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320" r:id="rId2"/>
    <p:sldId id="392" r:id="rId3"/>
  </p:sldIdLst>
  <p:sldSz cx="9906000" cy="6858000" type="A4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9875" autoAdjust="0"/>
    <p:restoredTop sz="94660"/>
  </p:normalViewPr>
  <p:slideViewPr>
    <p:cSldViewPr snapToGrid="0">
      <p:cViewPr varScale="1">
        <p:scale>
          <a:sx n="70" d="100"/>
          <a:sy n="70" d="100"/>
        </p:scale>
        <p:origin x="78" y="8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416285072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4" Type="http://schemas.openxmlformats.org/officeDocument/2006/relationships/hyperlink" Target="http://www.digipot.net/" TargetMode="Externa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7" name="Picture 7">
            <a:extLst>
              <a:ext uri="{FF2B5EF4-FFF2-40B4-BE49-F238E27FC236}">
                <a16:creationId xmlns:a16="http://schemas.microsoft.com/office/drawing/2014/main" id="{6FEA16B7-CEE1-42FD-86F9-73240B2D3853}"/>
              </a:ext>
            </a:extLst>
          </p:cNvPr>
          <p:cNvPicPr>
            <a:picLocks noChangeAspect="1" noChangeArrowheads="1"/>
          </p:cNvPicPr>
          <p:nvPr userDrawn="1"/>
        </p:nvPicPr>
        <p:blipFill>
          <a:blip r:embed="rId3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9056688" y="115888"/>
            <a:ext cx="709612" cy="38258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sp>
        <p:nvSpPr>
          <p:cNvPr id="8" name="Text Box 8">
            <a:extLst>
              <a:ext uri="{FF2B5EF4-FFF2-40B4-BE49-F238E27FC236}">
                <a16:creationId xmlns:a16="http://schemas.microsoft.com/office/drawing/2014/main" id="{DB816F65-3612-4649-976E-FD912774F0C5}"/>
              </a:ext>
            </a:extLst>
          </p:cNvPr>
          <p:cNvSpPr txBox="1">
            <a:spLocks noChangeArrowheads="1"/>
          </p:cNvSpPr>
          <p:nvPr userDrawn="1"/>
        </p:nvSpPr>
        <p:spPr bwMode="auto">
          <a:xfrm>
            <a:off x="0" y="6643688"/>
            <a:ext cx="3118161" cy="215444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pPr defTabSz="914400" fontAlgn="base">
              <a:spcBef>
                <a:spcPct val="0"/>
              </a:spcBef>
              <a:spcAft>
                <a:spcPct val="0"/>
              </a:spcAft>
            </a:pPr>
            <a:r>
              <a:rPr kumimoji="1" lang="en-US" altLang="ja-JP" sz="800" b="1" dirty="0">
                <a:solidFill>
                  <a:srgbClr val="000000"/>
                </a:solidFill>
                <a:latin typeface="Arial" charset="0"/>
                <a:ea typeface="ＭＳ Ｐゴシック" charset="-128"/>
              </a:rPr>
              <a:t>Copyright©2021 </a:t>
            </a:r>
            <a:r>
              <a:rPr kumimoji="1" lang="en-US" altLang="ja-JP" sz="800" b="1" dirty="0">
                <a:solidFill>
                  <a:srgbClr val="000000"/>
                </a:solidFill>
                <a:latin typeface="Arial" charset="0"/>
                <a:ea typeface="ＭＳ Ｐゴシック" charset="-128"/>
                <a:hlinkClick r:id="rId4"/>
              </a:rPr>
              <a:t>https://www.digipot.net</a:t>
            </a:r>
            <a:r>
              <a:rPr kumimoji="1" lang="en-US" altLang="ja-JP" sz="800" b="1" dirty="0">
                <a:solidFill>
                  <a:srgbClr val="000000"/>
                </a:solidFill>
                <a:latin typeface="Arial" charset="0"/>
                <a:ea typeface="ＭＳ Ｐゴシック" charset="-128"/>
              </a:rPr>
              <a:t> All rights reserved. </a:t>
            </a:r>
          </a:p>
        </p:txBody>
      </p:sp>
      <p:sp>
        <p:nvSpPr>
          <p:cNvPr id="24" name="Rectangle 11">
            <a:extLst>
              <a:ext uri="{FF2B5EF4-FFF2-40B4-BE49-F238E27FC236}">
                <a16:creationId xmlns:a16="http://schemas.microsoft.com/office/drawing/2014/main" id="{F9187257-6E83-48C0-B4DF-464D934360F1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663768" y="836612"/>
            <a:ext cx="2703259" cy="2703259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25" name="Rectangle 12">
            <a:extLst>
              <a:ext uri="{FF2B5EF4-FFF2-40B4-BE49-F238E27FC236}">
                <a16:creationId xmlns:a16="http://schemas.microsoft.com/office/drawing/2014/main" id="{0B084819-ED57-4A6C-9F02-2C1E1E4AFD56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3612163" y="836612"/>
            <a:ext cx="2703259" cy="2703259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26" name="Rectangle 13">
            <a:extLst>
              <a:ext uri="{FF2B5EF4-FFF2-40B4-BE49-F238E27FC236}">
                <a16:creationId xmlns:a16="http://schemas.microsoft.com/office/drawing/2014/main" id="{82A10073-338D-4C34-A38B-86D53ECD061D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663768" y="3740150"/>
            <a:ext cx="2703259" cy="2703259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27" name="Rectangle 14">
            <a:extLst>
              <a:ext uri="{FF2B5EF4-FFF2-40B4-BE49-F238E27FC236}">
                <a16:creationId xmlns:a16="http://schemas.microsoft.com/office/drawing/2014/main" id="{BA8B7101-BAFC-4134-BC14-9A3B3B2E381B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3612163" y="3740150"/>
            <a:ext cx="2703259" cy="2703259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28" name="Rectangle 18">
            <a:extLst>
              <a:ext uri="{FF2B5EF4-FFF2-40B4-BE49-F238E27FC236}">
                <a16:creationId xmlns:a16="http://schemas.microsoft.com/office/drawing/2014/main" id="{746D1E01-A4BF-4417-9E25-336E5992EEBF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6560558" y="836612"/>
            <a:ext cx="2703259" cy="2703259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29" name="Rectangle 19">
            <a:extLst>
              <a:ext uri="{FF2B5EF4-FFF2-40B4-BE49-F238E27FC236}">
                <a16:creationId xmlns:a16="http://schemas.microsoft.com/office/drawing/2014/main" id="{1850D1B6-4BA7-4DFB-88D3-6BC5AF6C1706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6560558" y="3740150"/>
            <a:ext cx="2703259" cy="2703259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408810401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kumimoji="1"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1" name="テキスト ボックス 30">
            <a:extLst>
              <a:ext uri="{FF2B5EF4-FFF2-40B4-BE49-F238E27FC236}">
                <a16:creationId xmlns:a16="http://schemas.microsoft.com/office/drawing/2014/main" id="{F52940EB-5D27-4521-9EF3-49FEE5FC5526}"/>
              </a:ext>
            </a:extLst>
          </p:cNvPr>
          <p:cNvSpPr txBox="1"/>
          <p:nvPr/>
        </p:nvSpPr>
        <p:spPr>
          <a:xfrm>
            <a:off x="276046" y="232912"/>
            <a:ext cx="4185761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24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香川県の花、鳥、木、魚、獣</a:t>
            </a:r>
          </a:p>
        </p:txBody>
      </p:sp>
      <p:sp>
        <p:nvSpPr>
          <p:cNvPr id="9" name="テキスト ボックス 8">
            <a:extLst>
              <a:ext uri="{FF2B5EF4-FFF2-40B4-BE49-F238E27FC236}">
                <a16:creationId xmlns:a16="http://schemas.microsoft.com/office/drawing/2014/main" id="{A97A01AC-0282-45D0-BD70-A1D7C8546A10}"/>
              </a:ext>
            </a:extLst>
          </p:cNvPr>
          <p:cNvSpPr txBox="1"/>
          <p:nvPr/>
        </p:nvSpPr>
        <p:spPr>
          <a:xfrm>
            <a:off x="638175" y="3518070"/>
            <a:ext cx="2762250" cy="2616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kumimoji="1" lang="ja-JP" altLang="en-US" sz="11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オリーブ（県の花）</a:t>
            </a:r>
          </a:p>
        </p:txBody>
      </p:sp>
      <p:sp>
        <p:nvSpPr>
          <p:cNvPr id="10" name="テキスト ボックス 9">
            <a:extLst>
              <a:ext uri="{FF2B5EF4-FFF2-40B4-BE49-F238E27FC236}">
                <a16:creationId xmlns:a16="http://schemas.microsoft.com/office/drawing/2014/main" id="{BB1D9D78-AFF8-4C18-BF23-886457AC1E88}"/>
              </a:ext>
            </a:extLst>
          </p:cNvPr>
          <p:cNvSpPr txBox="1"/>
          <p:nvPr/>
        </p:nvSpPr>
        <p:spPr>
          <a:xfrm>
            <a:off x="3581400" y="3518070"/>
            <a:ext cx="2762250" cy="2616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kumimoji="1" lang="ja-JP" altLang="en-US" sz="11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ホトトギス（県民鳥）</a:t>
            </a:r>
          </a:p>
        </p:txBody>
      </p:sp>
      <p:sp>
        <p:nvSpPr>
          <p:cNvPr id="11" name="テキスト ボックス 10">
            <a:extLst>
              <a:ext uri="{FF2B5EF4-FFF2-40B4-BE49-F238E27FC236}">
                <a16:creationId xmlns:a16="http://schemas.microsoft.com/office/drawing/2014/main" id="{FF66B7EC-B7E9-4039-B2E7-50DD0D667642}"/>
              </a:ext>
            </a:extLst>
          </p:cNvPr>
          <p:cNvSpPr txBox="1"/>
          <p:nvPr/>
        </p:nvSpPr>
        <p:spPr>
          <a:xfrm>
            <a:off x="6534150" y="3518070"/>
            <a:ext cx="2762250" cy="2616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kumimoji="1" lang="ja-JP" altLang="en-US" sz="11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オリーブ（県の木）</a:t>
            </a:r>
          </a:p>
        </p:txBody>
      </p:sp>
      <p:sp>
        <p:nvSpPr>
          <p:cNvPr id="12" name="テキスト ボックス 11">
            <a:extLst>
              <a:ext uri="{FF2B5EF4-FFF2-40B4-BE49-F238E27FC236}">
                <a16:creationId xmlns:a16="http://schemas.microsoft.com/office/drawing/2014/main" id="{2D073727-C210-4F3C-8A00-3982E69BD7BE}"/>
              </a:ext>
            </a:extLst>
          </p:cNvPr>
          <p:cNvSpPr txBox="1"/>
          <p:nvPr/>
        </p:nvSpPr>
        <p:spPr>
          <a:xfrm>
            <a:off x="638175" y="6438691"/>
            <a:ext cx="2762250" cy="2616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kumimoji="1" lang="ja-JP" altLang="en-US" sz="11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ハマチ（県の魚）</a:t>
            </a:r>
          </a:p>
        </p:txBody>
      </p:sp>
      <p:sp>
        <p:nvSpPr>
          <p:cNvPr id="13" name="テキスト ボックス 12">
            <a:extLst>
              <a:ext uri="{FF2B5EF4-FFF2-40B4-BE49-F238E27FC236}">
                <a16:creationId xmlns:a16="http://schemas.microsoft.com/office/drawing/2014/main" id="{1EB5403C-BF87-445E-93F6-BF3ADE623D4B}"/>
              </a:ext>
            </a:extLst>
          </p:cNvPr>
          <p:cNvSpPr txBox="1"/>
          <p:nvPr/>
        </p:nvSpPr>
        <p:spPr>
          <a:xfrm>
            <a:off x="3581400" y="6438691"/>
            <a:ext cx="2762250" cy="2616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kumimoji="1" lang="ja-JP" altLang="en-US" sz="11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シカ（県の獣）</a:t>
            </a:r>
          </a:p>
        </p:txBody>
      </p:sp>
      <p:grpSp>
        <p:nvGrpSpPr>
          <p:cNvPr id="14" name="グループ化 13">
            <a:extLst>
              <a:ext uri="{FF2B5EF4-FFF2-40B4-BE49-F238E27FC236}">
                <a16:creationId xmlns:a16="http://schemas.microsoft.com/office/drawing/2014/main" id="{D6F221DA-D563-4B9C-8A15-F25A9E5EEDC3}"/>
              </a:ext>
            </a:extLst>
          </p:cNvPr>
          <p:cNvGrpSpPr/>
          <p:nvPr/>
        </p:nvGrpSpPr>
        <p:grpSpPr>
          <a:xfrm>
            <a:off x="3722622" y="4080682"/>
            <a:ext cx="2409116" cy="2237672"/>
            <a:chOff x="2593742" y="2766445"/>
            <a:chExt cx="2697615" cy="2505643"/>
          </a:xfrm>
        </p:grpSpPr>
        <p:sp>
          <p:nvSpPr>
            <p:cNvPr id="15" name="フリーフォーム: 図形 14">
              <a:extLst>
                <a:ext uri="{FF2B5EF4-FFF2-40B4-BE49-F238E27FC236}">
                  <a16:creationId xmlns:a16="http://schemas.microsoft.com/office/drawing/2014/main" id="{DC023E10-4B33-4BDC-AFD4-2E261B559F6C}"/>
                </a:ext>
              </a:extLst>
            </p:cNvPr>
            <p:cNvSpPr/>
            <p:nvPr/>
          </p:nvSpPr>
          <p:spPr>
            <a:xfrm rot="2925125" flipH="1">
              <a:off x="3377343" y="2616256"/>
              <a:ext cx="340495" cy="640873"/>
            </a:xfrm>
            <a:custGeom>
              <a:avLst/>
              <a:gdLst>
                <a:gd name="connsiteX0" fmla="*/ 322659 w 340495"/>
                <a:gd name="connsiteY0" fmla="*/ 0 h 640873"/>
                <a:gd name="connsiteX1" fmla="*/ 192210 w 340495"/>
                <a:gd name="connsiteY1" fmla="*/ 130166 h 640873"/>
                <a:gd name="connsiteX2" fmla="*/ 161497 w 340495"/>
                <a:gd name="connsiteY2" fmla="*/ 208890 h 640873"/>
                <a:gd name="connsiteX3" fmla="*/ 167189 w 340495"/>
                <a:gd name="connsiteY3" fmla="*/ 208127 h 640873"/>
                <a:gd name="connsiteX4" fmla="*/ 295522 w 340495"/>
                <a:gd name="connsiteY4" fmla="*/ 147753 h 640873"/>
                <a:gd name="connsiteX5" fmla="*/ 188931 w 340495"/>
                <a:gd name="connsiteY5" fmla="*/ 257867 h 640873"/>
                <a:gd name="connsiteX6" fmla="*/ 150817 w 340495"/>
                <a:gd name="connsiteY6" fmla="*/ 264961 h 640873"/>
                <a:gd name="connsiteX7" fmla="*/ 143198 w 340495"/>
                <a:gd name="connsiteY7" fmla="*/ 326933 h 640873"/>
                <a:gd name="connsiteX8" fmla="*/ 145025 w 340495"/>
                <a:gd name="connsiteY8" fmla="*/ 368340 h 640873"/>
                <a:gd name="connsiteX9" fmla="*/ 144223 w 340495"/>
                <a:gd name="connsiteY9" fmla="*/ 411917 h 640873"/>
                <a:gd name="connsiteX10" fmla="*/ 142946 w 340495"/>
                <a:gd name="connsiteY10" fmla="*/ 418834 h 640873"/>
                <a:gd name="connsiteX11" fmla="*/ 168131 w 340495"/>
                <a:gd name="connsiteY11" fmla="*/ 411049 h 640873"/>
                <a:gd name="connsiteX12" fmla="*/ 338633 w 340495"/>
                <a:gd name="connsiteY12" fmla="*/ 307019 h 640873"/>
                <a:gd name="connsiteX13" fmla="*/ 208295 w 340495"/>
                <a:gd name="connsiteY13" fmla="*/ 461242 h 640873"/>
                <a:gd name="connsiteX14" fmla="*/ 126641 w 340495"/>
                <a:gd name="connsiteY14" fmla="*/ 490137 h 640873"/>
                <a:gd name="connsiteX15" fmla="*/ 96286 w 340495"/>
                <a:gd name="connsiteY15" fmla="*/ 565158 h 640873"/>
                <a:gd name="connsiteX16" fmla="*/ 42903 w 340495"/>
                <a:gd name="connsiteY16" fmla="*/ 638037 h 640873"/>
                <a:gd name="connsiteX17" fmla="*/ 39684 w 340495"/>
                <a:gd name="connsiteY17" fmla="*/ 640873 h 640873"/>
                <a:gd name="connsiteX18" fmla="*/ 0 w 340495"/>
                <a:gd name="connsiteY18" fmla="*/ 551829 h 640873"/>
                <a:gd name="connsiteX19" fmla="*/ 4460 w 340495"/>
                <a:gd name="connsiteY19" fmla="*/ 545505 h 640873"/>
                <a:gd name="connsiteX20" fmla="*/ 41803 w 340495"/>
                <a:gd name="connsiteY20" fmla="*/ 451711 h 640873"/>
                <a:gd name="connsiteX21" fmla="*/ 56669 w 340495"/>
                <a:gd name="connsiteY21" fmla="*/ 351935 h 640873"/>
                <a:gd name="connsiteX22" fmla="*/ 54815 w 340495"/>
                <a:gd name="connsiteY22" fmla="*/ 326933 h 640873"/>
                <a:gd name="connsiteX23" fmla="*/ 322659 w 340495"/>
                <a:gd name="connsiteY23" fmla="*/ 0 h 64087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</a:cxnLst>
              <a:rect l="l" t="t" r="r" b="b"/>
              <a:pathLst>
                <a:path w="340495" h="640873">
                  <a:moveTo>
                    <a:pt x="322659" y="0"/>
                  </a:moveTo>
                  <a:cubicBezTo>
                    <a:pt x="268368" y="27252"/>
                    <a:pt x="223503" y="73159"/>
                    <a:pt x="192210" y="130166"/>
                  </a:cubicBezTo>
                  <a:lnTo>
                    <a:pt x="161497" y="208890"/>
                  </a:lnTo>
                  <a:lnTo>
                    <a:pt x="167189" y="208127"/>
                  </a:lnTo>
                  <a:cubicBezTo>
                    <a:pt x="218780" y="197387"/>
                    <a:pt x="264405" y="176204"/>
                    <a:pt x="295522" y="147753"/>
                  </a:cubicBezTo>
                  <a:cubicBezTo>
                    <a:pt x="298427" y="194067"/>
                    <a:pt x="254303" y="236727"/>
                    <a:pt x="188931" y="257867"/>
                  </a:cubicBezTo>
                  <a:lnTo>
                    <a:pt x="150817" y="264961"/>
                  </a:lnTo>
                  <a:lnTo>
                    <a:pt x="143198" y="326933"/>
                  </a:lnTo>
                  <a:lnTo>
                    <a:pt x="145025" y="368340"/>
                  </a:lnTo>
                  <a:cubicBezTo>
                    <a:pt x="144757" y="382866"/>
                    <a:pt x="144491" y="397392"/>
                    <a:pt x="144223" y="411917"/>
                  </a:cubicBezTo>
                  <a:lnTo>
                    <a:pt x="142946" y="418834"/>
                  </a:lnTo>
                  <a:lnTo>
                    <a:pt x="168131" y="411049"/>
                  </a:lnTo>
                  <a:cubicBezTo>
                    <a:pt x="239219" y="384530"/>
                    <a:pt x="299888" y="347863"/>
                    <a:pt x="338633" y="307019"/>
                  </a:cubicBezTo>
                  <a:cubicBezTo>
                    <a:pt x="351459" y="358584"/>
                    <a:pt x="296956" y="419122"/>
                    <a:pt x="208295" y="461242"/>
                  </a:cubicBezTo>
                  <a:lnTo>
                    <a:pt x="126641" y="490137"/>
                  </a:lnTo>
                  <a:lnTo>
                    <a:pt x="96286" y="565158"/>
                  </a:lnTo>
                  <a:cubicBezTo>
                    <a:pt x="81113" y="592376"/>
                    <a:pt x="63067" y="616853"/>
                    <a:pt x="42903" y="638037"/>
                  </a:cubicBezTo>
                  <a:lnTo>
                    <a:pt x="39684" y="640873"/>
                  </a:lnTo>
                  <a:lnTo>
                    <a:pt x="0" y="551829"/>
                  </a:lnTo>
                  <a:lnTo>
                    <a:pt x="4460" y="545505"/>
                  </a:lnTo>
                  <a:cubicBezTo>
                    <a:pt x="20160" y="516505"/>
                    <a:pt x="32824" y="485003"/>
                    <a:pt x="41803" y="451711"/>
                  </a:cubicBezTo>
                  <a:cubicBezTo>
                    <a:pt x="50782" y="418419"/>
                    <a:pt x="55671" y="384848"/>
                    <a:pt x="56669" y="351935"/>
                  </a:cubicBezTo>
                  <a:lnTo>
                    <a:pt x="54815" y="326933"/>
                  </a:lnTo>
                  <a:cubicBezTo>
                    <a:pt x="54815" y="146373"/>
                    <a:pt x="174733" y="0"/>
                    <a:pt x="322659" y="0"/>
                  </a:cubicBezTo>
                  <a:close/>
                </a:path>
              </a:pathLst>
            </a:custGeom>
            <a:solidFill>
              <a:schemeClr val="accent2">
                <a:lumMod val="50000"/>
              </a:schemeClr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16" name="フリーフォーム: 図形 15">
              <a:extLst>
                <a:ext uri="{FF2B5EF4-FFF2-40B4-BE49-F238E27FC236}">
                  <a16:creationId xmlns:a16="http://schemas.microsoft.com/office/drawing/2014/main" id="{B0585EA2-ACA3-4498-8AF9-0C74F265DD93}"/>
                </a:ext>
              </a:extLst>
            </p:cNvPr>
            <p:cNvSpPr/>
            <p:nvPr/>
          </p:nvSpPr>
          <p:spPr>
            <a:xfrm rot="18674875">
              <a:off x="2743931" y="2616256"/>
              <a:ext cx="340495" cy="640873"/>
            </a:xfrm>
            <a:custGeom>
              <a:avLst/>
              <a:gdLst>
                <a:gd name="connsiteX0" fmla="*/ 322659 w 340495"/>
                <a:gd name="connsiteY0" fmla="*/ 0 h 640873"/>
                <a:gd name="connsiteX1" fmla="*/ 192210 w 340495"/>
                <a:gd name="connsiteY1" fmla="*/ 130166 h 640873"/>
                <a:gd name="connsiteX2" fmla="*/ 161497 w 340495"/>
                <a:gd name="connsiteY2" fmla="*/ 208890 h 640873"/>
                <a:gd name="connsiteX3" fmla="*/ 167189 w 340495"/>
                <a:gd name="connsiteY3" fmla="*/ 208127 h 640873"/>
                <a:gd name="connsiteX4" fmla="*/ 295522 w 340495"/>
                <a:gd name="connsiteY4" fmla="*/ 147753 h 640873"/>
                <a:gd name="connsiteX5" fmla="*/ 188931 w 340495"/>
                <a:gd name="connsiteY5" fmla="*/ 257867 h 640873"/>
                <a:gd name="connsiteX6" fmla="*/ 150817 w 340495"/>
                <a:gd name="connsiteY6" fmla="*/ 264961 h 640873"/>
                <a:gd name="connsiteX7" fmla="*/ 143198 w 340495"/>
                <a:gd name="connsiteY7" fmla="*/ 326933 h 640873"/>
                <a:gd name="connsiteX8" fmla="*/ 145025 w 340495"/>
                <a:gd name="connsiteY8" fmla="*/ 368340 h 640873"/>
                <a:gd name="connsiteX9" fmla="*/ 144223 w 340495"/>
                <a:gd name="connsiteY9" fmla="*/ 411917 h 640873"/>
                <a:gd name="connsiteX10" fmla="*/ 142946 w 340495"/>
                <a:gd name="connsiteY10" fmla="*/ 418834 h 640873"/>
                <a:gd name="connsiteX11" fmla="*/ 168131 w 340495"/>
                <a:gd name="connsiteY11" fmla="*/ 411049 h 640873"/>
                <a:gd name="connsiteX12" fmla="*/ 338633 w 340495"/>
                <a:gd name="connsiteY12" fmla="*/ 307019 h 640873"/>
                <a:gd name="connsiteX13" fmla="*/ 208295 w 340495"/>
                <a:gd name="connsiteY13" fmla="*/ 461242 h 640873"/>
                <a:gd name="connsiteX14" fmla="*/ 126641 w 340495"/>
                <a:gd name="connsiteY14" fmla="*/ 490137 h 640873"/>
                <a:gd name="connsiteX15" fmla="*/ 96286 w 340495"/>
                <a:gd name="connsiteY15" fmla="*/ 565158 h 640873"/>
                <a:gd name="connsiteX16" fmla="*/ 42903 w 340495"/>
                <a:gd name="connsiteY16" fmla="*/ 638037 h 640873"/>
                <a:gd name="connsiteX17" fmla="*/ 39684 w 340495"/>
                <a:gd name="connsiteY17" fmla="*/ 640873 h 640873"/>
                <a:gd name="connsiteX18" fmla="*/ 0 w 340495"/>
                <a:gd name="connsiteY18" fmla="*/ 551829 h 640873"/>
                <a:gd name="connsiteX19" fmla="*/ 4460 w 340495"/>
                <a:gd name="connsiteY19" fmla="*/ 545505 h 640873"/>
                <a:gd name="connsiteX20" fmla="*/ 41803 w 340495"/>
                <a:gd name="connsiteY20" fmla="*/ 451711 h 640873"/>
                <a:gd name="connsiteX21" fmla="*/ 56669 w 340495"/>
                <a:gd name="connsiteY21" fmla="*/ 351935 h 640873"/>
                <a:gd name="connsiteX22" fmla="*/ 54815 w 340495"/>
                <a:gd name="connsiteY22" fmla="*/ 326933 h 640873"/>
                <a:gd name="connsiteX23" fmla="*/ 322659 w 340495"/>
                <a:gd name="connsiteY23" fmla="*/ 0 h 64087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</a:cxnLst>
              <a:rect l="l" t="t" r="r" b="b"/>
              <a:pathLst>
                <a:path w="340495" h="640873">
                  <a:moveTo>
                    <a:pt x="322659" y="0"/>
                  </a:moveTo>
                  <a:cubicBezTo>
                    <a:pt x="268368" y="27252"/>
                    <a:pt x="223503" y="73159"/>
                    <a:pt x="192210" y="130166"/>
                  </a:cubicBezTo>
                  <a:lnTo>
                    <a:pt x="161497" y="208890"/>
                  </a:lnTo>
                  <a:lnTo>
                    <a:pt x="167189" y="208127"/>
                  </a:lnTo>
                  <a:cubicBezTo>
                    <a:pt x="218780" y="197387"/>
                    <a:pt x="264405" y="176204"/>
                    <a:pt x="295522" y="147753"/>
                  </a:cubicBezTo>
                  <a:cubicBezTo>
                    <a:pt x="298427" y="194067"/>
                    <a:pt x="254303" y="236727"/>
                    <a:pt x="188931" y="257867"/>
                  </a:cubicBezTo>
                  <a:lnTo>
                    <a:pt x="150817" y="264961"/>
                  </a:lnTo>
                  <a:lnTo>
                    <a:pt x="143198" y="326933"/>
                  </a:lnTo>
                  <a:lnTo>
                    <a:pt x="145025" y="368340"/>
                  </a:lnTo>
                  <a:cubicBezTo>
                    <a:pt x="144757" y="382866"/>
                    <a:pt x="144491" y="397392"/>
                    <a:pt x="144223" y="411917"/>
                  </a:cubicBezTo>
                  <a:lnTo>
                    <a:pt x="142946" y="418834"/>
                  </a:lnTo>
                  <a:lnTo>
                    <a:pt x="168131" y="411049"/>
                  </a:lnTo>
                  <a:cubicBezTo>
                    <a:pt x="239219" y="384530"/>
                    <a:pt x="299888" y="347863"/>
                    <a:pt x="338633" y="307019"/>
                  </a:cubicBezTo>
                  <a:cubicBezTo>
                    <a:pt x="351459" y="358584"/>
                    <a:pt x="296956" y="419122"/>
                    <a:pt x="208295" y="461242"/>
                  </a:cubicBezTo>
                  <a:lnTo>
                    <a:pt x="126641" y="490137"/>
                  </a:lnTo>
                  <a:lnTo>
                    <a:pt x="96286" y="565158"/>
                  </a:lnTo>
                  <a:cubicBezTo>
                    <a:pt x="81113" y="592376"/>
                    <a:pt x="63067" y="616853"/>
                    <a:pt x="42903" y="638037"/>
                  </a:cubicBezTo>
                  <a:lnTo>
                    <a:pt x="39684" y="640873"/>
                  </a:lnTo>
                  <a:lnTo>
                    <a:pt x="0" y="551829"/>
                  </a:lnTo>
                  <a:lnTo>
                    <a:pt x="4460" y="545505"/>
                  </a:lnTo>
                  <a:cubicBezTo>
                    <a:pt x="20160" y="516505"/>
                    <a:pt x="32824" y="485003"/>
                    <a:pt x="41803" y="451711"/>
                  </a:cubicBezTo>
                  <a:cubicBezTo>
                    <a:pt x="50782" y="418419"/>
                    <a:pt x="55671" y="384848"/>
                    <a:pt x="56669" y="351935"/>
                  </a:cubicBezTo>
                  <a:lnTo>
                    <a:pt x="54815" y="326933"/>
                  </a:lnTo>
                  <a:cubicBezTo>
                    <a:pt x="54815" y="146373"/>
                    <a:pt x="174733" y="0"/>
                    <a:pt x="322659" y="0"/>
                  </a:cubicBezTo>
                  <a:close/>
                </a:path>
              </a:pathLst>
            </a:custGeom>
            <a:solidFill>
              <a:schemeClr val="accent2">
                <a:lumMod val="50000"/>
              </a:schemeClr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17" name="フリーフォーム: 図形 16">
              <a:extLst>
                <a:ext uri="{FF2B5EF4-FFF2-40B4-BE49-F238E27FC236}">
                  <a16:creationId xmlns:a16="http://schemas.microsoft.com/office/drawing/2014/main" id="{016FCD41-40D4-4AC6-85EF-ABC1E02031E6}"/>
                </a:ext>
              </a:extLst>
            </p:cNvPr>
            <p:cNvSpPr/>
            <p:nvPr/>
          </p:nvSpPr>
          <p:spPr>
            <a:xfrm rot="1800000">
              <a:off x="4916093" y="4035780"/>
              <a:ext cx="375264" cy="225022"/>
            </a:xfrm>
            <a:custGeom>
              <a:avLst/>
              <a:gdLst>
                <a:gd name="connsiteX0" fmla="*/ 189427 w 378854"/>
                <a:gd name="connsiteY0" fmla="*/ 0 h 283078"/>
                <a:gd name="connsiteX1" fmla="*/ 377499 w 378854"/>
                <a:gd name="connsiteY1" fmla="*/ 130126 h 283078"/>
                <a:gd name="connsiteX2" fmla="*/ 378854 w 378854"/>
                <a:gd name="connsiteY2" fmla="*/ 141539 h 283078"/>
                <a:gd name="connsiteX3" fmla="*/ 377499 w 378854"/>
                <a:gd name="connsiteY3" fmla="*/ 152952 h 283078"/>
                <a:gd name="connsiteX4" fmla="*/ 189427 w 378854"/>
                <a:gd name="connsiteY4" fmla="*/ 283078 h 283078"/>
                <a:gd name="connsiteX5" fmla="*/ 1355 w 378854"/>
                <a:gd name="connsiteY5" fmla="*/ 152952 h 283078"/>
                <a:gd name="connsiteX6" fmla="*/ 0 w 378854"/>
                <a:gd name="connsiteY6" fmla="*/ 141539 h 283078"/>
                <a:gd name="connsiteX7" fmla="*/ 1355 w 378854"/>
                <a:gd name="connsiteY7" fmla="*/ 130126 h 283078"/>
                <a:gd name="connsiteX8" fmla="*/ 189427 w 378854"/>
                <a:gd name="connsiteY8" fmla="*/ 0 h 28307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378854" h="283078">
                  <a:moveTo>
                    <a:pt x="189427" y="0"/>
                  </a:moveTo>
                  <a:cubicBezTo>
                    <a:pt x="282197" y="0"/>
                    <a:pt x="359598" y="55863"/>
                    <a:pt x="377499" y="130126"/>
                  </a:cubicBezTo>
                  <a:lnTo>
                    <a:pt x="378854" y="141539"/>
                  </a:lnTo>
                  <a:lnTo>
                    <a:pt x="377499" y="152952"/>
                  </a:lnTo>
                  <a:cubicBezTo>
                    <a:pt x="359598" y="227215"/>
                    <a:pt x="282197" y="283078"/>
                    <a:pt x="189427" y="283078"/>
                  </a:cubicBezTo>
                  <a:cubicBezTo>
                    <a:pt x="96657" y="283078"/>
                    <a:pt x="19256" y="227215"/>
                    <a:pt x="1355" y="152952"/>
                  </a:cubicBezTo>
                  <a:lnTo>
                    <a:pt x="0" y="141539"/>
                  </a:lnTo>
                  <a:lnTo>
                    <a:pt x="1355" y="130126"/>
                  </a:lnTo>
                  <a:cubicBezTo>
                    <a:pt x="19256" y="55863"/>
                    <a:pt x="96657" y="0"/>
                    <a:pt x="189427" y="0"/>
                  </a:cubicBezTo>
                  <a:close/>
                </a:path>
              </a:pathLst>
            </a:custGeom>
            <a:gradFill flip="none" rotWithShape="1">
              <a:gsLst>
                <a:gs pos="0">
                  <a:schemeClr val="accent2">
                    <a:lumMod val="75000"/>
                  </a:schemeClr>
                </a:gs>
                <a:gs pos="54000">
                  <a:srgbClr val="FFC000"/>
                </a:gs>
                <a:gs pos="100000">
                  <a:schemeClr val="accent4">
                    <a:lumMod val="20000"/>
                    <a:lumOff val="80000"/>
                  </a:schemeClr>
                </a:gs>
              </a:gsLst>
              <a:lin ang="16200000" scaled="1"/>
              <a:tileRect/>
            </a:gra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18" name="台形 17">
              <a:extLst>
                <a:ext uri="{FF2B5EF4-FFF2-40B4-BE49-F238E27FC236}">
                  <a16:creationId xmlns:a16="http://schemas.microsoft.com/office/drawing/2014/main" id="{33C14889-841B-4227-B31B-D6B6AC5DE67F}"/>
                </a:ext>
              </a:extLst>
            </p:cNvPr>
            <p:cNvSpPr/>
            <p:nvPr/>
          </p:nvSpPr>
          <p:spPr>
            <a:xfrm rot="10800000">
              <a:off x="4398021" y="4640510"/>
              <a:ext cx="151024" cy="540410"/>
            </a:xfrm>
            <a:prstGeom prst="trapezoid">
              <a:avLst/>
            </a:prstGeom>
            <a:gradFill flip="none" rotWithShape="1">
              <a:gsLst>
                <a:gs pos="0">
                  <a:schemeClr val="accent2">
                    <a:lumMod val="75000"/>
                  </a:schemeClr>
                </a:gs>
                <a:gs pos="54000">
                  <a:srgbClr val="FFC000"/>
                </a:gs>
                <a:gs pos="100000">
                  <a:schemeClr val="accent4">
                    <a:lumMod val="20000"/>
                    <a:lumOff val="80000"/>
                  </a:schemeClr>
                </a:gs>
              </a:gsLst>
              <a:lin ang="16200000" scaled="1"/>
              <a:tileRect/>
            </a:gra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19" name="フリーフォーム: 図形 18">
              <a:extLst>
                <a:ext uri="{FF2B5EF4-FFF2-40B4-BE49-F238E27FC236}">
                  <a16:creationId xmlns:a16="http://schemas.microsoft.com/office/drawing/2014/main" id="{2BD8A99D-4C7C-4D0B-8E6C-242E60B5D962}"/>
                </a:ext>
              </a:extLst>
            </p:cNvPr>
            <p:cNvSpPr/>
            <p:nvPr/>
          </p:nvSpPr>
          <p:spPr>
            <a:xfrm rot="10800000">
              <a:off x="3063871" y="3640427"/>
              <a:ext cx="2020244" cy="1540493"/>
            </a:xfrm>
            <a:custGeom>
              <a:avLst/>
              <a:gdLst>
                <a:gd name="connsiteX0" fmla="*/ 1633444 w 2020244"/>
                <a:gd name="connsiteY0" fmla="*/ 1540493 h 1540493"/>
                <a:gd name="connsiteX1" fmla="*/ 1549910 w 2020244"/>
                <a:gd name="connsiteY1" fmla="*/ 1269253 h 1540493"/>
                <a:gd name="connsiteX2" fmla="*/ 1523229 w 2020244"/>
                <a:gd name="connsiteY2" fmla="*/ 1238924 h 1540493"/>
                <a:gd name="connsiteX3" fmla="*/ 1489769 w 2020244"/>
                <a:gd name="connsiteY3" fmla="*/ 1249311 h 1540493"/>
                <a:gd name="connsiteX4" fmla="*/ 1442025 w 2020244"/>
                <a:gd name="connsiteY4" fmla="*/ 1254124 h 1540493"/>
                <a:gd name="connsiteX5" fmla="*/ 236902 w 2020244"/>
                <a:gd name="connsiteY5" fmla="*/ 1254124 h 1540493"/>
                <a:gd name="connsiteX6" fmla="*/ 0 w 2020244"/>
                <a:gd name="connsiteY6" fmla="*/ 1017222 h 1540493"/>
                <a:gd name="connsiteX7" fmla="*/ 0 w 2020244"/>
                <a:gd name="connsiteY7" fmla="*/ 841374 h 1540493"/>
                <a:gd name="connsiteX8" fmla="*/ 120892 w 2020244"/>
                <a:gd name="connsiteY8" fmla="*/ 549515 h 1540493"/>
                <a:gd name="connsiteX9" fmla="*/ 165496 w 2020244"/>
                <a:gd name="connsiteY9" fmla="*/ 512713 h 1540493"/>
                <a:gd name="connsiteX10" fmla="*/ 201317 w 2020244"/>
                <a:gd name="connsiteY10" fmla="*/ 0 h 1540493"/>
                <a:gd name="connsiteX11" fmla="*/ 276829 w 2020244"/>
                <a:gd name="connsiteY11" fmla="*/ 0 h 1540493"/>
                <a:gd name="connsiteX12" fmla="*/ 307832 w 2020244"/>
                <a:gd name="connsiteY12" fmla="*/ 443756 h 1540493"/>
                <a:gd name="connsiteX13" fmla="*/ 329567 w 2020244"/>
                <a:gd name="connsiteY13" fmla="*/ 437009 h 1540493"/>
                <a:gd name="connsiteX14" fmla="*/ 412750 w 2020244"/>
                <a:gd name="connsiteY14" fmla="*/ 428624 h 1540493"/>
                <a:gd name="connsiteX15" fmla="*/ 981444 w 2020244"/>
                <a:gd name="connsiteY15" fmla="*/ 428624 h 1540493"/>
                <a:gd name="connsiteX16" fmla="*/ 1011390 w 2020244"/>
                <a:gd name="connsiteY16" fmla="*/ 1 h 1540493"/>
                <a:gd name="connsiteX17" fmla="*/ 1086902 w 2020244"/>
                <a:gd name="connsiteY17" fmla="*/ 1 h 1540493"/>
                <a:gd name="connsiteX18" fmla="*/ 1116848 w 2020244"/>
                <a:gd name="connsiteY18" fmla="*/ 428625 h 1540493"/>
                <a:gd name="connsiteX19" fmla="*/ 1266177 w 2020244"/>
                <a:gd name="connsiteY19" fmla="*/ 428625 h 1540493"/>
                <a:gd name="connsiteX20" fmla="*/ 1349361 w 2020244"/>
                <a:gd name="connsiteY20" fmla="*/ 437011 h 1540493"/>
                <a:gd name="connsiteX21" fmla="*/ 1393354 w 2020244"/>
                <a:gd name="connsiteY21" fmla="*/ 450667 h 1540493"/>
                <a:gd name="connsiteX22" fmla="*/ 1424840 w 2020244"/>
                <a:gd name="connsiteY22" fmla="*/ 1 h 1540493"/>
                <a:gd name="connsiteX23" fmla="*/ 1500352 w 2020244"/>
                <a:gd name="connsiteY23" fmla="*/ 1 h 1540493"/>
                <a:gd name="connsiteX24" fmla="*/ 1537564 w 2020244"/>
                <a:gd name="connsiteY24" fmla="*/ 532626 h 1540493"/>
                <a:gd name="connsiteX25" fmla="*/ 1558036 w 2020244"/>
                <a:gd name="connsiteY25" fmla="*/ 549517 h 1540493"/>
                <a:gd name="connsiteX26" fmla="*/ 1678927 w 2020244"/>
                <a:gd name="connsiteY26" fmla="*/ 841375 h 1540493"/>
                <a:gd name="connsiteX27" fmla="*/ 1678927 w 2020244"/>
                <a:gd name="connsiteY27" fmla="*/ 847451 h 1540493"/>
                <a:gd name="connsiteX28" fmla="*/ 1708052 w 2020244"/>
                <a:gd name="connsiteY28" fmla="*/ 869056 h 1540493"/>
                <a:gd name="connsiteX29" fmla="*/ 2020244 w 2020244"/>
                <a:gd name="connsiteY29" fmla="*/ 1534329 h 1540493"/>
                <a:gd name="connsiteX0" fmla="*/ 1633444 w 2020244"/>
                <a:gd name="connsiteY0" fmla="*/ 1540493 h 1540493"/>
                <a:gd name="connsiteX1" fmla="*/ 1549910 w 2020244"/>
                <a:gd name="connsiteY1" fmla="*/ 1269253 h 1540493"/>
                <a:gd name="connsiteX2" fmla="*/ 1489769 w 2020244"/>
                <a:gd name="connsiteY2" fmla="*/ 1249311 h 1540493"/>
                <a:gd name="connsiteX3" fmla="*/ 1442025 w 2020244"/>
                <a:gd name="connsiteY3" fmla="*/ 1254124 h 1540493"/>
                <a:gd name="connsiteX4" fmla="*/ 236902 w 2020244"/>
                <a:gd name="connsiteY4" fmla="*/ 1254124 h 1540493"/>
                <a:gd name="connsiteX5" fmla="*/ 0 w 2020244"/>
                <a:gd name="connsiteY5" fmla="*/ 1017222 h 1540493"/>
                <a:gd name="connsiteX6" fmla="*/ 0 w 2020244"/>
                <a:gd name="connsiteY6" fmla="*/ 841374 h 1540493"/>
                <a:gd name="connsiteX7" fmla="*/ 120892 w 2020244"/>
                <a:gd name="connsiteY7" fmla="*/ 549515 h 1540493"/>
                <a:gd name="connsiteX8" fmla="*/ 165496 w 2020244"/>
                <a:gd name="connsiteY8" fmla="*/ 512713 h 1540493"/>
                <a:gd name="connsiteX9" fmla="*/ 201317 w 2020244"/>
                <a:gd name="connsiteY9" fmla="*/ 0 h 1540493"/>
                <a:gd name="connsiteX10" fmla="*/ 276829 w 2020244"/>
                <a:gd name="connsiteY10" fmla="*/ 0 h 1540493"/>
                <a:gd name="connsiteX11" fmla="*/ 307832 w 2020244"/>
                <a:gd name="connsiteY11" fmla="*/ 443756 h 1540493"/>
                <a:gd name="connsiteX12" fmla="*/ 329567 w 2020244"/>
                <a:gd name="connsiteY12" fmla="*/ 437009 h 1540493"/>
                <a:gd name="connsiteX13" fmla="*/ 412750 w 2020244"/>
                <a:gd name="connsiteY13" fmla="*/ 428624 h 1540493"/>
                <a:gd name="connsiteX14" fmla="*/ 981444 w 2020244"/>
                <a:gd name="connsiteY14" fmla="*/ 428624 h 1540493"/>
                <a:gd name="connsiteX15" fmla="*/ 1011390 w 2020244"/>
                <a:gd name="connsiteY15" fmla="*/ 1 h 1540493"/>
                <a:gd name="connsiteX16" fmla="*/ 1086902 w 2020244"/>
                <a:gd name="connsiteY16" fmla="*/ 1 h 1540493"/>
                <a:gd name="connsiteX17" fmla="*/ 1116848 w 2020244"/>
                <a:gd name="connsiteY17" fmla="*/ 428625 h 1540493"/>
                <a:gd name="connsiteX18" fmla="*/ 1266177 w 2020244"/>
                <a:gd name="connsiteY18" fmla="*/ 428625 h 1540493"/>
                <a:gd name="connsiteX19" fmla="*/ 1349361 w 2020244"/>
                <a:gd name="connsiteY19" fmla="*/ 437011 h 1540493"/>
                <a:gd name="connsiteX20" fmla="*/ 1393354 w 2020244"/>
                <a:gd name="connsiteY20" fmla="*/ 450667 h 1540493"/>
                <a:gd name="connsiteX21" fmla="*/ 1424840 w 2020244"/>
                <a:gd name="connsiteY21" fmla="*/ 1 h 1540493"/>
                <a:gd name="connsiteX22" fmla="*/ 1500352 w 2020244"/>
                <a:gd name="connsiteY22" fmla="*/ 1 h 1540493"/>
                <a:gd name="connsiteX23" fmla="*/ 1537564 w 2020244"/>
                <a:gd name="connsiteY23" fmla="*/ 532626 h 1540493"/>
                <a:gd name="connsiteX24" fmla="*/ 1558036 w 2020244"/>
                <a:gd name="connsiteY24" fmla="*/ 549517 h 1540493"/>
                <a:gd name="connsiteX25" fmla="*/ 1678927 w 2020244"/>
                <a:gd name="connsiteY25" fmla="*/ 841375 h 1540493"/>
                <a:gd name="connsiteX26" fmla="*/ 1678927 w 2020244"/>
                <a:gd name="connsiteY26" fmla="*/ 847451 h 1540493"/>
                <a:gd name="connsiteX27" fmla="*/ 1708052 w 2020244"/>
                <a:gd name="connsiteY27" fmla="*/ 869056 h 1540493"/>
                <a:gd name="connsiteX28" fmla="*/ 2020244 w 2020244"/>
                <a:gd name="connsiteY28" fmla="*/ 1534329 h 1540493"/>
                <a:gd name="connsiteX29" fmla="*/ 1633444 w 2020244"/>
                <a:gd name="connsiteY29" fmla="*/ 1540493 h 154049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</a:cxnLst>
              <a:rect l="l" t="t" r="r" b="b"/>
              <a:pathLst>
                <a:path w="2020244" h="1540493">
                  <a:moveTo>
                    <a:pt x="1633444" y="1540493"/>
                  </a:moveTo>
                  <a:cubicBezTo>
                    <a:pt x="1631874" y="1441988"/>
                    <a:pt x="1601922" y="1348369"/>
                    <a:pt x="1549910" y="1269253"/>
                  </a:cubicBezTo>
                  <a:lnTo>
                    <a:pt x="1489769" y="1249311"/>
                  </a:lnTo>
                  <a:cubicBezTo>
                    <a:pt x="1474347" y="1252467"/>
                    <a:pt x="1458379" y="1254124"/>
                    <a:pt x="1442025" y="1254124"/>
                  </a:cubicBezTo>
                  <a:lnTo>
                    <a:pt x="236902" y="1254124"/>
                  </a:lnTo>
                  <a:cubicBezTo>
                    <a:pt x="106065" y="1254124"/>
                    <a:pt x="0" y="1148059"/>
                    <a:pt x="0" y="1017222"/>
                  </a:cubicBezTo>
                  <a:lnTo>
                    <a:pt x="0" y="841374"/>
                  </a:lnTo>
                  <a:cubicBezTo>
                    <a:pt x="0" y="727396"/>
                    <a:pt x="46199" y="624208"/>
                    <a:pt x="120892" y="549515"/>
                  </a:cubicBezTo>
                  <a:lnTo>
                    <a:pt x="165496" y="512713"/>
                  </a:lnTo>
                  <a:lnTo>
                    <a:pt x="201317" y="0"/>
                  </a:lnTo>
                  <a:lnTo>
                    <a:pt x="276829" y="0"/>
                  </a:lnTo>
                  <a:lnTo>
                    <a:pt x="307832" y="443756"/>
                  </a:lnTo>
                  <a:lnTo>
                    <a:pt x="329567" y="437009"/>
                  </a:lnTo>
                  <a:cubicBezTo>
                    <a:pt x="356436" y="431511"/>
                    <a:pt x="384256" y="428624"/>
                    <a:pt x="412750" y="428624"/>
                  </a:cubicBezTo>
                  <a:lnTo>
                    <a:pt x="981444" y="428624"/>
                  </a:lnTo>
                  <a:lnTo>
                    <a:pt x="1011390" y="1"/>
                  </a:lnTo>
                  <a:lnTo>
                    <a:pt x="1086902" y="1"/>
                  </a:lnTo>
                  <a:lnTo>
                    <a:pt x="1116848" y="428625"/>
                  </a:lnTo>
                  <a:lnTo>
                    <a:pt x="1266177" y="428625"/>
                  </a:lnTo>
                  <a:cubicBezTo>
                    <a:pt x="1294671" y="428625"/>
                    <a:pt x="1322491" y="431513"/>
                    <a:pt x="1349361" y="437011"/>
                  </a:cubicBezTo>
                  <a:lnTo>
                    <a:pt x="1393354" y="450667"/>
                  </a:lnTo>
                  <a:lnTo>
                    <a:pt x="1424840" y="1"/>
                  </a:lnTo>
                  <a:lnTo>
                    <a:pt x="1500352" y="1"/>
                  </a:lnTo>
                  <a:lnTo>
                    <a:pt x="1537564" y="532626"/>
                  </a:lnTo>
                  <a:lnTo>
                    <a:pt x="1558036" y="549517"/>
                  </a:lnTo>
                  <a:cubicBezTo>
                    <a:pt x="1632729" y="624210"/>
                    <a:pt x="1678927" y="727397"/>
                    <a:pt x="1678927" y="841375"/>
                  </a:cubicBezTo>
                  <a:lnTo>
                    <a:pt x="1678927" y="847451"/>
                  </a:lnTo>
                  <a:lnTo>
                    <a:pt x="1708052" y="869056"/>
                  </a:lnTo>
                  <a:cubicBezTo>
                    <a:pt x="1899512" y="1033359"/>
                    <a:pt x="2016098" y="1274165"/>
                    <a:pt x="2020244" y="1534329"/>
                  </a:cubicBezTo>
                  <a:lnTo>
                    <a:pt x="1633444" y="1540493"/>
                  </a:lnTo>
                  <a:close/>
                </a:path>
              </a:pathLst>
            </a:custGeom>
            <a:gradFill flip="none" rotWithShape="1">
              <a:gsLst>
                <a:gs pos="0">
                  <a:schemeClr val="accent2">
                    <a:lumMod val="75000"/>
                  </a:schemeClr>
                </a:gs>
                <a:gs pos="54000">
                  <a:srgbClr val="FFC000"/>
                </a:gs>
                <a:gs pos="100000">
                  <a:schemeClr val="accent4">
                    <a:lumMod val="20000"/>
                    <a:lumOff val="80000"/>
                  </a:schemeClr>
                </a:gs>
              </a:gsLst>
              <a:lin ang="16200000" scaled="1"/>
              <a:tileRect/>
            </a:gra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20" name="フリーフォーム: 図形 19">
              <a:extLst>
                <a:ext uri="{FF2B5EF4-FFF2-40B4-BE49-F238E27FC236}">
                  <a16:creationId xmlns:a16="http://schemas.microsoft.com/office/drawing/2014/main" id="{62D34288-FA08-4D64-BA86-97A471F1061C}"/>
                </a:ext>
              </a:extLst>
            </p:cNvPr>
            <p:cNvSpPr/>
            <p:nvPr/>
          </p:nvSpPr>
          <p:spPr>
            <a:xfrm>
              <a:off x="3566253" y="5166632"/>
              <a:ext cx="119922" cy="105456"/>
            </a:xfrm>
            <a:custGeom>
              <a:avLst/>
              <a:gdLst>
                <a:gd name="connsiteX0" fmla="*/ 69681 w 210856"/>
                <a:gd name="connsiteY0" fmla="*/ 0 h 163412"/>
                <a:gd name="connsiteX1" fmla="*/ 141175 w 210856"/>
                <a:gd name="connsiteY1" fmla="*/ 0 h 163412"/>
                <a:gd name="connsiteX2" fmla="*/ 210856 w 210856"/>
                <a:gd name="connsiteY2" fmla="*/ 69681 h 163412"/>
                <a:gd name="connsiteX3" fmla="*/ 210856 w 210856"/>
                <a:gd name="connsiteY3" fmla="*/ 96737 h 163412"/>
                <a:gd name="connsiteX4" fmla="*/ 144181 w 210856"/>
                <a:gd name="connsiteY4" fmla="*/ 163412 h 163412"/>
                <a:gd name="connsiteX5" fmla="*/ 120372 w 210856"/>
                <a:gd name="connsiteY5" fmla="*/ 163412 h 163412"/>
                <a:gd name="connsiteX6" fmla="*/ 105428 w 210856"/>
                <a:gd name="connsiteY6" fmla="*/ 124697 h 163412"/>
                <a:gd name="connsiteX7" fmla="*/ 90484 w 210856"/>
                <a:gd name="connsiteY7" fmla="*/ 163412 h 163412"/>
                <a:gd name="connsiteX8" fmla="*/ 66675 w 210856"/>
                <a:gd name="connsiteY8" fmla="*/ 163412 h 163412"/>
                <a:gd name="connsiteX9" fmla="*/ 0 w 210856"/>
                <a:gd name="connsiteY9" fmla="*/ 96737 h 163412"/>
                <a:gd name="connsiteX10" fmla="*/ 0 w 210856"/>
                <a:gd name="connsiteY10" fmla="*/ 69681 h 163412"/>
                <a:gd name="connsiteX11" fmla="*/ 69681 w 210856"/>
                <a:gd name="connsiteY11" fmla="*/ 0 h 16341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</a:cxnLst>
              <a:rect l="l" t="t" r="r" b="b"/>
              <a:pathLst>
                <a:path w="210856" h="163412">
                  <a:moveTo>
                    <a:pt x="69681" y="0"/>
                  </a:moveTo>
                  <a:lnTo>
                    <a:pt x="141175" y="0"/>
                  </a:lnTo>
                  <a:cubicBezTo>
                    <a:pt x="179659" y="0"/>
                    <a:pt x="210856" y="31197"/>
                    <a:pt x="210856" y="69681"/>
                  </a:cubicBezTo>
                  <a:lnTo>
                    <a:pt x="210856" y="96737"/>
                  </a:lnTo>
                  <a:cubicBezTo>
                    <a:pt x="210856" y="133561"/>
                    <a:pt x="181005" y="163412"/>
                    <a:pt x="144181" y="163412"/>
                  </a:cubicBezTo>
                  <a:lnTo>
                    <a:pt x="120372" y="163412"/>
                  </a:lnTo>
                  <a:lnTo>
                    <a:pt x="105428" y="124697"/>
                  </a:lnTo>
                  <a:lnTo>
                    <a:pt x="90484" y="163412"/>
                  </a:lnTo>
                  <a:lnTo>
                    <a:pt x="66675" y="163412"/>
                  </a:lnTo>
                  <a:cubicBezTo>
                    <a:pt x="29851" y="163412"/>
                    <a:pt x="0" y="133561"/>
                    <a:pt x="0" y="96737"/>
                  </a:cubicBezTo>
                  <a:lnTo>
                    <a:pt x="0" y="69681"/>
                  </a:lnTo>
                  <a:cubicBezTo>
                    <a:pt x="0" y="31197"/>
                    <a:pt x="31197" y="0"/>
                    <a:pt x="69681" y="0"/>
                  </a:cubicBezTo>
                  <a:close/>
                </a:path>
              </a:pathLst>
            </a:custGeom>
            <a:solidFill>
              <a:schemeClr val="bg1">
                <a:lumMod val="75000"/>
              </a:schemeClr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marL="0" marR="0" lvl="0" indent="0" algn="ctr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1800" b="0" i="0" u="none" strike="noStrike" kern="120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sp>
          <p:nvSpPr>
            <p:cNvPr id="21" name="フリーフォーム: 図形 20">
              <a:extLst>
                <a:ext uri="{FF2B5EF4-FFF2-40B4-BE49-F238E27FC236}">
                  <a16:creationId xmlns:a16="http://schemas.microsoft.com/office/drawing/2014/main" id="{3E421A13-CED6-4BF0-AF7B-2BBCEB5A6F11}"/>
                </a:ext>
              </a:extLst>
            </p:cNvPr>
            <p:cNvSpPr/>
            <p:nvPr/>
          </p:nvSpPr>
          <p:spPr>
            <a:xfrm>
              <a:off x="3975007" y="5166632"/>
              <a:ext cx="119922" cy="105456"/>
            </a:xfrm>
            <a:custGeom>
              <a:avLst/>
              <a:gdLst>
                <a:gd name="connsiteX0" fmla="*/ 69681 w 210856"/>
                <a:gd name="connsiteY0" fmla="*/ 0 h 163412"/>
                <a:gd name="connsiteX1" fmla="*/ 141175 w 210856"/>
                <a:gd name="connsiteY1" fmla="*/ 0 h 163412"/>
                <a:gd name="connsiteX2" fmla="*/ 210856 w 210856"/>
                <a:gd name="connsiteY2" fmla="*/ 69681 h 163412"/>
                <a:gd name="connsiteX3" fmla="*/ 210856 w 210856"/>
                <a:gd name="connsiteY3" fmla="*/ 96737 h 163412"/>
                <a:gd name="connsiteX4" fmla="*/ 144181 w 210856"/>
                <a:gd name="connsiteY4" fmla="*/ 163412 h 163412"/>
                <a:gd name="connsiteX5" fmla="*/ 120372 w 210856"/>
                <a:gd name="connsiteY5" fmla="*/ 163412 h 163412"/>
                <a:gd name="connsiteX6" fmla="*/ 105428 w 210856"/>
                <a:gd name="connsiteY6" fmla="*/ 124697 h 163412"/>
                <a:gd name="connsiteX7" fmla="*/ 90484 w 210856"/>
                <a:gd name="connsiteY7" fmla="*/ 163412 h 163412"/>
                <a:gd name="connsiteX8" fmla="*/ 66675 w 210856"/>
                <a:gd name="connsiteY8" fmla="*/ 163412 h 163412"/>
                <a:gd name="connsiteX9" fmla="*/ 0 w 210856"/>
                <a:gd name="connsiteY9" fmla="*/ 96737 h 163412"/>
                <a:gd name="connsiteX10" fmla="*/ 0 w 210856"/>
                <a:gd name="connsiteY10" fmla="*/ 69681 h 163412"/>
                <a:gd name="connsiteX11" fmla="*/ 69681 w 210856"/>
                <a:gd name="connsiteY11" fmla="*/ 0 h 16341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</a:cxnLst>
              <a:rect l="l" t="t" r="r" b="b"/>
              <a:pathLst>
                <a:path w="210856" h="163412">
                  <a:moveTo>
                    <a:pt x="69681" y="0"/>
                  </a:moveTo>
                  <a:lnTo>
                    <a:pt x="141175" y="0"/>
                  </a:lnTo>
                  <a:cubicBezTo>
                    <a:pt x="179659" y="0"/>
                    <a:pt x="210856" y="31197"/>
                    <a:pt x="210856" y="69681"/>
                  </a:cubicBezTo>
                  <a:lnTo>
                    <a:pt x="210856" y="96737"/>
                  </a:lnTo>
                  <a:cubicBezTo>
                    <a:pt x="210856" y="133561"/>
                    <a:pt x="181005" y="163412"/>
                    <a:pt x="144181" y="163412"/>
                  </a:cubicBezTo>
                  <a:lnTo>
                    <a:pt x="120372" y="163412"/>
                  </a:lnTo>
                  <a:lnTo>
                    <a:pt x="105428" y="124697"/>
                  </a:lnTo>
                  <a:lnTo>
                    <a:pt x="90484" y="163412"/>
                  </a:lnTo>
                  <a:lnTo>
                    <a:pt x="66675" y="163412"/>
                  </a:lnTo>
                  <a:cubicBezTo>
                    <a:pt x="29851" y="163412"/>
                    <a:pt x="0" y="133561"/>
                    <a:pt x="0" y="96737"/>
                  </a:cubicBezTo>
                  <a:lnTo>
                    <a:pt x="0" y="69681"/>
                  </a:lnTo>
                  <a:cubicBezTo>
                    <a:pt x="0" y="31197"/>
                    <a:pt x="31197" y="0"/>
                    <a:pt x="69681" y="0"/>
                  </a:cubicBezTo>
                  <a:close/>
                </a:path>
              </a:pathLst>
            </a:custGeom>
            <a:solidFill>
              <a:schemeClr val="bg1">
                <a:lumMod val="75000"/>
              </a:schemeClr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marL="0" marR="0" lvl="0" indent="0" algn="ctr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1800" b="0" i="0" u="none" strike="noStrike" kern="120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sp>
          <p:nvSpPr>
            <p:cNvPr id="22" name="フリーフォーム: 図形 21">
              <a:extLst>
                <a:ext uri="{FF2B5EF4-FFF2-40B4-BE49-F238E27FC236}">
                  <a16:creationId xmlns:a16="http://schemas.microsoft.com/office/drawing/2014/main" id="{70BEEA27-02B8-4E18-8280-29F94CD9280D}"/>
                </a:ext>
              </a:extLst>
            </p:cNvPr>
            <p:cNvSpPr/>
            <p:nvPr/>
          </p:nvSpPr>
          <p:spPr>
            <a:xfrm>
              <a:off x="4415637" y="5166632"/>
              <a:ext cx="119922" cy="105456"/>
            </a:xfrm>
            <a:custGeom>
              <a:avLst/>
              <a:gdLst>
                <a:gd name="connsiteX0" fmla="*/ 69681 w 210856"/>
                <a:gd name="connsiteY0" fmla="*/ 0 h 163412"/>
                <a:gd name="connsiteX1" fmla="*/ 141175 w 210856"/>
                <a:gd name="connsiteY1" fmla="*/ 0 h 163412"/>
                <a:gd name="connsiteX2" fmla="*/ 210856 w 210856"/>
                <a:gd name="connsiteY2" fmla="*/ 69681 h 163412"/>
                <a:gd name="connsiteX3" fmla="*/ 210856 w 210856"/>
                <a:gd name="connsiteY3" fmla="*/ 96737 h 163412"/>
                <a:gd name="connsiteX4" fmla="*/ 144181 w 210856"/>
                <a:gd name="connsiteY4" fmla="*/ 163412 h 163412"/>
                <a:gd name="connsiteX5" fmla="*/ 120372 w 210856"/>
                <a:gd name="connsiteY5" fmla="*/ 163412 h 163412"/>
                <a:gd name="connsiteX6" fmla="*/ 105428 w 210856"/>
                <a:gd name="connsiteY6" fmla="*/ 124697 h 163412"/>
                <a:gd name="connsiteX7" fmla="*/ 90484 w 210856"/>
                <a:gd name="connsiteY7" fmla="*/ 163412 h 163412"/>
                <a:gd name="connsiteX8" fmla="*/ 66675 w 210856"/>
                <a:gd name="connsiteY8" fmla="*/ 163412 h 163412"/>
                <a:gd name="connsiteX9" fmla="*/ 0 w 210856"/>
                <a:gd name="connsiteY9" fmla="*/ 96737 h 163412"/>
                <a:gd name="connsiteX10" fmla="*/ 0 w 210856"/>
                <a:gd name="connsiteY10" fmla="*/ 69681 h 163412"/>
                <a:gd name="connsiteX11" fmla="*/ 69681 w 210856"/>
                <a:gd name="connsiteY11" fmla="*/ 0 h 16341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</a:cxnLst>
              <a:rect l="l" t="t" r="r" b="b"/>
              <a:pathLst>
                <a:path w="210856" h="163412">
                  <a:moveTo>
                    <a:pt x="69681" y="0"/>
                  </a:moveTo>
                  <a:lnTo>
                    <a:pt x="141175" y="0"/>
                  </a:lnTo>
                  <a:cubicBezTo>
                    <a:pt x="179659" y="0"/>
                    <a:pt x="210856" y="31197"/>
                    <a:pt x="210856" y="69681"/>
                  </a:cubicBezTo>
                  <a:lnTo>
                    <a:pt x="210856" y="96737"/>
                  </a:lnTo>
                  <a:cubicBezTo>
                    <a:pt x="210856" y="133561"/>
                    <a:pt x="181005" y="163412"/>
                    <a:pt x="144181" y="163412"/>
                  </a:cubicBezTo>
                  <a:lnTo>
                    <a:pt x="120372" y="163412"/>
                  </a:lnTo>
                  <a:lnTo>
                    <a:pt x="105428" y="124697"/>
                  </a:lnTo>
                  <a:lnTo>
                    <a:pt x="90484" y="163412"/>
                  </a:lnTo>
                  <a:lnTo>
                    <a:pt x="66675" y="163412"/>
                  </a:lnTo>
                  <a:cubicBezTo>
                    <a:pt x="29851" y="163412"/>
                    <a:pt x="0" y="133561"/>
                    <a:pt x="0" y="96737"/>
                  </a:cubicBezTo>
                  <a:lnTo>
                    <a:pt x="0" y="69681"/>
                  </a:lnTo>
                  <a:cubicBezTo>
                    <a:pt x="0" y="31197"/>
                    <a:pt x="31197" y="0"/>
                    <a:pt x="69681" y="0"/>
                  </a:cubicBezTo>
                  <a:close/>
                </a:path>
              </a:pathLst>
            </a:custGeom>
            <a:solidFill>
              <a:schemeClr val="bg1">
                <a:lumMod val="75000"/>
              </a:schemeClr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marL="0" marR="0" lvl="0" indent="0" algn="ctr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1800" b="0" i="0" u="none" strike="noStrike" kern="120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sp>
          <p:nvSpPr>
            <p:cNvPr id="23" name="フリーフォーム: 図形 22">
              <a:extLst>
                <a:ext uri="{FF2B5EF4-FFF2-40B4-BE49-F238E27FC236}">
                  <a16:creationId xmlns:a16="http://schemas.microsoft.com/office/drawing/2014/main" id="{0EAD5566-75F9-4868-B398-B805E24DE821}"/>
                </a:ext>
              </a:extLst>
            </p:cNvPr>
            <p:cNvSpPr/>
            <p:nvPr/>
          </p:nvSpPr>
          <p:spPr>
            <a:xfrm>
              <a:off x="4790287" y="5166632"/>
              <a:ext cx="119922" cy="105456"/>
            </a:xfrm>
            <a:custGeom>
              <a:avLst/>
              <a:gdLst>
                <a:gd name="connsiteX0" fmla="*/ 69681 w 210856"/>
                <a:gd name="connsiteY0" fmla="*/ 0 h 163412"/>
                <a:gd name="connsiteX1" fmla="*/ 141175 w 210856"/>
                <a:gd name="connsiteY1" fmla="*/ 0 h 163412"/>
                <a:gd name="connsiteX2" fmla="*/ 210856 w 210856"/>
                <a:gd name="connsiteY2" fmla="*/ 69681 h 163412"/>
                <a:gd name="connsiteX3" fmla="*/ 210856 w 210856"/>
                <a:gd name="connsiteY3" fmla="*/ 96737 h 163412"/>
                <a:gd name="connsiteX4" fmla="*/ 144181 w 210856"/>
                <a:gd name="connsiteY4" fmla="*/ 163412 h 163412"/>
                <a:gd name="connsiteX5" fmla="*/ 120372 w 210856"/>
                <a:gd name="connsiteY5" fmla="*/ 163412 h 163412"/>
                <a:gd name="connsiteX6" fmla="*/ 105428 w 210856"/>
                <a:gd name="connsiteY6" fmla="*/ 124697 h 163412"/>
                <a:gd name="connsiteX7" fmla="*/ 90484 w 210856"/>
                <a:gd name="connsiteY7" fmla="*/ 163412 h 163412"/>
                <a:gd name="connsiteX8" fmla="*/ 66675 w 210856"/>
                <a:gd name="connsiteY8" fmla="*/ 163412 h 163412"/>
                <a:gd name="connsiteX9" fmla="*/ 0 w 210856"/>
                <a:gd name="connsiteY9" fmla="*/ 96737 h 163412"/>
                <a:gd name="connsiteX10" fmla="*/ 0 w 210856"/>
                <a:gd name="connsiteY10" fmla="*/ 69681 h 163412"/>
                <a:gd name="connsiteX11" fmla="*/ 69681 w 210856"/>
                <a:gd name="connsiteY11" fmla="*/ 0 h 16341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</a:cxnLst>
              <a:rect l="l" t="t" r="r" b="b"/>
              <a:pathLst>
                <a:path w="210856" h="163412">
                  <a:moveTo>
                    <a:pt x="69681" y="0"/>
                  </a:moveTo>
                  <a:lnTo>
                    <a:pt x="141175" y="0"/>
                  </a:lnTo>
                  <a:cubicBezTo>
                    <a:pt x="179659" y="0"/>
                    <a:pt x="210856" y="31197"/>
                    <a:pt x="210856" y="69681"/>
                  </a:cubicBezTo>
                  <a:lnTo>
                    <a:pt x="210856" y="96737"/>
                  </a:lnTo>
                  <a:cubicBezTo>
                    <a:pt x="210856" y="133561"/>
                    <a:pt x="181005" y="163412"/>
                    <a:pt x="144181" y="163412"/>
                  </a:cubicBezTo>
                  <a:lnTo>
                    <a:pt x="120372" y="163412"/>
                  </a:lnTo>
                  <a:lnTo>
                    <a:pt x="105428" y="124697"/>
                  </a:lnTo>
                  <a:lnTo>
                    <a:pt x="90484" y="163412"/>
                  </a:lnTo>
                  <a:lnTo>
                    <a:pt x="66675" y="163412"/>
                  </a:lnTo>
                  <a:cubicBezTo>
                    <a:pt x="29851" y="163412"/>
                    <a:pt x="0" y="133561"/>
                    <a:pt x="0" y="96737"/>
                  </a:cubicBezTo>
                  <a:lnTo>
                    <a:pt x="0" y="69681"/>
                  </a:lnTo>
                  <a:cubicBezTo>
                    <a:pt x="0" y="31197"/>
                    <a:pt x="31197" y="0"/>
                    <a:pt x="69681" y="0"/>
                  </a:cubicBezTo>
                  <a:close/>
                </a:path>
              </a:pathLst>
            </a:custGeom>
            <a:solidFill>
              <a:schemeClr val="bg1">
                <a:lumMod val="75000"/>
              </a:schemeClr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marL="0" marR="0" lvl="0" indent="0" algn="ctr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1800" b="0" i="0" u="none" strike="noStrike" kern="120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sp>
          <p:nvSpPr>
            <p:cNvPr id="24" name="四角形: 上の 2 つの角を丸める 23">
              <a:extLst>
                <a:ext uri="{FF2B5EF4-FFF2-40B4-BE49-F238E27FC236}">
                  <a16:creationId xmlns:a16="http://schemas.microsoft.com/office/drawing/2014/main" id="{38909FA3-4F25-4756-B923-8E52530F51FE}"/>
                </a:ext>
              </a:extLst>
            </p:cNvPr>
            <p:cNvSpPr/>
            <p:nvPr/>
          </p:nvSpPr>
          <p:spPr>
            <a:xfrm>
              <a:off x="2940844" y="3179248"/>
              <a:ext cx="151603" cy="269220"/>
            </a:xfrm>
            <a:prstGeom prst="round2SameRect">
              <a:avLst>
                <a:gd name="adj1" fmla="val 27381"/>
                <a:gd name="adj2" fmla="val 50000"/>
              </a:avLst>
            </a:prstGeom>
            <a:solidFill>
              <a:srgbClr val="FFC000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2" name="四角形: 上の 2 つの角を丸める 31">
              <a:extLst>
                <a:ext uri="{FF2B5EF4-FFF2-40B4-BE49-F238E27FC236}">
                  <a16:creationId xmlns:a16="http://schemas.microsoft.com/office/drawing/2014/main" id="{A3C90505-47E7-4AE3-958C-8B6BDE2F4FB5}"/>
                </a:ext>
              </a:extLst>
            </p:cNvPr>
            <p:cNvSpPr/>
            <p:nvPr/>
          </p:nvSpPr>
          <p:spPr>
            <a:xfrm>
              <a:off x="3369469" y="3179248"/>
              <a:ext cx="151603" cy="269220"/>
            </a:xfrm>
            <a:prstGeom prst="round2SameRect">
              <a:avLst>
                <a:gd name="adj1" fmla="val 27381"/>
                <a:gd name="adj2" fmla="val 50000"/>
              </a:avLst>
            </a:prstGeom>
            <a:solidFill>
              <a:srgbClr val="FFC000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3" name="フリーフォーム: 図形 32">
              <a:extLst>
                <a:ext uri="{FF2B5EF4-FFF2-40B4-BE49-F238E27FC236}">
                  <a16:creationId xmlns:a16="http://schemas.microsoft.com/office/drawing/2014/main" id="{FCEB4BD0-E003-4599-B960-9825F5A51E17}"/>
                </a:ext>
              </a:extLst>
            </p:cNvPr>
            <p:cNvSpPr/>
            <p:nvPr/>
          </p:nvSpPr>
          <p:spPr>
            <a:xfrm>
              <a:off x="2674680" y="3181614"/>
              <a:ext cx="1093662" cy="734310"/>
            </a:xfrm>
            <a:custGeom>
              <a:avLst/>
              <a:gdLst>
                <a:gd name="connsiteX0" fmla="*/ 84723 w 1093662"/>
                <a:gd name="connsiteY0" fmla="*/ 946 h 734310"/>
                <a:gd name="connsiteX1" fmla="*/ 133263 w 1093662"/>
                <a:gd name="connsiteY1" fmla="*/ 1030 h 734310"/>
                <a:gd name="connsiteX2" fmla="*/ 206406 w 1093662"/>
                <a:gd name="connsiteY2" fmla="*/ 13848 h 734310"/>
                <a:gd name="connsiteX3" fmla="*/ 329880 w 1093662"/>
                <a:gd name="connsiteY3" fmla="*/ 72205 h 734310"/>
                <a:gd name="connsiteX4" fmla="*/ 332610 w 1093662"/>
                <a:gd name="connsiteY4" fmla="*/ 75241 h 734310"/>
                <a:gd name="connsiteX5" fmla="*/ 350041 w 1093662"/>
                <a:gd name="connsiteY5" fmla="*/ 63489 h 734310"/>
                <a:gd name="connsiteX6" fmla="*/ 424240 w 1093662"/>
                <a:gd name="connsiteY6" fmla="*/ 48509 h 734310"/>
                <a:gd name="connsiteX7" fmla="*/ 700949 w 1093662"/>
                <a:gd name="connsiteY7" fmla="*/ 48509 h 734310"/>
                <a:gd name="connsiteX8" fmla="*/ 775148 w 1093662"/>
                <a:gd name="connsiteY8" fmla="*/ 63489 h 734310"/>
                <a:gd name="connsiteX9" fmla="*/ 776515 w 1093662"/>
                <a:gd name="connsiteY9" fmla="*/ 64410 h 734310"/>
                <a:gd name="connsiteX10" fmla="*/ 817504 w 1093662"/>
                <a:gd name="connsiteY10" fmla="*/ 39319 h 734310"/>
                <a:gd name="connsiteX11" fmla="*/ 887256 w 1093662"/>
                <a:gd name="connsiteY11" fmla="*/ 13848 h 734310"/>
                <a:gd name="connsiteX12" fmla="*/ 1092381 w 1093662"/>
                <a:gd name="connsiteY12" fmla="*/ 45169 h 734310"/>
                <a:gd name="connsiteX13" fmla="*/ 930398 w 1093662"/>
                <a:gd name="connsiteY13" fmla="*/ 174856 h 734310"/>
                <a:gd name="connsiteX14" fmla="*/ 880365 w 1093662"/>
                <a:gd name="connsiteY14" fmla="*/ 183624 h 734310"/>
                <a:gd name="connsiteX15" fmla="*/ 891571 w 1093662"/>
                <a:gd name="connsiteY15" fmla="*/ 239131 h 734310"/>
                <a:gd name="connsiteX16" fmla="*/ 891571 w 1093662"/>
                <a:gd name="connsiteY16" fmla="*/ 405333 h 734310"/>
                <a:gd name="connsiteX17" fmla="*/ 562594 w 1093662"/>
                <a:gd name="connsiteY17" fmla="*/ 734310 h 734310"/>
                <a:gd name="connsiteX18" fmla="*/ 562595 w 1093662"/>
                <a:gd name="connsiteY18" fmla="*/ 734309 h 734310"/>
                <a:gd name="connsiteX19" fmla="*/ 233618 w 1093662"/>
                <a:gd name="connsiteY19" fmla="*/ 405332 h 734310"/>
                <a:gd name="connsiteX20" fmla="*/ 233618 w 1093662"/>
                <a:gd name="connsiteY20" fmla="*/ 239131 h 734310"/>
                <a:gd name="connsiteX21" fmla="*/ 244046 w 1093662"/>
                <a:gd name="connsiteY21" fmla="*/ 187478 h 734310"/>
                <a:gd name="connsiteX22" fmla="*/ 236407 w 1093662"/>
                <a:gd name="connsiteY22" fmla="*/ 187674 h 734310"/>
                <a:gd name="connsiteX23" fmla="*/ 163264 w 1093662"/>
                <a:gd name="connsiteY23" fmla="*/ 174856 h 734310"/>
                <a:gd name="connsiteX24" fmla="*/ 1281 w 1093662"/>
                <a:gd name="connsiteY24" fmla="*/ 45169 h 734310"/>
                <a:gd name="connsiteX25" fmla="*/ 84723 w 1093662"/>
                <a:gd name="connsiteY25" fmla="*/ 946 h 73431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</a:cxnLst>
              <a:rect l="l" t="t" r="r" b="b"/>
              <a:pathLst>
                <a:path w="1093662" h="734310">
                  <a:moveTo>
                    <a:pt x="84723" y="946"/>
                  </a:moveTo>
                  <a:cubicBezTo>
                    <a:pt x="99640" y="-332"/>
                    <a:pt x="115975" y="-328"/>
                    <a:pt x="133263" y="1030"/>
                  </a:cubicBezTo>
                  <a:cubicBezTo>
                    <a:pt x="156315" y="2840"/>
                    <a:pt x="181062" y="7057"/>
                    <a:pt x="206406" y="13848"/>
                  </a:cubicBezTo>
                  <a:cubicBezTo>
                    <a:pt x="257093" y="27429"/>
                    <a:pt x="300567" y="48736"/>
                    <a:pt x="329880" y="72205"/>
                  </a:cubicBezTo>
                  <a:lnTo>
                    <a:pt x="332610" y="75241"/>
                  </a:lnTo>
                  <a:lnTo>
                    <a:pt x="350041" y="63489"/>
                  </a:lnTo>
                  <a:cubicBezTo>
                    <a:pt x="372847" y="53843"/>
                    <a:pt x="397921" y="48509"/>
                    <a:pt x="424240" y="48509"/>
                  </a:cubicBezTo>
                  <a:lnTo>
                    <a:pt x="700949" y="48509"/>
                  </a:lnTo>
                  <a:cubicBezTo>
                    <a:pt x="727269" y="48509"/>
                    <a:pt x="752342" y="53843"/>
                    <a:pt x="775148" y="63489"/>
                  </a:cubicBezTo>
                  <a:lnTo>
                    <a:pt x="776515" y="64410"/>
                  </a:lnTo>
                  <a:lnTo>
                    <a:pt x="817504" y="39319"/>
                  </a:lnTo>
                  <a:cubicBezTo>
                    <a:pt x="838372" y="29361"/>
                    <a:pt x="861913" y="20639"/>
                    <a:pt x="887256" y="13848"/>
                  </a:cubicBezTo>
                  <a:cubicBezTo>
                    <a:pt x="988630" y="-13315"/>
                    <a:pt x="1080468" y="707"/>
                    <a:pt x="1092381" y="45169"/>
                  </a:cubicBezTo>
                  <a:cubicBezTo>
                    <a:pt x="1104295" y="89631"/>
                    <a:pt x="1031772" y="147693"/>
                    <a:pt x="930398" y="174856"/>
                  </a:cubicBezTo>
                  <a:lnTo>
                    <a:pt x="880365" y="183624"/>
                  </a:lnTo>
                  <a:lnTo>
                    <a:pt x="891571" y="239131"/>
                  </a:lnTo>
                  <a:lnTo>
                    <a:pt x="891571" y="405333"/>
                  </a:lnTo>
                  <a:cubicBezTo>
                    <a:pt x="891571" y="587022"/>
                    <a:pt x="744283" y="734310"/>
                    <a:pt x="562594" y="734310"/>
                  </a:cubicBezTo>
                  <a:lnTo>
                    <a:pt x="562595" y="734309"/>
                  </a:lnTo>
                  <a:cubicBezTo>
                    <a:pt x="380906" y="734309"/>
                    <a:pt x="233618" y="587021"/>
                    <a:pt x="233618" y="405332"/>
                  </a:cubicBezTo>
                  <a:lnTo>
                    <a:pt x="233618" y="239131"/>
                  </a:lnTo>
                  <a:lnTo>
                    <a:pt x="244046" y="187478"/>
                  </a:lnTo>
                  <a:lnTo>
                    <a:pt x="236407" y="187674"/>
                  </a:lnTo>
                  <a:cubicBezTo>
                    <a:pt x="213355" y="185864"/>
                    <a:pt x="188607" y="181647"/>
                    <a:pt x="163264" y="174856"/>
                  </a:cubicBezTo>
                  <a:cubicBezTo>
                    <a:pt x="61890" y="147693"/>
                    <a:pt x="-10633" y="89631"/>
                    <a:pt x="1281" y="45169"/>
                  </a:cubicBezTo>
                  <a:cubicBezTo>
                    <a:pt x="7982" y="20159"/>
                    <a:pt x="39972" y="4781"/>
                    <a:pt x="84723" y="946"/>
                  </a:cubicBezTo>
                  <a:close/>
                </a:path>
              </a:pathLst>
            </a:custGeom>
            <a:solidFill>
              <a:srgbClr val="FFC000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34" name="フリーフォーム: 図形 33">
              <a:extLst>
                <a:ext uri="{FF2B5EF4-FFF2-40B4-BE49-F238E27FC236}">
                  <a16:creationId xmlns:a16="http://schemas.microsoft.com/office/drawing/2014/main" id="{17B81B5D-3EEC-460D-9E68-3BE39B8A1D9F}"/>
                </a:ext>
              </a:extLst>
            </p:cNvPr>
            <p:cNvSpPr/>
            <p:nvPr/>
          </p:nvSpPr>
          <p:spPr>
            <a:xfrm>
              <a:off x="3026797" y="3762930"/>
              <a:ext cx="420958" cy="156172"/>
            </a:xfrm>
            <a:custGeom>
              <a:avLst/>
              <a:gdLst>
                <a:gd name="connsiteX0" fmla="*/ 210479 w 420958"/>
                <a:gd name="connsiteY0" fmla="*/ 0 h 156172"/>
                <a:gd name="connsiteX1" fmla="*/ 394413 w 420958"/>
                <a:gd name="connsiteY1" fmla="*/ 56184 h 156172"/>
                <a:gd name="connsiteX2" fmla="*/ 420958 w 420958"/>
                <a:gd name="connsiteY2" fmla="*/ 78086 h 156172"/>
                <a:gd name="connsiteX3" fmla="*/ 394412 w 420958"/>
                <a:gd name="connsiteY3" fmla="*/ 99988 h 156172"/>
                <a:gd name="connsiteX4" fmla="*/ 210478 w 420958"/>
                <a:gd name="connsiteY4" fmla="*/ 156172 h 156172"/>
                <a:gd name="connsiteX5" fmla="*/ 210479 w 420958"/>
                <a:gd name="connsiteY5" fmla="*/ 156171 h 156172"/>
                <a:gd name="connsiteX6" fmla="*/ 26545 w 420958"/>
                <a:gd name="connsiteY6" fmla="*/ 99987 h 156172"/>
                <a:gd name="connsiteX7" fmla="*/ 0 w 420958"/>
                <a:gd name="connsiteY7" fmla="*/ 78086 h 156172"/>
                <a:gd name="connsiteX8" fmla="*/ 26545 w 420958"/>
                <a:gd name="connsiteY8" fmla="*/ 56184 h 156172"/>
                <a:gd name="connsiteX9" fmla="*/ 210479 w 420958"/>
                <a:gd name="connsiteY9" fmla="*/ 0 h 1561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420958" h="156172">
                  <a:moveTo>
                    <a:pt x="210479" y="0"/>
                  </a:moveTo>
                  <a:cubicBezTo>
                    <a:pt x="278612" y="0"/>
                    <a:pt x="341908" y="20713"/>
                    <a:pt x="394413" y="56184"/>
                  </a:cubicBezTo>
                  <a:lnTo>
                    <a:pt x="420958" y="78086"/>
                  </a:lnTo>
                  <a:lnTo>
                    <a:pt x="394412" y="99988"/>
                  </a:lnTo>
                  <a:cubicBezTo>
                    <a:pt x="341907" y="135460"/>
                    <a:pt x="278612" y="156172"/>
                    <a:pt x="210478" y="156172"/>
                  </a:cubicBezTo>
                  <a:lnTo>
                    <a:pt x="210479" y="156171"/>
                  </a:lnTo>
                  <a:cubicBezTo>
                    <a:pt x="142346" y="156171"/>
                    <a:pt x="79050" y="135459"/>
                    <a:pt x="26545" y="99987"/>
                  </a:cubicBezTo>
                  <a:lnTo>
                    <a:pt x="0" y="78086"/>
                  </a:lnTo>
                  <a:lnTo>
                    <a:pt x="26545" y="56184"/>
                  </a:lnTo>
                  <a:cubicBezTo>
                    <a:pt x="79050" y="20713"/>
                    <a:pt x="142346" y="0"/>
                    <a:pt x="210479" y="0"/>
                  </a:cubicBezTo>
                  <a:close/>
                </a:path>
              </a:pathLst>
            </a:custGeom>
            <a:solidFill>
              <a:schemeClr val="accent4">
                <a:lumMod val="20000"/>
                <a:lumOff val="80000"/>
              </a:schemeClr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35" name="四角形: 上の 2 つの角を丸める 34">
              <a:extLst>
                <a:ext uri="{FF2B5EF4-FFF2-40B4-BE49-F238E27FC236}">
                  <a16:creationId xmlns:a16="http://schemas.microsoft.com/office/drawing/2014/main" id="{4DEF076C-640A-4C67-BBCA-BC86618C4ABA}"/>
                </a:ext>
              </a:extLst>
            </p:cNvPr>
            <p:cNvSpPr/>
            <p:nvPr/>
          </p:nvSpPr>
          <p:spPr>
            <a:xfrm>
              <a:off x="3150326" y="3709395"/>
              <a:ext cx="173900" cy="107070"/>
            </a:xfrm>
            <a:prstGeom prst="round2SameRect">
              <a:avLst>
                <a:gd name="adj1" fmla="val 50000"/>
                <a:gd name="adj2" fmla="val 50000"/>
              </a:avLst>
            </a:prstGeom>
            <a:solidFill>
              <a:schemeClr val="tx1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6" name="楕円 35">
              <a:extLst>
                <a:ext uri="{FF2B5EF4-FFF2-40B4-BE49-F238E27FC236}">
                  <a16:creationId xmlns:a16="http://schemas.microsoft.com/office/drawing/2014/main" id="{6C09EA0B-8DFE-40F3-B252-52BE50437A04}"/>
                </a:ext>
              </a:extLst>
            </p:cNvPr>
            <p:cNvSpPr/>
            <p:nvPr/>
          </p:nvSpPr>
          <p:spPr>
            <a:xfrm>
              <a:off x="2940844" y="3407569"/>
              <a:ext cx="169069" cy="169069"/>
            </a:xfrm>
            <a:prstGeom prst="ellipse">
              <a:avLst/>
            </a:prstGeom>
            <a:solidFill>
              <a:schemeClr val="bg1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7" name="楕円 36">
              <a:extLst>
                <a:ext uri="{FF2B5EF4-FFF2-40B4-BE49-F238E27FC236}">
                  <a16:creationId xmlns:a16="http://schemas.microsoft.com/office/drawing/2014/main" id="{F51702FF-924C-423B-9377-D44397B38667}"/>
                </a:ext>
              </a:extLst>
            </p:cNvPr>
            <p:cNvSpPr/>
            <p:nvPr/>
          </p:nvSpPr>
          <p:spPr>
            <a:xfrm>
              <a:off x="3352003" y="3407569"/>
              <a:ext cx="169069" cy="169069"/>
            </a:xfrm>
            <a:prstGeom prst="ellipse">
              <a:avLst/>
            </a:prstGeom>
            <a:solidFill>
              <a:schemeClr val="bg1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8" name="楕円 37">
              <a:extLst>
                <a:ext uri="{FF2B5EF4-FFF2-40B4-BE49-F238E27FC236}">
                  <a16:creationId xmlns:a16="http://schemas.microsoft.com/office/drawing/2014/main" id="{BF45F9ED-474E-494D-AB30-CA0F8973699E}"/>
                </a:ext>
              </a:extLst>
            </p:cNvPr>
            <p:cNvSpPr/>
            <p:nvPr/>
          </p:nvSpPr>
          <p:spPr>
            <a:xfrm>
              <a:off x="2980529" y="3448468"/>
              <a:ext cx="89700" cy="89700"/>
            </a:xfrm>
            <a:prstGeom prst="ellipse">
              <a:avLst/>
            </a:prstGeom>
            <a:solidFill>
              <a:schemeClr val="tx1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9" name="楕円 38">
              <a:extLst>
                <a:ext uri="{FF2B5EF4-FFF2-40B4-BE49-F238E27FC236}">
                  <a16:creationId xmlns:a16="http://schemas.microsoft.com/office/drawing/2014/main" id="{C686AD11-1F7D-41EF-9062-38ADA0AF92DF}"/>
                </a:ext>
              </a:extLst>
            </p:cNvPr>
            <p:cNvSpPr/>
            <p:nvPr/>
          </p:nvSpPr>
          <p:spPr>
            <a:xfrm>
              <a:off x="3391688" y="3448468"/>
              <a:ext cx="89700" cy="89700"/>
            </a:xfrm>
            <a:prstGeom prst="ellipse">
              <a:avLst/>
            </a:prstGeom>
            <a:solidFill>
              <a:schemeClr val="tx1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0" name="フリーフォーム: 図形 39">
              <a:extLst>
                <a:ext uri="{FF2B5EF4-FFF2-40B4-BE49-F238E27FC236}">
                  <a16:creationId xmlns:a16="http://schemas.microsoft.com/office/drawing/2014/main" id="{97074704-329C-4C11-93BA-7167B13341E5}"/>
                </a:ext>
              </a:extLst>
            </p:cNvPr>
            <p:cNvSpPr/>
            <p:nvPr/>
          </p:nvSpPr>
          <p:spPr>
            <a:xfrm>
              <a:off x="3691726" y="3996541"/>
              <a:ext cx="1161331" cy="445505"/>
            </a:xfrm>
            <a:custGeom>
              <a:avLst/>
              <a:gdLst>
                <a:gd name="connsiteX0" fmla="*/ 1028357 w 1161331"/>
                <a:gd name="connsiteY0" fmla="*/ 423862 h 518694"/>
                <a:gd name="connsiteX1" fmla="*/ 1056538 w 1161331"/>
                <a:gd name="connsiteY1" fmla="*/ 471278 h 518694"/>
                <a:gd name="connsiteX2" fmla="*/ 1028357 w 1161331"/>
                <a:gd name="connsiteY2" fmla="*/ 518694 h 518694"/>
                <a:gd name="connsiteX3" fmla="*/ 1000176 w 1161331"/>
                <a:gd name="connsiteY3" fmla="*/ 471278 h 518694"/>
                <a:gd name="connsiteX4" fmla="*/ 1028357 w 1161331"/>
                <a:gd name="connsiteY4" fmla="*/ 423862 h 518694"/>
                <a:gd name="connsiteX5" fmla="*/ 752115 w 1161331"/>
                <a:gd name="connsiteY5" fmla="*/ 423862 h 518694"/>
                <a:gd name="connsiteX6" fmla="*/ 780296 w 1161331"/>
                <a:gd name="connsiteY6" fmla="*/ 471278 h 518694"/>
                <a:gd name="connsiteX7" fmla="*/ 752115 w 1161331"/>
                <a:gd name="connsiteY7" fmla="*/ 518694 h 518694"/>
                <a:gd name="connsiteX8" fmla="*/ 723934 w 1161331"/>
                <a:gd name="connsiteY8" fmla="*/ 471278 h 518694"/>
                <a:gd name="connsiteX9" fmla="*/ 752115 w 1161331"/>
                <a:gd name="connsiteY9" fmla="*/ 423862 h 518694"/>
                <a:gd name="connsiteX10" fmla="*/ 475873 w 1161331"/>
                <a:gd name="connsiteY10" fmla="*/ 423862 h 518694"/>
                <a:gd name="connsiteX11" fmla="*/ 504054 w 1161331"/>
                <a:gd name="connsiteY11" fmla="*/ 471278 h 518694"/>
                <a:gd name="connsiteX12" fmla="*/ 475873 w 1161331"/>
                <a:gd name="connsiteY12" fmla="*/ 518694 h 518694"/>
                <a:gd name="connsiteX13" fmla="*/ 447692 w 1161331"/>
                <a:gd name="connsiteY13" fmla="*/ 471278 h 518694"/>
                <a:gd name="connsiteX14" fmla="*/ 475873 w 1161331"/>
                <a:gd name="connsiteY14" fmla="*/ 423862 h 518694"/>
                <a:gd name="connsiteX15" fmla="*/ 199631 w 1161331"/>
                <a:gd name="connsiteY15" fmla="*/ 423862 h 518694"/>
                <a:gd name="connsiteX16" fmla="*/ 227812 w 1161331"/>
                <a:gd name="connsiteY16" fmla="*/ 471278 h 518694"/>
                <a:gd name="connsiteX17" fmla="*/ 199631 w 1161331"/>
                <a:gd name="connsiteY17" fmla="*/ 518694 h 518694"/>
                <a:gd name="connsiteX18" fmla="*/ 171450 w 1161331"/>
                <a:gd name="connsiteY18" fmla="*/ 471278 h 518694"/>
                <a:gd name="connsiteX19" fmla="*/ 199631 w 1161331"/>
                <a:gd name="connsiteY19" fmla="*/ 423862 h 518694"/>
                <a:gd name="connsiteX20" fmla="*/ 1133150 w 1161331"/>
                <a:gd name="connsiteY20" fmla="*/ 280987 h 518694"/>
                <a:gd name="connsiteX21" fmla="*/ 1161331 w 1161331"/>
                <a:gd name="connsiteY21" fmla="*/ 328403 h 518694"/>
                <a:gd name="connsiteX22" fmla="*/ 1133150 w 1161331"/>
                <a:gd name="connsiteY22" fmla="*/ 375819 h 518694"/>
                <a:gd name="connsiteX23" fmla="*/ 1104969 w 1161331"/>
                <a:gd name="connsiteY23" fmla="*/ 328403 h 518694"/>
                <a:gd name="connsiteX24" fmla="*/ 1133150 w 1161331"/>
                <a:gd name="connsiteY24" fmla="*/ 280987 h 518694"/>
                <a:gd name="connsiteX25" fmla="*/ 856907 w 1161331"/>
                <a:gd name="connsiteY25" fmla="*/ 280987 h 518694"/>
                <a:gd name="connsiteX26" fmla="*/ 885088 w 1161331"/>
                <a:gd name="connsiteY26" fmla="*/ 328403 h 518694"/>
                <a:gd name="connsiteX27" fmla="*/ 856907 w 1161331"/>
                <a:gd name="connsiteY27" fmla="*/ 375819 h 518694"/>
                <a:gd name="connsiteX28" fmla="*/ 828726 w 1161331"/>
                <a:gd name="connsiteY28" fmla="*/ 328403 h 518694"/>
                <a:gd name="connsiteX29" fmla="*/ 856907 w 1161331"/>
                <a:gd name="connsiteY29" fmla="*/ 280987 h 518694"/>
                <a:gd name="connsiteX30" fmla="*/ 580665 w 1161331"/>
                <a:gd name="connsiteY30" fmla="*/ 280987 h 518694"/>
                <a:gd name="connsiteX31" fmla="*/ 608846 w 1161331"/>
                <a:gd name="connsiteY31" fmla="*/ 328403 h 518694"/>
                <a:gd name="connsiteX32" fmla="*/ 580665 w 1161331"/>
                <a:gd name="connsiteY32" fmla="*/ 375819 h 518694"/>
                <a:gd name="connsiteX33" fmla="*/ 552484 w 1161331"/>
                <a:gd name="connsiteY33" fmla="*/ 328403 h 518694"/>
                <a:gd name="connsiteX34" fmla="*/ 580665 w 1161331"/>
                <a:gd name="connsiteY34" fmla="*/ 280987 h 518694"/>
                <a:gd name="connsiteX35" fmla="*/ 304423 w 1161331"/>
                <a:gd name="connsiteY35" fmla="*/ 280987 h 518694"/>
                <a:gd name="connsiteX36" fmla="*/ 332604 w 1161331"/>
                <a:gd name="connsiteY36" fmla="*/ 328403 h 518694"/>
                <a:gd name="connsiteX37" fmla="*/ 304423 w 1161331"/>
                <a:gd name="connsiteY37" fmla="*/ 375819 h 518694"/>
                <a:gd name="connsiteX38" fmla="*/ 276242 w 1161331"/>
                <a:gd name="connsiteY38" fmla="*/ 328403 h 518694"/>
                <a:gd name="connsiteX39" fmla="*/ 304423 w 1161331"/>
                <a:gd name="connsiteY39" fmla="*/ 280987 h 518694"/>
                <a:gd name="connsiteX40" fmla="*/ 28181 w 1161331"/>
                <a:gd name="connsiteY40" fmla="*/ 280987 h 518694"/>
                <a:gd name="connsiteX41" fmla="*/ 56362 w 1161331"/>
                <a:gd name="connsiteY41" fmla="*/ 328403 h 518694"/>
                <a:gd name="connsiteX42" fmla="*/ 28181 w 1161331"/>
                <a:gd name="connsiteY42" fmla="*/ 375819 h 518694"/>
                <a:gd name="connsiteX43" fmla="*/ 0 w 1161331"/>
                <a:gd name="connsiteY43" fmla="*/ 328403 h 518694"/>
                <a:gd name="connsiteX44" fmla="*/ 28181 w 1161331"/>
                <a:gd name="connsiteY44" fmla="*/ 280987 h 518694"/>
                <a:gd name="connsiteX45" fmla="*/ 1028357 w 1161331"/>
                <a:gd name="connsiteY45" fmla="*/ 142875 h 518694"/>
                <a:gd name="connsiteX46" fmla="*/ 1056538 w 1161331"/>
                <a:gd name="connsiteY46" fmla="*/ 190291 h 518694"/>
                <a:gd name="connsiteX47" fmla="*/ 1028357 w 1161331"/>
                <a:gd name="connsiteY47" fmla="*/ 237707 h 518694"/>
                <a:gd name="connsiteX48" fmla="*/ 1000176 w 1161331"/>
                <a:gd name="connsiteY48" fmla="*/ 190291 h 518694"/>
                <a:gd name="connsiteX49" fmla="*/ 1028357 w 1161331"/>
                <a:gd name="connsiteY49" fmla="*/ 142875 h 518694"/>
                <a:gd name="connsiteX50" fmla="*/ 752115 w 1161331"/>
                <a:gd name="connsiteY50" fmla="*/ 142875 h 518694"/>
                <a:gd name="connsiteX51" fmla="*/ 780296 w 1161331"/>
                <a:gd name="connsiteY51" fmla="*/ 190291 h 518694"/>
                <a:gd name="connsiteX52" fmla="*/ 752115 w 1161331"/>
                <a:gd name="connsiteY52" fmla="*/ 237707 h 518694"/>
                <a:gd name="connsiteX53" fmla="*/ 723934 w 1161331"/>
                <a:gd name="connsiteY53" fmla="*/ 190291 h 518694"/>
                <a:gd name="connsiteX54" fmla="*/ 752115 w 1161331"/>
                <a:gd name="connsiteY54" fmla="*/ 142875 h 518694"/>
                <a:gd name="connsiteX55" fmla="*/ 475873 w 1161331"/>
                <a:gd name="connsiteY55" fmla="*/ 142875 h 518694"/>
                <a:gd name="connsiteX56" fmla="*/ 504054 w 1161331"/>
                <a:gd name="connsiteY56" fmla="*/ 190291 h 518694"/>
                <a:gd name="connsiteX57" fmla="*/ 475873 w 1161331"/>
                <a:gd name="connsiteY57" fmla="*/ 237707 h 518694"/>
                <a:gd name="connsiteX58" fmla="*/ 447692 w 1161331"/>
                <a:gd name="connsiteY58" fmla="*/ 190291 h 518694"/>
                <a:gd name="connsiteX59" fmla="*/ 475873 w 1161331"/>
                <a:gd name="connsiteY59" fmla="*/ 142875 h 518694"/>
                <a:gd name="connsiteX60" fmla="*/ 199631 w 1161331"/>
                <a:gd name="connsiteY60" fmla="*/ 142875 h 518694"/>
                <a:gd name="connsiteX61" fmla="*/ 227812 w 1161331"/>
                <a:gd name="connsiteY61" fmla="*/ 190291 h 518694"/>
                <a:gd name="connsiteX62" fmla="*/ 199631 w 1161331"/>
                <a:gd name="connsiteY62" fmla="*/ 237707 h 518694"/>
                <a:gd name="connsiteX63" fmla="*/ 171450 w 1161331"/>
                <a:gd name="connsiteY63" fmla="*/ 190291 h 518694"/>
                <a:gd name="connsiteX64" fmla="*/ 199631 w 1161331"/>
                <a:gd name="connsiteY64" fmla="*/ 142875 h 518694"/>
                <a:gd name="connsiteX65" fmla="*/ 1133150 w 1161331"/>
                <a:gd name="connsiteY65" fmla="*/ 0 h 518694"/>
                <a:gd name="connsiteX66" fmla="*/ 1161331 w 1161331"/>
                <a:gd name="connsiteY66" fmla="*/ 47416 h 518694"/>
                <a:gd name="connsiteX67" fmla="*/ 1133150 w 1161331"/>
                <a:gd name="connsiteY67" fmla="*/ 94832 h 518694"/>
                <a:gd name="connsiteX68" fmla="*/ 1104969 w 1161331"/>
                <a:gd name="connsiteY68" fmla="*/ 47416 h 518694"/>
                <a:gd name="connsiteX69" fmla="*/ 1133150 w 1161331"/>
                <a:gd name="connsiteY69" fmla="*/ 0 h 518694"/>
                <a:gd name="connsiteX70" fmla="*/ 856907 w 1161331"/>
                <a:gd name="connsiteY70" fmla="*/ 0 h 518694"/>
                <a:gd name="connsiteX71" fmla="*/ 885088 w 1161331"/>
                <a:gd name="connsiteY71" fmla="*/ 47416 h 518694"/>
                <a:gd name="connsiteX72" fmla="*/ 856907 w 1161331"/>
                <a:gd name="connsiteY72" fmla="*/ 94832 h 518694"/>
                <a:gd name="connsiteX73" fmla="*/ 828726 w 1161331"/>
                <a:gd name="connsiteY73" fmla="*/ 47416 h 518694"/>
                <a:gd name="connsiteX74" fmla="*/ 856907 w 1161331"/>
                <a:gd name="connsiteY74" fmla="*/ 0 h 518694"/>
                <a:gd name="connsiteX75" fmla="*/ 580665 w 1161331"/>
                <a:gd name="connsiteY75" fmla="*/ 0 h 518694"/>
                <a:gd name="connsiteX76" fmla="*/ 608846 w 1161331"/>
                <a:gd name="connsiteY76" fmla="*/ 47416 h 518694"/>
                <a:gd name="connsiteX77" fmla="*/ 580665 w 1161331"/>
                <a:gd name="connsiteY77" fmla="*/ 94832 h 518694"/>
                <a:gd name="connsiteX78" fmla="*/ 552484 w 1161331"/>
                <a:gd name="connsiteY78" fmla="*/ 47416 h 518694"/>
                <a:gd name="connsiteX79" fmla="*/ 580665 w 1161331"/>
                <a:gd name="connsiteY79" fmla="*/ 0 h 518694"/>
                <a:gd name="connsiteX80" fmla="*/ 304423 w 1161331"/>
                <a:gd name="connsiteY80" fmla="*/ 0 h 518694"/>
                <a:gd name="connsiteX81" fmla="*/ 332604 w 1161331"/>
                <a:gd name="connsiteY81" fmla="*/ 47416 h 518694"/>
                <a:gd name="connsiteX82" fmla="*/ 304423 w 1161331"/>
                <a:gd name="connsiteY82" fmla="*/ 94832 h 518694"/>
                <a:gd name="connsiteX83" fmla="*/ 276242 w 1161331"/>
                <a:gd name="connsiteY83" fmla="*/ 47416 h 518694"/>
                <a:gd name="connsiteX84" fmla="*/ 304423 w 1161331"/>
                <a:gd name="connsiteY84" fmla="*/ 0 h 518694"/>
                <a:gd name="connsiteX85" fmla="*/ 28181 w 1161331"/>
                <a:gd name="connsiteY85" fmla="*/ 0 h 518694"/>
                <a:gd name="connsiteX86" fmla="*/ 56362 w 1161331"/>
                <a:gd name="connsiteY86" fmla="*/ 47416 h 518694"/>
                <a:gd name="connsiteX87" fmla="*/ 28181 w 1161331"/>
                <a:gd name="connsiteY87" fmla="*/ 94832 h 518694"/>
                <a:gd name="connsiteX88" fmla="*/ 0 w 1161331"/>
                <a:gd name="connsiteY88" fmla="*/ 47416 h 518694"/>
                <a:gd name="connsiteX89" fmla="*/ 28181 w 1161331"/>
                <a:gd name="connsiteY89" fmla="*/ 0 h 51869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  <a:cxn ang="0">
                  <a:pos x="connsiteX55" y="connsiteY55"/>
                </a:cxn>
                <a:cxn ang="0">
                  <a:pos x="connsiteX56" y="connsiteY56"/>
                </a:cxn>
                <a:cxn ang="0">
                  <a:pos x="connsiteX57" y="connsiteY57"/>
                </a:cxn>
                <a:cxn ang="0">
                  <a:pos x="connsiteX58" y="connsiteY58"/>
                </a:cxn>
                <a:cxn ang="0">
                  <a:pos x="connsiteX59" y="connsiteY59"/>
                </a:cxn>
                <a:cxn ang="0">
                  <a:pos x="connsiteX60" y="connsiteY60"/>
                </a:cxn>
                <a:cxn ang="0">
                  <a:pos x="connsiteX61" y="connsiteY61"/>
                </a:cxn>
                <a:cxn ang="0">
                  <a:pos x="connsiteX62" y="connsiteY62"/>
                </a:cxn>
                <a:cxn ang="0">
                  <a:pos x="connsiteX63" y="connsiteY63"/>
                </a:cxn>
                <a:cxn ang="0">
                  <a:pos x="connsiteX64" y="connsiteY64"/>
                </a:cxn>
                <a:cxn ang="0">
                  <a:pos x="connsiteX65" y="connsiteY65"/>
                </a:cxn>
                <a:cxn ang="0">
                  <a:pos x="connsiteX66" y="connsiteY66"/>
                </a:cxn>
                <a:cxn ang="0">
                  <a:pos x="connsiteX67" y="connsiteY67"/>
                </a:cxn>
                <a:cxn ang="0">
                  <a:pos x="connsiteX68" y="connsiteY68"/>
                </a:cxn>
                <a:cxn ang="0">
                  <a:pos x="connsiteX69" y="connsiteY69"/>
                </a:cxn>
                <a:cxn ang="0">
                  <a:pos x="connsiteX70" y="connsiteY70"/>
                </a:cxn>
                <a:cxn ang="0">
                  <a:pos x="connsiteX71" y="connsiteY71"/>
                </a:cxn>
                <a:cxn ang="0">
                  <a:pos x="connsiteX72" y="connsiteY72"/>
                </a:cxn>
                <a:cxn ang="0">
                  <a:pos x="connsiteX73" y="connsiteY73"/>
                </a:cxn>
                <a:cxn ang="0">
                  <a:pos x="connsiteX74" y="connsiteY74"/>
                </a:cxn>
                <a:cxn ang="0">
                  <a:pos x="connsiteX75" y="connsiteY75"/>
                </a:cxn>
                <a:cxn ang="0">
                  <a:pos x="connsiteX76" y="connsiteY76"/>
                </a:cxn>
                <a:cxn ang="0">
                  <a:pos x="connsiteX77" y="connsiteY77"/>
                </a:cxn>
                <a:cxn ang="0">
                  <a:pos x="connsiteX78" y="connsiteY78"/>
                </a:cxn>
                <a:cxn ang="0">
                  <a:pos x="connsiteX79" y="connsiteY79"/>
                </a:cxn>
                <a:cxn ang="0">
                  <a:pos x="connsiteX80" y="connsiteY80"/>
                </a:cxn>
                <a:cxn ang="0">
                  <a:pos x="connsiteX81" y="connsiteY81"/>
                </a:cxn>
                <a:cxn ang="0">
                  <a:pos x="connsiteX82" y="connsiteY82"/>
                </a:cxn>
                <a:cxn ang="0">
                  <a:pos x="connsiteX83" y="connsiteY83"/>
                </a:cxn>
                <a:cxn ang="0">
                  <a:pos x="connsiteX84" y="connsiteY84"/>
                </a:cxn>
                <a:cxn ang="0">
                  <a:pos x="connsiteX85" y="connsiteY85"/>
                </a:cxn>
                <a:cxn ang="0">
                  <a:pos x="connsiteX86" y="connsiteY86"/>
                </a:cxn>
                <a:cxn ang="0">
                  <a:pos x="connsiteX87" y="connsiteY87"/>
                </a:cxn>
                <a:cxn ang="0">
                  <a:pos x="connsiteX88" y="connsiteY88"/>
                </a:cxn>
                <a:cxn ang="0">
                  <a:pos x="connsiteX89" y="connsiteY89"/>
                </a:cxn>
              </a:cxnLst>
              <a:rect l="l" t="t" r="r" b="b"/>
              <a:pathLst>
                <a:path w="1161331" h="518694">
                  <a:moveTo>
                    <a:pt x="1028357" y="423862"/>
                  </a:moveTo>
                  <a:cubicBezTo>
                    <a:pt x="1043921" y="423862"/>
                    <a:pt x="1056538" y="445091"/>
                    <a:pt x="1056538" y="471278"/>
                  </a:cubicBezTo>
                  <a:cubicBezTo>
                    <a:pt x="1056538" y="497465"/>
                    <a:pt x="1043921" y="518694"/>
                    <a:pt x="1028357" y="518694"/>
                  </a:cubicBezTo>
                  <a:cubicBezTo>
                    <a:pt x="1012793" y="518694"/>
                    <a:pt x="1000176" y="497465"/>
                    <a:pt x="1000176" y="471278"/>
                  </a:cubicBezTo>
                  <a:cubicBezTo>
                    <a:pt x="1000176" y="445091"/>
                    <a:pt x="1012793" y="423862"/>
                    <a:pt x="1028357" y="423862"/>
                  </a:cubicBezTo>
                  <a:close/>
                  <a:moveTo>
                    <a:pt x="752115" y="423862"/>
                  </a:moveTo>
                  <a:cubicBezTo>
                    <a:pt x="767679" y="423862"/>
                    <a:pt x="780296" y="445091"/>
                    <a:pt x="780296" y="471278"/>
                  </a:cubicBezTo>
                  <a:cubicBezTo>
                    <a:pt x="780296" y="497465"/>
                    <a:pt x="767679" y="518694"/>
                    <a:pt x="752115" y="518694"/>
                  </a:cubicBezTo>
                  <a:cubicBezTo>
                    <a:pt x="736551" y="518694"/>
                    <a:pt x="723934" y="497465"/>
                    <a:pt x="723934" y="471278"/>
                  </a:cubicBezTo>
                  <a:cubicBezTo>
                    <a:pt x="723934" y="445091"/>
                    <a:pt x="736551" y="423862"/>
                    <a:pt x="752115" y="423862"/>
                  </a:cubicBezTo>
                  <a:close/>
                  <a:moveTo>
                    <a:pt x="475873" y="423862"/>
                  </a:moveTo>
                  <a:cubicBezTo>
                    <a:pt x="491437" y="423862"/>
                    <a:pt x="504054" y="445091"/>
                    <a:pt x="504054" y="471278"/>
                  </a:cubicBezTo>
                  <a:cubicBezTo>
                    <a:pt x="504054" y="497465"/>
                    <a:pt x="491437" y="518694"/>
                    <a:pt x="475873" y="518694"/>
                  </a:cubicBezTo>
                  <a:cubicBezTo>
                    <a:pt x="460309" y="518694"/>
                    <a:pt x="447692" y="497465"/>
                    <a:pt x="447692" y="471278"/>
                  </a:cubicBezTo>
                  <a:cubicBezTo>
                    <a:pt x="447692" y="445091"/>
                    <a:pt x="460309" y="423862"/>
                    <a:pt x="475873" y="423862"/>
                  </a:cubicBezTo>
                  <a:close/>
                  <a:moveTo>
                    <a:pt x="199631" y="423862"/>
                  </a:moveTo>
                  <a:cubicBezTo>
                    <a:pt x="215195" y="423862"/>
                    <a:pt x="227812" y="445091"/>
                    <a:pt x="227812" y="471278"/>
                  </a:cubicBezTo>
                  <a:cubicBezTo>
                    <a:pt x="227812" y="497465"/>
                    <a:pt x="215195" y="518694"/>
                    <a:pt x="199631" y="518694"/>
                  </a:cubicBezTo>
                  <a:cubicBezTo>
                    <a:pt x="184067" y="518694"/>
                    <a:pt x="171450" y="497465"/>
                    <a:pt x="171450" y="471278"/>
                  </a:cubicBezTo>
                  <a:cubicBezTo>
                    <a:pt x="171450" y="445091"/>
                    <a:pt x="184067" y="423862"/>
                    <a:pt x="199631" y="423862"/>
                  </a:cubicBezTo>
                  <a:close/>
                  <a:moveTo>
                    <a:pt x="1133150" y="280987"/>
                  </a:moveTo>
                  <a:cubicBezTo>
                    <a:pt x="1148714" y="280987"/>
                    <a:pt x="1161331" y="302216"/>
                    <a:pt x="1161331" y="328403"/>
                  </a:cubicBezTo>
                  <a:cubicBezTo>
                    <a:pt x="1161331" y="354590"/>
                    <a:pt x="1148714" y="375819"/>
                    <a:pt x="1133150" y="375819"/>
                  </a:cubicBezTo>
                  <a:cubicBezTo>
                    <a:pt x="1117586" y="375819"/>
                    <a:pt x="1104969" y="354590"/>
                    <a:pt x="1104969" y="328403"/>
                  </a:cubicBezTo>
                  <a:cubicBezTo>
                    <a:pt x="1104969" y="302216"/>
                    <a:pt x="1117586" y="280987"/>
                    <a:pt x="1133150" y="280987"/>
                  </a:cubicBezTo>
                  <a:close/>
                  <a:moveTo>
                    <a:pt x="856907" y="280987"/>
                  </a:moveTo>
                  <a:cubicBezTo>
                    <a:pt x="872471" y="280987"/>
                    <a:pt x="885088" y="302216"/>
                    <a:pt x="885088" y="328403"/>
                  </a:cubicBezTo>
                  <a:cubicBezTo>
                    <a:pt x="885088" y="354590"/>
                    <a:pt x="872471" y="375819"/>
                    <a:pt x="856907" y="375819"/>
                  </a:cubicBezTo>
                  <a:cubicBezTo>
                    <a:pt x="841343" y="375819"/>
                    <a:pt x="828726" y="354590"/>
                    <a:pt x="828726" y="328403"/>
                  </a:cubicBezTo>
                  <a:cubicBezTo>
                    <a:pt x="828726" y="302216"/>
                    <a:pt x="841343" y="280987"/>
                    <a:pt x="856907" y="280987"/>
                  </a:cubicBezTo>
                  <a:close/>
                  <a:moveTo>
                    <a:pt x="580665" y="280987"/>
                  </a:moveTo>
                  <a:cubicBezTo>
                    <a:pt x="596229" y="280987"/>
                    <a:pt x="608846" y="302216"/>
                    <a:pt x="608846" y="328403"/>
                  </a:cubicBezTo>
                  <a:cubicBezTo>
                    <a:pt x="608846" y="354590"/>
                    <a:pt x="596229" y="375819"/>
                    <a:pt x="580665" y="375819"/>
                  </a:cubicBezTo>
                  <a:cubicBezTo>
                    <a:pt x="565101" y="375819"/>
                    <a:pt x="552484" y="354590"/>
                    <a:pt x="552484" y="328403"/>
                  </a:cubicBezTo>
                  <a:cubicBezTo>
                    <a:pt x="552484" y="302216"/>
                    <a:pt x="565101" y="280987"/>
                    <a:pt x="580665" y="280987"/>
                  </a:cubicBezTo>
                  <a:close/>
                  <a:moveTo>
                    <a:pt x="304423" y="280987"/>
                  </a:moveTo>
                  <a:cubicBezTo>
                    <a:pt x="319987" y="280987"/>
                    <a:pt x="332604" y="302216"/>
                    <a:pt x="332604" y="328403"/>
                  </a:cubicBezTo>
                  <a:cubicBezTo>
                    <a:pt x="332604" y="354590"/>
                    <a:pt x="319987" y="375819"/>
                    <a:pt x="304423" y="375819"/>
                  </a:cubicBezTo>
                  <a:cubicBezTo>
                    <a:pt x="288859" y="375819"/>
                    <a:pt x="276242" y="354590"/>
                    <a:pt x="276242" y="328403"/>
                  </a:cubicBezTo>
                  <a:cubicBezTo>
                    <a:pt x="276242" y="302216"/>
                    <a:pt x="288859" y="280987"/>
                    <a:pt x="304423" y="280987"/>
                  </a:cubicBezTo>
                  <a:close/>
                  <a:moveTo>
                    <a:pt x="28181" y="280987"/>
                  </a:moveTo>
                  <a:cubicBezTo>
                    <a:pt x="43745" y="280987"/>
                    <a:pt x="56362" y="302216"/>
                    <a:pt x="56362" y="328403"/>
                  </a:cubicBezTo>
                  <a:cubicBezTo>
                    <a:pt x="56362" y="354590"/>
                    <a:pt x="43745" y="375819"/>
                    <a:pt x="28181" y="375819"/>
                  </a:cubicBezTo>
                  <a:cubicBezTo>
                    <a:pt x="12617" y="375819"/>
                    <a:pt x="0" y="354590"/>
                    <a:pt x="0" y="328403"/>
                  </a:cubicBezTo>
                  <a:cubicBezTo>
                    <a:pt x="0" y="302216"/>
                    <a:pt x="12617" y="280987"/>
                    <a:pt x="28181" y="280987"/>
                  </a:cubicBezTo>
                  <a:close/>
                  <a:moveTo>
                    <a:pt x="1028357" y="142875"/>
                  </a:moveTo>
                  <a:cubicBezTo>
                    <a:pt x="1043921" y="142875"/>
                    <a:pt x="1056538" y="164104"/>
                    <a:pt x="1056538" y="190291"/>
                  </a:cubicBezTo>
                  <a:cubicBezTo>
                    <a:pt x="1056538" y="216478"/>
                    <a:pt x="1043921" y="237707"/>
                    <a:pt x="1028357" y="237707"/>
                  </a:cubicBezTo>
                  <a:cubicBezTo>
                    <a:pt x="1012793" y="237707"/>
                    <a:pt x="1000176" y="216478"/>
                    <a:pt x="1000176" y="190291"/>
                  </a:cubicBezTo>
                  <a:cubicBezTo>
                    <a:pt x="1000176" y="164104"/>
                    <a:pt x="1012793" y="142875"/>
                    <a:pt x="1028357" y="142875"/>
                  </a:cubicBezTo>
                  <a:close/>
                  <a:moveTo>
                    <a:pt x="752115" y="142875"/>
                  </a:moveTo>
                  <a:cubicBezTo>
                    <a:pt x="767679" y="142875"/>
                    <a:pt x="780296" y="164104"/>
                    <a:pt x="780296" y="190291"/>
                  </a:cubicBezTo>
                  <a:cubicBezTo>
                    <a:pt x="780296" y="216478"/>
                    <a:pt x="767679" y="237707"/>
                    <a:pt x="752115" y="237707"/>
                  </a:cubicBezTo>
                  <a:cubicBezTo>
                    <a:pt x="736551" y="237707"/>
                    <a:pt x="723934" y="216478"/>
                    <a:pt x="723934" y="190291"/>
                  </a:cubicBezTo>
                  <a:cubicBezTo>
                    <a:pt x="723934" y="164104"/>
                    <a:pt x="736551" y="142875"/>
                    <a:pt x="752115" y="142875"/>
                  </a:cubicBezTo>
                  <a:close/>
                  <a:moveTo>
                    <a:pt x="475873" y="142875"/>
                  </a:moveTo>
                  <a:cubicBezTo>
                    <a:pt x="491437" y="142875"/>
                    <a:pt x="504054" y="164104"/>
                    <a:pt x="504054" y="190291"/>
                  </a:cubicBezTo>
                  <a:cubicBezTo>
                    <a:pt x="504054" y="216478"/>
                    <a:pt x="491437" y="237707"/>
                    <a:pt x="475873" y="237707"/>
                  </a:cubicBezTo>
                  <a:cubicBezTo>
                    <a:pt x="460309" y="237707"/>
                    <a:pt x="447692" y="216478"/>
                    <a:pt x="447692" y="190291"/>
                  </a:cubicBezTo>
                  <a:cubicBezTo>
                    <a:pt x="447692" y="164104"/>
                    <a:pt x="460309" y="142875"/>
                    <a:pt x="475873" y="142875"/>
                  </a:cubicBezTo>
                  <a:close/>
                  <a:moveTo>
                    <a:pt x="199631" y="142875"/>
                  </a:moveTo>
                  <a:cubicBezTo>
                    <a:pt x="215195" y="142875"/>
                    <a:pt x="227812" y="164104"/>
                    <a:pt x="227812" y="190291"/>
                  </a:cubicBezTo>
                  <a:cubicBezTo>
                    <a:pt x="227812" y="216478"/>
                    <a:pt x="215195" y="237707"/>
                    <a:pt x="199631" y="237707"/>
                  </a:cubicBezTo>
                  <a:cubicBezTo>
                    <a:pt x="184067" y="237707"/>
                    <a:pt x="171450" y="216478"/>
                    <a:pt x="171450" y="190291"/>
                  </a:cubicBezTo>
                  <a:cubicBezTo>
                    <a:pt x="171450" y="164104"/>
                    <a:pt x="184067" y="142875"/>
                    <a:pt x="199631" y="142875"/>
                  </a:cubicBezTo>
                  <a:close/>
                  <a:moveTo>
                    <a:pt x="1133150" y="0"/>
                  </a:moveTo>
                  <a:cubicBezTo>
                    <a:pt x="1148714" y="0"/>
                    <a:pt x="1161331" y="21229"/>
                    <a:pt x="1161331" y="47416"/>
                  </a:cubicBezTo>
                  <a:cubicBezTo>
                    <a:pt x="1161331" y="73603"/>
                    <a:pt x="1148714" y="94832"/>
                    <a:pt x="1133150" y="94832"/>
                  </a:cubicBezTo>
                  <a:cubicBezTo>
                    <a:pt x="1117586" y="94832"/>
                    <a:pt x="1104969" y="73603"/>
                    <a:pt x="1104969" y="47416"/>
                  </a:cubicBezTo>
                  <a:cubicBezTo>
                    <a:pt x="1104969" y="21229"/>
                    <a:pt x="1117586" y="0"/>
                    <a:pt x="1133150" y="0"/>
                  </a:cubicBezTo>
                  <a:close/>
                  <a:moveTo>
                    <a:pt x="856907" y="0"/>
                  </a:moveTo>
                  <a:cubicBezTo>
                    <a:pt x="872471" y="0"/>
                    <a:pt x="885088" y="21229"/>
                    <a:pt x="885088" y="47416"/>
                  </a:cubicBezTo>
                  <a:cubicBezTo>
                    <a:pt x="885088" y="73603"/>
                    <a:pt x="872471" y="94832"/>
                    <a:pt x="856907" y="94832"/>
                  </a:cubicBezTo>
                  <a:cubicBezTo>
                    <a:pt x="841343" y="94832"/>
                    <a:pt x="828726" y="73603"/>
                    <a:pt x="828726" y="47416"/>
                  </a:cubicBezTo>
                  <a:cubicBezTo>
                    <a:pt x="828726" y="21229"/>
                    <a:pt x="841343" y="0"/>
                    <a:pt x="856907" y="0"/>
                  </a:cubicBezTo>
                  <a:close/>
                  <a:moveTo>
                    <a:pt x="580665" y="0"/>
                  </a:moveTo>
                  <a:cubicBezTo>
                    <a:pt x="596229" y="0"/>
                    <a:pt x="608846" y="21229"/>
                    <a:pt x="608846" y="47416"/>
                  </a:cubicBezTo>
                  <a:cubicBezTo>
                    <a:pt x="608846" y="73603"/>
                    <a:pt x="596229" y="94832"/>
                    <a:pt x="580665" y="94832"/>
                  </a:cubicBezTo>
                  <a:cubicBezTo>
                    <a:pt x="565101" y="94832"/>
                    <a:pt x="552484" y="73603"/>
                    <a:pt x="552484" y="47416"/>
                  </a:cubicBezTo>
                  <a:cubicBezTo>
                    <a:pt x="552484" y="21229"/>
                    <a:pt x="565101" y="0"/>
                    <a:pt x="580665" y="0"/>
                  </a:cubicBezTo>
                  <a:close/>
                  <a:moveTo>
                    <a:pt x="304423" y="0"/>
                  </a:moveTo>
                  <a:cubicBezTo>
                    <a:pt x="319987" y="0"/>
                    <a:pt x="332604" y="21229"/>
                    <a:pt x="332604" y="47416"/>
                  </a:cubicBezTo>
                  <a:cubicBezTo>
                    <a:pt x="332604" y="73603"/>
                    <a:pt x="319987" y="94832"/>
                    <a:pt x="304423" y="94832"/>
                  </a:cubicBezTo>
                  <a:cubicBezTo>
                    <a:pt x="288859" y="94832"/>
                    <a:pt x="276242" y="73603"/>
                    <a:pt x="276242" y="47416"/>
                  </a:cubicBezTo>
                  <a:cubicBezTo>
                    <a:pt x="276242" y="21229"/>
                    <a:pt x="288859" y="0"/>
                    <a:pt x="304423" y="0"/>
                  </a:cubicBezTo>
                  <a:close/>
                  <a:moveTo>
                    <a:pt x="28181" y="0"/>
                  </a:moveTo>
                  <a:cubicBezTo>
                    <a:pt x="43745" y="0"/>
                    <a:pt x="56362" y="21229"/>
                    <a:pt x="56362" y="47416"/>
                  </a:cubicBezTo>
                  <a:cubicBezTo>
                    <a:pt x="56362" y="73603"/>
                    <a:pt x="43745" y="94832"/>
                    <a:pt x="28181" y="94832"/>
                  </a:cubicBezTo>
                  <a:cubicBezTo>
                    <a:pt x="12617" y="94832"/>
                    <a:pt x="0" y="73603"/>
                    <a:pt x="0" y="47416"/>
                  </a:cubicBezTo>
                  <a:cubicBezTo>
                    <a:pt x="0" y="21229"/>
                    <a:pt x="12617" y="0"/>
                    <a:pt x="28181" y="0"/>
                  </a:cubicBezTo>
                  <a:close/>
                </a:path>
              </a:pathLst>
            </a:custGeom>
            <a:solidFill>
              <a:schemeClr val="accent4">
                <a:lumMod val="20000"/>
                <a:lumOff val="80000"/>
              </a:schemeClr>
            </a:solidFill>
            <a:ln w="1905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</p:grpSp>
      <p:grpSp>
        <p:nvGrpSpPr>
          <p:cNvPr id="28" name="グループ化 27">
            <a:extLst>
              <a:ext uri="{FF2B5EF4-FFF2-40B4-BE49-F238E27FC236}">
                <a16:creationId xmlns:a16="http://schemas.microsoft.com/office/drawing/2014/main" id="{5263322C-C107-4231-8DBB-86678A1BC091}"/>
              </a:ext>
            </a:extLst>
          </p:cNvPr>
          <p:cNvGrpSpPr/>
          <p:nvPr/>
        </p:nvGrpSpPr>
        <p:grpSpPr>
          <a:xfrm>
            <a:off x="3702332" y="1477730"/>
            <a:ext cx="2523995" cy="1614138"/>
            <a:chOff x="616021" y="1824672"/>
            <a:chExt cx="3831401" cy="2450246"/>
          </a:xfrm>
        </p:grpSpPr>
        <p:sp>
          <p:nvSpPr>
            <p:cNvPr id="29" name="フリーフォーム: 図形 28">
              <a:extLst>
                <a:ext uri="{FF2B5EF4-FFF2-40B4-BE49-F238E27FC236}">
                  <a16:creationId xmlns:a16="http://schemas.microsoft.com/office/drawing/2014/main" id="{502BE5B3-D38E-486C-A960-5B0A01E3FF3C}"/>
                </a:ext>
              </a:extLst>
            </p:cNvPr>
            <p:cNvSpPr/>
            <p:nvPr/>
          </p:nvSpPr>
          <p:spPr>
            <a:xfrm rot="5400000">
              <a:off x="1812623" y="3528350"/>
              <a:ext cx="318723" cy="716929"/>
            </a:xfrm>
            <a:custGeom>
              <a:avLst/>
              <a:gdLst>
                <a:gd name="connsiteX0" fmla="*/ 0 w 380415"/>
                <a:gd name="connsiteY0" fmla="*/ 311445 h 688636"/>
                <a:gd name="connsiteX1" fmla="*/ 189563 w 380415"/>
                <a:gd name="connsiteY1" fmla="*/ 243889 h 688636"/>
                <a:gd name="connsiteX2" fmla="*/ 192314 w 380415"/>
                <a:gd name="connsiteY2" fmla="*/ 210294 h 688636"/>
                <a:gd name="connsiteX3" fmla="*/ 320978 w 380415"/>
                <a:gd name="connsiteY3" fmla="*/ 0 h 688636"/>
                <a:gd name="connsiteX4" fmla="*/ 255888 w 380415"/>
                <a:gd name="connsiteY4" fmla="*/ 244797 h 688636"/>
                <a:gd name="connsiteX5" fmla="*/ 255489 w 380415"/>
                <a:gd name="connsiteY5" fmla="*/ 253195 h 688636"/>
                <a:gd name="connsiteX6" fmla="*/ 271992 w 380415"/>
                <a:gd name="connsiteY6" fmla="*/ 357867 h 688636"/>
                <a:gd name="connsiteX7" fmla="*/ 380415 w 380415"/>
                <a:gd name="connsiteY7" fmla="*/ 580628 h 688636"/>
                <a:gd name="connsiteX8" fmla="*/ 282659 w 380415"/>
                <a:gd name="connsiteY8" fmla="*/ 532460 h 688636"/>
                <a:gd name="connsiteX9" fmla="*/ 264815 w 380415"/>
                <a:gd name="connsiteY9" fmla="*/ 504420 h 688636"/>
                <a:gd name="connsiteX10" fmla="*/ 269587 w 380415"/>
                <a:gd name="connsiteY10" fmla="*/ 536798 h 688636"/>
                <a:gd name="connsiteX11" fmla="*/ 320978 w 380415"/>
                <a:gd name="connsiteY11" fmla="*/ 688636 h 688636"/>
                <a:gd name="connsiteX12" fmla="*/ 181340 w 380415"/>
                <a:gd name="connsiteY12" fmla="*/ 344318 h 688636"/>
                <a:gd name="connsiteX13" fmla="*/ 182249 w 380415"/>
                <a:gd name="connsiteY13" fmla="*/ 333218 h 688636"/>
                <a:gd name="connsiteX14" fmla="*/ 17228 w 380415"/>
                <a:gd name="connsiteY14" fmla="*/ 370714 h 6886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</a:cxnLst>
              <a:rect l="l" t="t" r="r" b="b"/>
              <a:pathLst>
                <a:path w="380415" h="688636">
                  <a:moveTo>
                    <a:pt x="0" y="311445"/>
                  </a:moveTo>
                  <a:lnTo>
                    <a:pt x="189563" y="243889"/>
                  </a:lnTo>
                  <a:lnTo>
                    <a:pt x="192314" y="210294"/>
                  </a:lnTo>
                  <a:cubicBezTo>
                    <a:pt x="213512" y="86713"/>
                    <a:pt x="263138" y="0"/>
                    <a:pt x="320978" y="0"/>
                  </a:cubicBezTo>
                  <a:cubicBezTo>
                    <a:pt x="288014" y="60962"/>
                    <a:pt x="265223" y="147957"/>
                    <a:pt x="255888" y="244797"/>
                  </a:cubicBezTo>
                  <a:lnTo>
                    <a:pt x="255489" y="253195"/>
                  </a:lnTo>
                  <a:lnTo>
                    <a:pt x="271992" y="357867"/>
                  </a:lnTo>
                  <a:cubicBezTo>
                    <a:pt x="294887" y="446355"/>
                    <a:pt x="333975" y="526663"/>
                    <a:pt x="380415" y="580628"/>
                  </a:cubicBezTo>
                  <a:cubicBezTo>
                    <a:pt x="349196" y="588705"/>
                    <a:pt x="314124" y="569707"/>
                    <a:pt x="282659" y="532460"/>
                  </a:cubicBezTo>
                  <a:lnTo>
                    <a:pt x="264815" y="504420"/>
                  </a:lnTo>
                  <a:lnTo>
                    <a:pt x="269587" y="536798"/>
                  </a:lnTo>
                  <a:cubicBezTo>
                    <a:pt x="281547" y="595783"/>
                    <a:pt x="299002" y="647995"/>
                    <a:pt x="320978" y="688636"/>
                  </a:cubicBezTo>
                  <a:cubicBezTo>
                    <a:pt x="243858" y="688636"/>
                    <a:pt x="181340" y="534480"/>
                    <a:pt x="181340" y="344318"/>
                  </a:cubicBezTo>
                  <a:lnTo>
                    <a:pt x="182249" y="333218"/>
                  </a:lnTo>
                  <a:lnTo>
                    <a:pt x="17228" y="370714"/>
                  </a:lnTo>
                  <a:close/>
                </a:path>
              </a:pathLst>
            </a:custGeom>
            <a:solidFill>
              <a:srgbClr val="FF6600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30" name="フリーフォーム: 図形 29">
              <a:extLst>
                <a:ext uri="{FF2B5EF4-FFF2-40B4-BE49-F238E27FC236}">
                  <a16:creationId xmlns:a16="http://schemas.microsoft.com/office/drawing/2014/main" id="{788C4E2B-0AE2-435C-9A3C-908183046A29}"/>
                </a:ext>
              </a:extLst>
            </p:cNvPr>
            <p:cNvSpPr/>
            <p:nvPr/>
          </p:nvSpPr>
          <p:spPr>
            <a:xfrm rot="5400000">
              <a:off x="2023667" y="3692418"/>
              <a:ext cx="318722" cy="716929"/>
            </a:xfrm>
            <a:custGeom>
              <a:avLst/>
              <a:gdLst>
                <a:gd name="connsiteX0" fmla="*/ 0 w 380415"/>
                <a:gd name="connsiteY0" fmla="*/ 311445 h 688636"/>
                <a:gd name="connsiteX1" fmla="*/ 189563 w 380415"/>
                <a:gd name="connsiteY1" fmla="*/ 243889 h 688636"/>
                <a:gd name="connsiteX2" fmla="*/ 192314 w 380415"/>
                <a:gd name="connsiteY2" fmla="*/ 210294 h 688636"/>
                <a:gd name="connsiteX3" fmla="*/ 320978 w 380415"/>
                <a:gd name="connsiteY3" fmla="*/ 0 h 688636"/>
                <a:gd name="connsiteX4" fmla="*/ 255888 w 380415"/>
                <a:gd name="connsiteY4" fmla="*/ 244797 h 688636"/>
                <a:gd name="connsiteX5" fmla="*/ 255489 w 380415"/>
                <a:gd name="connsiteY5" fmla="*/ 253195 h 688636"/>
                <a:gd name="connsiteX6" fmla="*/ 271992 w 380415"/>
                <a:gd name="connsiteY6" fmla="*/ 357867 h 688636"/>
                <a:gd name="connsiteX7" fmla="*/ 380415 w 380415"/>
                <a:gd name="connsiteY7" fmla="*/ 580628 h 688636"/>
                <a:gd name="connsiteX8" fmla="*/ 282659 w 380415"/>
                <a:gd name="connsiteY8" fmla="*/ 532460 h 688636"/>
                <a:gd name="connsiteX9" fmla="*/ 264815 w 380415"/>
                <a:gd name="connsiteY9" fmla="*/ 504420 h 688636"/>
                <a:gd name="connsiteX10" fmla="*/ 269587 w 380415"/>
                <a:gd name="connsiteY10" fmla="*/ 536798 h 688636"/>
                <a:gd name="connsiteX11" fmla="*/ 320978 w 380415"/>
                <a:gd name="connsiteY11" fmla="*/ 688636 h 688636"/>
                <a:gd name="connsiteX12" fmla="*/ 181340 w 380415"/>
                <a:gd name="connsiteY12" fmla="*/ 344318 h 688636"/>
                <a:gd name="connsiteX13" fmla="*/ 182249 w 380415"/>
                <a:gd name="connsiteY13" fmla="*/ 333218 h 688636"/>
                <a:gd name="connsiteX14" fmla="*/ 17228 w 380415"/>
                <a:gd name="connsiteY14" fmla="*/ 370714 h 6886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</a:cxnLst>
              <a:rect l="l" t="t" r="r" b="b"/>
              <a:pathLst>
                <a:path w="380415" h="688636">
                  <a:moveTo>
                    <a:pt x="0" y="311445"/>
                  </a:moveTo>
                  <a:lnTo>
                    <a:pt x="189563" y="243889"/>
                  </a:lnTo>
                  <a:lnTo>
                    <a:pt x="192314" y="210294"/>
                  </a:lnTo>
                  <a:cubicBezTo>
                    <a:pt x="213512" y="86713"/>
                    <a:pt x="263138" y="0"/>
                    <a:pt x="320978" y="0"/>
                  </a:cubicBezTo>
                  <a:cubicBezTo>
                    <a:pt x="288014" y="60962"/>
                    <a:pt x="265223" y="147957"/>
                    <a:pt x="255888" y="244797"/>
                  </a:cubicBezTo>
                  <a:lnTo>
                    <a:pt x="255489" y="253195"/>
                  </a:lnTo>
                  <a:lnTo>
                    <a:pt x="271992" y="357867"/>
                  </a:lnTo>
                  <a:cubicBezTo>
                    <a:pt x="294887" y="446355"/>
                    <a:pt x="333975" y="526663"/>
                    <a:pt x="380415" y="580628"/>
                  </a:cubicBezTo>
                  <a:cubicBezTo>
                    <a:pt x="349196" y="588705"/>
                    <a:pt x="314124" y="569707"/>
                    <a:pt x="282659" y="532460"/>
                  </a:cubicBezTo>
                  <a:lnTo>
                    <a:pt x="264815" y="504420"/>
                  </a:lnTo>
                  <a:lnTo>
                    <a:pt x="269587" y="536798"/>
                  </a:lnTo>
                  <a:cubicBezTo>
                    <a:pt x="281547" y="595783"/>
                    <a:pt x="299002" y="647995"/>
                    <a:pt x="320978" y="688636"/>
                  </a:cubicBezTo>
                  <a:cubicBezTo>
                    <a:pt x="243858" y="688636"/>
                    <a:pt x="181340" y="534480"/>
                    <a:pt x="181340" y="344318"/>
                  </a:cubicBezTo>
                  <a:lnTo>
                    <a:pt x="182249" y="333218"/>
                  </a:lnTo>
                  <a:lnTo>
                    <a:pt x="17228" y="370714"/>
                  </a:lnTo>
                  <a:close/>
                </a:path>
              </a:pathLst>
            </a:custGeom>
            <a:solidFill>
              <a:srgbClr val="FF6600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41" name="フリーフォーム: 図形 40">
              <a:extLst>
                <a:ext uri="{FF2B5EF4-FFF2-40B4-BE49-F238E27FC236}">
                  <a16:creationId xmlns:a16="http://schemas.microsoft.com/office/drawing/2014/main" id="{56A6E384-D059-4A32-87F3-FE5879BC4500}"/>
                </a:ext>
              </a:extLst>
            </p:cNvPr>
            <p:cNvSpPr/>
            <p:nvPr/>
          </p:nvSpPr>
          <p:spPr>
            <a:xfrm>
              <a:off x="982175" y="1824672"/>
              <a:ext cx="2449589" cy="2197733"/>
            </a:xfrm>
            <a:custGeom>
              <a:avLst/>
              <a:gdLst>
                <a:gd name="connsiteX0" fmla="*/ 432753 w 2449589"/>
                <a:gd name="connsiteY0" fmla="*/ 0 h 2197733"/>
                <a:gd name="connsiteX1" fmla="*/ 856714 w 2449589"/>
                <a:gd name="connsiteY1" fmla="*/ 345538 h 2197733"/>
                <a:gd name="connsiteX2" fmla="*/ 971809 w 2449589"/>
                <a:gd name="connsiteY2" fmla="*/ 596528 h 2197733"/>
                <a:gd name="connsiteX3" fmla="*/ 2183039 w 2449589"/>
                <a:gd name="connsiteY3" fmla="*/ 1602960 h 2197733"/>
                <a:gd name="connsiteX4" fmla="*/ 2183040 w 2449589"/>
                <a:gd name="connsiteY4" fmla="*/ 1602960 h 2197733"/>
                <a:gd name="connsiteX5" fmla="*/ 2449589 w 2449589"/>
                <a:gd name="connsiteY5" fmla="*/ 1819297 h 2197733"/>
                <a:gd name="connsiteX6" fmla="*/ 2440948 w 2449589"/>
                <a:gd name="connsiteY6" fmla="*/ 1864902 h 2197733"/>
                <a:gd name="connsiteX7" fmla="*/ 1534444 w 2449589"/>
                <a:gd name="connsiteY7" fmla="*/ 2190874 h 2197733"/>
                <a:gd name="connsiteX8" fmla="*/ 826836 w 2449589"/>
                <a:gd name="connsiteY8" fmla="*/ 1927431 h 2197733"/>
                <a:gd name="connsiteX9" fmla="*/ 815258 w 2449589"/>
                <a:gd name="connsiteY9" fmla="*/ 1914306 h 2197733"/>
                <a:gd name="connsiteX10" fmla="*/ 780859 w 2449589"/>
                <a:gd name="connsiteY10" fmla="*/ 1887162 h 2197733"/>
                <a:gd name="connsiteX11" fmla="*/ 674215 w 2449589"/>
                <a:gd name="connsiteY11" fmla="*/ 1765315 h 2197733"/>
                <a:gd name="connsiteX12" fmla="*/ 512230 w 2449589"/>
                <a:gd name="connsiteY12" fmla="*/ 1330186 h 2197733"/>
                <a:gd name="connsiteX13" fmla="*/ 513150 w 2449589"/>
                <a:gd name="connsiteY13" fmla="*/ 1274470 h 2197733"/>
                <a:gd name="connsiteX14" fmla="*/ 511602 w 2449589"/>
                <a:gd name="connsiteY14" fmla="*/ 1275594 h 2197733"/>
                <a:gd name="connsiteX15" fmla="*/ 251425 w 2449589"/>
                <a:gd name="connsiteY15" fmla="*/ 824955 h 2197733"/>
                <a:gd name="connsiteX16" fmla="*/ 251425 w 2449589"/>
                <a:gd name="connsiteY16" fmla="*/ 824954 h 2197733"/>
                <a:gd name="connsiteX17" fmla="*/ 251878 w 2449589"/>
                <a:gd name="connsiteY17" fmla="*/ 824752 h 2197733"/>
                <a:gd name="connsiteX18" fmla="*/ 190797 w 2449589"/>
                <a:gd name="connsiteY18" fmla="*/ 791599 h 2197733"/>
                <a:gd name="connsiteX19" fmla="*/ 0 w 2449589"/>
                <a:gd name="connsiteY19" fmla="*/ 432753 h 2197733"/>
                <a:gd name="connsiteX20" fmla="*/ 432753 w 2449589"/>
                <a:gd name="connsiteY20" fmla="*/ 0 h 219773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</a:cxnLst>
              <a:rect l="l" t="t" r="r" b="b"/>
              <a:pathLst>
                <a:path w="2449589" h="2197733">
                  <a:moveTo>
                    <a:pt x="432753" y="0"/>
                  </a:moveTo>
                  <a:cubicBezTo>
                    <a:pt x="641881" y="0"/>
                    <a:pt x="816362" y="148340"/>
                    <a:pt x="856714" y="345538"/>
                  </a:cubicBezTo>
                  <a:lnTo>
                    <a:pt x="971809" y="596528"/>
                  </a:lnTo>
                  <a:cubicBezTo>
                    <a:pt x="1256705" y="1052892"/>
                    <a:pt x="1676866" y="1403343"/>
                    <a:pt x="2183039" y="1602960"/>
                  </a:cubicBezTo>
                  <a:lnTo>
                    <a:pt x="2183040" y="1602960"/>
                  </a:lnTo>
                  <a:cubicBezTo>
                    <a:pt x="2227465" y="1639017"/>
                    <a:pt x="2406604" y="1775639"/>
                    <a:pt x="2449589" y="1819297"/>
                  </a:cubicBezTo>
                  <a:lnTo>
                    <a:pt x="2440948" y="1864902"/>
                  </a:lnTo>
                  <a:cubicBezTo>
                    <a:pt x="2375805" y="2087806"/>
                    <a:pt x="1987386" y="2231484"/>
                    <a:pt x="1534444" y="2190874"/>
                  </a:cubicBezTo>
                  <a:cubicBezTo>
                    <a:pt x="1232483" y="2163801"/>
                    <a:pt x="973311" y="2061229"/>
                    <a:pt x="826836" y="1927431"/>
                  </a:cubicBezTo>
                  <a:lnTo>
                    <a:pt x="815258" y="1914306"/>
                  </a:lnTo>
                  <a:lnTo>
                    <a:pt x="780859" y="1887162"/>
                  </a:lnTo>
                  <a:cubicBezTo>
                    <a:pt x="742428" y="1850693"/>
                    <a:pt x="706644" y="1810028"/>
                    <a:pt x="674215" y="1765315"/>
                  </a:cubicBezTo>
                  <a:cubicBezTo>
                    <a:pt x="576928" y="1631174"/>
                    <a:pt x="523655" y="1479646"/>
                    <a:pt x="512230" y="1330186"/>
                  </a:cubicBezTo>
                  <a:lnTo>
                    <a:pt x="513150" y="1274470"/>
                  </a:lnTo>
                  <a:lnTo>
                    <a:pt x="511602" y="1275594"/>
                  </a:lnTo>
                  <a:cubicBezTo>
                    <a:pt x="492897" y="1095819"/>
                    <a:pt x="397762" y="931042"/>
                    <a:pt x="251425" y="824955"/>
                  </a:cubicBezTo>
                  <a:lnTo>
                    <a:pt x="251425" y="824954"/>
                  </a:lnTo>
                  <a:lnTo>
                    <a:pt x="251878" y="824752"/>
                  </a:lnTo>
                  <a:lnTo>
                    <a:pt x="190797" y="791599"/>
                  </a:lnTo>
                  <a:cubicBezTo>
                    <a:pt x="75684" y="713830"/>
                    <a:pt x="0" y="582130"/>
                    <a:pt x="0" y="432753"/>
                  </a:cubicBezTo>
                  <a:cubicBezTo>
                    <a:pt x="0" y="193750"/>
                    <a:pt x="193750" y="0"/>
                    <a:pt x="432753" y="0"/>
                  </a:cubicBezTo>
                  <a:close/>
                </a:path>
              </a:pathLst>
            </a:custGeom>
            <a:solidFill>
              <a:schemeClr val="bg1">
                <a:lumMod val="50000"/>
              </a:schemeClr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marL="285750" indent="-285750" algn="ctr">
                <a:buFont typeface="Arial" panose="020B0604020202020204" pitchFamily="34" charset="0"/>
                <a:buChar char="•"/>
              </a:pPr>
              <a:endParaRPr kumimoji="1" lang="ja-JP" altLang="en-US"/>
            </a:p>
          </p:txBody>
        </p:sp>
        <p:sp>
          <p:nvSpPr>
            <p:cNvPr id="42" name="楕円 41">
              <a:extLst>
                <a:ext uri="{FF2B5EF4-FFF2-40B4-BE49-F238E27FC236}">
                  <a16:creationId xmlns:a16="http://schemas.microsoft.com/office/drawing/2014/main" id="{59A62FB7-45B9-47CC-A388-C5DD0DD8EA34}"/>
                </a:ext>
              </a:extLst>
            </p:cNvPr>
            <p:cNvSpPr/>
            <p:nvPr/>
          </p:nvSpPr>
          <p:spPr>
            <a:xfrm>
              <a:off x="1204982" y="2033766"/>
              <a:ext cx="226326" cy="226326"/>
            </a:xfrm>
            <a:prstGeom prst="ellipse">
              <a:avLst/>
            </a:prstGeom>
            <a:solidFill>
              <a:srgbClr val="FFFF00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3" name="楕円 42">
              <a:extLst>
                <a:ext uri="{FF2B5EF4-FFF2-40B4-BE49-F238E27FC236}">
                  <a16:creationId xmlns:a16="http://schemas.microsoft.com/office/drawing/2014/main" id="{61078199-16AC-4915-A647-24AFCC85631B}"/>
                </a:ext>
              </a:extLst>
            </p:cNvPr>
            <p:cNvSpPr/>
            <p:nvPr/>
          </p:nvSpPr>
          <p:spPr>
            <a:xfrm>
              <a:off x="1241794" y="2069307"/>
              <a:ext cx="155150" cy="155148"/>
            </a:xfrm>
            <a:prstGeom prst="ellipse">
              <a:avLst/>
            </a:prstGeom>
            <a:solidFill>
              <a:schemeClr val="tx1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4" name="フリーフォーム: 図形 43">
              <a:extLst>
                <a:ext uri="{FF2B5EF4-FFF2-40B4-BE49-F238E27FC236}">
                  <a16:creationId xmlns:a16="http://schemas.microsoft.com/office/drawing/2014/main" id="{4E39D44B-B5D0-4D79-BD4A-BB46C9BAA0F1}"/>
                </a:ext>
              </a:extLst>
            </p:cNvPr>
            <p:cNvSpPr/>
            <p:nvPr/>
          </p:nvSpPr>
          <p:spPr>
            <a:xfrm>
              <a:off x="994762" y="2344464"/>
              <a:ext cx="2344670" cy="1683831"/>
            </a:xfrm>
            <a:custGeom>
              <a:avLst/>
              <a:gdLst>
                <a:gd name="connsiteX0" fmla="*/ 160815 w 2344670"/>
                <a:gd name="connsiteY0" fmla="*/ 655 h 1683831"/>
                <a:gd name="connsiteX1" fmla="*/ 1246012 w 2344670"/>
                <a:gd name="connsiteY1" fmla="*/ 476738 h 1683831"/>
                <a:gd name="connsiteX2" fmla="*/ 1305323 w 2344670"/>
                <a:gd name="connsiteY2" fmla="*/ 518723 h 1683831"/>
                <a:gd name="connsiteX3" fmla="*/ 1333925 w 2344670"/>
                <a:gd name="connsiteY3" fmla="*/ 548985 h 1683831"/>
                <a:gd name="connsiteX4" fmla="*/ 1639618 w 2344670"/>
                <a:gd name="connsiteY4" fmla="*/ 803225 h 1683831"/>
                <a:gd name="connsiteX5" fmla="*/ 1780481 w 2344670"/>
                <a:gd name="connsiteY5" fmla="*/ 894326 h 1683831"/>
                <a:gd name="connsiteX6" fmla="*/ 1818430 w 2344670"/>
                <a:gd name="connsiteY6" fmla="*/ 927306 h 1683831"/>
                <a:gd name="connsiteX7" fmla="*/ 2296710 w 2344670"/>
                <a:gd name="connsiteY7" fmla="*/ 1418500 h 1683831"/>
                <a:gd name="connsiteX8" fmla="*/ 2344670 w 2344670"/>
                <a:gd name="connsiteY8" fmla="*/ 1478126 h 1683831"/>
                <a:gd name="connsiteX9" fmla="*/ 2322660 w 2344670"/>
                <a:gd name="connsiteY9" fmla="*/ 1501682 h 1683831"/>
                <a:gd name="connsiteX10" fmla="*/ 1521584 w 2344670"/>
                <a:gd name="connsiteY10" fmla="*/ 1676972 h 1683831"/>
                <a:gd name="connsiteX11" fmla="*/ 813976 w 2344670"/>
                <a:gd name="connsiteY11" fmla="*/ 1413529 h 1683831"/>
                <a:gd name="connsiteX12" fmla="*/ 802398 w 2344670"/>
                <a:gd name="connsiteY12" fmla="*/ 1400404 h 1683831"/>
                <a:gd name="connsiteX13" fmla="*/ 767999 w 2344670"/>
                <a:gd name="connsiteY13" fmla="*/ 1373260 h 1683831"/>
                <a:gd name="connsiteX14" fmla="*/ 661355 w 2344670"/>
                <a:gd name="connsiteY14" fmla="*/ 1251413 h 1683831"/>
                <a:gd name="connsiteX15" fmla="*/ 499370 w 2344670"/>
                <a:gd name="connsiteY15" fmla="*/ 816284 h 1683831"/>
                <a:gd name="connsiteX16" fmla="*/ 500290 w 2344670"/>
                <a:gd name="connsiteY16" fmla="*/ 760568 h 1683831"/>
                <a:gd name="connsiteX17" fmla="*/ 498742 w 2344670"/>
                <a:gd name="connsiteY17" fmla="*/ 761692 h 1683831"/>
                <a:gd name="connsiteX18" fmla="*/ 238565 w 2344670"/>
                <a:gd name="connsiteY18" fmla="*/ 311053 h 1683831"/>
                <a:gd name="connsiteX19" fmla="*/ 238565 w 2344670"/>
                <a:gd name="connsiteY19" fmla="*/ 311052 h 1683831"/>
                <a:gd name="connsiteX20" fmla="*/ 239018 w 2344670"/>
                <a:gd name="connsiteY20" fmla="*/ 310850 h 1683831"/>
                <a:gd name="connsiteX21" fmla="*/ 177937 w 2344670"/>
                <a:gd name="connsiteY21" fmla="*/ 277697 h 1683831"/>
                <a:gd name="connsiteX22" fmla="*/ 764 w 2344670"/>
                <a:gd name="connsiteY22" fmla="*/ 27003 h 1683831"/>
                <a:gd name="connsiteX23" fmla="*/ 0 w 2344670"/>
                <a:gd name="connsiteY23" fmla="*/ 20938 h 1683831"/>
                <a:gd name="connsiteX24" fmla="*/ 8257 w 2344670"/>
                <a:gd name="connsiteY24" fmla="*/ 17137 h 1683831"/>
                <a:gd name="connsiteX25" fmla="*/ 160815 w 2344670"/>
                <a:gd name="connsiteY25" fmla="*/ 655 h 168383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</a:cxnLst>
              <a:rect l="l" t="t" r="r" b="b"/>
              <a:pathLst>
                <a:path w="2344670" h="1683831">
                  <a:moveTo>
                    <a:pt x="160815" y="655"/>
                  </a:moveTo>
                  <a:cubicBezTo>
                    <a:pt x="421841" y="12541"/>
                    <a:pt x="819696" y="185908"/>
                    <a:pt x="1246012" y="476738"/>
                  </a:cubicBezTo>
                  <a:lnTo>
                    <a:pt x="1305323" y="518723"/>
                  </a:lnTo>
                  <a:lnTo>
                    <a:pt x="1333925" y="548985"/>
                  </a:lnTo>
                  <a:cubicBezTo>
                    <a:pt x="1428779" y="641638"/>
                    <a:pt x="1530934" y="726618"/>
                    <a:pt x="1639618" y="803225"/>
                  </a:cubicBezTo>
                  <a:lnTo>
                    <a:pt x="1780481" y="894326"/>
                  </a:lnTo>
                  <a:lnTo>
                    <a:pt x="1818430" y="927306"/>
                  </a:lnTo>
                  <a:cubicBezTo>
                    <a:pt x="2000773" y="1091139"/>
                    <a:pt x="2162013" y="1257773"/>
                    <a:pt x="2296710" y="1418500"/>
                  </a:cubicBezTo>
                  <a:lnTo>
                    <a:pt x="2344670" y="1478126"/>
                  </a:lnTo>
                  <a:lnTo>
                    <a:pt x="2322660" y="1501682"/>
                  </a:lnTo>
                  <a:cubicBezTo>
                    <a:pt x="2164703" y="1634225"/>
                    <a:pt x="1861291" y="1707430"/>
                    <a:pt x="1521584" y="1676972"/>
                  </a:cubicBezTo>
                  <a:cubicBezTo>
                    <a:pt x="1219623" y="1649899"/>
                    <a:pt x="960451" y="1547327"/>
                    <a:pt x="813976" y="1413529"/>
                  </a:cubicBezTo>
                  <a:lnTo>
                    <a:pt x="802398" y="1400404"/>
                  </a:lnTo>
                  <a:lnTo>
                    <a:pt x="767999" y="1373260"/>
                  </a:lnTo>
                  <a:cubicBezTo>
                    <a:pt x="729568" y="1336791"/>
                    <a:pt x="693784" y="1296126"/>
                    <a:pt x="661355" y="1251413"/>
                  </a:cubicBezTo>
                  <a:cubicBezTo>
                    <a:pt x="564068" y="1117272"/>
                    <a:pt x="510795" y="965744"/>
                    <a:pt x="499370" y="816284"/>
                  </a:cubicBezTo>
                  <a:lnTo>
                    <a:pt x="500290" y="760568"/>
                  </a:lnTo>
                  <a:lnTo>
                    <a:pt x="498742" y="761692"/>
                  </a:lnTo>
                  <a:cubicBezTo>
                    <a:pt x="480037" y="581917"/>
                    <a:pt x="384902" y="417140"/>
                    <a:pt x="238565" y="311053"/>
                  </a:cubicBezTo>
                  <a:lnTo>
                    <a:pt x="238565" y="311052"/>
                  </a:lnTo>
                  <a:lnTo>
                    <a:pt x="239018" y="310850"/>
                  </a:lnTo>
                  <a:lnTo>
                    <a:pt x="177937" y="277697"/>
                  </a:lnTo>
                  <a:cubicBezTo>
                    <a:pt x="91602" y="219370"/>
                    <a:pt x="27446" y="130707"/>
                    <a:pt x="764" y="27003"/>
                  </a:cubicBezTo>
                  <a:lnTo>
                    <a:pt x="0" y="20938"/>
                  </a:lnTo>
                  <a:lnTo>
                    <a:pt x="8257" y="17137"/>
                  </a:lnTo>
                  <a:cubicBezTo>
                    <a:pt x="51560" y="3346"/>
                    <a:pt x="102809" y="-1987"/>
                    <a:pt x="160815" y="655"/>
                  </a:cubicBezTo>
                  <a:close/>
                </a:path>
              </a:pathLst>
            </a:custGeom>
            <a:solidFill>
              <a:schemeClr val="bg1">
                <a:lumMod val="95000"/>
              </a:schemeClr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45" name="フリーフォーム: 図形 44">
              <a:extLst>
                <a:ext uri="{FF2B5EF4-FFF2-40B4-BE49-F238E27FC236}">
                  <a16:creationId xmlns:a16="http://schemas.microsoft.com/office/drawing/2014/main" id="{4607749A-5C51-4177-8C1A-315B129C175C}"/>
                </a:ext>
              </a:extLst>
            </p:cNvPr>
            <p:cNvSpPr/>
            <p:nvPr/>
          </p:nvSpPr>
          <p:spPr>
            <a:xfrm>
              <a:off x="672838" y="2328565"/>
              <a:ext cx="437382" cy="86265"/>
            </a:xfrm>
            <a:custGeom>
              <a:avLst/>
              <a:gdLst>
                <a:gd name="connsiteX0" fmla="*/ 0 w 547006"/>
                <a:gd name="connsiteY0" fmla="*/ 0 h 100273"/>
                <a:gd name="connsiteX1" fmla="*/ 524694 w 547006"/>
                <a:gd name="connsiteY1" fmla="*/ 12633 h 100273"/>
                <a:gd name="connsiteX2" fmla="*/ 547006 w 547006"/>
                <a:gd name="connsiteY2" fmla="*/ 12367 h 100273"/>
                <a:gd name="connsiteX3" fmla="*/ 529294 w 547006"/>
                <a:gd name="connsiteY3" fmla="*/ 45000 h 100273"/>
                <a:gd name="connsiteX4" fmla="*/ 483689 w 547006"/>
                <a:gd name="connsiteY4" fmla="*/ 100273 h 100273"/>
                <a:gd name="connsiteX5" fmla="*/ 418950 w 547006"/>
                <a:gd name="connsiteY5" fmla="*/ 99016 h 100273"/>
                <a:gd name="connsiteX6" fmla="*/ 0 w 547006"/>
                <a:gd name="connsiteY6" fmla="*/ 0 h 10027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547006" h="100273">
                  <a:moveTo>
                    <a:pt x="0" y="0"/>
                  </a:moveTo>
                  <a:cubicBezTo>
                    <a:pt x="172166" y="8423"/>
                    <a:pt x="348429" y="12633"/>
                    <a:pt x="524694" y="12633"/>
                  </a:cubicBezTo>
                  <a:lnTo>
                    <a:pt x="547006" y="12367"/>
                  </a:lnTo>
                  <a:lnTo>
                    <a:pt x="529294" y="45000"/>
                  </a:lnTo>
                  <a:lnTo>
                    <a:pt x="483689" y="100273"/>
                  </a:lnTo>
                  <a:lnTo>
                    <a:pt x="418950" y="99016"/>
                  </a:lnTo>
                  <a:cubicBezTo>
                    <a:pt x="179856" y="89591"/>
                    <a:pt x="0" y="48842"/>
                    <a:pt x="0" y="0"/>
                  </a:cubicBezTo>
                  <a:close/>
                </a:path>
              </a:pathLst>
            </a:custGeom>
            <a:solidFill>
              <a:srgbClr val="FFFF00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 dirty="0"/>
            </a:p>
          </p:txBody>
        </p:sp>
        <p:sp>
          <p:nvSpPr>
            <p:cNvPr id="46" name="フリーフォーム: 図形 45">
              <a:extLst>
                <a:ext uri="{FF2B5EF4-FFF2-40B4-BE49-F238E27FC236}">
                  <a16:creationId xmlns:a16="http://schemas.microsoft.com/office/drawing/2014/main" id="{853EC0FB-3E15-428A-AAAE-52BC588AAC94}"/>
                </a:ext>
              </a:extLst>
            </p:cNvPr>
            <p:cNvSpPr/>
            <p:nvPr/>
          </p:nvSpPr>
          <p:spPr>
            <a:xfrm>
              <a:off x="616021" y="2208380"/>
              <a:ext cx="506411" cy="151835"/>
            </a:xfrm>
            <a:custGeom>
              <a:avLst/>
              <a:gdLst>
                <a:gd name="connsiteX0" fmla="*/ 453453 w 612961"/>
                <a:gd name="connsiteY0" fmla="*/ 0 h 249942"/>
                <a:gd name="connsiteX1" fmla="*/ 481429 w 612961"/>
                <a:gd name="connsiteY1" fmla="*/ 20830 h 249942"/>
                <a:gd name="connsiteX2" fmla="*/ 597198 w 612961"/>
                <a:gd name="connsiteY2" fmla="*/ 175784 h 249942"/>
                <a:gd name="connsiteX3" fmla="*/ 612961 w 612961"/>
                <a:gd name="connsiteY3" fmla="*/ 221609 h 249942"/>
                <a:gd name="connsiteX4" fmla="*/ 507814 w 612961"/>
                <a:gd name="connsiteY4" fmla="*/ 218358 h 249942"/>
                <a:gd name="connsiteX5" fmla="*/ 1 w 612961"/>
                <a:gd name="connsiteY5" fmla="*/ 249942 h 249942"/>
                <a:gd name="connsiteX6" fmla="*/ 0 w 612961"/>
                <a:gd name="connsiteY6" fmla="*/ 249942 h 249942"/>
                <a:gd name="connsiteX7" fmla="*/ 405472 w 612961"/>
                <a:gd name="connsiteY7" fmla="*/ 2406 h 24994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612961" h="249942">
                  <a:moveTo>
                    <a:pt x="453453" y="0"/>
                  </a:moveTo>
                  <a:lnTo>
                    <a:pt x="481429" y="20830"/>
                  </a:lnTo>
                  <a:cubicBezTo>
                    <a:pt x="530308" y="64939"/>
                    <a:pt x="569863" y="117462"/>
                    <a:pt x="597198" y="175784"/>
                  </a:cubicBezTo>
                  <a:lnTo>
                    <a:pt x="612961" y="221609"/>
                  </a:lnTo>
                  <a:lnTo>
                    <a:pt x="507814" y="218358"/>
                  </a:lnTo>
                  <a:cubicBezTo>
                    <a:pt x="337221" y="218358"/>
                    <a:pt x="166627" y="228886"/>
                    <a:pt x="1" y="249942"/>
                  </a:cubicBezTo>
                  <a:lnTo>
                    <a:pt x="0" y="249942"/>
                  </a:lnTo>
                  <a:cubicBezTo>
                    <a:pt x="0" y="127840"/>
                    <a:pt x="174070" y="25967"/>
                    <a:pt x="405472" y="2406"/>
                  </a:cubicBezTo>
                  <a:close/>
                </a:path>
              </a:pathLst>
            </a:custGeom>
            <a:solidFill>
              <a:srgbClr val="FFFF00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47" name="フリーフォーム: 図形 46">
              <a:extLst>
                <a:ext uri="{FF2B5EF4-FFF2-40B4-BE49-F238E27FC236}">
                  <a16:creationId xmlns:a16="http://schemas.microsoft.com/office/drawing/2014/main" id="{7D7AC61A-DFEF-40F9-B374-202B8B0728C0}"/>
                </a:ext>
              </a:extLst>
            </p:cNvPr>
            <p:cNvSpPr/>
            <p:nvPr/>
          </p:nvSpPr>
          <p:spPr>
            <a:xfrm>
              <a:off x="1382900" y="2806641"/>
              <a:ext cx="1959847" cy="1091023"/>
            </a:xfrm>
            <a:custGeom>
              <a:avLst/>
              <a:gdLst>
                <a:gd name="connsiteX0" fmla="*/ 596934 w 1959847"/>
                <a:gd name="connsiteY0" fmla="*/ 1004778 h 1091023"/>
                <a:gd name="connsiteX1" fmla="*/ 774212 w 1959847"/>
                <a:gd name="connsiteY1" fmla="*/ 1040666 h 1091023"/>
                <a:gd name="connsiteX2" fmla="*/ 802495 w 1959847"/>
                <a:gd name="connsiteY2" fmla="*/ 1026825 h 1091023"/>
                <a:gd name="connsiteX3" fmla="*/ 802495 w 1959847"/>
                <a:gd name="connsiteY3" fmla="*/ 1024142 h 1091023"/>
                <a:gd name="connsiteX4" fmla="*/ 1072633 w 1959847"/>
                <a:gd name="connsiteY4" fmla="*/ 1024142 h 1091023"/>
                <a:gd name="connsiteX5" fmla="*/ 1131726 w 1959847"/>
                <a:gd name="connsiteY5" fmla="*/ 1004778 h 1091023"/>
                <a:gd name="connsiteX6" fmla="*/ 1309004 w 1959847"/>
                <a:gd name="connsiteY6" fmla="*/ 1040666 h 1091023"/>
                <a:gd name="connsiteX7" fmla="*/ 1340128 w 1959847"/>
                <a:gd name="connsiteY7" fmla="*/ 1025435 h 1091023"/>
                <a:gd name="connsiteX8" fmla="*/ 1340128 w 1959847"/>
                <a:gd name="connsiteY8" fmla="*/ 1024142 h 1091023"/>
                <a:gd name="connsiteX9" fmla="*/ 1407663 w 1959847"/>
                <a:gd name="connsiteY9" fmla="*/ 1005258 h 1091023"/>
                <a:gd name="connsiteX10" fmla="*/ 1610267 w 1959847"/>
                <a:gd name="connsiteY10" fmla="*/ 1024142 h 1091023"/>
                <a:gd name="connsiteX11" fmla="*/ 1669359 w 1959847"/>
                <a:gd name="connsiteY11" fmla="*/ 1004778 h 1091023"/>
                <a:gd name="connsiteX12" fmla="*/ 1846637 w 1959847"/>
                <a:gd name="connsiteY12" fmla="*/ 1040666 h 1091023"/>
                <a:gd name="connsiteX13" fmla="*/ 1874920 w 1959847"/>
                <a:gd name="connsiteY13" fmla="*/ 1026825 h 1091023"/>
                <a:gd name="connsiteX14" fmla="*/ 1874920 w 1959847"/>
                <a:gd name="connsiteY14" fmla="*/ 1024142 h 1091023"/>
                <a:gd name="connsiteX15" fmla="*/ 1942455 w 1959847"/>
                <a:gd name="connsiteY15" fmla="*/ 1005258 h 1091023"/>
                <a:gd name="connsiteX16" fmla="*/ 1953032 w 1959847"/>
                <a:gd name="connsiteY16" fmla="*/ 1007476 h 1091023"/>
                <a:gd name="connsiteX17" fmla="*/ 1959847 w 1959847"/>
                <a:gd name="connsiteY17" fmla="*/ 1015949 h 1091023"/>
                <a:gd name="connsiteX18" fmla="*/ 1937837 w 1959847"/>
                <a:gd name="connsiteY18" fmla="*/ 1039505 h 1091023"/>
                <a:gd name="connsiteX19" fmla="*/ 1916677 w 1959847"/>
                <a:gd name="connsiteY19" fmla="*/ 1054558 h 1091023"/>
                <a:gd name="connsiteX20" fmla="*/ 1908687 w 1959847"/>
                <a:gd name="connsiteY20" fmla="*/ 1055116 h 1091023"/>
                <a:gd name="connsiteX21" fmla="*/ 1874920 w 1959847"/>
                <a:gd name="connsiteY21" fmla="*/ 1071640 h 1091023"/>
                <a:gd name="connsiteX22" fmla="*/ 1874920 w 1959847"/>
                <a:gd name="connsiteY22" fmla="*/ 1074324 h 1091023"/>
                <a:gd name="connsiteX23" fmla="*/ 1846637 w 1959847"/>
                <a:gd name="connsiteY23" fmla="*/ 1088165 h 1091023"/>
                <a:gd name="connsiteX24" fmla="*/ 1610267 w 1959847"/>
                <a:gd name="connsiteY24" fmla="*/ 1071640 h 1091023"/>
                <a:gd name="connsiteX25" fmla="*/ 1407663 w 1959847"/>
                <a:gd name="connsiteY25" fmla="*/ 1052756 h 1091023"/>
                <a:gd name="connsiteX26" fmla="*/ 1373895 w 1959847"/>
                <a:gd name="connsiteY26" fmla="*/ 1055116 h 1091023"/>
                <a:gd name="connsiteX27" fmla="*/ 1342771 w 1959847"/>
                <a:gd name="connsiteY27" fmla="*/ 1070347 h 1091023"/>
                <a:gd name="connsiteX28" fmla="*/ 1342771 w 1959847"/>
                <a:gd name="connsiteY28" fmla="*/ 1071640 h 1091023"/>
                <a:gd name="connsiteX29" fmla="*/ 1072633 w 1959847"/>
                <a:gd name="connsiteY29" fmla="*/ 1071640 h 1091023"/>
                <a:gd name="connsiteX30" fmla="*/ 802495 w 1959847"/>
                <a:gd name="connsiteY30" fmla="*/ 1071640 h 1091023"/>
                <a:gd name="connsiteX31" fmla="*/ 802495 w 1959847"/>
                <a:gd name="connsiteY31" fmla="*/ 1074324 h 1091023"/>
                <a:gd name="connsiteX32" fmla="*/ 774212 w 1959847"/>
                <a:gd name="connsiteY32" fmla="*/ 1088165 h 1091023"/>
                <a:gd name="connsiteX33" fmla="*/ 596934 w 1959847"/>
                <a:gd name="connsiteY33" fmla="*/ 1052277 h 1091023"/>
                <a:gd name="connsiteX34" fmla="*/ 579297 w 1959847"/>
                <a:gd name="connsiteY34" fmla="*/ 1054684 h 1091023"/>
                <a:gd name="connsiteX35" fmla="*/ 559048 w 1959847"/>
                <a:gd name="connsiteY35" fmla="*/ 1045154 h 1091023"/>
                <a:gd name="connsiteX36" fmla="*/ 533359 w 1959847"/>
                <a:gd name="connsiteY36" fmla="*/ 1026603 h 1091023"/>
                <a:gd name="connsiteX37" fmla="*/ 537841 w 1959847"/>
                <a:gd name="connsiteY37" fmla="*/ 1024142 h 1091023"/>
                <a:gd name="connsiteX38" fmla="*/ 596934 w 1959847"/>
                <a:gd name="connsiteY38" fmla="*/ 1004778 h 1091023"/>
                <a:gd name="connsiteX39" fmla="*/ 511538 w 1959847"/>
                <a:gd name="connsiteY39" fmla="*/ 803828 h 1091023"/>
                <a:gd name="connsiteX40" fmla="*/ 724633 w 1959847"/>
                <a:gd name="connsiteY40" fmla="*/ 839716 h 1091023"/>
                <a:gd name="connsiteX41" fmla="*/ 758631 w 1959847"/>
                <a:gd name="connsiteY41" fmla="*/ 825875 h 1091023"/>
                <a:gd name="connsiteX42" fmla="*/ 758631 w 1959847"/>
                <a:gd name="connsiteY42" fmla="*/ 823191 h 1091023"/>
                <a:gd name="connsiteX43" fmla="*/ 1083347 w 1959847"/>
                <a:gd name="connsiteY43" fmla="*/ 823191 h 1091023"/>
                <a:gd name="connsiteX44" fmla="*/ 1408063 w 1959847"/>
                <a:gd name="connsiteY44" fmla="*/ 823191 h 1091023"/>
                <a:gd name="connsiteX45" fmla="*/ 1408063 w 1959847"/>
                <a:gd name="connsiteY45" fmla="*/ 870690 h 1091023"/>
                <a:gd name="connsiteX46" fmla="*/ 1083347 w 1959847"/>
                <a:gd name="connsiteY46" fmla="*/ 870690 h 1091023"/>
                <a:gd name="connsiteX47" fmla="*/ 758631 w 1959847"/>
                <a:gd name="connsiteY47" fmla="*/ 870690 h 1091023"/>
                <a:gd name="connsiteX48" fmla="*/ 758631 w 1959847"/>
                <a:gd name="connsiteY48" fmla="*/ 873374 h 1091023"/>
                <a:gd name="connsiteX49" fmla="*/ 724633 w 1959847"/>
                <a:gd name="connsiteY49" fmla="*/ 887214 h 1091023"/>
                <a:gd name="connsiteX50" fmla="*/ 440507 w 1959847"/>
                <a:gd name="connsiteY50" fmla="*/ 870690 h 1091023"/>
                <a:gd name="connsiteX51" fmla="*/ 379622 w 1959847"/>
                <a:gd name="connsiteY51" fmla="*/ 889870 h 1091023"/>
                <a:gd name="connsiteX52" fmla="*/ 362829 w 1959847"/>
                <a:gd name="connsiteY52" fmla="*/ 887835 h 1091023"/>
                <a:gd name="connsiteX53" fmla="*/ 315828 w 1959847"/>
                <a:gd name="connsiteY53" fmla="*/ 834134 h 1091023"/>
                <a:gd name="connsiteX54" fmla="*/ 318738 w 1959847"/>
                <a:gd name="connsiteY54" fmla="*/ 834994 h 1091023"/>
                <a:gd name="connsiteX55" fmla="*/ 440507 w 1959847"/>
                <a:gd name="connsiteY55" fmla="*/ 823191 h 1091023"/>
                <a:gd name="connsiteX56" fmla="*/ 511538 w 1959847"/>
                <a:gd name="connsiteY56" fmla="*/ 803828 h 1091023"/>
                <a:gd name="connsiteX57" fmla="*/ 267222 w 1959847"/>
                <a:gd name="connsiteY57" fmla="*/ 602876 h 1091023"/>
                <a:gd name="connsiteX58" fmla="*/ 444500 w 1959847"/>
                <a:gd name="connsiteY58" fmla="*/ 638764 h 1091023"/>
                <a:gd name="connsiteX59" fmla="*/ 472783 w 1959847"/>
                <a:gd name="connsiteY59" fmla="*/ 624923 h 1091023"/>
                <a:gd name="connsiteX60" fmla="*/ 472783 w 1959847"/>
                <a:gd name="connsiteY60" fmla="*/ 622239 h 1091023"/>
                <a:gd name="connsiteX61" fmla="*/ 742922 w 1959847"/>
                <a:gd name="connsiteY61" fmla="*/ 622239 h 1091023"/>
                <a:gd name="connsiteX62" fmla="*/ 1013059 w 1959847"/>
                <a:gd name="connsiteY62" fmla="*/ 622239 h 1091023"/>
                <a:gd name="connsiteX63" fmla="*/ 1013059 w 1959847"/>
                <a:gd name="connsiteY63" fmla="*/ 669738 h 1091023"/>
                <a:gd name="connsiteX64" fmla="*/ 742922 w 1959847"/>
                <a:gd name="connsiteY64" fmla="*/ 669738 h 1091023"/>
                <a:gd name="connsiteX65" fmla="*/ 472783 w 1959847"/>
                <a:gd name="connsiteY65" fmla="*/ 669738 h 1091023"/>
                <a:gd name="connsiteX66" fmla="*/ 472783 w 1959847"/>
                <a:gd name="connsiteY66" fmla="*/ 672422 h 1091023"/>
                <a:gd name="connsiteX67" fmla="*/ 444500 w 1959847"/>
                <a:gd name="connsiteY67" fmla="*/ 686262 h 1091023"/>
                <a:gd name="connsiteX68" fmla="*/ 208129 w 1959847"/>
                <a:gd name="connsiteY68" fmla="*/ 669738 h 1091023"/>
                <a:gd name="connsiteX69" fmla="*/ 205340 w 1959847"/>
                <a:gd name="connsiteY69" fmla="*/ 671270 h 1091023"/>
                <a:gd name="connsiteX70" fmla="*/ 188277 w 1959847"/>
                <a:gd name="connsiteY70" fmla="*/ 633139 h 1091023"/>
                <a:gd name="connsiteX71" fmla="*/ 208129 w 1959847"/>
                <a:gd name="connsiteY71" fmla="*/ 622239 h 1091023"/>
                <a:gd name="connsiteX72" fmla="*/ 267222 w 1959847"/>
                <a:gd name="connsiteY72" fmla="*/ 602876 h 1091023"/>
                <a:gd name="connsiteX73" fmla="*/ 184478 w 1959847"/>
                <a:gd name="connsiteY73" fmla="*/ 401924 h 1091023"/>
                <a:gd name="connsiteX74" fmla="*/ 361756 w 1959847"/>
                <a:gd name="connsiteY74" fmla="*/ 437812 h 1091023"/>
                <a:gd name="connsiteX75" fmla="*/ 390039 w 1959847"/>
                <a:gd name="connsiteY75" fmla="*/ 423971 h 1091023"/>
                <a:gd name="connsiteX76" fmla="*/ 390039 w 1959847"/>
                <a:gd name="connsiteY76" fmla="*/ 421287 h 1091023"/>
                <a:gd name="connsiteX77" fmla="*/ 660177 w 1959847"/>
                <a:gd name="connsiteY77" fmla="*/ 421287 h 1091023"/>
                <a:gd name="connsiteX78" fmla="*/ 930315 w 1959847"/>
                <a:gd name="connsiteY78" fmla="*/ 421287 h 1091023"/>
                <a:gd name="connsiteX79" fmla="*/ 930315 w 1959847"/>
                <a:gd name="connsiteY79" fmla="*/ 468786 h 1091023"/>
                <a:gd name="connsiteX80" fmla="*/ 660177 w 1959847"/>
                <a:gd name="connsiteY80" fmla="*/ 468786 h 1091023"/>
                <a:gd name="connsiteX81" fmla="*/ 390039 w 1959847"/>
                <a:gd name="connsiteY81" fmla="*/ 468786 h 1091023"/>
                <a:gd name="connsiteX82" fmla="*/ 390039 w 1959847"/>
                <a:gd name="connsiteY82" fmla="*/ 471470 h 1091023"/>
                <a:gd name="connsiteX83" fmla="*/ 361756 w 1959847"/>
                <a:gd name="connsiteY83" fmla="*/ 485310 h 1091023"/>
                <a:gd name="connsiteX84" fmla="*/ 154931 w 1959847"/>
                <a:gd name="connsiteY84" fmla="*/ 453456 h 1091023"/>
                <a:gd name="connsiteX85" fmla="*/ 130940 w 1959847"/>
                <a:gd name="connsiteY85" fmla="*/ 465904 h 1091023"/>
                <a:gd name="connsiteX86" fmla="*/ 124472 w 1959847"/>
                <a:gd name="connsiteY86" fmla="*/ 421789 h 1091023"/>
                <a:gd name="connsiteX87" fmla="*/ 125385 w 1959847"/>
                <a:gd name="connsiteY87" fmla="*/ 421287 h 1091023"/>
                <a:gd name="connsiteX88" fmla="*/ 184478 w 1959847"/>
                <a:gd name="connsiteY88" fmla="*/ 401924 h 1091023"/>
                <a:gd name="connsiteX89" fmla="*/ 209878 w 1959847"/>
                <a:gd name="connsiteY89" fmla="*/ 200972 h 1091023"/>
                <a:gd name="connsiteX90" fmla="*/ 387156 w 1959847"/>
                <a:gd name="connsiteY90" fmla="*/ 236860 h 1091023"/>
                <a:gd name="connsiteX91" fmla="*/ 415439 w 1959847"/>
                <a:gd name="connsiteY91" fmla="*/ 223019 h 1091023"/>
                <a:gd name="connsiteX92" fmla="*/ 415439 w 1959847"/>
                <a:gd name="connsiteY92" fmla="*/ 220335 h 1091023"/>
                <a:gd name="connsiteX93" fmla="*/ 685577 w 1959847"/>
                <a:gd name="connsiteY93" fmla="*/ 220335 h 1091023"/>
                <a:gd name="connsiteX94" fmla="*/ 955715 w 1959847"/>
                <a:gd name="connsiteY94" fmla="*/ 220335 h 1091023"/>
                <a:gd name="connsiteX95" fmla="*/ 955715 w 1959847"/>
                <a:gd name="connsiteY95" fmla="*/ 267834 h 1091023"/>
                <a:gd name="connsiteX96" fmla="*/ 685577 w 1959847"/>
                <a:gd name="connsiteY96" fmla="*/ 267834 h 1091023"/>
                <a:gd name="connsiteX97" fmla="*/ 415439 w 1959847"/>
                <a:gd name="connsiteY97" fmla="*/ 267834 h 1091023"/>
                <a:gd name="connsiteX98" fmla="*/ 415439 w 1959847"/>
                <a:gd name="connsiteY98" fmla="*/ 270518 h 1091023"/>
                <a:gd name="connsiteX99" fmla="*/ 387156 w 1959847"/>
                <a:gd name="connsiteY99" fmla="*/ 284358 h 1091023"/>
                <a:gd name="connsiteX100" fmla="*/ 150785 w 1959847"/>
                <a:gd name="connsiteY100" fmla="*/ 267834 h 1091023"/>
                <a:gd name="connsiteX101" fmla="*/ 125460 w 1959847"/>
                <a:gd name="connsiteY101" fmla="*/ 281739 h 1091023"/>
                <a:gd name="connsiteX102" fmla="*/ 110785 w 1959847"/>
                <a:gd name="connsiteY102" fmla="*/ 284796 h 1091023"/>
                <a:gd name="connsiteX103" fmla="*/ 101101 w 1959847"/>
                <a:gd name="connsiteY103" fmla="*/ 239314 h 1091023"/>
                <a:gd name="connsiteX104" fmla="*/ 125460 w 1959847"/>
                <a:gd name="connsiteY104" fmla="*/ 234240 h 1091023"/>
                <a:gd name="connsiteX105" fmla="*/ 150785 w 1959847"/>
                <a:gd name="connsiteY105" fmla="*/ 220335 h 1091023"/>
                <a:gd name="connsiteX106" fmla="*/ 209878 w 1959847"/>
                <a:gd name="connsiteY106" fmla="*/ 200972 h 1091023"/>
                <a:gd name="connsiteX107" fmla="*/ 20877 w 1959847"/>
                <a:gd name="connsiteY107" fmla="*/ 20 h 1091023"/>
                <a:gd name="connsiteX108" fmla="*/ 198155 w 1959847"/>
                <a:gd name="connsiteY108" fmla="*/ 35908 h 1091023"/>
                <a:gd name="connsiteX109" fmla="*/ 226438 w 1959847"/>
                <a:gd name="connsiteY109" fmla="*/ 22067 h 1091023"/>
                <a:gd name="connsiteX110" fmla="*/ 226438 w 1959847"/>
                <a:gd name="connsiteY110" fmla="*/ 19383 h 1091023"/>
                <a:gd name="connsiteX111" fmla="*/ 496576 w 1959847"/>
                <a:gd name="connsiteY111" fmla="*/ 19383 h 1091023"/>
                <a:gd name="connsiteX112" fmla="*/ 766714 w 1959847"/>
                <a:gd name="connsiteY112" fmla="*/ 19383 h 1091023"/>
                <a:gd name="connsiteX113" fmla="*/ 766714 w 1959847"/>
                <a:gd name="connsiteY113" fmla="*/ 66882 h 1091023"/>
                <a:gd name="connsiteX114" fmla="*/ 496576 w 1959847"/>
                <a:gd name="connsiteY114" fmla="*/ 66882 h 1091023"/>
                <a:gd name="connsiteX115" fmla="*/ 226438 w 1959847"/>
                <a:gd name="connsiteY115" fmla="*/ 66882 h 1091023"/>
                <a:gd name="connsiteX116" fmla="*/ 226438 w 1959847"/>
                <a:gd name="connsiteY116" fmla="*/ 69566 h 1091023"/>
                <a:gd name="connsiteX117" fmla="*/ 198155 w 1959847"/>
                <a:gd name="connsiteY117" fmla="*/ 83406 h 1091023"/>
                <a:gd name="connsiteX118" fmla="*/ 50423 w 1959847"/>
                <a:gd name="connsiteY118" fmla="*/ 51617 h 1091023"/>
                <a:gd name="connsiteX119" fmla="*/ 32861 w 1959847"/>
                <a:gd name="connsiteY119" fmla="*/ 49181 h 1091023"/>
                <a:gd name="connsiteX120" fmla="*/ 31693 w 1959847"/>
                <a:gd name="connsiteY120" fmla="*/ 46563 h 1091023"/>
                <a:gd name="connsiteX121" fmla="*/ 0 w 1959847"/>
                <a:gd name="connsiteY121" fmla="*/ 2870 h 109102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  <a:cxn ang="0">
                  <a:pos x="connsiteX55" y="connsiteY55"/>
                </a:cxn>
                <a:cxn ang="0">
                  <a:pos x="connsiteX56" y="connsiteY56"/>
                </a:cxn>
                <a:cxn ang="0">
                  <a:pos x="connsiteX57" y="connsiteY57"/>
                </a:cxn>
                <a:cxn ang="0">
                  <a:pos x="connsiteX58" y="connsiteY58"/>
                </a:cxn>
                <a:cxn ang="0">
                  <a:pos x="connsiteX59" y="connsiteY59"/>
                </a:cxn>
                <a:cxn ang="0">
                  <a:pos x="connsiteX60" y="connsiteY60"/>
                </a:cxn>
                <a:cxn ang="0">
                  <a:pos x="connsiteX61" y="connsiteY61"/>
                </a:cxn>
                <a:cxn ang="0">
                  <a:pos x="connsiteX62" y="connsiteY62"/>
                </a:cxn>
                <a:cxn ang="0">
                  <a:pos x="connsiteX63" y="connsiteY63"/>
                </a:cxn>
                <a:cxn ang="0">
                  <a:pos x="connsiteX64" y="connsiteY64"/>
                </a:cxn>
                <a:cxn ang="0">
                  <a:pos x="connsiteX65" y="connsiteY65"/>
                </a:cxn>
                <a:cxn ang="0">
                  <a:pos x="connsiteX66" y="connsiteY66"/>
                </a:cxn>
                <a:cxn ang="0">
                  <a:pos x="connsiteX67" y="connsiteY67"/>
                </a:cxn>
                <a:cxn ang="0">
                  <a:pos x="connsiteX68" y="connsiteY68"/>
                </a:cxn>
                <a:cxn ang="0">
                  <a:pos x="connsiteX69" y="connsiteY69"/>
                </a:cxn>
                <a:cxn ang="0">
                  <a:pos x="connsiteX70" y="connsiteY70"/>
                </a:cxn>
                <a:cxn ang="0">
                  <a:pos x="connsiteX71" y="connsiteY71"/>
                </a:cxn>
                <a:cxn ang="0">
                  <a:pos x="connsiteX72" y="connsiteY72"/>
                </a:cxn>
                <a:cxn ang="0">
                  <a:pos x="connsiteX73" y="connsiteY73"/>
                </a:cxn>
                <a:cxn ang="0">
                  <a:pos x="connsiteX74" y="connsiteY74"/>
                </a:cxn>
                <a:cxn ang="0">
                  <a:pos x="connsiteX75" y="connsiteY75"/>
                </a:cxn>
                <a:cxn ang="0">
                  <a:pos x="connsiteX76" y="connsiteY76"/>
                </a:cxn>
                <a:cxn ang="0">
                  <a:pos x="connsiteX77" y="connsiteY77"/>
                </a:cxn>
                <a:cxn ang="0">
                  <a:pos x="connsiteX78" y="connsiteY78"/>
                </a:cxn>
                <a:cxn ang="0">
                  <a:pos x="connsiteX79" y="connsiteY79"/>
                </a:cxn>
                <a:cxn ang="0">
                  <a:pos x="connsiteX80" y="connsiteY80"/>
                </a:cxn>
                <a:cxn ang="0">
                  <a:pos x="connsiteX81" y="connsiteY81"/>
                </a:cxn>
                <a:cxn ang="0">
                  <a:pos x="connsiteX82" y="connsiteY82"/>
                </a:cxn>
                <a:cxn ang="0">
                  <a:pos x="connsiteX83" y="connsiteY83"/>
                </a:cxn>
                <a:cxn ang="0">
                  <a:pos x="connsiteX84" y="connsiteY84"/>
                </a:cxn>
                <a:cxn ang="0">
                  <a:pos x="connsiteX85" y="connsiteY85"/>
                </a:cxn>
                <a:cxn ang="0">
                  <a:pos x="connsiteX86" y="connsiteY86"/>
                </a:cxn>
                <a:cxn ang="0">
                  <a:pos x="connsiteX87" y="connsiteY87"/>
                </a:cxn>
                <a:cxn ang="0">
                  <a:pos x="connsiteX88" y="connsiteY88"/>
                </a:cxn>
                <a:cxn ang="0">
                  <a:pos x="connsiteX89" y="connsiteY89"/>
                </a:cxn>
                <a:cxn ang="0">
                  <a:pos x="connsiteX90" y="connsiteY90"/>
                </a:cxn>
                <a:cxn ang="0">
                  <a:pos x="connsiteX91" y="connsiteY91"/>
                </a:cxn>
                <a:cxn ang="0">
                  <a:pos x="connsiteX92" y="connsiteY92"/>
                </a:cxn>
                <a:cxn ang="0">
                  <a:pos x="connsiteX93" y="connsiteY93"/>
                </a:cxn>
                <a:cxn ang="0">
                  <a:pos x="connsiteX94" y="connsiteY94"/>
                </a:cxn>
                <a:cxn ang="0">
                  <a:pos x="connsiteX95" y="connsiteY95"/>
                </a:cxn>
                <a:cxn ang="0">
                  <a:pos x="connsiteX96" y="connsiteY96"/>
                </a:cxn>
                <a:cxn ang="0">
                  <a:pos x="connsiteX97" y="connsiteY97"/>
                </a:cxn>
                <a:cxn ang="0">
                  <a:pos x="connsiteX98" y="connsiteY98"/>
                </a:cxn>
                <a:cxn ang="0">
                  <a:pos x="connsiteX99" y="connsiteY99"/>
                </a:cxn>
                <a:cxn ang="0">
                  <a:pos x="connsiteX100" y="connsiteY100"/>
                </a:cxn>
                <a:cxn ang="0">
                  <a:pos x="connsiteX101" y="connsiteY101"/>
                </a:cxn>
                <a:cxn ang="0">
                  <a:pos x="connsiteX102" y="connsiteY102"/>
                </a:cxn>
                <a:cxn ang="0">
                  <a:pos x="connsiteX103" y="connsiteY103"/>
                </a:cxn>
                <a:cxn ang="0">
                  <a:pos x="connsiteX104" y="connsiteY104"/>
                </a:cxn>
                <a:cxn ang="0">
                  <a:pos x="connsiteX105" y="connsiteY105"/>
                </a:cxn>
                <a:cxn ang="0">
                  <a:pos x="connsiteX106" y="connsiteY106"/>
                </a:cxn>
                <a:cxn ang="0">
                  <a:pos x="connsiteX107" y="connsiteY107"/>
                </a:cxn>
                <a:cxn ang="0">
                  <a:pos x="connsiteX108" y="connsiteY108"/>
                </a:cxn>
                <a:cxn ang="0">
                  <a:pos x="connsiteX109" y="connsiteY109"/>
                </a:cxn>
                <a:cxn ang="0">
                  <a:pos x="connsiteX110" y="connsiteY110"/>
                </a:cxn>
                <a:cxn ang="0">
                  <a:pos x="connsiteX111" y="connsiteY111"/>
                </a:cxn>
                <a:cxn ang="0">
                  <a:pos x="connsiteX112" y="connsiteY112"/>
                </a:cxn>
                <a:cxn ang="0">
                  <a:pos x="connsiteX113" y="connsiteY113"/>
                </a:cxn>
                <a:cxn ang="0">
                  <a:pos x="connsiteX114" y="connsiteY114"/>
                </a:cxn>
                <a:cxn ang="0">
                  <a:pos x="connsiteX115" y="connsiteY115"/>
                </a:cxn>
                <a:cxn ang="0">
                  <a:pos x="connsiteX116" y="connsiteY116"/>
                </a:cxn>
                <a:cxn ang="0">
                  <a:pos x="connsiteX117" y="connsiteY117"/>
                </a:cxn>
                <a:cxn ang="0">
                  <a:pos x="connsiteX118" y="connsiteY118"/>
                </a:cxn>
                <a:cxn ang="0">
                  <a:pos x="connsiteX119" y="connsiteY119"/>
                </a:cxn>
                <a:cxn ang="0">
                  <a:pos x="connsiteX120" y="connsiteY120"/>
                </a:cxn>
                <a:cxn ang="0">
                  <a:pos x="connsiteX121" y="connsiteY121"/>
                </a:cxn>
              </a:cxnLst>
              <a:rect l="l" t="t" r="r" b="b"/>
              <a:pathLst>
                <a:path w="1959847" h="1091023">
                  <a:moveTo>
                    <a:pt x="596934" y="1004778"/>
                  </a:moveTo>
                  <a:cubicBezTo>
                    <a:pt x="656027" y="1005896"/>
                    <a:pt x="715119" y="1055813"/>
                    <a:pt x="774212" y="1040666"/>
                  </a:cubicBezTo>
                  <a:lnTo>
                    <a:pt x="802495" y="1026825"/>
                  </a:lnTo>
                  <a:lnTo>
                    <a:pt x="802495" y="1024142"/>
                  </a:lnTo>
                  <a:cubicBezTo>
                    <a:pt x="892541" y="956997"/>
                    <a:pt x="982587" y="1091287"/>
                    <a:pt x="1072633" y="1024142"/>
                  </a:cubicBezTo>
                  <a:cubicBezTo>
                    <a:pt x="1092331" y="1009454"/>
                    <a:pt x="1112028" y="1004405"/>
                    <a:pt x="1131726" y="1004778"/>
                  </a:cubicBezTo>
                  <a:cubicBezTo>
                    <a:pt x="1190818" y="1005897"/>
                    <a:pt x="1249911" y="1055813"/>
                    <a:pt x="1309004" y="1040666"/>
                  </a:cubicBezTo>
                  <a:lnTo>
                    <a:pt x="1340128" y="1025435"/>
                  </a:lnTo>
                  <a:lnTo>
                    <a:pt x="1340128" y="1024142"/>
                  </a:lnTo>
                  <a:cubicBezTo>
                    <a:pt x="1362639" y="1007355"/>
                    <a:pt x="1385151" y="1003159"/>
                    <a:pt x="1407663" y="1005258"/>
                  </a:cubicBezTo>
                  <a:cubicBezTo>
                    <a:pt x="1475197" y="1011552"/>
                    <a:pt x="1542732" y="1074500"/>
                    <a:pt x="1610267" y="1024142"/>
                  </a:cubicBezTo>
                  <a:cubicBezTo>
                    <a:pt x="1629964" y="1009454"/>
                    <a:pt x="1649661" y="1004404"/>
                    <a:pt x="1669359" y="1004778"/>
                  </a:cubicBezTo>
                  <a:cubicBezTo>
                    <a:pt x="1728452" y="1005896"/>
                    <a:pt x="1787544" y="1055813"/>
                    <a:pt x="1846637" y="1040666"/>
                  </a:cubicBezTo>
                  <a:lnTo>
                    <a:pt x="1874920" y="1026825"/>
                  </a:lnTo>
                  <a:lnTo>
                    <a:pt x="1874920" y="1024142"/>
                  </a:lnTo>
                  <a:cubicBezTo>
                    <a:pt x="1897432" y="1007356"/>
                    <a:pt x="1919943" y="1003159"/>
                    <a:pt x="1942455" y="1005258"/>
                  </a:cubicBezTo>
                  <a:lnTo>
                    <a:pt x="1953032" y="1007476"/>
                  </a:lnTo>
                  <a:lnTo>
                    <a:pt x="1959847" y="1015949"/>
                  </a:lnTo>
                  <a:lnTo>
                    <a:pt x="1937837" y="1039505"/>
                  </a:lnTo>
                  <a:lnTo>
                    <a:pt x="1916677" y="1054558"/>
                  </a:lnTo>
                  <a:lnTo>
                    <a:pt x="1908687" y="1055116"/>
                  </a:lnTo>
                  <a:cubicBezTo>
                    <a:pt x="1897432" y="1058001"/>
                    <a:pt x="1886176" y="1063247"/>
                    <a:pt x="1874920" y="1071640"/>
                  </a:cubicBezTo>
                  <a:lnTo>
                    <a:pt x="1874920" y="1074324"/>
                  </a:lnTo>
                  <a:lnTo>
                    <a:pt x="1846637" y="1088165"/>
                  </a:lnTo>
                  <a:cubicBezTo>
                    <a:pt x="1767847" y="1108360"/>
                    <a:pt x="1689056" y="1012889"/>
                    <a:pt x="1610267" y="1071640"/>
                  </a:cubicBezTo>
                  <a:cubicBezTo>
                    <a:pt x="1542732" y="1121999"/>
                    <a:pt x="1475197" y="1059051"/>
                    <a:pt x="1407663" y="1052756"/>
                  </a:cubicBezTo>
                  <a:cubicBezTo>
                    <a:pt x="1396407" y="1051707"/>
                    <a:pt x="1385151" y="1052231"/>
                    <a:pt x="1373895" y="1055116"/>
                  </a:cubicBezTo>
                  <a:lnTo>
                    <a:pt x="1342771" y="1070347"/>
                  </a:lnTo>
                  <a:lnTo>
                    <a:pt x="1342771" y="1071640"/>
                  </a:lnTo>
                  <a:cubicBezTo>
                    <a:pt x="1252725" y="1138785"/>
                    <a:pt x="1162679" y="1004495"/>
                    <a:pt x="1072633" y="1071640"/>
                  </a:cubicBezTo>
                  <a:cubicBezTo>
                    <a:pt x="982587" y="1138785"/>
                    <a:pt x="892541" y="1004495"/>
                    <a:pt x="802495" y="1071640"/>
                  </a:cubicBezTo>
                  <a:lnTo>
                    <a:pt x="802495" y="1074324"/>
                  </a:lnTo>
                  <a:lnTo>
                    <a:pt x="774212" y="1088165"/>
                  </a:lnTo>
                  <a:cubicBezTo>
                    <a:pt x="715119" y="1103311"/>
                    <a:pt x="656026" y="1053396"/>
                    <a:pt x="596934" y="1052277"/>
                  </a:cubicBezTo>
                  <a:lnTo>
                    <a:pt x="579297" y="1054684"/>
                  </a:lnTo>
                  <a:lnTo>
                    <a:pt x="559048" y="1045154"/>
                  </a:lnTo>
                  <a:lnTo>
                    <a:pt x="533359" y="1026603"/>
                  </a:lnTo>
                  <a:lnTo>
                    <a:pt x="537841" y="1024142"/>
                  </a:lnTo>
                  <a:cubicBezTo>
                    <a:pt x="557539" y="1009454"/>
                    <a:pt x="577236" y="1004404"/>
                    <a:pt x="596934" y="1004778"/>
                  </a:cubicBezTo>
                  <a:close/>
                  <a:moveTo>
                    <a:pt x="511538" y="803828"/>
                  </a:moveTo>
                  <a:cubicBezTo>
                    <a:pt x="582570" y="804946"/>
                    <a:pt x="653601" y="854863"/>
                    <a:pt x="724633" y="839716"/>
                  </a:cubicBezTo>
                  <a:lnTo>
                    <a:pt x="758631" y="825875"/>
                  </a:lnTo>
                  <a:lnTo>
                    <a:pt x="758631" y="823191"/>
                  </a:lnTo>
                  <a:cubicBezTo>
                    <a:pt x="866870" y="756047"/>
                    <a:pt x="975108" y="890336"/>
                    <a:pt x="1083347" y="823191"/>
                  </a:cubicBezTo>
                  <a:cubicBezTo>
                    <a:pt x="1191585" y="756047"/>
                    <a:pt x="1299824" y="890336"/>
                    <a:pt x="1408063" y="823191"/>
                  </a:cubicBezTo>
                  <a:lnTo>
                    <a:pt x="1408063" y="870690"/>
                  </a:lnTo>
                  <a:cubicBezTo>
                    <a:pt x="1299824" y="937835"/>
                    <a:pt x="1191585" y="803545"/>
                    <a:pt x="1083347" y="870690"/>
                  </a:cubicBezTo>
                  <a:cubicBezTo>
                    <a:pt x="975108" y="937835"/>
                    <a:pt x="866870" y="803545"/>
                    <a:pt x="758631" y="870690"/>
                  </a:cubicBezTo>
                  <a:lnTo>
                    <a:pt x="758631" y="873374"/>
                  </a:lnTo>
                  <a:lnTo>
                    <a:pt x="724633" y="887214"/>
                  </a:lnTo>
                  <a:cubicBezTo>
                    <a:pt x="629924" y="907410"/>
                    <a:pt x="535215" y="811938"/>
                    <a:pt x="440507" y="870690"/>
                  </a:cubicBezTo>
                  <a:cubicBezTo>
                    <a:pt x="420212" y="883280"/>
                    <a:pt x="399917" y="888788"/>
                    <a:pt x="379622" y="889870"/>
                  </a:cubicBezTo>
                  <a:lnTo>
                    <a:pt x="362829" y="887835"/>
                  </a:lnTo>
                  <a:lnTo>
                    <a:pt x="315828" y="834134"/>
                  </a:lnTo>
                  <a:lnTo>
                    <a:pt x="318738" y="834994"/>
                  </a:lnTo>
                  <a:cubicBezTo>
                    <a:pt x="359327" y="845223"/>
                    <a:pt x="399917" y="848371"/>
                    <a:pt x="440507" y="823191"/>
                  </a:cubicBezTo>
                  <a:cubicBezTo>
                    <a:pt x="464184" y="808504"/>
                    <a:pt x="487861" y="803454"/>
                    <a:pt x="511538" y="803828"/>
                  </a:cubicBezTo>
                  <a:close/>
                  <a:moveTo>
                    <a:pt x="267222" y="602876"/>
                  </a:moveTo>
                  <a:cubicBezTo>
                    <a:pt x="326315" y="603994"/>
                    <a:pt x="385407" y="653911"/>
                    <a:pt x="444500" y="638764"/>
                  </a:cubicBezTo>
                  <a:lnTo>
                    <a:pt x="472783" y="624923"/>
                  </a:lnTo>
                  <a:lnTo>
                    <a:pt x="472783" y="622239"/>
                  </a:lnTo>
                  <a:cubicBezTo>
                    <a:pt x="562829" y="555095"/>
                    <a:pt x="652875" y="689384"/>
                    <a:pt x="742922" y="622239"/>
                  </a:cubicBezTo>
                  <a:cubicBezTo>
                    <a:pt x="832967" y="555095"/>
                    <a:pt x="923013" y="689384"/>
                    <a:pt x="1013059" y="622239"/>
                  </a:cubicBezTo>
                  <a:lnTo>
                    <a:pt x="1013059" y="669738"/>
                  </a:lnTo>
                  <a:cubicBezTo>
                    <a:pt x="923013" y="736883"/>
                    <a:pt x="832967" y="602593"/>
                    <a:pt x="742922" y="669738"/>
                  </a:cubicBezTo>
                  <a:cubicBezTo>
                    <a:pt x="652875" y="736883"/>
                    <a:pt x="562829" y="602593"/>
                    <a:pt x="472783" y="669738"/>
                  </a:cubicBezTo>
                  <a:lnTo>
                    <a:pt x="472783" y="672422"/>
                  </a:lnTo>
                  <a:lnTo>
                    <a:pt x="444500" y="686262"/>
                  </a:lnTo>
                  <a:cubicBezTo>
                    <a:pt x="365710" y="706458"/>
                    <a:pt x="286919" y="610986"/>
                    <a:pt x="208129" y="669738"/>
                  </a:cubicBezTo>
                  <a:lnTo>
                    <a:pt x="205340" y="671270"/>
                  </a:lnTo>
                  <a:lnTo>
                    <a:pt x="188277" y="633139"/>
                  </a:lnTo>
                  <a:lnTo>
                    <a:pt x="208129" y="622239"/>
                  </a:lnTo>
                  <a:cubicBezTo>
                    <a:pt x="227827" y="607552"/>
                    <a:pt x="247524" y="602502"/>
                    <a:pt x="267222" y="602876"/>
                  </a:cubicBezTo>
                  <a:close/>
                  <a:moveTo>
                    <a:pt x="184478" y="401924"/>
                  </a:moveTo>
                  <a:cubicBezTo>
                    <a:pt x="243571" y="403042"/>
                    <a:pt x="302663" y="452959"/>
                    <a:pt x="361756" y="437812"/>
                  </a:cubicBezTo>
                  <a:lnTo>
                    <a:pt x="390039" y="423971"/>
                  </a:lnTo>
                  <a:lnTo>
                    <a:pt x="390039" y="421287"/>
                  </a:lnTo>
                  <a:cubicBezTo>
                    <a:pt x="480085" y="354143"/>
                    <a:pt x="570131" y="488432"/>
                    <a:pt x="660177" y="421287"/>
                  </a:cubicBezTo>
                  <a:cubicBezTo>
                    <a:pt x="750223" y="354143"/>
                    <a:pt x="840269" y="488432"/>
                    <a:pt x="930315" y="421287"/>
                  </a:cubicBezTo>
                  <a:lnTo>
                    <a:pt x="930315" y="468786"/>
                  </a:lnTo>
                  <a:cubicBezTo>
                    <a:pt x="840269" y="535931"/>
                    <a:pt x="750223" y="401641"/>
                    <a:pt x="660177" y="468786"/>
                  </a:cubicBezTo>
                  <a:cubicBezTo>
                    <a:pt x="570131" y="535931"/>
                    <a:pt x="480085" y="401641"/>
                    <a:pt x="390039" y="468786"/>
                  </a:cubicBezTo>
                  <a:lnTo>
                    <a:pt x="390039" y="471470"/>
                  </a:lnTo>
                  <a:lnTo>
                    <a:pt x="361756" y="485310"/>
                  </a:lnTo>
                  <a:cubicBezTo>
                    <a:pt x="292815" y="502982"/>
                    <a:pt x="223873" y="432095"/>
                    <a:pt x="154931" y="453456"/>
                  </a:cubicBezTo>
                  <a:lnTo>
                    <a:pt x="130940" y="465904"/>
                  </a:lnTo>
                  <a:lnTo>
                    <a:pt x="124472" y="421789"/>
                  </a:lnTo>
                  <a:lnTo>
                    <a:pt x="125385" y="421287"/>
                  </a:lnTo>
                  <a:cubicBezTo>
                    <a:pt x="145083" y="406600"/>
                    <a:pt x="164780" y="401550"/>
                    <a:pt x="184478" y="401924"/>
                  </a:cubicBezTo>
                  <a:close/>
                  <a:moveTo>
                    <a:pt x="209878" y="200972"/>
                  </a:moveTo>
                  <a:cubicBezTo>
                    <a:pt x="268971" y="202090"/>
                    <a:pt x="328063" y="252007"/>
                    <a:pt x="387156" y="236860"/>
                  </a:cubicBezTo>
                  <a:lnTo>
                    <a:pt x="415439" y="223019"/>
                  </a:lnTo>
                  <a:lnTo>
                    <a:pt x="415439" y="220335"/>
                  </a:lnTo>
                  <a:cubicBezTo>
                    <a:pt x="505485" y="153191"/>
                    <a:pt x="595531" y="287480"/>
                    <a:pt x="685577" y="220335"/>
                  </a:cubicBezTo>
                  <a:cubicBezTo>
                    <a:pt x="775623" y="153191"/>
                    <a:pt x="865669" y="287480"/>
                    <a:pt x="955715" y="220335"/>
                  </a:cubicBezTo>
                  <a:lnTo>
                    <a:pt x="955715" y="267834"/>
                  </a:lnTo>
                  <a:cubicBezTo>
                    <a:pt x="865669" y="334979"/>
                    <a:pt x="775623" y="200689"/>
                    <a:pt x="685577" y="267834"/>
                  </a:cubicBezTo>
                  <a:cubicBezTo>
                    <a:pt x="595531" y="334979"/>
                    <a:pt x="505485" y="200689"/>
                    <a:pt x="415439" y="267834"/>
                  </a:cubicBezTo>
                  <a:lnTo>
                    <a:pt x="415439" y="270518"/>
                  </a:lnTo>
                  <a:lnTo>
                    <a:pt x="387156" y="284358"/>
                  </a:lnTo>
                  <a:cubicBezTo>
                    <a:pt x="308366" y="304554"/>
                    <a:pt x="229575" y="209082"/>
                    <a:pt x="150785" y="267834"/>
                  </a:cubicBezTo>
                  <a:cubicBezTo>
                    <a:pt x="142343" y="274129"/>
                    <a:pt x="133902" y="278653"/>
                    <a:pt x="125460" y="281739"/>
                  </a:cubicBezTo>
                  <a:lnTo>
                    <a:pt x="110785" y="284796"/>
                  </a:lnTo>
                  <a:lnTo>
                    <a:pt x="101101" y="239314"/>
                  </a:lnTo>
                  <a:lnTo>
                    <a:pt x="125460" y="234240"/>
                  </a:lnTo>
                  <a:cubicBezTo>
                    <a:pt x="133902" y="231154"/>
                    <a:pt x="142343" y="226630"/>
                    <a:pt x="150785" y="220335"/>
                  </a:cubicBezTo>
                  <a:cubicBezTo>
                    <a:pt x="170483" y="205648"/>
                    <a:pt x="190180" y="200598"/>
                    <a:pt x="209878" y="200972"/>
                  </a:cubicBezTo>
                  <a:close/>
                  <a:moveTo>
                    <a:pt x="20877" y="20"/>
                  </a:moveTo>
                  <a:cubicBezTo>
                    <a:pt x="79970" y="1138"/>
                    <a:pt x="139062" y="51055"/>
                    <a:pt x="198155" y="35908"/>
                  </a:cubicBezTo>
                  <a:lnTo>
                    <a:pt x="226438" y="22067"/>
                  </a:lnTo>
                  <a:lnTo>
                    <a:pt x="226438" y="19383"/>
                  </a:lnTo>
                  <a:cubicBezTo>
                    <a:pt x="316484" y="-47761"/>
                    <a:pt x="406530" y="86528"/>
                    <a:pt x="496576" y="19383"/>
                  </a:cubicBezTo>
                  <a:cubicBezTo>
                    <a:pt x="586622" y="-47761"/>
                    <a:pt x="676668" y="86528"/>
                    <a:pt x="766714" y="19383"/>
                  </a:cubicBezTo>
                  <a:lnTo>
                    <a:pt x="766714" y="66882"/>
                  </a:lnTo>
                  <a:cubicBezTo>
                    <a:pt x="676668" y="134027"/>
                    <a:pt x="586622" y="-263"/>
                    <a:pt x="496576" y="66882"/>
                  </a:cubicBezTo>
                  <a:cubicBezTo>
                    <a:pt x="406530" y="134027"/>
                    <a:pt x="316484" y="-263"/>
                    <a:pt x="226438" y="66882"/>
                  </a:cubicBezTo>
                  <a:lnTo>
                    <a:pt x="226438" y="69566"/>
                  </a:lnTo>
                  <a:lnTo>
                    <a:pt x="198155" y="83406"/>
                  </a:lnTo>
                  <a:cubicBezTo>
                    <a:pt x="148911" y="96029"/>
                    <a:pt x="99667" y="63468"/>
                    <a:pt x="50423" y="51617"/>
                  </a:cubicBezTo>
                  <a:lnTo>
                    <a:pt x="32861" y="49181"/>
                  </a:lnTo>
                  <a:lnTo>
                    <a:pt x="31693" y="46563"/>
                  </a:lnTo>
                  <a:lnTo>
                    <a:pt x="0" y="2870"/>
                  </a:lnTo>
                  <a:close/>
                </a:path>
              </a:pathLst>
            </a:custGeom>
            <a:solidFill>
              <a:schemeClr val="tx1">
                <a:lumMod val="95000"/>
                <a:lumOff val="5000"/>
              </a:schemeClr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48" name="二等辺三角形 125">
              <a:extLst>
                <a:ext uri="{FF2B5EF4-FFF2-40B4-BE49-F238E27FC236}">
                  <a16:creationId xmlns:a16="http://schemas.microsoft.com/office/drawing/2014/main" id="{91961942-6C03-41DB-B325-B77627A00309}"/>
                </a:ext>
              </a:extLst>
            </p:cNvPr>
            <p:cNvSpPr/>
            <p:nvPr/>
          </p:nvSpPr>
          <p:spPr>
            <a:xfrm rot="17100000">
              <a:off x="3347582" y="2892537"/>
              <a:ext cx="434630" cy="1765051"/>
            </a:xfrm>
            <a:custGeom>
              <a:avLst/>
              <a:gdLst>
                <a:gd name="connsiteX0" fmla="*/ 0 w 457200"/>
                <a:gd name="connsiteY0" fmla="*/ 1258570 h 1258570"/>
                <a:gd name="connsiteX1" fmla="*/ 228600 w 457200"/>
                <a:gd name="connsiteY1" fmla="*/ 0 h 1258570"/>
                <a:gd name="connsiteX2" fmla="*/ 457200 w 457200"/>
                <a:gd name="connsiteY2" fmla="*/ 1258570 h 1258570"/>
                <a:gd name="connsiteX3" fmla="*/ 0 w 457200"/>
                <a:gd name="connsiteY3" fmla="*/ 1258570 h 1258570"/>
                <a:gd name="connsiteX0" fmla="*/ 0 w 457200"/>
                <a:gd name="connsiteY0" fmla="*/ 1258570 h 1258570"/>
                <a:gd name="connsiteX1" fmla="*/ 228600 w 457200"/>
                <a:gd name="connsiteY1" fmla="*/ 0 h 1258570"/>
                <a:gd name="connsiteX2" fmla="*/ 457200 w 457200"/>
                <a:gd name="connsiteY2" fmla="*/ 1258570 h 1258570"/>
                <a:gd name="connsiteX3" fmla="*/ 0 w 457200"/>
                <a:gd name="connsiteY3" fmla="*/ 1258570 h 1258570"/>
                <a:gd name="connsiteX0" fmla="*/ 10663 w 467863"/>
                <a:gd name="connsiteY0" fmla="*/ 1258570 h 1284158"/>
                <a:gd name="connsiteX1" fmla="*/ 239263 w 467863"/>
                <a:gd name="connsiteY1" fmla="*/ 0 h 1284158"/>
                <a:gd name="connsiteX2" fmla="*/ 467863 w 467863"/>
                <a:gd name="connsiteY2" fmla="*/ 1258570 h 1284158"/>
                <a:gd name="connsiteX3" fmla="*/ 10663 w 467863"/>
                <a:gd name="connsiteY3" fmla="*/ 1258570 h 1284158"/>
                <a:gd name="connsiteX0" fmla="*/ 10663 w 471252"/>
                <a:gd name="connsiteY0" fmla="*/ 1258570 h 1292445"/>
                <a:gd name="connsiteX1" fmla="*/ 239263 w 471252"/>
                <a:gd name="connsiteY1" fmla="*/ 0 h 1292445"/>
                <a:gd name="connsiteX2" fmla="*/ 467863 w 471252"/>
                <a:gd name="connsiteY2" fmla="*/ 1258570 h 1292445"/>
                <a:gd name="connsiteX3" fmla="*/ 10663 w 471252"/>
                <a:gd name="connsiteY3" fmla="*/ 1258570 h 1292445"/>
                <a:gd name="connsiteX0" fmla="*/ 4682 w 465271"/>
                <a:gd name="connsiteY0" fmla="*/ 1258570 h 1285147"/>
                <a:gd name="connsiteX1" fmla="*/ 233282 w 465271"/>
                <a:gd name="connsiteY1" fmla="*/ 0 h 1285147"/>
                <a:gd name="connsiteX2" fmla="*/ 461882 w 465271"/>
                <a:gd name="connsiteY2" fmla="*/ 1258570 h 1285147"/>
                <a:gd name="connsiteX3" fmla="*/ 4682 w 465271"/>
                <a:gd name="connsiteY3" fmla="*/ 1258570 h 1285147"/>
                <a:gd name="connsiteX0" fmla="*/ 4682 w 466712"/>
                <a:gd name="connsiteY0" fmla="*/ 1258570 h 1294158"/>
                <a:gd name="connsiteX1" fmla="*/ 233282 w 466712"/>
                <a:gd name="connsiteY1" fmla="*/ 0 h 1294158"/>
                <a:gd name="connsiteX2" fmla="*/ 461882 w 466712"/>
                <a:gd name="connsiteY2" fmla="*/ 1258570 h 1294158"/>
                <a:gd name="connsiteX3" fmla="*/ 4682 w 466712"/>
                <a:gd name="connsiteY3" fmla="*/ 1258570 h 129415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466712" h="1294158">
                  <a:moveTo>
                    <a:pt x="4682" y="1258570"/>
                  </a:moveTo>
                  <a:cubicBezTo>
                    <a:pt x="-25348" y="1218800"/>
                    <a:pt x="93582" y="-423"/>
                    <a:pt x="233282" y="0"/>
                  </a:cubicBezTo>
                  <a:cubicBezTo>
                    <a:pt x="372982" y="423"/>
                    <a:pt x="492500" y="1204010"/>
                    <a:pt x="461882" y="1258570"/>
                  </a:cubicBezTo>
                  <a:cubicBezTo>
                    <a:pt x="431264" y="1313130"/>
                    <a:pt x="34712" y="1298340"/>
                    <a:pt x="4682" y="1258570"/>
                  </a:cubicBezTo>
                  <a:close/>
                </a:path>
              </a:pathLst>
            </a:custGeom>
            <a:solidFill>
              <a:schemeClr val="bg1">
                <a:lumMod val="50000"/>
              </a:schemeClr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marL="285750" indent="-285750" algn="ctr">
                <a:buFont typeface="Arial" panose="020B0604020202020204" pitchFamily="34" charset="0"/>
                <a:buChar char="•"/>
              </a:pPr>
              <a:endParaRPr kumimoji="1" lang="ja-JP" altLang="en-US"/>
            </a:p>
          </p:txBody>
        </p:sp>
        <p:sp>
          <p:nvSpPr>
            <p:cNvPr id="49" name="楕円 116">
              <a:extLst>
                <a:ext uri="{FF2B5EF4-FFF2-40B4-BE49-F238E27FC236}">
                  <a16:creationId xmlns:a16="http://schemas.microsoft.com/office/drawing/2014/main" id="{03A36AE6-FE1D-45A2-ADC2-1CD8F06F5E17}"/>
                </a:ext>
              </a:extLst>
            </p:cNvPr>
            <p:cNvSpPr/>
            <p:nvPr/>
          </p:nvSpPr>
          <p:spPr>
            <a:xfrm rot="18900000">
              <a:off x="2122981" y="2188087"/>
              <a:ext cx="1185386" cy="2086831"/>
            </a:xfrm>
            <a:custGeom>
              <a:avLst/>
              <a:gdLst>
                <a:gd name="connsiteX0" fmla="*/ 0 w 982980"/>
                <a:gd name="connsiteY0" fmla="*/ 491490 h 982980"/>
                <a:gd name="connsiteX1" fmla="*/ 491490 w 982980"/>
                <a:gd name="connsiteY1" fmla="*/ 0 h 982980"/>
                <a:gd name="connsiteX2" fmla="*/ 982980 w 982980"/>
                <a:gd name="connsiteY2" fmla="*/ 491490 h 982980"/>
                <a:gd name="connsiteX3" fmla="*/ 491490 w 982980"/>
                <a:gd name="connsiteY3" fmla="*/ 982980 h 982980"/>
                <a:gd name="connsiteX4" fmla="*/ 0 w 982980"/>
                <a:gd name="connsiteY4" fmla="*/ 491490 h 982980"/>
                <a:gd name="connsiteX0" fmla="*/ 0 w 982980"/>
                <a:gd name="connsiteY0" fmla="*/ 491490 h 982980"/>
                <a:gd name="connsiteX1" fmla="*/ 491490 w 982980"/>
                <a:gd name="connsiteY1" fmla="*/ 0 h 982980"/>
                <a:gd name="connsiteX2" fmla="*/ 982980 w 982980"/>
                <a:gd name="connsiteY2" fmla="*/ 491490 h 982980"/>
                <a:gd name="connsiteX3" fmla="*/ 491490 w 982980"/>
                <a:gd name="connsiteY3" fmla="*/ 982980 h 982980"/>
                <a:gd name="connsiteX4" fmla="*/ 0 w 982980"/>
                <a:gd name="connsiteY4" fmla="*/ 491490 h 982980"/>
                <a:gd name="connsiteX0" fmla="*/ 0 w 982980"/>
                <a:gd name="connsiteY0" fmla="*/ 491490 h 982980"/>
                <a:gd name="connsiteX1" fmla="*/ 491490 w 982980"/>
                <a:gd name="connsiteY1" fmla="*/ 0 h 982980"/>
                <a:gd name="connsiteX2" fmla="*/ 982980 w 982980"/>
                <a:gd name="connsiteY2" fmla="*/ 491490 h 982980"/>
                <a:gd name="connsiteX3" fmla="*/ 491490 w 982980"/>
                <a:gd name="connsiteY3" fmla="*/ 982980 h 982980"/>
                <a:gd name="connsiteX4" fmla="*/ 0 w 982980"/>
                <a:gd name="connsiteY4" fmla="*/ 491490 h 982980"/>
                <a:gd name="connsiteX0" fmla="*/ 0 w 982980"/>
                <a:gd name="connsiteY0" fmla="*/ 491490 h 2392680"/>
                <a:gd name="connsiteX1" fmla="*/ 491490 w 982980"/>
                <a:gd name="connsiteY1" fmla="*/ 0 h 2392680"/>
                <a:gd name="connsiteX2" fmla="*/ 982980 w 982980"/>
                <a:gd name="connsiteY2" fmla="*/ 491490 h 2392680"/>
                <a:gd name="connsiteX3" fmla="*/ 491490 w 982980"/>
                <a:gd name="connsiteY3" fmla="*/ 2392680 h 2392680"/>
                <a:gd name="connsiteX4" fmla="*/ 0 w 982980"/>
                <a:gd name="connsiteY4" fmla="*/ 491490 h 2392680"/>
                <a:gd name="connsiteX0" fmla="*/ 0 w 982980"/>
                <a:gd name="connsiteY0" fmla="*/ 491490 h 2392680"/>
                <a:gd name="connsiteX1" fmla="*/ 491490 w 982980"/>
                <a:gd name="connsiteY1" fmla="*/ 0 h 2392680"/>
                <a:gd name="connsiteX2" fmla="*/ 982980 w 982980"/>
                <a:gd name="connsiteY2" fmla="*/ 491490 h 2392680"/>
                <a:gd name="connsiteX3" fmla="*/ 491490 w 982980"/>
                <a:gd name="connsiteY3" fmla="*/ 2392680 h 2392680"/>
                <a:gd name="connsiteX4" fmla="*/ 0 w 982980"/>
                <a:gd name="connsiteY4" fmla="*/ 491490 h 2392680"/>
                <a:gd name="connsiteX0" fmla="*/ 0 w 982980"/>
                <a:gd name="connsiteY0" fmla="*/ 491490 h 2392680"/>
                <a:gd name="connsiteX1" fmla="*/ 491490 w 982980"/>
                <a:gd name="connsiteY1" fmla="*/ 0 h 2392680"/>
                <a:gd name="connsiteX2" fmla="*/ 982980 w 982980"/>
                <a:gd name="connsiteY2" fmla="*/ 491490 h 2392680"/>
                <a:gd name="connsiteX3" fmla="*/ 491490 w 982980"/>
                <a:gd name="connsiteY3" fmla="*/ 2392680 h 2392680"/>
                <a:gd name="connsiteX4" fmla="*/ 0 w 982980"/>
                <a:gd name="connsiteY4" fmla="*/ 491490 h 2392680"/>
                <a:gd name="connsiteX0" fmla="*/ 0 w 1303541"/>
                <a:gd name="connsiteY0" fmla="*/ 491490 h 2209800"/>
                <a:gd name="connsiteX1" fmla="*/ 491490 w 1303541"/>
                <a:gd name="connsiteY1" fmla="*/ 0 h 2209800"/>
                <a:gd name="connsiteX2" fmla="*/ 982980 w 1303541"/>
                <a:gd name="connsiteY2" fmla="*/ 491490 h 2209800"/>
                <a:gd name="connsiteX3" fmla="*/ 1192530 w 1303541"/>
                <a:gd name="connsiteY3" fmla="*/ 2209800 h 2209800"/>
                <a:gd name="connsiteX4" fmla="*/ 0 w 1303541"/>
                <a:gd name="connsiteY4" fmla="*/ 491490 h 2209800"/>
                <a:gd name="connsiteX0" fmla="*/ 0 w 1303541"/>
                <a:gd name="connsiteY0" fmla="*/ 491490 h 2209800"/>
                <a:gd name="connsiteX1" fmla="*/ 491490 w 1303541"/>
                <a:gd name="connsiteY1" fmla="*/ 0 h 2209800"/>
                <a:gd name="connsiteX2" fmla="*/ 982980 w 1303541"/>
                <a:gd name="connsiteY2" fmla="*/ 491490 h 2209800"/>
                <a:gd name="connsiteX3" fmla="*/ 1192530 w 1303541"/>
                <a:gd name="connsiteY3" fmla="*/ 2209800 h 2209800"/>
                <a:gd name="connsiteX4" fmla="*/ 0 w 1303541"/>
                <a:gd name="connsiteY4" fmla="*/ 491490 h 2209800"/>
                <a:gd name="connsiteX0" fmla="*/ 0 w 1192530"/>
                <a:gd name="connsiteY0" fmla="*/ 491490 h 2209800"/>
                <a:gd name="connsiteX1" fmla="*/ 491490 w 1192530"/>
                <a:gd name="connsiteY1" fmla="*/ 0 h 2209800"/>
                <a:gd name="connsiteX2" fmla="*/ 982980 w 1192530"/>
                <a:gd name="connsiteY2" fmla="*/ 491490 h 2209800"/>
                <a:gd name="connsiteX3" fmla="*/ 1192530 w 1192530"/>
                <a:gd name="connsiteY3" fmla="*/ 2209800 h 2209800"/>
                <a:gd name="connsiteX4" fmla="*/ 0 w 1192530"/>
                <a:gd name="connsiteY4" fmla="*/ 491490 h 2209800"/>
                <a:gd name="connsiteX0" fmla="*/ 739 w 1193269"/>
                <a:gd name="connsiteY0" fmla="*/ 491490 h 2209800"/>
                <a:gd name="connsiteX1" fmla="*/ 492229 w 1193269"/>
                <a:gd name="connsiteY1" fmla="*/ 0 h 2209800"/>
                <a:gd name="connsiteX2" fmla="*/ 983719 w 1193269"/>
                <a:gd name="connsiteY2" fmla="*/ 491490 h 2209800"/>
                <a:gd name="connsiteX3" fmla="*/ 1193269 w 1193269"/>
                <a:gd name="connsiteY3" fmla="*/ 2209800 h 2209800"/>
                <a:gd name="connsiteX4" fmla="*/ 739 w 1193269"/>
                <a:gd name="connsiteY4" fmla="*/ 491490 h 2209800"/>
                <a:gd name="connsiteX0" fmla="*/ 338 w 1192868"/>
                <a:gd name="connsiteY0" fmla="*/ 491490 h 2209800"/>
                <a:gd name="connsiteX1" fmla="*/ 491828 w 1192868"/>
                <a:gd name="connsiteY1" fmla="*/ 0 h 2209800"/>
                <a:gd name="connsiteX2" fmla="*/ 983318 w 1192868"/>
                <a:gd name="connsiteY2" fmla="*/ 491490 h 2209800"/>
                <a:gd name="connsiteX3" fmla="*/ 1192868 w 1192868"/>
                <a:gd name="connsiteY3" fmla="*/ 2209800 h 2209800"/>
                <a:gd name="connsiteX4" fmla="*/ 338 w 1192868"/>
                <a:gd name="connsiteY4" fmla="*/ 491490 h 2209800"/>
                <a:gd name="connsiteX0" fmla="*/ 338 w 1192868"/>
                <a:gd name="connsiteY0" fmla="*/ 491490 h 2209800"/>
                <a:gd name="connsiteX1" fmla="*/ 491828 w 1192868"/>
                <a:gd name="connsiteY1" fmla="*/ 0 h 2209800"/>
                <a:gd name="connsiteX2" fmla="*/ 983318 w 1192868"/>
                <a:gd name="connsiteY2" fmla="*/ 491490 h 2209800"/>
                <a:gd name="connsiteX3" fmla="*/ 1192868 w 1192868"/>
                <a:gd name="connsiteY3" fmla="*/ 2209800 h 2209800"/>
                <a:gd name="connsiteX4" fmla="*/ 338 w 1192868"/>
                <a:gd name="connsiteY4" fmla="*/ 491490 h 2209800"/>
                <a:gd name="connsiteX0" fmla="*/ 338 w 1193855"/>
                <a:gd name="connsiteY0" fmla="*/ 491490 h 2209800"/>
                <a:gd name="connsiteX1" fmla="*/ 491828 w 1193855"/>
                <a:gd name="connsiteY1" fmla="*/ 0 h 2209800"/>
                <a:gd name="connsiteX2" fmla="*/ 983318 w 1193855"/>
                <a:gd name="connsiteY2" fmla="*/ 491490 h 2209800"/>
                <a:gd name="connsiteX3" fmla="*/ 1192868 w 1193855"/>
                <a:gd name="connsiteY3" fmla="*/ 2209800 h 2209800"/>
                <a:gd name="connsiteX4" fmla="*/ 338 w 1193855"/>
                <a:gd name="connsiteY4" fmla="*/ 491490 h 2209800"/>
                <a:gd name="connsiteX0" fmla="*/ 181 w 1193698"/>
                <a:gd name="connsiteY0" fmla="*/ 491490 h 2209800"/>
                <a:gd name="connsiteX1" fmla="*/ 491671 w 1193698"/>
                <a:gd name="connsiteY1" fmla="*/ 0 h 2209800"/>
                <a:gd name="connsiteX2" fmla="*/ 983161 w 1193698"/>
                <a:gd name="connsiteY2" fmla="*/ 491490 h 2209800"/>
                <a:gd name="connsiteX3" fmla="*/ 1192711 w 1193698"/>
                <a:gd name="connsiteY3" fmla="*/ 2209800 h 2209800"/>
                <a:gd name="connsiteX4" fmla="*/ 181 w 1193698"/>
                <a:gd name="connsiteY4" fmla="*/ 491490 h 2209800"/>
                <a:gd name="connsiteX0" fmla="*/ 46 w 1193563"/>
                <a:gd name="connsiteY0" fmla="*/ 491490 h 2209800"/>
                <a:gd name="connsiteX1" fmla="*/ 491536 w 1193563"/>
                <a:gd name="connsiteY1" fmla="*/ 0 h 2209800"/>
                <a:gd name="connsiteX2" fmla="*/ 983026 w 1193563"/>
                <a:gd name="connsiteY2" fmla="*/ 491490 h 2209800"/>
                <a:gd name="connsiteX3" fmla="*/ 1192576 w 1193563"/>
                <a:gd name="connsiteY3" fmla="*/ 2209800 h 2209800"/>
                <a:gd name="connsiteX4" fmla="*/ 46 w 1193563"/>
                <a:gd name="connsiteY4" fmla="*/ 491490 h 2209800"/>
                <a:gd name="connsiteX0" fmla="*/ 35 w 1489812"/>
                <a:gd name="connsiteY0" fmla="*/ 491490 h 2199992"/>
                <a:gd name="connsiteX1" fmla="*/ 491525 w 1489812"/>
                <a:gd name="connsiteY1" fmla="*/ 0 h 2199992"/>
                <a:gd name="connsiteX2" fmla="*/ 983015 w 1489812"/>
                <a:gd name="connsiteY2" fmla="*/ 491490 h 2199992"/>
                <a:gd name="connsiteX3" fmla="*/ 1489314 w 1489812"/>
                <a:gd name="connsiteY3" fmla="*/ 2199992 h 2199992"/>
                <a:gd name="connsiteX4" fmla="*/ 35 w 1489812"/>
                <a:gd name="connsiteY4" fmla="*/ 491490 h 2199992"/>
                <a:gd name="connsiteX0" fmla="*/ 35 w 1489764"/>
                <a:gd name="connsiteY0" fmla="*/ 491490 h 2199992"/>
                <a:gd name="connsiteX1" fmla="*/ 491525 w 1489764"/>
                <a:gd name="connsiteY1" fmla="*/ 0 h 2199992"/>
                <a:gd name="connsiteX2" fmla="*/ 983015 w 1489764"/>
                <a:gd name="connsiteY2" fmla="*/ 491490 h 2199992"/>
                <a:gd name="connsiteX3" fmla="*/ 1489314 w 1489764"/>
                <a:gd name="connsiteY3" fmla="*/ 2199992 h 2199992"/>
                <a:gd name="connsiteX4" fmla="*/ 35 w 1489764"/>
                <a:gd name="connsiteY4" fmla="*/ 491490 h 2199992"/>
                <a:gd name="connsiteX0" fmla="*/ 35 w 1489315"/>
                <a:gd name="connsiteY0" fmla="*/ 491490 h 2199992"/>
                <a:gd name="connsiteX1" fmla="*/ 491525 w 1489315"/>
                <a:gd name="connsiteY1" fmla="*/ 0 h 2199992"/>
                <a:gd name="connsiteX2" fmla="*/ 983015 w 1489315"/>
                <a:gd name="connsiteY2" fmla="*/ 491490 h 2199992"/>
                <a:gd name="connsiteX3" fmla="*/ 1489314 w 1489315"/>
                <a:gd name="connsiteY3" fmla="*/ 2199992 h 2199992"/>
                <a:gd name="connsiteX4" fmla="*/ 35 w 1489315"/>
                <a:gd name="connsiteY4" fmla="*/ 491490 h 219999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489315" h="2199992">
                  <a:moveTo>
                    <a:pt x="35" y="491490"/>
                  </a:moveTo>
                  <a:cubicBezTo>
                    <a:pt x="35" y="220048"/>
                    <a:pt x="220083" y="0"/>
                    <a:pt x="491525" y="0"/>
                  </a:cubicBezTo>
                  <a:cubicBezTo>
                    <a:pt x="762967" y="0"/>
                    <a:pt x="983015" y="220048"/>
                    <a:pt x="983015" y="491490"/>
                  </a:cubicBezTo>
                  <a:cubicBezTo>
                    <a:pt x="856769" y="1366651"/>
                    <a:pt x="1400240" y="2034456"/>
                    <a:pt x="1489314" y="2199992"/>
                  </a:cubicBezTo>
                  <a:cubicBezTo>
                    <a:pt x="1233112" y="2146652"/>
                    <a:pt x="-7585" y="1646852"/>
                    <a:pt x="35" y="491490"/>
                  </a:cubicBezTo>
                  <a:close/>
                </a:path>
              </a:pathLst>
            </a:custGeom>
            <a:solidFill>
              <a:schemeClr val="bg1">
                <a:lumMod val="50000"/>
              </a:schemeClr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marL="285750" indent="-285750" algn="ctr">
                <a:buFont typeface="Arial" panose="020B0604020202020204" pitchFamily="34" charset="0"/>
                <a:buChar char="•"/>
              </a:pPr>
              <a:endParaRPr kumimoji="1" lang="ja-JP" altLang="en-US"/>
            </a:p>
          </p:txBody>
        </p:sp>
        <p:sp>
          <p:nvSpPr>
            <p:cNvPr id="50" name="フリーフォーム: 図形 49">
              <a:extLst>
                <a:ext uri="{FF2B5EF4-FFF2-40B4-BE49-F238E27FC236}">
                  <a16:creationId xmlns:a16="http://schemas.microsoft.com/office/drawing/2014/main" id="{741634CF-A5C9-4825-AE5B-13FB6B71327E}"/>
                </a:ext>
              </a:extLst>
            </p:cNvPr>
            <p:cNvSpPr/>
            <p:nvPr/>
          </p:nvSpPr>
          <p:spPr>
            <a:xfrm>
              <a:off x="672838" y="2328565"/>
              <a:ext cx="188622" cy="71963"/>
            </a:xfrm>
            <a:custGeom>
              <a:avLst/>
              <a:gdLst>
                <a:gd name="connsiteX0" fmla="*/ 0 w 188622"/>
                <a:gd name="connsiteY0" fmla="*/ 0 h 71963"/>
                <a:gd name="connsiteX1" fmla="*/ 165652 w 188622"/>
                <a:gd name="connsiteY1" fmla="*/ 4291 h 71963"/>
                <a:gd name="connsiteX2" fmla="*/ 175262 w 188622"/>
                <a:gd name="connsiteY2" fmla="*/ 16283 h 71963"/>
                <a:gd name="connsiteX3" fmla="*/ 188622 w 188622"/>
                <a:gd name="connsiteY3" fmla="*/ 71963 h 71963"/>
                <a:gd name="connsiteX4" fmla="*/ 95803 w 188622"/>
                <a:gd name="connsiteY4" fmla="*/ 55308 h 71963"/>
                <a:gd name="connsiteX5" fmla="*/ 0 w 188622"/>
                <a:gd name="connsiteY5" fmla="*/ 0 h 7196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188622" h="71963">
                  <a:moveTo>
                    <a:pt x="0" y="0"/>
                  </a:moveTo>
                  <a:lnTo>
                    <a:pt x="165652" y="4291"/>
                  </a:lnTo>
                  <a:lnTo>
                    <a:pt x="175262" y="16283"/>
                  </a:lnTo>
                  <a:lnTo>
                    <a:pt x="188622" y="71963"/>
                  </a:lnTo>
                  <a:lnTo>
                    <a:pt x="95803" y="55308"/>
                  </a:lnTo>
                  <a:cubicBezTo>
                    <a:pt x="35953" y="40278"/>
                    <a:pt x="0" y="21010"/>
                    <a:pt x="0" y="0"/>
                  </a:cubicBezTo>
                  <a:close/>
                </a:path>
              </a:pathLst>
            </a:custGeom>
            <a:solidFill>
              <a:schemeClr val="tx1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 dirty="0"/>
            </a:p>
          </p:txBody>
        </p:sp>
        <p:sp>
          <p:nvSpPr>
            <p:cNvPr id="51" name="フリーフォーム: 図形 50">
              <a:extLst>
                <a:ext uri="{FF2B5EF4-FFF2-40B4-BE49-F238E27FC236}">
                  <a16:creationId xmlns:a16="http://schemas.microsoft.com/office/drawing/2014/main" id="{3FA7D5C3-2409-465D-96B7-D7B38BDE0793}"/>
                </a:ext>
              </a:extLst>
            </p:cNvPr>
            <p:cNvSpPr/>
            <p:nvPr/>
          </p:nvSpPr>
          <p:spPr>
            <a:xfrm>
              <a:off x="616021" y="2251588"/>
              <a:ext cx="232184" cy="108627"/>
            </a:xfrm>
            <a:custGeom>
              <a:avLst/>
              <a:gdLst>
                <a:gd name="connsiteX0" fmla="*/ 130507 w 232184"/>
                <a:gd name="connsiteY0" fmla="*/ 0 h 108627"/>
                <a:gd name="connsiteX1" fmla="*/ 179714 w 232184"/>
                <a:gd name="connsiteY1" fmla="*/ 27914 h 108627"/>
                <a:gd name="connsiteX2" fmla="*/ 232079 w 232184"/>
                <a:gd name="connsiteY2" fmla="*/ 93260 h 108627"/>
                <a:gd name="connsiteX3" fmla="*/ 232184 w 232184"/>
                <a:gd name="connsiteY3" fmla="*/ 93700 h 108627"/>
                <a:gd name="connsiteX4" fmla="*/ 208542 w 232184"/>
                <a:gd name="connsiteY4" fmla="*/ 94237 h 108627"/>
                <a:gd name="connsiteX5" fmla="*/ 1 w 232184"/>
                <a:gd name="connsiteY5" fmla="*/ 108627 h 108627"/>
                <a:gd name="connsiteX6" fmla="*/ 0 w 232184"/>
                <a:gd name="connsiteY6" fmla="*/ 108627 h 108627"/>
                <a:gd name="connsiteX7" fmla="*/ 95803 w 232184"/>
                <a:gd name="connsiteY7" fmla="*/ 10992 h 10862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232184" h="108627">
                  <a:moveTo>
                    <a:pt x="130507" y="0"/>
                  </a:moveTo>
                  <a:lnTo>
                    <a:pt x="179714" y="27914"/>
                  </a:lnTo>
                  <a:cubicBezTo>
                    <a:pt x="201823" y="46515"/>
                    <a:pt x="219714" y="68665"/>
                    <a:pt x="232079" y="93260"/>
                  </a:cubicBezTo>
                  <a:lnTo>
                    <a:pt x="232184" y="93700"/>
                  </a:lnTo>
                  <a:lnTo>
                    <a:pt x="208542" y="94237"/>
                  </a:lnTo>
                  <a:cubicBezTo>
                    <a:pt x="138482" y="97435"/>
                    <a:pt x="68832" y="102232"/>
                    <a:pt x="1" y="108627"/>
                  </a:cubicBezTo>
                  <a:lnTo>
                    <a:pt x="0" y="108627"/>
                  </a:lnTo>
                  <a:cubicBezTo>
                    <a:pt x="0" y="71540"/>
                    <a:pt x="35953" y="37525"/>
                    <a:pt x="95803" y="10992"/>
                  </a:cubicBezTo>
                  <a:close/>
                </a:path>
              </a:pathLst>
            </a:custGeom>
            <a:solidFill>
              <a:schemeClr val="tx1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52" name="楕円 51">
              <a:extLst>
                <a:ext uri="{FF2B5EF4-FFF2-40B4-BE49-F238E27FC236}">
                  <a16:creationId xmlns:a16="http://schemas.microsoft.com/office/drawing/2014/main" id="{765A3AC3-F231-48AB-B5D6-6AE9E1DBE3C8}"/>
                </a:ext>
              </a:extLst>
            </p:cNvPr>
            <p:cNvSpPr/>
            <p:nvPr/>
          </p:nvSpPr>
          <p:spPr>
            <a:xfrm>
              <a:off x="1313534" y="2097804"/>
              <a:ext cx="49077" cy="49077"/>
            </a:xfrm>
            <a:prstGeom prst="ellipse">
              <a:avLst/>
            </a:prstGeom>
            <a:solidFill>
              <a:schemeClr val="bg1"/>
            </a:solidFill>
            <a:ln w="1905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53" name="楕円 52">
              <a:extLst>
                <a:ext uri="{FF2B5EF4-FFF2-40B4-BE49-F238E27FC236}">
                  <a16:creationId xmlns:a16="http://schemas.microsoft.com/office/drawing/2014/main" id="{5F6335DA-8C65-4746-9D04-0B4E2E8F540B}"/>
                </a:ext>
              </a:extLst>
            </p:cNvPr>
            <p:cNvSpPr/>
            <p:nvPr/>
          </p:nvSpPr>
          <p:spPr>
            <a:xfrm flipV="1">
              <a:off x="951800" y="2242157"/>
              <a:ext cx="60749" cy="45719"/>
            </a:xfrm>
            <a:prstGeom prst="ellipse">
              <a:avLst/>
            </a:prstGeom>
            <a:solidFill>
              <a:schemeClr val="tx1"/>
            </a:solidFill>
            <a:ln w="1905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  <p:grpSp>
        <p:nvGrpSpPr>
          <p:cNvPr id="54" name="グループ化 53">
            <a:extLst>
              <a:ext uri="{FF2B5EF4-FFF2-40B4-BE49-F238E27FC236}">
                <a16:creationId xmlns:a16="http://schemas.microsoft.com/office/drawing/2014/main" id="{36AE6FF1-7F32-4D0D-B4FC-DF82621A6F0D}"/>
              </a:ext>
            </a:extLst>
          </p:cNvPr>
          <p:cNvGrpSpPr/>
          <p:nvPr/>
        </p:nvGrpSpPr>
        <p:grpSpPr>
          <a:xfrm>
            <a:off x="729503" y="4514043"/>
            <a:ext cx="2567265" cy="1168620"/>
            <a:chOff x="4935405" y="4391022"/>
            <a:chExt cx="2623475" cy="1194207"/>
          </a:xfrm>
        </p:grpSpPr>
        <p:sp>
          <p:nvSpPr>
            <p:cNvPr id="55" name="フリーフォーム: 図形 54">
              <a:extLst>
                <a:ext uri="{FF2B5EF4-FFF2-40B4-BE49-F238E27FC236}">
                  <a16:creationId xmlns:a16="http://schemas.microsoft.com/office/drawing/2014/main" id="{3677207B-D214-4D7C-AC25-0C24232BB4F6}"/>
                </a:ext>
              </a:extLst>
            </p:cNvPr>
            <p:cNvSpPr/>
            <p:nvPr/>
          </p:nvSpPr>
          <p:spPr>
            <a:xfrm rot="16200000">
              <a:off x="6901022" y="4730901"/>
              <a:ext cx="742940" cy="572776"/>
            </a:xfrm>
            <a:custGeom>
              <a:avLst/>
              <a:gdLst>
                <a:gd name="connsiteX0" fmla="*/ 313483 w 626966"/>
                <a:gd name="connsiteY0" fmla="*/ 0 h 435689"/>
                <a:gd name="connsiteX1" fmla="*/ 626966 w 626966"/>
                <a:gd name="connsiteY1" fmla="*/ 435689 h 435689"/>
                <a:gd name="connsiteX2" fmla="*/ 623584 w 626966"/>
                <a:gd name="connsiteY2" fmla="*/ 435689 h 435689"/>
                <a:gd name="connsiteX3" fmla="*/ 606441 w 626966"/>
                <a:gd name="connsiteY3" fmla="*/ 410755 h 435689"/>
                <a:gd name="connsiteX4" fmla="*/ 313483 w 626966"/>
                <a:gd name="connsiteY4" fmla="*/ 180002 h 435689"/>
                <a:gd name="connsiteX5" fmla="*/ 21960 w 626966"/>
                <a:gd name="connsiteY5" fmla="*/ 407467 h 435689"/>
                <a:gd name="connsiteX6" fmla="*/ 2567 w 626966"/>
                <a:gd name="connsiteY6" fmla="*/ 435689 h 435689"/>
                <a:gd name="connsiteX7" fmla="*/ 0 w 626966"/>
                <a:gd name="connsiteY7" fmla="*/ 435689 h 435689"/>
                <a:gd name="connsiteX8" fmla="*/ 313483 w 626966"/>
                <a:gd name="connsiteY8" fmla="*/ 0 h 43568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626966" h="435689">
                  <a:moveTo>
                    <a:pt x="313483" y="0"/>
                  </a:moveTo>
                  <a:cubicBezTo>
                    <a:pt x="417977" y="-26"/>
                    <a:pt x="562953" y="257121"/>
                    <a:pt x="626966" y="435689"/>
                  </a:cubicBezTo>
                  <a:lnTo>
                    <a:pt x="623584" y="435689"/>
                  </a:lnTo>
                  <a:lnTo>
                    <a:pt x="606441" y="410755"/>
                  </a:lnTo>
                  <a:cubicBezTo>
                    <a:pt x="514208" y="285646"/>
                    <a:pt x="403007" y="179985"/>
                    <a:pt x="313483" y="180002"/>
                  </a:cubicBezTo>
                  <a:cubicBezTo>
                    <a:pt x="223960" y="180019"/>
                    <a:pt x="114034" y="282736"/>
                    <a:pt x="21960" y="407467"/>
                  </a:cubicBezTo>
                  <a:lnTo>
                    <a:pt x="2567" y="435689"/>
                  </a:lnTo>
                  <a:lnTo>
                    <a:pt x="0" y="435689"/>
                  </a:lnTo>
                  <a:cubicBezTo>
                    <a:pt x="66394" y="249977"/>
                    <a:pt x="208989" y="26"/>
                    <a:pt x="313483" y="0"/>
                  </a:cubicBezTo>
                  <a:close/>
                </a:path>
              </a:pathLst>
            </a:custGeom>
            <a:pattFill prst="dkHorz">
              <a:fgClr>
                <a:schemeClr val="tx1"/>
              </a:fgClr>
              <a:bgClr>
                <a:srgbClr val="FFFFCC"/>
              </a:bgClr>
            </a:patt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grpSp>
          <p:nvGrpSpPr>
            <p:cNvPr id="56" name="グループ化 55">
              <a:extLst>
                <a:ext uri="{FF2B5EF4-FFF2-40B4-BE49-F238E27FC236}">
                  <a16:creationId xmlns:a16="http://schemas.microsoft.com/office/drawing/2014/main" id="{897DC273-9FD4-469E-95CC-CB9B2ABAEE23}"/>
                </a:ext>
              </a:extLst>
            </p:cNvPr>
            <p:cNvGrpSpPr/>
            <p:nvPr/>
          </p:nvGrpSpPr>
          <p:grpSpPr>
            <a:xfrm>
              <a:off x="4935405" y="4391022"/>
              <a:ext cx="2242057" cy="1194207"/>
              <a:chOff x="3146827" y="3239049"/>
              <a:chExt cx="3093958" cy="1799931"/>
            </a:xfrm>
          </p:grpSpPr>
          <p:sp>
            <p:nvSpPr>
              <p:cNvPr id="63" name="月 62">
                <a:extLst>
                  <a:ext uri="{FF2B5EF4-FFF2-40B4-BE49-F238E27FC236}">
                    <a16:creationId xmlns:a16="http://schemas.microsoft.com/office/drawing/2014/main" id="{4E04DFED-82C3-4310-8DC1-CE6159925485}"/>
                  </a:ext>
                </a:extLst>
              </p:cNvPr>
              <p:cNvSpPr/>
              <p:nvPr/>
            </p:nvSpPr>
            <p:spPr>
              <a:xfrm>
                <a:off x="4014786" y="4503523"/>
                <a:ext cx="295275" cy="535457"/>
              </a:xfrm>
              <a:prstGeom prst="moon">
                <a:avLst>
                  <a:gd name="adj" fmla="val 87500"/>
                </a:avLst>
              </a:prstGeom>
              <a:pattFill prst="dkVert">
                <a:fgClr>
                  <a:srgbClr val="0070C0"/>
                </a:fgClr>
                <a:bgClr>
                  <a:srgbClr val="FFFF00"/>
                </a:bgClr>
              </a:pattFill>
              <a:ln w="1905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64" name="月 278">
                <a:extLst>
                  <a:ext uri="{FF2B5EF4-FFF2-40B4-BE49-F238E27FC236}">
                    <a16:creationId xmlns:a16="http://schemas.microsoft.com/office/drawing/2014/main" id="{1DE9F5EA-7C71-4AB5-B8CE-C4CA6DF9B69B}"/>
                  </a:ext>
                </a:extLst>
              </p:cNvPr>
              <p:cNvSpPr/>
              <p:nvPr/>
            </p:nvSpPr>
            <p:spPr>
              <a:xfrm rot="20700000">
                <a:off x="5050737" y="4422561"/>
                <a:ext cx="777734" cy="480889"/>
              </a:xfrm>
              <a:custGeom>
                <a:avLst/>
                <a:gdLst>
                  <a:gd name="connsiteX0" fmla="*/ 213973 w 213973"/>
                  <a:gd name="connsiteY0" fmla="*/ 355262 h 355262"/>
                  <a:gd name="connsiteX1" fmla="*/ 0 w 213973"/>
                  <a:gd name="connsiteY1" fmla="*/ 177631 h 355262"/>
                  <a:gd name="connsiteX2" fmla="*/ 213973 w 213973"/>
                  <a:gd name="connsiteY2" fmla="*/ 0 h 355262"/>
                  <a:gd name="connsiteX3" fmla="*/ 213973 w 213973"/>
                  <a:gd name="connsiteY3" fmla="*/ 355262 h 355262"/>
                  <a:gd name="connsiteX0" fmla="*/ 213973 w 554148"/>
                  <a:gd name="connsiteY0" fmla="*/ 318348 h 318348"/>
                  <a:gd name="connsiteX1" fmla="*/ 0 w 554148"/>
                  <a:gd name="connsiteY1" fmla="*/ 140717 h 318348"/>
                  <a:gd name="connsiteX2" fmla="*/ 554148 w 554148"/>
                  <a:gd name="connsiteY2" fmla="*/ 0 h 318348"/>
                  <a:gd name="connsiteX3" fmla="*/ 213973 w 554148"/>
                  <a:gd name="connsiteY3" fmla="*/ 318348 h 318348"/>
                  <a:gd name="connsiteX0" fmla="*/ 213973 w 554148"/>
                  <a:gd name="connsiteY0" fmla="*/ 318348 h 318348"/>
                  <a:gd name="connsiteX1" fmla="*/ 0 w 554148"/>
                  <a:gd name="connsiteY1" fmla="*/ 140717 h 318348"/>
                  <a:gd name="connsiteX2" fmla="*/ 554148 w 554148"/>
                  <a:gd name="connsiteY2" fmla="*/ 0 h 318348"/>
                  <a:gd name="connsiteX3" fmla="*/ 213973 w 554148"/>
                  <a:gd name="connsiteY3" fmla="*/ 318348 h 318348"/>
                  <a:gd name="connsiteX0" fmla="*/ 223415 w 563590"/>
                  <a:gd name="connsiteY0" fmla="*/ 319057 h 319057"/>
                  <a:gd name="connsiteX1" fmla="*/ 0 w 563590"/>
                  <a:gd name="connsiteY1" fmla="*/ 84661 h 319057"/>
                  <a:gd name="connsiteX2" fmla="*/ 563590 w 563590"/>
                  <a:gd name="connsiteY2" fmla="*/ 709 h 319057"/>
                  <a:gd name="connsiteX3" fmla="*/ 223415 w 563590"/>
                  <a:gd name="connsiteY3" fmla="*/ 319057 h 319057"/>
                  <a:gd name="connsiteX0" fmla="*/ 223415 w 563590"/>
                  <a:gd name="connsiteY0" fmla="*/ 319057 h 319057"/>
                  <a:gd name="connsiteX1" fmla="*/ 0 w 563590"/>
                  <a:gd name="connsiteY1" fmla="*/ 84661 h 319057"/>
                  <a:gd name="connsiteX2" fmla="*/ 563590 w 563590"/>
                  <a:gd name="connsiteY2" fmla="*/ 709 h 319057"/>
                  <a:gd name="connsiteX3" fmla="*/ 223415 w 563590"/>
                  <a:gd name="connsiteY3" fmla="*/ 319057 h 31905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563590" h="319057">
                    <a:moveTo>
                      <a:pt x="223415" y="319057"/>
                    </a:moveTo>
                    <a:cubicBezTo>
                      <a:pt x="105241" y="319057"/>
                      <a:pt x="0" y="182764"/>
                      <a:pt x="0" y="84661"/>
                    </a:cubicBezTo>
                    <a:cubicBezTo>
                      <a:pt x="0" y="-13442"/>
                      <a:pt x="445416" y="709"/>
                      <a:pt x="563590" y="709"/>
                    </a:cubicBezTo>
                    <a:cubicBezTo>
                      <a:pt x="541519" y="167761"/>
                      <a:pt x="157611" y="140174"/>
                      <a:pt x="223415" y="319057"/>
                    </a:cubicBezTo>
                    <a:close/>
                  </a:path>
                </a:pathLst>
              </a:custGeom>
              <a:pattFill prst="dkVert">
                <a:fgClr>
                  <a:srgbClr val="0070C0"/>
                </a:fgClr>
                <a:bgClr>
                  <a:srgbClr val="FFFF00"/>
                </a:bgClr>
              </a:pattFill>
              <a:ln w="1905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 dirty="0"/>
              </a:p>
            </p:txBody>
          </p:sp>
          <p:sp>
            <p:nvSpPr>
              <p:cNvPr id="65" name="月 64">
                <a:extLst>
                  <a:ext uri="{FF2B5EF4-FFF2-40B4-BE49-F238E27FC236}">
                    <a16:creationId xmlns:a16="http://schemas.microsoft.com/office/drawing/2014/main" id="{B9243039-59AA-4221-A077-4B4227341B81}"/>
                  </a:ext>
                </a:extLst>
              </p:cNvPr>
              <p:cNvSpPr/>
              <p:nvPr/>
            </p:nvSpPr>
            <p:spPr>
              <a:xfrm rot="20943590">
                <a:off x="3989233" y="3416202"/>
                <a:ext cx="385475" cy="360279"/>
              </a:xfrm>
              <a:prstGeom prst="moon">
                <a:avLst>
                  <a:gd name="adj" fmla="val 87500"/>
                </a:avLst>
              </a:prstGeom>
              <a:pattFill prst="dkVert">
                <a:fgClr>
                  <a:srgbClr val="0070C0"/>
                </a:fgClr>
                <a:bgClr>
                  <a:srgbClr val="FFFF00"/>
                </a:bgClr>
              </a:pattFill>
              <a:ln w="1905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66" name="月 204">
                <a:extLst>
                  <a:ext uri="{FF2B5EF4-FFF2-40B4-BE49-F238E27FC236}">
                    <a16:creationId xmlns:a16="http://schemas.microsoft.com/office/drawing/2014/main" id="{27F834C9-B325-4E28-B0E2-712E8A1DBBAD}"/>
                  </a:ext>
                </a:extLst>
              </p:cNvPr>
              <p:cNvSpPr/>
              <p:nvPr/>
            </p:nvSpPr>
            <p:spPr>
              <a:xfrm>
                <a:off x="4215910" y="3239049"/>
                <a:ext cx="1521201" cy="723584"/>
              </a:xfrm>
              <a:custGeom>
                <a:avLst/>
                <a:gdLst>
                  <a:gd name="connsiteX0" fmla="*/ 661314 w 661314"/>
                  <a:gd name="connsiteY0" fmla="*/ 1333500 h 1333500"/>
                  <a:gd name="connsiteX1" fmla="*/ 0 w 661314"/>
                  <a:gd name="connsiteY1" fmla="*/ 666750 h 1333500"/>
                  <a:gd name="connsiteX2" fmla="*/ 661314 w 661314"/>
                  <a:gd name="connsiteY2" fmla="*/ 0 h 1333500"/>
                  <a:gd name="connsiteX3" fmla="*/ 661314 w 661314"/>
                  <a:gd name="connsiteY3" fmla="*/ 1333500 h 1333500"/>
                  <a:gd name="connsiteX0" fmla="*/ 661314 w 675604"/>
                  <a:gd name="connsiteY0" fmla="*/ 1333563 h 1333603"/>
                  <a:gd name="connsiteX1" fmla="*/ 0 w 675604"/>
                  <a:gd name="connsiteY1" fmla="*/ 666813 h 1333603"/>
                  <a:gd name="connsiteX2" fmla="*/ 661314 w 675604"/>
                  <a:gd name="connsiteY2" fmla="*/ 63 h 1333603"/>
                  <a:gd name="connsiteX3" fmla="*/ 516537 w 675604"/>
                  <a:gd name="connsiteY3" fmla="*/ 644002 h 1333603"/>
                  <a:gd name="connsiteX4" fmla="*/ 661314 w 675604"/>
                  <a:gd name="connsiteY4" fmla="*/ 1333563 h 1333603"/>
                  <a:gd name="connsiteX0" fmla="*/ 661314 w 791617"/>
                  <a:gd name="connsiteY0" fmla="*/ 1333563 h 1333585"/>
                  <a:gd name="connsiteX1" fmla="*/ 0 w 791617"/>
                  <a:gd name="connsiteY1" fmla="*/ 666813 h 1333585"/>
                  <a:gd name="connsiteX2" fmla="*/ 661314 w 791617"/>
                  <a:gd name="connsiteY2" fmla="*/ 63 h 1333585"/>
                  <a:gd name="connsiteX3" fmla="*/ 516537 w 791617"/>
                  <a:gd name="connsiteY3" fmla="*/ 644002 h 1333585"/>
                  <a:gd name="connsiteX4" fmla="*/ 661314 w 791617"/>
                  <a:gd name="connsiteY4" fmla="*/ 1333563 h 1333585"/>
                  <a:gd name="connsiteX0" fmla="*/ 661314 w 685775"/>
                  <a:gd name="connsiteY0" fmla="*/ 1333563 h 1333593"/>
                  <a:gd name="connsiteX1" fmla="*/ 0 w 685775"/>
                  <a:gd name="connsiteY1" fmla="*/ 666813 h 1333593"/>
                  <a:gd name="connsiteX2" fmla="*/ 661314 w 685775"/>
                  <a:gd name="connsiteY2" fmla="*/ 63 h 1333593"/>
                  <a:gd name="connsiteX3" fmla="*/ 516537 w 685775"/>
                  <a:gd name="connsiteY3" fmla="*/ 644002 h 1333593"/>
                  <a:gd name="connsiteX4" fmla="*/ 661314 w 685775"/>
                  <a:gd name="connsiteY4" fmla="*/ 1333563 h 1333593"/>
                  <a:gd name="connsiteX0" fmla="*/ 661314 w 698252"/>
                  <a:gd name="connsiteY0" fmla="*/ 1333563 h 1333582"/>
                  <a:gd name="connsiteX1" fmla="*/ 0 w 698252"/>
                  <a:gd name="connsiteY1" fmla="*/ 666813 h 1333582"/>
                  <a:gd name="connsiteX2" fmla="*/ 661314 w 698252"/>
                  <a:gd name="connsiteY2" fmla="*/ 63 h 1333582"/>
                  <a:gd name="connsiteX3" fmla="*/ 577497 w 698252"/>
                  <a:gd name="connsiteY3" fmla="*/ 316342 h 1333582"/>
                  <a:gd name="connsiteX4" fmla="*/ 661314 w 698252"/>
                  <a:gd name="connsiteY4" fmla="*/ 1333563 h 1333582"/>
                  <a:gd name="connsiteX0" fmla="*/ 661314 w 696049"/>
                  <a:gd name="connsiteY0" fmla="*/ 1333563 h 1333583"/>
                  <a:gd name="connsiteX1" fmla="*/ 0 w 696049"/>
                  <a:gd name="connsiteY1" fmla="*/ 666813 h 1333583"/>
                  <a:gd name="connsiteX2" fmla="*/ 661314 w 696049"/>
                  <a:gd name="connsiteY2" fmla="*/ 63 h 1333583"/>
                  <a:gd name="connsiteX3" fmla="*/ 577497 w 696049"/>
                  <a:gd name="connsiteY3" fmla="*/ 316342 h 1333583"/>
                  <a:gd name="connsiteX4" fmla="*/ 661314 w 696049"/>
                  <a:gd name="connsiteY4" fmla="*/ 1333563 h 1333583"/>
                  <a:gd name="connsiteX0" fmla="*/ 661314 w 696049"/>
                  <a:gd name="connsiteY0" fmla="*/ 1333563 h 1333583"/>
                  <a:gd name="connsiteX1" fmla="*/ 0 w 696049"/>
                  <a:gd name="connsiteY1" fmla="*/ 666813 h 1333583"/>
                  <a:gd name="connsiteX2" fmla="*/ 661314 w 696049"/>
                  <a:gd name="connsiteY2" fmla="*/ 63 h 1333583"/>
                  <a:gd name="connsiteX3" fmla="*/ 577497 w 696049"/>
                  <a:gd name="connsiteY3" fmla="*/ 316342 h 1333583"/>
                  <a:gd name="connsiteX4" fmla="*/ 661314 w 696049"/>
                  <a:gd name="connsiteY4" fmla="*/ 1333563 h 1333583"/>
                  <a:gd name="connsiteX0" fmla="*/ 661314 w 696049"/>
                  <a:gd name="connsiteY0" fmla="*/ 1333500 h 1333520"/>
                  <a:gd name="connsiteX1" fmla="*/ 0 w 696049"/>
                  <a:gd name="connsiteY1" fmla="*/ 666750 h 1333520"/>
                  <a:gd name="connsiteX2" fmla="*/ 661314 w 696049"/>
                  <a:gd name="connsiteY2" fmla="*/ 0 h 1333520"/>
                  <a:gd name="connsiteX3" fmla="*/ 577497 w 696049"/>
                  <a:gd name="connsiteY3" fmla="*/ 316279 h 1333520"/>
                  <a:gd name="connsiteX4" fmla="*/ 661314 w 696049"/>
                  <a:gd name="connsiteY4" fmla="*/ 1333500 h 1333520"/>
                  <a:gd name="connsiteX0" fmla="*/ 1128039 w 1134390"/>
                  <a:gd name="connsiteY0" fmla="*/ 642937 h 824456"/>
                  <a:gd name="connsiteX1" fmla="*/ 0 w 1134390"/>
                  <a:gd name="connsiteY1" fmla="*/ 666750 h 824456"/>
                  <a:gd name="connsiteX2" fmla="*/ 661314 w 1134390"/>
                  <a:gd name="connsiteY2" fmla="*/ 0 h 824456"/>
                  <a:gd name="connsiteX3" fmla="*/ 577497 w 1134390"/>
                  <a:gd name="connsiteY3" fmla="*/ 316279 h 824456"/>
                  <a:gd name="connsiteX4" fmla="*/ 1128039 w 1134390"/>
                  <a:gd name="connsiteY4" fmla="*/ 642937 h 824456"/>
                  <a:gd name="connsiteX0" fmla="*/ 1128039 w 1134710"/>
                  <a:gd name="connsiteY0" fmla="*/ 642937 h 824456"/>
                  <a:gd name="connsiteX1" fmla="*/ 0 w 1134710"/>
                  <a:gd name="connsiteY1" fmla="*/ 666750 h 824456"/>
                  <a:gd name="connsiteX2" fmla="*/ 661314 w 1134710"/>
                  <a:gd name="connsiteY2" fmla="*/ 0 h 824456"/>
                  <a:gd name="connsiteX3" fmla="*/ 606072 w 1134710"/>
                  <a:gd name="connsiteY3" fmla="*/ 287704 h 824456"/>
                  <a:gd name="connsiteX4" fmla="*/ 1128039 w 1134710"/>
                  <a:gd name="connsiteY4" fmla="*/ 642937 h 824456"/>
                  <a:gd name="connsiteX0" fmla="*/ 1128039 w 1136684"/>
                  <a:gd name="connsiteY0" fmla="*/ 642937 h 824456"/>
                  <a:gd name="connsiteX1" fmla="*/ 0 w 1136684"/>
                  <a:gd name="connsiteY1" fmla="*/ 666750 h 824456"/>
                  <a:gd name="connsiteX2" fmla="*/ 661314 w 1136684"/>
                  <a:gd name="connsiteY2" fmla="*/ 0 h 824456"/>
                  <a:gd name="connsiteX3" fmla="*/ 606072 w 1136684"/>
                  <a:gd name="connsiteY3" fmla="*/ 287704 h 824456"/>
                  <a:gd name="connsiteX4" fmla="*/ 1128039 w 1136684"/>
                  <a:gd name="connsiteY4" fmla="*/ 642937 h 824456"/>
                  <a:gd name="connsiteX0" fmla="*/ 1128039 w 1139838"/>
                  <a:gd name="connsiteY0" fmla="*/ 642937 h 824456"/>
                  <a:gd name="connsiteX1" fmla="*/ 0 w 1139838"/>
                  <a:gd name="connsiteY1" fmla="*/ 666750 h 824456"/>
                  <a:gd name="connsiteX2" fmla="*/ 661314 w 1139838"/>
                  <a:gd name="connsiteY2" fmla="*/ 0 h 824456"/>
                  <a:gd name="connsiteX3" fmla="*/ 725135 w 1139838"/>
                  <a:gd name="connsiteY3" fmla="*/ 273417 h 824456"/>
                  <a:gd name="connsiteX4" fmla="*/ 1128039 w 1139838"/>
                  <a:gd name="connsiteY4" fmla="*/ 642937 h 824456"/>
                  <a:gd name="connsiteX0" fmla="*/ 1400632 w 1406346"/>
                  <a:gd name="connsiteY0" fmla="*/ 924880 h 924918"/>
                  <a:gd name="connsiteX1" fmla="*/ 16921 w 1406346"/>
                  <a:gd name="connsiteY1" fmla="*/ 666750 h 924918"/>
                  <a:gd name="connsiteX2" fmla="*/ 678235 w 1406346"/>
                  <a:gd name="connsiteY2" fmla="*/ 0 h 924918"/>
                  <a:gd name="connsiteX3" fmla="*/ 742056 w 1406346"/>
                  <a:gd name="connsiteY3" fmla="*/ 273417 h 924918"/>
                  <a:gd name="connsiteX4" fmla="*/ 1400632 w 1406346"/>
                  <a:gd name="connsiteY4" fmla="*/ 924880 h 924918"/>
                  <a:gd name="connsiteX0" fmla="*/ 1400632 w 1408304"/>
                  <a:gd name="connsiteY0" fmla="*/ 924880 h 924915"/>
                  <a:gd name="connsiteX1" fmla="*/ 16921 w 1408304"/>
                  <a:gd name="connsiteY1" fmla="*/ 666750 h 924915"/>
                  <a:gd name="connsiteX2" fmla="*/ 678235 w 1408304"/>
                  <a:gd name="connsiteY2" fmla="*/ 0 h 924915"/>
                  <a:gd name="connsiteX3" fmla="*/ 742056 w 1408304"/>
                  <a:gd name="connsiteY3" fmla="*/ 273417 h 924915"/>
                  <a:gd name="connsiteX4" fmla="*/ 1400632 w 1408304"/>
                  <a:gd name="connsiteY4" fmla="*/ 924880 h 924915"/>
                  <a:gd name="connsiteX0" fmla="*/ 1400632 w 1408304"/>
                  <a:gd name="connsiteY0" fmla="*/ 924880 h 924915"/>
                  <a:gd name="connsiteX1" fmla="*/ 16921 w 1408304"/>
                  <a:gd name="connsiteY1" fmla="*/ 666750 h 924915"/>
                  <a:gd name="connsiteX2" fmla="*/ 678235 w 1408304"/>
                  <a:gd name="connsiteY2" fmla="*/ 0 h 924915"/>
                  <a:gd name="connsiteX3" fmla="*/ 742056 w 1408304"/>
                  <a:gd name="connsiteY3" fmla="*/ 273417 h 924915"/>
                  <a:gd name="connsiteX4" fmla="*/ 1400632 w 1408304"/>
                  <a:gd name="connsiteY4" fmla="*/ 924880 h 924915"/>
                  <a:gd name="connsiteX0" fmla="*/ 1400632 w 1408304"/>
                  <a:gd name="connsiteY0" fmla="*/ 924880 h 924915"/>
                  <a:gd name="connsiteX1" fmla="*/ 16921 w 1408304"/>
                  <a:gd name="connsiteY1" fmla="*/ 666750 h 924915"/>
                  <a:gd name="connsiteX2" fmla="*/ 678235 w 1408304"/>
                  <a:gd name="connsiteY2" fmla="*/ 0 h 924915"/>
                  <a:gd name="connsiteX3" fmla="*/ 742056 w 1408304"/>
                  <a:gd name="connsiteY3" fmla="*/ 273417 h 924915"/>
                  <a:gd name="connsiteX4" fmla="*/ 1400632 w 1408304"/>
                  <a:gd name="connsiteY4" fmla="*/ 924880 h 924915"/>
                  <a:gd name="connsiteX0" fmla="*/ 1400632 w 1409132"/>
                  <a:gd name="connsiteY0" fmla="*/ 924880 h 924920"/>
                  <a:gd name="connsiteX1" fmla="*/ 16921 w 1409132"/>
                  <a:gd name="connsiteY1" fmla="*/ 666750 h 924920"/>
                  <a:gd name="connsiteX2" fmla="*/ 678235 w 1409132"/>
                  <a:gd name="connsiteY2" fmla="*/ 0 h 924920"/>
                  <a:gd name="connsiteX3" fmla="*/ 790755 w 1409132"/>
                  <a:gd name="connsiteY3" fmla="*/ 338794 h 924920"/>
                  <a:gd name="connsiteX4" fmla="*/ 1400632 w 1409132"/>
                  <a:gd name="connsiteY4" fmla="*/ 924880 h 924920"/>
                  <a:gd name="connsiteX0" fmla="*/ 1400632 w 1409020"/>
                  <a:gd name="connsiteY0" fmla="*/ 924880 h 924917"/>
                  <a:gd name="connsiteX1" fmla="*/ 16921 w 1409020"/>
                  <a:gd name="connsiteY1" fmla="*/ 666750 h 924917"/>
                  <a:gd name="connsiteX2" fmla="*/ 678235 w 1409020"/>
                  <a:gd name="connsiteY2" fmla="*/ 0 h 924917"/>
                  <a:gd name="connsiteX3" fmla="*/ 784668 w 1409020"/>
                  <a:gd name="connsiteY3" fmla="*/ 289761 h 924917"/>
                  <a:gd name="connsiteX4" fmla="*/ 1400632 w 1409020"/>
                  <a:gd name="connsiteY4" fmla="*/ 924880 h 92491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1409020" h="924917">
                    <a:moveTo>
                      <a:pt x="1400632" y="924880"/>
                    </a:moveTo>
                    <a:cubicBezTo>
                      <a:pt x="1035398" y="924880"/>
                      <a:pt x="137320" y="820897"/>
                      <a:pt x="16921" y="666750"/>
                    </a:cubicBezTo>
                    <a:cubicBezTo>
                      <a:pt x="-103478" y="512603"/>
                      <a:pt x="450224" y="42537"/>
                      <a:pt x="678235" y="0"/>
                    </a:cubicBezTo>
                    <a:cubicBezTo>
                      <a:pt x="691003" y="101746"/>
                      <a:pt x="649051" y="172387"/>
                      <a:pt x="784668" y="289761"/>
                    </a:cubicBezTo>
                    <a:cubicBezTo>
                      <a:pt x="1078558" y="403047"/>
                      <a:pt x="1471481" y="929968"/>
                      <a:pt x="1400632" y="924880"/>
                    </a:cubicBezTo>
                    <a:close/>
                  </a:path>
                </a:pathLst>
              </a:custGeom>
              <a:pattFill prst="dkVert">
                <a:fgClr>
                  <a:srgbClr val="0070C0"/>
                </a:fgClr>
                <a:bgClr>
                  <a:srgbClr val="FFFF00"/>
                </a:bgClr>
              </a:pattFill>
              <a:ln w="1905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67" name="フリーフォーム: 図形 66">
                <a:extLst>
                  <a:ext uri="{FF2B5EF4-FFF2-40B4-BE49-F238E27FC236}">
                    <a16:creationId xmlns:a16="http://schemas.microsoft.com/office/drawing/2014/main" id="{54FC148B-74AA-44E1-BCA5-8A71B1B7E3CD}"/>
                  </a:ext>
                </a:extLst>
              </p:cNvPr>
              <p:cNvSpPr/>
              <p:nvPr/>
            </p:nvSpPr>
            <p:spPr>
              <a:xfrm>
                <a:off x="3146827" y="3505200"/>
                <a:ext cx="3093958" cy="1333501"/>
              </a:xfrm>
              <a:custGeom>
                <a:avLst/>
                <a:gdLst>
                  <a:gd name="connsiteX0" fmla="*/ 1353308 w 3090671"/>
                  <a:gd name="connsiteY0" fmla="*/ 0 h 1333500"/>
                  <a:gd name="connsiteX1" fmla="*/ 2595999 w 3090671"/>
                  <a:gd name="connsiteY1" fmla="*/ 469909 h 1333500"/>
                  <a:gd name="connsiteX2" fmla="*/ 2686294 w 3090671"/>
                  <a:gd name="connsiteY2" fmla="*/ 506728 h 1333500"/>
                  <a:gd name="connsiteX3" fmla="*/ 3077101 w 3090671"/>
                  <a:gd name="connsiteY3" fmla="*/ 648120 h 1333500"/>
                  <a:gd name="connsiteX4" fmla="*/ 3090671 w 3090671"/>
                  <a:gd name="connsiteY4" fmla="*/ 666750 h 1333500"/>
                  <a:gd name="connsiteX5" fmla="*/ 3077101 w 3090671"/>
                  <a:gd name="connsiteY5" fmla="*/ 685380 h 1333500"/>
                  <a:gd name="connsiteX6" fmla="*/ 2686294 w 3090671"/>
                  <a:gd name="connsiteY6" fmla="*/ 826773 h 1333500"/>
                  <a:gd name="connsiteX7" fmla="*/ 2595999 w 3090671"/>
                  <a:gd name="connsiteY7" fmla="*/ 863591 h 1333500"/>
                  <a:gd name="connsiteX8" fmla="*/ 1353308 w 3090671"/>
                  <a:gd name="connsiteY8" fmla="*/ 1333500 h 1333500"/>
                  <a:gd name="connsiteX9" fmla="*/ 110618 w 3090671"/>
                  <a:gd name="connsiteY9" fmla="*/ 863591 h 1333500"/>
                  <a:gd name="connsiteX10" fmla="*/ 46582 w 3090671"/>
                  <a:gd name="connsiteY10" fmla="*/ 766214 h 1333500"/>
                  <a:gd name="connsiteX11" fmla="*/ 102744 w 3090671"/>
                  <a:gd name="connsiteY11" fmla="*/ 762296 h 1333500"/>
                  <a:gd name="connsiteX12" fmla="*/ 313851 w 3090671"/>
                  <a:gd name="connsiteY12" fmla="*/ 722775 h 1333500"/>
                  <a:gd name="connsiteX13" fmla="*/ 326885 w 3090671"/>
                  <a:gd name="connsiteY13" fmla="*/ 716058 h 1333500"/>
                  <a:gd name="connsiteX14" fmla="*/ 313851 w 3090671"/>
                  <a:gd name="connsiteY14" fmla="*/ 709341 h 1333500"/>
                  <a:gd name="connsiteX15" fmla="*/ 102744 w 3090671"/>
                  <a:gd name="connsiteY15" fmla="*/ 669820 h 1333500"/>
                  <a:gd name="connsiteX16" fmla="*/ 0 w 3090671"/>
                  <a:gd name="connsiteY16" fmla="*/ 662653 h 1333500"/>
                  <a:gd name="connsiteX17" fmla="*/ 28818 w 3090671"/>
                  <a:gd name="connsiteY17" fmla="*/ 594299 h 1333500"/>
                  <a:gd name="connsiteX18" fmla="*/ 1353308 w 3090671"/>
                  <a:gd name="connsiteY18" fmla="*/ 0 h 1333500"/>
                  <a:gd name="connsiteX0" fmla="*/ 1353308 w 3090671"/>
                  <a:gd name="connsiteY0" fmla="*/ 0 h 1333500"/>
                  <a:gd name="connsiteX1" fmla="*/ 2595999 w 3090671"/>
                  <a:gd name="connsiteY1" fmla="*/ 469909 h 1333500"/>
                  <a:gd name="connsiteX2" fmla="*/ 2686294 w 3090671"/>
                  <a:gd name="connsiteY2" fmla="*/ 506728 h 1333500"/>
                  <a:gd name="connsiteX3" fmla="*/ 3077101 w 3090671"/>
                  <a:gd name="connsiteY3" fmla="*/ 648120 h 1333500"/>
                  <a:gd name="connsiteX4" fmla="*/ 3090671 w 3090671"/>
                  <a:gd name="connsiteY4" fmla="*/ 666750 h 1333500"/>
                  <a:gd name="connsiteX5" fmla="*/ 3077101 w 3090671"/>
                  <a:gd name="connsiteY5" fmla="*/ 685380 h 1333500"/>
                  <a:gd name="connsiteX6" fmla="*/ 2686294 w 3090671"/>
                  <a:gd name="connsiteY6" fmla="*/ 826773 h 1333500"/>
                  <a:gd name="connsiteX7" fmla="*/ 2595999 w 3090671"/>
                  <a:gd name="connsiteY7" fmla="*/ 863591 h 1333500"/>
                  <a:gd name="connsiteX8" fmla="*/ 1353308 w 3090671"/>
                  <a:gd name="connsiteY8" fmla="*/ 1333500 h 1333500"/>
                  <a:gd name="connsiteX9" fmla="*/ 110618 w 3090671"/>
                  <a:gd name="connsiteY9" fmla="*/ 863591 h 1333500"/>
                  <a:gd name="connsiteX10" fmla="*/ 46582 w 3090671"/>
                  <a:gd name="connsiteY10" fmla="*/ 766214 h 1333500"/>
                  <a:gd name="connsiteX11" fmla="*/ 102744 w 3090671"/>
                  <a:gd name="connsiteY11" fmla="*/ 762296 h 1333500"/>
                  <a:gd name="connsiteX12" fmla="*/ 313851 w 3090671"/>
                  <a:gd name="connsiteY12" fmla="*/ 722775 h 1333500"/>
                  <a:gd name="connsiteX13" fmla="*/ 326885 w 3090671"/>
                  <a:gd name="connsiteY13" fmla="*/ 716058 h 1333500"/>
                  <a:gd name="connsiteX14" fmla="*/ 102744 w 3090671"/>
                  <a:gd name="connsiteY14" fmla="*/ 669820 h 1333500"/>
                  <a:gd name="connsiteX15" fmla="*/ 0 w 3090671"/>
                  <a:gd name="connsiteY15" fmla="*/ 662653 h 1333500"/>
                  <a:gd name="connsiteX16" fmla="*/ 28818 w 3090671"/>
                  <a:gd name="connsiteY16" fmla="*/ 594299 h 1333500"/>
                  <a:gd name="connsiteX17" fmla="*/ 1353308 w 3090671"/>
                  <a:gd name="connsiteY17" fmla="*/ 0 h 1333500"/>
                  <a:gd name="connsiteX0" fmla="*/ 1353308 w 3090671"/>
                  <a:gd name="connsiteY0" fmla="*/ 0 h 1333500"/>
                  <a:gd name="connsiteX1" fmla="*/ 2595999 w 3090671"/>
                  <a:gd name="connsiteY1" fmla="*/ 469909 h 1333500"/>
                  <a:gd name="connsiteX2" fmla="*/ 2686294 w 3090671"/>
                  <a:gd name="connsiteY2" fmla="*/ 506728 h 1333500"/>
                  <a:gd name="connsiteX3" fmla="*/ 3077101 w 3090671"/>
                  <a:gd name="connsiteY3" fmla="*/ 648120 h 1333500"/>
                  <a:gd name="connsiteX4" fmla="*/ 3090671 w 3090671"/>
                  <a:gd name="connsiteY4" fmla="*/ 666750 h 1333500"/>
                  <a:gd name="connsiteX5" fmla="*/ 3077101 w 3090671"/>
                  <a:gd name="connsiteY5" fmla="*/ 685380 h 1333500"/>
                  <a:gd name="connsiteX6" fmla="*/ 2686294 w 3090671"/>
                  <a:gd name="connsiteY6" fmla="*/ 826773 h 1333500"/>
                  <a:gd name="connsiteX7" fmla="*/ 2595999 w 3090671"/>
                  <a:gd name="connsiteY7" fmla="*/ 863591 h 1333500"/>
                  <a:gd name="connsiteX8" fmla="*/ 1353308 w 3090671"/>
                  <a:gd name="connsiteY8" fmla="*/ 1333500 h 1333500"/>
                  <a:gd name="connsiteX9" fmla="*/ 110618 w 3090671"/>
                  <a:gd name="connsiteY9" fmla="*/ 863591 h 1333500"/>
                  <a:gd name="connsiteX10" fmla="*/ 46582 w 3090671"/>
                  <a:gd name="connsiteY10" fmla="*/ 766214 h 1333500"/>
                  <a:gd name="connsiteX11" fmla="*/ 102744 w 3090671"/>
                  <a:gd name="connsiteY11" fmla="*/ 762296 h 1333500"/>
                  <a:gd name="connsiteX12" fmla="*/ 313851 w 3090671"/>
                  <a:gd name="connsiteY12" fmla="*/ 722775 h 1333500"/>
                  <a:gd name="connsiteX13" fmla="*/ 326885 w 3090671"/>
                  <a:gd name="connsiteY13" fmla="*/ 716058 h 1333500"/>
                  <a:gd name="connsiteX14" fmla="*/ 0 w 3090671"/>
                  <a:gd name="connsiteY14" fmla="*/ 662653 h 1333500"/>
                  <a:gd name="connsiteX15" fmla="*/ 28818 w 3090671"/>
                  <a:gd name="connsiteY15" fmla="*/ 594299 h 1333500"/>
                  <a:gd name="connsiteX16" fmla="*/ 1353308 w 3090671"/>
                  <a:gd name="connsiteY16" fmla="*/ 0 h 1333500"/>
                  <a:gd name="connsiteX0" fmla="*/ 1356595 w 3093958"/>
                  <a:gd name="connsiteY0" fmla="*/ 0 h 1333500"/>
                  <a:gd name="connsiteX1" fmla="*/ 2599286 w 3093958"/>
                  <a:gd name="connsiteY1" fmla="*/ 469909 h 1333500"/>
                  <a:gd name="connsiteX2" fmla="*/ 2689581 w 3093958"/>
                  <a:gd name="connsiteY2" fmla="*/ 506728 h 1333500"/>
                  <a:gd name="connsiteX3" fmla="*/ 3080388 w 3093958"/>
                  <a:gd name="connsiteY3" fmla="*/ 648120 h 1333500"/>
                  <a:gd name="connsiteX4" fmla="*/ 3093958 w 3093958"/>
                  <a:gd name="connsiteY4" fmla="*/ 666750 h 1333500"/>
                  <a:gd name="connsiteX5" fmla="*/ 3080388 w 3093958"/>
                  <a:gd name="connsiteY5" fmla="*/ 685380 h 1333500"/>
                  <a:gd name="connsiteX6" fmla="*/ 2689581 w 3093958"/>
                  <a:gd name="connsiteY6" fmla="*/ 826773 h 1333500"/>
                  <a:gd name="connsiteX7" fmla="*/ 2599286 w 3093958"/>
                  <a:gd name="connsiteY7" fmla="*/ 863591 h 1333500"/>
                  <a:gd name="connsiteX8" fmla="*/ 1356595 w 3093958"/>
                  <a:gd name="connsiteY8" fmla="*/ 1333500 h 1333500"/>
                  <a:gd name="connsiteX9" fmla="*/ 113905 w 3093958"/>
                  <a:gd name="connsiteY9" fmla="*/ 863591 h 1333500"/>
                  <a:gd name="connsiteX10" fmla="*/ 49869 w 3093958"/>
                  <a:gd name="connsiteY10" fmla="*/ 766214 h 1333500"/>
                  <a:gd name="connsiteX11" fmla="*/ 106031 w 3093958"/>
                  <a:gd name="connsiteY11" fmla="*/ 762296 h 1333500"/>
                  <a:gd name="connsiteX12" fmla="*/ 317138 w 3093958"/>
                  <a:gd name="connsiteY12" fmla="*/ 722775 h 1333500"/>
                  <a:gd name="connsiteX13" fmla="*/ 330172 w 3093958"/>
                  <a:gd name="connsiteY13" fmla="*/ 716058 h 1333500"/>
                  <a:gd name="connsiteX14" fmla="*/ 0 w 3093958"/>
                  <a:gd name="connsiteY14" fmla="*/ 730846 h 1333500"/>
                  <a:gd name="connsiteX15" fmla="*/ 32105 w 3093958"/>
                  <a:gd name="connsiteY15" fmla="*/ 594299 h 1333500"/>
                  <a:gd name="connsiteX16" fmla="*/ 1356595 w 3093958"/>
                  <a:gd name="connsiteY16" fmla="*/ 0 h 1333500"/>
                  <a:gd name="connsiteX0" fmla="*/ 1356595 w 3093958"/>
                  <a:gd name="connsiteY0" fmla="*/ 0 h 1333500"/>
                  <a:gd name="connsiteX1" fmla="*/ 2599286 w 3093958"/>
                  <a:gd name="connsiteY1" fmla="*/ 469909 h 1333500"/>
                  <a:gd name="connsiteX2" fmla="*/ 2689581 w 3093958"/>
                  <a:gd name="connsiteY2" fmla="*/ 506728 h 1333500"/>
                  <a:gd name="connsiteX3" fmla="*/ 3080388 w 3093958"/>
                  <a:gd name="connsiteY3" fmla="*/ 648120 h 1333500"/>
                  <a:gd name="connsiteX4" fmla="*/ 3093958 w 3093958"/>
                  <a:gd name="connsiteY4" fmla="*/ 666750 h 1333500"/>
                  <a:gd name="connsiteX5" fmla="*/ 3080388 w 3093958"/>
                  <a:gd name="connsiteY5" fmla="*/ 685380 h 1333500"/>
                  <a:gd name="connsiteX6" fmla="*/ 2689581 w 3093958"/>
                  <a:gd name="connsiteY6" fmla="*/ 826773 h 1333500"/>
                  <a:gd name="connsiteX7" fmla="*/ 2599286 w 3093958"/>
                  <a:gd name="connsiteY7" fmla="*/ 863591 h 1333500"/>
                  <a:gd name="connsiteX8" fmla="*/ 1356595 w 3093958"/>
                  <a:gd name="connsiteY8" fmla="*/ 1333500 h 1333500"/>
                  <a:gd name="connsiteX9" fmla="*/ 113905 w 3093958"/>
                  <a:gd name="connsiteY9" fmla="*/ 863591 h 1333500"/>
                  <a:gd name="connsiteX10" fmla="*/ 49869 w 3093958"/>
                  <a:gd name="connsiteY10" fmla="*/ 766214 h 1333500"/>
                  <a:gd name="connsiteX11" fmla="*/ 106031 w 3093958"/>
                  <a:gd name="connsiteY11" fmla="*/ 762296 h 1333500"/>
                  <a:gd name="connsiteX12" fmla="*/ 317138 w 3093958"/>
                  <a:gd name="connsiteY12" fmla="*/ 722775 h 1333500"/>
                  <a:gd name="connsiteX13" fmla="*/ 0 w 3093958"/>
                  <a:gd name="connsiteY13" fmla="*/ 730846 h 1333500"/>
                  <a:gd name="connsiteX14" fmla="*/ 32105 w 3093958"/>
                  <a:gd name="connsiteY14" fmla="*/ 594299 h 1333500"/>
                  <a:gd name="connsiteX15" fmla="*/ 1356595 w 3093958"/>
                  <a:gd name="connsiteY15" fmla="*/ 0 h 1333500"/>
                  <a:gd name="connsiteX0" fmla="*/ 1356595 w 3093958"/>
                  <a:gd name="connsiteY0" fmla="*/ 0 h 1333500"/>
                  <a:gd name="connsiteX1" fmla="*/ 2599286 w 3093958"/>
                  <a:gd name="connsiteY1" fmla="*/ 469909 h 1333500"/>
                  <a:gd name="connsiteX2" fmla="*/ 2689581 w 3093958"/>
                  <a:gd name="connsiteY2" fmla="*/ 506728 h 1333500"/>
                  <a:gd name="connsiteX3" fmla="*/ 3080388 w 3093958"/>
                  <a:gd name="connsiteY3" fmla="*/ 648120 h 1333500"/>
                  <a:gd name="connsiteX4" fmla="*/ 3093958 w 3093958"/>
                  <a:gd name="connsiteY4" fmla="*/ 666750 h 1333500"/>
                  <a:gd name="connsiteX5" fmla="*/ 3080388 w 3093958"/>
                  <a:gd name="connsiteY5" fmla="*/ 685380 h 1333500"/>
                  <a:gd name="connsiteX6" fmla="*/ 2689581 w 3093958"/>
                  <a:gd name="connsiteY6" fmla="*/ 826773 h 1333500"/>
                  <a:gd name="connsiteX7" fmla="*/ 2599286 w 3093958"/>
                  <a:gd name="connsiteY7" fmla="*/ 863591 h 1333500"/>
                  <a:gd name="connsiteX8" fmla="*/ 1356595 w 3093958"/>
                  <a:gd name="connsiteY8" fmla="*/ 1333500 h 1333500"/>
                  <a:gd name="connsiteX9" fmla="*/ 113905 w 3093958"/>
                  <a:gd name="connsiteY9" fmla="*/ 863591 h 1333500"/>
                  <a:gd name="connsiteX10" fmla="*/ 49869 w 3093958"/>
                  <a:gd name="connsiteY10" fmla="*/ 766214 h 1333500"/>
                  <a:gd name="connsiteX11" fmla="*/ 106031 w 3093958"/>
                  <a:gd name="connsiteY11" fmla="*/ 762296 h 1333500"/>
                  <a:gd name="connsiteX12" fmla="*/ 349999 w 3093958"/>
                  <a:gd name="connsiteY12" fmla="*/ 765844 h 1333500"/>
                  <a:gd name="connsiteX13" fmla="*/ 0 w 3093958"/>
                  <a:gd name="connsiteY13" fmla="*/ 730846 h 1333500"/>
                  <a:gd name="connsiteX14" fmla="*/ 32105 w 3093958"/>
                  <a:gd name="connsiteY14" fmla="*/ 594299 h 1333500"/>
                  <a:gd name="connsiteX15" fmla="*/ 1356595 w 3093958"/>
                  <a:gd name="connsiteY15" fmla="*/ 0 h 1333500"/>
                  <a:gd name="connsiteX0" fmla="*/ 1356595 w 3093958"/>
                  <a:gd name="connsiteY0" fmla="*/ 0 h 1333500"/>
                  <a:gd name="connsiteX1" fmla="*/ 2599286 w 3093958"/>
                  <a:gd name="connsiteY1" fmla="*/ 469909 h 1333500"/>
                  <a:gd name="connsiteX2" fmla="*/ 2689581 w 3093958"/>
                  <a:gd name="connsiteY2" fmla="*/ 506728 h 1333500"/>
                  <a:gd name="connsiteX3" fmla="*/ 3080388 w 3093958"/>
                  <a:gd name="connsiteY3" fmla="*/ 648120 h 1333500"/>
                  <a:gd name="connsiteX4" fmla="*/ 3093958 w 3093958"/>
                  <a:gd name="connsiteY4" fmla="*/ 666750 h 1333500"/>
                  <a:gd name="connsiteX5" fmla="*/ 3080388 w 3093958"/>
                  <a:gd name="connsiteY5" fmla="*/ 685380 h 1333500"/>
                  <a:gd name="connsiteX6" fmla="*/ 2689581 w 3093958"/>
                  <a:gd name="connsiteY6" fmla="*/ 826773 h 1333500"/>
                  <a:gd name="connsiteX7" fmla="*/ 2599286 w 3093958"/>
                  <a:gd name="connsiteY7" fmla="*/ 863591 h 1333500"/>
                  <a:gd name="connsiteX8" fmla="*/ 1356595 w 3093958"/>
                  <a:gd name="connsiteY8" fmla="*/ 1333500 h 1333500"/>
                  <a:gd name="connsiteX9" fmla="*/ 113905 w 3093958"/>
                  <a:gd name="connsiteY9" fmla="*/ 863591 h 1333500"/>
                  <a:gd name="connsiteX10" fmla="*/ 49869 w 3093958"/>
                  <a:gd name="connsiteY10" fmla="*/ 766214 h 1333500"/>
                  <a:gd name="connsiteX11" fmla="*/ 349999 w 3093958"/>
                  <a:gd name="connsiteY11" fmla="*/ 765844 h 1333500"/>
                  <a:gd name="connsiteX12" fmla="*/ 0 w 3093958"/>
                  <a:gd name="connsiteY12" fmla="*/ 730846 h 1333500"/>
                  <a:gd name="connsiteX13" fmla="*/ 32105 w 3093958"/>
                  <a:gd name="connsiteY13" fmla="*/ 594299 h 1333500"/>
                  <a:gd name="connsiteX14" fmla="*/ 1356595 w 3093958"/>
                  <a:gd name="connsiteY14" fmla="*/ 0 h 1333500"/>
                  <a:gd name="connsiteX0" fmla="*/ 1356595 w 3093958"/>
                  <a:gd name="connsiteY0" fmla="*/ 0 h 1333500"/>
                  <a:gd name="connsiteX1" fmla="*/ 2599286 w 3093958"/>
                  <a:gd name="connsiteY1" fmla="*/ 469909 h 1333500"/>
                  <a:gd name="connsiteX2" fmla="*/ 2689581 w 3093958"/>
                  <a:gd name="connsiteY2" fmla="*/ 506728 h 1333500"/>
                  <a:gd name="connsiteX3" fmla="*/ 3080388 w 3093958"/>
                  <a:gd name="connsiteY3" fmla="*/ 648120 h 1333500"/>
                  <a:gd name="connsiteX4" fmla="*/ 3093958 w 3093958"/>
                  <a:gd name="connsiteY4" fmla="*/ 666750 h 1333500"/>
                  <a:gd name="connsiteX5" fmla="*/ 3080388 w 3093958"/>
                  <a:gd name="connsiteY5" fmla="*/ 685380 h 1333500"/>
                  <a:gd name="connsiteX6" fmla="*/ 2689581 w 3093958"/>
                  <a:gd name="connsiteY6" fmla="*/ 826773 h 1333500"/>
                  <a:gd name="connsiteX7" fmla="*/ 2599286 w 3093958"/>
                  <a:gd name="connsiteY7" fmla="*/ 863591 h 1333500"/>
                  <a:gd name="connsiteX8" fmla="*/ 1356595 w 3093958"/>
                  <a:gd name="connsiteY8" fmla="*/ 1333500 h 1333500"/>
                  <a:gd name="connsiteX9" fmla="*/ 113905 w 3093958"/>
                  <a:gd name="connsiteY9" fmla="*/ 863591 h 1333500"/>
                  <a:gd name="connsiteX10" fmla="*/ 349999 w 3093958"/>
                  <a:gd name="connsiteY10" fmla="*/ 765844 h 1333500"/>
                  <a:gd name="connsiteX11" fmla="*/ 0 w 3093958"/>
                  <a:gd name="connsiteY11" fmla="*/ 730846 h 1333500"/>
                  <a:gd name="connsiteX12" fmla="*/ 32105 w 3093958"/>
                  <a:gd name="connsiteY12" fmla="*/ 594299 h 1333500"/>
                  <a:gd name="connsiteX13" fmla="*/ 1356595 w 3093958"/>
                  <a:gd name="connsiteY13" fmla="*/ 0 h 1333500"/>
                  <a:gd name="connsiteX0" fmla="*/ 1356595 w 3093958"/>
                  <a:gd name="connsiteY0" fmla="*/ 0 h 1333502"/>
                  <a:gd name="connsiteX1" fmla="*/ 2599286 w 3093958"/>
                  <a:gd name="connsiteY1" fmla="*/ 469909 h 1333502"/>
                  <a:gd name="connsiteX2" fmla="*/ 2689581 w 3093958"/>
                  <a:gd name="connsiteY2" fmla="*/ 506728 h 1333502"/>
                  <a:gd name="connsiteX3" fmla="*/ 3080388 w 3093958"/>
                  <a:gd name="connsiteY3" fmla="*/ 648120 h 1333502"/>
                  <a:gd name="connsiteX4" fmla="*/ 3093958 w 3093958"/>
                  <a:gd name="connsiteY4" fmla="*/ 666750 h 1333502"/>
                  <a:gd name="connsiteX5" fmla="*/ 3080388 w 3093958"/>
                  <a:gd name="connsiteY5" fmla="*/ 685380 h 1333502"/>
                  <a:gd name="connsiteX6" fmla="*/ 2689581 w 3093958"/>
                  <a:gd name="connsiteY6" fmla="*/ 826773 h 1333502"/>
                  <a:gd name="connsiteX7" fmla="*/ 2599286 w 3093958"/>
                  <a:gd name="connsiteY7" fmla="*/ 863591 h 1333502"/>
                  <a:gd name="connsiteX8" fmla="*/ 1356595 w 3093958"/>
                  <a:gd name="connsiteY8" fmla="*/ 1333500 h 1333502"/>
                  <a:gd name="connsiteX9" fmla="*/ 51470 w 3093958"/>
                  <a:gd name="connsiteY9" fmla="*/ 860003 h 1333502"/>
                  <a:gd name="connsiteX10" fmla="*/ 349999 w 3093958"/>
                  <a:gd name="connsiteY10" fmla="*/ 765844 h 1333502"/>
                  <a:gd name="connsiteX11" fmla="*/ 0 w 3093958"/>
                  <a:gd name="connsiteY11" fmla="*/ 730846 h 1333502"/>
                  <a:gd name="connsiteX12" fmla="*/ 32105 w 3093958"/>
                  <a:gd name="connsiteY12" fmla="*/ 594299 h 1333502"/>
                  <a:gd name="connsiteX13" fmla="*/ 1356595 w 3093958"/>
                  <a:gd name="connsiteY13" fmla="*/ 0 h 133350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</a:cxnLst>
                <a:rect l="l" t="t" r="r" b="b"/>
                <a:pathLst>
                  <a:path w="3093958" h="1333502">
                    <a:moveTo>
                      <a:pt x="1356595" y="0"/>
                    </a:moveTo>
                    <a:cubicBezTo>
                      <a:pt x="1901124" y="0"/>
                      <a:pt x="2372355" y="191401"/>
                      <a:pt x="2599286" y="469909"/>
                    </a:cubicBezTo>
                    <a:lnTo>
                      <a:pt x="2689581" y="506728"/>
                    </a:lnTo>
                    <a:cubicBezTo>
                      <a:pt x="2875668" y="528958"/>
                      <a:pt x="3021883" y="581718"/>
                      <a:pt x="3080388" y="648120"/>
                    </a:cubicBezTo>
                    <a:lnTo>
                      <a:pt x="3093958" y="666750"/>
                    </a:lnTo>
                    <a:lnTo>
                      <a:pt x="3080388" y="685380"/>
                    </a:lnTo>
                    <a:cubicBezTo>
                      <a:pt x="3021883" y="751783"/>
                      <a:pt x="2875668" y="804543"/>
                      <a:pt x="2689581" y="826773"/>
                    </a:cubicBezTo>
                    <a:lnTo>
                      <a:pt x="2599286" y="863591"/>
                    </a:lnTo>
                    <a:cubicBezTo>
                      <a:pt x="2372355" y="1142100"/>
                      <a:pt x="1781231" y="1334098"/>
                      <a:pt x="1356595" y="1333500"/>
                    </a:cubicBezTo>
                    <a:cubicBezTo>
                      <a:pt x="931959" y="1332902"/>
                      <a:pt x="278401" y="1138512"/>
                      <a:pt x="51470" y="860003"/>
                    </a:cubicBezTo>
                    <a:lnTo>
                      <a:pt x="349999" y="765844"/>
                    </a:lnTo>
                    <a:lnTo>
                      <a:pt x="0" y="730846"/>
                    </a:lnTo>
                    <a:lnTo>
                      <a:pt x="32105" y="594299"/>
                    </a:lnTo>
                    <a:cubicBezTo>
                      <a:pt x="207694" y="249993"/>
                      <a:pt x="734276" y="0"/>
                      <a:pt x="1356595" y="0"/>
                    </a:cubicBezTo>
                    <a:close/>
                  </a:path>
                </a:pathLst>
              </a:custGeom>
              <a:gradFill>
                <a:gsLst>
                  <a:gs pos="100000">
                    <a:schemeClr val="bg1">
                      <a:lumMod val="50000"/>
                    </a:schemeClr>
                  </a:gs>
                  <a:gs pos="77000">
                    <a:schemeClr val="bg1">
                      <a:lumMod val="85000"/>
                    </a:schemeClr>
                  </a:gs>
                  <a:gs pos="25000">
                    <a:srgbClr val="008080"/>
                  </a:gs>
                  <a:gs pos="55000">
                    <a:schemeClr val="bg1"/>
                  </a:gs>
                  <a:gs pos="44000">
                    <a:schemeClr val="bg1">
                      <a:lumMod val="85000"/>
                    </a:schemeClr>
                  </a:gs>
                </a:gsLst>
                <a:lin ang="5400000" scaled="1"/>
              </a:gradFill>
              <a:ln w="1905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 dirty="0"/>
              </a:p>
            </p:txBody>
          </p:sp>
          <p:sp>
            <p:nvSpPr>
              <p:cNvPr id="68" name="フリーフォーム: 図形 67">
                <a:extLst>
                  <a:ext uri="{FF2B5EF4-FFF2-40B4-BE49-F238E27FC236}">
                    <a16:creationId xmlns:a16="http://schemas.microsoft.com/office/drawing/2014/main" id="{4466BA78-60CD-4216-9733-120E5374CF2A}"/>
                  </a:ext>
                </a:extLst>
              </p:cNvPr>
              <p:cNvSpPr/>
              <p:nvPr/>
            </p:nvSpPr>
            <p:spPr>
              <a:xfrm rot="229338">
                <a:off x="4227524" y="4250192"/>
                <a:ext cx="679997" cy="301258"/>
              </a:xfrm>
              <a:custGeom>
                <a:avLst/>
                <a:gdLst>
                  <a:gd name="connsiteX0" fmla="*/ 547132 w 585328"/>
                  <a:gd name="connsiteY0" fmla="*/ 3631 h 241381"/>
                  <a:gd name="connsiteX1" fmla="*/ 585328 w 585328"/>
                  <a:gd name="connsiteY1" fmla="*/ 21624 h 241381"/>
                  <a:gd name="connsiteX2" fmla="*/ 177142 w 585328"/>
                  <a:gd name="connsiteY2" fmla="*/ 240611 h 241381"/>
                  <a:gd name="connsiteX3" fmla="*/ 87018 w 585328"/>
                  <a:gd name="connsiteY3" fmla="*/ 227492 h 241381"/>
                  <a:gd name="connsiteX4" fmla="*/ 3498 w 585328"/>
                  <a:gd name="connsiteY4" fmla="*/ 186736 h 241381"/>
                  <a:gd name="connsiteX5" fmla="*/ 12110 w 585328"/>
                  <a:gd name="connsiteY5" fmla="*/ 177727 h 241381"/>
                  <a:gd name="connsiteX6" fmla="*/ 26987 w 585328"/>
                  <a:gd name="connsiteY6" fmla="*/ 138170 h 241381"/>
                  <a:gd name="connsiteX7" fmla="*/ 6677 w 585328"/>
                  <a:gd name="connsiteY7" fmla="*/ 58972 h 241381"/>
                  <a:gd name="connsiteX8" fmla="*/ 0 w 585328"/>
                  <a:gd name="connsiteY8" fmla="*/ 52980 h 241381"/>
                  <a:gd name="connsiteX9" fmla="*/ 38118 w 585328"/>
                  <a:gd name="connsiteY9" fmla="*/ 43259 h 241381"/>
                  <a:gd name="connsiteX10" fmla="*/ 239955 w 585328"/>
                  <a:gd name="connsiteY10" fmla="*/ 14670 h 241381"/>
                  <a:gd name="connsiteX11" fmla="*/ 547132 w 585328"/>
                  <a:gd name="connsiteY11" fmla="*/ 3631 h 241381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</a:cxnLst>
                <a:rect l="l" t="t" r="r" b="b"/>
                <a:pathLst>
                  <a:path w="585328" h="241381">
                    <a:moveTo>
                      <a:pt x="547132" y="3631"/>
                    </a:moveTo>
                    <a:cubicBezTo>
                      <a:pt x="570751" y="6888"/>
                      <a:pt x="585328" y="12574"/>
                      <a:pt x="585328" y="21624"/>
                    </a:cubicBezTo>
                    <a:cubicBezTo>
                      <a:pt x="585328" y="57821"/>
                      <a:pt x="289275" y="228987"/>
                      <a:pt x="177142" y="240611"/>
                    </a:cubicBezTo>
                    <a:cubicBezTo>
                      <a:pt x="149109" y="243518"/>
                      <a:pt x="117899" y="237997"/>
                      <a:pt x="87018" y="227492"/>
                    </a:cubicBezTo>
                    <a:lnTo>
                      <a:pt x="3498" y="186736"/>
                    </a:lnTo>
                    <a:lnTo>
                      <a:pt x="12110" y="177727"/>
                    </a:lnTo>
                    <a:cubicBezTo>
                      <a:pt x="19557" y="166015"/>
                      <a:pt x="24739" y="152671"/>
                      <a:pt x="26987" y="138170"/>
                    </a:cubicBezTo>
                    <a:cubicBezTo>
                      <a:pt x="31483" y="109168"/>
                      <a:pt x="23393" y="81026"/>
                      <a:pt x="6677" y="58972"/>
                    </a:cubicBezTo>
                    <a:lnTo>
                      <a:pt x="0" y="52980"/>
                    </a:lnTo>
                    <a:lnTo>
                      <a:pt x="38118" y="43259"/>
                    </a:lnTo>
                    <a:cubicBezTo>
                      <a:pt x="104649" y="30244"/>
                      <a:pt x="183889" y="20483"/>
                      <a:pt x="239955" y="14670"/>
                    </a:cubicBezTo>
                    <a:cubicBezTo>
                      <a:pt x="324055" y="5951"/>
                      <a:pt x="476277" y="-6139"/>
                      <a:pt x="547132" y="3631"/>
                    </a:cubicBezTo>
                    <a:close/>
                  </a:path>
                </a:pathLst>
              </a:custGeom>
              <a:pattFill prst="dkHorz">
                <a:fgClr>
                  <a:schemeClr val="accent1"/>
                </a:fgClr>
                <a:bgClr>
                  <a:srgbClr val="FFFF00"/>
                </a:bgClr>
              </a:pattFill>
              <a:ln w="1905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69" name="フリーフォーム: 図形 68">
                <a:extLst>
                  <a:ext uri="{FF2B5EF4-FFF2-40B4-BE49-F238E27FC236}">
                    <a16:creationId xmlns:a16="http://schemas.microsoft.com/office/drawing/2014/main" id="{AB63031D-5B32-4702-8B55-A875F9553627}"/>
                  </a:ext>
                </a:extLst>
              </p:cNvPr>
              <p:cNvSpPr/>
              <p:nvPr/>
            </p:nvSpPr>
            <p:spPr>
              <a:xfrm>
                <a:off x="4162302" y="4276021"/>
                <a:ext cx="135060" cy="212560"/>
              </a:xfrm>
              <a:custGeom>
                <a:avLst/>
                <a:gdLst>
                  <a:gd name="connsiteX0" fmla="*/ 35167 w 182805"/>
                  <a:gd name="connsiteY0" fmla="*/ 0 h 285420"/>
                  <a:gd name="connsiteX1" fmla="*/ 182805 w 182805"/>
                  <a:gd name="connsiteY1" fmla="*/ 142710 h 285420"/>
                  <a:gd name="connsiteX2" fmla="*/ 35167 w 182805"/>
                  <a:gd name="connsiteY2" fmla="*/ 285420 h 285420"/>
                  <a:gd name="connsiteX3" fmla="*/ 0 w 182805"/>
                  <a:gd name="connsiteY3" fmla="*/ 278557 h 285420"/>
                  <a:gd name="connsiteX4" fmla="*/ 1450 w 182805"/>
                  <a:gd name="connsiteY4" fmla="*/ 277297 h 285420"/>
                  <a:gd name="connsiteX5" fmla="*/ 44692 w 182805"/>
                  <a:gd name="connsiteY5" fmla="*/ 142710 h 285420"/>
                  <a:gd name="connsiteX6" fmla="*/ 1450 w 182805"/>
                  <a:gd name="connsiteY6" fmla="*/ 8123 h 285420"/>
                  <a:gd name="connsiteX7" fmla="*/ 0 w 182805"/>
                  <a:gd name="connsiteY7" fmla="*/ 6863 h 285420"/>
                  <a:gd name="connsiteX0" fmla="*/ 44692 w 182805"/>
                  <a:gd name="connsiteY0" fmla="*/ 142710 h 285420"/>
                  <a:gd name="connsiteX1" fmla="*/ 1450 w 182805"/>
                  <a:gd name="connsiteY1" fmla="*/ 8123 h 285420"/>
                  <a:gd name="connsiteX2" fmla="*/ 0 w 182805"/>
                  <a:gd name="connsiteY2" fmla="*/ 6863 h 285420"/>
                  <a:gd name="connsiteX3" fmla="*/ 35167 w 182805"/>
                  <a:gd name="connsiteY3" fmla="*/ 0 h 285420"/>
                  <a:gd name="connsiteX4" fmla="*/ 182805 w 182805"/>
                  <a:gd name="connsiteY4" fmla="*/ 142710 h 285420"/>
                  <a:gd name="connsiteX5" fmla="*/ 35167 w 182805"/>
                  <a:gd name="connsiteY5" fmla="*/ 285420 h 285420"/>
                  <a:gd name="connsiteX6" fmla="*/ 0 w 182805"/>
                  <a:gd name="connsiteY6" fmla="*/ 278557 h 285420"/>
                  <a:gd name="connsiteX7" fmla="*/ 1450 w 182805"/>
                  <a:gd name="connsiteY7" fmla="*/ 277297 h 285420"/>
                  <a:gd name="connsiteX8" fmla="*/ 136132 w 182805"/>
                  <a:gd name="connsiteY8" fmla="*/ 234150 h 285420"/>
                  <a:gd name="connsiteX0" fmla="*/ 44692 w 182805"/>
                  <a:gd name="connsiteY0" fmla="*/ 142710 h 285420"/>
                  <a:gd name="connsiteX1" fmla="*/ 1450 w 182805"/>
                  <a:gd name="connsiteY1" fmla="*/ 8123 h 285420"/>
                  <a:gd name="connsiteX2" fmla="*/ 0 w 182805"/>
                  <a:gd name="connsiteY2" fmla="*/ 6863 h 285420"/>
                  <a:gd name="connsiteX3" fmla="*/ 35167 w 182805"/>
                  <a:gd name="connsiteY3" fmla="*/ 0 h 285420"/>
                  <a:gd name="connsiteX4" fmla="*/ 182805 w 182805"/>
                  <a:gd name="connsiteY4" fmla="*/ 142710 h 285420"/>
                  <a:gd name="connsiteX5" fmla="*/ 35167 w 182805"/>
                  <a:gd name="connsiteY5" fmla="*/ 285420 h 285420"/>
                  <a:gd name="connsiteX6" fmla="*/ 0 w 182805"/>
                  <a:gd name="connsiteY6" fmla="*/ 278557 h 285420"/>
                  <a:gd name="connsiteX7" fmla="*/ 1450 w 182805"/>
                  <a:gd name="connsiteY7" fmla="*/ 277297 h 285420"/>
                  <a:gd name="connsiteX0" fmla="*/ 1450 w 182805"/>
                  <a:gd name="connsiteY0" fmla="*/ 8123 h 285420"/>
                  <a:gd name="connsiteX1" fmla="*/ 0 w 182805"/>
                  <a:gd name="connsiteY1" fmla="*/ 6863 h 285420"/>
                  <a:gd name="connsiteX2" fmla="*/ 35167 w 182805"/>
                  <a:gd name="connsiteY2" fmla="*/ 0 h 285420"/>
                  <a:gd name="connsiteX3" fmla="*/ 182805 w 182805"/>
                  <a:gd name="connsiteY3" fmla="*/ 142710 h 285420"/>
                  <a:gd name="connsiteX4" fmla="*/ 35167 w 182805"/>
                  <a:gd name="connsiteY4" fmla="*/ 285420 h 285420"/>
                  <a:gd name="connsiteX5" fmla="*/ 0 w 182805"/>
                  <a:gd name="connsiteY5" fmla="*/ 278557 h 285420"/>
                  <a:gd name="connsiteX6" fmla="*/ 1450 w 182805"/>
                  <a:gd name="connsiteY6" fmla="*/ 277297 h 285420"/>
                  <a:gd name="connsiteX0" fmla="*/ 1450 w 182805"/>
                  <a:gd name="connsiteY0" fmla="*/ 8123 h 285420"/>
                  <a:gd name="connsiteX1" fmla="*/ 35167 w 182805"/>
                  <a:gd name="connsiteY1" fmla="*/ 0 h 285420"/>
                  <a:gd name="connsiteX2" fmla="*/ 182805 w 182805"/>
                  <a:gd name="connsiteY2" fmla="*/ 142710 h 285420"/>
                  <a:gd name="connsiteX3" fmla="*/ 35167 w 182805"/>
                  <a:gd name="connsiteY3" fmla="*/ 285420 h 285420"/>
                  <a:gd name="connsiteX4" fmla="*/ 0 w 182805"/>
                  <a:gd name="connsiteY4" fmla="*/ 278557 h 285420"/>
                  <a:gd name="connsiteX5" fmla="*/ 1450 w 182805"/>
                  <a:gd name="connsiteY5" fmla="*/ 277297 h 285420"/>
                  <a:gd name="connsiteX0" fmla="*/ 1450 w 182805"/>
                  <a:gd name="connsiteY0" fmla="*/ 8123 h 285420"/>
                  <a:gd name="connsiteX1" fmla="*/ 35167 w 182805"/>
                  <a:gd name="connsiteY1" fmla="*/ 0 h 285420"/>
                  <a:gd name="connsiteX2" fmla="*/ 182805 w 182805"/>
                  <a:gd name="connsiteY2" fmla="*/ 142710 h 285420"/>
                  <a:gd name="connsiteX3" fmla="*/ 35167 w 182805"/>
                  <a:gd name="connsiteY3" fmla="*/ 285420 h 285420"/>
                  <a:gd name="connsiteX4" fmla="*/ 0 w 182805"/>
                  <a:gd name="connsiteY4" fmla="*/ 278557 h 285420"/>
                  <a:gd name="connsiteX0" fmla="*/ 0 w 181355"/>
                  <a:gd name="connsiteY0" fmla="*/ 8123 h 285420"/>
                  <a:gd name="connsiteX1" fmla="*/ 33717 w 181355"/>
                  <a:gd name="connsiteY1" fmla="*/ 0 h 285420"/>
                  <a:gd name="connsiteX2" fmla="*/ 181355 w 181355"/>
                  <a:gd name="connsiteY2" fmla="*/ 142710 h 285420"/>
                  <a:gd name="connsiteX3" fmla="*/ 33717 w 181355"/>
                  <a:gd name="connsiteY3" fmla="*/ 285420 h 28542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181355" h="285420">
                    <a:moveTo>
                      <a:pt x="0" y="8123"/>
                    </a:moveTo>
                    <a:lnTo>
                      <a:pt x="33717" y="0"/>
                    </a:lnTo>
                    <a:cubicBezTo>
                      <a:pt x="115255" y="0"/>
                      <a:pt x="181355" y="63893"/>
                      <a:pt x="181355" y="142710"/>
                    </a:cubicBezTo>
                    <a:cubicBezTo>
                      <a:pt x="181355" y="221527"/>
                      <a:pt x="115255" y="285420"/>
                      <a:pt x="33717" y="285420"/>
                    </a:cubicBezTo>
                  </a:path>
                </a:pathLst>
              </a:custGeom>
              <a:solidFill>
                <a:schemeClr val="bg1">
                  <a:lumMod val="85000"/>
                </a:schemeClr>
              </a:solidFill>
              <a:ln w="1905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</p:grpSp>
        <p:sp>
          <p:nvSpPr>
            <p:cNvPr id="57" name="フリーフォーム: 図形 56">
              <a:extLst>
                <a:ext uri="{FF2B5EF4-FFF2-40B4-BE49-F238E27FC236}">
                  <a16:creationId xmlns:a16="http://schemas.microsoft.com/office/drawing/2014/main" id="{25D5003E-3F58-4DAF-A156-0F11A7D95065}"/>
                </a:ext>
              </a:extLst>
            </p:cNvPr>
            <p:cNvSpPr/>
            <p:nvPr/>
          </p:nvSpPr>
          <p:spPr>
            <a:xfrm rot="245685">
              <a:off x="5260604" y="4870541"/>
              <a:ext cx="1902464" cy="193916"/>
            </a:xfrm>
            <a:custGeom>
              <a:avLst/>
              <a:gdLst>
                <a:gd name="connsiteX0" fmla="*/ 571461 w 1914986"/>
                <a:gd name="connsiteY0" fmla="*/ 15791 h 220948"/>
                <a:gd name="connsiteX1" fmla="*/ 1018335 w 1914986"/>
                <a:gd name="connsiteY1" fmla="*/ 0 h 220948"/>
                <a:gd name="connsiteX2" fmla="*/ 1830130 w 1914986"/>
                <a:gd name="connsiteY2" fmla="*/ 58856 h 220948"/>
                <a:gd name="connsiteX3" fmla="*/ 1914986 w 1914986"/>
                <a:gd name="connsiteY3" fmla="*/ 80886 h 220948"/>
                <a:gd name="connsiteX4" fmla="*/ 1910136 w 1914986"/>
                <a:gd name="connsiteY4" fmla="*/ 94059 h 220948"/>
                <a:gd name="connsiteX5" fmla="*/ 1890912 w 1914986"/>
                <a:gd name="connsiteY5" fmla="*/ 110080 h 220948"/>
                <a:gd name="connsiteX6" fmla="*/ 1742225 w 1914986"/>
                <a:gd name="connsiteY6" fmla="*/ 86721 h 220948"/>
                <a:gd name="connsiteX7" fmla="*/ 1009841 w 1914986"/>
                <a:gd name="connsiteY7" fmla="*/ 72144 h 220948"/>
                <a:gd name="connsiteX8" fmla="*/ 130393 w 1914986"/>
                <a:gd name="connsiteY8" fmla="*/ 183057 h 220948"/>
                <a:gd name="connsiteX9" fmla="*/ 18350 w 1914986"/>
                <a:gd name="connsiteY9" fmla="*/ 220948 h 220948"/>
                <a:gd name="connsiteX10" fmla="*/ 126 w 1914986"/>
                <a:gd name="connsiteY10" fmla="*/ 187249 h 220948"/>
                <a:gd name="connsiteX11" fmla="*/ 69832 w 1914986"/>
                <a:gd name="connsiteY11" fmla="*/ 98156 h 220948"/>
                <a:gd name="connsiteX12" fmla="*/ 94765 w 1914986"/>
                <a:gd name="connsiteY12" fmla="*/ 87874 h 220948"/>
                <a:gd name="connsiteX13" fmla="*/ 206540 w 1914986"/>
                <a:gd name="connsiteY13" fmla="*/ 58856 h 220948"/>
                <a:gd name="connsiteX14" fmla="*/ 571461 w 1914986"/>
                <a:gd name="connsiteY14" fmla="*/ 15791 h 22094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</a:cxnLst>
              <a:rect l="l" t="t" r="r" b="b"/>
              <a:pathLst>
                <a:path w="1914986" h="220948">
                  <a:moveTo>
                    <a:pt x="571461" y="15791"/>
                  </a:moveTo>
                  <a:cubicBezTo>
                    <a:pt x="708812" y="5623"/>
                    <a:pt x="859822" y="0"/>
                    <a:pt x="1018335" y="0"/>
                  </a:cubicBezTo>
                  <a:cubicBezTo>
                    <a:pt x="1335361" y="0"/>
                    <a:pt x="1622374" y="22492"/>
                    <a:pt x="1830130" y="58856"/>
                  </a:cubicBezTo>
                  <a:lnTo>
                    <a:pt x="1914986" y="80886"/>
                  </a:lnTo>
                  <a:lnTo>
                    <a:pt x="1910136" y="94059"/>
                  </a:lnTo>
                  <a:lnTo>
                    <a:pt x="1890912" y="110080"/>
                  </a:lnTo>
                  <a:lnTo>
                    <a:pt x="1742225" y="86721"/>
                  </a:lnTo>
                  <a:cubicBezTo>
                    <a:pt x="1542066" y="66587"/>
                    <a:pt x="1286823" y="60277"/>
                    <a:pt x="1009841" y="72144"/>
                  </a:cubicBezTo>
                  <a:cubicBezTo>
                    <a:pt x="653721" y="87401"/>
                    <a:pt x="337521" y="129456"/>
                    <a:pt x="130393" y="183057"/>
                  </a:cubicBezTo>
                  <a:lnTo>
                    <a:pt x="18350" y="220948"/>
                  </a:lnTo>
                  <a:lnTo>
                    <a:pt x="126" y="187249"/>
                  </a:lnTo>
                  <a:cubicBezTo>
                    <a:pt x="-1999" y="157568"/>
                    <a:pt x="22931" y="127363"/>
                    <a:pt x="69832" y="98156"/>
                  </a:cubicBezTo>
                  <a:lnTo>
                    <a:pt x="94765" y="87874"/>
                  </a:lnTo>
                  <a:lnTo>
                    <a:pt x="206540" y="58856"/>
                  </a:lnTo>
                  <a:cubicBezTo>
                    <a:pt x="310418" y="40674"/>
                    <a:pt x="434110" y="25960"/>
                    <a:pt x="571461" y="15791"/>
                  </a:cubicBezTo>
                  <a:close/>
                </a:path>
              </a:pathLst>
            </a:custGeom>
            <a:solidFill>
              <a:srgbClr val="FFFF00">
                <a:alpha val="70000"/>
              </a:srgb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grpSp>
          <p:nvGrpSpPr>
            <p:cNvPr id="58" name="グループ化 57">
              <a:extLst>
                <a:ext uri="{FF2B5EF4-FFF2-40B4-BE49-F238E27FC236}">
                  <a16:creationId xmlns:a16="http://schemas.microsoft.com/office/drawing/2014/main" id="{DE3C12BE-4CD4-40CC-AD84-1315A9526BE0}"/>
                </a:ext>
              </a:extLst>
            </p:cNvPr>
            <p:cNvGrpSpPr/>
            <p:nvPr/>
          </p:nvGrpSpPr>
          <p:grpSpPr>
            <a:xfrm>
              <a:off x="5059378" y="4847097"/>
              <a:ext cx="285754" cy="170192"/>
              <a:chOff x="5059378" y="4847097"/>
              <a:chExt cx="285754" cy="170192"/>
            </a:xfrm>
          </p:grpSpPr>
          <p:sp>
            <p:nvSpPr>
              <p:cNvPr id="60" name="フリーフォーム: 図形 59">
                <a:extLst>
                  <a:ext uri="{FF2B5EF4-FFF2-40B4-BE49-F238E27FC236}">
                    <a16:creationId xmlns:a16="http://schemas.microsoft.com/office/drawing/2014/main" id="{A5C91042-AED4-40D3-8B2F-DF28535D6387}"/>
                  </a:ext>
                </a:extLst>
              </p:cNvPr>
              <p:cNvSpPr/>
              <p:nvPr/>
            </p:nvSpPr>
            <p:spPr>
              <a:xfrm>
                <a:off x="5059378" y="4847097"/>
                <a:ext cx="285754" cy="170192"/>
              </a:xfrm>
              <a:custGeom>
                <a:avLst/>
                <a:gdLst>
                  <a:gd name="connsiteX0" fmla="*/ 109537 w 253605"/>
                  <a:gd name="connsiteY0" fmla="*/ 0 h 184480"/>
                  <a:gd name="connsiteX1" fmla="*/ 253605 w 253605"/>
                  <a:gd name="connsiteY1" fmla="*/ 92240 h 184480"/>
                  <a:gd name="connsiteX2" fmla="*/ 109537 w 253605"/>
                  <a:gd name="connsiteY2" fmla="*/ 184480 h 184480"/>
                  <a:gd name="connsiteX3" fmla="*/ 7666 w 253605"/>
                  <a:gd name="connsiteY3" fmla="*/ 157464 h 184480"/>
                  <a:gd name="connsiteX4" fmla="*/ 0 w 253605"/>
                  <a:gd name="connsiteY4" fmla="*/ 150184 h 184480"/>
                  <a:gd name="connsiteX5" fmla="*/ 23209 w 253605"/>
                  <a:gd name="connsiteY5" fmla="*/ 128144 h 184480"/>
                  <a:gd name="connsiteX6" fmla="*/ 34530 w 253605"/>
                  <a:gd name="connsiteY6" fmla="*/ 92240 h 184480"/>
                  <a:gd name="connsiteX7" fmla="*/ 23209 w 253605"/>
                  <a:gd name="connsiteY7" fmla="*/ 56336 h 184480"/>
                  <a:gd name="connsiteX8" fmla="*/ 0 w 253605"/>
                  <a:gd name="connsiteY8" fmla="*/ 34296 h 184480"/>
                  <a:gd name="connsiteX9" fmla="*/ 7666 w 253605"/>
                  <a:gd name="connsiteY9" fmla="*/ 27017 h 184480"/>
                  <a:gd name="connsiteX10" fmla="*/ 109537 w 253605"/>
                  <a:gd name="connsiteY10" fmla="*/ 0 h 184480"/>
                  <a:gd name="connsiteX0" fmla="*/ 308370 w 452438"/>
                  <a:gd name="connsiteY0" fmla="*/ 0 h 184480"/>
                  <a:gd name="connsiteX1" fmla="*/ 452438 w 452438"/>
                  <a:gd name="connsiteY1" fmla="*/ 92240 h 184480"/>
                  <a:gd name="connsiteX2" fmla="*/ 308370 w 452438"/>
                  <a:gd name="connsiteY2" fmla="*/ 184480 h 184480"/>
                  <a:gd name="connsiteX3" fmla="*/ 206499 w 452438"/>
                  <a:gd name="connsiteY3" fmla="*/ 157464 h 184480"/>
                  <a:gd name="connsiteX4" fmla="*/ 198833 w 452438"/>
                  <a:gd name="connsiteY4" fmla="*/ 150184 h 184480"/>
                  <a:gd name="connsiteX5" fmla="*/ 222042 w 452438"/>
                  <a:gd name="connsiteY5" fmla="*/ 128144 h 184480"/>
                  <a:gd name="connsiteX6" fmla="*/ 0 w 452438"/>
                  <a:gd name="connsiteY6" fmla="*/ 54140 h 184480"/>
                  <a:gd name="connsiteX7" fmla="*/ 222042 w 452438"/>
                  <a:gd name="connsiteY7" fmla="*/ 56336 h 184480"/>
                  <a:gd name="connsiteX8" fmla="*/ 198833 w 452438"/>
                  <a:gd name="connsiteY8" fmla="*/ 34296 h 184480"/>
                  <a:gd name="connsiteX9" fmla="*/ 206499 w 452438"/>
                  <a:gd name="connsiteY9" fmla="*/ 27017 h 184480"/>
                  <a:gd name="connsiteX10" fmla="*/ 308370 w 452438"/>
                  <a:gd name="connsiteY10" fmla="*/ 0 h 184480"/>
                  <a:gd name="connsiteX0" fmla="*/ 0 w 452438"/>
                  <a:gd name="connsiteY0" fmla="*/ 54140 h 184480"/>
                  <a:gd name="connsiteX1" fmla="*/ 222042 w 452438"/>
                  <a:gd name="connsiteY1" fmla="*/ 56336 h 184480"/>
                  <a:gd name="connsiteX2" fmla="*/ 198833 w 452438"/>
                  <a:gd name="connsiteY2" fmla="*/ 34296 h 184480"/>
                  <a:gd name="connsiteX3" fmla="*/ 206499 w 452438"/>
                  <a:gd name="connsiteY3" fmla="*/ 27017 h 184480"/>
                  <a:gd name="connsiteX4" fmla="*/ 308370 w 452438"/>
                  <a:gd name="connsiteY4" fmla="*/ 0 h 184480"/>
                  <a:gd name="connsiteX5" fmla="*/ 452438 w 452438"/>
                  <a:gd name="connsiteY5" fmla="*/ 92240 h 184480"/>
                  <a:gd name="connsiteX6" fmla="*/ 308370 w 452438"/>
                  <a:gd name="connsiteY6" fmla="*/ 184480 h 184480"/>
                  <a:gd name="connsiteX7" fmla="*/ 206499 w 452438"/>
                  <a:gd name="connsiteY7" fmla="*/ 157464 h 184480"/>
                  <a:gd name="connsiteX8" fmla="*/ 198833 w 452438"/>
                  <a:gd name="connsiteY8" fmla="*/ 150184 h 184480"/>
                  <a:gd name="connsiteX9" fmla="*/ 222042 w 452438"/>
                  <a:gd name="connsiteY9" fmla="*/ 128144 h 184480"/>
                  <a:gd name="connsiteX10" fmla="*/ 91440 w 452438"/>
                  <a:gd name="connsiteY10" fmla="*/ 145580 h 184480"/>
                  <a:gd name="connsiteX0" fmla="*/ 152172 w 382568"/>
                  <a:gd name="connsiteY0" fmla="*/ 56336 h 184480"/>
                  <a:gd name="connsiteX1" fmla="*/ 128963 w 382568"/>
                  <a:gd name="connsiteY1" fmla="*/ 34296 h 184480"/>
                  <a:gd name="connsiteX2" fmla="*/ 136629 w 382568"/>
                  <a:gd name="connsiteY2" fmla="*/ 27017 h 184480"/>
                  <a:gd name="connsiteX3" fmla="*/ 238500 w 382568"/>
                  <a:gd name="connsiteY3" fmla="*/ 0 h 184480"/>
                  <a:gd name="connsiteX4" fmla="*/ 382568 w 382568"/>
                  <a:gd name="connsiteY4" fmla="*/ 92240 h 184480"/>
                  <a:gd name="connsiteX5" fmla="*/ 238500 w 382568"/>
                  <a:gd name="connsiteY5" fmla="*/ 184480 h 184480"/>
                  <a:gd name="connsiteX6" fmla="*/ 136629 w 382568"/>
                  <a:gd name="connsiteY6" fmla="*/ 157464 h 184480"/>
                  <a:gd name="connsiteX7" fmla="*/ 128963 w 382568"/>
                  <a:gd name="connsiteY7" fmla="*/ 150184 h 184480"/>
                  <a:gd name="connsiteX8" fmla="*/ 152172 w 382568"/>
                  <a:gd name="connsiteY8" fmla="*/ 128144 h 184480"/>
                  <a:gd name="connsiteX9" fmla="*/ 21570 w 382568"/>
                  <a:gd name="connsiteY9" fmla="*/ 145580 h 184480"/>
                  <a:gd name="connsiteX0" fmla="*/ 128963 w 382568"/>
                  <a:gd name="connsiteY0" fmla="*/ 34296 h 184480"/>
                  <a:gd name="connsiteX1" fmla="*/ 136629 w 382568"/>
                  <a:gd name="connsiteY1" fmla="*/ 27017 h 184480"/>
                  <a:gd name="connsiteX2" fmla="*/ 238500 w 382568"/>
                  <a:gd name="connsiteY2" fmla="*/ 0 h 184480"/>
                  <a:gd name="connsiteX3" fmla="*/ 382568 w 382568"/>
                  <a:gd name="connsiteY3" fmla="*/ 92240 h 184480"/>
                  <a:gd name="connsiteX4" fmla="*/ 238500 w 382568"/>
                  <a:gd name="connsiteY4" fmla="*/ 184480 h 184480"/>
                  <a:gd name="connsiteX5" fmla="*/ 136629 w 382568"/>
                  <a:gd name="connsiteY5" fmla="*/ 157464 h 184480"/>
                  <a:gd name="connsiteX6" fmla="*/ 128963 w 382568"/>
                  <a:gd name="connsiteY6" fmla="*/ 150184 h 184480"/>
                  <a:gd name="connsiteX7" fmla="*/ 152172 w 382568"/>
                  <a:gd name="connsiteY7" fmla="*/ 128144 h 184480"/>
                  <a:gd name="connsiteX8" fmla="*/ 21570 w 382568"/>
                  <a:gd name="connsiteY8" fmla="*/ 145580 h 184480"/>
                  <a:gd name="connsiteX0" fmla="*/ 0 w 253605"/>
                  <a:gd name="connsiteY0" fmla="*/ 34296 h 184480"/>
                  <a:gd name="connsiteX1" fmla="*/ 7666 w 253605"/>
                  <a:gd name="connsiteY1" fmla="*/ 27017 h 184480"/>
                  <a:gd name="connsiteX2" fmla="*/ 109537 w 253605"/>
                  <a:gd name="connsiteY2" fmla="*/ 0 h 184480"/>
                  <a:gd name="connsiteX3" fmla="*/ 253605 w 253605"/>
                  <a:gd name="connsiteY3" fmla="*/ 92240 h 184480"/>
                  <a:gd name="connsiteX4" fmla="*/ 109537 w 253605"/>
                  <a:gd name="connsiteY4" fmla="*/ 184480 h 184480"/>
                  <a:gd name="connsiteX5" fmla="*/ 7666 w 253605"/>
                  <a:gd name="connsiteY5" fmla="*/ 157464 h 184480"/>
                  <a:gd name="connsiteX6" fmla="*/ 0 w 253605"/>
                  <a:gd name="connsiteY6" fmla="*/ 150184 h 184480"/>
                  <a:gd name="connsiteX7" fmla="*/ 23209 w 253605"/>
                  <a:gd name="connsiteY7" fmla="*/ 128144 h 184480"/>
                  <a:gd name="connsiteX0" fmla="*/ 0 w 253605"/>
                  <a:gd name="connsiteY0" fmla="*/ 34296 h 184480"/>
                  <a:gd name="connsiteX1" fmla="*/ 7666 w 253605"/>
                  <a:gd name="connsiteY1" fmla="*/ 27017 h 184480"/>
                  <a:gd name="connsiteX2" fmla="*/ 109537 w 253605"/>
                  <a:gd name="connsiteY2" fmla="*/ 0 h 184480"/>
                  <a:gd name="connsiteX3" fmla="*/ 253605 w 253605"/>
                  <a:gd name="connsiteY3" fmla="*/ 92240 h 184480"/>
                  <a:gd name="connsiteX4" fmla="*/ 109537 w 253605"/>
                  <a:gd name="connsiteY4" fmla="*/ 184480 h 184480"/>
                  <a:gd name="connsiteX5" fmla="*/ 7666 w 253605"/>
                  <a:gd name="connsiteY5" fmla="*/ 157464 h 184480"/>
                  <a:gd name="connsiteX6" fmla="*/ 0 w 253605"/>
                  <a:gd name="connsiteY6" fmla="*/ 150184 h 18448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253605" h="184480">
                    <a:moveTo>
                      <a:pt x="0" y="34296"/>
                    </a:moveTo>
                    <a:lnTo>
                      <a:pt x="7666" y="27017"/>
                    </a:lnTo>
                    <a:cubicBezTo>
                      <a:pt x="33737" y="10325"/>
                      <a:pt x="69754" y="0"/>
                      <a:pt x="109537" y="0"/>
                    </a:cubicBezTo>
                    <a:cubicBezTo>
                      <a:pt x="189104" y="0"/>
                      <a:pt x="253605" y="41297"/>
                      <a:pt x="253605" y="92240"/>
                    </a:cubicBezTo>
                    <a:cubicBezTo>
                      <a:pt x="253605" y="143183"/>
                      <a:pt x="189104" y="184480"/>
                      <a:pt x="109537" y="184480"/>
                    </a:cubicBezTo>
                    <a:cubicBezTo>
                      <a:pt x="69754" y="184480"/>
                      <a:pt x="33737" y="174156"/>
                      <a:pt x="7666" y="157464"/>
                    </a:cubicBezTo>
                    <a:lnTo>
                      <a:pt x="0" y="150184"/>
                    </a:lnTo>
                  </a:path>
                </a:pathLst>
              </a:custGeom>
              <a:solidFill>
                <a:srgbClr val="008080"/>
              </a:solidFill>
              <a:ln w="1905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61" name="楕円 60">
                <a:extLst>
                  <a:ext uri="{FF2B5EF4-FFF2-40B4-BE49-F238E27FC236}">
                    <a16:creationId xmlns:a16="http://schemas.microsoft.com/office/drawing/2014/main" id="{66CE536D-2021-49DB-9713-FF3DF4CF43A6}"/>
                  </a:ext>
                </a:extLst>
              </p:cNvPr>
              <p:cNvSpPr/>
              <p:nvPr/>
            </p:nvSpPr>
            <p:spPr>
              <a:xfrm>
                <a:off x="5122874" y="4861384"/>
                <a:ext cx="147020" cy="141618"/>
              </a:xfrm>
              <a:prstGeom prst="ellipse">
                <a:avLst/>
              </a:prstGeom>
              <a:solidFill>
                <a:srgbClr val="FFFF00"/>
              </a:solidFill>
              <a:ln w="1905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62" name="楕円 61">
                <a:extLst>
                  <a:ext uri="{FF2B5EF4-FFF2-40B4-BE49-F238E27FC236}">
                    <a16:creationId xmlns:a16="http://schemas.microsoft.com/office/drawing/2014/main" id="{EFB20849-B74F-4A84-8A71-8C164439CEE0}"/>
                  </a:ext>
                </a:extLst>
              </p:cNvPr>
              <p:cNvSpPr/>
              <p:nvPr/>
            </p:nvSpPr>
            <p:spPr>
              <a:xfrm>
                <a:off x="5159560" y="4896722"/>
                <a:ext cx="73648" cy="70942"/>
              </a:xfrm>
              <a:prstGeom prst="ellipse">
                <a:avLst/>
              </a:prstGeom>
              <a:solidFill>
                <a:schemeClr val="tx1"/>
              </a:solidFill>
              <a:ln w="1905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sp>
          <p:nvSpPr>
            <p:cNvPr id="59" name="月 58">
              <a:extLst>
                <a:ext uri="{FF2B5EF4-FFF2-40B4-BE49-F238E27FC236}">
                  <a16:creationId xmlns:a16="http://schemas.microsoft.com/office/drawing/2014/main" id="{C10720F7-E662-4B15-9EC6-9BE52B04B3C7}"/>
                </a:ext>
              </a:extLst>
            </p:cNvPr>
            <p:cNvSpPr/>
            <p:nvPr/>
          </p:nvSpPr>
          <p:spPr>
            <a:xfrm rot="10800000">
              <a:off x="5500846" y="4722641"/>
              <a:ext cx="148402" cy="574672"/>
            </a:xfrm>
            <a:prstGeom prst="moon">
              <a:avLst>
                <a:gd name="adj" fmla="val 28964"/>
              </a:avLst>
            </a:prstGeom>
            <a:solidFill>
              <a:schemeClr val="tx1"/>
            </a:solidFill>
            <a:ln w="1905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  <p:grpSp>
        <p:nvGrpSpPr>
          <p:cNvPr id="70" name="グループ化 69">
            <a:extLst>
              <a:ext uri="{FF2B5EF4-FFF2-40B4-BE49-F238E27FC236}">
                <a16:creationId xmlns:a16="http://schemas.microsoft.com/office/drawing/2014/main" id="{AB6F4CF9-2963-4A81-AF77-17415E06F652}"/>
              </a:ext>
            </a:extLst>
          </p:cNvPr>
          <p:cNvGrpSpPr/>
          <p:nvPr/>
        </p:nvGrpSpPr>
        <p:grpSpPr>
          <a:xfrm>
            <a:off x="713114" y="1005283"/>
            <a:ext cx="2498389" cy="2320613"/>
            <a:chOff x="741793" y="1025526"/>
            <a:chExt cx="2498389" cy="2320613"/>
          </a:xfrm>
        </p:grpSpPr>
        <p:grpSp>
          <p:nvGrpSpPr>
            <p:cNvPr id="71" name="グループ化 70">
              <a:extLst>
                <a:ext uri="{FF2B5EF4-FFF2-40B4-BE49-F238E27FC236}">
                  <a16:creationId xmlns:a16="http://schemas.microsoft.com/office/drawing/2014/main" id="{A7E97493-497C-4CEF-8848-AE70D3ED330F}"/>
                </a:ext>
              </a:extLst>
            </p:cNvPr>
            <p:cNvGrpSpPr/>
            <p:nvPr/>
          </p:nvGrpSpPr>
          <p:grpSpPr>
            <a:xfrm>
              <a:off x="741793" y="1181100"/>
              <a:ext cx="2498389" cy="2165039"/>
              <a:chOff x="1609293" y="2992688"/>
              <a:chExt cx="1260613" cy="1041150"/>
            </a:xfrm>
            <a:solidFill>
              <a:srgbClr val="92D050"/>
            </a:solidFill>
          </p:grpSpPr>
          <p:sp>
            <p:nvSpPr>
              <p:cNvPr id="392" name="フリーフォーム: 図形 391">
                <a:extLst>
                  <a:ext uri="{FF2B5EF4-FFF2-40B4-BE49-F238E27FC236}">
                    <a16:creationId xmlns:a16="http://schemas.microsoft.com/office/drawing/2014/main" id="{A88BCC2D-F71E-4B06-A276-2045FCD9AB05}"/>
                  </a:ext>
                </a:extLst>
              </p:cNvPr>
              <p:cNvSpPr/>
              <p:nvPr/>
            </p:nvSpPr>
            <p:spPr>
              <a:xfrm rot="20154137">
                <a:off x="2201650" y="3790068"/>
                <a:ext cx="668256" cy="169375"/>
              </a:xfrm>
              <a:custGeom>
                <a:avLst/>
                <a:gdLst>
                  <a:gd name="connsiteX0" fmla="*/ 727078 w 727078"/>
                  <a:gd name="connsiteY0" fmla="*/ 95654 h 239288"/>
                  <a:gd name="connsiteX1" fmla="*/ 721149 w 727078"/>
                  <a:gd name="connsiteY1" fmla="*/ 119088 h 239288"/>
                  <a:gd name="connsiteX2" fmla="*/ 351013 w 727078"/>
                  <a:gd name="connsiteY2" fmla="*/ 239288 h 239288"/>
                  <a:gd name="connsiteX3" fmla="*/ 2891 w 727078"/>
                  <a:gd name="connsiteY3" fmla="*/ 147346 h 239288"/>
                  <a:gd name="connsiteX4" fmla="*/ 0 w 727078"/>
                  <a:gd name="connsiteY4" fmla="*/ 143634 h 239288"/>
                  <a:gd name="connsiteX5" fmla="*/ 5929 w 727078"/>
                  <a:gd name="connsiteY5" fmla="*/ 120200 h 239288"/>
                  <a:gd name="connsiteX6" fmla="*/ 376065 w 727078"/>
                  <a:gd name="connsiteY6" fmla="*/ 0 h 239288"/>
                  <a:gd name="connsiteX7" fmla="*/ 724187 w 727078"/>
                  <a:gd name="connsiteY7" fmla="*/ 91943 h 239288"/>
                  <a:gd name="connsiteX0" fmla="*/ 727078 w 727078"/>
                  <a:gd name="connsiteY0" fmla="*/ 95654 h 251820"/>
                  <a:gd name="connsiteX1" fmla="*/ 721149 w 727078"/>
                  <a:gd name="connsiteY1" fmla="*/ 119088 h 251820"/>
                  <a:gd name="connsiteX2" fmla="*/ 351013 w 727078"/>
                  <a:gd name="connsiteY2" fmla="*/ 239288 h 251820"/>
                  <a:gd name="connsiteX3" fmla="*/ 2891 w 727078"/>
                  <a:gd name="connsiteY3" fmla="*/ 147346 h 251820"/>
                  <a:gd name="connsiteX4" fmla="*/ 0 w 727078"/>
                  <a:gd name="connsiteY4" fmla="*/ 143634 h 251820"/>
                  <a:gd name="connsiteX5" fmla="*/ 5929 w 727078"/>
                  <a:gd name="connsiteY5" fmla="*/ 120200 h 251820"/>
                  <a:gd name="connsiteX6" fmla="*/ 376065 w 727078"/>
                  <a:gd name="connsiteY6" fmla="*/ 0 h 251820"/>
                  <a:gd name="connsiteX7" fmla="*/ 724187 w 727078"/>
                  <a:gd name="connsiteY7" fmla="*/ 91943 h 251820"/>
                  <a:gd name="connsiteX8" fmla="*/ 727078 w 727078"/>
                  <a:gd name="connsiteY8" fmla="*/ 95654 h 251820"/>
                  <a:gd name="connsiteX0" fmla="*/ 727078 w 727078"/>
                  <a:gd name="connsiteY0" fmla="*/ 95654 h 252958"/>
                  <a:gd name="connsiteX1" fmla="*/ 721149 w 727078"/>
                  <a:gd name="connsiteY1" fmla="*/ 119088 h 252958"/>
                  <a:gd name="connsiteX2" fmla="*/ 351013 w 727078"/>
                  <a:gd name="connsiteY2" fmla="*/ 239288 h 252958"/>
                  <a:gd name="connsiteX3" fmla="*/ 2891 w 727078"/>
                  <a:gd name="connsiteY3" fmla="*/ 147346 h 252958"/>
                  <a:gd name="connsiteX4" fmla="*/ 0 w 727078"/>
                  <a:gd name="connsiteY4" fmla="*/ 143634 h 252958"/>
                  <a:gd name="connsiteX5" fmla="*/ 5929 w 727078"/>
                  <a:gd name="connsiteY5" fmla="*/ 120200 h 252958"/>
                  <a:gd name="connsiteX6" fmla="*/ 376065 w 727078"/>
                  <a:gd name="connsiteY6" fmla="*/ 0 h 252958"/>
                  <a:gd name="connsiteX7" fmla="*/ 724187 w 727078"/>
                  <a:gd name="connsiteY7" fmla="*/ 91943 h 252958"/>
                  <a:gd name="connsiteX8" fmla="*/ 727078 w 727078"/>
                  <a:gd name="connsiteY8" fmla="*/ 95654 h 252958"/>
                  <a:gd name="connsiteX0" fmla="*/ 727078 w 727078"/>
                  <a:gd name="connsiteY0" fmla="*/ 125229 h 282533"/>
                  <a:gd name="connsiteX1" fmla="*/ 721149 w 727078"/>
                  <a:gd name="connsiteY1" fmla="*/ 148663 h 282533"/>
                  <a:gd name="connsiteX2" fmla="*/ 351013 w 727078"/>
                  <a:gd name="connsiteY2" fmla="*/ 268863 h 282533"/>
                  <a:gd name="connsiteX3" fmla="*/ 2891 w 727078"/>
                  <a:gd name="connsiteY3" fmla="*/ 176921 h 282533"/>
                  <a:gd name="connsiteX4" fmla="*/ 0 w 727078"/>
                  <a:gd name="connsiteY4" fmla="*/ 173209 h 282533"/>
                  <a:gd name="connsiteX5" fmla="*/ 5929 w 727078"/>
                  <a:gd name="connsiteY5" fmla="*/ 149775 h 282533"/>
                  <a:gd name="connsiteX6" fmla="*/ 339582 w 727078"/>
                  <a:gd name="connsiteY6" fmla="*/ 0 h 282533"/>
                  <a:gd name="connsiteX7" fmla="*/ 724187 w 727078"/>
                  <a:gd name="connsiteY7" fmla="*/ 121518 h 282533"/>
                  <a:gd name="connsiteX8" fmla="*/ 727078 w 727078"/>
                  <a:gd name="connsiteY8" fmla="*/ 125229 h 282533"/>
                  <a:gd name="connsiteX0" fmla="*/ 724187 w 724187"/>
                  <a:gd name="connsiteY0" fmla="*/ 121518 h 282533"/>
                  <a:gd name="connsiteX1" fmla="*/ 721149 w 724187"/>
                  <a:gd name="connsiteY1" fmla="*/ 148663 h 282533"/>
                  <a:gd name="connsiteX2" fmla="*/ 351013 w 724187"/>
                  <a:gd name="connsiteY2" fmla="*/ 268863 h 282533"/>
                  <a:gd name="connsiteX3" fmla="*/ 2891 w 724187"/>
                  <a:gd name="connsiteY3" fmla="*/ 176921 h 282533"/>
                  <a:gd name="connsiteX4" fmla="*/ 0 w 724187"/>
                  <a:gd name="connsiteY4" fmla="*/ 173209 h 282533"/>
                  <a:gd name="connsiteX5" fmla="*/ 5929 w 724187"/>
                  <a:gd name="connsiteY5" fmla="*/ 149775 h 282533"/>
                  <a:gd name="connsiteX6" fmla="*/ 339582 w 724187"/>
                  <a:gd name="connsiteY6" fmla="*/ 0 h 282533"/>
                  <a:gd name="connsiteX7" fmla="*/ 724187 w 724187"/>
                  <a:gd name="connsiteY7" fmla="*/ 121518 h 282533"/>
                  <a:gd name="connsiteX0" fmla="*/ 339582 w 721149"/>
                  <a:gd name="connsiteY0" fmla="*/ 0 h 282533"/>
                  <a:gd name="connsiteX1" fmla="*/ 721149 w 721149"/>
                  <a:gd name="connsiteY1" fmla="*/ 148663 h 282533"/>
                  <a:gd name="connsiteX2" fmla="*/ 351013 w 721149"/>
                  <a:gd name="connsiteY2" fmla="*/ 268863 h 282533"/>
                  <a:gd name="connsiteX3" fmla="*/ 2891 w 721149"/>
                  <a:gd name="connsiteY3" fmla="*/ 176921 h 282533"/>
                  <a:gd name="connsiteX4" fmla="*/ 0 w 721149"/>
                  <a:gd name="connsiteY4" fmla="*/ 173209 h 282533"/>
                  <a:gd name="connsiteX5" fmla="*/ 5929 w 721149"/>
                  <a:gd name="connsiteY5" fmla="*/ 149775 h 282533"/>
                  <a:gd name="connsiteX6" fmla="*/ 339582 w 721149"/>
                  <a:gd name="connsiteY6" fmla="*/ 0 h 28253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721149" h="282533">
                    <a:moveTo>
                      <a:pt x="339582" y="0"/>
                    </a:moveTo>
                    <a:cubicBezTo>
                      <a:pt x="458785" y="-185"/>
                      <a:pt x="719244" y="103853"/>
                      <a:pt x="721149" y="148663"/>
                    </a:cubicBezTo>
                    <a:cubicBezTo>
                      <a:pt x="685920" y="217261"/>
                      <a:pt x="499633" y="319720"/>
                      <a:pt x="351013" y="268863"/>
                    </a:cubicBezTo>
                    <a:cubicBezTo>
                      <a:pt x="209420" y="220411"/>
                      <a:pt x="60246" y="230951"/>
                      <a:pt x="2891" y="176921"/>
                    </a:cubicBezTo>
                    <a:lnTo>
                      <a:pt x="0" y="173209"/>
                    </a:lnTo>
                    <a:lnTo>
                      <a:pt x="5929" y="149775"/>
                    </a:lnTo>
                    <a:cubicBezTo>
                      <a:pt x="41158" y="81177"/>
                      <a:pt x="157005" y="0"/>
                      <a:pt x="339582" y="0"/>
                    </a:cubicBezTo>
                    <a:close/>
                  </a:path>
                </a:pathLst>
              </a:custGeom>
              <a:solidFill>
                <a:srgbClr val="006600"/>
              </a:solidFill>
              <a:ln w="1905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93" name="フリーフォーム: 図形 392">
                <a:extLst>
                  <a:ext uri="{FF2B5EF4-FFF2-40B4-BE49-F238E27FC236}">
                    <a16:creationId xmlns:a16="http://schemas.microsoft.com/office/drawing/2014/main" id="{C8D1B165-A14B-43B7-8F29-83A72EC1BC31}"/>
                  </a:ext>
                </a:extLst>
              </p:cNvPr>
              <p:cNvSpPr/>
              <p:nvPr/>
            </p:nvSpPr>
            <p:spPr>
              <a:xfrm rot="2241115">
                <a:off x="1609293" y="3729036"/>
                <a:ext cx="671071" cy="180548"/>
              </a:xfrm>
              <a:custGeom>
                <a:avLst/>
                <a:gdLst>
                  <a:gd name="connsiteX0" fmla="*/ 727078 w 727078"/>
                  <a:gd name="connsiteY0" fmla="*/ 95654 h 239288"/>
                  <a:gd name="connsiteX1" fmla="*/ 721149 w 727078"/>
                  <a:gd name="connsiteY1" fmla="*/ 119088 h 239288"/>
                  <a:gd name="connsiteX2" fmla="*/ 351013 w 727078"/>
                  <a:gd name="connsiteY2" fmla="*/ 239288 h 239288"/>
                  <a:gd name="connsiteX3" fmla="*/ 2891 w 727078"/>
                  <a:gd name="connsiteY3" fmla="*/ 147346 h 239288"/>
                  <a:gd name="connsiteX4" fmla="*/ 0 w 727078"/>
                  <a:gd name="connsiteY4" fmla="*/ 143634 h 239288"/>
                  <a:gd name="connsiteX5" fmla="*/ 5929 w 727078"/>
                  <a:gd name="connsiteY5" fmla="*/ 120200 h 239288"/>
                  <a:gd name="connsiteX6" fmla="*/ 376065 w 727078"/>
                  <a:gd name="connsiteY6" fmla="*/ 0 h 239288"/>
                  <a:gd name="connsiteX7" fmla="*/ 724187 w 727078"/>
                  <a:gd name="connsiteY7" fmla="*/ 91943 h 239288"/>
                  <a:gd name="connsiteX0" fmla="*/ 727078 w 727078"/>
                  <a:gd name="connsiteY0" fmla="*/ 95654 h 251820"/>
                  <a:gd name="connsiteX1" fmla="*/ 721149 w 727078"/>
                  <a:gd name="connsiteY1" fmla="*/ 119088 h 251820"/>
                  <a:gd name="connsiteX2" fmla="*/ 351013 w 727078"/>
                  <a:gd name="connsiteY2" fmla="*/ 239288 h 251820"/>
                  <a:gd name="connsiteX3" fmla="*/ 2891 w 727078"/>
                  <a:gd name="connsiteY3" fmla="*/ 147346 h 251820"/>
                  <a:gd name="connsiteX4" fmla="*/ 0 w 727078"/>
                  <a:gd name="connsiteY4" fmla="*/ 143634 h 251820"/>
                  <a:gd name="connsiteX5" fmla="*/ 5929 w 727078"/>
                  <a:gd name="connsiteY5" fmla="*/ 120200 h 251820"/>
                  <a:gd name="connsiteX6" fmla="*/ 376065 w 727078"/>
                  <a:gd name="connsiteY6" fmla="*/ 0 h 251820"/>
                  <a:gd name="connsiteX7" fmla="*/ 724187 w 727078"/>
                  <a:gd name="connsiteY7" fmla="*/ 91943 h 251820"/>
                  <a:gd name="connsiteX8" fmla="*/ 727078 w 727078"/>
                  <a:gd name="connsiteY8" fmla="*/ 95654 h 251820"/>
                  <a:gd name="connsiteX0" fmla="*/ 727078 w 727078"/>
                  <a:gd name="connsiteY0" fmla="*/ 95654 h 252958"/>
                  <a:gd name="connsiteX1" fmla="*/ 721149 w 727078"/>
                  <a:gd name="connsiteY1" fmla="*/ 119088 h 252958"/>
                  <a:gd name="connsiteX2" fmla="*/ 351013 w 727078"/>
                  <a:gd name="connsiteY2" fmla="*/ 239288 h 252958"/>
                  <a:gd name="connsiteX3" fmla="*/ 2891 w 727078"/>
                  <a:gd name="connsiteY3" fmla="*/ 147346 h 252958"/>
                  <a:gd name="connsiteX4" fmla="*/ 0 w 727078"/>
                  <a:gd name="connsiteY4" fmla="*/ 143634 h 252958"/>
                  <a:gd name="connsiteX5" fmla="*/ 5929 w 727078"/>
                  <a:gd name="connsiteY5" fmla="*/ 120200 h 252958"/>
                  <a:gd name="connsiteX6" fmla="*/ 376065 w 727078"/>
                  <a:gd name="connsiteY6" fmla="*/ 0 h 252958"/>
                  <a:gd name="connsiteX7" fmla="*/ 724187 w 727078"/>
                  <a:gd name="connsiteY7" fmla="*/ 91943 h 252958"/>
                  <a:gd name="connsiteX8" fmla="*/ 727078 w 727078"/>
                  <a:gd name="connsiteY8" fmla="*/ 95654 h 252958"/>
                  <a:gd name="connsiteX0" fmla="*/ 727078 w 727078"/>
                  <a:gd name="connsiteY0" fmla="*/ 140943 h 298247"/>
                  <a:gd name="connsiteX1" fmla="*/ 721149 w 727078"/>
                  <a:gd name="connsiteY1" fmla="*/ 164377 h 298247"/>
                  <a:gd name="connsiteX2" fmla="*/ 351013 w 727078"/>
                  <a:gd name="connsiteY2" fmla="*/ 284577 h 298247"/>
                  <a:gd name="connsiteX3" fmla="*/ 2891 w 727078"/>
                  <a:gd name="connsiteY3" fmla="*/ 192635 h 298247"/>
                  <a:gd name="connsiteX4" fmla="*/ 0 w 727078"/>
                  <a:gd name="connsiteY4" fmla="*/ 188923 h 298247"/>
                  <a:gd name="connsiteX5" fmla="*/ 5929 w 727078"/>
                  <a:gd name="connsiteY5" fmla="*/ 165489 h 298247"/>
                  <a:gd name="connsiteX6" fmla="*/ 376333 w 727078"/>
                  <a:gd name="connsiteY6" fmla="*/ 0 h 298247"/>
                  <a:gd name="connsiteX7" fmla="*/ 724187 w 727078"/>
                  <a:gd name="connsiteY7" fmla="*/ 137232 h 298247"/>
                  <a:gd name="connsiteX8" fmla="*/ 727078 w 727078"/>
                  <a:gd name="connsiteY8" fmla="*/ 140943 h 298247"/>
                  <a:gd name="connsiteX0" fmla="*/ 727078 w 727078"/>
                  <a:gd name="connsiteY0" fmla="*/ 140943 h 298247"/>
                  <a:gd name="connsiteX1" fmla="*/ 721149 w 727078"/>
                  <a:gd name="connsiteY1" fmla="*/ 164377 h 298247"/>
                  <a:gd name="connsiteX2" fmla="*/ 351013 w 727078"/>
                  <a:gd name="connsiteY2" fmla="*/ 284577 h 298247"/>
                  <a:gd name="connsiteX3" fmla="*/ 2891 w 727078"/>
                  <a:gd name="connsiteY3" fmla="*/ 192635 h 298247"/>
                  <a:gd name="connsiteX4" fmla="*/ 0 w 727078"/>
                  <a:gd name="connsiteY4" fmla="*/ 188923 h 298247"/>
                  <a:gd name="connsiteX5" fmla="*/ 376333 w 727078"/>
                  <a:gd name="connsiteY5" fmla="*/ 0 h 298247"/>
                  <a:gd name="connsiteX6" fmla="*/ 724187 w 727078"/>
                  <a:gd name="connsiteY6" fmla="*/ 137232 h 298247"/>
                  <a:gd name="connsiteX7" fmla="*/ 727078 w 727078"/>
                  <a:gd name="connsiteY7" fmla="*/ 140943 h 298247"/>
                  <a:gd name="connsiteX0" fmla="*/ 724187 w 724187"/>
                  <a:gd name="connsiteY0" fmla="*/ 140943 h 298247"/>
                  <a:gd name="connsiteX1" fmla="*/ 718258 w 724187"/>
                  <a:gd name="connsiteY1" fmla="*/ 164377 h 298247"/>
                  <a:gd name="connsiteX2" fmla="*/ 348122 w 724187"/>
                  <a:gd name="connsiteY2" fmla="*/ 284577 h 298247"/>
                  <a:gd name="connsiteX3" fmla="*/ 0 w 724187"/>
                  <a:gd name="connsiteY3" fmla="*/ 192635 h 298247"/>
                  <a:gd name="connsiteX4" fmla="*/ 373442 w 724187"/>
                  <a:gd name="connsiteY4" fmla="*/ 0 h 298247"/>
                  <a:gd name="connsiteX5" fmla="*/ 721296 w 724187"/>
                  <a:gd name="connsiteY5" fmla="*/ 137232 h 298247"/>
                  <a:gd name="connsiteX6" fmla="*/ 724187 w 724187"/>
                  <a:gd name="connsiteY6" fmla="*/ 140943 h 298247"/>
                  <a:gd name="connsiteX0" fmla="*/ 724187 w 724187"/>
                  <a:gd name="connsiteY0" fmla="*/ 143867 h 301171"/>
                  <a:gd name="connsiteX1" fmla="*/ 718258 w 724187"/>
                  <a:gd name="connsiteY1" fmla="*/ 167301 h 301171"/>
                  <a:gd name="connsiteX2" fmla="*/ 348122 w 724187"/>
                  <a:gd name="connsiteY2" fmla="*/ 287501 h 301171"/>
                  <a:gd name="connsiteX3" fmla="*/ 0 w 724187"/>
                  <a:gd name="connsiteY3" fmla="*/ 195559 h 301171"/>
                  <a:gd name="connsiteX4" fmla="*/ 373442 w 724187"/>
                  <a:gd name="connsiteY4" fmla="*/ 2924 h 301171"/>
                  <a:gd name="connsiteX5" fmla="*/ 721296 w 724187"/>
                  <a:gd name="connsiteY5" fmla="*/ 140156 h 301171"/>
                  <a:gd name="connsiteX6" fmla="*/ 724187 w 724187"/>
                  <a:gd name="connsiteY6" fmla="*/ 143867 h 301171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724187" h="301171">
                    <a:moveTo>
                      <a:pt x="724187" y="143867"/>
                    </a:moveTo>
                    <a:lnTo>
                      <a:pt x="718258" y="167301"/>
                    </a:lnTo>
                    <a:cubicBezTo>
                      <a:pt x="683029" y="235899"/>
                      <a:pt x="496742" y="338358"/>
                      <a:pt x="348122" y="287501"/>
                    </a:cubicBezTo>
                    <a:cubicBezTo>
                      <a:pt x="206529" y="239049"/>
                      <a:pt x="57355" y="249589"/>
                      <a:pt x="0" y="195559"/>
                    </a:cubicBezTo>
                    <a:cubicBezTo>
                      <a:pt x="124481" y="131347"/>
                      <a:pt x="153647" y="24677"/>
                      <a:pt x="373442" y="2924"/>
                    </a:cubicBezTo>
                    <a:cubicBezTo>
                      <a:pt x="593237" y="-18829"/>
                      <a:pt x="663941" y="86125"/>
                      <a:pt x="721296" y="140156"/>
                    </a:cubicBezTo>
                    <a:lnTo>
                      <a:pt x="724187" y="143867"/>
                    </a:lnTo>
                    <a:close/>
                  </a:path>
                </a:pathLst>
              </a:custGeom>
              <a:solidFill>
                <a:srgbClr val="006600"/>
              </a:solidFill>
              <a:ln w="1905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94" name="フリーフォーム: 図形 393">
                <a:extLst>
                  <a:ext uri="{FF2B5EF4-FFF2-40B4-BE49-F238E27FC236}">
                    <a16:creationId xmlns:a16="http://schemas.microsoft.com/office/drawing/2014/main" id="{A5EA05D0-A344-4836-ACD3-60B7AFF2088D}"/>
                  </a:ext>
                </a:extLst>
              </p:cNvPr>
              <p:cNvSpPr/>
              <p:nvPr/>
            </p:nvSpPr>
            <p:spPr>
              <a:xfrm rot="5400000" flipH="1">
                <a:off x="2381125" y="3364427"/>
                <a:ext cx="121262" cy="298217"/>
              </a:xfrm>
              <a:custGeom>
                <a:avLst/>
                <a:gdLst>
                  <a:gd name="connsiteX0" fmla="*/ 151589 w 151589"/>
                  <a:gd name="connsiteY0" fmla="*/ 0 h 602292"/>
                  <a:gd name="connsiteX1" fmla="*/ 50823 w 151589"/>
                  <a:gd name="connsiteY1" fmla="*/ 408647 h 602292"/>
                  <a:gd name="connsiteX2" fmla="*/ 43161 w 151589"/>
                  <a:gd name="connsiteY2" fmla="*/ 602292 h 602292"/>
                  <a:gd name="connsiteX3" fmla="*/ 0 w 151589"/>
                  <a:gd name="connsiteY3" fmla="*/ 602292 h 602292"/>
                  <a:gd name="connsiteX4" fmla="*/ 11708 w 151589"/>
                  <a:gd name="connsiteY4" fmla="*/ 370535 h 602292"/>
                  <a:gd name="connsiteX5" fmla="*/ 151589 w 151589"/>
                  <a:gd name="connsiteY5" fmla="*/ 0 h 60229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</a:cxnLst>
                <a:rect l="l" t="t" r="r" b="b"/>
                <a:pathLst>
                  <a:path w="151589" h="602292">
                    <a:moveTo>
                      <a:pt x="151589" y="0"/>
                    </a:moveTo>
                    <a:cubicBezTo>
                      <a:pt x="102879" y="66427"/>
                      <a:pt x="66145" y="220209"/>
                      <a:pt x="50823" y="408647"/>
                    </a:cubicBezTo>
                    <a:lnTo>
                      <a:pt x="43161" y="602292"/>
                    </a:lnTo>
                    <a:lnTo>
                      <a:pt x="0" y="602292"/>
                    </a:lnTo>
                    <a:lnTo>
                      <a:pt x="11708" y="370535"/>
                    </a:lnTo>
                    <a:cubicBezTo>
                      <a:pt x="34754" y="152788"/>
                      <a:pt x="88707" y="0"/>
                      <a:pt x="151589" y="0"/>
                    </a:cubicBezTo>
                    <a:close/>
                  </a:path>
                </a:pathLst>
              </a:custGeom>
              <a:grpFill/>
              <a:ln w="1905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95" name="フリーフォーム: 図形 394">
                <a:extLst>
                  <a:ext uri="{FF2B5EF4-FFF2-40B4-BE49-F238E27FC236}">
                    <a16:creationId xmlns:a16="http://schemas.microsoft.com/office/drawing/2014/main" id="{8C89739F-B973-41C0-A2C4-DF09B1BCDE70}"/>
                  </a:ext>
                </a:extLst>
              </p:cNvPr>
              <p:cNvSpPr/>
              <p:nvPr/>
            </p:nvSpPr>
            <p:spPr>
              <a:xfrm rot="18085194">
                <a:off x="2035296" y="3482450"/>
                <a:ext cx="136084" cy="360544"/>
              </a:xfrm>
              <a:custGeom>
                <a:avLst/>
                <a:gdLst>
                  <a:gd name="connsiteX0" fmla="*/ 151589 w 151589"/>
                  <a:gd name="connsiteY0" fmla="*/ 0 h 602292"/>
                  <a:gd name="connsiteX1" fmla="*/ 50823 w 151589"/>
                  <a:gd name="connsiteY1" fmla="*/ 408647 h 602292"/>
                  <a:gd name="connsiteX2" fmla="*/ 43161 w 151589"/>
                  <a:gd name="connsiteY2" fmla="*/ 602292 h 602292"/>
                  <a:gd name="connsiteX3" fmla="*/ 0 w 151589"/>
                  <a:gd name="connsiteY3" fmla="*/ 602292 h 602292"/>
                  <a:gd name="connsiteX4" fmla="*/ 11708 w 151589"/>
                  <a:gd name="connsiteY4" fmla="*/ 370535 h 602292"/>
                  <a:gd name="connsiteX5" fmla="*/ 151589 w 151589"/>
                  <a:gd name="connsiteY5" fmla="*/ 0 h 60229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</a:cxnLst>
                <a:rect l="l" t="t" r="r" b="b"/>
                <a:pathLst>
                  <a:path w="151589" h="602292">
                    <a:moveTo>
                      <a:pt x="151589" y="0"/>
                    </a:moveTo>
                    <a:cubicBezTo>
                      <a:pt x="102879" y="66427"/>
                      <a:pt x="66145" y="220209"/>
                      <a:pt x="50823" y="408647"/>
                    </a:cubicBezTo>
                    <a:lnTo>
                      <a:pt x="43161" y="602292"/>
                    </a:lnTo>
                    <a:lnTo>
                      <a:pt x="0" y="602292"/>
                    </a:lnTo>
                    <a:lnTo>
                      <a:pt x="11708" y="370535"/>
                    </a:lnTo>
                    <a:cubicBezTo>
                      <a:pt x="34754" y="152788"/>
                      <a:pt x="88707" y="0"/>
                      <a:pt x="151589" y="0"/>
                    </a:cubicBezTo>
                    <a:close/>
                  </a:path>
                </a:pathLst>
              </a:custGeom>
              <a:grpFill/>
              <a:ln w="1905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96" name="フリーフォーム: 図形 395">
                <a:extLst>
                  <a:ext uri="{FF2B5EF4-FFF2-40B4-BE49-F238E27FC236}">
                    <a16:creationId xmlns:a16="http://schemas.microsoft.com/office/drawing/2014/main" id="{7993C244-632A-49E0-AF3D-AA550F0A8FD2}"/>
                  </a:ext>
                </a:extLst>
              </p:cNvPr>
              <p:cNvSpPr/>
              <p:nvPr/>
            </p:nvSpPr>
            <p:spPr>
              <a:xfrm rot="5400000" flipH="1">
                <a:off x="2407393" y="3237751"/>
                <a:ext cx="99606" cy="220980"/>
              </a:xfrm>
              <a:custGeom>
                <a:avLst/>
                <a:gdLst>
                  <a:gd name="connsiteX0" fmla="*/ 151589 w 151589"/>
                  <a:gd name="connsiteY0" fmla="*/ 0 h 602292"/>
                  <a:gd name="connsiteX1" fmla="*/ 50823 w 151589"/>
                  <a:gd name="connsiteY1" fmla="*/ 408647 h 602292"/>
                  <a:gd name="connsiteX2" fmla="*/ 43161 w 151589"/>
                  <a:gd name="connsiteY2" fmla="*/ 602292 h 602292"/>
                  <a:gd name="connsiteX3" fmla="*/ 0 w 151589"/>
                  <a:gd name="connsiteY3" fmla="*/ 602292 h 602292"/>
                  <a:gd name="connsiteX4" fmla="*/ 11708 w 151589"/>
                  <a:gd name="connsiteY4" fmla="*/ 370535 h 602292"/>
                  <a:gd name="connsiteX5" fmla="*/ 151589 w 151589"/>
                  <a:gd name="connsiteY5" fmla="*/ 0 h 60229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</a:cxnLst>
                <a:rect l="l" t="t" r="r" b="b"/>
                <a:pathLst>
                  <a:path w="151589" h="602292">
                    <a:moveTo>
                      <a:pt x="151589" y="0"/>
                    </a:moveTo>
                    <a:cubicBezTo>
                      <a:pt x="102879" y="66427"/>
                      <a:pt x="66145" y="220209"/>
                      <a:pt x="50823" y="408647"/>
                    </a:cubicBezTo>
                    <a:lnTo>
                      <a:pt x="43161" y="602292"/>
                    </a:lnTo>
                    <a:lnTo>
                      <a:pt x="0" y="602292"/>
                    </a:lnTo>
                    <a:lnTo>
                      <a:pt x="11708" y="370535"/>
                    </a:lnTo>
                    <a:cubicBezTo>
                      <a:pt x="34754" y="152788"/>
                      <a:pt x="88707" y="0"/>
                      <a:pt x="151589" y="0"/>
                    </a:cubicBezTo>
                    <a:close/>
                  </a:path>
                </a:pathLst>
              </a:custGeom>
              <a:grpFill/>
              <a:ln w="1905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97" name="フリーフォーム: 図形 396">
                <a:extLst>
                  <a:ext uri="{FF2B5EF4-FFF2-40B4-BE49-F238E27FC236}">
                    <a16:creationId xmlns:a16="http://schemas.microsoft.com/office/drawing/2014/main" id="{9A7F076B-B11D-4BE8-9AB9-0C18D7605C83}"/>
                  </a:ext>
                </a:extLst>
              </p:cNvPr>
              <p:cNvSpPr/>
              <p:nvPr/>
            </p:nvSpPr>
            <p:spPr>
              <a:xfrm rot="19284787">
                <a:off x="2251563" y="3161152"/>
                <a:ext cx="99606" cy="220980"/>
              </a:xfrm>
              <a:custGeom>
                <a:avLst/>
                <a:gdLst>
                  <a:gd name="connsiteX0" fmla="*/ 151589 w 151589"/>
                  <a:gd name="connsiteY0" fmla="*/ 0 h 602292"/>
                  <a:gd name="connsiteX1" fmla="*/ 50823 w 151589"/>
                  <a:gd name="connsiteY1" fmla="*/ 408647 h 602292"/>
                  <a:gd name="connsiteX2" fmla="*/ 43161 w 151589"/>
                  <a:gd name="connsiteY2" fmla="*/ 602292 h 602292"/>
                  <a:gd name="connsiteX3" fmla="*/ 0 w 151589"/>
                  <a:gd name="connsiteY3" fmla="*/ 602292 h 602292"/>
                  <a:gd name="connsiteX4" fmla="*/ 11708 w 151589"/>
                  <a:gd name="connsiteY4" fmla="*/ 370535 h 602292"/>
                  <a:gd name="connsiteX5" fmla="*/ 151589 w 151589"/>
                  <a:gd name="connsiteY5" fmla="*/ 0 h 60229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</a:cxnLst>
                <a:rect l="l" t="t" r="r" b="b"/>
                <a:pathLst>
                  <a:path w="151589" h="602292">
                    <a:moveTo>
                      <a:pt x="151589" y="0"/>
                    </a:moveTo>
                    <a:cubicBezTo>
                      <a:pt x="102879" y="66427"/>
                      <a:pt x="66145" y="220209"/>
                      <a:pt x="50823" y="408647"/>
                    </a:cubicBezTo>
                    <a:lnTo>
                      <a:pt x="43161" y="602292"/>
                    </a:lnTo>
                    <a:lnTo>
                      <a:pt x="0" y="602292"/>
                    </a:lnTo>
                    <a:lnTo>
                      <a:pt x="11708" y="370535"/>
                    </a:lnTo>
                    <a:cubicBezTo>
                      <a:pt x="34754" y="152788"/>
                      <a:pt x="88707" y="0"/>
                      <a:pt x="151589" y="0"/>
                    </a:cubicBezTo>
                    <a:close/>
                  </a:path>
                </a:pathLst>
              </a:custGeom>
              <a:grpFill/>
              <a:ln w="1905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98" name="フリーフォーム: 図形 397">
                <a:extLst>
                  <a:ext uri="{FF2B5EF4-FFF2-40B4-BE49-F238E27FC236}">
                    <a16:creationId xmlns:a16="http://schemas.microsoft.com/office/drawing/2014/main" id="{37001B10-2093-4396-80D8-CFB37C752610}"/>
                  </a:ext>
                </a:extLst>
              </p:cNvPr>
              <p:cNvSpPr/>
              <p:nvPr/>
            </p:nvSpPr>
            <p:spPr>
              <a:xfrm rot="4955002" flipH="1">
                <a:off x="2359383" y="3543749"/>
                <a:ext cx="136084" cy="360544"/>
              </a:xfrm>
              <a:custGeom>
                <a:avLst/>
                <a:gdLst>
                  <a:gd name="connsiteX0" fmla="*/ 151589 w 151589"/>
                  <a:gd name="connsiteY0" fmla="*/ 0 h 602292"/>
                  <a:gd name="connsiteX1" fmla="*/ 50823 w 151589"/>
                  <a:gd name="connsiteY1" fmla="*/ 408647 h 602292"/>
                  <a:gd name="connsiteX2" fmla="*/ 43161 w 151589"/>
                  <a:gd name="connsiteY2" fmla="*/ 602292 h 602292"/>
                  <a:gd name="connsiteX3" fmla="*/ 0 w 151589"/>
                  <a:gd name="connsiteY3" fmla="*/ 602292 h 602292"/>
                  <a:gd name="connsiteX4" fmla="*/ 11708 w 151589"/>
                  <a:gd name="connsiteY4" fmla="*/ 370535 h 602292"/>
                  <a:gd name="connsiteX5" fmla="*/ 151589 w 151589"/>
                  <a:gd name="connsiteY5" fmla="*/ 0 h 60229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</a:cxnLst>
                <a:rect l="l" t="t" r="r" b="b"/>
                <a:pathLst>
                  <a:path w="151589" h="602292">
                    <a:moveTo>
                      <a:pt x="151589" y="0"/>
                    </a:moveTo>
                    <a:cubicBezTo>
                      <a:pt x="102879" y="66427"/>
                      <a:pt x="66145" y="220209"/>
                      <a:pt x="50823" y="408647"/>
                    </a:cubicBezTo>
                    <a:lnTo>
                      <a:pt x="43161" y="602292"/>
                    </a:lnTo>
                    <a:lnTo>
                      <a:pt x="0" y="602292"/>
                    </a:lnTo>
                    <a:lnTo>
                      <a:pt x="11708" y="370535"/>
                    </a:lnTo>
                    <a:cubicBezTo>
                      <a:pt x="34754" y="152788"/>
                      <a:pt x="88707" y="0"/>
                      <a:pt x="151589" y="0"/>
                    </a:cubicBezTo>
                    <a:close/>
                  </a:path>
                </a:pathLst>
              </a:custGeom>
              <a:grpFill/>
              <a:ln w="1905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99" name="フリーフォーム: 図形 398">
                <a:extLst>
                  <a:ext uri="{FF2B5EF4-FFF2-40B4-BE49-F238E27FC236}">
                    <a16:creationId xmlns:a16="http://schemas.microsoft.com/office/drawing/2014/main" id="{A80F1332-5ECD-4BE8-8719-F8AF3FC238AE}"/>
                  </a:ext>
                </a:extLst>
              </p:cNvPr>
              <p:cNvSpPr/>
              <p:nvPr/>
            </p:nvSpPr>
            <p:spPr>
              <a:xfrm rot="18085194">
                <a:off x="2117024" y="3285189"/>
                <a:ext cx="121262" cy="298217"/>
              </a:xfrm>
              <a:custGeom>
                <a:avLst/>
                <a:gdLst>
                  <a:gd name="connsiteX0" fmla="*/ 151589 w 151589"/>
                  <a:gd name="connsiteY0" fmla="*/ 0 h 602292"/>
                  <a:gd name="connsiteX1" fmla="*/ 50823 w 151589"/>
                  <a:gd name="connsiteY1" fmla="*/ 408647 h 602292"/>
                  <a:gd name="connsiteX2" fmla="*/ 43161 w 151589"/>
                  <a:gd name="connsiteY2" fmla="*/ 602292 h 602292"/>
                  <a:gd name="connsiteX3" fmla="*/ 0 w 151589"/>
                  <a:gd name="connsiteY3" fmla="*/ 602292 h 602292"/>
                  <a:gd name="connsiteX4" fmla="*/ 11708 w 151589"/>
                  <a:gd name="connsiteY4" fmla="*/ 370535 h 602292"/>
                  <a:gd name="connsiteX5" fmla="*/ 151589 w 151589"/>
                  <a:gd name="connsiteY5" fmla="*/ 0 h 60229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</a:cxnLst>
                <a:rect l="l" t="t" r="r" b="b"/>
                <a:pathLst>
                  <a:path w="151589" h="602292">
                    <a:moveTo>
                      <a:pt x="151589" y="0"/>
                    </a:moveTo>
                    <a:cubicBezTo>
                      <a:pt x="102879" y="66427"/>
                      <a:pt x="66145" y="220209"/>
                      <a:pt x="50823" y="408647"/>
                    </a:cubicBezTo>
                    <a:lnTo>
                      <a:pt x="43161" y="602292"/>
                    </a:lnTo>
                    <a:lnTo>
                      <a:pt x="0" y="602292"/>
                    </a:lnTo>
                    <a:lnTo>
                      <a:pt x="11708" y="370535"/>
                    </a:lnTo>
                    <a:cubicBezTo>
                      <a:pt x="34754" y="152788"/>
                      <a:pt x="88707" y="0"/>
                      <a:pt x="151589" y="0"/>
                    </a:cubicBezTo>
                    <a:close/>
                  </a:path>
                </a:pathLst>
              </a:custGeom>
              <a:grpFill/>
              <a:ln w="1905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00" name="フリーフォーム: 図形 399">
                <a:extLst>
                  <a:ext uri="{FF2B5EF4-FFF2-40B4-BE49-F238E27FC236}">
                    <a16:creationId xmlns:a16="http://schemas.microsoft.com/office/drawing/2014/main" id="{0E50A5A0-0ED6-45D2-AFE7-649B7E3BCCC0}"/>
                  </a:ext>
                </a:extLst>
              </p:cNvPr>
              <p:cNvSpPr/>
              <p:nvPr/>
            </p:nvSpPr>
            <p:spPr>
              <a:xfrm rot="18363447">
                <a:off x="2335396" y="2993850"/>
                <a:ext cx="103077" cy="156078"/>
              </a:xfrm>
              <a:custGeom>
                <a:avLst/>
                <a:gdLst>
                  <a:gd name="connsiteX0" fmla="*/ 151589 w 151589"/>
                  <a:gd name="connsiteY0" fmla="*/ 0 h 602292"/>
                  <a:gd name="connsiteX1" fmla="*/ 50823 w 151589"/>
                  <a:gd name="connsiteY1" fmla="*/ 408647 h 602292"/>
                  <a:gd name="connsiteX2" fmla="*/ 43161 w 151589"/>
                  <a:gd name="connsiteY2" fmla="*/ 602292 h 602292"/>
                  <a:gd name="connsiteX3" fmla="*/ 0 w 151589"/>
                  <a:gd name="connsiteY3" fmla="*/ 602292 h 602292"/>
                  <a:gd name="connsiteX4" fmla="*/ 11708 w 151589"/>
                  <a:gd name="connsiteY4" fmla="*/ 370535 h 602292"/>
                  <a:gd name="connsiteX5" fmla="*/ 151589 w 151589"/>
                  <a:gd name="connsiteY5" fmla="*/ 0 h 60229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</a:cxnLst>
                <a:rect l="l" t="t" r="r" b="b"/>
                <a:pathLst>
                  <a:path w="151589" h="602292">
                    <a:moveTo>
                      <a:pt x="151589" y="0"/>
                    </a:moveTo>
                    <a:cubicBezTo>
                      <a:pt x="102879" y="66427"/>
                      <a:pt x="66145" y="220209"/>
                      <a:pt x="50823" y="408647"/>
                    </a:cubicBezTo>
                    <a:lnTo>
                      <a:pt x="43161" y="602292"/>
                    </a:lnTo>
                    <a:lnTo>
                      <a:pt x="0" y="602292"/>
                    </a:lnTo>
                    <a:lnTo>
                      <a:pt x="11708" y="370535"/>
                    </a:lnTo>
                    <a:cubicBezTo>
                      <a:pt x="34754" y="152788"/>
                      <a:pt x="88707" y="0"/>
                      <a:pt x="151589" y="0"/>
                    </a:cubicBezTo>
                    <a:close/>
                  </a:path>
                </a:pathLst>
              </a:custGeom>
              <a:grpFill/>
              <a:ln w="1905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01" name="フリーフォーム: 図形 400">
                <a:extLst>
                  <a:ext uri="{FF2B5EF4-FFF2-40B4-BE49-F238E27FC236}">
                    <a16:creationId xmlns:a16="http://schemas.microsoft.com/office/drawing/2014/main" id="{F3C6A1F5-26E1-45B1-93D4-FB2B5854F3CA}"/>
                  </a:ext>
                </a:extLst>
              </p:cNvPr>
              <p:cNvSpPr/>
              <p:nvPr/>
            </p:nvSpPr>
            <p:spPr>
              <a:xfrm rot="6234857" flipH="1">
                <a:off x="2473297" y="3050477"/>
                <a:ext cx="103077" cy="156078"/>
              </a:xfrm>
              <a:custGeom>
                <a:avLst/>
                <a:gdLst>
                  <a:gd name="connsiteX0" fmla="*/ 151589 w 151589"/>
                  <a:gd name="connsiteY0" fmla="*/ 0 h 602292"/>
                  <a:gd name="connsiteX1" fmla="*/ 50823 w 151589"/>
                  <a:gd name="connsiteY1" fmla="*/ 408647 h 602292"/>
                  <a:gd name="connsiteX2" fmla="*/ 43161 w 151589"/>
                  <a:gd name="connsiteY2" fmla="*/ 602292 h 602292"/>
                  <a:gd name="connsiteX3" fmla="*/ 0 w 151589"/>
                  <a:gd name="connsiteY3" fmla="*/ 602292 h 602292"/>
                  <a:gd name="connsiteX4" fmla="*/ 11708 w 151589"/>
                  <a:gd name="connsiteY4" fmla="*/ 370535 h 602292"/>
                  <a:gd name="connsiteX5" fmla="*/ 151589 w 151589"/>
                  <a:gd name="connsiteY5" fmla="*/ 0 h 60229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</a:cxnLst>
                <a:rect l="l" t="t" r="r" b="b"/>
                <a:pathLst>
                  <a:path w="151589" h="602292">
                    <a:moveTo>
                      <a:pt x="151589" y="0"/>
                    </a:moveTo>
                    <a:cubicBezTo>
                      <a:pt x="102879" y="66427"/>
                      <a:pt x="66145" y="220209"/>
                      <a:pt x="50823" y="408647"/>
                    </a:cubicBezTo>
                    <a:lnTo>
                      <a:pt x="43161" y="602292"/>
                    </a:lnTo>
                    <a:lnTo>
                      <a:pt x="0" y="602292"/>
                    </a:lnTo>
                    <a:lnTo>
                      <a:pt x="11708" y="370535"/>
                    </a:lnTo>
                    <a:cubicBezTo>
                      <a:pt x="34754" y="152788"/>
                      <a:pt x="88707" y="0"/>
                      <a:pt x="151589" y="0"/>
                    </a:cubicBezTo>
                    <a:close/>
                  </a:path>
                </a:pathLst>
              </a:custGeom>
              <a:grpFill/>
              <a:ln w="1905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02" name="フリーフォーム: 図形 401">
                <a:extLst>
                  <a:ext uri="{FF2B5EF4-FFF2-40B4-BE49-F238E27FC236}">
                    <a16:creationId xmlns:a16="http://schemas.microsoft.com/office/drawing/2014/main" id="{9F833E12-7168-4B23-A038-A75560F74F9D}"/>
                  </a:ext>
                </a:extLst>
              </p:cNvPr>
              <p:cNvSpPr/>
              <p:nvPr/>
            </p:nvSpPr>
            <p:spPr>
              <a:xfrm>
                <a:off x="2203431" y="2992688"/>
                <a:ext cx="337363" cy="1041150"/>
              </a:xfrm>
              <a:custGeom>
                <a:avLst/>
                <a:gdLst>
                  <a:gd name="connsiteX0" fmla="*/ 371495 w 371495"/>
                  <a:gd name="connsiteY0" fmla="*/ 1338 h 969712"/>
                  <a:gd name="connsiteX1" fmla="*/ 109572 w 371495"/>
                  <a:gd name="connsiteY1" fmla="*/ 559242 h 969712"/>
                  <a:gd name="connsiteX2" fmla="*/ 41966 w 371495"/>
                  <a:gd name="connsiteY2" fmla="*/ 927254 h 969712"/>
                  <a:gd name="connsiteX3" fmla="*/ 39622 w 371495"/>
                  <a:gd name="connsiteY3" fmla="*/ 969712 h 969712"/>
                  <a:gd name="connsiteX4" fmla="*/ 0 w 371495"/>
                  <a:gd name="connsiteY4" fmla="*/ 969712 h 969712"/>
                  <a:gd name="connsiteX5" fmla="*/ 5087 w 371495"/>
                  <a:gd name="connsiteY5" fmla="*/ 882413 h 969712"/>
                  <a:gd name="connsiteX6" fmla="*/ 67836 w 371495"/>
                  <a:gd name="connsiteY6" fmla="*/ 548058 h 969712"/>
                  <a:gd name="connsiteX7" fmla="*/ 371495 w 371495"/>
                  <a:gd name="connsiteY7" fmla="*/ 1338 h 969712"/>
                  <a:gd name="connsiteX0" fmla="*/ 371495 w 371495"/>
                  <a:gd name="connsiteY0" fmla="*/ 1338 h 1124497"/>
                  <a:gd name="connsiteX1" fmla="*/ 109572 w 371495"/>
                  <a:gd name="connsiteY1" fmla="*/ 559242 h 1124497"/>
                  <a:gd name="connsiteX2" fmla="*/ 41966 w 371495"/>
                  <a:gd name="connsiteY2" fmla="*/ 927254 h 1124497"/>
                  <a:gd name="connsiteX3" fmla="*/ 39622 w 371495"/>
                  <a:gd name="connsiteY3" fmla="*/ 969712 h 1124497"/>
                  <a:gd name="connsiteX4" fmla="*/ 20657 w 371495"/>
                  <a:gd name="connsiteY4" fmla="*/ 1124494 h 1124497"/>
                  <a:gd name="connsiteX5" fmla="*/ 0 w 371495"/>
                  <a:gd name="connsiteY5" fmla="*/ 969712 h 1124497"/>
                  <a:gd name="connsiteX6" fmla="*/ 5087 w 371495"/>
                  <a:gd name="connsiteY6" fmla="*/ 882413 h 1124497"/>
                  <a:gd name="connsiteX7" fmla="*/ 67836 w 371495"/>
                  <a:gd name="connsiteY7" fmla="*/ 548058 h 1124497"/>
                  <a:gd name="connsiteX8" fmla="*/ 371495 w 371495"/>
                  <a:gd name="connsiteY8" fmla="*/ 1338 h 1124497"/>
                  <a:gd name="connsiteX0" fmla="*/ 20657 w 371495"/>
                  <a:gd name="connsiteY0" fmla="*/ 1124494 h 1215934"/>
                  <a:gd name="connsiteX1" fmla="*/ 0 w 371495"/>
                  <a:gd name="connsiteY1" fmla="*/ 969712 h 1215934"/>
                  <a:gd name="connsiteX2" fmla="*/ 5087 w 371495"/>
                  <a:gd name="connsiteY2" fmla="*/ 882413 h 1215934"/>
                  <a:gd name="connsiteX3" fmla="*/ 67836 w 371495"/>
                  <a:gd name="connsiteY3" fmla="*/ 548058 h 1215934"/>
                  <a:gd name="connsiteX4" fmla="*/ 371495 w 371495"/>
                  <a:gd name="connsiteY4" fmla="*/ 1338 h 1215934"/>
                  <a:gd name="connsiteX5" fmla="*/ 109572 w 371495"/>
                  <a:gd name="connsiteY5" fmla="*/ 559242 h 1215934"/>
                  <a:gd name="connsiteX6" fmla="*/ 41966 w 371495"/>
                  <a:gd name="connsiteY6" fmla="*/ 927254 h 1215934"/>
                  <a:gd name="connsiteX7" fmla="*/ 39622 w 371495"/>
                  <a:gd name="connsiteY7" fmla="*/ 969712 h 1215934"/>
                  <a:gd name="connsiteX8" fmla="*/ 112097 w 371495"/>
                  <a:gd name="connsiteY8" fmla="*/ 1215934 h 1215934"/>
                  <a:gd name="connsiteX0" fmla="*/ 20657 w 371495"/>
                  <a:gd name="connsiteY0" fmla="*/ 1124494 h 1124494"/>
                  <a:gd name="connsiteX1" fmla="*/ 0 w 371495"/>
                  <a:gd name="connsiteY1" fmla="*/ 969712 h 1124494"/>
                  <a:gd name="connsiteX2" fmla="*/ 5087 w 371495"/>
                  <a:gd name="connsiteY2" fmla="*/ 882413 h 1124494"/>
                  <a:gd name="connsiteX3" fmla="*/ 67836 w 371495"/>
                  <a:gd name="connsiteY3" fmla="*/ 548058 h 1124494"/>
                  <a:gd name="connsiteX4" fmla="*/ 371495 w 371495"/>
                  <a:gd name="connsiteY4" fmla="*/ 1338 h 1124494"/>
                  <a:gd name="connsiteX5" fmla="*/ 109572 w 371495"/>
                  <a:gd name="connsiteY5" fmla="*/ 559242 h 1124494"/>
                  <a:gd name="connsiteX6" fmla="*/ 41966 w 371495"/>
                  <a:gd name="connsiteY6" fmla="*/ 927254 h 1124494"/>
                  <a:gd name="connsiteX7" fmla="*/ 39622 w 371495"/>
                  <a:gd name="connsiteY7" fmla="*/ 969712 h 1124494"/>
                  <a:gd name="connsiteX0" fmla="*/ 0 w 371495"/>
                  <a:gd name="connsiteY0" fmla="*/ 969712 h 969712"/>
                  <a:gd name="connsiteX1" fmla="*/ 5087 w 371495"/>
                  <a:gd name="connsiteY1" fmla="*/ 882413 h 969712"/>
                  <a:gd name="connsiteX2" fmla="*/ 67836 w 371495"/>
                  <a:gd name="connsiteY2" fmla="*/ 548058 h 969712"/>
                  <a:gd name="connsiteX3" fmla="*/ 371495 w 371495"/>
                  <a:gd name="connsiteY3" fmla="*/ 1338 h 969712"/>
                  <a:gd name="connsiteX4" fmla="*/ 109572 w 371495"/>
                  <a:gd name="connsiteY4" fmla="*/ 559242 h 969712"/>
                  <a:gd name="connsiteX5" fmla="*/ 41966 w 371495"/>
                  <a:gd name="connsiteY5" fmla="*/ 927254 h 969712"/>
                  <a:gd name="connsiteX6" fmla="*/ 39622 w 371495"/>
                  <a:gd name="connsiteY6" fmla="*/ 969712 h 96971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371495" h="969712">
                    <a:moveTo>
                      <a:pt x="0" y="969712"/>
                    </a:moveTo>
                    <a:lnTo>
                      <a:pt x="5087" y="882413"/>
                    </a:lnTo>
                    <a:cubicBezTo>
                      <a:pt x="14337" y="784648"/>
                      <a:pt x="35316" y="669425"/>
                      <a:pt x="67836" y="548058"/>
                    </a:cubicBezTo>
                    <a:cubicBezTo>
                      <a:pt x="154556" y="224413"/>
                      <a:pt x="290509" y="-20362"/>
                      <a:pt x="371495" y="1338"/>
                    </a:cubicBezTo>
                    <a:cubicBezTo>
                      <a:pt x="285838" y="70080"/>
                      <a:pt x="180553" y="294339"/>
                      <a:pt x="109572" y="559242"/>
                    </a:cubicBezTo>
                    <a:cubicBezTo>
                      <a:pt x="74082" y="691692"/>
                      <a:pt x="51100" y="819632"/>
                      <a:pt x="41966" y="927254"/>
                    </a:cubicBezTo>
                    <a:lnTo>
                      <a:pt x="39622" y="969712"/>
                    </a:lnTo>
                  </a:path>
                </a:pathLst>
              </a:custGeom>
              <a:solidFill>
                <a:srgbClr val="92D050"/>
              </a:solidFill>
              <a:ln w="1905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72" name="グループ化 71">
              <a:extLst>
                <a:ext uri="{FF2B5EF4-FFF2-40B4-BE49-F238E27FC236}">
                  <a16:creationId xmlns:a16="http://schemas.microsoft.com/office/drawing/2014/main" id="{B433CAC4-355F-4DDC-87E7-D794491B58F3}"/>
                </a:ext>
              </a:extLst>
            </p:cNvPr>
            <p:cNvGrpSpPr/>
            <p:nvPr/>
          </p:nvGrpSpPr>
          <p:grpSpPr>
            <a:xfrm rot="2700000">
              <a:off x="2570556" y="2402423"/>
              <a:ext cx="270438" cy="268994"/>
              <a:chOff x="708456" y="3239374"/>
              <a:chExt cx="557056" cy="554083"/>
            </a:xfrm>
          </p:grpSpPr>
          <p:sp>
            <p:nvSpPr>
              <p:cNvPr id="383" name="フリーフォーム: 図形 382">
                <a:extLst>
                  <a:ext uri="{FF2B5EF4-FFF2-40B4-BE49-F238E27FC236}">
                    <a16:creationId xmlns:a16="http://schemas.microsoft.com/office/drawing/2014/main" id="{49C16573-8F5E-4381-BC81-1FD0EB6225BF}"/>
                  </a:ext>
                </a:extLst>
              </p:cNvPr>
              <p:cNvSpPr/>
              <p:nvPr/>
            </p:nvSpPr>
            <p:spPr>
              <a:xfrm>
                <a:off x="708456" y="3452904"/>
                <a:ext cx="271306" cy="130400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solidFill>
                <a:schemeClr val="bg1"/>
              </a:solidFill>
              <a:ln w="1905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84" name="フリーフォーム: 図形 383">
                <a:extLst>
                  <a:ext uri="{FF2B5EF4-FFF2-40B4-BE49-F238E27FC236}">
                    <a16:creationId xmlns:a16="http://schemas.microsoft.com/office/drawing/2014/main" id="{521A8BF9-09A5-455F-BC05-2A406D9973CF}"/>
                  </a:ext>
                </a:extLst>
              </p:cNvPr>
              <p:cNvSpPr/>
              <p:nvPr/>
            </p:nvSpPr>
            <p:spPr>
              <a:xfrm>
                <a:off x="994206" y="3452904"/>
                <a:ext cx="271306" cy="130400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solidFill>
                <a:schemeClr val="bg1"/>
              </a:solidFill>
              <a:ln w="1905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85" name="フリーフォーム: 図形 384">
                <a:extLst>
                  <a:ext uri="{FF2B5EF4-FFF2-40B4-BE49-F238E27FC236}">
                    <a16:creationId xmlns:a16="http://schemas.microsoft.com/office/drawing/2014/main" id="{D03202EE-0C3F-4FDA-BD35-F3A5F45FB2BB}"/>
                  </a:ext>
                </a:extLst>
              </p:cNvPr>
              <p:cNvSpPr/>
              <p:nvPr/>
            </p:nvSpPr>
            <p:spPr>
              <a:xfrm rot="16200000">
                <a:off x="847952" y="3309827"/>
                <a:ext cx="271306" cy="130400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solidFill>
                <a:schemeClr val="bg1"/>
              </a:solidFill>
              <a:ln w="1905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86" name="フリーフォーム: 図形 385">
                <a:extLst>
                  <a:ext uri="{FF2B5EF4-FFF2-40B4-BE49-F238E27FC236}">
                    <a16:creationId xmlns:a16="http://schemas.microsoft.com/office/drawing/2014/main" id="{7ECDF96C-C83D-48E1-A895-2126A5E07537}"/>
                  </a:ext>
                </a:extLst>
              </p:cNvPr>
              <p:cNvSpPr/>
              <p:nvPr/>
            </p:nvSpPr>
            <p:spPr>
              <a:xfrm rot="16200000">
                <a:off x="847952" y="3592604"/>
                <a:ext cx="271306" cy="130400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solidFill>
                <a:schemeClr val="bg1"/>
              </a:solidFill>
              <a:ln w="1905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87" name="フリーフォーム: 図形 386">
                <a:extLst>
                  <a:ext uri="{FF2B5EF4-FFF2-40B4-BE49-F238E27FC236}">
                    <a16:creationId xmlns:a16="http://schemas.microsoft.com/office/drawing/2014/main" id="{45EAFA30-3DF6-4BDA-A4BA-40A49CE39E1A}"/>
                  </a:ext>
                </a:extLst>
              </p:cNvPr>
              <p:cNvSpPr/>
              <p:nvPr/>
            </p:nvSpPr>
            <p:spPr>
              <a:xfrm>
                <a:off x="741793" y="3469512"/>
                <a:ext cx="201182" cy="96696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gradFill flip="none" rotWithShape="1">
                <a:gsLst>
                  <a:gs pos="30000">
                    <a:schemeClr val="accent4">
                      <a:lumMod val="60000"/>
                      <a:lumOff val="40000"/>
                    </a:schemeClr>
                  </a:gs>
                  <a:gs pos="100000">
                    <a:schemeClr val="bg1"/>
                  </a:gs>
                </a:gsLst>
                <a:lin ang="10800000" scaled="1"/>
                <a:tileRect/>
              </a:gradFill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88" name="フリーフォーム: 図形 387">
                <a:extLst>
                  <a:ext uri="{FF2B5EF4-FFF2-40B4-BE49-F238E27FC236}">
                    <a16:creationId xmlns:a16="http://schemas.microsoft.com/office/drawing/2014/main" id="{5B3981A6-0BA7-4E31-831C-7B126BF2D991}"/>
                  </a:ext>
                </a:extLst>
              </p:cNvPr>
              <p:cNvSpPr/>
              <p:nvPr/>
            </p:nvSpPr>
            <p:spPr>
              <a:xfrm>
                <a:off x="1015638" y="3469512"/>
                <a:ext cx="201182" cy="96696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gradFill flip="none" rotWithShape="1">
                <a:gsLst>
                  <a:gs pos="30000">
                    <a:schemeClr val="accent4">
                      <a:lumMod val="60000"/>
                      <a:lumOff val="40000"/>
                    </a:schemeClr>
                  </a:gs>
                  <a:gs pos="100000">
                    <a:schemeClr val="bg1"/>
                  </a:gs>
                </a:gsLst>
                <a:lin ang="0" scaled="1"/>
                <a:tileRect/>
              </a:gradFill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89" name="フリーフォーム: 図形 388">
                <a:extLst>
                  <a:ext uri="{FF2B5EF4-FFF2-40B4-BE49-F238E27FC236}">
                    <a16:creationId xmlns:a16="http://schemas.microsoft.com/office/drawing/2014/main" id="{B1B930E1-D87E-46E8-90AA-FF8FC88BE938}"/>
                  </a:ext>
                </a:extLst>
              </p:cNvPr>
              <p:cNvSpPr/>
              <p:nvPr/>
            </p:nvSpPr>
            <p:spPr>
              <a:xfrm rot="16200000">
                <a:off x="883670" y="3340723"/>
                <a:ext cx="201182" cy="96696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gradFill flip="none" rotWithShape="1">
                <a:gsLst>
                  <a:gs pos="30000">
                    <a:schemeClr val="accent4">
                      <a:lumMod val="60000"/>
                      <a:lumOff val="40000"/>
                    </a:schemeClr>
                  </a:gs>
                  <a:gs pos="100000">
                    <a:schemeClr val="bg1"/>
                  </a:gs>
                </a:gsLst>
                <a:lin ang="0" scaled="1"/>
                <a:tileRect/>
              </a:gradFill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90" name="フリーフォーム: 図形 389">
                <a:extLst>
                  <a:ext uri="{FF2B5EF4-FFF2-40B4-BE49-F238E27FC236}">
                    <a16:creationId xmlns:a16="http://schemas.microsoft.com/office/drawing/2014/main" id="{06F94F28-83DA-4833-BBC0-6D984AB1ED34}"/>
                  </a:ext>
                </a:extLst>
              </p:cNvPr>
              <p:cNvSpPr/>
              <p:nvPr/>
            </p:nvSpPr>
            <p:spPr>
              <a:xfrm rot="16200000">
                <a:off x="883670" y="3597306"/>
                <a:ext cx="201182" cy="96696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gradFill flip="none" rotWithShape="1">
                <a:gsLst>
                  <a:gs pos="30000">
                    <a:schemeClr val="accent4">
                      <a:lumMod val="60000"/>
                      <a:lumOff val="40000"/>
                    </a:schemeClr>
                  </a:gs>
                  <a:gs pos="100000">
                    <a:schemeClr val="bg1"/>
                  </a:gs>
                </a:gsLst>
                <a:lin ang="10800000" scaled="1"/>
                <a:tileRect/>
              </a:gradFill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91" name="フリーフォーム: 図形 390">
                <a:extLst>
                  <a:ext uri="{FF2B5EF4-FFF2-40B4-BE49-F238E27FC236}">
                    <a16:creationId xmlns:a16="http://schemas.microsoft.com/office/drawing/2014/main" id="{AD4867D5-F660-42B6-8255-B198AFDF76C8}"/>
                  </a:ext>
                </a:extLst>
              </p:cNvPr>
              <p:cNvSpPr/>
              <p:nvPr/>
            </p:nvSpPr>
            <p:spPr>
              <a:xfrm>
                <a:off x="925165" y="3463077"/>
                <a:ext cx="116896" cy="108056"/>
              </a:xfrm>
              <a:custGeom>
                <a:avLst/>
                <a:gdLst>
                  <a:gd name="connsiteX0" fmla="*/ 58635 w 116896"/>
                  <a:gd name="connsiteY0" fmla="*/ 39769 h 108056"/>
                  <a:gd name="connsiteX1" fmla="*/ 52845 w 116896"/>
                  <a:gd name="connsiteY1" fmla="*/ 53747 h 108056"/>
                  <a:gd name="connsiteX2" fmla="*/ 51078 w 116896"/>
                  <a:gd name="connsiteY2" fmla="*/ 54479 h 108056"/>
                  <a:gd name="connsiteX3" fmla="*/ 52845 w 116896"/>
                  <a:gd name="connsiteY3" fmla="*/ 55211 h 108056"/>
                  <a:gd name="connsiteX4" fmla="*/ 58261 w 116896"/>
                  <a:gd name="connsiteY4" fmla="*/ 68287 h 108056"/>
                  <a:gd name="connsiteX5" fmla="*/ 64051 w 116896"/>
                  <a:gd name="connsiteY5" fmla="*/ 54310 h 108056"/>
                  <a:gd name="connsiteX6" fmla="*/ 65818 w 116896"/>
                  <a:gd name="connsiteY6" fmla="*/ 53578 h 108056"/>
                  <a:gd name="connsiteX7" fmla="*/ 64051 w 116896"/>
                  <a:gd name="connsiteY7" fmla="*/ 52846 h 108056"/>
                  <a:gd name="connsiteX8" fmla="*/ 85940 w 116896"/>
                  <a:gd name="connsiteY8" fmla="*/ 0 h 108056"/>
                  <a:gd name="connsiteX9" fmla="*/ 116896 w 116896"/>
                  <a:gd name="connsiteY9" fmla="*/ 30956 h 108056"/>
                  <a:gd name="connsiteX10" fmla="*/ 107829 w 116896"/>
                  <a:gd name="connsiteY10" fmla="*/ 52846 h 108056"/>
                  <a:gd name="connsiteX11" fmla="*/ 106062 w 116896"/>
                  <a:gd name="connsiteY11" fmla="*/ 53578 h 108056"/>
                  <a:gd name="connsiteX12" fmla="*/ 107829 w 116896"/>
                  <a:gd name="connsiteY12" fmla="*/ 54310 h 108056"/>
                  <a:gd name="connsiteX13" fmla="*/ 116896 w 116896"/>
                  <a:gd name="connsiteY13" fmla="*/ 76199 h 108056"/>
                  <a:gd name="connsiteX14" fmla="*/ 85940 w 116896"/>
                  <a:gd name="connsiteY14" fmla="*/ 107155 h 108056"/>
                  <a:gd name="connsiteX15" fmla="*/ 64051 w 116896"/>
                  <a:gd name="connsiteY15" fmla="*/ 98089 h 108056"/>
                  <a:gd name="connsiteX16" fmla="*/ 58635 w 116896"/>
                  <a:gd name="connsiteY16" fmla="*/ 85013 h 108056"/>
                  <a:gd name="connsiteX17" fmla="*/ 52845 w 116896"/>
                  <a:gd name="connsiteY17" fmla="*/ 98989 h 108056"/>
                  <a:gd name="connsiteX18" fmla="*/ 30956 w 116896"/>
                  <a:gd name="connsiteY18" fmla="*/ 108056 h 108056"/>
                  <a:gd name="connsiteX19" fmla="*/ 0 w 116896"/>
                  <a:gd name="connsiteY19" fmla="*/ 77100 h 108056"/>
                  <a:gd name="connsiteX20" fmla="*/ 9067 w 116896"/>
                  <a:gd name="connsiteY20" fmla="*/ 55211 h 108056"/>
                  <a:gd name="connsiteX21" fmla="*/ 10834 w 116896"/>
                  <a:gd name="connsiteY21" fmla="*/ 54479 h 108056"/>
                  <a:gd name="connsiteX22" fmla="*/ 9067 w 116896"/>
                  <a:gd name="connsiteY22" fmla="*/ 53747 h 108056"/>
                  <a:gd name="connsiteX23" fmla="*/ 0 w 116896"/>
                  <a:gd name="connsiteY23" fmla="*/ 31857 h 108056"/>
                  <a:gd name="connsiteX24" fmla="*/ 30956 w 116896"/>
                  <a:gd name="connsiteY24" fmla="*/ 901 h 108056"/>
                  <a:gd name="connsiteX25" fmla="*/ 52845 w 116896"/>
                  <a:gd name="connsiteY25" fmla="*/ 9968 h 108056"/>
                  <a:gd name="connsiteX26" fmla="*/ 58261 w 116896"/>
                  <a:gd name="connsiteY26" fmla="*/ 23043 h 108056"/>
                  <a:gd name="connsiteX27" fmla="*/ 64051 w 116896"/>
                  <a:gd name="connsiteY27" fmla="*/ 9067 h 108056"/>
                  <a:gd name="connsiteX28" fmla="*/ 85940 w 116896"/>
                  <a:gd name="connsiteY28" fmla="*/ 0 h 10805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</a:cxnLst>
                <a:rect l="l" t="t" r="r" b="b"/>
                <a:pathLst>
                  <a:path w="116896" h="108056">
                    <a:moveTo>
                      <a:pt x="58635" y="39769"/>
                    </a:moveTo>
                    <a:lnTo>
                      <a:pt x="52845" y="53747"/>
                    </a:lnTo>
                    <a:lnTo>
                      <a:pt x="51078" y="54479"/>
                    </a:lnTo>
                    <a:lnTo>
                      <a:pt x="52845" y="55211"/>
                    </a:lnTo>
                    <a:lnTo>
                      <a:pt x="58261" y="68287"/>
                    </a:lnTo>
                    <a:lnTo>
                      <a:pt x="64051" y="54310"/>
                    </a:lnTo>
                    <a:lnTo>
                      <a:pt x="65818" y="53578"/>
                    </a:lnTo>
                    <a:lnTo>
                      <a:pt x="64051" y="52846"/>
                    </a:lnTo>
                    <a:close/>
                    <a:moveTo>
                      <a:pt x="85940" y="0"/>
                    </a:moveTo>
                    <a:cubicBezTo>
                      <a:pt x="103037" y="0"/>
                      <a:pt x="116896" y="13859"/>
                      <a:pt x="116896" y="30956"/>
                    </a:cubicBezTo>
                    <a:cubicBezTo>
                      <a:pt x="116896" y="39504"/>
                      <a:pt x="113431" y="47244"/>
                      <a:pt x="107829" y="52846"/>
                    </a:cubicBezTo>
                    <a:lnTo>
                      <a:pt x="106062" y="53578"/>
                    </a:lnTo>
                    <a:lnTo>
                      <a:pt x="107829" y="54310"/>
                    </a:lnTo>
                    <a:cubicBezTo>
                      <a:pt x="113431" y="59912"/>
                      <a:pt x="116896" y="67651"/>
                      <a:pt x="116896" y="76199"/>
                    </a:cubicBezTo>
                    <a:cubicBezTo>
                      <a:pt x="116896" y="93296"/>
                      <a:pt x="103037" y="107155"/>
                      <a:pt x="85940" y="107155"/>
                    </a:cubicBezTo>
                    <a:cubicBezTo>
                      <a:pt x="77392" y="107155"/>
                      <a:pt x="69653" y="103690"/>
                      <a:pt x="64051" y="98089"/>
                    </a:cubicBezTo>
                    <a:lnTo>
                      <a:pt x="58635" y="85013"/>
                    </a:lnTo>
                    <a:lnTo>
                      <a:pt x="52845" y="98989"/>
                    </a:lnTo>
                    <a:cubicBezTo>
                      <a:pt x="47243" y="104591"/>
                      <a:pt x="39504" y="108056"/>
                      <a:pt x="30956" y="108056"/>
                    </a:cubicBezTo>
                    <a:cubicBezTo>
                      <a:pt x="13859" y="108056"/>
                      <a:pt x="0" y="94197"/>
                      <a:pt x="0" y="77100"/>
                    </a:cubicBezTo>
                    <a:cubicBezTo>
                      <a:pt x="0" y="68552"/>
                      <a:pt x="3465" y="60813"/>
                      <a:pt x="9067" y="55211"/>
                    </a:cubicBezTo>
                    <a:lnTo>
                      <a:pt x="10834" y="54479"/>
                    </a:lnTo>
                    <a:lnTo>
                      <a:pt x="9067" y="53747"/>
                    </a:lnTo>
                    <a:cubicBezTo>
                      <a:pt x="3465" y="48145"/>
                      <a:pt x="0" y="40405"/>
                      <a:pt x="0" y="31857"/>
                    </a:cubicBezTo>
                    <a:cubicBezTo>
                      <a:pt x="0" y="14760"/>
                      <a:pt x="13859" y="901"/>
                      <a:pt x="30956" y="901"/>
                    </a:cubicBezTo>
                    <a:cubicBezTo>
                      <a:pt x="39504" y="901"/>
                      <a:pt x="47243" y="4366"/>
                      <a:pt x="52845" y="9968"/>
                    </a:cubicBezTo>
                    <a:lnTo>
                      <a:pt x="58261" y="23043"/>
                    </a:lnTo>
                    <a:lnTo>
                      <a:pt x="64051" y="9067"/>
                    </a:lnTo>
                    <a:cubicBezTo>
                      <a:pt x="69653" y="3465"/>
                      <a:pt x="77392" y="0"/>
                      <a:pt x="85940" y="0"/>
                    </a:cubicBezTo>
                    <a:close/>
                  </a:path>
                </a:pathLst>
              </a:custGeom>
              <a:solidFill>
                <a:srgbClr val="FFFF00"/>
              </a:solidFill>
              <a:ln w="1905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73" name="グループ化 72">
              <a:extLst>
                <a:ext uri="{FF2B5EF4-FFF2-40B4-BE49-F238E27FC236}">
                  <a16:creationId xmlns:a16="http://schemas.microsoft.com/office/drawing/2014/main" id="{31D74731-1E79-4ABC-9ABF-35A7F1353FD2}"/>
                </a:ext>
              </a:extLst>
            </p:cNvPr>
            <p:cNvGrpSpPr/>
            <p:nvPr/>
          </p:nvGrpSpPr>
          <p:grpSpPr>
            <a:xfrm>
              <a:off x="1311076" y="2149476"/>
              <a:ext cx="270440" cy="268994"/>
              <a:chOff x="708456" y="3239374"/>
              <a:chExt cx="557056" cy="554083"/>
            </a:xfrm>
          </p:grpSpPr>
          <p:sp>
            <p:nvSpPr>
              <p:cNvPr id="374" name="フリーフォーム: 図形 373">
                <a:extLst>
                  <a:ext uri="{FF2B5EF4-FFF2-40B4-BE49-F238E27FC236}">
                    <a16:creationId xmlns:a16="http://schemas.microsoft.com/office/drawing/2014/main" id="{CD3C3D17-D4AA-45F4-832E-6DBA30FAA38B}"/>
                  </a:ext>
                </a:extLst>
              </p:cNvPr>
              <p:cNvSpPr/>
              <p:nvPr/>
            </p:nvSpPr>
            <p:spPr>
              <a:xfrm>
                <a:off x="708456" y="3452904"/>
                <a:ext cx="271306" cy="130400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solidFill>
                <a:schemeClr val="bg1"/>
              </a:solidFill>
              <a:ln w="1905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75" name="フリーフォーム: 図形 374">
                <a:extLst>
                  <a:ext uri="{FF2B5EF4-FFF2-40B4-BE49-F238E27FC236}">
                    <a16:creationId xmlns:a16="http://schemas.microsoft.com/office/drawing/2014/main" id="{851C34B2-44E7-4169-BA7C-7E8D2BB744A5}"/>
                  </a:ext>
                </a:extLst>
              </p:cNvPr>
              <p:cNvSpPr/>
              <p:nvPr/>
            </p:nvSpPr>
            <p:spPr>
              <a:xfrm>
                <a:off x="994206" y="3452904"/>
                <a:ext cx="271306" cy="130400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solidFill>
                <a:schemeClr val="bg1"/>
              </a:solidFill>
              <a:ln w="1905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76" name="フリーフォーム: 図形 375">
                <a:extLst>
                  <a:ext uri="{FF2B5EF4-FFF2-40B4-BE49-F238E27FC236}">
                    <a16:creationId xmlns:a16="http://schemas.microsoft.com/office/drawing/2014/main" id="{5B9382B1-8DBB-436F-98F3-B7A871099382}"/>
                  </a:ext>
                </a:extLst>
              </p:cNvPr>
              <p:cNvSpPr/>
              <p:nvPr/>
            </p:nvSpPr>
            <p:spPr>
              <a:xfrm rot="16200000">
                <a:off x="847952" y="3309827"/>
                <a:ext cx="271306" cy="130400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solidFill>
                <a:schemeClr val="bg1"/>
              </a:solidFill>
              <a:ln w="1905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77" name="フリーフォーム: 図形 376">
                <a:extLst>
                  <a:ext uri="{FF2B5EF4-FFF2-40B4-BE49-F238E27FC236}">
                    <a16:creationId xmlns:a16="http://schemas.microsoft.com/office/drawing/2014/main" id="{266AC65B-ADD1-4F38-92E6-5365E70D19A4}"/>
                  </a:ext>
                </a:extLst>
              </p:cNvPr>
              <p:cNvSpPr/>
              <p:nvPr/>
            </p:nvSpPr>
            <p:spPr>
              <a:xfrm rot="16200000">
                <a:off x="847952" y="3592604"/>
                <a:ext cx="271306" cy="130400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solidFill>
                <a:schemeClr val="bg1"/>
              </a:solidFill>
              <a:ln w="1905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78" name="フリーフォーム: 図形 377">
                <a:extLst>
                  <a:ext uri="{FF2B5EF4-FFF2-40B4-BE49-F238E27FC236}">
                    <a16:creationId xmlns:a16="http://schemas.microsoft.com/office/drawing/2014/main" id="{399A64DF-8549-4149-B171-33742D022469}"/>
                  </a:ext>
                </a:extLst>
              </p:cNvPr>
              <p:cNvSpPr/>
              <p:nvPr/>
            </p:nvSpPr>
            <p:spPr>
              <a:xfrm>
                <a:off x="741793" y="3469512"/>
                <a:ext cx="201182" cy="96696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gradFill flip="none" rotWithShape="1">
                <a:gsLst>
                  <a:gs pos="30000">
                    <a:schemeClr val="accent4">
                      <a:lumMod val="60000"/>
                      <a:lumOff val="40000"/>
                    </a:schemeClr>
                  </a:gs>
                  <a:gs pos="100000">
                    <a:schemeClr val="bg1"/>
                  </a:gs>
                </a:gsLst>
                <a:lin ang="10800000" scaled="1"/>
                <a:tileRect/>
              </a:gradFill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79" name="フリーフォーム: 図形 378">
                <a:extLst>
                  <a:ext uri="{FF2B5EF4-FFF2-40B4-BE49-F238E27FC236}">
                    <a16:creationId xmlns:a16="http://schemas.microsoft.com/office/drawing/2014/main" id="{C238AB38-0502-4495-85B3-2DCBB5E5ED5D}"/>
                  </a:ext>
                </a:extLst>
              </p:cNvPr>
              <p:cNvSpPr/>
              <p:nvPr/>
            </p:nvSpPr>
            <p:spPr>
              <a:xfrm>
                <a:off x="1015638" y="3469512"/>
                <a:ext cx="201182" cy="96696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gradFill flip="none" rotWithShape="1">
                <a:gsLst>
                  <a:gs pos="30000">
                    <a:schemeClr val="accent4">
                      <a:lumMod val="60000"/>
                      <a:lumOff val="40000"/>
                    </a:schemeClr>
                  </a:gs>
                  <a:gs pos="100000">
                    <a:schemeClr val="bg1"/>
                  </a:gs>
                </a:gsLst>
                <a:lin ang="0" scaled="1"/>
                <a:tileRect/>
              </a:gradFill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80" name="フリーフォーム: 図形 379">
                <a:extLst>
                  <a:ext uri="{FF2B5EF4-FFF2-40B4-BE49-F238E27FC236}">
                    <a16:creationId xmlns:a16="http://schemas.microsoft.com/office/drawing/2014/main" id="{FCB42888-9D93-4145-B805-6DFA8CA3FE79}"/>
                  </a:ext>
                </a:extLst>
              </p:cNvPr>
              <p:cNvSpPr/>
              <p:nvPr/>
            </p:nvSpPr>
            <p:spPr>
              <a:xfrm rot="16200000">
                <a:off x="883670" y="3340723"/>
                <a:ext cx="201182" cy="96696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gradFill flip="none" rotWithShape="1">
                <a:gsLst>
                  <a:gs pos="30000">
                    <a:schemeClr val="accent4">
                      <a:lumMod val="60000"/>
                      <a:lumOff val="40000"/>
                    </a:schemeClr>
                  </a:gs>
                  <a:gs pos="100000">
                    <a:schemeClr val="bg1"/>
                  </a:gs>
                </a:gsLst>
                <a:lin ang="0" scaled="1"/>
                <a:tileRect/>
              </a:gradFill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81" name="フリーフォーム: 図形 380">
                <a:extLst>
                  <a:ext uri="{FF2B5EF4-FFF2-40B4-BE49-F238E27FC236}">
                    <a16:creationId xmlns:a16="http://schemas.microsoft.com/office/drawing/2014/main" id="{A2D898AF-9C5B-4BA3-A886-DD4DF0E80938}"/>
                  </a:ext>
                </a:extLst>
              </p:cNvPr>
              <p:cNvSpPr/>
              <p:nvPr/>
            </p:nvSpPr>
            <p:spPr>
              <a:xfrm rot="16200000">
                <a:off x="883670" y="3597306"/>
                <a:ext cx="201182" cy="96696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gradFill flip="none" rotWithShape="1">
                <a:gsLst>
                  <a:gs pos="30000">
                    <a:schemeClr val="accent4">
                      <a:lumMod val="60000"/>
                      <a:lumOff val="40000"/>
                    </a:schemeClr>
                  </a:gs>
                  <a:gs pos="100000">
                    <a:schemeClr val="bg1"/>
                  </a:gs>
                </a:gsLst>
                <a:lin ang="10800000" scaled="1"/>
                <a:tileRect/>
              </a:gradFill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82" name="フリーフォーム: 図形 381">
                <a:extLst>
                  <a:ext uri="{FF2B5EF4-FFF2-40B4-BE49-F238E27FC236}">
                    <a16:creationId xmlns:a16="http://schemas.microsoft.com/office/drawing/2014/main" id="{1B9A3A7D-09F2-4A3A-9E0C-B3DFE337C0DB}"/>
                  </a:ext>
                </a:extLst>
              </p:cNvPr>
              <p:cNvSpPr/>
              <p:nvPr/>
            </p:nvSpPr>
            <p:spPr>
              <a:xfrm>
                <a:off x="925165" y="3463077"/>
                <a:ext cx="116896" cy="108056"/>
              </a:xfrm>
              <a:custGeom>
                <a:avLst/>
                <a:gdLst>
                  <a:gd name="connsiteX0" fmla="*/ 58635 w 116896"/>
                  <a:gd name="connsiteY0" fmla="*/ 39769 h 108056"/>
                  <a:gd name="connsiteX1" fmla="*/ 52845 w 116896"/>
                  <a:gd name="connsiteY1" fmla="*/ 53747 h 108056"/>
                  <a:gd name="connsiteX2" fmla="*/ 51078 w 116896"/>
                  <a:gd name="connsiteY2" fmla="*/ 54479 h 108056"/>
                  <a:gd name="connsiteX3" fmla="*/ 52845 w 116896"/>
                  <a:gd name="connsiteY3" fmla="*/ 55211 h 108056"/>
                  <a:gd name="connsiteX4" fmla="*/ 58261 w 116896"/>
                  <a:gd name="connsiteY4" fmla="*/ 68287 h 108056"/>
                  <a:gd name="connsiteX5" fmla="*/ 64051 w 116896"/>
                  <a:gd name="connsiteY5" fmla="*/ 54310 h 108056"/>
                  <a:gd name="connsiteX6" fmla="*/ 65818 w 116896"/>
                  <a:gd name="connsiteY6" fmla="*/ 53578 h 108056"/>
                  <a:gd name="connsiteX7" fmla="*/ 64051 w 116896"/>
                  <a:gd name="connsiteY7" fmla="*/ 52846 h 108056"/>
                  <a:gd name="connsiteX8" fmla="*/ 85940 w 116896"/>
                  <a:gd name="connsiteY8" fmla="*/ 0 h 108056"/>
                  <a:gd name="connsiteX9" fmla="*/ 116896 w 116896"/>
                  <a:gd name="connsiteY9" fmla="*/ 30956 h 108056"/>
                  <a:gd name="connsiteX10" fmla="*/ 107829 w 116896"/>
                  <a:gd name="connsiteY10" fmla="*/ 52846 h 108056"/>
                  <a:gd name="connsiteX11" fmla="*/ 106062 w 116896"/>
                  <a:gd name="connsiteY11" fmla="*/ 53578 h 108056"/>
                  <a:gd name="connsiteX12" fmla="*/ 107829 w 116896"/>
                  <a:gd name="connsiteY12" fmla="*/ 54310 h 108056"/>
                  <a:gd name="connsiteX13" fmla="*/ 116896 w 116896"/>
                  <a:gd name="connsiteY13" fmla="*/ 76199 h 108056"/>
                  <a:gd name="connsiteX14" fmla="*/ 85940 w 116896"/>
                  <a:gd name="connsiteY14" fmla="*/ 107155 h 108056"/>
                  <a:gd name="connsiteX15" fmla="*/ 64051 w 116896"/>
                  <a:gd name="connsiteY15" fmla="*/ 98089 h 108056"/>
                  <a:gd name="connsiteX16" fmla="*/ 58635 w 116896"/>
                  <a:gd name="connsiteY16" fmla="*/ 85013 h 108056"/>
                  <a:gd name="connsiteX17" fmla="*/ 52845 w 116896"/>
                  <a:gd name="connsiteY17" fmla="*/ 98989 h 108056"/>
                  <a:gd name="connsiteX18" fmla="*/ 30956 w 116896"/>
                  <a:gd name="connsiteY18" fmla="*/ 108056 h 108056"/>
                  <a:gd name="connsiteX19" fmla="*/ 0 w 116896"/>
                  <a:gd name="connsiteY19" fmla="*/ 77100 h 108056"/>
                  <a:gd name="connsiteX20" fmla="*/ 9067 w 116896"/>
                  <a:gd name="connsiteY20" fmla="*/ 55211 h 108056"/>
                  <a:gd name="connsiteX21" fmla="*/ 10834 w 116896"/>
                  <a:gd name="connsiteY21" fmla="*/ 54479 h 108056"/>
                  <a:gd name="connsiteX22" fmla="*/ 9067 w 116896"/>
                  <a:gd name="connsiteY22" fmla="*/ 53747 h 108056"/>
                  <a:gd name="connsiteX23" fmla="*/ 0 w 116896"/>
                  <a:gd name="connsiteY23" fmla="*/ 31857 h 108056"/>
                  <a:gd name="connsiteX24" fmla="*/ 30956 w 116896"/>
                  <a:gd name="connsiteY24" fmla="*/ 901 h 108056"/>
                  <a:gd name="connsiteX25" fmla="*/ 52845 w 116896"/>
                  <a:gd name="connsiteY25" fmla="*/ 9968 h 108056"/>
                  <a:gd name="connsiteX26" fmla="*/ 58261 w 116896"/>
                  <a:gd name="connsiteY26" fmla="*/ 23043 h 108056"/>
                  <a:gd name="connsiteX27" fmla="*/ 64051 w 116896"/>
                  <a:gd name="connsiteY27" fmla="*/ 9067 h 108056"/>
                  <a:gd name="connsiteX28" fmla="*/ 85940 w 116896"/>
                  <a:gd name="connsiteY28" fmla="*/ 0 h 10805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</a:cxnLst>
                <a:rect l="l" t="t" r="r" b="b"/>
                <a:pathLst>
                  <a:path w="116896" h="108056">
                    <a:moveTo>
                      <a:pt x="58635" y="39769"/>
                    </a:moveTo>
                    <a:lnTo>
                      <a:pt x="52845" y="53747"/>
                    </a:lnTo>
                    <a:lnTo>
                      <a:pt x="51078" y="54479"/>
                    </a:lnTo>
                    <a:lnTo>
                      <a:pt x="52845" y="55211"/>
                    </a:lnTo>
                    <a:lnTo>
                      <a:pt x="58261" y="68287"/>
                    </a:lnTo>
                    <a:lnTo>
                      <a:pt x="64051" y="54310"/>
                    </a:lnTo>
                    <a:lnTo>
                      <a:pt x="65818" y="53578"/>
                    </a:lnTo>
                    <a:lnTo>
                      <a:pt x="64051" y="52846"/>
                    </a:lnTo>
                    <a:close/>
                    <a:moveTo>
                      <a:pt x="85940" y="0"/>
                    </a:moveTo>
                    <a:cubicBezTo>
                      <a:pt x="103037" y="0"/>
                      <a:pt x="116896" y="13859"/>
                      <a:pt x="116896" y="30956"/>
                    </a:cubicBezTo>
                    <a:cubicBezTo>
                      <a:pt x="116896" y="39504"/>
                      <a:pt x="113431" y="47244"/>
                      <a:pt x="107829" y="52846"/>
                    </a:cubicBezTo>
                    <a:lnTo>
                      <a:pt x="106062" y="53578"/>
                    </a:lnTo>
                    <a:lnTo>
                      <a:pt x="107829" y="54310"/>
                    </a:lnTo>
                    <a:cubicBezTo>
                      <a:pt x="113431" y="59912"/>
                      <a:pt x="116896" y="67651"/>
                      <a:pt x="116896" y="76199"/>
                    </a:cubicBezTo>
                    <a:cubicBezTo>
                      <a:pt x="116896" y="93296"/>
                      <a:pt x="103037" y="107155"/>
                      <a:pt x="85940" y="107155"/>
                    </a:cubicBezTo>
                    <a:cubicBezTo>
                      <a:pt x="77392" y="107155"/>
                      <a:pt x="69653" y="103690"/>
                      <a:pt x="64051" y="98089"/>
                    </a:cubicBezTo>
                    <a:lnTo>
                      <a:pt x="58635" y="85013"/>
                    </a:lnTo>
                    <a:lnTo>
                      <a:pt x="52845" y="98989"/>
                    </a:lnTo>
                    <a:cubicBezTo>
                      <a:pt x="47243" y="104591"/>
                      <a:pt x="39504" y="108056"/>
                      <a:pt x="30956" y="108056"/>
                    </a:cubicBezTo>
                    <a:cubicBezTo>
                      <a:pt x="13859" y="108056"/>
                      <a:pt x="0" y="94197"/>
                      <a:pt x="0" y="77100"/>
                    </a:cubicBezTo>
                    <a:cubicBezTo>
                      <a:pt x="0" y="68552"/>
                      <a:pt x="3465" y="60813"/>
                      <a:pt x="9067" y="55211"/>
                    </a:cubicBezTo>
                    <a:lnTo>
                      <a:pt x="10834" y="54479"/>
                    </a:lnTo>
                    <a:lnTo>
                      <a:pt x="9067" y="53747"/>
                    </a:lnTo>
                    <a:cubicBezTo>
                      <a:pt x="3465" y="48145"/>
                      <a:pt x="0" y="40405"/>
                      <a:pt x="0" y="31857"/>
                    </a:cubicBezTo>
                    <a:cubicBezTo>
                      <a:pt x="0" y="14760"/>
                      <a:pt x="13859" y="901"/>
                      <a:pt x="30956" y="901"/>
                    </a:cubicBezTo>
                    <a:cubicBezTo>
                      <a:pt x="39504" y="901"/>
                      <a:pt x="47243" y="4366"/>
                      <a:pt x="52845" y="9968"/>
                    </a:cubicBezTo>
                    <a:lnTo>
                      <a:pt x="58261" y="23043"/>
                    </a:lnTo>
                    <a:lnTo>
                      <a:pt x="64051" y="9067"/>
                    </a:lnTo>
                    <a:cubicBezTo>
                      <a:pt x="69653" y="3465"/>
                      <a:pt x="77392" y="0"/>
                      <a:pt x="85940" y="0"/>
                    </a:cubicBezTo>
                    <a:close/>
                  </a:path>
                </a:pathLst>
              </a:custGeom>
              <a:solidFill>
                <a:srgbClr val="FFFF00"/>
              </a:solidFill>
              <a:ln w="1905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74" name="グループ化 73">
              <a:extLst>
                <a:ext uri="{FF2B5EF4-FFF2-40B4-BE49-F238E27FC236}">
                  <a16:creationId xmlns:a16="http://schemas.microsoft.com/office/drawing/2014/main" id="{7A6AFB52-0F10-47DB-8341-0D14EA5294E5}"/>
                </a:ext>
              </a:extLst>
            </p:cNvPr>
            <p:cNvGrpSpPr/>
            <p:nvPr/>
          </p:nvGrpSpPr>
          <p:grpSpPr>
            <a:xfrm rot="2700000">
              <a:off x="1527569" y="1711860"/>
              <a:ext cx="270438" cy="268994"/>
              <a:chOff x="708456" y="3239374"/>
              <a:chExt cx="557056" cy="554083"/>
            </a:xfrm>
          </p:grpSpPr>
          <p:sp>
            <p:nvSpPr>
              <p:cNvPr id="365" name="フリーフォーム: 図形 364">
                <a:extLst>
                  <a:ext uri="{FF2B5EF4-FFF2-40B4-BE49-F238E27FC236}">
                    <a16:creationId xmlns:a16="http://schemas.microsoft.com/office/drawing/2014/main" id="{D93B9236-BB54-4AB3-95DF-9DBB47084F02}"/>
                  </a:ext>
                </a:extLst>
              </p:cNvPr>
              <p:cNvSpPr/>
              <p:nvPr/>
            </p:nvSpPr>
            <p:spPr>
              <a:xfrm>
                <a:off x="708456" y="3452904"/>
                <a:ext cx="271306" cy="130400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solidFill>
                <a:schemeClr val="bg1"/>
              </a:solidFill>
              <a:ln w="1905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66" name="フリーフォーム: 図形 365">
                <a:extLst>
                  <a:ext uri="{FF2B5EF4-FFF2-40B4-BE49-F238E27FC236}">
                    <a16:creationId xmlns:a16="http://schemas.microsoft.com/office/drawing/2014/main" id="{643E361A-7F3C-4DE8-9782-06FDB6FC31D0}"/>
                  </a:ext>
                </a:extLst>
              </p:cNvPr>
              <p:cNvSpPr/>
              <p:nvPr/>
            </p:nvSpPr>
            <p:spPr>
              <a:xfrm>
                <a:off x="994206" y="3452904"/>
                <a:ext cx="271306" cy="130400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solidFill>
                <a:schemeClr val="bg1"/>
              </a:solidFill>
              <a:ln w="1905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67" name="フリーフォーム: 図形 366">
                <a:extLst>
                  <a:ext uri="{FF2B5EF4-FFF2-40B4-BE49-F238E27FC236}">
                    <a16:creationId xmlns:a16="http://schemas.microsoft.com/office/drawing/2014/main" id="{28E718D6-825C-418B-8F5E-7C01EC20071B}"/>
                  </a:ext>
                </a:extLst>
              </p:cNvPr>
              <p:cNvSpPr/>
              <p:nvPr/>
            </p:nvSpPr>
            <p:spPr>
              <a:xfrm rot="16200000">
                <a:off x="847952" y="3309827"/>
                <a:ext cx="271306" cy="130400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solidFill>
                <a:schemeClr val="bg1"/>
              </a:solidFill>
              <a:ln w="1905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68" name="フリーフォーム: 図形 367">
                <a:extLst>
                  <a:ext uri="{FF2B5EF4-FFF2-40B4-BE49-F238E27FC236}">
                    <a16:creationId xmlns:a16="http://schemas.microsoft.com/office/drawing/2014/main" id="{62720CC4-9699-4CE9-84C6-9EEDE150AF10}"/>
                  </a:ext>
                </a:extLst>
              </p:cNvPr>
              <p:cNvSpPr/>
              <p:nvPr/>
            </p:nvSpPr>
            <p:spPr>
              <a:xfrm rot="16200000">
                <a:off x="847952" y="3592604"/>
                <a:ext cx="271306" cy="130400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solidFill>
                <a:schemeClr val="bg1"/>
              </a:solidFill>
              <a:ln w="1905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69" name="フリーフォーム: 図形 368">
                <a:extLst>
                  <a:ext uri="{FF2B5EF4-FFF2-40B4-BE49-F238E27FC236}">
                    <a16:creationId xmlns:a16="http://schemas.microsoft.com/office/drawing/2014/main" id="{C3F1D5EB-36CF-4A59-AB09-C92CDED27039}"/>
                  </a:ext>
                </a:extLst>
              </p:cNvPr>
              <p:cNvSpPr/>
              <p:nvPr/>
            </p:nvSpPr>
            <p:spPr>
              <a:xfrm>
                <a:off x="741793" y="3469512"/>
                <a:ext cx="201182" cy="96696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gradFill flip="none" rotWithShape="1">
                <a:gsLst>
                  <a:gs pos="30000">
                    <a:schemeClr val="accent4">
                      <a:lumMod val="60000"/>
                      <a:lumOff val="40000"/>
                    </a:schemeClr>
                  </a:gs>
                  <a:gs pos="100000">
                    <a:schemeClr val="bg1"/>
                  </a:gs>
                </a:gsLst>
                <a:lin ang="10800000" scaled="1"/>
                <a:tileRect/>
              </a:gradFill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70" name="フリーフォーム: 図形 369">
                <a:extLst>
                  <a:ext uri="{FF2B5EF4-FFF2-40B4-BE49-F238E27FC236}">
                    <a16:creationId xmlns:a16="http://schemas.microsoft.com/office/drawing/2014/main" id="{B9DEE1E4-BEEB-430D-8D59-F03FF91686D6}"/>
                  </a:ext>
                </a:extLst>
              </p:cNvPr>
              <p:cNvSpPr/>
              <p:nvPr/>
            </p:nvSpPr>
            <p:spPr>
              <a:xfrm>
                <a:off x="1015638" y="3469512"/>
                <a:ext cx="201182" cy="96696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gradFill flip="none" rotWithShape="1">
                <a:gsLst>
                  <a:gs pos="30000">
                    <a:schemeClr val="accent4">
                      <a:lumMod val="60000"/>
                      <a:lumOff val="40000"/>
                    </a:schemeClr>
                  </a:gs>
                  <a:gs pos="100000">
                    <a:schemeClr val="bg1"/>
                  </a:gs>
                </a:gsLst>
                <a:lin ang="0" scaled="1"/>
                <a:tileRect/>
              </a:gradFill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71" name="フリーフォーム: 図形 370">
                <a:extLst>
                  <a:ext uri="{FF2B5EF4-FFF2-40B4-BE49-F238E27FC236}">
                    <a16:creationId xmlns:a16="http://schemas.microsoft.com/office/drawing/2014/main" id="{8C7909F9-73C9-44AF-9C4A-B09041A56999}"/>
                  </a:ext>
                </a:extLst>
              </p:cNvPr>
              <p:cNvSpPr/>
              <p:nvPr/>
            </p:nvSpPr>
            <p:spPr>
              <a:xfrm rot="16200000">
                <a:off x="883670" y="3340723"/>
                <a:ext cx="201182" cy="96696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gradFill flip="none" rotWithShape="1">
                <a:gsLst>
                  <a:gs pos="30000">
                    <a:schemeClr val="accent4">
                      <a:lumMod val="60000"/>
                      <a:lumOff val="40000"/>
                    </a:schemeClr>
                  </a:gs>
                  <a:gs pos="100000">
                    <a:schemeClr val="bg1"/>
                  </a:gs>
                </a:gsLst>
                <a:lin ang="0" scaled="1"/>
                <a:tileRect/>
              </a:gradFill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72" name="フリーフォーム: 図形 371">
                <a:extLst>
                  <a:ext uri="{FF2B5EF4-FFF2-40B4-BE49-F238E27FC236}">
                    <a16:creationId xmlns:a16="http://schemas.microsoft.com/office/drawing/2014/main" id="{D417D231-BC11-48A4-9271-BBEB4707E62A}"/>
                  </a:ext>
                </a:extLst>
              </p:cNvPr>
              <p:cNvSpPr/>
              <p:nvPr/>
            </p:nvSpPr>
            <p:spPr>
              <a:xfrm rot="16200000">
                <a:off x="883670" y="3597306"/>
                <a:ext cx="201182" cy="96696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gradFill flip="none" rotWithShape="1">
                <a:gsLst>
                  <a:gs pos="30000">
                    <a:schemeClr val="accent4">
                      <a:lumMod val="60000"/>
                      <a:lumOff val="40000"/>
                    </a:schemeClr>
                  </a:gs>
                  <a:gs pos="100000">
                    <a:schemeClr val="bg1"/>
                  </a:gs>
                </a:gsLst>
                <a:lin ang="10800000" scaled="1"/>
                <a:tileRect/>
              </a:gradFill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73" name="フリーフォーム: 図形 372">
                <a:extLst>
                  <a:ext uri="{FF2B5EF4-FFF2-40B4-BE49-F238E27FC236}">
                    <a16:creationId xmlns:a16="http://schemas.microsoft.com/office/drawing/2014/main" id="{231E28CD-A97E-4893-9EF7-9BFA7377CE80}"/>
                  </a:ext>
                </a:extLst>
              </p:cNvPr>
              <p:cNvSpPr/>
              <p:nvPr/>
            </p:nvSpPr>
            <p:spPr>
              <a:xfrm>
                <a:off x="925165" y="3463077"/>
                <a:ext cx="116896" cy="108056"/>
              </a:xfrm>
              <a:custGeom>
                <a:avLst/>
                <a:gdLst>
                  <a:gd name="connsiteX0" fmla="*/ 58635 w 116896"/>
                  <a:gd name="connsiteY0" fmla="*/ 39769 h 108056"/>
                  <a:gd name="connsiteX1" fmla="*/ 52845 w 116896"/>
                  <a:gd name="connsiteY1" fmla="*/ 53747 h 108056"/>
                  <a:gd name="connsiteX2" fmla="*/ 51078 w 116896"/>
                  <a:gd name="connsiteY2" fmla="*/ 54479 h 108056"/>
                  <a:gd name="connsiteX3" fmla="*/ 52845 w 116896"/>
                  <a:gd name="connsiteY3" fmla="*/ 55211 h 108056"/>
                  <a:gd name="connsiteX4" fmla="*/ 58261 w 116896"/>
                  <a:gd name="connsiteY4" fmla="*/ 68287 h 108056"/>
                  <a:gd name="connsiteX5" fmla="*/ 64051 w 116896"/>
                  <a:gd name="connsiteY5" fmla="*/ 54310 h 108056"/>
                  <a:gd name="connsiteX6" fmla="*/ 65818 w 116896"/>
                  <a:gd name="connsiteY6" fmla="*/ 53578 h 108056"/>
                  <a:gd name="connsiteX7" fmla="*/ 64051 w 116896"/>
                  <a:gd name="connsiteY7" fmla="*/ 52846 h 108056"/>
                  <a:gd name="connsiteX8" fmla="*/ 85940 w 116896"/>
                  <a:gd name="connsiteY8" fmla="*/ 0 h 108056"/>
                  <a:gd name="connsiteX9" fmla="*/ 116896 w 116896"/>
                  <a:gd name="connsiteY9" fmla="*/ 30956 h 108056"/>
                  <a:gd name="connsiteX10" fmla="*/ 107829 w 116896"/>
                  <a:gd name="connsiteY10" fmla="*/ 52846 h 108056"/>
                  <a:gd name="connsiteX11" fmla="*/ 106062 w 116896"/>
                  <a:gd name="connsiteY11" fmla="*/ 53578 h 108056"/>
                  <a:gd name="connsiteX12" fmla="*/ 107829 w 116896"/>
                  <a:gd name="connsiteY12" fmla="*/ 54310 h 108056"/>
                  <a:gd name="connsiteX13" fmla="*/ 116896 w 116896"/>
                  <a:gd name="connsiteY13" fmla="*/ 76199 h 108056"/>
                  <a:gd name="connsiteX14" fmla="*/ 85940 w 116896"/>
                  <a:gd name="connsiteY14" fmla="*/ 107155 h 108056"/>
                  <a:gd name="connsiteX15" fmla="*/ 64051 w 116896"/>
                  <a:gd name="connsiteY15" fmla="*/ 98089 h 108056"/>
                  <a:gd name="connsiteX16" fmla="*/ 58635 w 116896"/>
                  <a:gd name="connsiteY16" fmla="*/ 85013 h 108056"/>
                  <a:gd name="connsiteX17" fmla="*/ 52845 w 116896"/>
                  <a:gd name="connsiteY17" fmla="*/ 98989 h 108056"/>
                  <a:gd name="connsiteX18" fmla="*/ 30956 w 116896"/>
                  <a:gd name="connsiteY18" fmla="*/ 108056 h 108056"/>
                  <a:gd name="connsiteX19" fmla="*/ 0 w 116896"/>
                  <a:gd name="connsiteY19" fmla="*/ 77100 h 108056"/>
                  <a:gd name="connsiteX20" fmla="*/ 9067 w 116896"/>
                  <a:gd name="connsiteY20" fmla="*/ 55211 h 108056"/>
                  <a:gd name="connsiteX21" fmla="*/ 10834 w 116896"/>
                  <a:gd name="connsiteY21" fmla="*/ 54479 h 108056"/>
                  <a:gd name="connsiteX22" fmla="*/ 9067 w 116896"/>
                  <a:gd name="connsiteY22" fmla="*/ 53747 h 108056"/>
                  <a:gd name="connsiteX23" fmla="*/ 0 w 116896"/>
                  <a:gd name="connsiteY23" fmla="*/ 31857 h 108056"/>
                  <a:gd name="connsiteX24" fmla="*/ 30956 w 116896"/>
                  <a:gd name="connsiteY24" fmla="*/ 901 h 108056"/>
                  <a:gd name="connsiteX25" fmla="*/ 52845 w 116896"/>
                  <a:gd name="connsiteY25" fmla="*/ 9968 h 108056"/>
                  <a:gd name="connsiteX26" fmla="*/ 58261 w 116896"/>
                  <a:gd name="connsiteY26" fmla="*/ 23043 h 108056"/>
                  <a:gd name="connsiteX27" fmla="*/ 64051 w 116896"/>
                  <a:gd name="connsiteY27" fmla="*/ 9067 h 108056"/>
                  <a:gd name="connsiteX28" fmla="*/ 85940 w 116896"/>
                  <a:gd name="connsiteY28" fmla="*/ 0 h 10805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</a:cxnLst>
                <a:rect l="l" t="t" r="r" b="b"/>
                <a:pathLst>
                  <a:path w="116896" h="108056">
                    <a:moveTo>
                      <a:pt x="58635" y="39769"/>
                    </a:moveTo>
                    <a:lnTo>
                      <a:pt x="52845" y="53747"/>
                    </a:lnTo>
                    <a:lnTo>
                      <a:pt x="51078" y="54479"/>
                    </a:lnTo>
                    <a:lnTo>
                      <a:pt x="52845" y="55211"/>
                    </a:lnTo>
                    <a:lnTo>
                      <a:pt x="58261" y="68287"/>
                    </a:lnTo>
                    <a:lnTo>
                      <a:pt x="64051" y="54310"/>
                    </a:lnTo>
                    <a:lnTo>
                      <a:pt x="65818" y="53578"/>
                    </a:lnTo>
                    <a:lnTo>
                      <a:pt x="64051" y="52846"/>
                    </a:lnTo>
                    <a:close/>
                    <a:moveTo>
                      <a:pt x="85940" y="0"/>
                    </a:moveTo>
                    <a:cubicBezTo>
                      <a:pt x="103037" y="0"/>
                      <a:pt x="116896" y="13859"/>
                      <a:pt x="116896" y="30956"/>
                    </a:cubicBezTo>
                    <a:cubicBezTo>
                      <a:pt x="116896" y="39504"/>
                      <a:pt x="113431" y="47244"/>
                      <a:pt x="107829" y="52846"/>
                    </a:cubicBezTo>
                    <a:lnTo>
                      <a:pt x="106062" y="53578"/>
                    </a:lnTo>
                    <a:lnTo>
                      <a:pt x="107829" y="54310"/>
                    </a:lnTo>
                    <a:cubicBezTo>
                      <a:pt x="113431" y="59912"/>
                      <a:pt x="116896" y="67651"/>
                      <a:pt x="116896" y="76199"/>
                    </a:cubicBezTo>
                    <a:cubicBezTo>
                      <a:pt x="116896" y="93296"/>
                      <a:pt x="103037" y="107155"/>
                      <a:pt x="85940" y="107155"/>
                    </a:cubicBezTo>
                    <a:cubicBezTo>
                      <a:pt x="77392" y="107155"/>
                      <a:pt x="69653" y="103690"/>
                      <a:pt x="64051" y="98089"/>
                    </a:cubicBezTo>
                    <a:lnTo>
                      <a:pt x="58635" y="85013"/>
                    </a:lnTo>
                    <a:lnTo>
                      <a:pt x="52845" y="98989"/>
                    </a:lnTo>
                    <a:cubicBezTo>
                      <a:pt x="47243" y="104591"/>
                      <a:pt x="39504" y="108056"/>
                      <a:pt x="30956" y="108056"/>
                    </a:cubicBezTo>
                    <a:cubicBezTo>
                      <a:pt x="13859" y="108056"/>
                      <a:pt x="0" y="94197"/>
                      <a:pt x="0" y="77100"/>
                    </a:cubicBezTo>
                    <a:cubicBezTo>
                      <a:pt x="0" y="68552"/>
                      <a:pt x="3465" y="60813"/>
                      <a:pt x="9067" y="55211"/>
                    </a:cubicBezTo>
                    <a:lnTo>
                      <a:pt x="10834" y="54479"/>
                    </a:lnTo>
                    <a:lnTo>
                      <a:pt x="9067" y="53747"/>
                    </a:lnTo>
                    <a:cubicBezTo>
                      <a:pt x="3465" y="48145"/>
                      <a:pt x="0" y="40405"/>
                      <a:pt x="0" y="31857"/>
                    </a:cubicBezTo>
                    <a:cubicBezTo>
                      <a:pt x="0" y="14760"/>
                      <a:pt x="13859" y="901"/>
                      <a:pt x="30956" y="901"/>
                    </a:cubicBezTo>
                    <a:cubicBezTo>
                      <a:pt x="39504" y="901"/>
                      <a:pt x="47243" y="4366"/>
                      <a:pt x="52845" y="9968"/>
                    </a:cubicBezTo>
                    <a:lnTo>
                      <a:pt x="58261" y="23043"/>
                    </a:lnTo>
                    <a:lnTo>
                      <a:pt x="64051" y="9067"/>
                    </a:lnTo>
                    <a:cubicBezTo>
                      <a:pt x="69653" y="3465"/>
                      <a:pt x="77392" y="0"/>
                      <a:pt x="85940" y="0"/>
                    </a:cubicBezTo>
                    <a:close/>
                  </a:path>
                </a:pathLst>
              </a:custGeom>
              <a:solidFill>
                <a:srgbClr val="FFFF00"/>
              </a:solidFill>
              <a:ln w="1905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75" name="グループ化 74">
              <a:extLst>
                <a:ext uri="{FF2B5EF4-FFF2-40B4-BE49-F238E27FC236}">
                  <a16:creationId xmlns:a16="http://schemas.microsoft.com/office/drawing/2014/main" id="{E8DD4E61-2BF9-4F2B-8A75-5B88CFD6AD42}"/>
                </a:ext>
              </a:extLst>
            </p:cNvPr>
            <p:cNvGrpSpPr/>
            <p:nvPr/>
          </p:nvGrpSpPr>
          <p:grpSpPr>
            <a:xfrm>
              <a:off x="2568376" y="1997076"/>
              <a:ext cx="270440" cy="268994"/>
              <a:chOff x="708456" y="3239374"/>
              <a:chExt cx="557056" cy="554083"/>
            </a:xfrm>
          </p:grpSpPr>
          <p:sp>
            <p:nvSpPr>
              <p:cNvPr id="356" name="フリーフォーム: 図形 355">
                <a:extLst>
                  <a:ext uri="{FF2B5EF4-FFF2-40B4-BE49-F238E27FC236}">
                    <a16:creationId xmlns:a16="http://schemas.microsoft.com/office/drawing/2014/main" id="{599E3769-C17E-4AEA-934B-9AC71BDC9DDA}"/>
                  </a:ext>
                </a:extLst>
              </p:cNvPr>
              <p:cNvSpPr/>
              <p:nvPr/>
            </p:nvSpPr>
            <p:spPr>
              <a:xfrm>
                <a:off x="708456" y="3452904"/>
                <a:ext cx="271306" cy="130400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solidFill>
                <a:schemeClr val="bg1"/>
              </a:solidFill>
              <a:ln w="1905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57" name="フリーフォーム: 図形 356">
                <a:extLst>
                  <a:ext uri="{FF2B5EF4-FFF2-40B4-BE49-F238E27FC236}">
                    <a16:creationId xmlns:a16="http://schemas.microsoft.com/office/drawing/2014/main" id="{15EB5283-C4BE-4A8F-AD3D-5A7922A52552}"/>
                  </a:ext>
                </a:extLst>
              </p:cNvPr>
              <p:cNvSpPr/>
              <p:nvPr/>
            </p:nvSpPr>
            <p:spPr>
              <a:xfrm>
                <a:off x="994206" y="3452904"/>
                <a:ext cx="271306" cy="130400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solidFill>
                <a:schemeClr val="bg1"/>
              </a:solidFill>
              <a:ln w="1905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58" name="フリーフォーム: 図形 357">
                <a:extLst>
                  <a:ext uri="{FF2B5EF4-FFF2-40B4-BE49-F238E27FC236}">
                    <a16:creationId xmlns:a16="http://schemas.microsoft.com/office/drawing/2014/main" id="{B340E1A1-6C14-4E66-ADE2-F194FC1F3591}"/>
                  </a:ext>
                </a:extLst>
              </p:cNvPr>
              <p:cNvSpPr/>
              <p:nvPr/>
            </p:nvSpPr>
            <p:spPr>
              <a:xfrm rot="16200000">
                <a:off x="847952" y="3309827"/>
                <a:ext cx="271306" cy="130400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solidFill>
                <a:schemeClr val="bg1"/>
              </a:solidFill>
              <a:ln w="1905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59" name="フリーフォーム: 図形 358">
                <a:extLst>
                  <a:ext uri="{FF2B5EF4-FFF2-40B4-BE49-F238E27FC236}">
                    <a16:creationId xmlns:a16="http://schemas.microsoft.com/office/drawing/2014/main" id="{E88FB3DA-6DB2-4D3A-8F20-8EAC5D2545FE}"/>
                  </a:ext>
                </a:extLst>
              </p:cNvPr>
              <p:cNvSpPr/>
              <p:nvPr/>
            </p:nvSpPr>
            <p:spPr>
              <a:xfrm rot="16200000">
                <a:off x="847952" y="3592604"/>
                <a:ext cx="271306" cy="130400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solidFill>
                <a:schemeClr val="bg1"/>
              </a:solidFill>
              <a:ln w="1905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60" name="フリーフォーム: 図形 359">
                <a:extLst>
                  <a:ext uri="{FF2B5EF4-FFF2-40B4-BE49-F238E27FC236}">
                    <a16:creationId xmlns:a16="http://schemas.microsoft.com/office/drawing/2014/main" id="{F53CEE24-958F-46C3-B090-FC4C70AC63EB}"/>
                  </a:ext>
                </a:extLst>
              </p:cNvPr>
              <p:cNvSpPr/>
              <p:nvPr/>
            </p:nvSpPr>
            <p:spPr>
              <a:xfrm>
                <a:off x="741793" y="3469512"/>
                <a:ext cx="201182" cy="96696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gradFill flip="none" rotWithShape="1">
                <a:gsLst>
                  <a:gs pos="30000">
                    <a:schemeClr val="accent4">
                      <a:lumMod val="60000"/>
                      <a:lumOff val="40000"/>
                    </a:schemeClr>
                  </a:gs>
                  <a:gs pos="100000">
                    <a:schemeClr val="bg1"/>
                  </a:gs>
                </a:gsLst>
                <a:lin ang="10800000" scaled="1"/>
                <a:tileRect/>
              </a:gradFill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61" name="フリーフォーム: 図形 360">
                <a:extLst>
                  <a:ext uri="{FF2B5EF4-FFF2-40B4-BE49-F238E27FC236}">
                    <a16:creationId xmlns:a16="http://schemas.microsoft.com/office/drawing/2014/main" id="{26E680E7-85D2-41B4-AE97-C5108F33E8C0}"/>
                  </a:ext>
                </a:extLst>
              </p:cNvPr>
              <p:cNvSpPr/>
              <p:nvPr/>
            </p:nvSpPr>
            <p:spPr>
              <a:xfrm>
                <a:off x="1015638" y="3469512"/>
                <a:ext cx="201182" cy="96696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gradFill flip="none" rotWithShape="1">
                <a:gsLst>
                  <a:gs pos="30000">
                    <a:schemeClr val="accent4">
                      <a:lumMod val="60000"/>
                      <a:lumOff val="40000"/>
                    </a:schemeClr>
                  </a:gs>
                  <a:gs pos="100000">
                    <a:schemeClr val="bg1"/>
                  </a:gs>
                </a:gsLst>
                <a:lin ang="0" scaled="1"/>
                <a:tileRect/>
              </a:gradFill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62" name="フリーフォーム: 図形 361">
                <a:extLst>
                  <a:ext uri="{FF2B5EF4-FFF2-40B4-BE49-F238E27FC236}">
                    <a16:creationId xmlns:a16="http://schemas.microsoft.com/office/drawing/2014/main" id="{F894F4EB-6C67-41A7-8EB9-A694997A0AAC}"/>
                  </a:ext>
                </a:extLst>
              </p:cNvPr>
              <p:cNvSpPr/>
              <p:nvPr/>
            </p:nvSpPr>
            <p:spPr>
              <a:xfrm rot="16200000">
                <a:off x="883670" y="3340723"/>
                <a:ext cx="201182" cy="96696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gradFill flip="none" rotWithShape="1">
                <a:gsLst>
                  <a:gs pos="30000">
                    <a:schemeClr val="accent4">
                      <a:lumMod val="60000"/>
                      <a:lumOff val="40000"/>
                    </a:schemeClr>
                  </a:gs>
                  <a:gs pos="100000">
                    <a:schemeClr val="bg1"/>
                  </a:gs>
                </a:gsLst>
                <a:lin ang="0" scaled="1"/>
                <a:tileRect/>
              </a:gradFill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63" name="フリーフォーム: 図形 362">
                <a:extLst>
                  <a:ext uri="{FF2B5EF4-FFF2-40B4-BE49-F238E27FC236}">
                    <a16:creationId xmlns:a16="http://schemas.microsoft.com/office/drawing/2014/main" id="{3C6FF899-D90D-4E21-820E-320BADFA4861}"/>
                  </a:ext>
                </a:extLst>
              </p:cNvPr>
              <p:cNvSpPr/>
              <p:nvPr/>
            </p:nvSpPr>
            <p:spPr>
              <a:xfrm rot="16200000">
                <a:off x="883670" y="3597306"/>
                <a:ext cx="201182" cy="96696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gradFill flip="none" rotWithShape="1">
                <a:gsLst>
                  <a:gs pos="30000">
                    <a:schemeClr val="accent4">
                      <a:lumMod val="60000"/>
                      <a:lumOff val="40000"/>
                    </a:schemeClr>
                  </a:gs>
                  <a:gs pos="100000">
                    <a:schemeClr val="bg1"/>
                  </a:gs>
                </a:gsLst>
                <a:lin ang="10800000" scaled="1"/>
                <a:tileRect/>
              </a:gradFill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64" name="フリーフォーム: 図形 363">
                <a:extLst>
                  <a:ext uri="{FF2B5EF4-FFF2-40B4-BE49-F238E27FC236}">
                    <a16:creationId xmlns:a16="http://schemas.microsoft.com/office/drawing/2014/main" id="{5E0925D6-A905-4AAE-AC62-88448D10E1B3}"/>
                  </a:ext>
                </a:extLst>
              </p:cNvPr>
              <p:cNvSpPr/>
              <p:nvPr/>
            </p:nvSpPr>
            <p:spPr>
              <a:xfrm>
                <a:off x="925165" y="3463077"/>
                <a:ext cx="116896" cy="108056"/>
              </a:xfrm>
              <a:custGeom>
                <a:avLst/>
                <a:gdLst>
                  <a:gd name="connsiteX0" fmla="*/ 58635 w 116896"/>
                  <a:gd name="connsiteY0" fmla="*/ 39769 h 108056"/>
                  <a:gd name="connsiteX1" fmla="*/ 52845 w 116896"/>
                  <a:gd name="connsiteY1" fmla="*/ 53747 h 108056"/>
                  <a:gd name="connsiteX2" fmla="*/ 51078 w 116896"/>
                  <a:gd name="connsiteY2" fmla="*/ 54479 h 108056"/>
                  <a:gd name="connsiteX3" fmla="*/ 52845 w 116896"/>
                  <a:gd name="connsiteY3" fmla="*/ 55211 h 108056"/>
                  <a:gd name="connsiteX4" fmla="*/ 58261 w 116896"/>
                  <a:gd name="connsiteY4" fmla="*/ 68287 h 108056"/>
                  <a:gd name="connsiteX5" fmla="*/ 64051 w 116896"/>
                  <a:gd name="connsiteY5" fmla="*/ 54310 h 108056"/>
                  <a:gd name="connsiteX6" fmla="*/ 65818 w 116896"/>
                  <a:gd name="connsiteY6" fmla="*/ 53578 h 108056"/>
                  <a:gd name="connsiteX7" fmla="*/ 64051 w 116896"/>
                  <a:gd name="connsiteY7" fmla="*/ 52846 h 108056"/>
                  <a:gd name="connsiteX8" fmla="*/ 85940 w 116896"/>
                  <a:gd name="connsiteY8" fmla="*/ 0 h 108056"/>
                  <a:gd name="connsiteX9" fmla="*/ 116896 w 116896"/>
                  <a:gd name="connsiteY9" fmla="*/ 30956 h 108056"/>
                  <a:gd name="connsiteX10" fmla="*/ 107829 w 116896"/>
                  <a:gd name="connsiteY10" fmla="*/ 52846 h 108056"/>
                  <a:gd name="connsiteX11" fmla="*/ 106062 w 116896"/>
                  <a:gd name="connsiteY11" fmla="*/ 53578 h 108056"/>
                  <a:gd name="connsiteX12" fmla="*/ 107829 w 116896"/>
                  <a:gd name="connsiteY12" fmla="*/ 54310 h 108056"/>
                  <a:gd name="connsiteX13" fmla="*/ 116896 w 116896"/>
                  <a:gd name="connsiteY13" fmla="*/ 76199 h 108056"/>
                  <a:gd name="connsiteX14" fmla="*/ 85940 w 116896"/>
                  <a:gd name="connsiteY14" fmla="*/ 107155 h 108056"/>
                  <a:gd name="connsiteX15" fmla="*/ 64051 w 116896"/>
                  <a:gd name="connsiteY15" fmla="*/ 98089 h 108056"/>
                  <a:gd name="connsiteX16" fmla="*/ 58635 w 116896"/>
                  <a:gd name="connsiteY16" fmla="*/ 85013 h 108056"/>
                  <a:gd name="connsiteX17" fmla="*/ 52845 w 116896"/>
                  <a:gd name="connsiteY17" fmla="*/ 98989 h 108056"/>
                  <a:gd name="connsiteX18" fmla="*/ 30956 w 116896"/>
                  <a:gd name="connsiteY18" fmla="*/ 108056 h 108056"/>
                  <a:gd name="connsiteX19" fmla="*/ 0 w 116896"/>
                  <a:gd name="connsiteY19" fmla="*/ 77100 h 108056"/>
                  <a:gd name="connsiteX20" fmla="*/ 9067 w 116896"/>
                  <a:gd name="connsiteY20" fmla="*/ 55211 h 108056"/>
                  <a:gd name="connsiteX21" fmla="*/ 10834 w 116896"/>
                  <a:gd name="connsiteY21" fmla="*/ 54479 h 108056"/>
                  <a:gd name="connsiteX22" fmla="*/ 9067 w 116896"/>
                  <a:gd name="connsiteY22" fmla="*/ 53747 h 108056"/>
                  <a:gd name="connsiteX23" fmla="*/ 0 w 116896"/>
                  <a:gd name="connsiteY23" fmla="*/ 31857 h 108056"/>
                  <a:gd name="connsiteX24" fmla="*/ 30956 w 116896"/>
                  <a:gd name="connsiteY24" fmla="*/ 901 h 108056"/>
                  <a:gd name="connsiteX25" fmla="*/ 52845 w 116896"/>
                  <a:gd name="connsiteY25" fmla="*/ 9968 h 108056"/>
                  <a:gd name="connsiteX26" fmla="*/ 58261 w 116896"/>
                  <a:gd name="connsiteY26" fmla="*/ 23043 h 108056"/>
                  <a:gd name="connsiteX27" fmla="*/ 64051 w 116896"/>
                  <a:gd name="connsiteY27" fmla="*/ 9067 h 108056"/>
                  <a:gd name="connsiteX28" fmla="*/ 85940 w 116896"/>
                  <a:gd name="connsiteY28" fmla="*/ 0 h 10805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</a:cxnLst>
                <a:rect l="l" t="t" r="r" b="b"/>
                <a:pathLst>
                  <a:path w="116896" h="108056">
                    <a:moveTo>
                      <a:pt x="58635" y="39769"/>
                    </a:moveTo>
                    <a:lnTo>
                      <a:pt x="52845" y="53747"/>
                    </a:lnTo>
                    <a:lnTo>
                      <a:pt x="51078" y="54479"/>
                    </a:lnTo>
                    <a:lnTo>
                      <a:pt x="52845" y="55211"/>
                    </a:lnTo>
                    <a:lnTo>
                      <a:pt x="58261" y="68287"/>
                    </a:lnTo>
                    <a:lnTo>
                      <a:pt x="64051" y="54310"/>
                    </a:lnTo>
                    <a:lnTo>
                      <a:pt x="65818" y="53578"/>
                    </a:lnTo>
                    <a:lnTo>
                      <a:pt x="64051" y="52846"/>
                    </a:lnTo>
                    <a:close/>
                    <a:moveTo>
                      <a:pt x="85940" y="0"/>
                    </a:moveTo>
                    <a:cubicBezTo>
                      <a:pt x="103037" y="0"/>
                      <a:pt x="116896" y="13859"/>
                      <a:pt x="116896" y="30956"/>
                    </a:cubicBezTo>
                    <a:cubicBezTo>
                      <a:pt x="116896" y="39504"/>
                      <a:pt x="113431" y="47244"/>
                      <a:pt x="107829" y="52846"/>
                    </a:cubicBezTo>
                    <a:lnTo>
                      <a:pt x="106062" y="53578"/>
                    </a:lnTo>
                    <a:lnTo>
                      <a:pt x="107829" y="54310"/>
                    </a:lnTo>
                    <a:cubicBezTo>
                      <a:pt x="113431" y="59912"/>
                      <a:pt x="116896" y="67651"/>
                      <a:pt x="116896" y="76199"/>
                    </a:cubicBezTo>
                    <a:cubicBezTo>
                      <a:pt x="116896" y="93296"/>
                      <a:pt x="103037" y="107155"/>
                      <a:pt x="85940" y="107155"/>
                    </a:cubicBezTo>
                    <a:cubicBezTo>
                      <a:pt x="77392" y="107155"/>
                      <a:pt x="69653" y="103690"/>
                      <a:pt x="64051" y="98089"/>
                    </a:cubicBezTo>
                    <a:lnTo>
                      <a:pt x="58635" y="85013"/>
                    </a:lnTo>
                    <a:lnTo>
                      <a:pt x="52845" y="98989"/>
                    </a:lnTo>
                    <a:cubicBezTo>
                      <a:pt x="47243" y="104591"/>
                      <a:pt x="39504" y="108056"/>
                      <a:pt x="30956" y="108056"/>
                    </a:cubicBezTo>
                    <a:cubicBezTo>
                      <a:pt x="13859" y="108056"/>
                      <a:pt x="0" y="94197"/>
                      <a:pt x="0" y="77100"/>
                    </a:cubicBezTo>
                    <a:cubicBezTo>
                      <a:pt x="0" y="68552"/>
                      <a:pt x="3465" y="60813"/>
                      <a:pt x="9067" y="55211"/>
                    </a:cubicBezTo>
                    <a:lnTo>
                      <a:pt x="10834" y="54479"/>
                    </a:lnTo>
                    <a:lnTo>
                      <a:pt x="9067" y="53747"/>
                    </a:lnTo>
                    <a:cubicBezTo>
                      <a:pt x="3465" y="48145"/>
                      <a:pt x="0" y="40405"/>
                      <a:pt x="0" y="31857"/>
                    </a:cubicBezTo>
                    <a:cubicBezTo>
                      <a:pt x="0" y="14760"/>
                      <a:pt x="13859" y="901"/>
                      <a:pt x="30956" y="901"/>
                    </a:cubicBezTo>
                    <a:cubicBezTo>
                      <a:pt x="39504" y="901"/>
                      <a:pt x="47243" y="4366"/>
                      <a:pt x="52845" y="9968"/>
                    </a:cubicBezTo>
                    <a:lnTo>
                      <a:pt x="58261" y="23043"/>
                    </a:lnTo>
                    <a:lnTo>
                      <a:pt x="64051" y="9067"/>
                    </a:lnTo>
                    <a:cubicBezTo>
                      <a:pt x="69653" y="3465"/>
                      <a:pt x="77392" y="0"/>
                      <a:pt x="85940" y="0"/>
                    </a:cubicBezTo>
                    <a:close/>
                  </a:path>
                </a:pathLst>
              </a:custGeom>
              <a:solidFill>
                <a:srgbClr val="FFFF00"/>
              </a:solidFill>
              <a:ln w="1905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76" name="グループ化 75">
              <a:extLst>
                <a:ext uri="{FF2B5EF4-FFF2-40B4-BE49-F238E27FC236}">
                  <a16:creationId xmlns:a16="http://schemas.microsoft.com/office/drawing/2014/main" id="{C0E339D1-9010-4768-86E9-638D2EE0A137}"/>
                </a:ext>
              </a:extLst>
            </p:cNvPr>
            <p:cNvGrpSpPr/>
            <p:nvPr/>
          </p:nvGrpSpPr>
          <p:grpSpPr>
            <a:xfrm rot="2700000">
              <a:off x="2530869" y="1683284"/>
              <a:ext cx="270438" cy="268994"/>
              <a:chOff x="708456" y="3239374"/>
              <a:chExt cx="557056" cy="554083"/>
            </a:xfrm>
          </p:grpSpPr>
          <p:sp>
            <p:nvSpPr>
              <p:cNvPr id="347" name="フリーフォーム: 図形 346">
                <a:extLst>
                  <a:ext uri="{FF2B5EF4-FFF2-40B4-BE49-F238E27FC236}">
                    <a16:creationId xmlns:a16="http://schemas.microsoft.com/office/drawing/2014/main" id="{BA344D6F-F564-4941-A08C-020336DF1383}"/>
                  </a:ext>
                </a:extLst>
              </p:cNvPr>
              <p:cNvSpPr/>
              <p:nvPr/>
            </p:nvSpPr>
            <p:spPr>
              <a:xfrm>
                <a:off x="708456" y="3452904"/>
                <a:ext cx="271306" cy="130400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solidFill>
                <a:schemeClr val="bg1"/>
              </a:solidFill>
              <a:ln w="1905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48" name="フリーフォーム: 図形 347">
                <a:extLst>
                  <a:ext uri="{FF2B5EF4-FFF2-40B4-BE49-F238E27FC236}">
                    <a16:creationId xmlns:a16="http://schemas.microsoft.com/office/drawing/2014/main" id="{D6083994-E0BE-4CC6-AFFA-03A3218B2407}"/>
                  </a:ext>
                </a:extLst>
              </p:cNvPr>
              <p:cNvSpPr/>
              <p:nvPr/>
            </p:nvSpPr>
            <p:spPr>
              <a:xfrm>
                <a:off x="994206" y="3452904"/>
                <a:ext cx="271306" cy="130400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solidFill>
                <a:schemeClr val="bg1"/>
              </a:solidFill>
              <a:ln w="1905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49" name="フリーフォーム: 図形 348">
                <a:extLst>
                  <a:ext uri="{FF2B5EF4-FFF2-40B4-BE49-F238E27FC236}">
                    <a16:creationId xmlns:a16="http://schemas.microsoft.com/office/drawing/2014/main" id="{4D5E03DC-A15C-42BC-B2A9-CD9CFBCA283F}"/>
                  </a:ext>
                </a:extLst>
              </p:cNvPr>
              <p:cNvSpPr/>
              <p:nvPr/>
            </p:nvSpPr>
            <p:spPr>
              <a:xfrm rot="16200000">
                <a:off x="847952" y="3309827"/>
                <a:ext cx="271306" cy="130400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solidFill>
                <a:schemeClr val="bg1"/>
              </a:solidFill>
              <a:ln w="1905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50" name="フリーフォーム: 図形 349">
                <a:extLst>
                  <a:ext uri="{FF2B5EF4-FFF2-40B4-BE49-F238E27FC236}">
                    <a16:creationId xmlns:a16="http://schemas.microsoft.com/office/drawing/2014/main" id="{C85EADC0-7FEF-435B-A3F8-7EB8DC517501}"/>
                  </a:ext>
                </a:extLst>
              </p:cNvPr>
              <p:cNvSpPr/>
              <p:nvPr/>
            </p:nvSpPr>
            <p:spPr>
              <a:xfrm rot="16200000">
                <a:off x="847952" y="3592604"/>
                <a:ext cx="271306" cy="130400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solidFill>
                <a:schemeClr val="bg1"/>
              </a:solidFill>
              <a:ln w="1905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51" name="フリーフォーム: 図形 350">
                <a:extLst>
                  <a:ext uri="{FF2B5EF4-FFF2-40B4-BE49-F238E27FC236}">
                    <a16:creationId xmlns:a16="http://schemas.microsoft.com/office/drawing/2014/main" id="{7F54D173-77FB-42A2-8D0A-B3F72D4A0BC4}"/>
                  </a:ext>
                </a:extLst>
              </p:cNvPr>
              <p:cNvSpPr/>
              <p:nvPr/>
            </p:nvSpPr>
            <p:spPr>
              <a:xfrm>
                <a:off x="741793" y="3469512"/>
                <a:ext cx="201182" cy="96696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gradFill flip="none" rotWithShape="1">
                <a:gsLst>
                  <a:gs pos="30000">
                    <a:schemeClr val="accent4">
                      <a:lumMod val="60000"/>
                      <a:lumOff val="40000"/>
                    </a:schemeClr>
                  </a:gs>
                  <a:gs pos="100000">
                    <a:schemeClr val="bg1"/>
                  </a:gs>
                </a:gsLst>
                <a:lin ang="10800000" scaled="1"/>
                <a:tileRect/>
              </a:gradFill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52" name="フリーフォーム: 図形 351">
                <a:extLst>
                  <a:ext uri="{FF2B5EF4-FFF2-40B4-BE49-F238E27FC236}">
                    <a16:creationId xmlns:a16="http://schemas.microsoft.com/office/drawing/2014/main" id="{B37E4C93-0376-446A-B0A7-0DA3858D30C9}"/>
                  </a:ext>
                </a:extLst>
              </p:cNvPr>
              <p:cNvSpPr/>
              <p:nvPr/>
            </p:nvSpPr>
            <p:spPr>
              <a:xfrm>
                <a:off x="1015638" y="3469512"/>
                <a:ext cx="201182" cy="96696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gradFill flip="none" rotWithShape="1">
                <a:gsLst>
                  <a:gs pos="30000">
                    <a:schemeClr val="accent4">
                      <a:lumMod val="60000"/>
                      <a:lumOff val="40000"/>
                    </a:schemeClr>
                  </a:gs>
                  <a:gs pos="100000">
                    <a:schemeClr val="bg1"/>
                  </a:gs>
                </a:gsLst>
                <a:lin ang="0" scaled="1"/>
                <a:tileRect/>
              </a:gradFill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53" name="フリーフォーム: 図形 352">
                <a:extLst>
                  <a:ext uri="{FF2B5EF4-FFF2-40B4-BE49-F238E27FC236}">
                    <a16:creationId xmlns:a16="http://schemas.microsoft.com/office/drawing/2014/main" id="{1AF12F4A-DECD-4D58-812C-180C4A8C9A67}"/>
                  </a:ext>
                </a:extLst>
              </p:cNvPr>
              <p:cNvSpPr/>
              <p:nvPr/>
            </p:nvSpPr>
            <p:spPr>
              <a:xfrm rot="16200000">
                <a:off x="883670" y="3340723"/>
                <a:ext cx="201182" cy="96696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gradFill flip="none" rotWithShape="1">
                <a:gsLst>
                  <a:gs pos="30000">
                    <a:schemeClr val="accent4">
                      <a:lumMod val="60000"/>
                      <a:lumOff val="40000"/>
                    </a:schemeClr>
                  </a:gs>
                  <a:gs pos="100000">
                    <a:schemeClr val="bg1"/>
                  </a:gs>
                </a:gsLst>
                <a:lin ang="0" scaled="1"/>
                <a:tileRect/>
              </a:gradFill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54" name="フリーフォーム: 図形 353">
                <a:extLst>
                  <a:ext uri="{FF2B5EF4-FFF2-40B4-BE49-F238E27FC236}">
                    <a16:creationId xmlns:a16="http://schemas.microsoft.com/office/drawing/2014/main" id="{288EEE88-9559-45C2-9D27-7B8E3DF8B847}"/>
                  </a:ext>
                </a:extLst>
              </p:cNvPr>
              <p:cNvSpPr/>
              <p:nvPr/>
            </p:nvSpPr>
            <p:spPr>
              <a:xfrm rot="16200000">
                <a:off x="883670" y="3597306"/>
                <a:ext cx="201182" cy="96696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gradFill flip="none" rotWithShape="1">
                <a:gsLst>
                  <a:gs pos="30000">
                    <a:schemeClr val="accent4">
                      <a:lumMod val="60000"/>
                      <a:lumOff val="40000"/>
                    </a:schemeClr>
                  </a:gs>
                  <a:gs pos="100000">
                    <a:schemeClr val="bg1"/>
                  </a:gs>
                </a:gsLst>
                <a:lin ang="10800000" scaled="1"/>
                <a:tileRect/>
              </a:gradFill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55" name="フリーフォーム: 図形 354">
                <a:extLst>
                  <a:ext uri="{FF2B5EF4-FFF2-40B4-BE49-F238E27FC236}">
                    <a16:creationId xmlns:a16="http://schemas.microsoft.com/office/drawing/2014/main" id="{580D2199-FCE6-43BC-BB57-9B94D86C40B1}"/>
                  </a:ext>
                </a:extLst>
              </p:cNvPr>
              <p:cNvSpPr/>
              <p:nvPr/>
            </p:nvSpPr>
            <p:spPr>
              <a:xfrm>
                <a:off x="925165" y="3463077"/>
                <a:ext cx="116896" cy="108056"/>
              </a:xfrm>
              <a:custGeom>
                <a:avLst/>
                <a:gdLst>
                  <a:gd name="connsiteX0" fmla="*/ 58635 w 116896"/>
                  <a:gd name="connsiteY0" fmla="*/ 39769 h 108056"/>
                  <a:gd name="connsiteX1" fmla="*/ 52845 w 116896"/>
                  <a:gd name="connsiteY1" fmla="*/ 53747 h 108056"/>
                  <a:gd name="connsiteX2" fmla="*/ 51078 w 116896"/>
                  <a:gd name="connsiteY2" fmla="*/ 54479 h 108056"/>
                  <a:gd name="connsiteX3" fmla="*/ 52845 w 116896"/>
                  <a:gd name="connsiteY3" fmla="*/ 55211 h 108056"/>
                  <a:gd name="connsiteX4" fmla="*/ 58261 w 116896"/>
                  <a:gd name="connsiteY4" fmla="*/ 68287 h 108056"/>
                  <a:gd name="connsiteX5" fmla="*/ 64051 w 116896"/>
                  <a:gd name="connsiteY5" fmla="*/ 54310 h 108056"/>
                  <a:gd name="connsiteX6" fmla="*/ 65818 w 116896"/>
                  <a:gd name="connsiteY6" fmla="*/ 53578 h 108056"/>
                  <a:gd name="connsiteX7" fmla="*/ 64051 w 116896"/>
                  <a:gd name="connsiteY7" fmla="*/ 52846 h 108056"/>
                  <a:gd name="connsiteX8" fmla="*/ 85940 w 116896"/>
                  <a:gd name="connsiteY8" fmla="*/ 0 h 108056"/>
                  <a:gd name="connsiteX9" fmla="*/ 116896 w 116896"/>
                  <a:gd name="connsiteY9" fmla="*/ 30956 h 108056"/>
                  <a:gd name="connsiteX10" fmla="*/ 107829 w 116896"/>
                  <a:gd name="connsiteY10" fmla="*/ 52846 h 108056"/>
                  <a:gd name="connsiteX11" fmla="*/ 106062 w 116896"/>
                  <a:gd name="connsiteY11" fmla="*/ 53578 h 108056"/>
                  <a:gd name="connsiteX12" fmla="*/ 107829 w 116896"/>
                  <a:gd name="connsiteY12" fmla="*/ 54310 h 108056"/>
                  <a:gd name="connsiteX13" fmla="*/ 116896 w 116896"/>
                  <a:gd name="connsiteY13" fmla="*/ 76199 h 108056"/>
                  <a:gd name="connsiteX14" fmla="*/ 85940 w 116896"/>
                  <a:gd name="connsiteY14" fmla="*/ 107155 h 108056"/>
                  <a:gd name="connsiteX15" fmla="*/ 64051 w 116896"/>
                  <a:gd name="connsiteY15" fmla="*/ 98089 h 108056"/>
                  <a:gd name="connsiteX16" fmla="*/ 58635 w 116896"/>
                  <a:gd name="connsiteY16" fmla="*/ 85013 h 108056"/>
                  <a:gd name="connsiteX17" fmla="*/ 52845 w 116896"/>
                  <a:gd name="connsiteY17" fmla="*/ 98989 h 108056"/>
                  <a:gd name="connsiteX18" fmla="*/ 30956 w 116896"/>
                  <a:gd name="connsiteY18" fmla="*/ 108056 h 108056"/>
                  <a:gd name="connsiteX19" fmla="*/ 0 w 116896"/>
                  <a:gd name="connsiteY19" fmla="*/ 77100 h 108056"/>
                  <a:gd name="connsiteX20" fmla="*/ 9067 w 116896"/>
                  <a:gd name="connsiteY20" fmla="*/ 55211 h 108056"/>
                  <a:gd name="connsiteX21" fmla="*/ 10834 w 116896"/>
                  <a:gd name="connsiteY21" fmla="*/ 54479 h 108056"/>
                  <a:gd name="connsiteX22" fmla="*/ 9067 w 116896"/>
                  <a:gd name="connsiteY22" fmla="*/ 53747 h 108056"/>
                  <a:gd name="connsiteX23" fmla="*/ 0 w 116896"/>
                  <a:gd name="connsiteY23" fmla="*/ 31857 h 108056"/>
                  <a:gd name="connsiteX24" fmla="*/ 30956 w 116896"/>
                  <a:gd name="connsiteY24" fmla="*/ 901 h 108056"/>
                  <a:gd name="connsiteX25" fmla="*/ 52845 w 116896"/>
                  <a:gd name="connsiteY25" fmla="*/ 9968 h 108056"/>
                  <a:gd name="connsiteX26" fmla="*/ 58261 w 116896"/>
                  <a:gd name="connsiteY26" fmla="*/ 23043 h 108056"/>
                  <a:gd name="connsiteX27" fmla="*/ 64051 w 116896"/>
                  <a:gd name="connsiteY27" fmla="*/ 9067 h 108056"/>
                  <a:gd name="connsiteX28" fmla="*/ 85940 w 116896"/>
                  <a:gd name="connsiteY28" fmla="*/ 0 h 10805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</a:cxnLst>
                <a:rect l="l" t="t" r="r" b="b"/>
                <a:pathLst>
                  <a:path w="116896" h="108056">
                    <a:moveTo>
                      <a:pt x="58635" y="39769"/>
                    </a:moveTo>
                    <a:lnTo>
                      <a:pt x="52845" y="53747"/>
                    </a:lnTo>
                    <a:lnTo>
                      <a:pt x="51078" y="54479"/>
                    </a:lnTo>
                    <a:lnTo>
                      <a:pt x="52845" y="55211"/>
                    </a:lnTo>
                    <a:lnTo>
                      <a:pt x="58261" y="68287"/>
                    </a:lnTo>
                    <a:lnTo>
                      <a:pt x="64051" y="54310"/>
                    </a:lnTo>
                    <a:lnTo>
                      <a:pt x="65818" y="53578"/>
                    </a:lnTo>
                    <a:lnTo>
                      <a:pt x="64051" y="52846"/>
                    </a:lnTo>
                    <a:close/>
                    <a:moveTo>
                      <a:pt x="85940" y="0"/>
                    </a:moveTo>
                    <a:cubicBezTo>
                      <a:pt x="103037" y="0"/>
                      <a:pt x="116896" y="13859"/>
                      <a:pt x="116896" y="30956"/>
                    </a:cubicBezTo>
                    <a:cubicBezTo>
                      <a:pt x="116896" y="39504"/>
                      <a:pt x="113431" y="47244"/>
                      <a:pt x="107829" y="52846"/>
                    </a:cubicBezTo>
                    <a:lnTo>
                      <a:pt x="106062" y="53578"/>
                    </a:lnTo>
                    <a:lnTo>
                      <a:pt x="107829" y="54310"/>
                    </a:lnTo>
                    <a:cubicBezTo>
                      <a:pt x="113431" y="59912"/>
                      <a:pt x="116896" y="67651"/>
                      <a:pt x="116896" y="76199"/>
                    </a:cubicBezTo>
                    <a:cubicBezTo>
                      <a:pt x="116896" y="93296"/>
                      <a:pt x="103037" y="107155"/>
                      <a:pt x="85940" y="107155"/>
                    </a:cubicBezTo>
                    <a:cubicBezTo>
                      <a:pt x="77392" y="107155"/>
                      <a:pt x="69653" y="103690"/>
                      <a:pt x="64051" y="98089"/>
                    </a:cubicBezTo>
                    <a:lnTo>
                      <a:pt x="58635" y="85013"/>
                    </a:lnTo>
                    <a:lnTo>
                      <a:pt x="52845" y="98989"/>
                    </a:lnTo>
                    <a:cubicBezTo>
                      <a:pt x="47243" y="104591"/>
                      <a:pt x="39504" y="108056"/>
                      <a:pt x="30956" y="108056"/>
                    </a:cubicBezTo>
                    <a:cubicBezTo>
                      <a:pt x="13859" y="108056"/>
                      <a:pt x="0" y="94197"/>
                      <a:pt x="0" y="77100"/>
                    </a:cubicBezTo>
                    <a:cubicBezTo>
                      <a:pt x="0" y="68552"/>
                      <a:pt x="3465" y="60813"/>
                      <a:pt x="9067" y="55211"/>
                    </a:cubicBezTo>
                    <a:lnTo>
                      <a:pt x="10834" y="54479"/>
                    </a:lnTo>
                    <a:lnTo>
                      <a:pt x="9067" y="53747"/>
                    </a:lnTo>
                    <a:cubicBezTo>
                      <a:pt x="3465" y="48145"/>
                      <a:pt x="0" y="40405"/>
                      <a:pt x="0" y="31857"/>
                    </a:cubicBezTo>
                    <a:cubicBezTo>
                      <a:pt x="0" y="14760"/>
                      <a:pt x="13859" y="901"/>
                      <a:pt x="30956" y="901"/>
                    </a:cubicBezTo>
                    <a:cubicBezTo>
                      <a:pt x="39504" y="901"/>
                      <a:pt x="47243" y="4366"/>
                      <a:pt x="52845" y="9968"/>
                    </a:cubicBezTo>
                    <a:lnTo>
                      <a:pt x="58261" y="23043"/>
                    </a:lnTo>
                    <a:lnTo>
                      <a:pt x="64051" y="9067"/>
                    </a:lnTo>
                    <a:cubicBezTo>
                      <a:pt x="69653" y="3465"/>
                      <a:pt x="77392" y="0"/>
                      <a:pt x="85940" y="0"/>
                    </a:cubicBezTo>
                    <a:close/>
                  </a:path>
                </a:pathLst>
              </a:custGeom>
              <a:solidFill>
                <a:srgbClr val="FFFF00"/>
              </a:solidFill>
              <a:ln w="1905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77" name="グループ化 76">
              <a:extLst>
                <a:ext uri="{FF2B5EF4-FFF2-40B4-BE49-F238E27FC236}">
                  <a16:creationId xmlns:a16="http://schemas.microsoft.com/office/drawing/2014/main" id="{7BEFBBED-DCD7-458F-88C4-095017B52262}"/>
                </a:ext>
              </a:extLst>
            </p:cNvPr>
            <p:cNvGrpSpPr/>
            <p:nvPr/>
          </p:nvGrpSpPr>
          <p:grpSpPr>
            <a:xfrm>
              <a:off x="1876226" y="1422401"/>
              <a:ext cx="270440" cy="268994"/>
              <a:chOff x="708456" y="3239374"/>
              <a:chExt cx="557056" cy="554083"/>
            </a:xfrm>
          </p:grpSpPr>
          <p:sp>
            <p:nvSpPr>
              <p:cNvPr id="338" name="フリーフォーム: 図形 337">
                <a:extLst>
                  <a:ext uri="{FF2B5EF4-FFF2-40B4-BE49-F238E27FC236}">
                    <a16:creationId xmlns:a16="http://schemas.microsoft.com/office/drawing/2014/main" id="{7A4E120A-F9CA-4420-8F68-E2EA26A4B426}"/>
                  </a:ext>
                </a:extLst>
              </p:cNvPr>
              <p:cNvSpPr/>
              <p:nvPr/>
            </p:nvSpPr>
            <p:spPr>
              <a:xfrm>
                <a:off x="708456" y="3452904"/>
                <a:ext cx="271306" cy="130400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solidFill>
                <a:schemeClr val="bg1"/>
              </a:solidFill>
              <a:ln w="1905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39" name="フリーフォーム: 図形 338">
                <a:extLst>
                  <a:ext uri="{FF2B5EF4-FFF2-40B4-BE49-F238E27FC236}">
                    <a16:creationId xmlns:a16="http://schemas.microsoft.com/office/drawing/2014/main" id="{D6F28A9A-910C-4453-810F-E828C12D664D}"/>
                  </a:ext>
                </a:extLst>
              </p:cNvPr>
              <p:cNvSpPr/>
              <p:nvPr/>
            </p:nvSpPr>
            <p:spPr>
              <a:xfrm>
                <a:off x="994206" y="3452904"/>
                <a:ext cx="271306" cy="130400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solidFill>
                <a:schemeClr val="bg1"/>
              </a:solidFill>
              <a:ln w="1905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40" name="フリーフォーム: 図形 339">
                <a:extLst>
                  <a:ext uri="{FF2B5EF4-FFF2-40B4-BE49-F238E27FC236}">
                    <a16:creationId xmlns:a16="http://schemas.microsoft.com/office/drawing/2014/main" id="{BE191435-5C9B-4268-88B5-7043AAAD73FA}"/>
                  </a:ext>
                </a:extLst>
              </p:cNvPr>
              <p:cNvSpPr/>
              <p:nvPr/>
            </p:nvSpPr>
            <p:spPr>
              <a:xfrm rot="16200000">
                <a:off x="847952" y="3309827"/>
                <a:ext cx="271306" cy="130400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solidFill>
                <a:schemeClr val="bg1"/>
              </a:solidFill>
              <a:ln w="1905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41" name="フリーフォーム: 図形 340">
                <a:extLst>
                  <a:ext uri="{FF2B5EF4-FFF2-40B4-BE49-F238E27FC236}">
                    <a16:creationId xmlns:a16="http://schemas.microsoft.com/office/drawing/2014/main" id="{B13AFA6B-A740-4C8A-9C65-BEB80B66FF0B}"/>
                  </a:ext>
                </a:extLst>
              </p:cNvPr>
              <p:cNvSpPr/>
              <p:nvPr/>
            </p:nvSpPr>
            <p:spPr>
              <a:xfrm rot="16200000">
                <a:off x="847952" y="3592604"/>
                <a:ext cx="271306" cy="130400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solidFill>
                <a:schemeClr val="bg1"/>
              </a:solidFill>
              <a:ln w="1905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42" name="フリーフォーム: 図形 341">
                <a:extLst>
                  <a:ext uri="{FF2B5EF4-FFF2-40B4-BE49-F238E27FC236}">
                    <a16:creationId xmlns:a16="http://schemas.microsoft.com/office/drawing/2014/main" id="{9985F0F9-FF48-4F30-8E85-02B73B9321BD}"/>
                  </a:ext>
                </a:extLst>
              </p:cNvPr>
              <p:cNvSpPr/>
              <p:nvPr/>
            </p:nvSpPr>
            <p:spPr>
              <a:xfrm>
                <a:off x="741793" y="3469512"/>
                <a:ext cx="201182" cy="96696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gradFill flip="none" rotWithShape="1">
                <a:gsLst>
                  <a:gs pos="30000">
                    <a:schemeClr val="accent4">
                      <a:lumMod val="60000"/>
                      <a:lumOff val="40000"/>
                    </a:schemeClr>
                  </a:gs>
                  <a:gs pos="100000">
                    <a:schemeClr val="bg1"/>
                  </a:gs>
                </a:gsLst>
                <a:lin ang="10800000" scaled="1"/>
                <a:tileRect/>
              </a:gradFill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43" name="フリーフォーム: 図形 342">
                <a:extLst>
                  <a:ext uri="{FF2B5EF4-FFF2-40B4-BE49-F238E27FC236}">
                    <a16:creationId xmlns:a16="http://schemas.microsoft.com/office/drawing/2014/main" id="{A00A5AB8-49CB-4986-80CD-53BCCD953E0B}"/>
                  </a:ext>
                </a:extLst>
              </p:cNvPr>
              <p:cNvSpPr/>
              <p:nvPr/>
            </p:nvSpPr>
            <p:spPr>
              <a:xfrm>
                <a:off x="1015638" y="3469512"/>
                <a:ext cx="201182" cy="96696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gradFill flip="none" rotWithShape="1">
                <a:gsLst>
                  <a:gs pos="30000">
                    <a:schemeClr val="accent4">
                      <a:lumMod val="60000"/>
                      <a:lumOff val="40000"/>
                    </a:schemeClr>
                  </a:gs>
                  <a:gs pos="100000">
                    <a:schemeClr val="bg1"/>
                  </a:gs>
                </a:gsLst>
                <a:lin ang="0" scaled="1"/>
                <a:tileRect/>
              </a:gradFill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44" name="フリーフォーム: 図形 343">
                <a:extLst>
                  <a:ext uri="{FF2B5EF4-FFF2-40B4-BE49-F238E27FC236}">
                    <a16:creationId xmlns:a16="http://schemas.microsoft.com/office/drawing/2014/main" id="{D26ACBEA-3105-430C-8B8D-0F8E9F743D53}"/>
                  </a:ext>
                </a:extLst>
              </p:cNvPr>
              <p:cNvSpPr/>
              <p:nvPr/>
            </p:nvSpPr>
            <p:spPr>
              <a:xfrm rot="16200000">
                <a:off x="883670" y="3340723"/>
                <a:ext cx="201182" cy="96696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gradFill flip="none" rotWithShape="1">
                <a:gsLst>
                  <a:gs pos="30000">
                    <a:schemeClr val="accent4">
                      <a:lumMod val="60000"/>
                      <a:lumOff val="40000"/>
                    </a:schemeClr>
                  </a:gs>
                  <a:gs pos="100000">
                    <a:schemeClr val="bg1"/>
                  </a:gs>
                </a:gsLst>
                <a:lin ang="0" scaled="1"/>
                <a:tileRect/>
              </a:gradFill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45" name="フリーフォーム: 図形 344">
                <a:extLst>
                  <a:ext uri="{FF2B5EF4-FFF2-40B4-BE49-F238E27FC236}">
                    <a16:creationId xmlns:a16="http://schemas.microsoft.com/office/drawing/2014/main" id="{C5111530-BCB6-4285-92FD-EE4F952A1FCC}"/>
                  </a:ext>
                </a:extLst>
              </p:cNvPr>
              <p:cNvSpPr/>
              <p:nvPr/>
            </p:nvSpPr>
            <p:spPr>
              <a:xfrm rot="16200000">
                <a:off x="883670" y="3597306"/>
                <a:ext cx="201182" cy="96696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gradFill flip="none" rotWithShape="1">
                <a:gsLst>
                  <a:gs pos="30000">
                    <a:schemeClr val="accent4">
                      <a:lumMod val="60000"/>
                      <a:lumOff val="40000"/>
                    </a:schemeClr>
                  </a:gs>
                  <a:gs pos="100000">
                    <a:schemeClr val="bg1"/>
                  </a:gs>
                </a:gsLst>
                <a:lin ang="10800000" scaled="1"/>
                <a:tileRect/>
              </a:gradFill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46" name="フリーフォーム: 図形 345">
                <a:extLst>
                  <a:ext uri="{FF2B5EF4-FFF2-40B4-BE49-F238E27FC236}">
                    <a16:creationId xmlns:a16="http://schemas.microsoft.com/office/drawing/2014/main" id="{2A632905-EB36-42AC-9CC0-045D9E345A7B}"/>
                  </a:ext>
                </a:extLst>
              </p:cNvPr>
              <p:cNvSpPr/>
              <p:nvPr/>
            </p:nvSpPr>
            <p:spPr>
              <a:xfrm>
                <a:off x="925165" y="3463077"/>
                <a:ext cx="116896" cy="108056"/>
              </a:xfrm>
              <a:custGeom>
                <a:avLst/>
                <a:gdLst>
                  <a:gd name="connsiteX0" fmla="*/ 58635 w 116896"/>
                  <a:gd name="connsiteY0" fmla="*/ 39769 h 108056"/>
                  <a:gd name="connsiteX1" fmla="*/ 52845 w 116896"/>
                  <a:gd name="connsiteY1" fmla="*/ 53747 h 108056"/>
                  <a:gd name="connsiteX2" fmla="*/ 51078 w 116896"/>
                  <a:gd name="connsiteY2" fmla="*/ 54479 h 108056"/>
                  <a:gd name="connsiteX3" fmla="*/ 52845 w 116896"/>
                  <a:gd name="connsiteY3" fmla="*/ 55211 h 108056"/>
                  <a:gd name="connsiteX4" fmla="*/ 58261 w 116896"/>
                  <a:gd name="connsiteY4" fmla="*/ 68287 h 108056"/>
                  <a:gd name="connsiteX5" fmla="*/ 64051 w 116896"/>
                  <a:gd name="connsiteY5" fmla="*/ 54310 h 108056"/>
                  <a:gd name="connsiteX6" fmla="*/ 65818 w 116896"/>
                  <a:gd name="connsiteY6" fmla="*/ 53578 h 108056"/>
                  <a:gd name="connsiteX7" fmla="*/ 64051 w 116896"/>
                  <a:gd name="connsiteY7" fmla="*/ 52846 h 108056"/>
                  <a:gd name="connsiteX8" fmla="*/ 85940 w 116896"/>
                  <a:gd name="connsiteY8" fmla="*/ 0 h 108056"/>
                  <a:gd name="connsiteX9" fmla="*/ 116896 w 116896"/>
                  <a:gd name="connsiteY9" fmla="*/ 30956 h 108056"/>
                  <a:gd name="connsiteX10" fmla="*/ 107829 w 116896"/>
                  <a:gd name="connsiteY10" fmla="*/ 52846 h 108056"/>
                  <a:gd name="connsiteX11" fmla="*/ 106062 w 116896"/>
                  <a:gd name="connsiteY11" fmla="*/ 53578 h 108056"/>
                  <a:gd name="connsiteX12" fmla="*/ 107829 w 116896"/>
                  <a:gd name="connsiteY12" fmla="*/ 54310 h 108056"/>
                  <a:gd name="connsiteX13" fmla="*/ 116896 w 116896"/>
                  <a:gd name="connsiteY13" fmla="*/ 76199 h 108056"/>
                  <a:gd name="connsiteX14" fmla="*/ 85940 w 116896"/>
                  <a:gd name="connsiteY14" fmla="*/ 107155 h 108056"/>
                  <a:gd name="connsiteX15" fmla="*/ 64051 w 116896"/>
                  <a:gd name="connsiteY15" fmla="*/ 98089 h 108056"/>
                  <a:gd name="connsiteX16" fmla="*/ 58635 w 116896"/>
                  <a:gd name="connsiteY16" fmla="*/ 85013 h 108056"/>
                  <a:gd name="connsiteX17" fmla="*/ 52845 w 116896"/>
                  <a:gd name="connsiteY17" fmla="*/ 98989 h 108056"/>
                  <a:gd name="connsiteX18" fmla="*/ 30956 w 116896"/>
                  <a:gd name="connsiteY18" fmla="*/ 108056 h 108056"/>
                  <a:gd name="connsiteX19" fmla="*/ 0 w 116896"/>
                  <a:gd name="connsiteY19" fmla="*/ 77100 h 108056"/>
                  <a:gd name="connsiteX20" fmla="*/ 9067 w 116896"/>
                  <a:gd name="connsiteY20" fmla="*/ 55211 h 108056"/>
                  <a:gd name="connsiteX21" fmla="*/ 10834 w 116896"/>
                  <a:gd name="connsiteY21" fmla="*/ 54479 h 108056"/>
                  <a:gd name="connsiteX22" fmla="*/ 9067 w 116896"/>
                  <a:gd name="connsiteY22" fmla="*/ 53747 h 108056"/>
                  <a:gd name="connsiteX23" fmla="*/ 0 w 116896"/>
                  <a:gd name="connsiteY23" fmla="*/ 31857 h 108056"/>
                  <a:gd name="connsiteX24" fmla="*/ 30956 w 116896"/>
                  <a:gd name="connsiteY24" fmla="*/ 901 h 108056"/>
                  <a:gd name="connsiteX25" fmla="*/ 52845 w 116896"/>
                  <a:gd name="connsiteY25" fmla="*/ 9968 h 108056"/>
                  <a:gd name="connsiteX26" fmla="*/ 58261 w 116896"/>
                  <a:gd name="connsiteY26" fmla="*/ 23043 h 108056"/>
                  <a:gd name="connsiteX27" fmla="*/ 64051 w 116896"/>
                  <a:gd name="connsiteY27" fmla="*/ 9067 h 108056"/>
                  <a:gd name="connsiteX28" fmla="*/ 85940 w 116896"/>
                  <a:gd name="connsiteY28" fmla="*/ 0 h 10805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</a:cxnLst>
                <a:rect l="l" t="t" r="r" b="b"/>
                <a:pathLst>
                  <a:path w="116896" h="108056">
                    <a:moveTo>
                      <a:pt x="58635" y="39769"/>
                    </a:moveTo>
                    <a:lnTo>
                      <a:pt x="52845" y="53747"/>
                    </a:lnTo>
                    <a:lnTo>
                      <a:pt x="51078" y="54479"/>
                    </a:lnTo>
                    <a:lnTo>
                      <a:pt x="52845" y="55211"/>
                    </a:lnTo>
                    <a:lnTo>
                      <a:pt x="58261" y="68287"/>
                    </a:lnTo>
                    <a:lnTo>
                      <a:pt x="64051" y="54310"/>
                    </a:lnTo>
                    <a:lnTo>
                      <a:pt x="65818" y="53578"/>
                    </a:lnTo>
                    <a:lnTo>
                      <a:pt x="64051" y="52846"/>
                    </a:lnTo>
                    <a:close/>
                    <a:moveTo>
                      <a:pt x="85940" y="0"/>
                    </a:moveTo>
                    <a:cubicBezTo>
                      <a:pt x="103037" y="0"/>
                      <a:pt x="116896" y="13859"/>
                      <a:pt x="116896" y="30956"/>
                    </a:cubicBezTo>
                    <a:cubicBezTo>
                      <a:pt x="116896" y="39504"/>
                      <a:pt x="113431" y="47244"/>
                      <a:pt x="107829" y="52846"/>
                    </a:cubicBezTo>
                    <a:lnTo>
                      <a:pt x="106062" y="53578"/>
                    </a:lnTo>
                    <a:lnTo>
                      <a:pt x="107829" y="54310"/>
                    </a:lnTo>
                    <a:cubicBezTo>
                      <a:pt x="113431" y="59912"/>
                      <a:pt x="116896" y="67651"/>
                      <a:pt x="116896" y="76199"/>
                    </a:cubicBezTo>
                    <a:cubicBezTo>
                      <a:pt x="116896" y="93296"/>
                      <a:pt x="103037" y="107155"/>
                      <a:pt x="85940" y="107155"/>
                    </a:cubicBezTo>
                    <a:cubicBezTo>
                      <a:pt x="77392" y="107155"/>
                      <a:pt x="69653" y="103690"/>
                      <a:pt x="64051" y="98089"/>
                    </a:cubicBezTo>
                    <a:lnTo>
                      <a:pt x="58635" y="85013"/>
                    </a:lnTo>
                    <a:lnTo>
                      <a:pt x="52845" y="98989"/>
                    </a:lnTo>
                    <a:cubicBezTo>
                      <a:pt x="47243" y="104591"/>
                      <a:pt x="39504" y="108056"/>
                      <a:pt x="30956" y="108056"/>
                    </a:cubicBezTo>
                    <a:cubicBezTo>
                      <a:pt x="13859" y="108056"/>
                      <a:pt x="0" y="94197"/>
                      <a:pt x="0" y="77100"/>
                    </a:cubicBezTo>
                    <a:cubicBezTo>
                      <a:pt x="0" y="68552"/>
                      <a:pt x="3465" y="60813"/>
                      <a:pt x="9067" y="55211"/>
                    </a:cubicBezTo>
                    <a:lnTo>
                      <a:pt x="10834" y="54479"/>
                    </a:lnTo>
                    <a:lnTo>
                      <a:pt x="9067" y="53747"/>
                    </a:lnTo>
                    <a:cubicBezTo>
                      <a:pt x="3465" y="48145"/>
                      <a:pt x="0" y="40405"/>
                      <a:pt x="0" y="31857"/>
                    </a:cubicBezTo>
                    <a:cubicBezTo>
                      <a:pt x="0" y="14760"/>
                      <a:pt x="13859" y="901"/>
                      <a:pt x="30956" y="901"/>
                    </a:cubicBezTo>
                    <a:cubicBezTo>
                      <a:pt x="39504" y="901"/>
                      <a:pt x="47243" y="4366"/>
                      <a:pt x="52845" y="9968"/>
                    </a:cubicBezTo>
                    <a:lnTo>
                      <a:pt x="58261" y="23043"/>
                    </a:lnTo>
                    <a:lnTo>
                      <a:pt x="64051" y="9067"/>
                    </a:lnTo>
                    <a:cubicBezTo>
                      <a:pt x="69653" y="3465"/>
                      <a:pt x="77392" y="0"/>
                      <a:pt x="85940" y="0"/>
                    </a:cubicBezTo>
                    <a:close/>
                  </a:path>
                </a:pathLst>
              </a:custGeom>
              <a:solidFill>
                <a:srgbClr val="FFFF00"/>
              </a:solidFill>
              <a:ln w="1905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78" name="グループ化 77">
              <a:extLst>
                <a:ext uri="{FF2B5EF4-FFF2-40B4-BE49-F238E27FC236}">
                  <a16:creationId xmlns:a16="http://schemas.microsoft.com/office/drawing/2014/main" id="{BE9628CC-7FDD-4B47-9EC0-9987DB4C998B}"/>
                </a:ext>
              </a:extLst>
            </p:cNvPr>
            <p:cNvGrpSpPr/>
            <p:nvPr/>
          </p:nvGrpSpPr>
          <p:grpSpPr>
            <a:xfrm rot="2700000">
              <a:off x="2083194" y="1041935"/>
              <a:ext cx="270438" cy="268994"/>
              <a:chOff x="708456" y="3239374"/>
              <a:chExt cx="557056" cy="554083"/>
            </a:xfrm>
          </p:grpSpPr>
          <p:sp>
            <p:nvSpPr>
              <p:cNvPr id="329" name="フリーフォーム: 図形 328">
                <a:extLst>
                  <a:ext uri="{FF2B5EF4-FFF2-40B4-BE49-F238E27FC236}">
                    <a16:creationId xmlns:a16="http://schemas.microsoft.com/office/drawing/2014/main" id="{8DDC37C2-74F4-46A0-96C2-B6B8CD2ACDA0}"/>
                  </a:ext>
                </a:extLst>
              </p:cNvPr>
              <p:cNvSpPr/>
              <p:nvPr/>
            </p:nvSpPr>
            <p:spPr>
              <a:xfrm>
                <a:off x="708456" y="3452904"/>
                <a:ext cx="271306" cy="130400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solidFill>
                <a:schemeClr val="bg1"/>
              </a:solidFill>
              <a:ln w="1905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30" name="フリーフォーム: 図形 329">
                <a:extLst>
                  <a:ext uri="{FF2B5EF4-FFF2-40B4-BE49-F238E27FC236}">
                    <a16:creationId xmlns:a16="http://schemas.microsoft.com/office/drawing/2014/main" id="{97736128-B739-4AAA-A5A1-F49AF4824AE8}"/>
                  </a:ext>
                </a:extLst>
              </p:cNvPr>
              <p:cNvSpPr/>
              <p:nvPr/>
            </p:nvSpPr>
            <p:spPr>
              <a:xfrm>
                <a:off x="994206" y="3452904"/>
                <a:ext cx="271306" cy="130400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solidFill>
                <a:schemeClr val="bg1"/>
              </a:solidFill>
              <a:ln w="1905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31" name="フリーフォーム: 図形 330">
                <a:extLst>
                  <a:ext uri="{FF2B5EF4-FFF2-40B4-BE49-F238E27FC236}">
                    <a16:creationId xmlns:a16="http://schemas.microsoft.com/office/drawing/2014/main" id="{CCF13040-0B1C-468A-88E3-025E252DD2DA}"/>
                  </a:ext>
                </a:extLst>
              </p:cNvPr>
              <p:cNvSpPr/>
              <p:nvPr/>
            </p:nvSpPr>
            <p:spPr>
              <a:xfrm rot="16200000">
                <a:off x="847952" y="3309827"/>
                <a:ext cx="271306" cy="130400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solidFill>
                <a:schemeClr val="bg1"/>
              </a:solidFill>
              <a:ln w="1905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32" name="フリーフォーム: 図形 331">
                <a:extLst>
                  <a:ext uri="{FF2B5EF4-FFF2-40B4-BE49-F238E27FC236}">
                    <a16:creationId xmlns:a16="http://schemas.microsoft.com/office/drawing/2014/main" id="{27F932A6-1307-4E35-A9A7-4845887CAF73}"/>
                  </a:ext>
                </a:extLst>
              </p:cNvPr>
              <p:cNvSpPr/>
              <p:nvPr/>
            </p:nvSpPr>
            <p:spPr>
              <a:xfrm rot="16200000">
                <a:off x="847952" y="3592604"/>
                <a:ext cx="271306" cy="130400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solidFill>
                <a:schemeClr val="bg1"/>
              </a:solidFill>
              <a:ln w="1905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33" name="フリーフォーム: 図形 332">
                <a:extLst>
                  <a:ext uri="{FF2B5EF4-FFF2-40B4-BE49-F238E27FC236}">
                    <a16:creationId xmlns:a16="http://schemas.microsoft.com/office/drawing/2014/main" id="{1AD53489-E086-4765-8E76-D06435974CD2}"/>
                  </a:ext>
                </a:extLst>
              </p:cNvPr>
              <p:cNvSpPr/>
              <p:nvPr/>
            </p:nvSpPr>
            <p:spPr>
              <a:xfrm>
                <a:off x="741793" y="3469512"/>
                <a:ext cx="201182" cy="96696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gradFill flip="none" rotWithShape="1">
                <a:gsLst>
                  <a:gs pos="30000">
                    <a:schemeClr val="accent4">
                      <a:lumMod val="60000"/>
                      <a:lumOff val="40000"/>
                    </a:schemeClr>
                  </a:gs>
                  <a:gs pos="100000">
                    <a:schemeClr val="bg1"/>
                  </a:gs>
                </a:gsLst>
                <a:lin ang="10800000" scaled="1"/>
                <a:tileRect/>
              </a:gradFill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34" name="フリーフォーム: 図形 333">
                <a:extLst>
                  <a:ext uri="{FF2B5EF4-FFF2-40B4-BE49-F238E27FC236}">
                    <a16:creationId xmlns:a16="http://schemas.microsoft.com/office/drawing/2014/main" id="{3866116D-AD15-45C1-8B60-14B592CDCB6C}"/>
                  </a:ext>
                </a:extLst>
              </p:cNvPr>
              <p:cNvSpPr/>
              <p:nvPr/>
            </p:nvSpPr>
            <p:spPr>
              <a:xfrm>
                <a:off x="1015638" y="3469512"/>
                <a:ext cx="201182" cy="96696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gradFill flip="none" rotWithShape="1">
                <a:gsLst>
                  <a:gs pos="30000">
                    <a:schemeClr val="accent4">
                      <a:lumMod val="60000"/>
                      <a:lumOff val="40000"/>
                    </a:schemeClr>
                  </a:gs>
                  <a:gs pos="100000">
                    <a:schemeClr val="bg1"/>
                  </a:gs>
                </a:gsLst>
                <a:lin ang="0" scaled="1"/>
                <a:tileRect/>
              </a:gradFill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35" name="フリーフォーム: 図形 334">
                <a:extLst>
                  <a:ext uri="{FF2B5EF4-FFF2-40B4-BE49-F238E27FC236}">
                    <a16:creationId xmlns:a16="http://schemas.microsoft.com/office/drawing/2014/main" id="{F75516EC-4217-42E0-B987-CAA8326DE97B}"/>
                  </a:ext>
                </a:extLst>
              </p:cNvPr>
              <p:cNvSpPr/>
              <p:nvPr/>
            </p:nvSpPr>
            <p:spPr>
              <a:xfrm rot="16200000">
                <a:off x="883670" y="3340723"/>
                <a:ext cx="201182" cy="96696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gradFill flip="none" rotWithShape="1">
                <a:gsLst>
                  <a:gs pos="30000">
                    <a:schemeClr val="accent4">
                      <a:lumMod val="60000"/>
                      <a:lumOff val="40000"/>
                    </a:schemeClr>
                  </a:gs>
                  <a:gs pos="100000">
                    <a:schemeClr val="bg1"/>
                  </a:gs>
                </a:gsLst>
                <a:lin ang="0" scaled="1"/>
                <a:tileRect/>
              </a:gradFill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36" name="フリーフォーム: 図形 335">
                <a:extLst>
                  <a:ext uri="{FF2B5EF4-FFF2-40B4-BE49-F238E27FC236}">
                    <a16:creationId xmlns:a16="http://schemas.microsoft.com/office/drawing/2014/main" id="{90812223-1891-4F85-8568-7196939164C0}"/>
                  </a:ext>
                </a:extLst>
              </p:cNvPr>
              <p:cNvSpPr/>
              <p:nvPr/>
            </p:nvSpPr>
            <p:spPr>
              <a:xfrm rot="16200000">
                <a:off x="883670" y="3597306"/>
                <a:ext cx="201182" cy="96696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gradFill flip="none" rotWithShape="1">
                <a:gsLst>
                  <a:gs pos="30000">
                    <a:schemeClr val="accent4">
                      <a:lumMod val="60000"/>
                      <a:lumOff val="40000"/>
                    </a:schemeClr>
                  </a:gs>
                  <a:gs pos="100000">
                    <a:schemeClr val="bg1"/>
                  </a:gs>
                </a:gsLst>
                <a:lin ang="10800000" scaled="1"/>
                <a:tileRect/>
              </a:gradFill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37" name="フリーフォーム: 図形 336">
                <a:extLst>
                  <a:ext uri="{FF2B5EF4-FFF2-40B4-BE49-F238E27FC236}">
                    <a16:creationId xmlns:a16="http://schemas.microsoft.com/office/drawing/2014/main" id="{6F5B15CC-CC45-4CE1-9AEA-308E70F381E9}"/>
                  </a:ext>
                </a:extLst>
              </p:cNvPr>
              <p:cNvSpPr/>
              <p:nvPr/>
            </p:nvSpPr>
            <p:spPr>
              <a:xfrm>
                <a:off x="925165" y="3463077"/>
                <a:ext cx="116896" cy="108056"/>
              </a:xfrm>
              <a:custGeom>
                <a:avLst/>
                <a:gdLst>
                  <a:gd name="connsiteX0" fmla="*/ 58635 w 116896"/>
                  <a:gd name="connsiteY0" fmla="*/ 39769 h 108056"/>
                  <a:gd name="connsiteX1" fmla="*/ 52845 w 116896"/>
                  <a:gd name="connsiteY1" fmla="*/ 53747 h 108056"/>
                  <a:gd name="connsiteX2" fmla="*/ 51078 w 116896"/>
                  <a:gd name="connsiteY2" fmla="*/ 54479 h 108056"/>
                  <a:gd name="connsiteX3" fmla="*/ 52845 w 116896"/>
                  <a:gd name="connsiteY3" fmla="*/ 55211 h 108056"/>
                  <a:gd name="connsiteX4" fmla="*/ 58261 w 116896"/>
                  <a:gd name="connsiteY4" fmla="*/ 68287 h 108056"/>
                  <a:gd name="connsiteX5" fmla="*/ 64051 w 116896"/>
                  <a:gd name="connsiteY5" fmla="*/ 54310 h 108056"/>
                  <a:gd name="connsiteX6" fmla="*/ 65818 w 116896"/>
                  <a:gd name="connsiteY6" fmla="*/ 53578 h 108056"/>
                  <a:gd name="connsiteX7" fmla="*/ 64051 w 116896"/>
                  <a:gd name="connsiteY7" fmla="*/ 52846 h 108056"/>
                  <a:gd name="connsiteX8" fmla="*/ 85940 w 116896"/>
                  <a:gd name="connsiteY8" fmla="*/ 0 h 108056"/>
                  <a:gd name="connsiteX9" fmla="*/ 116896 w 116896"/>
                  <a:gd name="connsiteY9" fmla="*/ 30956 h 108056"/>
                  <a:gd name="connsiteX10" fmla="*/ 107829 w 116896"/>
                  <a:gd name="connsiteY10" fmla="*/ 52846 h 108056"/>
                  <a:gd name="connsiteX11" fmla="*/ 106062 w 116896"/>
                  <a:gd name="connsiteY11" fmla="*/ 53578 h 108056"/>
                  <a:gd name="connsiteX12" fmla="*/ 107829 w 116896"/>
                  <a:gd name="connsiteY12" fmla="*/ 54310 h 108056"/>
                  <a:gd name="connsiteX13" fmla="*/ 116896 w 116896"/>
                  <a:gd name="connsiteY13" fmla="*/ 76199 h 108056"/>
                  <a:gd name="connsiteX14" fmla="*/ 85940 w 116896"/>
                  <a:gd name="connsiteY14" fmla="*/ 107155 h 108056"/>
                  <a:gd name="connsiteX15" fmla="*/ 64051 w 116896"/>
                  <a:gd name="connsiteY15" fmla="*/ 98089 h 108056"/>
                  <a:gd name="connsiteX16" fmla="*/ 58635 w 116896"/>
                  <a:gd name="connsiteY16" fmla="*/ 85013 h 108056"/>
                  <a:gd name="connsiteX17" fmla="*/ 52845 w 116896"/>
                  <a:gd name="connsiteY17" fmla="*/ 98989 h 108056"/>
                  <a:gd name="connsiteX18" fmla="*/ 30956 w 116896"/>
                  <a:gd name="connsiteY18" fmla="*/ 108056 h 108056"/>
                  <a:gd name="connsiteX19" fmla="*/ 0 w 116896"/>
                  <a:gd name="connsiteY19" fmla="*/ 77100 h 108056"/>
                  <a:gd name="connsiteX20" fmla="*/ 9067 w 116896"/>
                  <a:gd name="connsiteY20" fmla="*/ 55211 h 108056"/>
                  <a:gd name="connsiteX21" fmla="*/ 10834 w 116896"/>
                  <a:gd name="connsiteY21" fmla="*/ 54479 h 108056"/>
                  <a:gd name="connsiteX22" fmla="*/ 9067 w 116896"/>
                  <a:gd name="connsiteY22" fmla="*/ 53747 h 108056"/>
                  <a:gd name="connsiteX23" fmla="*/ 0 w 116896"/>
                  <a:gd name="connsiteY23" fmla="*/ 31857 h 108056"/>
                  <a:gd name="connsiteX24" fmla="*/ 30956 w 116896"/>
                  <a:gd name="connsiteY24" fmla="*/ 901 h 108056"/>
                  <a:gd name="connsiteX25" fmla="*/ 52845 w 116896"/>
                  <a:gd name="connsiteY25" fmla="*/ 9968 h 108056"/>
                  <a:gd name="connsiteX26" fmla="*/ 58261 w 116896"/>
                  <a:gd name="connsiteY26" fmla="*/ 23043 h 108056"/>
                  <a:gd name="connsiteX27" fmla="*/ 64051 w 116896"/>
                  <a:gd name="connsiteY27" fmla="*/ 9067 h 108056"/>
                  <a:gd name="connsiteX28" fmla="*/ 85940 w 116896"/>
                  <a:gd name="connsiteY28" fmla="*/ 0 h 10805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</a:cxnLst>
                <a:rect l="l" t="t" r="r" b="b"/>
                <a:pathLst>
                  <a:path w="116896" h="108056">
                    <a:moveTo>
                      <a:pt x="58635" y="39769"/>
                    </a:moveTo>
                    <a:lnTo>
                      <a:pt x="52845" y="53747"/>
                    </a:lnTo>
                    <a:lnTo>
                      <a:pt x="51078" y="54479"/>
                    </a:lnTo>
                    <a:lnTo>
                      <a:pt x="52845" y="55211"/>
                    </a:lnTo>
                    <a:lnTo>
                      <a:pt x="58261" y="68287"/>
                    </a:lnTo>
                    <a:lnTo>
                      <a:pt x="64051" y="54310"/>
                    </a:lnTo>
                    <a:lnTo>
                      <a:pt x="65818" y="53578"/>
                    </a:lnTo>
                    <a:lnTo>
                      <a:pt x="64051" y="52846"/>
                    </a:lnTo>
                    <a:close/>
                    <a:moveTo>
                      <a:pt x="85940" y="0"/>
                    </a:moveTo>
                    <a:cubicBezTo>
                      <a:pt x="103037" y="0"/>
                      <a:pt x="116896" y="13859"/>
                      <a:pt x="116896" y="30956"/>
                    </a:cubicBezTo>
                    <a:cubicBezTo>
                      <a:pt x="116896" y="39504"/>
                      <a:pt x="113431" y="47244"/>
                      <a:pt x="107829" y="52846"/>
                    </a:cubicBezTo>
                    <a:lnTo>
                      <a:pt x="106062" y="53578"/>
                    </a:lnTo>
                    <a:lnTo>
                      <a:pt x="107829" y="54310"/>
                    </a:lnTo>
                    <a:cubicBezTo>
                      <a:pt x="113431" y="59912"/>
                      <a:pt x="116896" y="67651"/>
                      <a:pt x="116896" y="76199"/>
                    </a:cubicBezTo>
                    <a:cubicBezTo>
                      <a:pt x="116896" y="93296"/>
                      <a:pt x="103037" y="107155"/>
                      <a:pt x="85940" y="107155"/>
                    </a:cubicBezTo>
                    <a:cubicBezTo>
                      <a:pt x="77392" y="107155"/>
                      <a:pt x="69653" y="103690"/>
                      <a:pt x="64051" y="98089"/>
                    </a:cubicBezTo>
                    <a:lnTo>
                      <a:pt x="58635" y="85013"/>
                    </a:lnTo>
                    <a:lnTo>
                      <a:pt x="52845" y="98989"/>
                    </a:lnTo>
                    <a:cubicBezTo>
                      <a:pt x="47243" y="104591"/>
                      <a:pt x="39504" y="108056"/>
                      <a:pt x="30956" y="108056"/>
                    </a:cubicBezTo>
                    <a:cubicBezTo>
                      <a:pt x="13859" y="108056"/>
                      <a:pt x="0" y="94197"/>
                      <a:pt x="0" y="77100"/>
                    </a:cubicBezTo>
                    <a:cubicBezTo>
                      <a:pt x="0" y="68552"/>
                      <a:pt x="3465" y="60813"/>
                      <a:pt x="9067" y="55211"/>
                    </a:cubicBezTo>
                    <a:lnTo>
                      <a:pt x="10834" y="54479"/>
                    </a:lnTo>
                    <a:lnTo>
                      <a:pt x="9067" y="53747"/>
                    </a:lnTo>
                    <a:cubicBezTo>
                      <a:pt x="3465" y="48145"/>
                      <a:pt x="0" y="40405"/>
                      <a:pt x="0" y="31857"/>
                    </a:cubicBezTo>
                    <a:cubicBezTo>
                      <a:pt x="0" y="14760"/>
                      <a:pt x="13859" y="901"/>
                      <a:pt x="30956" y="901"/>
                    </a:cubicBezTo>
                    <a:cubicBezTo>
                      <a:pt x="39504" y="901"/>
                      <a:pt x="47243" y="4366"/>
                      <a:pt x="52845" y="9968"/>
                    </a:cubicBezTo>
                    <a:lnTo>
                      <a:pt x="58261" y="23043"/>
                    </a:lnTo>
                    <a:lnTo>
                      <a:pt x="64051" y="9067"/>
                    </a:lnTo>
                    <a:cubicBezTo>
                      <a:pt x="69653" y="3465"/>
                      <a:pt x="77392" y="0"/>
                      <a:pt x="85940" y="0"/>
                    </a:cubicBezTo>
                    <a:close/>
                  </a:path>
                </a:pathLst>
              </a:custGeom>
              <a:solidFill>
                <a:srgbClr val="FFFF00"/>
              </a:solidFill>
              <a:ln w="1905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79" name="グループ化 78">
              <a:extLst>
                <a:ext uri="{FF2B5EF4-FFF2-40B4-BE49-F238E27FC236}">
                  <a16:creationId xmlns:a16="http://schemas.microsoft.com/office/drawing/2014/main" id="{8F086509-3C7A-44A3-ADDA-5EB4AD039F6A}"/>
                </a:ext>
              </a:extLst>
            </p:cNvPr>
            <p:cNvGrpSpPr/>
            <p:nvPr/>
          </p:nvGrpSpPr>
          <p:grpSpPr>
            <a:xfrm>
              <a:off x="2622351" y="1257301"/>
              <a:ext cx="270440" cy="268994"/>
              <a:chOff x="708456" y="3239374"/>
              <a:chExt cx="557056" cy="554083"/>
            </a:xfrm>
          </p:grpSpPr>
          <p:sp>
            <p:nvSpPr>
              <p:cNvPr id="320" name="フリーフォーム: 図形 319">
                <a:extLst>
                  <a:ext uri="{FF2B5EF4-FFF2-40B4-BE49-F238E27FC236}">
                    <a16:creationId xmlns:a16="http://schemas.microsoft.com/office/drawing/2014/main" id="{29389237-5BD2-4702-8C46-A496482C71DC}"/>
                  </a:ext>
                </a:extLst>
              </p:cNvPr>
              <p:cNvSpPr/>
              <p:nvPr/>
            </p:nvSpPr>
            <p:spPr>
              <a:xfrm>
                <a:off x="708456" y="3452904"/>
                <a:ext cx="271306" cy="130400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solidFill>
                <a:schemeClr val="bg1"/>
              </a:solidFill>
              <a:ln w="1905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21" name="フリーフォーム: 図形 320">
                <a:extLst>
                  <a:ext uri="{FF2B5EF4-FFF2-40B4-BE49-F238E27FC236}">
                    <a16:creationId xmlns:a16="http://schemas.microsoft.com/office/drawing/2014/main" id="{644999D3-BEAE-4253-8CE2-D18E0B2C977A}"/>
                  </a:ext>
                </a:extLst>
              </p:cNvPr>
              <p:cNvSpPr/>
              <p:nvPr/>
            </p:nvSpPr>
            <p:spPr>
              <a:xfrm>
                <a:off x="994206" y="3452904"/>
                <a:ext cx="271306" cy="130400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solidFill>
                <a:schemeClr val="bg1"/>
              </a:solidFill>
              <a:ln w="1905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22" name="フリーフォーム: 図形 321">
                <a:extLst>
                  <a:ext uri="{FF2B5EF4-FFF2-40B4-BE49-F238E27FC236}">
                    <a16:creationId xmlns:a16="http://schemas.microsoft.com/office/drawing/2014/main" id="{C4E47CBF-F9FA-4F2B-AF07-C976112E03B6}"/>
                  </a:ext>
                </a:extLst>
              </p:cNvPr>
              <p:cNvSpPr/>
              <p:nvPr/>
            </p:nvSpPr>
            <p:spPr>
              <a:xfrm rot="16200000">
                <a:off x="847952" y="3309827"/>
                <a:ext cx="271306" cy="130400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solidFill>
                <a:schemeClr val="bg1"/>
              </a:solidFill>
              <a:ln w="1905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23" name="フリーフォーム: 図形 322">
                <a:extLst>
                  <a:ext uri="{FF2B5EF4-FFF2-40B4-BE49-F238E27FC236}">
                    <a16:creationId xmlns:a16="http://schemas.microsoft.com/office/drawing/2014/main" id="{5A7614CD-8CC0-4CCE-91E4-02243A75D719}"/>
                  </a:ext>
                </a:extLst>
              </p:cNvPr>
              <p:cNvSpPr/>
              <p:nvPr/>
            </p:nvSpPr>
            <p:spPr>
              <a:xfrm rot="16200000">
                <a:off x="847952" y="3592604"/>
                <a:ext cx="271306" cy="130400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solidFill>
                <a:schemeClr val="bg1"/>
              </a:solidFill>
              <a:ln w="1905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24" name="フリーフォーム: 図形 323">
                <a:extLst>
                  <a:ext uri="{FF2B5EF4-FFF2-40B4-BE49-F238E27FC236}">
                    <a16:creationId xmlns:a16="http://schemas.microsoft.com/office/drawing/2014/main" id="{1E7176AD-48B0-417D-BB82-6D914B3B44F7}"/>
                  </a:ext>
                </a:extLst>
              </p:cNvPr>
              <p:cNvSpPr/>
              <p:nvPr/>
            </p:nvSpPr>
            <p:spPr>
              <a:xfrm>
                <a:off x="741793" y="3469512"/>
                <a:ext cx="201182" cy="96696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gradFill flip="none" rotWithShape="1">
                <a:gsLst>
                  <a:gs pos="30000">
                    <a:schemeClr val="accent4">
                      <a:lumMod val="60000"/>
                      <a:lumOff val="40000"/>
                    </a:schemeClr>
                  </a:gs>
                  <a:gs pos="100000">
                    <a:schemeClr val="bg1"/>
                  </a:gs>
                </a:gsLst>
                <a:lin ang="10800000" scaled="1"/>
                <a:tileRect/>
              </a:gradFill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25" name="フリーフォーム: 図形 324">
                <a:extLst>
                  <a:ext uri="{FF2B5EF4-FFF2-40B4-BE49-F238E27FC236}">
                    <a16:creationId xmlns:a16="http://schemas.microsoft.com/office/drawing/2014/main" id="{C3BAAEAE-83B6-4DCD-AB96-90EDB6BA2CCE}"/>
                  </a:ext>
                </a:extLst>
              </p:cNvPr>
              <p:cNvSpPr/>
              <p:nvPr/>
            </p:nvSpPr>
            <p:spPr>
              <a:xfrm>
                <a:off x="1015638" y="3469512"/>
                <a:ext cx="201182" cy="96696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gradFill flip="none" rotWithShape="1">
                <a:gsLst>
                  <a:gs pos="30000">
                    <a:schemeClr val="accent4">
                      <a:lumMod val="60000"/>
                      <a:lumOff val="40000"/>
                    </a:schemeClr>
                  </a:gs>
                  <a:gs pos="100000">
                    <a:schemeClr val="bg1"/>
                  </a:gs>
                </a:gsLst>
                <a:lin ang="0" scaled="1"/>
                <a:tileRect/>
              </a:gradFill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26" name="フリーフォーム: 図形 325">
                <a:extLst>
                  <a:ext uri="{FF2B5EF4-FFF2-40B4-BE49-F238E27FC236}">
                    <a16:creationId xmlns:a16="http://schemas.microsoft.com/office/drawing/2014/main" id="{5AF7F5B3-841A-46DE-A56E-A48A0EF4C37C}"/>
                  </a:ext>
                </a:extLst>
              </p:cNvPr>
              <p:cNvSpPr/>
              <p:nvPr/>
            </p:nvSpPr>
            <p:spPr>
              <a:xfrm rot="16200000">
                <a:off x="883670" y="3340723"/>
                <a:ext cx="201182" cy="96696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gradFill flip="none" rotWithShape="1">
                <a:gsLst>
                  <a:gs pos="30000">
                    <a:schemeClr val="accent4">
                      <a:lumMod val="60000"/>
                      <a:lumOff val="40000"/>
                    </a:schemeClr>
                  </a:gs>
                  <a:gs pos="100000">
                    <a:schemeClr val="bg1"/>
                  </a:gs>
                </a:gsLst>
                <a:lin ang="0" scaled="1"/>
                <a:tileRect/>
              </a:gradFill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27" name="フリーフォーム: 図形 326">
                <a:extLst>
                  <a:ext uri="{FF2B5EF4-FFF2-40B4-BE49-F238E27FC236}">
                    <a16:creationId xmlns:a16="http://schemas.microsoft.com/office/drawing/2014/main" id="{B90FCBA7-641A-472C-8781-EBF950639EC2}"/>
                  </a:ext>
                </a:extLst>
              </p:cNvPr>
              <p:cNvSpPr/>
              <p:nvPr/>
            </p:nvSpPr>
            <p:spPr>
              <a:xfrm rot="16200000">
                <a:off x="883670" y="3597306"/>
                <a:ext cx="201182" cy="96696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gradFill flip="none" rotWithShape="1">
                <a:gsLst>
                  <a:gs pos="30000">
                    <a:schemeClr val="accent4">
                      <a:lumMod val="60000"/>
                      <a:lumOff val="40000"/>
                    </a:schemeClr>
                  </a:gs>
                  <a:gs pos="100000">
                    <a:schemeClr val="bg1"/>
                  </a:gs>
                </a:gsLst>
                <a:lin ang="10800000" scaled="1"/>
                <a:tileRect/>
              </a:gradFill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28" name="フリーフォーム: 図形 327">
                <a:extLst>
                  <a:ext uri="{FF2B5EF4-FFF2-40B4-BE49-F238E27FC236}">
                    <a16:creationId xmlns:a16="http://schemas.microsoft.com/office/drawing/2014/main" id="{F125EEB9-B726-4B69-9D2E-A450F6092F94}"/>
                  </a:ext>
                </a:extLst>
              </p:cNvPr>
              <p:cNvSpPr/>
              <p:nvPr/>
            </p:nvSpPr>
            <p:spPr>
              <a:xfrm>
                <a:off x="925165" y="3463077"/>
                <a:ext cx="116896" cy="108056"/>
              </a:xfrm>
              <a:custGeom>
                <a:avLst/>
                <a:gdLst>
                  <a:gd name="connsiteX0" fmla="*/ 58635 w 116896"/>
                  <a:gd name="connsiteY0" fmla="*/ 39769 h 108056"/>
                  <a:gd name="connsiteX1" fmla="*/ 52845 w 116896"/>
                  <a:gd name="connsiteY1" fmla="*/ 53747 h 108056"/>
                  <a:gd name="connsiteX2" fmla="*/ 51078 w 116896"/>
                  <a:gd name="connsiteY2" fmla="*/ 54479 h 108056"/>
                  <a:gd name="connsiteX3" fmla="*/ 52845 w 116896"/>
                  <a:gd name="connsiteY3" fmla="*/ 55211 h 108056"/>
                  <a:gd name="connsiteX4" fmla="*/ 58261 w 116896"/>
                  <a:gd name="connsiteY4" fmla="*/ 68287 h 108056"/>
                  <a:gd name="connsiteX5" fmla="*/ 64051 w 116896"/>
                  <a:gd name="connsiteY5" fmla="*/ 54310 h 108056"/>
                  <a:gd name="connsiteX6" fmla="*/ 65818 w 116896"/>
                  <a:gd name="connsiteY6" fmla="*/ 53578 h 108056"/>
                  <a:gd name="connsiteX7" fmla="*/ 64051 w 116896"/>
                  <a:gd name="connsiteY7" fmla="*/ 52846 h 108056"/>
                  <a:gd name="connsiteX8" fmla="*/ 85940 w 116896"/>
                  <a:gd name="connsiteY8" fmla="*/ 0 h 108056"/>
                  <a:gd name="connsiteX9" fmla="*/ 116896 w 116896"/>
                  <a:gd name="connsiteY9" fmla="*/ 30956 h 108056"/>
                  <a:gd name="connsiteX10" fmla="*/ 107829 w 116896"/>
                  <a:gd name="connsiteY10" fmla="*/ 52846 h 108056"/>
                  <a:gd name="connsiteX11" fmla="*/ 106062 w 116896"/>
                  <a:gd name="connsiteY11" fmla="*/ 53578 h 108056"/>
                  <a:gd name="connsiteX12" fmla="*/ 107829 w 116896"/>
                  <a:gd name="connsiteY12" fmla="*/ 54310 h 108056"/>
                  <a:gd name="connsiteX13" fmla="*/ 116896 w 116896"/>
                  <a:gd name="connsiteY13" fmla="*/ 76199 h 108056"/>
                  <a:gd name="connsiteX14" fmla="*/ 85940 w 116896"/>
                  <a:gd name="connsiteY14" fmla="*/ 107155 h 108056"/>
                  <a:gd name="connsiteX15" fmla="*/ 64051 w 116896"/>
                  <a:gd name="connsiteY15" fmla="*/ 98089 h 108056"/>
                  <a:gd name="connsiteX16" fmla="*/ 58635 w 116896"/>
                  <a:gd name="connsiteY16" fmla="*/ 85013 h 108056"/>
                  <a:gd name="connsiteX17" fmla="*/ 52845 w 116896"/>
                  <a:gd name="connsiteY17" fmla="*/ 98989 h 108056"/>
                  <a:gd name="connsiteX18" fmla="*/ 30956 w 116896"/>
                  <a:gd name="connsiteY18" fmla="*/ 108056 h 108056"/>
                  <a:gd name="connsiteX19" fmla="*/ 0 w 116896"/>
                  <a:gd name="connsiteY19" fmla="*/ 77100 h 108056"/>
                  <a:gd name="connsiteX20" fmla="*/ 9067 w 116896"/>
                  <a:gd name="connsiteY20" fmla="*/ 55211 h 108056"/>
                  <a:gd name="connsiteX21" fmla="*/ 10834 w 116896"/>
                  <a:gd name="connsiteY21" fmla="*/ 54479 h 108056"/>
                  <a:gd name="connsiteX22" fmla="*/ 9067 w 116896"/>
                  <a:gd name="connsiteY22" fmla="*/ 53747 h 108056"/>
                  <a:gd name="connsiteX23" fmla="*/ 0 w 116896"/>
                  <a:gd name="connsiteY23" fmla="*/ 31857 h 108056"/>
                  <a:gd name="connsiteX24" fmla="*/ 30956 w 116896"/>
                  <a:gd name="connsiteY24" fmla="*/ 901 h 108056"/>
                  <a:gd name="connsiteX25" fmla="*/ 52845 w 116896"/>
                  <a:gd name="connsiteY25" fmla="*/ 9968 h 108056"/>
                  <a:gd name="connsiteX26" fmla="*/ 58261 w 116896"/>
                  <a:gd name="connsiteY26" fmla="*/ 23043 h 108056"/>
                  <a:gd name="connsiteX27" fmla="*/ 64051 w 116896"/>
                  <a:gd name="connsiteY27" fmla="*/ 9067 h 108056"/>
                  <a:gd name="connsiteX28" fmla="*/ 85940 w 116896"/>
                  <a:gd name="connsiteY28" fmla="*/ 0 h 10805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</a:cxnLst>
                <a:rect l="l" t="t" r="r" b="b"/>
                <a:pathLst>
                  <a:path w="116896" h="108056">
                    <a:moveTo>
                      <a:pt x="58635" y="39769"/>
                    </a:moveTo>
                    <a:lnTo>
                      <a:pt x="52845" y="53747"/>
                    </a:lnTo>
                    <a:lnTo>
                      <a:pt x="51078" y="54479"/>
                    </a:lnTo>
                    <a:lnTo>
                      <a:pt x="52845" y="55211"/>
                    </a:lnTo>
                    <a:lnTo>
                      <a:pt x="58261" y="68287"/>
                    </a:lnTo>
                    <a:lnTo>
                      <a:pt x="64051" y="54310"/>
                    </a:lnTo>
                    <a:lnTo>
                      <a:pt x="65818" y="53578"/>
                    </a:lnTo>
                    <a:lnTo>
                      <a:pt x="64051" y="52846"/>
                    </a:lnTo>
                    <a:close/>
                    <a:moveTo>
                      <a:pt x="85940" y="0"/>
                    </a:moveTo>
                    <a:cubicBezTo>
                      <a:pt x="103037" y="0"/>
                      <a:pt x="116896" y="13859"/>
                      <a:pt x="116896" y="30956"/>
                    </a:cubicBezTo>
                    <a:cubicBezTo>
                      <a:pt x="116896" y="39504"/>
                      <a:pt x="113431" y="47244"/>
                      <a:pt x="107829" y="52846"/>
                    </a:cubicBezTo>
                    <a:lnTo>
                      <a:pt x="106062" y="53578"/>
                    </a:lnTo>
                    <a:lnTo>
                      <a:pt x="107829" y="54310"/>
                    </a:lnTo>
                    <a:cubicBezTo>
                      <a:pt x="113431" y="59912"/>
                      <a:pt x="116896" y="67651"/>
                      <a:pt x="116896" y="76199"/>
                    </a:cubicBezTo>
                    <a:cubicBezTo>
                      <a:pt x="116896" y="93296"/>
                      <a:pt x="103037" y="107155"/>
                      <a:pt x="85940" y="107155"/>
                    </a:cubicBezTo>
                    <a:cubicBezTo>
                      <a:pt x="77392" y="107155"/>
                      <a:pt x="69653" y="103690"/>
                      <a:pt x="64051" y="98089"/>
                    </a:cubicBezTo>
                    <a:lnTo>
                      <a:pt x="58635" y="85013"/>
                    </a:lnTo>
                    <a:lnTo>
                      <a:pt x="52845" y="98989"/>
                    </a:lnTo>
                    <a:cubicBezTo>
                      <a:pt x="47243" y="104591"/>
                      <a:pt x="39504" y="108056"/>
                      <a:pt x="30956" y="108056"/>
                    </a:cubicBezTo>
                    <a:cubicBezTo>
                      <a:pt x="13859" y="108056"/>
                      <a:pt x="0" y="94197"/>
                      <a:pt x="0" y="77100"/>
                    </a:cubicBezTo>
                    <a:cubicBezTo>
                      <a:pt x="0" y="68552"/>
                      <a:pt x="3465" y="60813"/>
                      <a:pt x="9067" y="55211"/>
                    </a:cubicBezTo>
                    <a:lnTo>
                      <a:pt x="10834" y="54479"/>
                    </a:lnTo>
                    <a:lnTo>
                      <a:pt x="9067" y="53747"/>
                    </a:lnTo>
                    <a:cubicBezTo>
                      <a:pt x="3465" y="48145"/>
                      <a:pt x="0" y="40405"/>
                      <a:pt x="0" y="31857"/>
                    </a:cubicBezTo>
                    <a:cubicBezTo>
                      <a:pt x="0" y="14760"/>
                      <a:pt x="13859" y="901"/>
                      <a:pt x="30956" y="901"/>
                    </a:cubicBezTo>
                    <a:cubicBezTo>
                      <a:pt x="39504" y="901"/>
                      <a:pt x="47243" y="4366"/>
                      <a:pt x="52845" y="9968"/>
                    </a:cubicBezTo>
                    <a:lnTo>
                      <a:pt x="58261" y="23043"/>
                    </a:lnTo>
                    <a:lnTo>
                      <a:pt x="64051" y="9067"/>
                    </a:lnTo>
                    <a:cubicBezTo>
                      <a:pt x="69653" y="3465"/>
                      <a:pt x="77392" y="0"/>
                      <a:pt x="85940" y="0"/>
                    </a:cubicBezTo>
                    <a:close/>
                  </a:path>
                </a:pathLst>
              </a:custGeom>
              <a:solidFill>
                <a:srgbClr val="FFFF00"/>
              </a:solidFill>
              <a:ln w="1905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80" name="グループ化 79">
              <a:extLst>
                <a:ext uri="{FF2B5EF4-FFF2-40B4-BE49-F238E27FC236}">
                  <a16:creationId xmlns:a16="http://schemas.microsoft.com/office/drawing/2014/main" id="{51CC1208-FBD4-4066-90BA-50090EB48A39}"/>
                </a:ext>
              </a:extLst>
            </p:cNvPr>
            <p:cNvGrpSpPr/>
            <p:nvPr/>
          </p:nvGrpSpPr>
          <p:grpSpPr>
            <a:xfrm>
              <a:off x="2438201" y="1025526"/>
              <a:ext cx="270440" cy="268994"/>
              <a:chOff x="708456" y="3239374"/>
              <a:chExt cx="557056" cy="554083"/>
            </a:xfrm>
          </p:grpSpPr>
          <p:sp>
            <p:nvSpPr>
              <p:cNvPr id="311" name="フリーフォーム: 図形 310">
                <a:extLst>
                  <a:ext uri="{FF2B5EF4-FFF2-40B4-BE49-F238E27FC236}">
                    <a16:creationId xmlns:a16="http://schemas.microsoft.com/office/drawing/2014/main" id="{5C6A1AC4-7F0B-43D1-A3B5-21AD173DC6C7}"/>
                  </a:ext>
                </a:extLst>
              </p:cNvPr>
              <p:cNvSpPr/>
              <p:nvPr/>
            </p:nvSpPr>
            <p:spPr>
              <a:xfrm>
                <a:off x="708456" y="3452904"/>
                <a:ext cx="271306" cy="130400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solidFill>
                <a:schemeClr val="bg1"/>
              </a:solidFill>
              <a:ln w="1905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12" name="フリーフォーム: 図形 311">
                <a:extLst>
                  <a:ext uri="{FF2B5EF4-FFF2-40B4-BE49-F238E27FC236}">
                    <a16:creationId xmlns:a16="http://schemas.microsoft.com/office/drawing/2014/main" id="{20215DC2-255A-491C-81D0-02D55218C663}"/>
                  </a:ext>
                </a:extLst>
              </p:cNvPr>
              <p:cNvSpPr/>
              <p:nvPr/>
            </p:nvSpPr>
            <p:spPr>
              <a:xfrm>
                <a:off x="994206" y="3452904"/>
                <a:ext cx="271306" cy="130400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solidFill>
                <a:schemeClr val="bg1"/>
              </a:solidFill>
              <a:ln w="1905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13" name="フリーフォーム: 図形 312">
                <a:extLst>
                  <a:ext uri="{FF2B5EF4-FFF2-40B4-BE49-F238E27FC236}">
                    <a16:creationId xmlns:a16="http://schemas.microsoft.com/office/drawing/2014/main" id="{34B2B50D-25BF-4FB4-8184-A53DE22F4CD5}"/>
                  </a:ext>
                </a:extLst>
              </p:cNvPr>
              <p:cNvSpPr/>
              <p:nvPr/>
            </p:nvSpPr>
            <p:spPr>
              <a:xfrm rot="16200000">
                <a:off x="847952" y="3309827"/>
                <a:ext cx="271306" cy="130400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solidFill>
                <a:schemeClr val="bg1"/>
              </a:solidFill>
              <a:ln w="1905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14" name="フリーフォーム: 図形 313">
                <a:extLst>
                  <a:ext uri="{FF2B5EF4-FFF2-40B4-BE49-F238E27FC236}">
                    <a16:creationId xmlns:a16="http://schemas.microsoft.com/office/drawing/2014/main" id="{DBDFE8DB-EB50-420E-BC41-4657DB74676A}"/>
                  </a:ext>
                </a:extLst>
              </p:cNvPr>
              <p:cNvSpPr/>
              <p:nvPr/>
            </p:nvSpPr>
            <p:spPr>
              <a:xfrm rot="16200000">
                <a:off x="847952" y="3592604"/>
                <a:ext cx="271306" cy="130400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solidFill>
                <a:schemeClr val="bg1"/>
              </a:solidFill>
              <a:ln w="1905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15" name="フリーフォーム: 図形 314">
                <a:extLst>
                  <a:ext uri="{FF2B5EF4-FFF2-40B4-BE49-F238E27FC236}">
                    <a16:creationId xmlns:a16="http://schemas.microsoft.com/office/drawing/2014/main" id="{9678D562-D32E-4D91-B501-CD814F9448DF}"/>
                  </a:ext>
                </a:extLst>
              </p:cNvPr>
              <p:cNvSpPr/>
              <p:nvPr/>
            </p:nvSpPr>
            <p:spPr>
              <a:xfrm>
                <a:off x="741793" y="3469512"/>
                <a:ext cx="201182" cy="96696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gradFill flip="none" rotWithShape="1">
                <a:gsLst>
                  <a:gs pos="30000">
                    <a:schemeClr val="accent4">
                      <a:lumMod val="60000"/>
                      <a:lumOff val="40000"/>
                    </a:schemeClr>
                  </a:gs>
                  <a:gs pos="100000">
                    <a:schemeClr val="bg1"/>
                  </a:gs>
                </a:gsLst>
                <a:lin ang="10800000" scaled="1"/>
                <a:tileRect/>
              </a:gradFill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16" name="フリーフォーム: 図形 315">
                <a:extLst>
                  <a:ext uri="{FF2B5EF4-FFF2-40B4-BE49-F238E27FC236}">
                    <a16:creationId xmlns:a16="http://schemas.microsoft.com/office/drawing/2014/main" id="{AB109615-B4C4-4F2F-9E12-8E0203201585}"/>
                  </a:ext>
                </a:extLst>
              </p:cNvPr>
              <p:cNvSpPr/>
              <p:nvPr/>
            </p:nvSpPr>
            <p:spPr>
              <a:xfrm>
                <a:off x="1015638" y="3469512"/>
                <a:ext cx="201182" cy="96696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gradFill flip="none" rotWithShape="1">
                <a:gsLst>
                  <a:gs pos="30000">
                    <a:schemeClr val="accent4">
                      <a:lumMod val="60000"/>
                      <a:lumOff val="40000"/>
                    </a:schemeClr>
                  </a:gs>
                  <a:gs pos="100000">
                    <a:schemeClr val="bg1"/>
                  </a:gs>
                </a:gsLst>
                <a:lin ang="0" scaled="1"/>
                <a:tileRect/>
              </a:gradFill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17" name="フリーフォーム: 図形 316">
                <a:extLst>
                  <a:ext uri="{FF2B5EF4-FFF2-40B4-BE49-F238E27FC236}">
                    <a16:creationId xmlns:a16="http://schemas.microsoft.com/office/drawing/2014/main" id="{3199ACA1-D72A-44C1-8B0E-1301B4ED861A}"/>
                  </a:ext>
                </a:extLst>
              </p:cNvPr>
              <p:cNvSpPr/>
              <p:nvPr/>
            </p:nvSpPr>
            <p:spPr>
              <a:xfrm rot="16200000">
                <a:off x="883670" y="3340723"/>
                <a:ext cx="201182" cy="96696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gradFill flip="none" rotWithShape="1">
                <a:gsLst>
                  <a:gs pos="30000">
                    <a:schemeClr val="accent4">
                      <a:lumMod val="60000"/>
                      <a:lumOff val="40000"/>
                    </a:schemeClr>
                  </a:gs>
                  <a:gs pos="100000">
                    <a:schemeClr val="bg1"/>
                  </a:gs>
                </a:gsLst>
                <a:lin ang="0" scaled="1"/>
                <a:tileRect/>
              </a:gradFill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18" name="フリーフォーム: 図形 317">
                <a:extLst>
                  <a:ext uri="{FF2B5EF4-FFF2-40B4-BE49-F238E27FC236}">
                    <a16:creationId xmlns:a16="http://schemas.microsoft.com/office/drawing/2014/main" id="{6673DBBF-BDD5-4903-84D5-0150168EDBB0}"/>
                  </a:ext>
                </a:extLst>
              </p:cNvPr>
              <p:cNvSpPr/>
              <p:nvPr/>
            </p:nvSpPr>
            <p:spPr>
              <a:xfrm rot="16200000">
                <a:off x="883670" y="3597306"/>
                <a:ext cx="201182" cy="96696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gradFill flip="none" rotWithShape="1">
                <a:gsLst>
                  <a:gs pos="30000">
                    <a:schemeClr val="accent4">
                      <a:lumMod val="60000"/>
                      <a:lumOff val="40000"/>
                    </a:schemeClr>
                  </a:gs>
                  <a:gs pos="100000">
                    <a:schemeClr val="bg1"/>
                  </a:gs>
                </a:gsLst>
                <a:lin ang="10800000" scaled="1"/>
                <a:tileRect/>
              </a:gradFill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19" name="フリーフォーム: 図形 318">
                <a:extLst>
                  <a:ext uri="{FF2B5EF4-FFF2-40B4-BE49-F238E27FC236}">
                    <a16:creationId xmlns:a16="http://schemas.microsoft.com/office/drawing/2014/main" id="{2718836E-A8E7-4356-9F0F-362B3762349F}"/>
                  </a:ext>
                </a:extLst>
              </p:cNvPr>
              <p:cNvSpPr/>
              <p:nvPr/>
            </p:nvSpPr>
            <p:spPr>
              <a:xfrm>
                <a:off x="925165" y="3463077"/>
                <a:ext cx="116896" cy="108056"/>
              </a:xfrm>
              <a:custGeom>
                <a:avLst/>
                <a:gdLst>
                  <a:gd name="connsiteX0" fmla="*/ 58635 w 116896"/>
                  <a:gd name="connsiteY0" fmla="*/ 39769 h 108056"/>
                  <a:gd name="connsiteX1" fmla="*/ 52845 w 116896"/>
                  <a:gd name="connsiteY1" fmla="*/ 53747 h 108056"/>
                  <a:gd name="connsiteX2" fmla="*/ 51078 w 116896"/>
                  <a:gd name="connsiteY2" fmla="*/ 54479 h 108056"/>
                  <a:gd name="connsiteX3" fmla="*/ 52845 w 116896"/>
                  <a:gd name="connsiteY3" fmla="*/ 55211 h 108056"/>
                  <a:gd name="connsiteX4" fmla="*/ 58261 w 116896"/>
                  <a:gd name="connsiteY4" fmla="*/ 68287 h 108056"/>
                  <a:gd name="connsiteX5" fmla="*/ 64051 w 116896"/>
                  <a:gd name="connsiteY5" fmla="*/ 54310 h 108056"/>
                  <a:gd name="connsiteX6" fmla="*/ 65818 w 116896"/>
                  <a:gd name="connsiteY6" fmla="*/ 53578 h 108056"/>
                  <a:gd name="connsiteX7" fmla="*/ 64051 w 116896"/>
                  <a:gd name="connsiteY7" fmla="*/ 52846 h 108056"/>
                  <a:gd name="connsiteX8" fmla="*/ 85940 w 116896"/>
                  <a:gd name="connsiteY8" fmla="*/ 0 h 108056"/>
                  <a:gd name="connsiteX9" fmla="*/ 116896 w 116896"/>
                  <a:gd name="connsiteY9" fmla="*/ 30956 h 108056"/>
                  <a:gd name="connsiteX10" fmla="*/ 107829 w 116896"/>
                  <a:gd name="connsiteY10" fmla="*/ 52846 h 108056"/>
                  <a:gd name="connsiteX11" fmla="*/ 106062 w 116896"/>
                  <a:gd name="connsiteY11" fmla="*/ 53578 h 108056"/>
                  <a:gd name="connsiteX12" fmla="*/ 107829 w 116896"/>
                  <a:gd name="connsiteY12" fmla="*/ 54310 h 108056"/>
                  <a:gd name="connsiteX13" fmla="*/ 116896 w 116896"/>
                  <a:gd name="connsiteY13" fmla="*/ 76199 h 108056"/>
                  <a:gd name="connsiteX14" fmla="*/ 85940 w 116896"/>
                  <a:gd name="connsiteY14" fmla="*/ 107155 h 108056"/>
                  <a:gd name="connsiteX15" fmla="*/ 64051 w 116896"/>
                  <a:gd name="connsiteY15" fmla="*/ 98089 h 108056"/>
                  <a:gd name="connsiteX16" fmla="*/ 58635 w 116896"/>
                  <a:gd name="connsiteY16" fmla="*/ 85013 h 108056"/>
                  <a:gd name="connsiteX17" fmla="*/ 52845 w 116896"/>
                  <a:gd name="connsiteY17" fmla="*/ 98989 h 108056"/>
                  <a:gd name="connsiteX18" fmla="*/ 30956 w 116896"/>
                  <a:gd name="connsiteY18" fmla="*/ 108056 h 108056"/>
                  <a:gd name="connsiteX19" fmla="*/ 0 w 116896"/>
                  <a:gd name="connsiteY19" fmla="*/ 77100 h 108056"/>
                  <a:gd name="connsiteX20" fmla="*/ 9067 w 116896"/>
                  <a:gd name="connsiteY20" fmla="*/ 55211 h 108056"/>
                  <a:gd name="connsiteX21" fmla="*/ 10834 w 116896"/>
                  <a:gd name="connsiteY21" fmla="*/ 54479 h 108056"/>
                  <a:gd name="connsiteX22" fmla="*/ 9067 w 116896"/>
                  <a:gd name="connsiteY22" fmla="*/ 53747 h 108056"/>
                  <a:gd name="connsiteX23" fmla="*/ 0 w 116896"/>
                  <a:gd name="connsiteY23" fmla="*/ 31857 h 108056"/>
                  <a:gd name="connsiteX24" fmla="*/ 30956 w 116896"/>
                  <a:gd name="connsiteY24" fmla="*/ 901 h 108056"/>
                  <a:gd name="connsiteX25" fmla="*/ 52845 w 116896"/>
                  <a:gd name="connsiteY25" fmla="*/ 9968 h 108056"/>
                  <a:gd name="connsiteX26" fmla="*/ 58261 w 116896"/>
                  <a:gd name="connsiteY26" fmla="*/ 23043 h 108056"/>
                  <a:gd name="connsiteX27" fmla="*/ 64051 w 116896"/>
                  <a:gd name="connsiteY27" fmla="*/ 9067 h 108056"/>
                  <a:gd name="connsiteX28" fmla="*/ 85940 w 116896"/>
                  <a:gd name="connsiteY28" fmla="*/ 0 h 10805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</a:cxnLst>
                <a:rect l="l" t="t" r="r" b="b"/>
                <a:pathLst>
                  <a:path w="116896" h="108056">
                    <a:moveTo>
                      <a:pt x="58635" y="39769"/>
                    </a:moveTo>
                    <a:lnTo>
                      <a:pt x="52845" y="53747"/>
                    </a:lnTo>
                    <a:lnTo>
                      <a:pt x="51078" y="54479"/>
                    </a:lnTo>
                    <a:lnTo>
                      <a:pt x="52845" y="55211"/>
                    </a:lnTo>
                    <a:lnTo>
                      <a:pt x="58261" y="68287"/>
                    </a:lnTo>
                    <a:lnTo>
                      <a:pt x="64051" y="54310"/>
                    </a:lnTo>
                    <a:lnTo>
                      <a:pt x="65818" y="53578"/>
                    </a:lnTo>
                    <a:lnTo>
                      <a:pt x="64051" y="52846"/>
                    </a:lnTo>
                    <a:close/>
                    <a:moveTo>
                      <a:pt x="85940" y="0"/>
                    </a:moveTo>
                    <a:cubicBezTo>
                      <a:pt x="103037" y="0"/>
                      <a:pt x="116896" y="13859"/>
                      <a:pt x="116896" y="30956"/>
                    </a:cubicBezTo>
                    <a:cubicBezTo>
                      <a:pt x="116896" y="39504"/>
                      <a:pt x="113431" y="47244"/>
                      <a:pt x="107829" y="52846"/>
                    </a:cubicBezTo>
                    <a:lnTo>
                      <a:pt x="106062" y="53578"/>
                    </a:lnTo>
                    <a:lnTo>
                      <a:pt x="107829" y="54310"/>
                    </a:lnTo>
                    <a:cubicBezTo>
                      <a:pt x="113431" y="59912"/>
                      <a:pt x="116896" y="67651"/>
                      <a:pt x="116896" y="76199"/>
                    </a:cubicBezTo>
                    <a:cubicBezTo>
                      <a:pt x="116896" y="93296"/>
                      <a:pt x="103037" y="107155"/>
                      <a:pt x="85940" y="107155"/>
                    </a:cubicBezTo>
                    <a:cubicBezTo>
                      <a:pt x="77392" y="107155"/>
                      <a:pt x="69653" y="103690"/>
                      <a:pt x="64051" y="98089"/>
                    </a:cubicBezTo>
                    <a:lnTo>
                      <a:pt x="58635" y="85013"/>
                    </a:lnTo>
                    <a:lnTo>
                      <a:pt x="52845" y="98989"/>
                    </a:lnTo>
                    <a:cubicBezTo>
                      <a:pt x="47243" y="104591"/>
                      <a:pt x="39504" y="108056"/>
                      <a:pt x="30956" y="108056"/>
                    </a:cubicBezTo>
                    <a:cubicBezTo>
                      <a:pt x="13859" y="108056"/>
                      <a:pt x="0" y="94197"/>
                      <a:pt x="0" y="77100"/>
                    </a:cubicBezTo>
                    <a:cubicBezTo>
                      <a:pt x="0" y="68552"/>
                      <a:pt x="3465" y="60813"/>
                      <a:pt x="9067" y="55211"/>
                    </a:cubicBezTo>
                    <a:lnTo>
                      <a:pt x="10834" y="54479"/>
                    </a:lnTo>
                    <a:lnTo>
                      <a:pt x="9067" y="53747"/>
                    </a:lnTo>
                    <a:cubicBezTo>
                      <a:pt x="3465" y="48145"/>
                      <a:pt x="0" y="40405"/>
                      <a:pt x="0" y="31857"/>
                    </a:cubicBezTo>
                    <a:cubicBezTo>
                      <a:pt x="0" y="14760"/>
                      <a:pt x="13859" y="901"/>
                      <a:pt x="30956" y="901"/>
                    </a:cubicBezTo>
                    <a:cubicBezTo>
                      <a:pt x="39504" y="901"/>
                      <a:pt x="47243" y="4366"/>
                      <a:pt x="52845" y="9968"/>
                    </a:cubicBezTo>
                    <a:lnTo>
                      <a:pt x="58261" y="23043"/>
                    </a:lnTo>
                    <a:lnTo>
                      <a:pt x="64051" y="9067"/>
                    </a:lnTo>
                    <a:cubicBezTo>
                      <a:pt x="69653" y="3465"/>
                      <a:pt x="77392" y="0"/>
                      <a:pt x="85940" y="0"/>
                    </a:cubicBezTo>
                    <a:close/>
                  </a:path>
                </a:pathLst>
              </a:custGeom>
              <a:solidFill>
                <a:srgbClr val="FFFF00"/>
              </a:solidFill>
              <a:ln w="1905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81" name="グループ化 80">
              <a:extLst>
                <a:ext uri="{FF2B5EF4-FFF2-40B4-BE49-F238E27FC236}">
                  <a16:creationId xmlns:a16="http://schemas.microsoft.com/office/drawing/2014/main" id="{77404C13-5A2C-4D1A-9597-7B33E2641AD8}"/>
                </a:ext>
              </a:extLst>
            </p:cNvPr>
            <p:cNvGrpSpPr/>
            <p:nvPr/>
          </p:nvGrpSpPr>
          <p:grpSpPr>
            <a:xfrm rot="3782695">
              <a:off x="2474582" y="2556954"/>
              <a:ext cx="270438" cy="268994"/>
              <a:chOff x="708456" y="3239374"/>
              <a:chExt cx="557056" cy="554083"/>
            </a:xfrm>
          </p:grpSpPr>
          <p:sp>
            <p:nvSpPr>
              <p:cNvPr id="302" name="フリーフォーム: 図形 301">
                <a:extLst>
                  <a:ext uri="{FF2B5EF4-FFF2-40B4-BE49-F238E27FC236}">
                    <a16:creationId xmlns:a16="http://schemas.microsoft.com/office/drawing/2014/main" id="{BDF1C3FB-9514-4025-9CD4-52DA78E0A6F3}"/>
                  </a:ext>
                </a:extLst>
              </p:cNvPr>
              <p:cNvSpPr/>
              <p:nvPr/>
            </p:nvSpPr>
            <p:spPr>
              <a:xfrm>
                <a:off x="708456" y="3452904"/>
                <a:ext cx="271306" cy="130400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solidFill>
                <a:schemeClr val="bg1"/>
              </a:solidFill>
              <a:ln w="1905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03" name="フリーフォーム: 図形 302">
                <a:extLst>
                  <a:ext uri="{FF2B5EF4-FFF2-40B4-BE49-F238E27FC236}">
                    <a16:creationId xmlns:a16="http://schemas.microsoft.com/office/drawing/2014/main" id="{1FFF2749-2B34-4816-987B-896FF673973A}"/>
                  </a:ext>
                </a:extLst>
              </p:cNvPr>
              <p:cNvSpPr/>
              <p:nvPr/>
            </p:nvSpPr>
            <p:spPr>
              <a:xfrm>
                <a:off x="994206" y="3452904"/>
                <a:ext cx="271306" cy="130400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solidFill>
                <a:schemeClr val="bg1"/>
              </a:solidFill>
              <a:ln w="1905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04" name="フリーフォーム: 図形 303">
                <a:extLst>
                  <a:ext uri="{FF2B5EF4-FFF2-40B4-BE49-F238E27FC236}">
                    <a16:creationId xmlns:a16="http://schemas.microsoft.com/office/drawing/2014/main" id="{C674FF89-526B-4DCF-AA88-43AE6FBB8CCD}"/>
                  </a:ext>
                </a:extLst>
              </p:cNvPr>
              <p:cNvSpPr/>
              <p:nvPr/>
            </p:nvSpPr>
            <p:spPr>
              <a:xfrm rot="16200000">
                <a:off x="847952" y="3309827"/>
                <a:ext cx="271306" cy="130400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solidFill>
                <a:schemeClr val="bg1"/>
              </a:solidFill>
              <a:ln w="1905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05" name="フリーフォーム: 図形 304">
                <a:extLst>
                  <a:ext uri="{FF2B5EF4-FFF2-40B4-BE49-F238E27FC236}">
                    <a16:creationId xmlns:a16="http://schemas.microsoft.com/office/drawing/2014/main" id="{4C2E94BD-98A5-498A-A5E1-E8081B60F107}"/>
                  </a:ext>
                </a:extLst>
              </p:cNvPr>
              <p:cNvSpPr/>
              <p:nvPr/>
            </p:nvSpPr>
            <p:spPr>
              <a:xfrm rot="16200000">
                <a:off x="847952" y="3592604"/>
                <a:ext cx="271306" cy="130400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solidFill>
                <a:schemeClr val="bg1"/>
              </a:solidFill>
              <a:ln w="1905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06" name="フリーフォーム: 図形 305">
                <a:extLst>
                  <a:ext uri="{FF2B5EF4-FFF2-40B4-BE49-F238E27FC236}">
                    <a16:creationId xmlns:a16="http://schemas.microsoft.com/office/drawing/2014/main" id="{F0FBD70E-2401-43BA-8768-82EF7FC40AA5}"/>
                  </a:ext>
                </a:extLst>
              </p:cNvPr>
              <p:cNvSpPr/>
              <p:nvPr/>
            </p:nvSpPr>
            <p:spPr>
              <a:xfrm>
                <a:off x="741793" y="3469512"/>
                <a:ext cx="201182" cy="96696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gradFill flip="none" rotWithShape="1">
                <a:gsLst>
                  <a:gs pos="30000">
                    <a:schemeClr val="accent4">
                      <a:lumMod val="60000"/>
                      <a:lumOff val="40000"/>
                    </a:schemeClr>
                  </a:gs>
                  <a:gs pos="100000">
                    <a:schemeClr val="bg1"/>
                  </a:gs>
                </a:gsLst>
                <a:lin ang="10800000" scaled="1"/>
                <a:tileRect/>
              </a:gradFill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07" name="フリーフォーム: 図形 306">
                <a:extLst>
                  <a:ext uri="{FF2B5EF4-FFF2-40B4-BE49-F238E27FC236}">
                    <a16:creationId xmlns:a16="http://schemas.microsoft.com/office/drawing/2014/main" id="{E46DF408-8CCD-4310-8F49-FC6A2FC55EB1}"/>
                  </a:ext>
                </a:extLst>
              </p:cNvPr>
              <p:cNvSpPr/>
              <p:nvPr/>
            </p:nvSpPr>
            <p:spPr>
              <a:xfrm>
                <a:off x="1015638" y="3469512"/>
                <a:ext cx="201182" cy="96696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gradFill flip="none" rotWithShape="1">
                <a:gsLst>
                  <a:gs pos="30000">
                    <a:schemeClr val="accent4">
                      <a:lumMod val="60000"/>
                      <a:lumOff val="40000"/>
                    </a:schemeClr>
                  </a:gs>
                  <a:gs pos="100000">
                    <a:schemeClr val="bg1"/>
                  </a:gs>
                </a:gsLst>
                <a:lin ang="0" scaled="1"/>
                <a:tileRect/>
              </a:gradFill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08" name="フリーフォーム: 図形 307">
                <a:extLst>
                  <a:ext uri="{FF2B5EF4-FFF2-40B4-BE49-F238E27FC236}">
                    <a16:creationId xmlns:a16="http://schemas.microsoft.com/office/drawing/2014/main" id="{0B767D49-1407-4BAB-8319-45237AC0B3C7}"/>
                  </a:ext>
                </a:extLst>
              </p:cNvPr>
              <p:cNvSpPr/>
              <p:nvPr/>
            </p:nvSpPr>
            <p:spPr>
              <a:xfrm rot="16200000">
                <a:off x="883670" y="3340723"/>
                <a:ext cx="201182" cy="96696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gradFill flip="none" rotWithShape="1">
                <a:gsLst>
                  <a:gs pos="30000">
                    <a:schemeClr val="accent4">
                      <a:lumMod val="60000"/>
                      <a:lumOff val="40000"/>
                    </a:schemeClr>
                  </a:gs>
                  <a:gs pos="100000">
                    <a:schemeClr val="bg1"/>
                  </a:gs>
                </a:gsLst>
                <a:lin ang="0" scaled="1"/>
                <a:tileRect/>
              </a:gradFill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09" name="フリーフォーム: 図形 308">
                <a:extLst>
                  <a:ext uri="{FF2B5EF4-FFF2-40B4-BE49-F238E27FC236}">
                    <a16:creationId xmlns:a16="http://schemas.microsoft.com/office/drawing/2014/main" id="{C45B9BC9-05FE-4647-8315-D40866514CC1}"/>
                  </a:ext>
                </a:extLst>
              </p:cNvPr>
              <p:cNvSpPr/>
              <p:nvPr/>
            </p:nvSpPr>
            <p:spPr>
              <a:xfrm rot="16200000">
                <a:off x="883670" y="3597306"/>
                <a:ext cx="201182" cy="96696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gradFill flip="none" rotWithShape="1">
                <a:gsLst>
                  <a:gs pos="30000">
                    <a:schemeClr val="accent4">
                      <a:lumMod val="60000"/>
                      <a:lumOff val="40000"/>
                    </a:schemeClr>
                  </a:gs>
                  <a:gs pos="100000">
                    <a:schemeClr val="bg1"/>
                  </a:gs>
                </a:gsLst>
                <a:lin ang="10800000" scaled="1"/>
                <a:tileRect/>
              </a:gradFill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10" name="フリーフォーム: 図形 309">
                <a:extLst>
                  <a:ext uri="{FF2B5EF4-FFF2-40B4-BE49-F238E27FC236}">
                    <a16:creationId xmlns:a16="http://schemas.microsoft.com/office/drawing/2014/main" id="{23DE9784-B431-4DCB-AD63-C86D0B47DEBC}"/>
                  </a:ext>
                </a:extLst>
              </p:cNvPr>
              <p:cNvSpPr/>
              <p:nvPr/>
            </p:nvSpPr>
            <p:spPr>
              <a:xfrm>
                <a:off x="925165" y="3463077"/>
                <a:ext cx="116896" cy="108056"/>
              </a:xfrm>
              <a:custGeom>
                <a:avLst/>
                <a:gdLst>
                  <a:gd name="connsiteX0" fmla="*/ 58635 w 116896"/>
                  <a:gd name="connsiteY0" fmla="*/ 39769 h 108056"/>
                  <a:gd name="connsiteX1" fmla="*/ 52845 w 116896"/>
                  <a:gd name="connsiteY1" fmla="*/ 53747 h 108056"/>
                  <a:gd name="connsiteX2" fmla="*/ 51078 w 116896"/>
                  <a:gd name="connsiteY2" fmla="*/ 54479 h 108056"/>
                  <a:gd name="connsiteX3" fmla="*/ 52845 w 116896"/>
                  <a:gd name="connsiteY3" fmla="*/ 55211 h 108056"/>
                  <a:gd name="connsiteX4" fmla="*/ 58261 w 116896"/>
                  <a:gd name="connsiteY4" fmla="*/ 68287 h 108056"/>
                  <a:gd name="connsiteX5" fmla="*/ 64051 w 116896"/>
                  <a:gd name="connsiteY5" fmla="*/ 54310 h 108056"/>
                  <a:gd name="connsiteX6" fmla="*/ 65818 w 116896"/>
                  <a:gd name="connsiteY6" fmla="*/ 53578 h 108056"/>
                  <a:gd name="connsiteX7" fmla="*/ 64051 w 116896"/>
                  <a:gd name="connsiteY7" fmla="*/ 52846 h 108056"/>
                  <a:gd name="connsiteX8" fmla="*/ 85940 w 116896"/>
                  <a:gd name="connsiteY8" fmla="*/ 0 h 108056"/>
                  <a:gd name="connsiteX9" fmla="*/ 116896 w 116896"/>
                  <a:gd name="connsiteY9" fmla="*/ 30956 h 108056"/>
                  <a:gd name="connsiteX10" fmla="*/ 107829 w 116896"/>
                  <a:gd name="connsiteY10" fmla="*/ 52846 h 108056"/>
                  <a:gd name="connsiteX11" fmla="*/ 106062 w 116896"/>
                  <a:gd name="connsiteY11" fmla="*/ 53578 h 108056"/>
                  <a:gd name="connsiteX12" fmla="*/ 107829 w 116896"/>
                  <a:gd name="connsiteY12" fmla="*/ 54310 h 108056"/>
                  <a:gd name="connsiteX13" fmla="*/ 116896 w 116896"/>
                  <a:gd name="connsiteY13" fmla="*/ 76199 h 108056"/>
                  <a:gd name="connsiteX14" fmla="*/ 85940 w 116896"/>
                  <a:gd name="connsiteY14" fmla="*/ 107155 h 108056"/>
                  <a:gd name="connsiteX15" fmla="*/ 64051 w 116896"/>
                  <a:gd name="connsiteY15" fmla="*/ 98089 h 108056"/>
                  <a:gd name="connsiteX16" fmla="*/ 58635 w 116896"/>
                  <a:gd name="connsiteY16" fmla="*/ 85013 h 108056"/>
                  <a:gd name="connsiteX17" fmla="*/ 52845 w 116896"/>
                  <a:gd name="connsiteY17" fmla="*/ 98989 h 108056"/>
                  <a:gd name="connsiteX18" fmla="*/ 30956 w 116896"/>
                  <a:gd name="connsiteY18" fmla="*/ 108056 h 108056"/>
                  <a:gd name="connsiteX19" fmla="*/ 0 w 116896"/>
                  <a:gd name="connsiteY19" fmla="*/ 77100 h 108056"/>
                  <a:gd name="connsiteX20" fmla="*/ 9067 w 116896"/>
                  <a:gd name="connsiteY20" fmla="*/ 55211 h 108056"/>
                  <a:gd name="connsiteX21" fmla="*/ 10834 w 116896"/>
                  <a:gd name="connsiteY21" fmla="*/ 54479 h 108056"/>
                  <a:gd name="connsiteX22" fmla="*/ 9067 w 116896"/>
                  <a:gd name="connsiteY22" fmla="*/ 53747 h 108056"/>
                  <a:gd name="connsiteX23" fmla="*/ 0 w 116896"/>
                  <a:gd name="connsiteY23" fmla="*/ 31857 h 108056"/>
                  <a:gd name="connsiteX24" fmla="*/ 30956 w 116896"/>
                  <a:gd name="connsiteY24" fmla="*/ 901 h 108056"/>
                  <a:gd name="connsiteX25" fmla="*/ 52845 w 116896"/>
                  <a:gd name="connsiteY25" fmla="*/ 9968 h 108056"/>
                  <a:gd name="connsiteX26" fmla="*/ 58261 w 116896"/>
                  <a:gd name="connsiteY26" fmla="*/ 23043 h 108056"/>
                  <a:gd name="connsiteX27" fmla="*/ 64051 w 116896"/>
                  <a:gd name="connsiteY27" fmla="*/ 9067 h 108056"/>
                  <a:gd name="connsiteX28" fmla="*/ 85940 w 116896"/>
                  <a:gd name="connsiteY28" fmla="*/ 0 h 10805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</a:cxnLst>
                <a:rect l="l" t="t" r="r" b="b"/>
                <a:pathLst>
                  <a:path w="116896" h="108056">
                    <a:moveTo>
                      <a:pt x="58635" y="39769"/>
                    </a:moveTo>
                    <a:lnTo>
                      <a:pt x="52845" y="53747"/>
                    </a:lnTo>
                    <a:lnTo>
                      <a:pt x="51078" y="54479"/>
                    </a:lnTo>
                    <a:lnTo>
                      <a:pt x="52845" y="55211"/>
                    </a:lnTo>
                    <a:lnTo>
                      <a:pt x="58261" y="68287"/>
                    </a:lnTo>
                    <a:lnTo>
                      <a:pt x="64051" y="54310"/>
                    </a:lnTo>
                    <a:lnTo>
                      <a:pt x="65818" y="53578"/>
                    </a:lnTo>
                    <a:lnTo>
                      <a:pt x="64051" y="52846"/>
                    </a:lnTo>
                    <a:close/>
                    <a:moveTo>
                      <a:pt x="85940" y="0"/>
                    </a:moveTo>
                    <a:cubicBezTo>
                      <a:pt x="103037" y="0"/>
                      <a:pt x="116896" y="13859"/>
                      <a:pt x="116896" y="30956"/>
                    </a:cubicBezTo>
                    <a:cubicBezTo>
                      <a:pt x="116896" y="39504"/>
                      <a:pt x="113431" y="47244"/>
                      <a:pt x="107829" y="52846"/>
                    </a:cubicBezTo>
                    <a:lnTo>
                      <a:pt x="106062" y="53578"/>
                    </a:lnTo>
                    <a:lnTo>
                      <a:pt x="107829" y="54310"/>
                    </a:lnTo>
                    <a:cubicBezTo>
                      <a:pt x="113431" y="59912"/>
                      <a:pt x="116896" y="67651"/>
                      <a:pt x="116896" y="76199"/>
                    </a:cubicBezTo>
                    <a:cubicBezTo>
                      <a:pt x="116896" y="93296"/>
                      <a:pt x="103037" y="107155"/>
                      <a:pt x="85940" y="107155"/>
                    </a:cubicBezTo>
                    <a:cubicBezTo>
                      <a:pt x="77392" y="107155"/>
                      <a:pt x="69653" y="103690"/>
                      <a:pt x="64051" y="98089"/>
                    </a:cubicBezTo>
                    <a:lnTo>
                      <a:pt x="58635" y="85013"/>
                    </a:lnTo>
                    <a:lnTo>
                      <a:pt x="52845" y="98989"/>
                    </a:lnTo>
                    <a:cubicBezTo>
                      <a:pt x="47243" y="104591"/>
                      <a:pt x="39504" y="108056"/>
                      <a:pt x="30956" y="108056"/>
                    </a:cubicBezTo>
                    <a:cubicBezTo>
                      <a:pt x="13859" y="108056"/>
                      <a:pt x="0" y="94197"/>
                      <a:pt x="0" y="77100"/>
                    </a:cubicBezTo>
                    <a:cubicBezTo>
                      <a:pt x="0" y="68552"/>
                      <a:pt x="3465" y="60813"/>
                      <a:pt x="9067" y="55211"/>
                    </a:cubicBezTo>
                    <a:lnTo>
                      <a:pt x="10834" y="54479"/>
                    </a:lnTo>
                    <a:lnTo>
                      <a:pt x="9067" y="53747"/>
                    </a:lnTo>
                    <a:cubicBezTo>
                      <a:pt x="3465" y="48145"/>
                      <a:pt x="0" y="40405"/>
                      <a:pt x="0" y="31857"/>
                    </a:cubicBezTo>
                    <a:cubicBezTo>
                      <a:pt x="0" y="14760"/>
                      <a:pt x="13859" y="901"/>
                      <a:pt x="30956" y="901"/>
                    </a:cubicBezTo>
                    <a:cubicBezTo>
                      <a:pt x="39504" y="901"/>
                      <a:pt x="47243" y="4366"/>
                      <a:pt x="52845" y="9968"/>
                    </a:cubicBezTo>
                    <a:lnTo>
                      <a:pt x="58261" y="23043"/>
                    </a:lnTo>
                    <a:lnTo>
                      <a:pt x="64051" y="9067"/>
                    </a:lnTo>
                    <a:cubicBezTo>
                      <a:pt x="69653" y="3465"/>
                      <a:pt x="77392" y="0"/>
                      <a:pt x="85940" y="0"/>
                    </a:cubicBezTo>
                    <a:close/>
                  </a:path>
                </a:pathLst>
              </a:custGeom>
              <a:solidFill>
                <a:srgbClr val="FFFF00"/>
              </a:solidFill>
              <a:ln w="1905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82" name="グループ化 81">
              <a:extLst>
                <a:ext uri="{FF2B5EF4-FFF2-40B4-BE49-F238E27FC236}">
                  <a16:creationId xmlns:a16="http://schemas.microsoft.com/office/drawing/2014/main" id="{0833C745-A98F-4972-B13D-5CDF93CB8DD6}"/>
                </a:ext>
              </a:extLst>
            </p:cNvPr>
            <p:cNvGrpSpPr/>
            <p:nvPr/>
          </p:nvGrpSpPr>
          <p:grpSpPr>
            <a:xfrm rot="1082695">
              <a:off x="1359365" y="2332314"/>
              <a:ext cx="270440" cy="268994"/>
              <a:chOff x="708456" y="3239374"/>
              <a:chExt cx="557056" cy="554083"/>
            </a:xfrm>
          </p:grpSpPr>
          <p:sp>
            <p:nvSpPr>
              <p:cNvPr id="293" name="フリーフォーム: 図形 292">
                <a:extLst>
                  <a:ext uri="{FF2B5EF4-FFF2-40B4-BE49-F238E27FC236}">
                    <a16:creationId xmlns:a16="http://schemas.microsoft.com/office/drawing/2014/main" id="{144D4FC1-F924-4E86-8F6F-D26D0F09AC8C}"/>
                  </a:ext>
                </a:extLst>
              </p:cNvPr>
              <p:cNvSpPr/>
              <p:nvPr/>
            </p:nvSpPr>
            <p:spPr>
              <a:xfrm>
                <a:off x="708456" y="3452904"/>
                <a:ext cx="271306" cy="130400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solidFill>
                <a:schemeClr val="bg1"/>
              </a:solidFill>
              <a:ln w="1905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94" name="フリーフォーム: 図形 293">
                <a:extLst>
                  <a:ext uri="{FF2B5EF4-FFF2-40B4-BE49-F238E27FC236}">
                    <a16:creationId xmlns:a16="http://schemas.microsoft.com/office/drawing/2014/main" id="{C9C70FE1-5C04-40F9-A132-2A157E2CA730}"/>
                  </a:ext>
                </a:extLst>
              </p:cNvPr>
              <p:cNvSpPr/>
              <p:nvPr/>
            </p:nvSpPr>
            <p:spPr>
              <a:xfrm>
                <a:off x="994206" y="3452904"/>
                <a:ext cx="271306" cy="130400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solidFill>
                <a:schemeClr val="bg1"/>
              </a:solidFill>
              <a:ln w="1905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95" name="フリーフォーム: 図形 294">
                <a:extLst>
                  <a:ext uri="{FF2B5EF4-FFF2-40B4-BE49-F238E27FC236}">
                    <a16:creationId xmlns:a16="http://schemas.microsoft.com/office/drawing/2014/main" id="{73D1E5B5-7810-42A6-B06D-392E93C5AA8D}"/>
                  </a:ext>
                </a:extLst>
              </p:cNvPr>
              <p:cNvSpPr/>
              <p:nvPr/>
            </p:nvSpPr>
            <p:spPr>
              <a:xfrm rot="16200000">
                <a:off x="847952" y="3309827"/>
                <a:ext cx="271306" cy="130400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solidFill>
                <a:schemeClr val="bg1"/>
              </a:solidFill>
              <a:ln w="1905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96" name="フリーフォーム: 図形 295">
                <a:extLst>
                  <a:ext uri="{FF2B5EF4-FFF2-40B4-BE49-F238E27FC236}">
                    <a16:creationId xmlns:a16="http://schemas.microsoft.com/office/drawing/2014/main" id="{0999CD26-BEA9-4295-A2BD-73E838602F8A}"/>
                  </a:ext>
                </a:extLst>
              </p:cNvPr>
              <p:cNvSpPr/>
              <p:nvPr/>
            </p:nvSpPr>
            <p:spPr>
              <a:xfrm rot="16200000">
                <a:off x="847952" y="3592604"/>
                <a:ext cx="271306" cy="130400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solidFill>
                <a:schemeClr val="bg1"/>
              </a:solidFill>
              <a:ln w="1905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97" name="フリーフォーム: 図形 296">
                <a:extLst>
                  <a:ext uri="{FF2B5EF4-FFF2-40B4-BE49-F238E27FC236}">
                    <a16:creationId xmlns:a16="http://schemas.microsoft.com/office/drawing/2014/main" id="{4A22C3F4-4B99-46D8-8EAB-908FF8262CA4}"/>
                  </a:ext>
                </a:extLst>
              </p:cNvPr>
              <p:cNvSpPr/>
              <p:nvPr/>
            </p:nvSpPr>
            <p:spPr>
              <a:xfrm>
                <a:off x="741793" y="3469512"/>
                <a:ext cx="201182" cy="96696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gradFill flip="none" rotWithShape="1">
                <a:gsLst>
                  <a:gs pos="30000">
                    <a:schemeClr val="accent4">
                      <a:lumMod val="60000"/>
                      <a:lumOff val="40000"/>
                    </a:schemeClr>
                  </a:gs>
                  <a:gs pos="100000">
                    <a:schemeClr val="bg1"/>
                  </a:gs>
                </a:gsLst>
                <a:lin ang="10800000" scaled="1"/>
                <a:tileRect/>
              </a:gradFill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98" name="フリーフォーム: 図形 297">
                <a:extLst>
                  <a:ext uri="{FF2B5EF4-FFF2-40B4-BE49-F238E27FC236}">
                    <a16:creationId xmlns:a16="http://schemas.microsoft.com/office/drawing/2014/main" id="{A8756CB1-0801-4D59-A624-01A962DBD56D}"/>
                  </a:ext>
                </a:extLst>
              </p:cNvPr>
              <p:cNvSpPr/>
              <p:nvPr/>
            </p:nvSpPr>
            <p:spPr>
              <a:xfrm>
                <a:off x="1015638" y="3469512"/>
                <a:ext cx="201182" cy="96696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gradFill flip="none" rotWithShape="1">
                <a:gsLst>
                  <a:gs pos="30000">
                    <a:schemeClr val="accent4">
                      <a:lumMod val="60000"/>
                      <a:lumOff val="40000"/>
                    </a:schemeClr>
                  </a:gs>
                  <a:gs pos="100000">
                    <a:schemeClr val="bg1"/>
                  </a:gs>
                </a:gsLst>
                <a:lin ang="0" scaled="1"/>
                <a:tileRect/>
              </a:gradFill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99" name="フリーフォーム: 図形 298">
                <a:extLst>
                  <a:ext uri="{FF2B5EF4-FFF2-40B4-BE49-F238E27FC236}">
                    <a16:creationId xmlns:a16="http://schemas.microsoft.com/office/drawing/2014/main" id="{2CE55120-B586-4F9D-9F9F-37E9A59B806B}"/>
                  </a:ext>
                </a:extLst>
              </p:cNvPr>
              <p:cNvSpPr/>
              <p:nvPr/>
            </p:nvSpPr>
            <p:spPr>
              <a:xfrm rot="16200000">
                <a:off x="883670" y="3340723"/>
                <a:ext cx="201182" cy="96696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gradFill flip="none" rotWithShape="1">
                <a:gsLst>
                  <a:gs pos="30000">
                    <a:schemeClr val="accent4">
                      <a:lumMod val="60000"/>
                      <a:lumOff val="40000"/>
                    </a:schemeClr>
                  </a:gs>
                  <a:gs pos="100000">
                    <a:schemeClr val="bg1"/>
                  </a:gs>
                </a:gsLst>
                <a:lin ang="0" scaled="1"/>
                <a:tileRect/>
              </a:gradFill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00" name="フリーフォーム: 図形 299">
                <a:extLst>
                  <a:ext uri="{FF2B5EF4-FFF2-40B4-BE49-F238E27FC236}">
                    <a16:creationId xmlns:a16="http://schemas.microsoft.com/office/drawing/2014/main" id="{FC3AA427-1B00-46CC-BD79-2366C0877F0F}"/>
                  </a:ext>
                </a:extLst>
              </p:cNvPr>
              <p:cNvSpPr/>
              <p:nvPr/>
            </p:nvSpPr>
            <p:spPr>
              <a:xfrm rot="16200000">
                <a:off x="883670" y="3597306"/>
                <a:ext cx="201182" cy="96696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gradFill flip="none" rotWithShape="1">
                <a:gsLst>
                  <a:gs pos="30000">
                    <a:schemeClr val="accent4">
                      <a:lumMod val="60000"/>
                      <a:lumOff val="40000"/>
                    </a:schemeClr>
                  </a:gs>
                  <a:gs pos="100000">
                    <a:schemeClr val="bg1"/>
                  </a:gs>
                </a:gsLst>
                <a:lin ang="10800000" scaled="1"/>
                <a:tileRect/>
              </a:gradFill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01" name="フリーフォーム: 図形 300">
                <a:extLst>
                  <a:ext uri="{FF2B5EF4-FFF2-40B4-BE49-F238E27FC236}">
                    <a16:creationId xmlns:a16="http://schemas.microsoft.com/office/drawing/2014/main" id="{564AD7D3-FFEC-4E5F-8A7C-0C789157CC4A}"/>
                  </a:ext>
                </a:extLst>
              </p:cNvPr>
              <p:cNvSpPr/>
              <p:nvPr/>
            </p:nvSpPr>
            <p:spPr>
              <a:xfrm>
                <a:off x="925165" y="3463077"/>
                <a:ext cx="116896" cy="108056"/>
              </a:xfrm>
              <a:custGeom>
                <a:avLst/>
                <a:gdLst>
                  <a:gd name="connsiteX0" fmla="*/ 58635 w 116896"/>
                  <a:gd name="connsiteY0" fmla="*/ 39769 h 108056"/>
                  <a:gd name="connsiteX1" fmla="*/ 52845 w 116896"/>
                  <a:gd name="connsiteY1" fmla="*/ 53747 h 108056"/>
                  <a:gd name="connsiteX2" fmla="*/ 51078 w 116896"/>
                  <a:gd name="connsiteY2" fmla="*/ 54479 h 108056"/>
                  <a:gd name="connsiteX3" fmla="*/ 52845 w 116896"/>
                  <a:gd name="connsiteY3" fmla="*/ 55211 h 108056"/>
                  <a:gd name="connsiteX4" fmla="*/ 58261 w 116896"/>
                  <a:gd name="connsiteY4" fmla="*/ 68287 h 108056"/>
                  <a:gd name="connsiteX5" fmla="*/ 64051 w 116896"/>
                  <a:gd name="connsiteY5" fmla="*/ 54310 h 108056"/>
                  <a:gd name="connsiteX6" fmla="*/ 65818 w 116896"/>
                  <a:gd name="connsiteY6" fmla="*/ 53578 h 108056"/>
                  <a:gd name="connsiteX7" fmla="*/ 64051 w 116896"/>
                  <a:gd name="connsiteY7" fmla="*/ 52846 h 108056"/>
                  <a:gd name="connsiteX8" fmla="*/ 85940 w 116896"/>
                  <a:gd name="connsiteY8" fmla="*/ 0 h 108056"/>
                  <a:gd name="connsiteX9" fmla="*/ 116896 w 116896"/>
                  <a:gd name="connsiteY9" fmla="*/ 30956 h 108056"/>
                  <a:gd name="connsiteX10" fmla="*/ 107829 w 116896"/>
                  <a:gd name="connsiteY10" fmla="*/ 52846 h 108056"/>
                  <a:gd name="connsiteX11" fmla="*/ 106062 w 116896"/>
                  <a:gd name="connsiteY11" fmla="*/ 53578 h 108056"/>
                  <a:gd name="connsiteX12" fmla="*/ 107829 w 116896"/>
                  <a:gd name="connsiteY12" fmla="*/ 54310 h 108056"/>
                  <a:gd name="connsiteX13" fmla="*/ 116896 w 116896"/>
                  <a:gd name="connsiteY13" fmla="*/ 76199 h 108056"/>
                  <a:gd name="connsiteX14" fmla="*/ 85940 w 116896"/>
                  <a:gd name="connsiteY14" fmla="*/ 107155 h 108056"/>
                  <a:gd name="connsiteX15" fmla="*/ 64051 w 116896"/>
                  <a:gd name="connsiteY15" fmla="*/ 98089 h 108056"/>
                  <a:gd name="connsiteX16" fmla="*/ 58635 w 116896"/>
                  <a:gd name="connsiteY16" fmla="*/ 85013 h 108056"/>
                  <a:gd name="connsiteX17" fmla="*/ 52845 w 116896"/>
                  <a:gd name="connsiteY17" fmla="*/ 98989 h 108056"/>
                  <a:gd name="connsiteX18" fmla="*/ 30956 w 116896"/>
                  <a:gd name="connsiteY18" fmla="*/ 108056 h 108056"/>
                  <a:gd name="connsiteX19" fmla="*/ 0 w 116896"/>
                  <a:gd name="connsiteY19" fmla="*/ 77100 h 108056"/>
                  <a:gd name="connsiteX20" fmla="*/ 9067 w 116896"/>
                  <a:gd name="connsiteY20" fmla="*/ 55211 h 108056"/>
                  <a:gd name="connsiteX21" fmla="*/ 10834 w 116896"/>
                  <a:gd name="connsiteY21" fmla="*/ 54479 h 108056"/>
                  <a:gd name="connsiteX22" fmla="*/ 9067 w 116896"/>
                  <a:gd name="connsiteY22" fmla="*/ 53747 h 108056"/>
                  <a:gd name="connsiteX23" fmla="*/ 0 w 116896"/>
                  <a:gd name="connsiteY23" fmla="*/ 31857 h 108056"/>
                  <a:gd name="connsiteX24" fmla="*/ 30956 w 116896"/>
                  <a:gd name="connsiteY24" fmla="*/ 901 h 108056"/>
                  <a:gd name="connsiteX25" fmla="*/ 52845 w 116896"/>
                  <a:gd name="connsiteY25" fmla="*/ 9968 h 108056"/>
                  <a:gd name="connsiteX26" fmla="*/ 58261 w 116896"/>
                  <a:gd name="connsiteY26" fmla="*/ 23043 h 108056"/>
                  <a:gd name="connsiteX27" fmla="*/ 64051 w 116896"/>
                  <a:gd name="connsiteY27" fmla="*/ 9067 h 108056"/>
                  <a:gd name="connsiteX28" fmla="*/ 85940 w 116896"/>
                  <a:gd name="connsiteY28" fmla="*/ 0 h 10805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</a:cxnLst>
                <a:rect l="l" t="t" r="r" b="b"/>
                <a:pathLst>
                  <a:path w="116896" h="108056">
                    <a:moveTo>
                      <a:pt x="58635" y="39769"/>
                    </a:moveTo>
                    <a:lnTo>
                      <a:pt x="52845" y="53747"/>
                    </a:lnTo>
                    <a:lnTo>
                      <a:pt x="51078" y="54479"/>
                    </a:lnTo>
                    <a:lnTo>
                      <a:pt x="52845" y="55211"/>
                    </a:lnTo>
                    <a:lnTo>
                      <a:pt x="58261" y="68287"/>
                    </a:lnTo>
                    <a:lnTo>
                      <a:pt x="64051" y="54310"/>
                    </a:lnTo>
                    <a:lnTo>
                      <a:pt x="65818" y="53578"/>
                    </a:lnTo>
                    <a:lnTo>
                      <a:pt x="64051" y="52846"/>
                    </a:lnTo>
                    <a:close/>
                    <a:moveTo>
                      <a:pt x="85940" y="0"/>
                    </a:moveTo>
                    <a:cubicBezTo>
                      <a:pt x="103037" y="0"/>
                      <a:pt x="116896" y="13859"/>
                      <a:pt x="116896" y="30956"/>
                    </a:cubicBezTo>
                    <a:cubicBezTo>
                      <a:pt x="116896" y="39504"/>
                      <a:pt x="113431" y="47244"/>
                      <a:pt x="107829" y="52846"/>
                    </a:cubicBezTo>
                    <a:lnTo>
                      <a:pt x="106062" y="53578"/>
                    </a:lnTo>
                    <a:lnTo>
                      <a:pt x="107829" y="54310"/>
                    </a:lnTo>
                    <a:cubicBezTo>
                      <a:pt x="113431" y="59912"/>
                      <a:pt x="116896" y="67651"/>
                      <a:pt x="116896" y="76199"/>
                    </a:cubicBezTo>
                    <a:cubicBezTo>
                      <a:pt x="116896" y="93296"/>
                      <a:pt x="103037" y="107155"/>
                      <a:pt x="85940" y="107155"/>
                    </a:cubicBezTo>
                    <a:cubicBezTo>
                      <a:pt x="77392" y="107155"/>
                      <a:pt x="69653" y="103690"/>
                      <a:pt x="64051" y="98089"/>
                    </a:cubicBezTo>
                    <a:lnTo>
                      <a:pt x="58635" y="85013"/>
                    </a:lnTo>
                    <a:lnTo>
                      <a:pt x="52845" y="98989"/>
                    </a:lnTo>
                    <a:cubicBezTo>
                      <a:pt x="47243" y="104591"/>
                      <a:pt x="39504" y="108056"/>
                      <a:pt x="30956" y="108056"/>
                    </a:cubicBezTo>
                    <a:cubicBezTo>
                      <a:pt x="13859" y="108056"/>
                      <a:pt x="0" y="94197"/>
                      <a:pt x="0" y="77100"/>
                    </a:cubicBezTo>
                    <a:cubicBezTo>
                      <a:pt x="0" y="68552"/>
                      <a:pt x="3465" y="60813"/>
                      <a:pt x="9067" y="55211"/>
                    </a:cubicBezTo>
                    <a:lnTo>
                      <a:pt x="10834" y="54479"/>
                    </a:lnTo>
                    <a:lnTo>
                      <a:pt x="9067" y="53747"/>
                    </a:lnTo>
                    <a:cubicBezTo>
                      <a:pt x="3465" y="48145"/>
                      <a:pt x="0" y="40405"/>
                      <a:pt x="0" y="31857"/>
                    </a:cubicBezTo>
                    <a:cubicBezTo>
                      <a:pt x="0" y="14760"/>
                      <a:pt x="13859" y="901"/>
                      <a:pt x="30956" y="901"/>
                    </a:cubicBezTo>
                    <a:cubicBezTo>
                      <a:pt x="39504" y="901"/>
                      <a:pt x="47243" y="4366"/>
                      <a:pt x="52845" y="9968"/>
                    </a:cubicBezTo>
                    <a:lnTo>
                      <a:pt x="58261" y="23043"/>
                    </a:lnTo>
                    <a:lnTo>
                      <a:pt x="64051" y="9067"/>
                    </a:lnTo>
                    <a:cubicBezTo>
                      <a:pt x="69653" y="3465"/>
                      <a:pt x="77392" y="0"/>
                      <a:pt x="85940" y="0"/>
                    </a:cubicBezTo>
                    <a:close/>
                  </a:path>
                </a:pathLst>
              </a:custGeom>
              <a:solidFill>
                <a:srgbClr val="FFFF00"/>
              </a:solidFill>
              <a:ln w="1905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83" name="グループ化 82">
              <a:extLst>
                <a:ext uri="{FF2B5EF4-FFF2-40B4-BE49-F238E27FC236}">
                  <a16:creationId xmlns:a16="http://schemas.microsoft.com/office/drawing/2014/main" id="{66D513D1-4AFC-4B18-B16E-D063CC861A18}"/>
                </a:ext>
              </a:extLst>
            </p:cNvPr>
            <p:cNvGrpSpPr/>
            <p:nvPr/>
          </p:nvGrpSpPr>
          <p:grpSpPr>
            <a:xfrm rot="3782695">
              <a:off x="1575858" y="1894698"/>
              <a:ext cx="270438" cy="268994"/>
              <a:chOff x="708456" y="3239374"/>
              <a:chExt cx="557056" cy="554083"/>
            </a:xfrm>
          </p:grpSpPr>
          <p:sp>
            <p:nvSpPr>
              <p:cNvPr id="284" name="フリーフォーム: 図形 283">
                <a:extLst>
                  <a:ext uri="{FF2B5EF4-FFF2-40B4-BE49-F238E27FC236}">
                    <a16:creationId xmlns:a16="http://schemas.microsoft.com/office/drawing/2014/main" id="{93BC6C9E-E53E-4046-8350-A7A3C9470416}"/>
                  </a:ext>
                </a:extLst>
              </p:cNvPr>
              <p:cNvSpPr/>
              <p:nvPr/>
            </p:nvSpPr>
            <p:spPr>
              <a:xfrm>
                <a:off x="708456" y="3452904"/>
                <a:ext cx="271306" cy="130400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solidFill>
                <a:schemeClr val="bg1"/>
              </a:solidFill>
              <a:ln w="1905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85" name="フリーフォーム: 図形 284">
                <a:extLst>
                  <a:ext uri="{FF2B5EF4-FFF2-40B4-BE49-F238E27FC236}">
                    <a16:creationId xmlns:a16="http://schemas.microsoft.com/office/drawing/2014/main" id="{6E3246FE-29C2-4290-A8F7-434BCFA054AD}"/>
                  </a:ext>
                </a:extLst>
              </p:cNvPr>
              <p:cNvSpPr/>
              <p:nvPr/>
            </p:nvSpPr>
            <p:spPr>
              <a:xfrm>
                <a:off x="994206" y="3452904"/>
                <a:ext cx="271306" cy="130400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solidFill>
                <a:schemeClr val="bg1"/>
              </a:solidFill>
              <a:ln w="1905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86" name="フリーフォーム: 図形 285">
                <a:extLst>
                  <a:ext uri="{FF2B5EF4-FFF2-40B4-BE49-F238E27FC236}">
                    <a16:creationId xmlns:a16="http://schemas.microsoft.com/office/drawing/2014/main" id="{AE6D2ABF-1970-4E37-A688-26E5EB85B93D}"/>
                  </a:ext>
                </a:extLst>
              </p:cNvPr>
              <p:cNvSpPr/>
              <p:nvPr/>
            </p:nvSpPr>
            <p:spPr>
              <a:xfrm rot="16200000">
                <a:off x="847952" y="3309827"/>
                <a:ext cx="271306" cy="130400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solidFill>
                <a:schemeClr val="bg1"/>
              </a:solidFill>
              <a:ln w="1905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87" name="フリーフォーム: 図形 286">
                <a:extLst>
                  <a:ext uri="{FF2B5EF4-FFF2-40B4-BE49-F238E27FC236}">
                    <a16:creationId xmlns:a16="http://schemas.microsoft.com/office/drawing/2014/main" id="{AF38D136-E5A6-4AE9-964D-F5063AF208FB}"/>
                  </a:ext>
                </a:extLst>
              </p:cNvPr>
              <p:cNvSpPr/>
              <p:nvPr/>
            </p:nvSpPr>
            <p:spPr>
              <a:xfrm rot="16200000">
                <a:off x="847952" y="3592604"/>
                <a:ext cx="271306" cy="130400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solidFill>
                <a:schemeClr val="bg1"/>
              </a:solidFill>
              <a:ln w="1905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88" name="フリーフォーム: 図形 287">
                <a:extLst>
                  <a:ext uri="{FF2B5EF4-FFF2-40B4-BE49-F238E27FC236}">
                    <a16:creationId xmlns:a16="http://schemas.microsoft.com/office/drawing/2014/main" id="{D201A755-6B64-4023-9B54-7C38DFE24434}"/>
                  </a:ext>
                </a:extLst>
              </p:cNvPr>
              <p:cNvSpPr/>
              <p:nvPr/>
            </p:nvSpPr>
            <p:spPr>
              <a:xfrm>
                <a:off x="741793" y="3469512"/>
                <a:ext cx="201182" cy="96696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gradFill flip="none" rotWithShape="1">
                <a:gsLst>
                  <a:gs pos="30000">
                    <a:schemeClr val="accent4">
                      <a:lumMod val="60000"/>
                      <a:lumOff val="40000"/>
                    </a:schemeClr>
                  </a:gs>
                  <a:gs pos="100000">
                    <a:schemeClr val="bg1"/>
                  </a:gs>
                </a:gsLst>
                <a:lin ang="10800000" scaled="1"/>
                <a:tileRect/>
              </a:gradFill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89" name="フリーフォーム: 図形 288">
                <a:extLst>
                  <a:ext uri="{FF2B5EF4-FFF2-40B4-BE49-F238E27FC236}">
                    <a16:creationId xmlns:a16="http://schemas.microsoft.com/office/drawing/2014/main" id="{68A5E864-D034-4E9D-960C-12451681739B}"/>
                  </a:ext>
                </a:extLst>
              </p:cNvPr>
              <p:cNvSpPr/>
              <p:nvPr/>
            </p:nvSpPr>
            <p:spPr>
              <a:xfrm>
                <a:off x="1015638" y="3469512"/>
                <a:ext cx="201182" cy="96696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gradFill flip="none" rotWithShape="1">
                <a:gsLst>
                  <a:gs pos="30000">
                    <a:schemeClr val="accent4">
                      <a:lumMod val="60000"/>
                      <a:lumOff val="40000"/>
                    </a:schemeClr>
                  </a:gs>
                  <a:gs pos="100000">
                    <a:schemeClr val="bg1"/>
                  </a:gs>
                </a:gsLst>
                <a:lin ang="0" scaled="1"/>
                <a:tileRect/>
              </a:gradFill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90" name="フリーフォーム: 図形 289">
                <a:extLst>
                  <a:ext uri="{FF2B5EF4-FFF2-40B4-BE49-F238E27FC236}">
                    <a16:creationId xmlns:a16="http://schemas.microsoft.com/office/drawing/2014/main" id="{EA36BA09-71C8-41EA-BB94-5769A99D648A}"/>
                  </a:ext>
                </a:extLst>
              </p:cNvPr>
              <p:cNvSpPr/>
              <p:nvPr/>
            </p:nvSpPr>
            <p:spPr>
              <a:xfrm rot="16200000">
                <a:off x="883670" y="3340723"/>
                <a:ext cx="201182" cy="96696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gradFill flip="none" rotWithShape="1">
                <a:gsLst>
                  <a:gs pos="30000">
                    <a:schemeClr val="accent4">
                      <a:lumMod val="60000"/>
                      <a:lumOff val="40000"/>
                    </a:schemeClr>
                  </a:gs>
                  <a:gs pos="100000">
                    <a:schemeClr val="bg1"/>
                  </a:gs>
                </a:gsLst>
                <a:lin ang="0" scaled="1"/>
                <a:tileRect/>
              </a:gradFill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91" name="フリーフォーム: 図形 290">
                <a:extLst>
                  <a:ext uri="{FF2B5EF4-FFF2-40B4-BE49-F238E27FC236}">
                    <a16:creationId xmlns:a16="http://schemas.microsoft.com/office/drawing/2014/main" id="{2E739343-4882-4349-B5D7-EFDDC10951B9}"/>
                  </a:ext>
                </a:extLst>
              </p:cNvPr>
              <p:cNvSpPr/>
              <p:nvPr/>
            </p:nvSpPr>
            <p:spPr>
              <a:xfrm rot="16200000">
                <a:off x="883670" y="3597306"/>
                <a:ext cx="201182" cy="96696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gradFill flip="none" rotWithShape="1">
                <a:gsLst>
                  <a:gs pos="30000">
                    <a:schemeClr val="accent4">
                      <a:lumMod val="60000"/>
                      <a:lumOff val="40000"/>
                    </a:schemeClr>
                  </a:gs>
                  <a:gs pos="100000">
                    <a:schemeClr val="bg1"/>
                  </a:gs>
                </a:gsLst>
                <a:lin ang="10800000" scaled="1"/>
                <a:tileRect/>
              </a:gradFill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92" name="フリーフォーム: 図形 291">
                <a:extLst>
                  <a:ext uri="{FF2B5EF4-FFF2-40B4-BE49-F238E27FC236}">
                    <a16:creationId xmlns:a16="http://schemas.microsoft.com/office/drawing/2014/main" id="{24A1F061-3BFF-4047-9212-18FE9F9AA7E6}"/>
                  </a:ext>
                </a:extLst>
              </p:cNvPr>
              <p:cNvSpPr/>
              <p:nvPr/>
            </p:nvSpPr>
            <p:spPr>
              <a:xfrm>
                <a:off x="925165" y="3463077"/>
                <a:ext cx="116896" cy="108056"/>
              </a:xfrm>
              <a:custGeom>
                <a:avLst/>
                <a:gdLst>
                  <a:gd name="connsiteX0" fmla="*/ 58635 w 116896"/>
                  <a:gd name="connsiteY0" fmla="*/ 39769 h 108056"/>
                  <a:gd name="connsiteX1" fmla="*/ 52845 w 116896"/>
                  <a:gd name="connsiteY1" fmla="*/ 53747 h 108056"/>
                  <a:gd name="connsiteX2" fmla="*/ 51078 w 116896"/>
                  <a:gd name="connsiteY2" fmla="*/ 54479 h 108056"/>
                  <a:gd name="connsiteX3" fmla="*/ 52845 w 116896"/>
                  <a:gd name="connsiteY3" fmla="*/ 55211 h 108056"/>
                  <a:gd name="connsiteX4" fmla="*/ 58261 w 116896"/>
                  <a:gd name="connsiteY4" fmla="*/ 68287 h 108056"/>
                  <a:gd name="connsiteX5" fmla="*/ 64051 w 116896"/>
                  <a:gd name="connsiteY5" fmla="*/ 54310 h 108056"/>
                  <a:gd name="connsiteX6" fmla="*/ 65818 w 116896"/>
                  <a:gd name="connsiteY6" fmla="*/ 53578 h 108056"/>
                  <a:gd name="connsiteX7" fmla="*/ 64051 w 116896"/>
                  <a:gd name="connsiteY7" fmla="*/ 52846 h 108056"/>
                  <a:gd name="connsiteX8" fmla="*/ 85940 w 116896"/>
                  <a:gd name="connsiteY8" fmla="*/ 0 h 108056"/>
                  <a:gd name="connsiteX9" fmla="*/ 116896 w 116896"/>
                  <a:gd name="connsiteY9" fmla="*/ 30956 h 108056"/>
                  <a:gd name="connsiteX10" fmla="*/ 107829 w 116896"/>
                  <a:gd name="connsiteY10" fmla="*/ 52846 h 108056"/>
                  <a:gd name="connsiteX11" fmla="*/ 106062 w 116896"/>
                  <a:gd name="connsiteY11" fmla="*/ 53578 h 108056"/>
                  <a:gd name="connsiteX12" fmla="*/ 107829 w 116896"/>
                  <a:gd name="connsiteY12" fmla="*/ 54310 h 108056"/>
                  <a:gd name="connsiteX13" fmla="*/ 116896 w 116896"/>
                  <a:gd name="connsiteY13" fmla="*/ 76199 h 108056"/>
                  <a:gd name="connsiteX14" fmla="*/ 85940 w 116896"/>
                  <a:gd name="connsiteY14" fmla="*/ 107155 h 108056"/>
                  <a:gd name="connsiteX15" fmla="*/ 64051 w 116896"/>
                  <a:gd name="connsiteY15" fmla="*/ 98089 h 108056"/>
                  <a:gd name="connsiteX16" fmla="*/ 58635 w 116896"/>
                  <a:gd name="connsiteY16" fmla="*/ 85013 h 108056"/>
                  <a:gd name="connsiteX17" fmla="*/ 52845 w 116896"/>
                  <a:gd name="connsiteY17" fmla="*/ 98989 h 108056"/>
                  <a:gd name="connsiteX18" fmla="*/ 30956 w 116896"/>
                  <a:gd name="connsiteY18" fmla="*/ 108056 h 108056"/>
                  <a:gd name="connsiteX19" fmla="*/ 0 w 116896"/>
                  <a:gd name="connsiteY19" fmla="*/ 77100 h 108056"/>
                  <a:gd name="connsiteX20" fmla="*/ 9067 w 116896"/>
                  <a:gd name="connsiteY20" fmla="*/ 55211 h 108056"/>
                  <a:gd name="connsiteX21" fmla="*/ 10834 w 116896"/>
                  <a:gd name="connsiteY21" fmla="*/ 54479 h 108056"/>
                  <a:gd name="connsiteX22" fmla="*/ 9067 w 116896"/>
                  <a:gd name="connsiteY22" fmla="*/ 53747 h 108056"/>
                  <a:gd name="connsiteX23" fmla="*/ 0 w 116896"/>
                  <a:gd name="connsiteY23" fmla="*/ 31857 h 108056"/>
                  <a:gd name="connsiteX24" fmla="*/ 30956 w 116896"/>
                  <a:gd name="connsiteY24" fmla="*/ 901 h 108056"/>
                  <a:gd name="connsiteX25" fmla="*/ 52845 w 116896"/>
                  <a:gd name="connsiteY25" fmla="*/ 9968 h 108056"/>
                  <a:gd name="connsiteX26" fmla="*/ 58261 w 116896"/>
                  <a:gd name="connsiteY26" fmla="*/ 23043 h 108056"/>
                  <a:gd name="connsiteX27" fmla="*/ 64051 w 116896"/>
                  <a:gd name="connsiteY27" fmla="*/ 9067 h 108056"/>
                  <a:gd name="connsiteX28" fmla="*/ 85940 w 116896"/>
                  <a:gd name="connsiteY28" fmla="*/ 0 h 10805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</a:cxnLst>
                <a:rect l="l" t="t" r="r" b="b"/>
                <a:pathLst>
                  <a:path w="116896" h="108056">
                    <a:moveTo>
                      <a:pt x="58635" y="39769"/>
                    </a:moveTo>
                    <a:lnTo>
                      <a:pt x="52845" y="53747"/>
                    </a:lnTo>
                    <a:lnTo>
                      <a:pt x="51078" y="54479"/>
                    </a:lnTo>
                    <a:lnTo>
                      <a:pt x="52845" y="55211"/>
                    </a:lnTo>
                    <a:lnTo>
                      <a:pt x="58261" y="68287"/>
                    </a:lnTo>
                    <a:lnTo>
                      <a:pt x="64051" y="54310"/>
                    </a:lnTo>
                    <a:lnTo>
                      <a:pt x="65818" y="53578"/>
                    </a:lnTo>
                    <a:lnTo>
                      <a:pt x="64051" y="52846"/>
                    </a:lnTo>
                    <a:close/>
                    <a:moveTo>
                      <a:pt x="85940" y="0"/>
                    </a:moveTo>
                    <a:cubicBezTo>
                      <a:pt x="103037" y="0"/>
                      <a:pt x="116896" y="13859"/>
                      <a:pt x="116896" y="30956"/>
                    </a:cubicBezTo>
                    <a:cubicBezTo>
                      <a:pt x="116896" y="39504"/>
                      <a:pt x="113431" y="47244"/>
                      <a:pt x="107829" y="52846"/>
                    </a:cubicBezTo>
                    <a:lnTo>
                      <a:pt x="106062" y="53578"/>
                    </a:lnTo>
                    <a:lnTo>
                      <a:pt x="107829" y="54310"/>
                    </a:lnTo>
                    <a:cubicBezTo>
                      <a:pt x="113431" y="59912"/>
                      <a:pt x="116896" y="67651"/>
                      <a:pt x="116896" y="76199"/>
                    </a:cubicBezTo>
                    <a:cubicBezTo>
                      <a:pt x="116896" y="93296"/>
                      <a:pt x="103037" y="107155"/>
                      <a:pt x="85940" y="107155"/>
                    </a:cubicBezTo>
                    <a:cubicBezTo>
                      <a:pt x="77392" y="107155"/>
                      <a:pt x="69653" y="103690"/>
                      <a:pt x="64051" y="98089"/>
                    </a:cubicBezTo>
                    <a:lnTo>
                      <a:pt x="58635" y="85013"/>
                    </a:lnTo>
                    <a:lnTo>
                      <a:pt x="52845" y="98989"/>
                    </a:lnTo>
                    <a:cubicBezTo>
                      <a:pt x="47243" y="104591"/>
                      <a:pt x="39504" y="108056"/>
                      <a:pt x="30956" y="108056"/>
                    </a:cubicBezTo>
                    <a:cubicBezTo>
                      <a:pt x="13859" y="108056"/>
                      <a:pt x="0" y="94197"/>
                      <a:pt x="0" y="77100"/>
                    </a:cubicBezTo>
                    <a:cubicBezTo>
                      <a:pt x="0" y="68552"/>
                      <a:pt x="3465" y="60813"/>
                      <a:pt x="9067" y="55211"/>
                    </a:cubicBezTo>
                    <a:lnTo>
                      <a:pt x="10834" y="54479"/>
                    </a:lnTo>
                    <a:lnTo>
                      <a:pt x="9067" y="53747"/>
                    </a:lnTo>
                    <a:cubicBezTo>
                      <a:pt x="3465" y="48145"/>
                      <a:pt x="0" y="40405"/>
                      <a:pt x="0" y="31857"/>
                    </a:cubicBezTo>
                    <a:cubicBezTo>
                      <a:pt x="0" y="14760"/>
                      <a:pt x="13859" y="901"/>
                      <a:pt x="30956" y="901"/>
                    </a:cubicBezTo>
                    <a:cubicBezTo>
                      <a:pt x="39504" y="901"/>
                      <a:pt x="47243" y="4366"/>
                      <a:pt x="52845" y="9968"/>
                    </a:cubicBezTo>
                    <a:lnTo>
                      <a:pt x="58261" y="23043"/>
                    </a:lnTo>
                    <a:lnTo>
                      <a:pt x="64051" y="9067"/>
                    </a:lnTo>
                    <a:cubicBezTo>
                      <a:pt x="69653" y="3465"/>
                      <a:pt x="77392" y="0"/>
                      <a:pt x="85940" y="0"/>
                    </a:cubicBezTo>
                    <a:close/>
                  </a:path>
                </a:pathLst>
              </a:custGeom>
              <a:solidFill>
                <a:srgbClr val="FFFF00"/>
              </a:solidFill>
              <a:ln w="1905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84" name="グループ化 83">
              <a:extLst>
                <a:ext uri="{FF2B5EF4-FFF2-40B4-BE49-F238E27FC236}">
                  <a16:creationId xmlns:a16="http://schemas.microsoft.com/office/drawing/2014/main" id="{1897D88A-3C37-4216-88B3-3CE945DEAAA5}"/>
                </a:ext>
              </a:extLst>
            </p:cNvPr>
            <p:cNvGrpSpPr/>
            <p:nvPr/>
          </p:nvGrpSpPr>
          <p:grpSpPr>
            <a:xfrm rot="1082695">
              <a:off x="2418825" y="2147879"/>
              <a:ext cx="270440" cy="268994"/>
              <a:chOff x="708456" y="3239374"/>
              <a:chExt cx="557056" cy="554083"/>
            </a:xfrm>
          </p:grpSpPr>
          <p:sp>
            <p:nvSpPr>
              <p:cNvPr id="275" name="フリーフォーム: 図形 274">
                <a:extLst>
                  <a:ext uri="{FF2B5EF4-FFF2-40B4-BE49-F238E27FC236}">
                    <a16:creationId xmlns:a16="http://schemas.microsoft.com/office/drawing/2014/main" id="{E1A74A8B-FFB6-455C-96CB-2A391AFE4272}"/>
                  </a:ext>
                </a:extLst>
              </p:cNvPr>
              <p:cNvSpPr/>
              <p:nvPr/>
            </p:nvSpPr>
            <p:spPr>
              <a:xfrm>
                <a:off x="708456" y="3452904"/>
                <a:ext cx="271306" cy="130400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solidFill>
                <a:schemeClr val="bg1"/>
              </a:solidFill>
              <a:ln w="1905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76" name="フリーフォーム: 図形 275">
                <a:extLst>
                  <a:ext uri="{FF2B5EF4-FFF2-40B4-BE49-F238E27FC236}">
                    <a16:creationId xmlns:a16="http://schemas.microsoft.com/office/drawing/2014/main" id="{20A2379D-6C33-4088-9607-4642306FFE7F}"/>
                  </a:ext>
                </a:extLst>
              </p:cNvPr>
              <p:cNvSpPr/>
              <p:nvPr/>
            </p:nvSpPr>
            <p:spPr>
              <a:xfrm>
                <a:off x="994206" y="3452904"/>
                <a:ext cx="271306" cy="130400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solidFill>
                <a:schemeClr val="bg1"/>
              </a:solidFill>
              <a:ln w="1905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77" name="フリーフォーム: 図形 276">
                <a:extLst>
                  <a:ext uri="{FF2B5EF4-FFF2-40B4-BE49-F238E27FC236}">
                    <a16:creationId xmlns:a16="http://schemas.microsoft.com/office/drawing/2014/main" id="{C7A3A057-154A-470C-9E6D-F95B8E8D2CCC}"/>
                  </a:ext>
                </a:extLst>
              </p:cNvPr>
              <p:cNvSpPr/>
              <p:nvPr/>
            </p:nvSpPr>
            <p:spPr>
              <a:xfrm rot="16200000">
                <a:off x="847952" y="3309827"/>
                <a:ext cx="271306" cy="130400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solidFill>
                <a:schemeClr val="bg1"/>
              </a:solidFill>
              <a:ln w="1905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78" name="フリーフォーム: 図形 277">
                <a:extLst>
                  <a:ext uri="{FF2B5EF4-FFF2-40B4-BE49-F238E27FC236}">
                    <a16:creationId xmlns:a16="http://schemas.microsoft.com/office/drawing/2014/main" id="{9DF46E9F-10C3-4EB6-99D3-103E627898A2}"/>
                  </a:ext>
                </a:extLst>
              </p:cNvPr>
              <p:cNvSpPr/>
              <p:nvPr/>
            </p:nvSpPr>
            <p:spPr>
              <a:xfrm rot="16200000">
                <a:off x="847952" y="3592604"/>
                <a:ext cx="271306" cy="130400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solidFill>
                <a:schemeClr val="bg1"/>
              </a:solidFill>
              <a:ln w="1905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79" name="フリーフォーム: 図形 278">
                <a:extLst>
                  <a:ext uri="{FF2B5EF4-FFF2-40B4-BE49-F238E27FC236}">
                    <a16:creationId xmlns:a16="http://schemas.microsoft.com/office/drawing/2014/main" id="{DE6FA37A-7C11-49AD-896F-A42D1E5DE010}"/>
                  </a:ext>
                </a:extLst>
              </p:cNvPr>
              <p:cNvSpPr/>
              <p:nvPr/>
            </p:nvSpPr>
            <p:spPr>
              <a:xfrm>
                <a:off x="741793" y="3469512"/>
                <a:ext cx="201182" cy="96696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gradFill flip="none" rotWithShape="1">
                <a:gsLst>
                  <a:gs pos="30000">
                    <a:schemeClr val="accent4">
                      <a:lumMod val="60000"/>
                      <a:lumOff val="40000"/>
                    </a:schemeClr>
                  </a:gs>
                  <a:gs pos="100000">
                    <a:schemeClr val="bg1"/>
                  </a:gs>
                </a:gsLst>
                <a:lin ang="10800000" scaled="1"/>
                <a:tileRect/>
              </a:gradFill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80" name="フリーフォーム: 図形 279">
                <a:extLst>
                  <a:ext uri="{FF2B5EF4-FFF2-40B4-BE49-F238E27FC236}">
                    <a16:creationId xmlns:a16="http://schemas.microsoft.com/office/drawing/2014/main" id="{DC6835A0-CD4F-4A7B-96A0-E94384ADCA22}"/>
                  </a:ext>
                </a:extLst>
              </p:cNvPr>
              <p:cNvSpPr/>
              <p:nvPr/>
            </p:nvSpPr>
            <p:spPr>
              <a:xfrm>
                <a:off x="1015638" y="3469512"/>
                <a:ext cx="201182" cy="96696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gradFill flip="none" rotWithShape="1">
                <a:gsLst>
                  <a:gs pos="30000">
                    <a:schemeClr val="accent4">
                      <a:lumMod val="60000"/>
                      <a:lumOff val="40000"/>
                    </a:schemeClr>
                  </a:gs>
                  <a:gs pos="100000">
                    <a:schemeClr val="bg1"/>
                  </a:gs>
                </a:gsLst>
                <a:lin ang="0" scaled="1"/>
                <a:tileRect/>
              </a:gradFill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81" name="フリーフォーム: 図形 280">
                <a:extLst>
                  <a:ext uri="{FF2B5EF4-FFF2-40B4-BE49-F238E27FC236}">
                    <a16:creationId xmlns:a16="http://schemas.microsoft.com/office/drawing/2014/main" id="{EB9D5B75-EA49-4A0A-815B-5448E7D03AB9}"/>
                  </a:ext>
                </a:extLst>
              </p:cNvPr>
              <p:cNvSpPr/>
              <p:nvPr/>
            </p:nvSpPr>
            <p:spPr>
              <a:xfrm rot="16200000">
                <a:off x="883670" y="3340723"/>
                <a:ext cx="201182" cy="96696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gradFill flip="none" rotWithShape="1">
                <a:gsLst>
                  <a:gs pos="30000">
                    <a:schemeClr val="accent4">
                      <a:lumMod val="60000"/>
                      <a:lumOff val="40000"/>
                    </a:schemeClr>
                  </a:gs>
                  <a:gs pos="100000">
                    <a:schemeClr val="bg1"/>
                  </a:gs>
                </a:gsLst>
                <a:lin ang="0" scaled="1"/>
                <a:tileRect/>
              </a:gradFill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82" name="フリーフォーム: 図形 281">
                <a:extLst>
                  <a:ext uri="{FF2B5EF4-FFF2-40B4-BE49-F238E27FC236}">
                    <a16:creationId xmlns:a16="http://schemas.microsoft.com/office/drawing/2014/main" id="{144B0288-6B4F-4058-9BBD-5D12AA273040}"/>
                  </a:ext>
                </a:extLst>
              </p:cNvPr>
              <p:cNvSpPr/>
              <p:nvPr/>
            </p:nvSpPr>
            <p:spPr>
              <a:xfrm rot="16200000">
                <a:off x="883670" y="3597306"/>
                <a:ext cx="201182" cy="96696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gradFill flip="none" rotWithShape="1">
                <a:gsLst>
                  <a:gs pos="30000">
                    <a:schemeClr val="accent4">
                      <a:lumMod val="60000"/>
                      <a:lumOff val="40000"/>
                    </a:schemeClr>
                  </a:gs>
                  <a:gs pos="100000">
                    <a:schemeClr val="bg1"/>
                  </a:gs>
                </a:gsLst>
                <a:lin ang="10800000" scaled="1"/>
                <a:tileRect/>
              </a:gradFill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83" name="フリーフォーム: 図形 282">
                <a:extLst>
                  <a:ext uri="{FF2B5EF4-FFF2-40B4-BE49-F238E27FC236}">
                    <a16:creationId xmlns:a16="http://schemas.microsoft.com/office/drawing/2014/main" id="{2DA9E4CF-0E0A-4ED4-9202-DBD28793A5DC}"/>
                  </a:ext>
                </a:extLst>
              </p:cNvPr>
              <p:cNvSpPr/>
              <p:nvPr/>
            </p:nvSpPr>
            <p:spPr>
              <a:xfrm>
                <a:off x="925165" y="3463077"/>
                <a:ext cx="116896" cy="108056"/>
              </a:xfrm>
              <a:custGeom>
                <a:avLst/>
                <a:gdLst>
                  <a:gd name="connsiteX0" fmla="*/ 58635 w 116896"/>
                  <a:gd name="connsiteY0" fmla="*/ 39769 h 108056"/>
                  <a:gd name="connsiteX1" fmla="*/ 52845 w 116896"/>
                  <a:gd name="connsiteY1" fmla="*/ 53747 h 108056"/>
                  <a:gd name="connsiteX2" fmla="*/ 51078 w 116896"/>
                  <a:gd name="connsiteY2" fmla="*/ 54479 h 108056"/>
                  <a:gd name="connsiteX3" fmla="*/ 52845 w 116896"/>
                  <a:gd name="connsiteY3" fmla="*/ 55211 h 108056"/>
                  <a:gd name="connsiteX4" fmla="*/ 58261 w 116896"/>
                  <a:gd name="connsiteY4" fmla="*/ 68287 h 108056"/>
                  <a:gd name="connsiteX5" fmla="*/ 64051 w 116896"/>
                  <a:gd name="connsiteY5" fmla="*/ 54310 h 108056"/>
                  <a:gd name="connsiteX6" fmla="*/ 65818 w 116896"/>
                  <a:gd name="connsiteY6" fmla="*/ 53578 h 108056"/>
                  <a:gd name="connsiteX7" fmla="*/ 64051 w 116896"/>
                  <a:gd name="connsiteY7" fmla="*/ 52846 h 108056"/>
                  <a:gd name="connsiteX8" fmla="*/ 85940 w 116896"/>
                  <a:gd name="connsiteY8" fmla="*/ 0 h 108056"/>
                  <a:gd name="connsiteX9" fmla="*/ 116896 w 116896"/>
                  <a:gd name="connsiteY9" fmla="*/ 30956 h 108056"/>
                  <a:gd name="connsiteX10" fmla="*/ 107829 w 116896"/>
                  <a:gd name="connsiteY10" fmla="*/ 52846 h 108056"/>
                  <a:gd name="connsiteX11" fmla="*/ 106062 w 116896"/>
                  <a:gd name="connsiteY11" fmla="*/ 53578 h 108056"/>
                  <a:gd name="connsiteX12" fmla="*/ 107829 w 116896"/>
                  <a:gd name="connsiteY12" fmla="*/ 54310 h 108056"/>
                  <a:gd name="connsiteX13" fmla="*/ 116896 w 116896"/>
                  <a:gd name="connsiteY13" fmla="*/ 76199 h 108056"/>
                  <a:gd name="connsiteX14" fmla="*/ 85940 w 116896"/>
                  <a:gd name="connsiteY14" fmla="*/ 107155 h 108056"/>
                  <a:gd name="connsiteX15" fmla="*/ 64051 w 116896"/>
                  <a:gd name="connsiteY15" fmla="*/ 98089 h 108056"/>
                  <a:gd name="connsiteX16" fmla="*/ 58635 w 116896"/>
                  <a:gd name="connsiteY16" fmla="*/ 85013 h 108056"/>
                  <a:gd name="connsiteX17" fmla="*/ 52845 w 116896"/>
                  <a:gd name="connsiteY17" fmla="*/ 98989 h 108056"/>
                  <a:gd name="connsiteX18" fmla="*/ 30956 w 116896"/>
                  <a:gd name="connsiteY18" fmla="*/ 108056 h 108056"/>
                  <a:gd name="connsiteX19" fmla="*/ 0 w 116896"/>
                  <a:gd name="connsiteY19" fmla="*/ 77100 h 108056"/>
                  <a:gd name="connsiteX20" fmla="*/ 9067 w 116896"/>
                  <a:gd name="connsiteY20" fmla="*/ 55211 h 108056"/>
                  <a:gd name="connsiteX21" fmla="*/ 10834 w 116896"/>
                  <a:gd name="connsiteY21" fmla="*/ 54479 h 108056"/>
                  <a:gd name="connsiteX22" fmla="*/ 9067 w 116896"/>
                  <a:gd name="connsiteY22" fmla="*/ 53747 h 108056"/>
                  <a:gd name="connsiteX23" fmla="*/ 0 w 116896"/>
                  <a:gd name="connsiteY23" fmla="*/ 31857 h 108056"/>
                  <a:gd name="connsiteX24" fmla="*/ 30956 w 116896"/>
                  <a:gd name="connsiteY24" fmla="*/ 901 h 108056"/>
                  <a:gd name="connsiteX25" fmla="*/ 52845 w 116896"/>
                  <a:gd name="connsiteY25" fmla="*/ 9968 h 108056"/>
                  <a:gd name="connsiteX26" fmla="*/ 58261 w 116896"/>
                  <a:gd name="connsiteY26" fmla="*/ 23043 h 108056"/>
                  <a:gd name="connsiteX27" fmla="*/ 64051 w 116896"/>
                  <a:gd name="connsiteY27" fmla="*/ 9067 h 108056"/>
                  <a:gd name="connsiteX28" fmla="*/ 85940 w 116896"/>
                  <a:gd name="connsiteY28" fmla="*/ 0 h 10805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</a:cxnLst>
                <a:rect l="l" t="t" r="r" b="b"/>
                <a:pathLst>
                  <a:path w="116896" h="108056">
                    <a:moveTo>
                      <a:pt x="58635" y="39769"/>
                    </a:moveTo>
                    <a:lnTo>
                      <a:pt x="52845" y="53747"/>
                    </a:lnTo>
                    <a:lnTo>
                      <a:pt x="51078" y="54479"/>
                    </a:lnTo>
                    <a:lnTo>
                      <a:pt x="52845" y="55211"/>
                    </a:lnTo>
                    <a:lnTo>
                      <a:pt x="58261" y="68287"/>
                    </a:lnTo>
                    <a:lnTo>
                      <a:pt x="64051" y="54310"/>
                    </a:lnTo>
                    <a:lnTo>
                      <a:pt x="65818" y="53578"/>
                    </a:lnTo>
                    <a:lnTo>
                      <a:pt x="64051" y="52846"/>
                    </a:lnTo>
                    <a:close/>
                    <a:moveTo>
                      <a:pt x="85940" y="0"/>
                    </a:moveTo>
                    <a:cubicBezTo>
                      <a:pt x="103037" y="0"/>
                      <a:pt x="116896" y="13859"/>
                      <a:pt x="116896" y="30956"/>
                    </a:cubicBezTo>
                    <a:cubicBezTo>
                      <a:pt x="116896" y="39504"/>
                      <a:pt x="113431" y="47244"/>
                      <a:pt x="107829" y="52846"/>
                    </a:cubicBezTo>
                    <a:lnTo>
                      <a:pt x="106062" y="53578"/>
                    </a:lnTo>
                    <a:lnTo>
                      <a:pt x="107829" y="54310"/>
                    </a:lnTo>
                    <a:cubicBezTo>
                      <a:pt x="113431" y="59912"/>
                      <a:pt x="116896" y="67651"/>
                      <a:pt x="116896" y="76199"/>
                    </a:cubicBezTo>
                    <a:cubicBezTo>
                      <a:pt x="116896" y="93296"/>
                      <a:pt x="103037" y="107155"/>
                      <a:pt x="85940" y="107155"/>
                    </a:cubicBezTo>
                    <a:cubicBezTo>
                      <a:pt x="77392" y="107155"/>
                      <a:pt x="69653" y="103690"/>
                      <a:pt x="64051" y="98089"/>
                    </a:cubicBezTo>
                    <a:lnTo>
                      <a:pt x="58635" y="85013"/>
                    </a:lnTo>
                    <a:lnTo>
                      <a:pt x="52845" y="98989"/>
                    </a:lnTo>
                    <a:cubicBezTo>
                      <a:pt x="47243" y="104591"/>
                      <a:pt x="39504" y="108056"/>
                      <a:pt x="30956" y="108056"/>
                    </a:cubicBezTo>
                    <a:cubicBezTo>
                      <a:pt x="13859" y="108056"/>
                      <a:pt x="0" y="94197"/>
                      <a:pt x="0" y="77100"/>
                    </a:cubicBezTo>
                    <a:cubicBezTo>
                      <a:pt x="0" y="68552"/>
                      <a:pt x="3465" y="60813"/>
                      <a:pt x="9067" y="55211"/>
                    </a:cubicBezTo>
                    <a:lnTo>
                      <a:pt x="10834" y="54479"/>
                    </a:lnTo>
                    <a:lnTo>
                      <a:pt x="9067" y="53747"/>
                    </a:lnTo>
                    <a:cubicBezTo>
                      <a:pt x="3465" y="48145"/>
                      <a:pt x="0" y="40405"/>
                      <a:pt x="0" y="31857"/>
                    </a:cubicBezTo>
                    <a:cubicBezTo>
                      <a:pt x="0" y="14760"/>
                      <a:pt x="13859" y="901"/>
                      <a:pt x="30956" y="901"/>
                    </a:cubicBezTo>
                    <a:cubicBezTo>
                      <a:pt x="39504" y="901"/>
                      <a:pt x="47243" y="4366"/>
                      <a:pt x="52845" y="9968"/>
                    </a:cubicBezTo>
                    <a:lnTo>
                      <a:pt x="58261" y="23043"/>
                    </a:lnTo>
                    <a:lnTo>
                      <a:pt x="64051" y="9067"/>
                    </a:lnTo>
                    <a:cubicBezTo>
                      <a:pt x="69653" y="3465"/>
                      <a:pt x="77392" y="0"/>
                      <a:pt x="85940" y="0"/>
                    </a:cubicBezTo>
                    <a:close/>
                  </a:path>
                </a:pathLst>
              </a:custGeom>
              <a:solidFill>
                <a:srgbClr val="FFFF00"/>
              </a:solidFill>
              <a:ln w="1905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85" name="グループ化 84">
              <a:extLst>
                <a:ext uri="{FF2B5EF4-FFF2-40B4-BE49-F238E27FC236}">
                  <a16:creationId xmlns:a16="http://schemas.microsoft.com/office/drawing/2014/main" id="{01F4F808-D878-4D38-A56E-652C9793FC2E}"/>
                </a:ext>
              </a:extLst>
            </p:cNvPr>
            <p:cNvGrpSpPr/>
            <p:nvPr/>
          </p:nvGrpSpPr>
          <p:grpSpPr>
            <a:xfrm rot="3782695">
              <a:off x="2456560" y="1818308"/>
              <a:ext cx="270438" cy="268994"/>
              <a:chOff x="708456" y="3239374"/>
              <a:chExt cx="557056" cy="554083"/>
            </a:xfrm>
          </p:grpSpPr>
          <p:sp>
            <p:nvSpPr>
              <p:cNvPr id="266" name="フリーフォーム: 図形 265">
                <a:extLst>
                  <a:ext uri="{FF2B5EF4-FFF2-40B4-BE49-F238E27FC236}">
                    <a16:creationId xmlns:a16="http://schemas.microsoft.com/office/drawing/2014/main" id="{7CD284CE-4B5E-497B-A642-13BE800BD1B7}"/>
                  </a:ext>
                </a:extLst>
              </p:cNvPr>
              <p:cNvSpPr/>
              <p:nvPr/>
            </p:nvSpPr>
            <p:spPr>
              <a:xfrm>
                <a:off x="708456" y="3452904"/>
                <a:ext cx="271306" cy="130400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solidFill>
                <a:schemeClr val="bg1"/>
              </a:solidFill>
              <a:ln w="1905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67" name="フリーフォーム: 図形 266">
                <a:extLst>
                  <a:ext uri="{FF2B5EF4-FFF2-40B4-BE49-F238E27FC236}">
                    <a16:creationId xmlns:a16="http://schemas.microsoft.com/office/drawing/2014/main" id="{E6C243EE-4E40-4255-9B8D-0EAEA803FDFA}"/>
                  </a:ext>
                </a:extLst>
              </p:cNvPr>
              <p:cNvSpPr/>
              <p:nvPr/>
            </p:nvSpPr>
            <p:spPr>
              <a:xfrm>
                <a:off x="994206" y="3452904"/>
                <a:ext cx="271306" cy="130400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solidFill>
                <a:schemeClr val="bg1"/>
              </a:solidFill>
              <a:ln w="1905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68" name="フリーフォーム: 図形 267">
                <a:extLst>
                  <a:ext uri="{FF2B5EF4-FFF2-40B4-BE49-F238E27FC236}">
                    <a16:creationId xmlns:a16="http://schemas.microsoft.com/office/drawing/2014/main" id="{319E2D08-19DE-47F2-B1F2-657BF7D9523C}"/>
                  </a:ext>
                </a:extLst>
              </p:cNvPr>
              <p:cNvSpPr/>
              <p:nvPr/>
            </p:nvSpPr>
            <p:spPr>
              <a:xfrm rot="16200000">
                <a:off x="847952" y="3309827"/>
                <a:ext cx="271306" cy="130400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solidFill>
                <a:schemeClr val="bg1"/>
              </a:solidFill>
              <a:ln w="1905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69" name="フリーフォーム: 図形 268">
                <a:extLst>
                  <a:ext uri="{FF2B5EF4-FFF2-40B4-BE49-F238E27FC236}">
                    <a16:creationId xmlns:a16="http://schemas.microsoft.com/office/drawing/2014/main" id="{6775A4BA-ABD2-451E-887B-245BC0CAF6E6}"/>
                  </a:ext>
                </a:extLst>
              </p:cNvPr>
              <p:cNvSpPr/>
              <p:nvPr/>
            </p:nvSpPr>
            <p:spPr>
              <a:xfrm rot="16200000">
                <a:off x="847952" y="3592604"/>
                <a:ext cx="271306" cy="130400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solidFill>
                <a:schemeClr val="bg1"/>
              </a:solidFill>
              <a:ln w="1905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70" name="フリーフォーム: 図形 269">
                <a:extLst>
                  <a:ext uri="{FF2B5EF4-FFF2-40B4-BE49-F238E27FC236}">
                    <a16:creationId xmlns:a16="http://schemas.microsoft.com/office/drawing/2014/main" id="{165273EB-464C-4B09-BDD1-10DDEA399E64}"/>
                  </a:ext>
                </a:extLst>
              </p:cNvPr>
              <p:cNvSpPr/>
              <p:nvPr/>
            </p:nvSpPr>
            <p:spPr>
              <a:xfrm>
                <a:off x="741793" y="3469512"/>
                <a:ext cx="201182" cy="96696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gradFill flip="none" rotWithShape="1">
                <a:gsLst>
                  <a:gs pos="30000">
                    <a:schemeClr val="accent4">
                      <a:lumMod val="60000"/>
                      <a:lumOff val="40000"/>
                    </a:schemeClr>
                  </a:gs>
                  <a:gs pos="100000">
                    <a:schemeClr val="bg1"/>
                  </a:gs>
                </a:gsLst>
                <a:lin ang="10800000" scaled="1"/>
                <a:tileRect/>
              </a:gradFill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71" name="フリーフォーム: 図形 270">
                <a:extLst>
                  <a:ext uri="{FF2B5EF4-FFF2-40B4-BE49-F238E27FC236}">
                    <a16:creationId xmlns:a16="http://schemas.microsoft.com/office/drawing/2014/main" id="{04874B65-3F84-48DA-95AB-051E59E24370}"/>
                  </a:ext>
                </a:extLst>
              </p:cNvPr>
              <p:cNvSpPr/>
              <p:nvPr/>
            </p:nvSpPr>
            <p:spPr>
              <a:xfrm>
                <a:off x="1015638" y="3469512"/>
                <a:ext cx="201182" cy="96696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gradFill flip="none" rotWithShape="1">
                <a:gsLst>
                  <a:gs pos="30000">
                    <a:schemeClr val="accent4">
                      <a:lumMod val="60000"/>
                      <a:lumOff val="40000"/>
                    </a:schemeClr>
                  </a:gs>
                  <a:gs pos="100000">
                    <a:schemeClr val="bg1"/>
                  </a:gs>
                </a:gsLst>
                <a:lin ang="0" scaled="1"/>
                <a:tileRect/>
              </a:gradFill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72" name="フリーフォーム: 図形 271">
                <a:extLst>
                  <a:ext uri="{FF2B5EF4-FFF2-40B4-BE49-F238E27FC236}">
                    <a16:creationId xmlns:a16="http://schemas.microsoft.com/office/drawing/2014/main" id="{FC627CF8-1EEA-405F-B51C-536435951A7F}"/>
                  </a:ext>
                </a:extLst>
              </p:cNvPr>
              <p:cNvSpPr/>
              <p:nvPr/>
            </p:nvSpPr>
            <p:spPr>
              <a:xfrm rot="16200000">
                <a:off x="883670" y="3340723"/>
                <a:ext cx="201182" cy="96696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gradFill flip="none" rotWithShape="1">
                <a:gsLst>
                  <a:gs pos="30000">
                    <a:schemeClr val="accent4">
                      <a:lumMod val="60000"/>
                      <a:lumOff val="40000"/>
                    </a:schemeClr>
                  </a:gs>
                  <a:gs pos="100000">
                    <a:schemeClr val="bg1"/>
                  </a:gs>
                </a:gsLst>
                <a:lin ang="0" scaled="1"/>
                <a:tileRect/>
              </a:gradFill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73" name="フリーフォーム: 図形 272">
                <a:extLst>
                  <a:ext uri="{FF2B5EF4-FFF2-40B4-BE49-F238E27FC236}">
                    <a16:creationId xmlns:a16="http://schemas.microsoft.com/office/drawing/2014/main" id="{2563600E-2FB2-4075-93B2-165ED19EFC0E}"/>
                  </a:ext>
                </a:extLst>
              </p:cNvPr>
              <p:cNvSpPr/>
              <p:nvPr/>
            </p:nvSpPr>
            <p:spPr>
              <a:xfrm rot="16200000">
                <a:off x="883670" y="3597306"/>
                <a:ext cx="201182" cy="96696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gradFill flip="none" rotWithShape="1">
                <a:gsLst>
                  <a:gs pos="30000">
                    <a:schemeClr val="accent4">
                      <a:lumMod val="60000"/>
                      <a:lumOff val="40000"/>
                    </a:schemeClr>
                  </a:gs>
                  <a:gs pos="100000">
                    <a:schemeClr val="bg1"/>
                  </a:gs>
                </a:gsLst>
                <a:lin ang="10800000" scaled="1"/>
                <a:tileRect/>
              </a:gradFill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74" name="フリーフォーム: 図形 273">
                <a:extLst>
                  <a:ext uri="{FF2B5EF4-FFF2-40B4-BE49-F238E27FC236}">
                    <a16:creationId xmlns:a16="http://schemas.microsoft.com/office/drawing/2014/main" id="{9560DCF8-2B89-4EA1-A43D-7DEA21A588DB}"/>
                  </a:ext>
                </a:extLst>
              </p:cNvPr>
              <p:cNvSpPr/>
              <p:nvPr/>
            </p:nvSpPr>
            <p:spPr>
              <a:xfrm>
                <a:off x="925165" y="3463077"/>
                <a:ext cx="116896" cy="108056"/>
              </a:xfrm>
              <a:custGeom>
                <a:avLst/>
                <a:gdLst>
                  <a:gd name="connsiteX0" fmla="*/ 58635 w 116896"/>
                  <a:gd name="connsiteY0" fmla="*/ 39769 h 108056"/>
                  <a:gd name="connsiteX1" fmla="*/ 52845 w 116896"/>
                  <a:gd name="connsiteY1" fmla="*/ 53747 h 108056"/>
                  <a:gd name="connsiteX2" fmla="*/ 51078 w 116896"/>
                  <a:gd name="connsiteY2" fmla="*/ 54479 h 108056"/>
                  <a:gd name="connsiteX3" fmla="*/ 52845 w 116896"/>
                  <a:gd name="connsiteY3" fmla="*/ 55211 h 108056"/>
                  <a:gd name="connsiteX4" fmla="*/ 58261 w 116896"/>
                  <a:gd name="connsiteY4" fmla="*/ 68287 h 108056"/>
                  <a:gd name="connsiteX5" fmla="*/ 64051 w 116896"/>
                  <a:gd name="connsiteY5" fmla="*/ 54310 h 108056"/>
                  <a:gd name="connsiteX6" fmla="*/ 65818 w 116896"/>
                  <a:gd name="connsiteY6" fmla="*/ 53578 h 108056"/>
                  <a:gd name="connsiteX7" fmla="*/ 64051 w 116896"/>
                  <a:gd name="connsiteY7" fmla="*/ 52846 h 108056"/>
                  <a:gd name="connsiteX8" fmla="*/ 85940 w 116896"/>
                  <a:gd name="connsiteY8" fmla="*/ 0 h 108056"/>
                  <a:gd name="connsiteX9" fmla="*/ 116896 w 116896"/>
                  <a:gd name="connsiteY9" fmla="*/ 30956 h 108056"/>
                  <a:gd name="connsiteX10" fmla="*/ 107829 w 116896"/>
                  <a:gd name="connsiteY10" fmla="*/ 52846 h 108056"/>
                  <a:gd name="connsiteX11" fmla="*/ 106062 w 116896"/>
                  <a:gd name="connsiteY11" fmla="*/ 53578 h 108056"/>
                  <a:gd name="connsiteX12" fmla="*/ 107829 w 116896"/>
                  <a:gd name="connsiteY12" fmla="*/ 54310 h 108056"/>
                  <a:gd name="connsiteX13" fmla="*/ 116896 w 116896"/>
                  <a:gd name="connsiteY13" fmla="*/ 76199 h 108056"/>
                  <a:gd name="connsiteX14" fmla="*/ 85940 w 116896"/>
                  <a:gd name="connsiteY14" fmla="*/ 107155 h 108056"/>
                  <a:gd name="connsiteX15" fmla="*/ 64051 w 116896"/>
                  <a:gd name="connsiteY15" fmla="*/ 98089 h 108056"/>
                  <a:gd name="connsiteX16" fmla="*/ 58635 w 116896"/>
                  <a:gd name="connsiteY16" fmla="*/ 85013 h 108056"/>
                  <a:gd name="connsiteX17" fmla="*/ 52845 w 116896"/>
                  <a:gd name="connsiteY17" fmla="*/ 98989 h 108056"/>
                  <a:gd name="connsiteX18" fmla="*/ 30956 w 116896"/>
                  <a:gd name="connsiteY18" fmla="*/ 108056 h 108056"/>
                  <a:gd name="connsiteX19" fmla="*/ 0 w 116896"/>
                  <a:gd name="connsiteY19" fmla="*/ 77100 h 108056"/>
                  <a:gd name="connsiteX20" fmla="*/ 9067 w 116896"/>
                  <a:gd name="connsiteY20" fmla="*/ 55211 h 108056"/>
                  <a:gd name="connsiteX21" fmla="*/ 10834 w 116896"/>
                  <a:gd name="connsiteY21" fmla="*/ 54479 h 108056"/>
                  <a:gd name="connsiteX22" fmla="*/ 9067 w 116896"/>
                  <a:gd name="connsiteY22" fmla="*/ 53747 h 108056"/>
                  <a:gd name="connsiteX23" fmla="*/ 0 w 116896"/>
                  <a:gd name="connsiteY23" fmla="*/ 31857 h 108056"/>
                  <a:gd name="connsiteX24" fmla="*/ 30956 w 116896"/>
                  <a:gd name="connsiteY24" fmla="*/ 901 h 108056"/>
                  <a:gd name="connsiteX25" fmla="*/ 52845 w 116896"/>
                  <a:gd name="connsiteY25" fmla="*/ 9968 h 108056"/>
                  <a:gd name="connsiteX26" fmla="*/ 58261 w 116896"/>
                  <a:gd name="connsiteY26" fmla="*/ 23043 h 108056"/>
                  <a:gd name="connsiteX27" fmla="*/ 64051 w 116896"/>
                  <a:gd name="connsiteY27" fmla="*/ 9067 h 108056"/>
                  <a:gd name="connsiteX28" fmla="*/ 85940 w 116896"/>
                  <a:gd name="connsiteY28" fmla="*/ 0 h 10805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</a:cxnLst>
                <a:rect l="l" t="t" r="r" b="b"/>
                <a:pathLst>
                  <a:path w="116896" h="108056">
                    <a:moveTo>
                      <a:pt x="58635" y="39769"/>
                    </a:moveTo>
                    <a:lnTo>
                      <a:pt x="52845" y="53747"/>
                    </a:lnTo>
                    <a:lnTo>
                      <a:pt x="51078" y="54479"/>
                    </a:lnTo>
                    <a:lnTo>
                      <a:pt x="52845" y="55211"/>
                    </a:lnTo>
                    <a:lnTo>
                      <a:pt x="58261" y="68287"/>
                    </a:lnTo>
                    <a:lnTo>
                      <a:pt x="64051" y="54310"/>
                    </a:lnTo>
                    <a:lnTo>
                      <a:pt x="65818" y="53578"/>
                    </a:lnTo>
                    <a:lnTo>
                      <a:pt x="64051" y="52846"/>
                    </a:lnTo>
                    <a:close/>
                    <a:moveTo>
                      <a:pt x="85940" y="0"/>
                    </a:moveTo>
                    <a:cubicBezTo>
                      <a:pt x="103037" y="0"/>
                      <a:pt x="116896" y="13859"/>
                      <a:pt x="116896" y="30956"/>
                    </a:cubicBezTo>
                    <a:cubicBezTo>
                      <a:pt x="116896" y="39504"/>
                      <a:pt x="113431" y="47244"/>
                      <a:pt x="107829" y="52846"/>
                    </a:cubicBezTo>
                    <a:lnTo>
                      <a:pt x="106062" y="53578"/>
                    </a:lnTo>
                    <a:lnTo>
                      <a:pt x="107829" y="54310"/>
                    </a:lnTo>
                    <a:cubicBezTo>
                      <a:pt x="113431" y="59912"/>
                      <a:pt x="116896" y="67651"/>
                      <a:pt x="116896" y="76199"/>
                    </a:cubicBezTo>
                    <a:cubicBezTo>
                      <a:pt x="116896" y="93296"/>
                      <a:pt x="103037" y="107155"/>
                      <a:pt x="85940" y="107155"/>
                    </a:cubicBezTo>
                    <a:cubicBezTo>
                      <a:pt x="77392" y="107155"/>
                      <a:pt x="69653" y="103690"/>
                      <a:pt x="64051" y="98089"/>
                    </a:cubicBezTo>
                    <a:lnTo>
                      <a:pt x="58635" y="85013"/>
                    </a:lnTo>
                    <a:lnTo>
                      <a:pt x="52845" y="98989"/>
                    </a:lnTo>
                    <a:cubicBezTo>
                      <a:pt x="47243" y="104591"/>
                      <a:pt x="39504" y="108056"/>
                      <a:pt x="30956" y="108056"/>
                    </a:cubicBezTo>
                    <a:cubicBezTo>
                      <a:pt x="13859" y="108056"/>
                      <a:pt x="0" y="94197"/>
                      <a:pt x="0" y="77100"/>
                    </a:cubicBezTo>
                    <a:cubicBezTo>
                      <a:pt x="0" y="68552"/>
                      <a:pt x="3465" y="60813"/>
                      <a:pt x="9067" y="55211"/>
                    </a:cubicBezTo>
                    <a:lnTo>
                      <a:pt x="10834" y="54479"/>
                    </a:lnTo>
                    <a:lnTo>
                      <a:pt x="9067" y="53747"/>
                    </a:lnTo>
                    <a:cubicBezTo>
                      <a:pt x="3465" y="48145"/>
                      <a:pt x="0" y="40405"/>
                      <a:pt x="0" y="31857"/>
                    </a:cubicBezTo>
                    <a:cubicBezTo>
                      <a:pt x="0" y="14760"/>
                      <a:pt x="13859" y="901"/>
                      <a:pt x="30956" y="901"/>
                    </a:cubicBezTo>
                    <a:cubicBezTo>
                      <a:pt x="39504" y="901"/>
                      <a:pt x="47243" y="4366"/>
                      <a:pt x="52845" y="9968"/>
                    </a:cubicBezTo>
                    <a:lnTo>
                      <a:pt x="58261" y="23043"/>
                    </a:lnTo>
                    <a:lnTo>
                      <a:pt x="64051" y="9067"/>
                    </a:lnTo>
                    <a:cubicBezTo>
                      <a:pt x="69653" y="3465"/>
                      <a:pt x="77392" y="0"/>
                      <a:pt x="85940" y="0"/>
                    </a:cubicBezTo>
                    <a:close/>
                  </a:path>
                </a:pathLst>
              </a:custGeom>
              <a:solidFill>
                <a:srgbClr val="FFFF00"/>
              </a:solidFill>
              <a:ln w="1905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86" name="グループ化 85">
              <a:extLst>
                <a:ext uri="{FF2B5EF4-FFF2-40B4-BE49-F238E27FC236}">
                  <a16:creationId xmlns:a16="http://schemas.microsoft.com/office/drawing/2014/main" id="{5F2FB57D-23CC-4E86-925E-40E22B861CBD}"/>
                </a:ext>
              </a:extLst>
            </p:cNvPr>
            <p:cNvGrpSpPr/>
            <p:nvPr/>
          </p:nvGrpSpPr>
          <p:grpSpPr>
            <a:xfrm rot="1082695">
              <a:off x="1924515" y="1605239"/>
              <a:ext cx="270440" cy="268994"/>
              <a:chOff x="708456" y="3239374"/>
              <a:chExt cx="557056" cy="554083"/>
            </a:xfrm>
          </p:grpSpPr>
          <p:sp>
            <p:nvSpPr>
              <p:cNvPr id="257" name="フリーフォーム: 図形 256">
                <a:extLst>
                  <a:ext uri="{FF2B5EF4-FFF2-40B4-BE49-F238E27FC236}">
                    <a16:creationId xmlns:a16="http://schemas.microsoft.com/office/drawing/2014/main" id="{8265EF13-DC1B-4414-BE74-67707EEB4E64}"/>
                  </a:ext>
                </a:extLst>
              </p:cNvPr>
              <p:cNvSpPr/>
              <p:nvPr/>
            </p:nvSpPr>
            <p:spPr>
              <a:xfrm>
                <a:off x="708456" y="3452904"/>
                <a:ext cx="271306" cy="130400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solidFill>
                <a:schemeClr val="bg1"/>
              </a:solidFill>
              <a:ln w="1905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58" name="フリーフォーム: 図形 257">
                <a:extLst>
                  <a:ext uri="{FF2B5EF4-FFF2-40B4-BE49-F238E27FC236}">
                    <a16:creationId xmlns:a16="http://schemas.microsoft.com/office/drawing/2014/main" id="{AA4E3D76-1807-4BA3-8422-540AE864FCFE}"/>
                  </a:ext>
                </a:extLst>
              </p:cNvPr>
              <p:cNvSpPr/>
              <p:nvPr/>
            </p:nvSpPr>
            <p:spPr>
              <a:xfrm>
                <a:off x="994206" y="3452904"/>
                <a:ext cx="271306" cy="130400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solidFill>
                <a:schemeClr val="bg1"/>
              </a:solidFill>
              <a:ln w="1905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59" name="フリーフォーム: 図形 258">
                <a:extLst>
                  <a:ext uri="{FF2B5EF4-FFF2-40B4-BE49-F238E27FC236}">
                    <a16:creationId xmlns:a16="http://schemas.microsoft.com/office/drawing/2014/main" id="{A82AE144-F2B0-49B9-B675-003805C454F2}"/>
                  </a:ext>
                </a:extLst>
              </p:cNvPr>
              <p:cNvSpPr/>
              <p:nvPr/>
            </p:nvSpPr>
            <p:spPr>
              <a:xfrm rot="16200000">
                <a:off x="847952" y="3309827"/>
                <a:ext cx="271306" cy="130400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solidFill>
                <a:schemeClr val="bg1"/>
              </a:solidFill>
              <a:ln w="1905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60" name="フリーフォーム: 図形 259">
                <a:extLst>
                  <a:ext uri="{FF2B5EF4-FFF2-40B4-BE49-F238E27FC236}">
                    <a16:creationId xmlns:a16="http://schemas.microsoft.com/office/drawing/2014/main" id="{64747E57-C20B-4343-B0A6-7B65B51A2C6E}"/>
                  </a:ext>
                </a:extLst>
              </p:cNvPr>
              <p:cNvSpPr/>
              <p:nvPr/>
            </p:nvSpPr>
            <p:spPr>
              <a:xfrm rot="16200000">
                <a:off x="847952" y="3592604"/>
                <a:ext cx="271306" cy="130400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solidFill>
                <a:schemeClr val="bg1"/>
              </a:solidFill>
              <a:ln w="1905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61" name="フリーフォーム: 図形 260">
                <a:extLst>
                  <a:ext uri="{FF2B5EF4-FFF2-40B4-BE49-F238E27FC236}">
                    <a16:creationId xmlns:a16="http://schemas.microsoft.com/office/drawing/2014/main" id="{F70BB964-9307-462B-AA63-5993225E51F5}"/>
                  </a:ext>
                </a:extLst>
              </p:cNvPr>
              <p:cNvSpPr/>
              <p:nvPr/>
            </p:nvSpPr>
            <p:spPr>
              <a:xfrm>
                <a:off x="741793" y="3469512"/>
                <a:ext cx="201182" cy="96696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gradFill flip="none" rotWithShape="1">
                <a:gsLst>
                  <a:gs pos="30000">
                    <a:schemeClr val="accent4">
                      <a:lumMod val="60000"/>
                      <a:lumOff val="40000"/>
                    </a:schemeClr>
                  </a:gs>
                  <a:gs pos="100000">
                    <a:schemeClr val="bg1"/>
                  </a:gs>
                </a:gsLst>
                <a:lin ang="10800000" scaled="1"/>
                <a:tileRect/>
              </a:gradFill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62" name="フリーフォーム: 図形 261">
                <a:extLst>
                  <a:ext uri="{FF2B5EF4-FFF2-40B4-BE49-F238E27FC236}">
                    <a16:creationId xmlns:a16="http://schemas.microsoft.com/office/drawing/2014/main" id="{450F732B-15C8-425A-BD21-2455245575AA}"/>
                  </a:ext>
                </a:extLst>
              </p:cNvPr>
              <p:cNvSpPr/>
              <p:nvPr/>
            </p:nvSpPr>
            <p:spPr>
              <a:xfrm>
                <a:off x="1015638" y="3469512"/>
                <a:ext cx="201182" cy="96696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gradFill flip="none" rotWithShape="1">
                <a:gsLst>
                  <a:gs pos="30000">
                    <a:schemeClr val="accent4">
                      <a:lumMod val="60000"/>
                      <a:lumOff val="40000"/>
                    </a:schemeClr>
                  </a:gs>
                  <a:gs pos="100000">
                    <a:schemeClr val="bg1"/>
                  </a:gs>
                </a:gsLst>
                <a:lin ang="0" scaled="1"/>
                <a:tileRect/>
              </a:gradFill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63" name="フリーフォーム: 図形 262">
                <a:extLst>
                  <a:ext uri="{FF2B5EF4-FFF2-40B4-BE49-F238E27FC236}">
                    <a16:creationId xmlns:a16="http://schemas.microsoft.com/office/drawing/2014/main" id="{4C9015D2-7E0F-4FC0-B27C-FF36757F5E65}"/>
                  </a:ext>
                </a:extLst>
              </p:cNvPr>
              <p:cNvSpPr/>
              <p:nvPr/>
            </p:nvSpPr>
            <p:spPr>
              <a:xfrm rot="16200000">
                <a:off x="883670" y="3340723"/>
                <a:ext cx="201182" cy="96696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gradFill flip="none" rotWithShape="1">
                <a:gsLst>
                  <a:gs pos="30000">
                    <a:schemeClr val="accent4">
                      <a:lumMod val="60000"/>
                      <a:lumOff val="40000"/>
                    </a:schemeClr>
                  </a:gs>
                  <a:gs pos="100000">
                    <a:schemeClr val="bg1"/>
                  </a:gs>
                </a:gsLst>
                <a:lin ang="0" scaled="1"/>
                <a:tileRect/>
              </a:gradFill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64" name="フリーフォーム: 図形 263">
                <a:extLst>
                  <a:ext uri="{FF2B5EF4-FFF2-40B4-BE49-F238E27FC236}">
                    <a16:creationId xmlns:a16="http://schemas.microsoft.com/office/drawing/2014/main" id="{C42D9A9F-66B4-4E3A-92BF-B24A6FB5D6AE}"/>
                  </a:ext>
                </a:extLst>
              </p:cNvPr>
              <p:cNvSpPr/>
              <p:nvPr/>
            </p:nvSpPr>
            <p:spPr>
              <a:xfrm rot="16200000">
                <a:off x="883670" y="3597306"/>
                <a:ext cx="201182" cy="96696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gradFill flip="none" rotWithShape="1">
                <a:gsLst>
                  <a:gs pos="30000">
                    <a:schemeClr val="accent4">
                      <a:lumMod val="60000"/>
                      <a:lumOff val="40000"/>
                    </a:schemeClr>
                  </a:gs>
                  <a:gs pos="100000">
                    <a:schemeClr val="bg1"/>
                  </a:gs>
                </a:gsLst>
                <a:lin ang="10800000" scaled="1"/>
                <a:tileRect/>
              </a:gradFill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65" name="フリーフォーム: 図形 264">
                <a:extLst>
                  <a:ext uri="{FF2B5EF4-FFF2-40B4-BE49-F238E27FC236}">
                    <a16:creationId xmlns:a16="http://schemas.microsoft.com/office/drawing/2014/main" id="{75087537-9195-40D5-B494-1FCA25D77172}"/>
                  </a:ext>
                </a:extLst>
              </p:cNvPr>
              <p:cNvSpPr/>
              <p:nvPr/>
            </p:nvSpPr>
            <p:spPr>
              <a:xfrm>
                <a:off x="925165" y="3463077"/>
                <a:ext cx="116896" cy="108056"/>
              </a:xfrm>
              <a:custGeom>
                <a:avLst/>
                <a:gdLst>
                  <a:gd name="connsiteX0" fmla="*/ 58635 w 116896"/>
                  <a:gd name="connsiteY0" fmla="*/ 39769 h 108056"/>
                  <a:gd name="connsiteX1" fmla="*/ 52845 w 116896"/>
                  <a:gd name="connsiteY1" fmla="*/ 53747 h 108056"/>
                  <a:gd name="connsiteX2" fmla="*/ 51078 w 116896"/>
                  <a:gd name="connsiteY2" fmla="*/ 54479 h 108056"/>
                  <a:gd name="connsiteX3" fmla="*/ 52845 w 116896"/>
                  <a:gd name="connsiteY3" fmla="*/ 55211 h 108056"/>
                  <a:gd name="connsiteX4" fmla="*/ 58261 w 116896"/>
                  <a:gd name="connsiteY4" fmla="*/ 68287 h 108056"/>
                  <a:gd name="connsiteX5" fmla="*/ 64051 w 116896"/>
                  <a:gd name="connsiteY5" fmla="*/ 54310 h 108056"/>
                  <a:gd name="connsiteX6" fmla="*/ 65818 w 116896"/>
                  <a:gd name="connsiteY6" fmla="*/ 53578 h 108056"/>
                  <a:gd name="connsiteX7" fmla="*/ 64051 w 116896"/>
                  <a:gd name="connsiteY7" fmla="*/ 52846 h 108056"/>
                  <a:gd name="connsiteX8" fmla="*/ 85940 w 116896"/>
                  <a:gd name="connsiteY8" fmla="*/ 0 h 108056"/>
                  <a:gd name="connsiteX9" fmla="*/ 116896 w 116896"/>
                  <a:gd name="connsiteY9" fmla="*/ 30956 h 108056"/>
                  <a:gd name="connsiteX10" fmla="*/ 107829 w 116896"/>
                  <a:gd name="connsiteY10" fmla="*/ 52846 h 108056"/>
                  <a:gd name="connsiteX11" fmla="*/ 106062 w 116896"/>
                  <a:gd name="connsiteY11" fmla="*/ 53578 h 108056"/>
                  <a:gd name="connsiteX12" fmla="*/ 107829 w 116896"/>
                  <a:gd name="connsiteY12" fmla="*/ 54310 h 108056"/>
                  <a:gd name="connsiteX13" fmla="*/ 116896 w 116896"/>
                  <a:gd name="connsiteY13" fmla="*/ 76199 h 108056"/>
                  <a:gd name="connsiteX14" fmla="*/ 85940 w 116896"/>
                  <a:gd name="connsiteY14" fmla="*/ 107155 h 108056"/>
                  <a:gd name="connsiteX15" fmla="*/ 64051 w 116896"/>
                  <a:gd name="connsiteY15" fmla="*/ 98089 h 108056"/>
                  <a:gd name="connsiteX16" fmla="*/ 58635 w 116896"/>
                  <a:gd name="connsiteY16" fmla="*/ 85013 h 108056"/>
                  <a:gd name="connsiteX17" fmla="*/ 52845 w 116896"/>
                  <a:gd name="connsiteY17" fmla="*/ 98989 h 108056"/>
                  <a:gd name="connsiteX18" fmla="*/ 30956 w 116896"/>
                  <a:gd name="connsiteY18" fmla="*/ 108056 h 108056"/>
                  <a:gd name="connsiteX19" fmla="*/ 0 w 116896"/>
                  <a:gd name="connsiteY19" fmla="*/ 77100 h 108056"/>
                  <a:gd name="connsiteX20" fmla="*/ 9067 w 116896"/>
                  <a:gd name="connsiteY20" fmla="*/ 55211 h 108056"/>
                  <a:gd name="connsiteX21" fmla="*/ 10834 w 116896"/>
                  <a:gd name="connsiteY21" fmla="*/ 54479 h 108056"/>
                  <a:gd name="connsiteX22" fmla="*/ 9067 w 116896"/>
                  <a:gd name="connsiteY22" fmla="*/ 53747 h 108056"/>
                  <a:gd name="connsiteX23" fmla="*/ 0 w 116896"/>
                  <a:gd name="connsiteY23" fmla="*/ 31857 h 108056"/>
                  <a:gd name="connsiteX24" fmla="*/ 30956 w 116896"/>
                  <a:gd name="connsiteY24" fmla="*/ 901 h 108056"/>
                  <a:gd name="connsiteX25" fmla="*/ 52845 w 116896"/>
                  <a:gd name="connsiteY25" fmla="*/ 9968 h 108056"/>
                  <a:gd name="connsiteX26" fmla="*/ 58261 w 116896"/>
                  <a:gd name="connsiteY26" fmla="*/ 23043 h 108056"/>
                  <a:gd name="connsiteX27" fmla="*/ 64051 w 116896"/>
                  <a:gd name="connsiteY27" fmla="*/ 9067 h 108056"/>
                  <a:gd name="connsiteX28" fmla="*/ 85940 w 116896"/>
                  <a:gd name="connsiteY28" fmla="*/ 0 h 10805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</a:cxnLst>
                <a:rect l="l" t="t" r="r" b="b"/>
                <a:pathLst>
                  <a:path w="116896" h="108056">
                    <a:moveTo>
                      <a:pt x="58635" y="39769"/>
                    </a:moveTo>
                    <a:lnTo>
                      <a:pt x="52845" y="53747"/>
                    </a:lnTo>
                    <a:lnTo>
                      <a:pt x="51078" y="54479"/>
                    </a:lnTo>
                    <a:lnTo>
                      <a:pt x="52845" y="55211"/>
                    </a:lnTo>
                    <a:lnTo>
                      <a:pt x="58261" y="68287"/>
                    </a:lnTo>
                    <a:lnTo>
                      <a:pt x="64051" y="54310"/>
                    </a:lnTo>
                    <a:lnTo>
                      <a:pt x="65818" y="53578"/>
                    </a:lnTo>
                    <a:lnTo>
                      <a:pt x="64051" y="52846"/>
                    </a:lnTo>
                    <a:close/>
                    <a:moveTo>
                      <a:pt x="85940" y="0"/>
                    </a:moveTo>
                    <a:cubicBezTo>
                      <a:pt x="103037" y="0"/>
                      <a:pt x="116896" y="13859"/>
                      <a:pt x="116896" y="30956"/>
                    </a:cubicBezTo>
                    <a:cubicBezTo>
                      <a:pt x="116896" y="39504"/>
                      <a:pt x="113431" y="47244"/>
                      <a:pt x="107829" y="52846"/>
                    </a:cubicBezTo>
                    <a:lnTo>
                      <a:pt x="106062" y="53578"/>
                    </a:lnTo>
                    <a:lnTo>
                      <a:pt x="107829" y="54310"/>
                    </a:lnTo>
                    <a:cubicBezTo>
                      <a:pt x="113431" y="59912"/>
                      <a:pt x="116896" y="67651"/>
                      <a:pt x="116896" y="76199"/>
                    </a:cubicBezTo>
                    <a:cubicBezTo>
                      <a:pt x="116896" y="93296"/>
                      <a:pt x="103037" y="107155"/>
                      <a:pt x="85940" y="107155"/>
                    </a:cubicBezTo>
                    <a:cubicBezTo>
                      <a:pt x="77392" y="107155"/>
                      <a:pt x="69653" y="103690"/>
                      <a:pt x="64051" y="98089"/>
                    </a:cubicBezTo>
                    <a:lnTo>
                      <a:pt x="58635" y="85013"/>
                    </a:lnTo>
                    <a:lnTo>
                      <a:pt x="52845" y="98989"/>
                    </a:lnTo>
                    <a:cubicBezTo>
                      <a:pt x="47243" y="104591"/>
                      <a:pt x="39504" y="108056"/>
                      <a:pt x="30956" y="108056"/>
                    </a:cubicBezTo>
                    <a:cubicBezTo>
                      <a:pt x="13859" y="108056"/>
                      <a:pt x="0" y="94197"/>
                      <a:pt x="0" y="77100"/>
                    </a:cubicBezTo>
                    <a:cubicBezTo>
                      <a:pt x="0" y="68552"/>
                      <a:pt x="3465" y="60813"/>
                      <a:pt x="9067" y="55211"/>
                    </a:cubicBezTo>
                    <a:lnTo>
                      <a:pt x="10834" y="54479"/>
                    </a:lnTo>
                    <a:lnTo>
                      <a:pt x="9067" y="53747"/>
                    </a:lnTo>
                    <a:cubicBezTo>
                      <a:pt x="3465" y="48145"/>
                      <a:pt x="0" y="40405"/>
                      <a:pt x="0" y="31857"/>
                    </a:cubicBezTo>
                    <a:cubicBezTo>
                      <a:pt x="0" y="14760"/>
                      <a:pt x="13859" y="901"/>
                      <a:pt x="30956" y="901"/>
                    </a:cubicBezTo>
                    <a:cubicBezTo>
                      <a:pt x="39504" y="901"/>
                      <a:pt x="47243" y="4366"/>
                      <a:pt x="52845" y="9968"/>
                    </a:cubicBezTo>
                    <a:lnTo>
                      <a:pt x="58261" y="23043"/>
                    </a:lnTo>
                    <a:lnTo>
                      <a:pt x="64051" y="9067"/>
                    </a:lnTo>
                    <a:cubicBezTo>
                      <a:pt x="69653" y="3465"/>
                      <a:pt x="77392" y="0"/>
                      <a:pt x="85940" y="0"/>
                    </a:cubicBezTo>
                    <a:close/>
                  </a:path>
                </a:pathLst>
              </a:custGeom>
              <a:solidFill>
                <a:srgbClr val="FFFF00"/>
              </a:solidFill>
              <a:ln w="1905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87" name="グループ化 86">
              <a:extLst>
                <a:ext uri="{FF2B5EF4-FFF2-40B4-BE49-F238E27FC236}">
                  <a16:creationId xmlns:a16="http://schemas.microsoft.com/office/drawing/2014/main" id="{12C28503-926E-478C-9D03-4803111DD578}"/>
                </a:ext>
              </a:extLst>
            </p:cNvPr>
            <p:cNvGrpSpPr/>
            <p:nvPr/>
          </p:nvGrpSpPr>
          <p:grpSpPr>
            <a:xfrm rot="3782695">
              <a:off x="2131483" y="1224773"/>
              <a:ext cx="270438" cy="268994"/>
              <a:chOff x="708456" y="3239374"/>
              <a:chExt cx="557056" cy="554083"/>
            </a:xfrm>
          </p:grpSpPr>
          <p:sp>
            <p:nvSpPr>
              <p:cNvPr id="248" name="フリーフォーム: 図形 247">
                <a:extLst>
                  <a:ext uri="{FF2B5EF4-FFF2-40B4-BE49-F238E27FC236}">
                    <a16:creationId xmlns:a16="http://schemas.microsoft.com/office/drawing/2014/main" id="{26C29767-49F8-4E84-96C6-A16C6072AF67}"/>
                  </a:ext>
                </a:extLst>
              </p:cNvPr>
              <p:cNvSpPr/>
              <p:nvPr/>
            </p:nvSpPr>
            <p:spPr>
              <a:xfrm>
                <a:off x="708456" y="3452904"/>
                <a:ext cx="271306" cy="130400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solidFill>
                <a:schemeClr val="bg1"/>
              </a:solidFill>
              <a:ln w="1905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49" name="フリーフォーム: 図形 248">
                <a:extLst>
                  <a:ext uri="{FF2B5EF4-FFF2-40B4-BE49-F238E27FC236}">
                    <a16:creationId xmlns:a16="http://schemas.microsoft.com/office/drawing/2014/main" id="{65BD027D-FA5B-4BB5-AACB-ECBFC8B23A44}"/>
                  </a:ext>
                </a:extLst>
              </p:cNvPr>
              <p:cNvSpPr/>
              <p:nvPr/>
            </p:nvSpPr>
            <p:spPr>
              <a:xfrm>
                <a:off x="994206" y="3452904"/>
                <a:ext cx="271306" cy="130400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solidFill>
                <a:schemeClr val="bg1"/>
              </a:solidFill>
              <a:ln w="1905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50" name="フリーフォーム: 図形 249">
                <a:extLst>
                  <a:ext uri="{FF2B5EF4-FFF2-40B4-BE49-F238E27FC236}">
                    <a16:creationId xmlns:a16="http://schemas.microsoft.com/office/drawing/2014/main" id="{880CA0D7-2C8F-4B4B-BF09-127F97F9A82A}"/>
                  </a:ext>
                </a:extLst>
              </p:cNvPr>
              <p:cNvSpPr/>
              <p:nvPr/>
            </p:nvSpPr>
            <p:spPr>
              <a:xfrm rot="16200000">
                <a:off x="847952" y="3309827"/>
                <a:ext cx="271306" cy="130400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solidFill>
                <a:schemeClr val="bg1"/>
              </a:solidFill>
              <a:ln w="1905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51" name="フリーフォーム: 図形 250">
                <a:extLst>
                  <a:ext uri="{FF2B5EF4-FFF2-40B4-BE49-F238E27FC236}">
                    <a16:creationId xmlns:a16="http://schemas.microsoft.com/office/drawing/2014/main" id="{B5EDAF73-063E-4055-AB45-BDEFC0EFFD90}"/>
                  </a:ext>
                </a:extLst>
              </p:cNvPr>
              <p:cNvSpPr/>
              <p:nvPr/>
            </p:nvSpPr>
            <p:spPr>
              <a:xfrm rot="16200000">
                <a:off x="847952" y="3592604"/>
                <a:ext cx="271306" cy="130400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solidFill>
                <a:schemeClr val="bg1"/>
              </a:solidFill>
              <a:ln w="1905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52" name="フリーフォーム: 図形 251">
                <a:extLst>
                  <a:ext uri="{FF2B5EF4-FFF2-40B4-BE49-F238E27FC236}">
                    <a16:creationId xmlns:a16="http://schemas.microsoft.com/office/drawing/2014/main" id="{CFF0E7AE-FC42-4524-84D7-16D662F8B92F}"/>
                  </a:ext>
                </a:extLst>
              </p:cNvPr>
              <p:cNvSpPr/>
              <p:nvPr/>
            </p:nvSpPr>
            <p:spPr>
              <a:xfrm>
                <a:off x="741793" y="3469512"/>
                <a:ext cx="201182" cy="96696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gradFill flip="none" rotWithShape="1">
                <a:gsLst>
                  <a:gs pos="30000">
                    <a:schemeClr val="accent4">
                      <a:lumMod val="60000"/>
                      <a:lumOff val="40000"/>
                    </a:schemeClr>
                  </a:gs>
                  <a:gs pos="100000">
                    <a:schemeClr val="bg1"/>
                  </a:gs>
                </a:gsLst>
                <a:lin ang="10800000" scaled="1"/>
                <a:tileRect/>
              </a:gradFill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53" name="フリーフォーム: 図形 252">
                <a:extLst>
                  <a:ext uri="{FF2B5EF4-FFF2-40B4-BE49-F238E27FC236}">
                    <a16:creationId xmlns:a16="http://schemas.microsoft.com/office/drawing/2014/main" id="{7A684582-9BD4-4D3C-A3DF-A404195B1406}"/>
                  </a:ext>
                </a:extLst>
              </p:cNvPr>
              <p:cNvSpPr/>
              <p:nvPr/>
            </p:nvSpPr>
            <p:spPr>
              <a:xfrm>
                <a:off x="1015638" y="3469512"/>
                <a:ext cx="201182" cy="96696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gradFill flip="none" rotWithShape="1">
                <a:gsLst>
                  <a:gs pos="30000">
                    <a:schemeClr val="accent4">
                      <a:lumMod val="60000"/>
                      <a:lumOff val="40000"/>
                    </a:schemeClr>
                  </a:gs>
                  <a:gs pos="100000">
                    <a:schemeClr val="bg1"/>
                  </a:gs>
                </a:gsLst>
                <a:lin ang="0" scaled="1"/>
                <a:tileRect/>
              </a:gradFill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54" name="フリーフォーム: 図形 253">
                <a:extLst>
                  <a:ext uri="{FF2B5EF4-FFF2-40B4-BE49-F238E27FC236}">
                    <a16:creationId xmlns:a16="http://schemas.microsoft.com/office/drawing/2014/main" id="{2C77FCBF-0FBE-4D28-8C6B-94D933A390E3}"/>
                  </a:ext>
                </a:extLst>
              </p:cNvPr>
              <p:cNvSpPr/>
              <p:nvPr/>
            </p:nvSpPr>
            <p:spPr>
              <a:xfrm rot="16200000">
                <a:off x="883670" y="3340723"/>
                <a:ext cx="201182" cy="96696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gradFill flip="none" rotWithShape="1">
                <a:gsLst>
                  <a:gs pos="30000">
                    <a:schemeClr val="accent4">
                      <a:lumMod val="60000"/>
                      <a:lumOff val="40000"/>
                    </a:schemeClr>
                  </a:gs>
                  <a:gs pos="100000">
                    <a:schemeClr val="bg1"/>
                  </a:gs>
                </a:gsLst>
                <a:lin ang="0" scaled="1"/>
                <a:tileRect/>
              </a:gradFill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55" name="フリーフォーム: 図形 254">
                <a:extLst>
                  <a:ext uri="{FF2B5EF4-FFF2-40B4-BE49-F238E27FC236}">
                    <a16:creationId xmlns:a16="http://schemas.microsoft.com/office/drawing/2014/main" id="{8560FB3B-9610-437F-880B-65EC038E8F29}"/>
                  </a:ext>
                </a:extLst>
              </p:cNvPr>
              <p:cNvSpPr/>
              <p:nvPr/>
            </p:nvSpPr>
            <p:spPr>
              <a:xfrm rot="16200000">
                <a:off x="883670" y="3597306"/>
                <a:ext cx="201182" cy="96696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gradFill flip="none" rotWithShape="1">
                <a:gsLst>
                  <a:gs pos="30000">
                    <a:schemeClr val="accent4">
                      <a:lumMod val="60000"/>
                      <a:lumOff val="40000"/>
                    </a:schemeClr>
                  </a:gs>
                  <a:gs pos="100000">
                    <a:schemeClr val="bg1"/>
                  </a:gs>
                </a:gsLst>
                <a:lin ang="10800000" scaled="1"/>
                <a:tileRect/>
              </a:gradFill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56" name="フリーフォーム: 図形 255">
                <a:extLst>
                  <a:ext uri="{FF2B5EF4-FFF2-40B4-BE49-F238E27FC236}">
                    <a16:creationId xmlns:a16="http://schemas.microsoft.com/office/drawing/2014/main" id="{4314D2EF-6801-42A8-B1B3-5EE9539CD263}"/>
                  </a:ext>
                </a:extLst>
              </p:cNvPr>
              <p:cNvSpPr/>
              <p:nvPr/>
            </p:nvSpPr>
            <p:spPr>
              <a:xfrm>
                <a:off x="925165" y="3463077"/>
                <a:ext cx="116896" cy="108056"/>
              </a:xfrm>
              <a:custGeom>
                <a:avLst/>
                <a:gdLst>
                  <a:gd name="connsiteX0" fmla="*/ 58635 w 116896"/>
                  <a:gd name="connsiteY0" fmla="*/ 39769 h 108056"/>
                  <a:gd name="connsiteX1" fmla="*/ 52845 w 116896"/>
                  <a:gd name="connsiteY1" fmla="*/ 53747 h 108056"/>
                  <a:gd name="connsiteX2" fmla="*/ 51078 w 116896"/>
                  <a:gd name="connsiteY2" fmla="*/ 54479 h 108056"/>
                  <a:gd name="connsiteX3" fmla="*/ 52845 w 116896"/>
                  <a:gd name="connsiteY3" fmla="*/ 55211 h 108056"/>
                  <a:gd name="connsiteX4" fmla="*/ 58261 w 116896"/>
                  <a:gd name="connsiteY4" fmla="*/ 68287 h 108056"/>
                  <a:gd name="connsiteX5" fmla="*/ 64051 w 116896"/>
                  <a:gd name="connsiteY5" fmla="*/ 54310 h 108056"/>
                  <a:gd name="connsiteX6" fmla="*/ 65818 w 116896"/>
                  <a:gd name="connsiteY6" fmla="*/ 53578 h 108056"/>
                  <a:gd name="connsiteX7" fmla="*/ 64051 w 116896"/>
                  <a:gd name="connsiteY7" fmla="*/ 52846 h 108056"/>
                  <a:gd name="connsiteX8" fmla="*/ 85940 w 116896"/>
                  <a:gd name="connsiteY8" fmla="*/ 0 h 108056"/>
                  <a:gd name="connsiteX9" fmla="*/ 116896 w 116896"/>
                  <a:gd name="connsiteY9" fmla="*/ 30956 h 108056"/>
                  <a:gd name="connsiteX10" fmla="*/ 107829 w 116896"/>
                  <a:gd name="connsiteY10" fmla="*/ 52846 h 108056"/>
                  <a:gd name="connsiteX11" fmla="*/ 106062 w 116896"/>
                  <a:gd name="connsiteY11" fmla="*/ 53578 h 108056"/>
                  <a:gd name="connsiteX12" fmla="*/ 107829 w 116896"/>
                  <a:gd name="connsiteY12" fmla="*/ 54310 h 108056"/>
                  <a:gd name="connsiteX13" fmla="*/ 116896 w 116896"/>
                  <a:gd name="connsiteY13" fmla="*/ 76199 h 108056"/>
                  <a:gd name="connsiteX14" fmla="*/ 85940 w 116896"/>
                  <a:gd name="connsiteY14" fmla="*/ 107155 h 108056"/>
                  <a:gd name="connsiteX15" fmla="*/ 64051 w 116896"/>
                  <a:gd name="connsiteY15" fmla="*/ 98089 h 108056"/>
                  <a:gd name="connsiteX16" fmla="*/ 58635 w 116896"/>
                  <a:gd name="connsiteY16" fmla="*/ 85013 h 108056"/>
                  <a:gd name="connsiteX17" fmla="*/ 52845 w 116896"/>
                  <a:gd name="connsiteY17" fmla="*/ 98989 h 108056"/>
                  <a:gd name="connsiteX18" fmla="*/ 30956 w 116896"/>
                  <a:gd name="connsiteY18" fmla="*/ 108056 h 108056"/>
                  <a:gd name="connsiteX19" fmla="*/ 0 w 116896"/>
                  <a:gd name="connsiteY19" fmla="*/ 77100 h 108056"/>
                  <a:gd name="connsiteX20" fmla="*/ 9067 w 116896"/>
                  <a:gd name="connsiteY20" fmla="*/ 55211 h 108056"/>
                  <a:gd name="connsiteX21" fmla="*/ 10834 w 116896"/>
                  <a:gd name="connsiteY21" fmla="*/ 54479 h 108056"/>
                  <a:gd name="connsiteX22" fmla="*/ 9067 w 116896"/>
                  <a:gd name="connsiteY22" fmla="*/ 53747 h 108056"/>
                  <a:gd name="connsiteX23" fmla="*/ 0 w 116896"/>
                  <a:gd name="connsiteY23" fmla="*/ 31857 h 108056"/>
                  <a:gd name="connsiteX24" fmla="*/ 30956 w 116896"/>
                  <a:gd name="connsiteY24" fmla="*/ 901 h 108056"/>
                  <a:gd name="connsiteX25" fmla="*/ 52845 w 116896"/>
                  <a:gd name="connsiteY25" fmla="*/ 9968 h 108056"/>
                  <a:gd name="connsiteX26" fmla="*/ 58261 w 116896"/>
                  <a:gd name="connsiteY26" fmla="*/ 23043 h 108056"/>
                  <a:gd name="connsiteX27" fmla="*/ 64051 w 116896"/>
                  <a:gd name="connsiteY27" fmla="*/ 9067 h 108056"/>
                  <a:gd name="connsiteX28" fmla="*/ 85940 w 116896"/>
                  <a:gd name="connsiteY28" fmla="*/ 0 h 10805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</a:cxnLst>
                <a:rect l="l" t="t" r="r" b="b"/>
                <a:pathLst>
                  <a:path w="116896" h="108056">
                    <a:moveTo>
                      <a:pt x="58635" y="39769"/>
                    </a:moveTo>
                    <a:lnTo>
                      <a:pt x="52845" y="53747"/>
                    </a:lnTo>
                    <a:lnTo>
                      <a:pt x="51078" y="54479"/>
                    </a:lnTo>
                    <a:lnTo>
                      <a:pt x="52845" y="55211"/>
                    </a:lnTo>
                    <a:lnTo>
                      <a:pt x="58261" y="68287"/>
                    </a:lnTo>
                    <a:lnTo>
                      <a:pt x="64051" y="54310"/>
                    </a:lnTo>
                    <a:lnTo>
                      <a:pt x="65818" y="53578"/>
                    </a:lnTo>
                    <a:lnTo>
                      <a:pt x="64051" y="52846"/>
                    </a:lnTo>
                    <a:close/>
                    <a:moveTo>
                      <a:pt x="85940" y="0"/>
                    </a:moveTo>
                    <a:cubicBezTo>
                      <a:pt x="103037" y="0"/>
                      <a:pt x="116896" y="13859"/>
                      <a:pt x="116896" y="30956"/>
                    </a:cubicBezTo>
                    <a:cubicBezTo>
                      <a:pt x="116896" y="39504"/>
                      <a:pt x="113431" y="47244"/>
                      <a:pt x="107829" y="52846"/>
                    </a:cubicBezTo>
                    <a:lnTo>
                      <a:pt x="106062" y="53578"/>
                    </a:lnTo>
                    <a:lnTo>
                      <a:pt x="107829" y="54310"/>
                    </a:lnTo>
                    <a:cubicBezTo>
                      <a:pt x="113431" y="59912"/>
                      <a:pt x="116896" y="67651"/>
                      <a:pt x="116896" y="76199"/>
                    </a:cubicBezTo>
                    <a:cubicBezTo>
                      <a:pt x="116896" y="93296"/>
                      <a:pt x="103037" y="107155"/>
                      <a:pt x="85940" y="107155"/>
                    </a:cubicBezTo>
                    <a:cubicBezTo>
                      <a:pt x="77392" y="107155"/>
                      <a:pt x="69653" y="103690"/>
                      <a:pt x="64051" y="98089"/>
                    </a:cubicBezTo>
                    <a:lnTo>
                      <a:pt x="58635" y="85013"/>
                    </a:lnTo>
                    <a:lnTo>
                      <a:pt x="52845" y="98989"/>
                    </a:lnTo>
                    <a:cubicBezTo>
                      <a:pt x="47243" y="104591"/>
                      <a:pt x="39504" y="108056"/>
                      <a:pt x="30956" y="108056"/>
                    </a:cubicBezTo>
                    <a:cubicBezTo>
                      <a:pt x="13859" y="108056"/>
                      <a:pt x="0" y="94197"/>
                      <a:pt x="0" y="77100"/>
                    </a:cubicBezTo>
                    <a:cubicBezTo>
                      <a:pt x="0" y="68552"/>
                      <a:pt x="3465" y="60813"/>
                      <a:pt x="9067" y="55211"/>
                    </a:cubicBezTo>
                    <a:lnTo>
                      <a:pt x="10834" y="54479"/>
                    </a:lnTo>
                    <a:lnTo>
                      <a:pt x="9067" y="53747"/>
                    </a:lnTo>
                    <a:cubicBezTo>
                      <a:pt x="3465" y="48145"/>
                      <a:pt x="0" y="40405"/>
                      <a:pt x="0" y="31857"/>
                    </a:cubicBezTo>
                    <a:cubicBezTo>
                      <a:pt x="0" y="14760"/>
                      <a:pt x="13859" y="901"/>
                      <a:pt x="30956" y="901"/>
                    </a:cubicBezTo>
                    <a:cubicBezTo>
                      <a:pt x="39504" y="901"/>
                      <a:pt x="47243" y="4366"/>
                      <a:pt x="52845" y="9968"/>
                    </a:cubicBezTo>
                    <a:lnTo>
                      <a:pt x="58261" y="23043"/>
                    </a:lnTo>
                    <a:lnTo>
                      <a:pt x="64051" y="9067"/>
                    </a:lnTo>
                    <a:cubicBezTo>
                      <a:pt x="69653" y="3465"/>
                      <a:pt x="77392" y="0"/>
                      <a:pt x="85940" y="0"/>
                    </a:cubicBezTo>
                    <a:close/>
                  </a:path>
                </a:pathLst>
              </a:custGeom>
              <a:solidFill>
                <a:srgbClr val="FFFF00"/>
              </a:solidFill>
              <a:ln w="1905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88" name="グループ化 87">
              <a:extLst>
                <a:ext uri="{FF2B5EF4-FFF2-40B4-BE49-F238E27FC236}">
                  <a16:creationId xmlns:a16="http://schemas.microsoft.com/office/drawing/2014/main" id="{A43DEAAF-1DE8-455C-8788-8AA19F1C517F}"/>
                </a:ext>
              </a:extLst>
            </p:cNvPr>
            <p:cNvGrpSpPr/>
            <p:nvPr/>
          </p:nvGrpSpPr>
          <p:grpSpPr>
            <a:xfrm rot="1082695">
              <a:off x="2536252" y="1379787"/>
              <a:ext cx="270440" cy="268994"/>
              <a:chOff x="708456" y="3239374"/>
              <a:chExt cx="557056" cy="554083"/>
            </a:xfrm>
          </p:grpSpPr>
          <p:sp>
            <p:nvSpPr>
              <p:cNvPr id="239" name="フリーフォーム: 図形 238">
                <a:extLst>
                  <a:ext uri="{FF2B5EF4-FFF2-40B4-BE49-F238E27FC236}">
                    <a16:creationId xmlns:a16="http://schemas.microsoft.com/office/drawing/2014/main" id="{1D7670F6-1190-414E-86C1-1683B26C404C}"/>
                  </a:ext>
                </a:extLst>
              </p:cNvPr>
              <p:cNvSpPr/>
              <p:nvPr/>
            </p:nvSpPr>
            <p:spPr>
              <a:xfrm>
                <a:off x="708456" y="3452904"/>
                <a:ext cx="271306" cy="130400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solidFill>
                <a:schemeClr val="bg1"/>
              </a:solidFill>
              <a:ln w="1905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40" name="フリーフォーム: 図形 239">
                <a:extLst>
                  <a:ext uri="{FF2B5EF4-FFF2-40B4-BE49-F238E27FC236}">
                    <a16:creationId xmlns:a16="http://schemas.microsoft.com/office/drawing/2014/main" id="{9E42768C-3DFB-4D63-BA07-0369C22CA3F3}"/>
                  </a:ext>
                </a:extLst>
              </p:cNvPr>
              <p:cNvSpPr/>
              <p:nvPr/>
            </p:nvSpPr>
            <p:spPr>
              <a:xfrm>
                <a:off x="994206" y="3452904"/>
                <a:ext cx="271306" cy="130400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solidFill>
                <a:schemeClr val="bg1"/>
              </a:solidFill>
              <a:ln w="1905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41" name="フリーフォーム: 図形 240">
                <a:extLst>
                  <a:ext uri="{FF2B5EF4-FFF2-40B4-BE49-F238E27FC236}">
                    <a16:creationId xmlns:a16="http://schemas.microsoft.com/office/drawing/2014/main" id="{EE915410-6B2B-48D9-95C4-4EF7A5195655}"/>
                  </a:ext>
                </a:extLst>
              </p:cNvPr>
              <p:cNvSpPr/>
              <p:nvPr/>
            </p:nvSpPr>
            <p:spPr>
              <a:xfrm rot="16200000">
                <a:off x="847952" y="3309827"/>
                <a:ext cx="271306" cy="130400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solidFill>
                <a:schemeClr val="bg1"/>
              </a:solidFill>
              <a:ln w="1905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42" name="フリーフォーム: 図形 241">
                <a:extLst>
                  <a:ext uri="{FF2B5EF4-FFF2-40B4-BE49-F238E27FC236}">
                    <a16:creationId xmlns:a16="http://schemas.microsoft.com/office/drawing/2014/main" id="{715D4496-A59E-41A0-A324-92746D665CC7}"/>
                  </a:ext>
                </a:extLst>
              </p:cNvPr>
              <p:cNvSpPr/>
              <p:nvPr/>
            </p:nvSpPr>
            <p:spPr>
              <a:xfrm rot="16200000">
                <a:off x="847952" y="3592604"/>
                <a:ext cx="271306" cy="130400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solidFill>
                <a:schemeClr val="bg1"/>
              </a:solidFill>
              <a:ln w="1905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43" name="フリーフォーム: 図形 242">
                <a:extLst>
                  <a:ext uri="{FF2B5EF4-FFF2-40B4-BE49-F238E27FC236}">
                    <a16:creationId xmlns:a16="http://schemas.microsoft.com/office/drawing/2014/main" id="{FD55EF92-3A2C-493A-9CDB-C8DC29BDC7EA}"/>
                  </a:ext>
                </a:extLst>
              </p:cNvPr>
              <p:cNvSpPr/>
              <p:nvPr/>
            </p:nvSpPr>
            <p:spPr>
              <a:xfrm>
                <a:off x="741793" y="3469512"/>
                <a:ext cx="201182" cy="96696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gradFill flip="none" rotWithShape="1">
                <a:gsLst>
                  <a:gs pos="30000">
                    <a:schemeClr val="accent4">
                      <a:lumMod val="60000"/>
                      <a:lumOff val="40000"/>
                    </a:schemeClr>
                  </a:gs>
                  <a:gs pos="100000">
                    <a:schemeClr val="bg1"/>
                  </a:gs>
                </a:gsLst>
                <a:lin ang="10800000" scaled="1"/>
                <a:tileRect/>
              </a:gradFill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44" name="フリーフォーム: 図形 243">
                <a:extLst>
                  <a:ext uri="{FF2B5EF4-FFF2-40B4-BE49-F238E27FC236}">
                    <a16:creationId xmlns:a16="http://schemas.microsoft.com/office/drawing/2014/main" id="{F68589C6-D1CD-4262-9B99-4E0E2F1549F3}"/>
                  </a:ext>
                </a:extLst>
              </p:cNvPr>
              <p:cNvSpPr/>
              <p:nvPr/>
            </p:nvSpPr>
            <p:spPr>
              <a:xfrm>
                <a:off x="1015638" y="3469512"/>
                <a:ext cx="201182" cy="96696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gradFill flip="none" rotWithShape="1">
                <a:gsLst>
                  <a:gs pos="30000">
                    <a:schemeClr val="accent4">
                      <a:lumMod val="60000"/>
                      <a:lumOff val="40000"/>
                    </a:schemeClr>
                  </a:gs>
                  <a:gs pos="100000">
                    <a:schemeClr val="bg1"/>
                  </a:gs>
                </a:gsLst>
                <a:lin ang="0" scaled="1"/>
                <a:tileRect/>
              </a:gradFill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45" name="フリーフォーム: 図形 244">
                <a:extLst>
                  <a:ext uri="{FF2B5EF4-FFF2-40B4-BE49-F238E27FC236}">
                    <a16:creationId xmlns:a16="http://schemas.microsoft.com/office/drawing/2014/main" id="{DD44E595-828D-4CC5-BAEA-38BC83583B8C}"/>
                  </a:ext>
                </a:extLst>
              </p:cNvPr>
              <p:cNvSpPr/>
              <p:nvPr/>
            </p:nvSpPr>
            <p:spPr>
              <a:xfrm rot="16200000">
                <a:off x="883670" y="3340723"/>
                <a:ext cx="201182" cy="96696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gradFill flip="none" rotWithShape="1">
                <a:gsLst>
                  <a:gs pos="30000">
                    <a:schemeClr val="accent4">
                      <a:lumMod val="60000"/>
                      <a:lumOff val="40000"/>
                    </a:schemeClr>
                  </a:gs>
                  <a:gs pos="100000">
                    <a:schemeClr val="bg1"/>
                  </a:gs>
                </a:gsLst>
                <a:lin ang="0" scaled="1"/>
                <a:tileRect/>
              </a:gradFill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46" name="フリーフォーム: 図形 245">
                <a:extLst>
                  <a:ext uri="{FF2B5EF4-FFF2-40B4-BE49-F238E27FC236}">
                    <a16:creationId xmlns:a16="http://schemas.microsoft.com/office/drawing/2014/main" id="{6EBF2A16-4444-4FD3-80EF-8FA2490ACDA0}"/>
                  </a:ext>
                </a:extLst>
              </p:cNvPr>
              <p:cNvSpPr/>
              <p:nvPr/>
            </p:nvSpPr>
            <p:spPr>
              <a:xfrm rot="16200000">
                <a:off x="883670" y="3597306"/>
                <a:ext cx="201182" cy="96696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gradFill flip="none" rotWithShape="1">
                <a:gsLst>
                  <a:gs pos="30000">
                    <a:schemeClr val="accent4">
                      <a:lumMod val="60000"/>
                      <a:lumOff val="40000"/>
                    </a:schemeClr>
                  </a:gs>
                  <a:gs pos="100000">
                    <a:schemeClr val="bg1"/>
                  </a:gs>
                </a:gsLst>
                <a:lin ang="10800000" scaled="1"/>
                <a:tileRect/>
              </a:gradFill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47" name="フリーフォーム: 図形 246">
                <a:extLst>
                  <a:ext uri="{FF2B5EF4-FFF2-40B4-BE49-F238E27FC236}">
                    <a16:creationId xmlns:a16="http://schemas.microsoft.com/office/drawing/2014/main" id="{EFA353EF-26B2-4D30-94B4-B5743D8FC846}"/>
                  </a:ext>
                </a:extLst>
              </p:cNvPr>
              <p:cNvSpPr/>
              <p:nvPr/>
            </p:nvSpPr>
            <p:spPr>
              <a:xfrm>
                <a:off x="925165" y="3463077"/>
                <a:ext cx="116896" cy="108056"/>
              </a:xfrm>
              <a:custGeom>
                <a:avLst/>
                <a:gdLst>
                  <a:gd name="connsiteX0" fmla="*/ 58635 w 116896"/>
                  <a:gd name="connsiteY0" fmla="*/ 39769 h 108056"/>
                  <a:gd name="connsiteX1" fmla="*/ 52845 w 116896"/>
                  <a:gd name="connsiteY1" fmla="*/ 53747 h 108056"/>
                  <a:gd name="connsiteX2" fmla="*/ 51078 w 116896"/>
                  <a:gd name="connsiteY2" fmla="*/ 54479 h 108056"/>
                  <a:gd name="connsiteX3" fmla="*/ 52845 w 116896"/>
                  <a:gd name="connsiteY3" fmla="*/ 55211 h 108056"/>
                  <a:gd name="connsiteX4" fmla="*/ 58261 w 116896"/>
                  <a:gd name="connsiteY4" fmla="*/ 68287 h 108056"/>
                  <a:gd name="connsiteX5" fmla="*/ 64051 w 116896"/>
                  <a:gd name="connsiteY5" fmla="*/ 54310 h 108056"/>
                  <a:gd name="connsiteX6" fmla="*/ 65818 w 116896"/>
                  <a:gd name="connsiteY6" fmla="*/ 53578 h 108056"/>
                  <a:gd name="connsiteX7" fmla="*/ 64051 w 116896"/>
                  <a:gd name="connsiteY7" fmla="*/ 52846 h 108056"/>
                  <a:gd name="connsiteX8" fmla="*/ 85940 w 116896"/>
                  <a:gd name="connsiteY8" fmla="*/ 0 h 108056"/>
                  <a:gd name="connsiteX9" fmla="*/ 116896 w 116896"/>
                  <a:gd name="connsiteY9" fmla="*/ 30956 h 108056"/>
                  <a:gd name="connsiteX10" fmla="*/ 107829 w 116896"/>
                  <a:gd name="connsiteY10" fmla="*/ 52846 h 108056"/>
                  <a:gd name="connsiteX11" fmla="*/ 106062 w 116896"/>
                  <a:gd name="connsiteY11" fmla="*/ 53578 h 108056"/>
                  <a:gd name="connsiteX12" fmla="*/ 107829 w 116896"/>
                  <a:gd name="connsiteY12" fmla="*/ 54310 h 108056"/>
                  <a:gd name="connsiteX13" fmla="*/ 116896 w 116896"/>
                  <a:gd name="connsiteY13" fmla="*/ 76199 h 108056"/>
                  <a:gd name="connsiteX14" fmla="*/ 85940 w 116896"/>
                  <a:gd name="connsiteY14" fmla="*/ 107155 h 108056"/>
                  <a:gd name="connsiteX15" fmla="*/ 64051 w 116896"/>
                  <a:gd name="connsiteY15" fmla="*/ 98089 h 108056"/>
                  <a:gd name="connsiteX16" fmla="*/ 58635 w 116896"/>
                  <a:gd name="connsiteY16" fmla="*/ 85013 h 108056"/>
                  <a:gd name="connsiteX17" fmla="*/ 52845 w 116896"/>
                  <a:gd name="connsiteY17" fmla="*/ 98989 h 108056"/>
                  <a:gd name="connsiteX18" fmla="*/ 30956 w 116896"/>
                  <a:gd name="connsiteY18" fmla="*/ 108056 h 108056"/>
                  <a:gd name="connsiteX19" fmla="*/ 0 w 116896"/>
                  <a:gd name="connsiteY19" fmla="*/ 77100 h 108056"/>
                  <a:gd name="connsiteX20" fmla="*/ 9067 w 116896"/>
                  <a:gd name="connsiteY20" fmla="*/ 55211 h 108056"/>
                  <a:gd name="connsiteX21" fmla="*/ 10834 w 116896"/>
                  <a:gd name="connsiteY21" fmla="*/ 54479 h 108056"/>
                  <a:gd name="connsiteX22" fmla="*/ 9067 w 116896"/>
                  <a:gd name="connsiteY22" fmla="*/ 53747 h 108056"/>
                  <a:gd name="connsiteX23" fmla="*/ 0 w 116896"/>
                  <a:gd name="connsiteY23" fmla="*/ 31857 h 108056"/>
                  <a:gd name="connsiteX24" fmla="*/ 30956 w 116896"/>
                  <a:gd name="connsiteY24" fmla="*/ 901 h 108056"/>
                  <a:gd name="connsiteX25" fmla="*/ 52845 w 116896"/>
                  <a:gd name="connsiteY25" fmla="*/ 9968 h 108056"/>
                  <a:gd name="connsiteX26" fmla="*/ 58261 w 116896"/>
                  <a:gd name="connsiteY26" fmla="*/ 23043 h 108056"/>
                  <a:gd name="connsiteX27" fmla="*/ 64051 w 116896"/>
                  <a:gd name="connsiteY27" fmla="*/ 9067 h 108056"/>
                  <a:gd name="connsiteX28" fmla="*/ 85940 w 116896"/>
                  <a:gd name="connsiteY28" fmla="*/ 0 h 10805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</a:cxnLst>
                <a:rect l="l" t="t" r="r" b="b"/>
                <a:pathLst>
                  <a:path w="116896" h="108056">
                    <a:moveTo>
                      <a:pt x="58635" y="39769"/>
                    </a:moveTo>
                    <a:lnTo>
                      <a:pt x="52845" y="53747"/>
                    </a:lnTo>
                    <a:lnTo>
                      <a:pt x="51078" y="54479"/>
                    </a:lnTo>
                    <a:lnTo>
                      <a:pt x="52845" y="55211"/>
                    </a:lnTo>
                    <a:lnTo>
                      <a:pt x="58261" y="68287"/>
                    </a:lnTo>
                    <a:lnTo>
                      <a:pt x="64051" y="54310"/>
                    </a:lnTo>
                    <a:lnTo>
                      <a:pt x="65818" y="53578"/>
                    </a:lnTo>
                    <a:lnTo>
                      <a:pt x="64051" y="52846"/>
                    </a:lnTo>
                    <a:close/>
                    <a:moveTo>
                      <a:pt x="85940" y="0"/>
                    </a:moveTo>
                    <a:cubicBezTo>
                      <a:pt x="103037" y="0"/>
                      <a:pt x="116896" y="13859"/>
                      <a:pt x="116896" y="30956"/>
                    </a:cubicBezTo>
                    <a:cubicBezTo>
                      <a:pt x="116896" y="39504"/>
                      <a:pt x="113431" y="47244"/>
                      <a:pt x="107829" y="52846"/>
                    </a:cubicBezTo>
                    <a:lnTo>
                      <a:pt x="106062" y="53578"/>
                    </a:lnTo>
                    <a:lnTo>
                      <a:pt x="107829" y="54310"/>
                    </a:lnTo>
                    <a:cubicBezTo>
                      <a:pt x="113431" y="59912"/>
                      <a:pt x="116896" y="67651"/>
                      <a:pt x="116896" y="76199"/>
                    </a:cubicBezTo>
                    <a:cubicBezTo>
                      <a:pt x="116896" y="93296"/>
                      <a:pt x="103037" y="107155"/>
                      <a:pt x="85940" y="107155"/>
                    </a:cubicBezTo>
                    <a:cubicBezTo>
                      <a:pt x="77392" y="107155"/>
                      <a:pt x="69653" y="103690"/>
                      <a:pt x="64051" y="98089"/>
                    </a:cubicBezTo>
                    <a:lnTo>
                      <a:pt x="58635" y="85013"/>
                    </a:lnTo>
                    <a:lnTo>
                      <a:pt x="52845" y="98989"/>
                    </a:lnTo>
                    <a:cubicBezTo>
                      <a:pt x="47243" y="104591"/>
                      <a:pt x="39504" y="108056"/>
                      <a:pt x="30956" y="108056"/>
                    </a:cubicBezTo>
                    <a:cubicBezTo>
                      <a:pt x="13859" y="108056"/>
                      <a:pt x="0" y="94197"/>
                      <a:pt x="0" y="77100"/>
                    </a:cubicBezTo>
                    <a:cubicBezTo>
                      <a:pt x="0" y="68552"/>
                      <a:pt x="3465" y="60813"/>
                      <a:pt x="9067" y="55211"/>
                    </a:cubicBezTo>
                    <a:lnTo>
                      <a:pt x="10834" y="54479"/>
                    </a:lnTo>
                    <a:lnTo>
                      <a:pt x="9067" y="53747"/>
                    </a:lnTo>
                    <a:cubicBezTo>
                      <a:pt x="3465" y="48145"/>
                      <a:pt x="0" y="40405"/>
                      <a:pt x="0" y="31857"/>
                    </a:cubicBezTo>
                    <a:cubicBezTo>
                      <a:pt x="0" y="14760"/>
                      <a:pt x="13859" y="901"/>
                      <a:pt x="30956" y="901"/>
                    </a:cubicBezTo>
                    <a:cubicBezTo>
                      <a:pt x="39504" y="901"/>
                      <a:pt x="47243" y="4366"/>
                      <a:pt x="52845" y="9968"/>
                    </a:cubicBezTo>
                    <a:lnTo>
                      <a:pt x="58261" y="23043"/>
                    </a:lnTo>
                    <a:lnTo>
                      <a:pt x="64051" y="9067"/>
                    </a:lnTo>
                    <a:cubicBezTo>
                      <a:pt x="69653" y="3465"/>
                      <a:pt x="77392" y="0"/>
                      <a:pt x="85940" y="0"/>
                    </a:cubicBezTo>
                    <a:close/>
                  </a:path>
                </a:pathLst>
              </a:custGeom>
              <a:solidFill>
                <a:srgbClr val="FFFF00"/>
              </a:solidFill>
              <a:ln w="1905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89" name="グループ化 88">
              <a:extLst>
                <a:ext uri="{FF2B5EF4-FFF2-40B4-BE49-F238E27FC236}">
                  <a16:creationId xmlns:a16="http://schemas.microsoft.com/office/drawing/2014/main" id="{4943E290-1C6C-4F6E-A2C3-8858A859971F}"/>
                </a:ext>
              </a:extLst>
            </p:cNvPr>
            <p:cNvGrpSpPr/>
            <p:nvPr/>
          </p:nvGrpSpPr>
          <p:grpSpPr>
            <a:xfrm rot="1082695">
              <a:off x="2360281" y="1164440"/>
              <a:ext cx="270440" cy="268994"/>
              <a:chOff x="708456" y="3239374"/>
              <a:chExt cx="557056" cy="554083"/>
            </a:xfrm>
          </p:grpSpPr>
          <p:sp>
            <p:nvSpPr>
              <p:cNvPr id="230" name="フリーフォーム: 図形 229">
                <a:extLst>
                  <a:ext uri="{FF2B5EF4-FFF2-40B4-BE49-F238E27FC236}">
                    <a16:creationId xmlns:a16="http://schemas.microsoft.com/office/drawing/2014/main" id="{DEDB31AA-0D72-4660-ABB2-367F6938D844}"/>
                  </a:ext>
                </a:extLst>
              </p:cNvPr>
              <p:cNvSpPr/>
              <p:nvPr/>
            </p:nvSpPr>
            <p:spPr>
              <a:xfrm>
                <a:off x="708456" y="3452904"/>
                <a:ext cx="271306" cy="130400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solidFill>
                <a:schemeClr val="bg1"/>
              </a:solidFill>
              <a:ln w="1905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31" name="フリーフォーム: 図形 230">
                <a:extLst>
                  <a:ext uri="{FF2B5EF4-FFF2-40B4-BE49-F238E27FC236}">
                    <a16:creationId xmlns:a16="http://schemas.microsoft.com/office/drawing/2014/main" id="{714B55A5-5587-4B85-90D0-926A263485DA}"/>
                  </a:ext>
                </a:extLst>
              </p:cNvPr>
              <p:cNvSpPr/>
              <p:nvPr/>
            </p:nvSpPr>
            <p:spPr>
              <a:xfrm>
                <a:off x="994206" y="3452904"/>
                <a:ext cx="271306" cy="130400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solidFill>
                <a:schemeClr val="bg1"/>
              </a:solidFill>
              <a:ln w="1905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32" name="フリーフォーム: 図形 231">
                <a:extLst>
                  <a:ext uri="{FF2B5EF4-FFF2-40B4-BE49-F238E27FC236}">
                    <a16:creationId xmlns:a16="http://schemas.microsoft.com/office/drawing/2014/main" id="{E2609D94-E9F1-4624-B653-30E21FE5357B}"/>
                  </a:ext>
                </a:extLst>
              </p:cNvPr>
              <p:cNvSpPr/>
              <p:nvPr/>
            </p:nvSpPr>
            <p:spPr>
              <a:xfrm rot="16200000">
                <a:off x="847952" y="3309827"/>
                <a:ext cx="271306" cy="130400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solidFill>
                <a:schemeClr val="bg1"/>
              </a:solidFill>
              <a:ln w="1905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33" name="フリーフォーム: 図形 232">
                <a:extLst>
                  <a:ext uri="{FF2B5EF4-FFF2-40B4-BE49-F238E27FC236}">
                    <a16:creationId xmlns:a16="http://schemas.microsoft.com/office/drawing/2014/main" id="{D10E0122-4D5C-456B-A528-16ACA17F14DD}"/>
                  </a:ext>
                </a:extLst>
              </p:cNvPr>
              <p:cNvSpPr/>
              <p:nvPr/>
            </p:nvSpPr>
            <p:spPr>
              <a:xfrm rot="16200000">
                <a:off x="847952" y="3592604"/>
                <a:ext cx="271306" cy="130400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solidFill>
                <a:schemeClr val="bg1"/>
              </a:solidFill>
              <a:ln w="1905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34" name="フリーフォーム: 図形 233">
                <a:extLst>
                  <a:ext uri="{FF2B5EF4-FFF2-40B4-BE49-F238E27FC236}">
                    <a16:creationId xmlns:a16="http://schemas.microsoft.com/office/drawing/2014/main" id="{AA1B775D-1044-4975-8F1F-D8B4BB6C28EC}"/>
                  </a:ext>
                </a:extLst>
              </p:cNvPr>
              <p:cNvSpPr/>
              <p:nvPr/>
            </p:nvSpPr>
            <p:spPr>
              <a:xfrm>
                <a:off x="741793" y="3469512"/>
                <a:ext cx="201182" cy="96696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gradFill flip="none" rotWithShape="1">
                <a:gsLst>
                  <a:gs pos="30000">
                    <a:schemeClr val="accent4">
                      <a:lumMod val="60000"/>
                      <a:lumOff val="40000"/>
                    </a:schemeClr>
                  </a:gs>
                  <a:gs pos="100000">
                    <a:schemeClr val="bg1"/>
                  </a:gs>
                </a:gsLst>
                <a:lin ang="10800000" scaled="1"/>
                <a:tileRect/>
              </a:gradFill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35" name="フリーフォーム: 図形 234">
                <a:extLst>
                  <a:ext uri="{FF2B5EF4-FFF2-40B4-BE49-F238E27FC236}">
                    <a16:creationId xmlns:a16="http://schemas.microsoft.com/office/drawing/2014/main" id="{07FB223A-6531-48AB-9FEE-02E528E352CD}"/>
                  </a:ext>
                </a:extLst>
              </p:cNvPr>
              <p:cNvSpPr/>
              <p:nvPr/>
            </p:nvSpPr>
            <p:spPr>
              <a:xfrm>
                <a:off x="1015638" y="3469512"/>
                <a:ext cx="201182" cy="96696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gradFill flip="none" rotWithShape="1">
                <a:gsLst>
                  <a:gs pos="30000">
                    <a:schemeClr val="accent4">
                      <a:lumMod val="60000"/>
                      <a:lumOff val="40000"/>
                    </a:schemeClr>
                  </a:gs>
                  <a:gs pos="100000">
                    <a:schemeClr val="bg1"/>
                  </a:gs>
                </a:gsLst>
                <a:lin ang="0" scaled="1"/>
                <a:tileRect/>
              </a:gradFill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36" name="フリーフォーム: 図形 235">
                <a:extLst>
                  <a:ext uri="{FF2B5EF4-FFF2-40B4-BE49-F238E27FC236}">
                    <a16:creationId xmlns:a16="http://schemas.microsoft.com/office/drawing/2014/main" id="{9A4D105A-9F6E-4F2D-B1ED-7397AE6CA9E2}"/>
                  </a:ext>
                </a:extLst>
              </p:cNvPr>
              <p:cNvSpPr/>
              <p:nvPr/>
            </p:nvSpPr>
            <p:spPr>
              <a:xfrm rot="16200000">
                <a:off x="883670" y="3340723"/>
                <a:ext cx="201182" cy="96696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gradFill flip="none" rotWithShape="1">
                <a:gsLst>
                  <a:gs pos="30000">
                    <a:schemeClr val="accent4">
                      <a:lumMod val="60000"/>
                      <a:lumOff val="40000"/>
                    </a:schemeClr>
                  </a:gs>
                  <a:gs pos="100000">
                    <a:schemeClr val="bg1"/>
                  </a:gs>
                </a:gsLst>
                <a:lin ang="0" scaled="1"/>
                <a:tileRect/>
              </a:gradFill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37" name="フリーフォーム: 図形 236">
                <a:extLst>
                  <a:ext uri="{FF2B5EF4-FFF2-40B4-BE49-F238E27FC236}">
                    <a16:creationId xmlns:a16="http://schemas.microsoft.com/office/drawing/2014/main" id="{E6489F17-3024-4387-B378-3FE5305AEE9A}"/>
                  </a:ext>
                </a:extLst>
              </p:cNvPr>
              <p:cNvSpPr/>
              <p:nvPr/>
            </p:nvSpPr>
            <p:spPr>
              <a:xfrm rot="16200000">
                <a:off x="883670" y="3597306"/>
                <a:ext cx="201182" cy="96696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gradFill flip="none" rotWithShape="1">
                <a:gsLst>
                  <a:gs pos="30000">
                    <a:schemeClr val="accent4">
                      <a:lumMod val="60000"/>
                      <a:lumOff val="40000"/>
                    </a:schemeClr>
                  </a:gs>
                  <a:gs pos="100000">
                    <a:schemeClr val="bg1"/>
                  </a:gs>
                </a:gsLst>
                <a:lin ang="10800000" scaled="1"/>
                <a:tileRect/>
              </a:gradFill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38" name="フリーフォーム: 図形 237">
                <a:extLst>
                  <a:ext uri="{FF2B5EF4-FFF2-40B4-BE49-F238E27FC236}">
                    <a16:creationId xmlns:a16="http://schemas.microsoft.com/office/drawing/2014/main" id="{B2632EE0-1664-46B5-B1D4-1213E39E5A74}"/>
                  </a:ext>
                </a:extLst>
              </p:cNvPr>
              <p:cNvSpPr/>
              <p:nvPr/>
            </p:nvSpPr>
            <p:spPr>
              <a:xfrm>
                <a:off x="925165" y="3463077"/>
                <a:ext cx="116896" cy="108056"/>
              </a:xfrm>
              <a:custGeom>
                <a:avLst/>
                <a:gdLst>
                  <a:gd name="connsiteX0" fmla="*/ 58635 w 116896"/>
                  <a:gd name="connsiteY0" fmla="*/ 39769 h 108056"/>
                  <a:gd name="connsiteX1" fmla="*/ 52845 w 116896"/>
                  <a:gd name="connsiteY1" fmla="*/ 53747 h 108056"/>
                  <a:gd name="connsiteX2" fmla="*/ 51078 w 116896"/>
                  <a:gd name="connsiteY2" fmla="*/ 54479 h 108056"/>
                  <a:gd name="connsiteX3" fmla="*/ 52845 w 116896"/>
                  <a:gd name="connsiteY3" fmla="*/ 55211 h 108056"/>
                  <a:gd name="connsiteX4" fmla="*/ 58261 w 116896"/>
                  <a:gd name="connsiteY4" fmla="*/ 68287 h 108056"/>
                  <a:gd name="connsiteX5" fmla="*/ 64051 w 116896"/>
                  <a:gd name="connsiteY5" fmla="*/ 54310 h 108056"/>
                  <a:gd name="connsiteX6" fmla="*/ 65818 w 116896"/>
                  <a:gd name="connsiteY6" fmla="*/ 53578 h 108056"/>
                  <a:gd name="connsiteX7" fmla="*/ 64051 w 116896"/>
                  <a:gd name="connsiteY7" fmla="*/ 52846 h 108056"/>
                  <a:gd name="connsiteX8" fmla="*/ 85940 w 116896"/>
                  <a:gd name="connsiteY8" fmla="*/ 0 h 108056"/>
                  <a:gd name="connsiteX9" fmla="*/ 116896 w 116896"/>
                  <a:gd name="connsiteY9" fmla="*/ 30956 h 108056"/>
                  <a:gd name="connsiteX10" fmla="*/ 107829 w 116896"/>
                  <a:gd name="connsiteY10" fmla="*/ 52846 h 108056"/>
                  <a:gd name="connsiteX11" fmla="*/ 106062 w 116896"/>
                  <a:gd name="connsiteY11" fmla="*/ 53578 h 108056"/>
                  <a:gd name="connsiteX12" fmla="*/ 107829 w 116896"/>
                  <a:gd name="connsiteY12" fmla="*/ 54310 h 108056"/>
                  <a:gd name="connsiteX13" fmla="*/ 116896 w 116896"/>
                  <a:gd name="connsiteY13" fmla="*/ 76199 h 108056"/>
                  <a:gd name="connsiteX14" fmla="*/ 85940 w 116896"/>
                  <a:gd name="connsiteY14" fmla="*/ 107155 h 108056"/>
                  <a:gd name="connsiteX15" fmla="*/ 64051 w 116896"/>
                  <a:gd name="connsiteY15" fmla="*/ 98089 h 108056"/>
                  <a:gd name="connsiteX16" fmla="*/ 58635 w 116896"/>
                  <a:gd name="connsiteY16" fmla="*/ 85013 h 108056"/>
                  <a:gd name="connsiteX17" fmla="*/ 52845 w 116896"/>
                  <a:gd name="connsiteY17" fmla="*/ 98989 h 108056"/>
                  <a:gd name="connsiteX18" fmla="*/ 30956 w 116896"/>
                  <a:gd name="connsiteY18" fmla="*/ 108056 h 108056"/>
                  <a:gd name="connsiteX19" fmla="*/ 0 w 116896"/>
                  <a:gd name="connsiteY19" fmla="*/ 77100 h 108056"/>
                  <a:gd name="connsiteX20" fmla="*/ 9067 w 116896"/>
                  <a:gd name="connsiteY20" fmla="*/ 55211 h 108056"/>
                  <a:gd name="connsiteX21" fmla="*/ 10834 w 116896"/>
                  <a:gd name="connsiteY21" fmla="*/ 54479 h 108056"/>
                  <a:gd name="connsiteX22" fmla="*/ 9067 w 116896"/>
                  <a:gd name="connsiteY22" fmla="*/ 53747 h 108056"/>
                  <a:gd name="connsiteX23" fmla="*/ 0 w 116896"/>
                  <a:gd name="connsiteY23" fmla="*/ 31857 h 108056"/>
                  <a:gd name="connsiteX24" fmla="*/ 30956 w 116896"/>
                  <a:gd name="connsiteY24" fmla="*/ 901 h 108056"/>
                  <a:gd name="connsiteX25" fmla="*/ 52845 w 116896"/>
                  <a:gd name="connsiteY25" fmla="*/ 9968 h 108056"/>
                  <a:gd name="connsiteX26" fmla="*/ 58261 w 116896"/>
                  <a:gd name="connsiteY26" fmla="*/ 23043 h 108056"/>
                  <a:gd name="connsiteX27" fmla="*/ 64051 w 116896"/>
                  <a:gd name="connsiteY27" fmla="*/ 9067 h 108056"/>
                  <a:gd name="connsiteX28" fmla="*/ 85940 w 116896"/>
                  <a:gd name="connsiteY28" fmla="*/ 0 h 10805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</a:cxnLst>
                <a:rect l="l" t="t" r="r" b="b"/>
                <a:pathLst>
                  <a:path w="116896" h="108056">
                    <a:moveTo>
                      <a:pt x="58635" y="39769"/>
                    </a:moveTo>
                    <a:lnTo>
                      <a:pt x="52845" y="53747"/>
                    </a:lnTo>
                    <a:lnTo>
                      <a:pt x="51078" y="54479"/>
                    </a:lnTo>
                    <a:lnTo>
                      <a:pt x="52845" y="55211"/>
                    </a:lnTo>
                    <a:lnTo>
                      <a:pt x="58261" y="68287"/>
                    </a:lnTo>
                    <a:lnTo>
                      <a:pt x="64051" y="54310"/>
                    </a:lnTo>
                    <a:lnTo>
                      <a:pt x="65818" y="53578"/>
                    </a:lnTo>
                    <a:lnTo>
                      <a:pt x="64051" y="52846"/>
                    </a:lnTo>
                    <a:close/>
                    <a:moveTo>
                      <a:pt x="85940" y="0"/>
                    </a:moveTo>
                    <a:cubicBezTo>
                      <a:pt x="103037" y="0"/>
                      <a:pt x="116896" y="13859"/>
                      <a:pt x="116896" y="30956"/>
                    </a:cubicBezTo>
                    <a:cubicBezTo>
                      <a:pt x="116896" y="39504"/>
                      <a:pt x="113431" y="47244"/>
                      <a:pt x="107829" y="52846"/>
                    </a:cubicBezTo>
                    <a:lnTo>
                      <a:pt x="106062" y="53578"/>
                    </a:lnTo>
                    <a:lnTo>
                      <a:pt x="107829" y="54310"/>
                    </a:lnTo>
                    <a:cubicBezTo>
                      <a:pt x="113431" y="59912"/>
                      <a:pt x="116896" y="67651"/>
                      <a:pt x="116896" y="76199"/>
                    </a:cubicBezTo>
                    <a:cubicBezTo>
                      <a:pt x="116896" y="93296"/>
                      <a:pt x="103037" y="107155"/>
                      <a:pt x="85940" y="107155"/>
                    </a:cubicBezTo>
                    <a:cubicBezTo>
                      <a:pt x="77392" y="107155"/>
                      <a:pt x="69653" y="103690"/>
                      <a:pt x="64051" y="98089"/>
                    </a:cubicBezTo>
                    <a:lnTo>
                      <a:pt x="58635" y="85013"/>
                    </a:lnTo>
                    <a:lnTo>
                      <a:pt x="52845" y="98989"/>
                    </a:lnTo>
                    <a:cubicBezTo>
                      <a:pt x="47243" y="104591"/>
                      <a:pt x="39504" y="108056"/>
                      <a:pt x="30956" y="108056"/>
                    </a:cubicBezTo>
                    <a:cubicBezTo>
                      <a:pt x="13859" y="108056"/>
                      <a:pt x="0" y="94197"/>
                      <a:pt x="0" y="77100"/>
                    </a:cubicBezTo>
                    <a:cubicBezTo>
                      <a:pt x="0" y="68552"/>
                      <a:pt x="3465" y="60813"/>
                      <a:pt x="9067" y="55211"/>
                    </a:cubicBezTo>
                    <a:lnTo>
                      <a:pt x="10834" y="54479"/>
                    </a:lnTo>
                    <a:lnTo>
                      <a:pt x="9067" y="53747"/>
                    </a:lnTo>
                    <a:cubicBezTo>
                      <a:pt x="3465" y="48145"/>
                      <a:pt x="0" y="40405"/>
                      <a:pt x="0" y="31857"/>
                    </a:cubicBezTo>
                    <a:cubicBezTo>
                      <a:pt x="0" y="14760"/>
                      <a:pt x="13859" y="901"/>
                      <a:pt x="30956" y="901"/>
                    </a:cubicBezTo>
                    <a:cubicBezTo>
                      <a:pt x="39504" y="901"/>
                      <a:pt x="47243" y="4366"/>
                      <a:pt x="52845" y="9968"/>
                    </a:cubicBezTo>
                    <a:lnTo>
                      <a:pt x="58261" y="23043"/>
                    </a:lnTo>
                    <a:lnTo>
                      <a:pt x="64051" y="9067"/>
                    </a:lnTo>
                    <a:cubicBezTo>
                      <a:pt x="69653" y="3465"/>
                      <a:pt x="77392" y="0"/>
                      <a:pt x="85940" y="0"/>
                    </a:cubicBezTo>
                    <a:close/>
                  </a:path>
                </a:pathLst>
              </a:custGeom>
              <a:solidFill>
                <a:srgbClr val="FFFF00"/>
              </a:solidFill>
              <a:ln w="1905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90" name="グループ化 89">
              <a:extLst>
                <a:ext uri="{FF2B5EF4-FFF2-40B4-BE49-F238E27FC236}">
                  <a16:creationId xmlns:a16="http://schemas.microsoft.com/office/drawing/2014/main" id="{D220FD2D-72E1-4123-9C61-E9A782FF4841}"/>
                </a:ext>
              </a:extLst>
            </p:cNvPr>
            <p:cNvGrpSpPr/>
            <p:nvPr/>
          </p:nvGrpSpPr>
          <p:grpSpPr>
            <a:xfrm rot="1082695">
              <a:off x="2320352" y="1382963"/>
              <a:ext cx="270440" cy="268994"/>
              <a:chOff x="708456" y="3239374"/>
              <a:chExt cx="557056" cy="554083"/>
            </a:xfrm>
          </p:grpSpPr>
          <p:sp>
            <p:nvSpPr>
              <p:cNvPr id="221" name="フリーフォーム: 図形 220">
                <a:extLst>
                  <a:ext uri="{FF2B5EF4-FFF2-40B4-BE49-F238E27FC236}">
                    <a16:creationId xmlns:a16="http://schemas.microsoft.com/office/drawing/2014/main" id="{B33598E4-5C13-4746-8EF3-072803B3C25B}"/>
                  </a:ext>
                </a:extLst>
              </p:cNvPr>
              <p:cNvSpPr/>
              <p:nvPr/>
            </p:nvSpPr>
            <p:spPr>
              <a:xfrm>
                <a:off x="708456" y="3452904"/>
                <a:ext cx="271306" cy="130400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solidFill>
                <a:schemeClr val="bg1"/>
              </a:solidFill>
              <a:ln w="1905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22" name="フリーフォーム: 図形 221">
                <a:extLst>
                  <a:ext uri="{FF2B5EF4-FFF2-40B4-BE49-F238E27FC236}">
                    <a16:creationId xmlns:a16="http://schemas.microsoft.com/office/drawing/2014/main" id="{26425E60-E4AB-4940-B0E0-D33B6F3BE236}"/>
                  </a:ext>
                </a:extLst>
              </p:cNvPr>
              <p:cNvSpPr/>
              <p:nvPr/>
            </p:nvSpPr>
            <p:spPr>
              <a:xfrm>
                <a:off x="994206" y="3452904"/>
                <a:ext cx="271306" cy="130400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solidFill>
                <a:schemeClr val="bg1"/>
              </a:solidFill>
              <a:ln w="1905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23" name="フリーフォーム: 図形 222">
                <a:extLst>
                  <a:ext uri="{FF2B5EF4-FFF2-40B4-BE49-F238E27FC236}">
                    <a16:creationId xmlns:a16="http://schemas.microsoft.com/office/drawing/2014/main" id="{3FD2881B-1AF1-45B0-B9DA-DF46B925F705}"/>
                  </a:ext>
                </a:extLst>
              </p:cNvPr>
              <p:cNvSpPr/>
              <p:nvPr/>
            </p:nvSpPr>
            <p:spPr>
              <a:xfrm rot="16200000">
                <a:off x="847952" y="3309827"/>
                <a:ext cx="271306" cy="130400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solidFill>
                <a:schemeClr val="bg1"/>
              </a:solidFill>
              <a:ln w="1905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24" name="フリーフォーム: 図形 223">
                <a:extLst>
                  <a:ext uri="{FF2B5EF4-FFF2-40B4-BE49-F238E27FC236}">
                    <a16:creationId xmlns:a16="http://schemas.microsoft.com/office/drawing/2014/main" id="{39A74F1E-C45A-4D82-B9EA-FE814DE38314}"/>
                  </a:ext>
                </a:extLst>
              </p:cNvPr>
              <p:cNvSpPr/>
              <p:nvPr/>
            </p:nvSpPr>
            <p:spPr>
              <a:xfrm rot="16200000">
                <a:off x="847952" y="3592604"/>
                <a:ext cx="271306" cy="130400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solidFill>
                <a:schemeClr val="bg1"/>
              </a:solidFill>
              <a:ln w="1905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25" name="フリーフォーム: 図形 224">
                <a:extLst>
                  <a:ext uri="{FF2B5EF4-FFF2-40B4-BE49-F238E27FC236}">
                    <a16:creationId xmlns:a16="http://schemas.microsoft.com/office/drawing/2014/main" id="{269EFF24-E7B0-4DDF-894B-D7A38C6DE5DF}"/>
                  </a:ext>
                </a:extLst>
              </p:cNvPr>
              <p:cNvSpPr/>
              <p:nvPr/>
            </p:nvSpPr>
            <p:spPr>
              <a:xfrm>
                <a:off x="741793" y="3469512"/>
                <a:ext cx="201182" cy="96696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gradFill flip="none" rotWithShape="1">
                <a:gsLst>
                  <a:gs pos="30000">
                    <a:schemeClr val="accent4">
                      <a:lumMod val="60000"/>
                      <a:lumOff val="40000"/>
                    </a:schemeClr>
                  </a:gs>
                  <a:gs pos="100000">
                    <a:schemeClr val="bg1"/>
                  </a:gs>
                </a:gsLst>
                <a:lin ang="10800000" scaled="1"/>
                <a:tileRect/>
              </a:gradFill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26" name="フリーフォーム: 図形 225">
                <a:extLst>
                  <a:ext uri="{FF2B5EF4-FFF2-40B4-BE49-F238E27FC236}">
                    <a16:creationId xmlns:a16="http://schemas.microsoft.com/office/drawing/2014/main" id="{53CA8C46-3DC4-40E5-A9A9-EC9B5D4F992F}"/>
                  </a:ext>
                </a:extLst>
              </p:cNvPr>
              <p:cNvSpPr/>
              <p:nvPr/>
            </p:nvSpPr>
            <p:spPr>
              <a:xfrm>
                <a:off x="1015638" y="3469512"/>
                <a:ext cx="201182" cy="96696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gradFill flip="none" rotWithShape="1">
                <a:gsLst>
                  <a:gs pos="30000">
                    <a:schemeClr val="accent4">
                      <a:lumMod val="60000"/>
                      <a:lumOff val="40000"/>
                    </a:schemeClr>
                  </a:gs>
                  <a:gs pos="100000">
                    <a:schemeClr val="bg1"/>
                  </a:gs>
                </a:gsLst>
                <a:lin ang="0" scaled="1"/>
                <a:tileRect/>
              </a:gradFill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27" name="フリーフォーム: 図形 226">
                <a:extLst>
                  <a:ext uri="{FF2B5EF4-FFF2-40B4-BE49-F238E27FC236}">
                    <a16:creationId xmlns:a16="http://schemas.microsoft.com/office/drawing/2014/main" id="{337D0D7B-0556-4A5F-8F23-DA82A431E7CF}"/>
                  </a:ext>
                </a:extLst>
              </p:cNvPr>
              <p:cNvSpPr/>
              <p:nvPr/>
            </p:nvSpPr>
            <p:spPr>
              <a:xfrm rot="16200000">
                <a:off x="883670" y="3340723"/>
                <a:ext cx="201182" cy="96696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gradFill flip="none" rotWithShape="1">
                <a:gsLst>
                  <a:gs pos="30000">
                    <a:schemeClr val="accent4">
                      <a:lumMod val="60000"/>
                      <a:lumOff val="40000"/>
                    </a:schemeClr>
                  </a:gs>
                  <a:gs pos="100000">
                    <a:schemeClr val="bg1"/>
                  </a:gs>
                </a:gsLst>
                <a:lin ang="0" scaled="1"/>
                <a:tileRect/>
              </a:gradFill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28" name="フリーフォーム: 図形 227">
                <a:extLst>
                  <a:ext uri="{FF2B5EF4-FFF2-40B4-BE49-F238E27FC236}">
                    <a16:creationId xmlns:a16="http://schemas.microsoft.com/office/drawing/2014/main" id="{0636AC2E-93B4-4DE4-9EF4-9356912D1B36}"/>
                  </a:ext>
                </a:extLst>
              </p:cNvPr>
              <p:cNvSpPr/>
              <p:nvPr/>
            </p:nvSpPr>
            <p:spPr>
              <a:xfrm rot="16200000">
                <a:off x="883670" y="3597306"/>
                <a:ext cx="201182" cy="96696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gradFill flip="none" rotWithShape="1">
                <a:gsLst>
                  <a:gs pos="30000">
                    <a:schemeClr val="accent4">
                      <a:lumMod val="60000"/>
                      <a:lumOff val="40000"/>
                    </a:schemeClr>
                  </a:gs>
                  <a:gs pos="100000">
                    <a:schemeClr val="bg1"/>
                  </a:gs>
                </a:gsLst>
                <a:lin ang="10800000" scaled="1"/>
                <a:tileRect/>
              </a:gradFill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29" name="フリーフォーム: 図形 228">
                <a:extLst>
                  <a:ext uri="{FF2B5EF4-FFF2-40B4-BE49-F238E27FC236}">
                    <a16:creationId xmlns:a16="http://schemas.microsoft.com/office/drawing/2014/main" id="{1D1AFBC2-022C-4D81-8E5E-DB8370BFA5DD}"/>
                  </a:ext>
                </a:extLst>
              </p:cNvPr>
              <p:cNvSpPr/>
              <p:nvPr/>
            </p:nvSpPr>
            <p:spPr>
              <a:xfrm>
                <a:off x="925165" y="3463077"/>
                <a:ext cx="116896" cy="108056"/>
              </a:xfrm>
              <a:custGeom>
                <a:avLst/>
                <a:gdLst>
                  <a:gd name="connsiteX0" fmla="*/ 58635 w 116896"/>
                  <a:gd name="connsiteY0" fmla="*/ 39769 h 108056"/>
                  <a:gd name="connsiteX1" fmla="*/ 52845 w 116896"/>
                  <a:gd name="connsiteY1" fmla="*/ 53747 h 108056"/>
                  <a:gd name="connsiteX2" fmla="*/ 51078 w 116896"/>
                  <a:gd name="connsiteY2" fmla="*/ 54479 h 108056"/>
                  <a:gd name="connsiteX3" fmla="*/ 52845 w 116896"/>
                  <a:gd name="connsiteY3" fmla="*/ 55211 h 108056"/>
                  <a:gd name="connsiteX4" fmla="*/ 58261 w 116896"/>
                  <a:gd name="connsiteY4" fmla="*/ 68287 h 108056"/>
                  <a:gd name="connsiteX5" fmla="*/ 64051 w 116896"/>
                  <a:gd name="connsiteY5" fmla="*/ 54310 h 108056"/>
                  <a:gd name="connsiteX6" fmla="*/ 65818 w 116896"/>
                  <a:gd name="connsiteY6" fmla="*/ 53578 h 108056"/>
                  <a:gd name="connsiteX7" fmla="*/ 64051 w 116896"/>
                  <a:gd name="connsiteY7" fmla="*/ 52846 h 108056"/>
                  <a:gd name="connsiteX8" fmla="*/ 85940 w 116896"/>
                  <a:gd name="connsiteY8" fmla="*/ 0 h 108056"/>
                  <a:gd name="connsiteX9" fmla="*/ 116896 w 116896"/>
                  <a:gd name="connsiteY9" fmla="*/ 30956 h 108056"/>
                  <a:gd name="connsiteX10" fmla="*/ 107829 w 116896"/>
                  <a:gd name="connsiteY10" fmla="*/ 52846 h 108056"/>
                  <a:gd name="connsiteX11" fmla="*/ 106062 w 116896"/>
                  <a:gd name="connsiteY11" fmla="*/ 53578 h 108056"/>
                  <a:gd name="connsiteX12" fmla="*/ 107829 w 116896"/>
                  <a:gd name="connsiteY12" fmla="*/ 54310 h 108056"/>
                  <a:gd name="connsiteX13" fmla="*/ 116896 w 116896"/>
                  <a:gd name="connsiteY13" fmla="*/ 76199 h 108056"/>
                  <a:gd name="connsiteX14" fmla="*/ 85940 w 116896"/>
                  <a:gd name="connsiteY14" fmla="*/ 107155 h 108056"/>
                  <a:gd name="connsiteX15" fmla="*/ 64051 w 116896"/>
                  <a:gd name="connsiteY15" fmla="*/ 98089 h 108056"/>
                  <a:gd name="connsiteX16" fmla="*/ 58635 w 116896"/>
                  <a:gd name="connsiteY16" fmla="*/ 85013 h 108056"/>
                  <a:gd name="connsiteX17" fmla="*/ 52845 w 116896"/>
                  <a:gd name="connsiteY17" fmla="*/ 98989 h 108056"/>
                  <a:gd name="connsiteX18" fmla="*/ 30956 w 116896"/>
                  <a:gd name="connsiteY18" fmla="*/ 108056 h 108056"/>
                  <a:gd name="connsiteX19" fmla="*/ 0 w 116896"/>
                  <a:gd name="connsiteY19" fmla="*/ 77100 h 108056"/>
                  <a:gd name="connsiteX20" fmla="*/ 9067 w 116896"/>
                  <a:gd name="connsiteY20" fmla="*/ 55211 h 108056"/>
                  <a:gd name="connsiteX21" fmla="*/ 10834 w 116896"/>
                  <a:gd name="connsiteY21" fmla="*/ 54479 h 108056"/>
                  <a:gd name="connsiteX22" fmla="*/ 9067 w 116896"/>
                  <a:gd name="connsiteY22" fmla="*/ 53747 h 108056"/>
                  <a:gd name="connsiteX23" fmla="*/ 0 w 116896"/>
                  <a:gd name="connsiteY23" fmla="*/ 31857 h 108056"/>
                  <a:gd name="connsiteX24" fmla="*/ 30956 w 116896"/>
                  <a:gd name="connsiteY24" fmla="*/ 901 h 108056"/>
                  <a:gd name="connsiteX25" fmla="*/ 52845 w 116896"/>
                  <a:gd name="connsiteY25" fmla="*/ 9968 h 108056"/>
                  <a:gd name="connsiteX26" fmla="*/ 58261 w 116896"/>
                  <a:gd name="connsiteY26" fmla="*/ 23043 h 108056"/>
                  <a:gd name="connsiteX27" fmla="*/ 64051 w 116896"/>
                  <a:gd name="connsiteY27" fmla="*/ 9067 h 108056"/>
                  <a:gd name="connsiteX28" fmla="*/ 85940 w 116896"/>
                  <a:gd name="connsiteY28" fmla="*/ 0 h 10805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</a:cxnLst>
                <a:rect l="l" t="t" r="r" b="b"/>
                <a:pathLst>
                  <a:path w="116896" h="108056">
                    <a:moveTo>
                      <a:pt x="58635" y="39769"/>
                    </a:moveTo>
                    <a:lnTo>
                      <a:pt x="52845" y="53747"/>
                    </a:lnTo>
                    <a:lnTo>
                      <a:pt x="51078" y="54479"/>
                    </a:lnTo>
                    <a:lnTo>
                      <a:pt x="52845" y="55211"/>
                    </a:lnTo>
                    <a:lnTo>
                      <a:pt x="58261" y="68287"/>
                    </a:lnTo>
                    <a:lnTo>
                      <a:pt x="64051" y="54310"/>
                    </a:lnTo>
                    <a:lnTo>
                      <a:pt x="65818" y="53578"/>
                    </a:lnTo>
                    <a:lnTo>
                      <a:pt x="64051" y="52846"/>
                    </a:lnTo>
                    <a:close/>
                    <a:moveTo>
                      <a:pt x="85940" y="0"/>
                    </a:moveTo>
                    <a:cubicBezTo>
                      <a:pt x="103037" y="0"/>
                      <a:pt x="116896" y="13859"/>
                      <a:pt x="116896" y="30956"/>
                    </a:cubicBezTo>
                    <a:cubicBezTo>
                      <a:pt x="116896" y="39504"/>
                      <a:pt x="113431" y="47244"/>
                      <a:pt x="107829" y="52846"/>
                    </a:cubicBezTo>
                    <a:lnTo>
                      <a:pt x="106062" y="53578"/>
                    </a:lnTo>
                    <a:lnTo>
                      <a:pt x="107829" y="54310"/>
                    </a:lnTo>
                    <a:cubicBezTo>
                      <a:pt x="113431" y="59912"/>
                      <a:pt x="116896" y="67651"/>
                      <a:pt x="116896" y="76199"/>
                    </a:cubicBezTo>
                    <a:cubicBezTo>
                      <a:pt x="116896" y="93296"/>
                      <a:pt x="103037" y="107155"/>
                      <a:pt x="85940" y="107155"/>
                    </a:cubicBezTo>
                    <a:cubicBezTo>
                      <a:pt x="77392" y="107155"/>
                      <a:pt x="69653" y="103690"/>
                      <a:pt x="64051" y="98089"/>
                    </a:cubicBezTo>
                    <a:lnTo>
                      <a:pt x="58635" y="85013"/>
                    </a:lnTo>
                    <a:lnTo>
                      <a:pt x="52845" y="98989"/>
                    </a:lnTo>
                    <a:cubicBezTo>
                      <a:pt x="47243" y="104591"/>
                      <a:pt x="39504" y="108056"/>
                      <a:pt x="30956" y="108056"/>
                    </a:cubicBezTo>
                    <a:cubicBezTo>
                      <a:pt x="13859" y="108056"/>
                      <a:pt x="0" y="94197"/>
                      <a:pt x="0" y="77100"/>
                    </a:cubicBezTo>
                    <a:cubicBezTo>
                      <a:pt x="0" y="68552"/>
                      <a:pt x="3465" y="60813"/>
                      <a:pt x="9067" y="55211"/>
                    </a:cubicBezTo>
                    <a:lnTo>
                      <a:pt x="10834" y="54479"/>
                    </a:lnTo>
                    <a:lnTo>
                      <a:pt x="9067" y="53747"/>
                    </a:lnTo>
                    <a:cubicBezTo>
                      <a:pt x="3465" y="48145"/>
                      <a:pt x="0" y="40405"/>
                      <a:pt x="0" y="31857"/>
                    </a:cubicBezTo>
                    <a:cubicBezTo>
                      <a:pt x="0" y="14760"/>
                      <a:pt x="13859" y="901"/>
                      <a:pt x="30956" y="901"/>
                    </a:cubicBezTo>
                    <a:cubicBezTo>
                      <a:pt x="39504" y="901"/>
                      <a:pt x="47243" y="4366"/>
                      <a:pt x="52845" y="9968"/>
                    </a:cubicBezTo>
                    <a:lnTo>
                      <a:pt x="58261" y="23043"/>
                    </a:lnTo>
                    <a:lnTo>
                      <a:pt x="64051" y="9067"/>
                    </a:lnTo>
                    <a:cubicBezTo>
                      <a:pt x="69653" y="3465"/>
                      <a:pt x="77392" y="0"/>
                      <a:pt x="85940" y="0"/>
                    </a:cubicBezTo>
                    <a:close/>
                  </a:path>
                </a:pathLst>
              </a:custGeom>
              <a:solidFill>
                <a:srgbClr val="FFFF00"/>
              </a:solidFill>
              <a:ln w="1905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91" name="グループ化 90">
              <a:extLst>
                <a:ext uri="{FF2B5EF4-FFF2-40B4-BE49-F238E27FC236}">
                  <a16:creationId xmlns:a16="http://schemas.microsoft.com/office/drawing/2014/main" id="{6CFFF40A-8AB1-426A-8A2E-01C7A4E3AB16}"/>
                </a:ext>
              </a:extLst>
            </p:cNvPr>
            <p:cNvGrpSpPr/>
            <p:nvPr/>
          </p:nvGrpSpPr>
          <p:grpSpPr>
            <a:xfrm rot="1082695">
              <a:off x="1726627" y="1935413"/>
              <a:ext cx="270440" cy="268994"/>
              <a:chOff x="708456" y="3239374"/>
              <a:chExt cx="557056" cy="554083"/>
            </a:xfrm>
          </p:grpSpPr>
          <p:sp>
            <p:nvSpPr>
              <p:cNvPr id="212" name="フリーフォーム: 図形 211">
                <a:extLst>
                  <a:ext uri="{FF2B5EF4-FFF2-40B4-BE49-F238E27FC236}">
                    <a16:creationId xmlns:a16="http://schemas.microsoft.com/office/drawing/2014/main" id="{E1FEFF80-8FE6-4E1C-A05B-7F9116AFF891}"/>
                  </a:ext>
                </a:extLst>
              </p:cNvPr>
              <p:cNvSpPr/>
              <p:nvPr/>
            </p:nvSpPr>
            <p:spPr>
              <a:xfrm>
                <a:off x="708456" y="3452904"/>
                <a:ext cx="271306" cy="130400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solidFill>
                <a:schemeClr val="bg1"/>
              </a:solidFill>
              <a:ln w="1905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13" name="フリーフォーム: 図形 212">
                <a:extLst>
                  <a:ext uri="{FF2B5EF4-FFF2-40B4-BE49-F238E27FC236}">
                    <a16:creationId xmlns:a16="http://schemas.microsoft.com/office/drawing/2014/main" id="{EDACBD6A-738D-467E-98A6-7675D0298BE9}"/>
                  </a:ext>
                </a:extLst>
              </p:cNvPr>
              <p:cNvSpPr/>
              <p:nvPr/>
            </p:nvSpPr>
            <p:spPr>
              <a:xfrm>
                <a:off x="994206" y="3452904"/>
                <a:ext cx="271306" cy="130400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solidFill>
                <a:schemeClr val="bg1"/>
              </a:solidFill>
              <a:ln w="1905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14" name="フリーフォーム: 図形 213">
                <a:extLst>
                  <a:ext uri="{FF2B5EF4-FFF2-40B4-BE49-F238E27FC236}">
                    <a16:creationId xmlns:a16="http://schemas.microsoft.com/office/drawing/2014/main" id="{1BF3A59E-F338-4AA0-ADD7-F057BD16DF87}"/>
                  </a:ext>
                </a:extLst>
              </p:cNvPr>
              <p:cNvSpPr/>
              <p:nvPr/>
            </p:nvSpPr>
            <p:spPr>
              <a:xfrm rot="16200000">
                <a:off x="847952" y="3309827"/>
                <a:ext cx="271306" cy="130400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solidFill>
                <a:schemeClr val="bg1"/>
              </a:solidFill>
              <a:ln w="1905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15" name="フリーフォーム: 図形 214">
                <a:extLst>
                  <a:ext uri="{FF2B5EF4-FFF2-40B4-BE49-F238E27FC236}">
                    <a16:creationId xmlns:a16="http://schemas.microsoft.com/office/drawing/2014/main" id="{CCEE13A2-36B3-46BB-8A22-381F022BB530}"/>
                  </a:ext>
                </a:extLst>
              </p:cNvPr>
              <p:cNvSpPr/>
              <p:nvPr/>
            </p:nvSpPr>
            <p:spPr>
              <a:xfrm rot="16200000">
                <a:off x="847952" y="3592604"/>
                <a:ext cx="271306" cy="130400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solidFill>
                <a:schemeClr val="bg1"/>
              </a:solidFill>
              <a:ln w="1905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16" name="フリーフォーム: 図形 215">
                <a:extLst>
                  <a:ext uri="{FF2B5EF4-FFF2-40B4-BE49-F238E27FC236}">
                    <a16:creationId xmlns:a16="http://schemas.microsoft.com/office/drawing/2014/main" id="{61AA7F4D-F4E5-43B9-99D0-2D20A7F046BA}"/>
                  </a:ext>
                </a:extLst>
              </p:cNvPr>
              <p:cNvSpPr/>
              <p:nvPr/>
            </p:nvSpPr>
            <p:spPr>
              <a:xfrm>
                <a:off x="741793" y="3469512"/>
                <a:ext cx="201182" cy="96696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gradFill flip="none" rotWithShape="1">
                <a:gsLst>
                  <a:gs pos="30000">
                    <a:schemeClr val="accent4">
                      <a:lumMod val="60000"/>
                      <a:lumOff val="40000"/>
                    </a:schemeClr>
                  </a:gs>
                  <a:gs pos="100000">
                    <a:schemeClr val="bg1"/>
                  </a:gs>
                </a:gsLst>
                <a:lin ang="10800000" scaled="1"/>
                <a:tileRect/>
              </a:gradFill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17" name="フリーフォーム: 図形 216">
                <a:extLst>
                  <a:ext uri="{FF2B5EF4-FFF2-40B4-BE49-F238E27FC236}">
                    <a16:creationId xmlns:a16="http://schemas.microsoft.com/office/drawing/2014/main" id="{18ED1626-7B37-4EEA-83A7-4AA11DD07FA3}"/>
                  </a:ext>
                </a:extLst>
              </p:cNvPr>
              <p:cNvSpPr/>
              <p:nvPr/>
            </p:nvSpPr>
            <p:spPr>
              <a:xfrm>
                <a:off x="1015638" y="3469512"/>
                <a:ext cx="201182" cy="96696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gradFill flip="none" rotWithShape="1">
                <a:gsLst>
                  <a:gs pos="30000">
                    <a:schemeClr val="accent4">
                      <a:lumMod val="60000"/>
                      <a:lumOff val="40000"/>
                    </a:schemeClr>
                  </a:gs>
                  <a:gs pos="100000">
                    <a:schemeClr val="bg1"/>
                  </a:gs>
                </a:gsLst>
                <a:lin ang="0" scaled="1"/>
                <a:tileRect/>
              </a:gradFill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18" name="フリーフォーム: 図形 217">
                <a:extLst>
                  <a:ext uri="{FF2B5EF4-FFF2-40B4-BE49-F238E27FC236}">
                    <a16:creationId xmlns:a16="http://schemas.microsoft.com/office/drawing/2014/main" id="{20E9FFE9-5632-4AC0-829A-EE8B6BDB8F06}"/>
                  </a:ext>
                </a:extLst>
              </p:cNvPr>
              <p:cNvSpPr/>
              <p:nvPr/>
            </p:nvSpPr>
            <p:spPr>
              <a:xfrm rot="16200000">
                <a:off x="883670" y="3340723"/>
                <a:ext cx="201182" cy="96696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gradFill flip="none" rotWithShape="1">
                <a:gsLst>
                  <a:gs pos="30000">
                    <a:schemeClr val="accent4">
                      <a:lumMod val="60000"/>
                      <a:lumOff val="40000"/>
                    </a:schemeClr>
                  </a:gs>
                  <a:gs pos="100000">
                    <a:schemeClr val="bg1"/>
                  </a:gs>
                </a:gsLst>
                <a:lin ang="0" scaled="1"/>
                <a:tileRect/>
              </a:gradFill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19" name="フリーフォーム: 図形 218">
                <a:extLst>
                  <a:ext uri="{FF2B5EF4-FFF2-40B4-BE49-F238E27FC236}">
                    <a16:creationId xmlns:a16="http://schemas.microsoft.com/office/drawing/2014/main" id="{7337586A-5A2D-49D6-841F-C4868780C04A}"/>
                  </a:ext>
                </a:extLst>
              </p:cNvPr>
              <p:cNvSpPr/>
              <p:nvPr/>
            </p:nvSpPr>
            <p:spPr>
              <a:xfrm rot="16200000">
                <a:off x="883670" y="3597306"/>
                <a:ext cx="201182" cy="96696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gradFill flip="none" rotWithShape="1">
                <a:gsLst>
                  <a:gs pos="30000">
                    <a:schemeClr val="accent4">
                      <a:lumMod val="60000"/>
                      <a:lumOff val="40000"/>
                    </a:schemeClr>
                  </a:gs>
                  <a:gs pos="100000">
                    <a:schemeClr val="bg1"/>
                  </a:gs>
                </a:gsLst>
                <a:lin ang="10800000" scaled="1"/>
                <a:tileRect/>
              </a:gradFill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20" name="フリーフォーム: 図形 219">
                <a:extLst>
                  <a:ext uri="{FF2B5EF4-FFF2-40B4-BE49-F238E27FC236}">
                    <a16:creationId xmlns:a16="http://schemas.microsoft.com/office/drawing/2014/main" id="{046B7D68-53BD-45A5-AF0C-4C6B1B600272}"/>
                  </a:ext>
                </a:extLst>
              </p:cNvPr>
              <p:cNvSpPr/>
              <p:nvPr/>
            </p:nvSpPr>
            <p:spPr>
              <a:xfrm>
                <a:off x="925165" y="3463077"/>
                <a:ext cx="116896" cy="108056"/>
              </a:xfrm>
              <a:custGeom>
                <a:avLst/>
                <a:gdLst>
                  <a:gd name="connsiteX0" fmla="*/ 58635 w 116896"/>
                  <a:gd name="connsiteY0" fmla="*/ 39769 h 108056"/>
                  <a:gd name="connsiteX1" fmla="*/ 52845 w 116896"/>
                  <a:gd name="connsiteY1" fmla="*/ 53747 h 108056"/>
                  <a:gd name="connsiteX2" fmla="*/ 51078 w 116896"/>
                  <a:gd name="connsiteY2" fmla="*/ 54479 h 108056"/>
                  <a:gd name="connsiteX3" fmla="*/ 52845 w 116896"/>
                  <a:gd name="connsiteY3" fmla="*/ 55211 h 108056"/>
                  <a:gd name="connsiteX4" fmla="*/ 58261 w 116896"/>
                  <a:gd name="connsiteY4" fmla="*/ 68287 h 108056"/>
                  <a:gd name="connsiteX5" fmla="*/ 64051 w 116896"/>
                  <a:gd name="connsiteY5" fmla="*/ 54310 h 108056"/>
                  <a:gd name="connsiteX6" fmla="*/ 65818 w 116896"/>
                  <a:gd name="connsiteY6" fmla="*/ 53578 h 108056"/>
                  <a:gd name="connsiteX7" fmla="*/ 64051 w 116896"/>
                  <a:gd name="connsiteY7" fmla="*/ 52846 h 108056"/>
                  <a:gd name="connsiteX8" fmla="*/ 85940 w 116896"/>
                  <a:gd name="connsiteY8" fmla="*/ 0 h 108056"/>
                  <a:gd name="connsiteX9" fmla="*/ 116896 w 116896"/>
                  <a:gd name="connsiteY9" fmla="*/ 30956 h 108056"/>
                  <a:gd name="connsiteX10" fmla="*/ 107829 w 116896"/>
                  <a:gd name="connsiteY10" fmla="*/ 52846 h 108056"/>
                  <a:gd name="connsiteX11" fmla="*/ 106062 w 116896"/>
                  <a:gd name="connsiteY11" fmla="*/ 53578 h 108056"/>
                  <a:gd name="connsiteX12" fmla="*/ 107829 w 116896"/>
                  <a:gd name="connsiteY12" fmla="*/ 54310 h 108056"/>
                  <a:gd name="connsiteX13" fmla="*/ 116896 w 116896"/>
                  <a:gd name="connsiteY13" fmla="*/ 76199 h 108056"/>
                  <a:gd name="connsiteX14" fmla="*/ 85940 w 116896"/>
                  <a:gd name="connsiteY14" fmla="*/ 107155 h 108056"/>
                  <a:gd name="connsiteX15" fmla="*/ 64051 w 116896"/>
                  <a:gd name="connsiteY15" fmla="*/ 98089 h 108056"/>
                  <a:gd name="connsiteX16" fmla="*/ 58635 w 116896"/>
                  <a:gd name="connsiteY16" fmla="*/ 85013 h 108056"/>
                  <a:gd name="connsiteX17" fmla="*/ 52845 w 116896"/>
                  <a:gd name="connsiteY17" fmla="*/ 98989 h 108056"/>
                  <a:gd name="connsiteX18" fmla="*/ 30956 w 116896"/>
                  <a:gd name="connsiteY18" fmla="*/ 108056 h 108056"/>
                  <a:gd name="connsiteX19" fmla="*/ 0 w 116896"/>
                  <a:gd name="connsiteY19" fmla="*/ 77100 h 108056"/>
                  <a:gd name="connsiteX20" fmla="*/ 9067 w 116896"/>
                  <a:gd name="connsiteY20" fmla="*/ 55211 h 108056"/>
                  <a:gd name="connsiteX21" fmla="*/ 10834 w 116896"/>
                  <a:gd name="connsiteY21" fmla="*/ 54479 h 108056"/>
                  <a:gd name="connsiteX22" fmla="*/ 9067 w 116896"/>
                  <a:gd name="connsiteY22" fmla="*/ 53747 h 108056"/>
                  <a:gd name="connsiteX23" fmla="*/ 0 w 116896"/>
                  <a:gd name="connsiteY23" fmla="*/ 31857 h 108056"/>
                  <a:gd name="connsiteX24" fmla="*/ 30956 w 116896"/>
                  <a:gd name="connsiteY24" fmla="*/ 901 h 108056"/>
                  <a:gd name="connsiteX25" fmla="*/ 52845 w 116896"/>
                  <a:gd name="connsiteY25" fmla="*/ 9968 h 108056"/>
                  <a:gd name="connsiteX26" fmla="*/ 58261 w 116896"/>
                  <a:gd name="connsiteY26" fmla="*/ 23043 h 108056"/>
                  <a:gd name="connsiteX27" fmla="*/ 64051 w 116896"/>
                  <a:gd name="connsiteY27" fmla="*/ 9067 h 108056"/>
                  <a:gd name="connsiteX28" fmla="*/ 85940 w 116896"/>
                  <a:gd name="connsiteY28" fmla="*/ 0 h 10805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</a:cxnLst>
                <a:rect l="l" t="t" r="r" b="b"/>
                <a:pathLst>
                  <a:path w="116896" h="108056">
                    <a:moveTo>
                      <a:pt x="58635" y="39769"/>
                    </a:moveTo>
                    <a:lnTo>
                      <a:pt x="52845" y="53747"/>
                    </a:lnTo>
                    <a:lnTo>
                      <a:pt x="51078" y="54479"/>
                    </a:lnTo>
                    <a:lnTo>
                      <a:pt x="52845" y="55211"/>
                    </a:lnTo>
                    <a:lnTo>
                      <a:pt x="58261" y="68287"/>
                    </a:lnTo>
                    <a:lnTo>
                      <a:pt x="64051" y="54310"/>
                    </a:lnTo>
                    <a:lnTo>
                      <a:pt x="65818" y="53578"/>
                    </a:lnTo>
                    <a:lnTo>
                      <a:pt x="64051" y="52846"/>
                    </a:lnTo>
                    <a:close/>
                    <a:moveTo>
                      <a:pt x="85940" y="0"/>
                    </a:moveTo>
                    <a:cubicBezTo>
                      <a:pt x="103037" y="0"/>
                      <a:pt x="116896" y="13859"/>
                      <a:pt x="116896" y="30956"/>
                    </a:cubicBezTo>
                    <a:cubicBezTo>
                      <a:pt x="116896" y="39504"/>
                      <a:pt x="113431" y="47244"/>
                      <a:pt x="107829" y="52846"/>
                    </a:cubicBezTo>
                    <a:lnTo>
                      <a:pt x="106062" y="53578"/>
                    </a:lnTo>
                    <a:lnTo>
                      <a:pt x="107829" y="54310"/>
                    </a:lnTo>
                    <a:cubicBezTo>
                      <a:pt x="113431" y="59912"/>
                      <a:pt x="116896" y="67651"/>
                      <a:pt x="116896" y="76199"/>
                    </a:cubicBezTo>
                    <a:cubicBezTo>
                      <a:pt x="116896" y="93296"/>
                      <a:pt x="103037" y="107155"/>
                      <a:pt x="85940" y="107155"/>
                    </a:cubicBezTo>
                    <a:cubicBezTo>
                      <a:pt x="77392" y="107155"/>
                      <a:pt x="69653" y="103690"/>
                      <a:pt x="64051" y="98089"/>
                    </a:cubicBezTo>
                    <a:lnTo>
                      <a:pt x="58635" y="85013"/>
                    </a:lnTo>
                    <a:lnTo>
                      <a:pt x="52845" y="98989"/>
                    </a:lnTo>
                    <a:cubicBezTo>
                      <a:pt x="47243" y="104591"/>
                      <a:pt x="39504" y="108056"/>
                      <a:pt x="30956" y="108056"/>
                    </a:cubicBezTo>
                    <a:cubicBezTo>
                      <a:pt x="13859" y="108056"/>
                      <a:pt x="0" y="94197"/>
                      <a:pt x="0" y="77100"/>
                    </a:cubicBezTo>
                    <a:cubicBezTo>
                      <a:pt x="0" y="68552"/>
                      <a:pt x="3465" y="60813"/>
                      <a:pt x="9067" y="55211"/>
                    </a:cubicBezTo>
                    <a:lnTo>
                      <a:pt x="10834" y="54479"/>
                    </a:lnTo>
                    <a:lnTo>
                      <a:pt x="9067" y="53747"/>
                    </a:lnTo>
                    <a:cubicBezTo>
                      <a:pt x="3465" y="48145"/>
                      <a:pt x="0" y="40405"/>
                      <a:pt x="0" y="31857"/>
                    </a:cubicBezTo>
                    <a:cubicBezTo>
                      <a:pt x="0" y="14760"/>
                      <a:pt x="13859" y="901"/>
                      <a:pt x="30956" y="901"/>
                    </a:cubicBezTo>
                    <a:cubicBezTo>
                      <a:pt x="39504" y="901"/>
                      <a:pt x="47243" y="4366"/>
                      <a:pt x="52845" y="9968"/>
                    </a:cubicBezTo>
                    <a:lnTo>
                      <a:pt x="58261" y="23043"/>
                    </a:lnTo>
                    <a:lnTo>
                      <a:pt x="64051" y="9067"/>
                    </a:lnTo>
                    <a:cubicBezTo>
                      <a:pt x="69653" y="3465"/>
                      <a:pt x="77392" y="0"/>
                      <a:pt x="85940" y="0"/>
                    </a:cubicBezTo>
                    <a:close/>
                  </a:path>
                </a:pathLst>
              </a:custGeom>
              <a:solidFill>
                <a:srgbClr val="FFFF00"/>
              </a:solidFill>
              <a:ln w="1905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92" name="グループ化 91">
              <a:extLst>
                <a:ext uri="{FF2B5EF4-FFF2-40B4-BE49-F238E27FC236}">
                  <a16:creationId xmlns:a16="http://schemas.microsoft.com/office/drawing/2014/main" id="{B87B6C34-D20C-489E-B260-DB95EA74FDCF}"/>
                </a:ext>
              </a:extLst>
            </p:cNvPr>
            <p:cNvGrpSpPr/>
            <p:nvPr/>
          </p:nvGrpSpPr>
          <p:grpSpPr>
            <a:xfrm rot="1082695">
              <a:off x="1520252" y="2322763"/>
              <a:ext cx="270440" cy="268994"/>
              <a:chOff x="708456" y="3239374"/>
              <a:chExt cx="557056" cy="554083"/>
            </a:xfrm>
          </p:grpSpPr>
          <p:sp>
            <p:nvSpPr>
              <p:cNvPr id="203" name="フリーフォーム: 図形 202">
                <a:extLst>
                  <a:ext uri="{FF2B5EF4-FFF2-40B4-BE49-F238E27FC236}">
                    <a16:creationId xmlns:a16="http://schemas.microsoft.com/office/drawing/2014/main" id="{AE03C943-41C1-4363-A35F-6B6F7BA7AA70}"/>
                  </a:ext>
                </a:extLst>
              </p:cNvPr>
              <p:cNvSpPr/>
              <p:nvPr/>
            </p:nvSpPr>
            <p:spPr>
              <a:xfrm>
                <a:off x="708456" y="3452904"/>
                <a:ext cx="271306" cy="130400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solidFill>
                <a:schemeClr val="bg1"/>
              </a:solidFill>
              <a:ln w="1905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04" name="フリーフォーム: 図形 203">
                <a:extLst>
                  <a:ext uri="{FF2B5EF4-FFF2-40B4-BE49-F238E27FC236}">
                    <a16:creationId xmlns:a16="http://schemas.microsoft.com/office/drawing/2014/main" id="{4BBB8E6B-4810-4FF3-A606-9946538EDAFA}"/>
                  </a:ext>
                </a:extLst>
              </p:cNvPr>
              <p:cNvSpPr/>
              <p:nvPr/>
            </p:nvSpPr>
            <p:spPr>
              <a:xfrm>
                <a:off x="994206" y="3452904"/>
                <a:ext cx="271306" cy="130400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solidFill>
                <a:schemeClr val="bg1"/>
              </a:solidFill>
              <a:ln w="1905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05" name="フリーフォーム: 図形 204">
                <a:extLst>
                  <a:ext uri="{FF2B5EF4-FFF2-40B4-BE49-F238E27FC236}">
                    <a16:creationId xmlns:a16="http://schemas.microsoft.com/office/drawing/2014/main" id="{9D78831D-C33A-472B-B091-5E8EEAA6C790}"/>
                  </a:ext>
                </a:extLst>
              </p:cNvPr>
              <p:cNvSpPr/>
              <p:nvPr/>
            </p:nvSpPr>
            <p:spPr>
              <a:xfrm rot="16200000">
                <a:off x="847952" y="3309827"/>
                <a:ext cx="271306" cy="130400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solidFill>
                <a:schemeClr val="bg1"/>
              </a:solidFill>
              <a:ln w="1905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06" name="フリーフォーム: 図形 205">
                <a:extLst>
                  <a:ext uri="{FF2B5EF4-FFF2-40B4-BE49-F238E27FC236}">
                    <a16:creationId xmlns:a16="http://schemas.microsoft.com/office/drawing/2014/main" id="{7F7035B5-194C-49FE-9CA1-7D4221703804}"/>
                  </a:ext>
                </a:extLst>
              </p:cNvPr>
              <p:cNvSpPr/>
              <p:nvPr/>
            </p:nvSpPr>
            <p:spPr>
              <a:xfrm rot="16200000">
                <a:off x="847952" y="3592604"/>
                <a:ext cx="271306" cy="130400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solidFill>
                <a:schemeClr val="bg1"/>
              </a:solidFill>
              <a:ln w="1905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07" name="フリーフォーム: 図形 206">
                <a:extLst>
                  <a:ext uri="{FF2B5EF4-FFF2-40B4-BE49-F238E27FC236}">
                    <a16:creationId xmlns:a16="http://schemas.microsoft.com/office/drawing/2014/main" id="{FAF73EAB-65EC-484A-86D7-849AA6245D1E}"/>
                  </a:ext>
                </a:extLst>
              </p:cNvPr>
              <p:cNvSpPr/>
              <p:nvPr/>
            </p:nvSpPr>
            <p:spPr>
              <a:xfrm>
                <a:off x="741793" y="3469512"/>
                <a:ext cx="201182" cy="96696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gradFill flip="none" rotWithShape="1">
                <a:gsLst>
                  <a:gs pos="30000">
                    <a:schemeClr val="accent4">
                      <a:lumMod val="60000"/>
                      <a:lumOff val="40000"/>
                    </a:schemeClr>
                  </a:gs>
                  <a:gs pos="100000">
                    <a:schemeClr val="bg1"/>
                  </a:gs>
                </a:gsLst>
                <a:lin ang="10800000" scaled="1"/>
                <a:tileRect/>
              </a:gradFill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08" name="フリーフォーム: 図形 207">
                <a:extLst>
                  <a:ext uri="{FF2B5EF4-FFF2-40B4-BE49-F238E27FC236}">
                    <a16:creationId xmlns:a16="http://schemas.microsoft.com/office/drawing/2014/main" id="{89586477-F025-4845-8D5F-C90A9BA94314}"/>
                  </a:ext>
                </a:extLst>
              </p:cNvPr>
              <p:cNvSpPr/>
              <p:nvPr/>
            </p:nvSpPr>
            <p:spPr>
              <a:xfrm>
                <a:off x="1015638" y="3469512"/>
                <a:ext cx="201182" cy="96696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gradFill flip="none" rotWithShape="1">
                <a:gsLst>
                  <a:gs pos="30000">
                    <a:schemeClr val="accent4">
                      <a:lumMod val="60000"/>
                      <a:lumOff val="40000"/>
                    </a:schemeClr>
                  </a:gs>
                  <a:gs pos="100000">
                    <a:schemeClr val="bg1"/>
                  </a:gs>
                </a:gsLst>
                <a:lin ang="0" scaled="1"/>
                <a:tileRect/>
              </a:gradFill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09" name="フリーフォーム: 図形 208">
                <a:extLst>
                  <a:ext uri="{FF2B5EF4-FFF2-40B4-BE49-F238E27FC236}">
                    <a16:creationId xmlns:a16="http://schemas.microsoft.com/office/drawing/2014/main" id="{E655C557-7824-431C-89D4-E17A1B9D234E}"/>
                  </a:ext>
                </a:extLst>
              </p:cNvPr>
              <p:cNvSpPr/>
              <p:nvPr/>
            </p:nvSpPr>
            <p:spPr>
              <a:xfrm rot="16200000">
                <a:off x="883670" y="3340723"/>
                <a:ext cx="201182" cy="96696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gradFill flip="none" rotWithShape="1">
                <a:gsLst>
                  <a:gs pos="30000">
                    <a:schemeClr val="accent4">
                      <a:lumMod val="60000"/>
                      <a:lumOff val="40000"/>
                    </a:schemeClr>
                  </a:gs>
                  <a:gs pos="100000">
                    <a:schemeClr val="bg1"/>
                  </a:gs>
                </a:gsLst>
                <a:lin ang="0" scaled="1"/>
                <a:tileRect/>
              </a:gradFill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10" name="フリーフォーム: 図形 209">
                <a:extLst>
                  <a:ext uri="{FF2B5EF4-FFF2-40B4-BE49-F238E27FC236}">
                    <a16:creationId xmlns:a16="http://schemas.microsoft.com/office/drawing/2014/main" id="{B9E94311-0C20-4DF0-8109-1D5E5460A33D}"/>
                  </a:ext>
                </a:extLst>
              </p:cNvPr>
              <p:cNvSpPr/>
              <p:nvPr/>
            </p:nvSpPr>
            <p:spPr>
              <a:xfrm rot="16200000">
                <a:off x="883670" y="3597306"/>
                <a:ext cx="201182" cy="96696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gradFill flip="none" rotWithShape="1">
                <a:gsLst>
                  <a:gs pos="30000">
                    <a:schemeClr val="accent4">
                      <a:lumMod val="60000"/>
                      <a:lumOff val="40000"/>
                    </a:schemeClr>
                  </a:gs>
                  <a:gs pos="100000">
                    <a:schemeClr val="bg1"/>
                  </a:gs>
                </a:gsLst>
                <a:lin ang="10800000" scaled="1"/>
                <a:tileRect/>
              </a:gradFill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11" name="フリーフォーム: 図形 210">
                <a:extLst>
                  <a:ext uri="{FF2B5EF4-FFF2-40B4-BE49-F238E27FC236}">
                    <a16:creationId xmlns:a16="http://schemas.microsoft.com/office/drawing/2014/main" id="{289832E7-E06D-4978-8EA8-C8F50B45A4D4}"/>
                  </a:ext>
                </a:extLst>
              </p:cNvPr>
              <p:cNvSpPr/>
              <p:nvPr/>
            </p:nvSpPr>
            <p:spPr>
              <a:xfrm>
                <a:off x="925165" y="3463077"/>
                <a:ext cx="116896" cy="108056"/>
              </a:xfrm>
              <a:custGeom>
                <a:avLst/>
                <a:gdLst>
                  <a:gd name="connsiteX0" fmla="*/ 58635 w 116896"/>
                  <a:gd name="connsiteY0" fmla="*/ 39769 h 108056"/>
                  <a:gd name="connsiteX1" fmla="*/ 52845 w 116896"/>
                  <a:gd name="connsiteY1" fmla="*/ 53747 h 108056"/>
                  <a:gd name="connsiteX2" fmla="*/ 51078 w 116896"/>
                  <a:gd name="connsiteY2" fmla="*/ 54479 h 108056"/>
                  <a:gd name="connsiteX3" fmla="*/ 52845 w 116896"/>
                  <a:gd name="connsiteY3" fmla="*/ 55211 h 108056"/>
                  <a:gd name="connsiteX4" fmla="*/ 58261 w 116896"/>
                  <a:gd name="connsiteY4" fmla="*/ 68287 h 108056"/>
                  <a:gd name="connsiteX5" fmla="*/ 64051 w 116896"/>
                  <a:gd name="connsiteY5" fmla="*/ 54310 h 108056"/>
                  <a:gd name="connsiteX6" fmla="*/ 65818 w 116896"/>
                  <a:gd name="connsiteY6" fmla="*/ 53578 h 108056"/>
                  <a:gd name="connsiteX7" fmla="*/ 64051 w 116896"/>
                  <a:gd name="connsiteY7" fmla="*/ 52846 h 108056"/>
                  <a:gd name="connsiteX8" fmla="*/ 85940 w 116896"/>
                  <a:gd name="connsiteY8" fmla="*/ 0 h 108056"/>
                  <a:gd name="connsiteX9" fmla="*/ 116896 w 116896"/>
                  <a:gd name="connsiteY9" fmla="*/ 30956 h 108056"/>
                  <a:gd name="connsiteX10" fmla="*/ 107829 w 116896"/>
                  <a:gd name="connsiteY10" fmla="*/ 52846 h 108056"/>
                  <a:gd name="connsiteX11" fmla="*/ 106062 w 116896"/>
                  <a:gd name="connsiteY11" fmla="*/ 53578 h 108056"/>
                  <a:gd name="connsiteX12" fmla="*/ 107829 w 116896"/>
                  <a:gd name="connsiteY12" fmla="*/ 54310 h 108056"/>
                  <a:gd name="connsiteX13" fmla="*/ 116896 w 116896"/>
                  <a:gd name="connsiteY13" fmla="*/ 76199 h 108056"/>
                  <a:gd name="connsiteX14" fmla="*/ 85940 w 116896"/>
                  <a:gd name="connsiteY14" fmla="*/ 107155 h 108056"/>
                  <a:gd name="connsiteX15" fmla="*/ 64051 w 116896"/>
                  <a:gd name="connsiteY15" fmla="*/ 98089 h 108056"/>
                  <a:gd name="connsiteX16" fmla="*/ 58635 w 116896"/>
                  <a:gd name="connsiteY16" fmla="*/ 85013 h 108056"/>
                  <a:gd name="connsiteX17" fmla="*/ 52845 w 116896"/>
                  <a:gd name="connsiteY17" fmla="*/ 98989 h 108056"/>
                  <a:gd name="connsiteX18" fmla="*/ 30956 w 116896"/>
                  <a:gd name="connsiteY18" fmla="*/ 108056 h 108056"/>
                  <a:gd name="connsiteX19" fmla="*/ 0 w 116896"/>
                  <a:gd name="connsiteY19" fmla="*/ 77100 h 108056"/>
                  <a:gd name="connsiteX20" fmla="*/ 9067 w 116896"/>
                  <a:gd name="connsiteY20" fmla="*/ 55211 h 108056"/>
                  <a:gd name="connsiteX21" fmla="*/ 10834 w 116896"/>
                  <a:gd name="connsiteY21" fmla="*/ 54479 h 108056"/>
                  <a:gd name="connsiteX22" fmla="*/ 9067 w 116896"/>
                  <a:gd name="connsiteY22" fmla="*/ 53747 h 108056"/>
                  <a:gd name="connsiteX23" fmla="*/ 0 w 116896"/>
                  <a:gd name="connsiteY23" fmla="*/ 31857 h 108056"/>
                  <a:gd name="connsiteX24" fmla="*/ 30956 w 116896"/>
                  <a:gd name="connsiteY24" fmla="*/ 901 h 108056"/>
                  <a:gd name="connsiteX25" fmla="*/ 52845 w 116896"/>
                  <a:gd name="connsiteY25" fmla="*/ 9968 h 108056"/>
                  <a:gd name="connsiteX26" fmla="*/ 58261 w 116896"/>
                  <a:gd name="connsiteY26" fmla="*/ 23043 h 108056"/>
                  <a:gd name="connsiteX27" fmla="*/ 64051 w 116896"/>
                  <a:gd name="connsiteY27" fmla="*/ 9067 h 108056"/>
                  <a:gd name="connsiteX28" fmla="*/ 85940 w 116896"/>
                  <a:gd name="connsiteY28" fmla="*/ 0 h 10805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</a:cxnLst>
                <a:rect l="l" t="t" r="r" b="b"/>
                <a:pathLst>
                  <a:path w="116896" h="108056">
                    <a:moveTo>
                      <a:pt x="58635" y="39769"/>
                    </a:moveTo>
                    <a:lnTo>
                      <a:pt x="52845" y="53747"/>
                    </a:lnTo>
                    <a:lnTo>
                      <a:pt x="51078" y="54479"/>
                    </a:lnTo>
                    <a:lnTo>
                      <a:pt x="52845" y="55211"/>
                    </a:lnTo>
                    <a:lnTo>
                      <a:pt x="58261" y="68287"/>
                    </a:lnTo>
                    <a:lnTo>
                      <a:pt x="64051" y="54310"/>
                    </a:lnTo>
                    <a:lnTo>
                      <a:pt x="65818" y="53578"/>
                    </a:lnTo>
                    <a:lnTo>
                      <a:pt x="64051" y="52846"/>
                    </a:lnTo>
                    <a:close/>
                    <a:moveTo>
                      <a:pt x="85940" y="0"/>
                    </a:moveTo>
                    <a:cubicBezTo>
                      <a:pt x="103037" y="0"/>
                      <a:pt x="116896" y="13859"/>
                      <a:pt x="116896" y="30956"/>
                    </a:cubicBezTo>
                    <a:cubicBezTo>
                      <a:pt x="116896" y="39504"/>
                      <a:pt x="113431" y="47244"/>
                      <a:pt x="107829" y="52846"/>
                    </a:cubicBezTo>
                    <a:lnTo>
                      <a:pt x="106062" y="53578"/>
                    </a:lnTo>
                    <a:lnTo>
                      <a:pt x="107829" y="54310"/>
                    </a:lnTo>
                    <a:cubicBezTo>
                      <a:pt x="113431" y="59912"/>
                      <a:pt x="116896" y="67651"/>
                      <a:pt x="116896" y="76199"/>
                    </a:cubicBezTo>
                    <a:cubicBezTo>
                      <a:pt x="116896" y="93296"/>
                      <a:pt x="103037" y="107155"/>
                      <a:pt x="85940" y="107155"/>
                    </a:cubicBezTo>
                    <a:cubicBezTo>
                      <a:pt x="77392" y="107155"/>
                      <a:pt x="69653" y="103690"/>
                      <a:pt x="64051" y="98089"/>
                    </a:cubicBezTo>
                    <a:lnTo>
                      <a:pt x="58635" y="85013"/>
                    </a:lnTo>
                    <a:lnTo>
                      <a:pt x="52845" y="98989"/>
                    </a:lnTo>
                    <a:cubicBezTo>
                      <a:pt x="47243" y="104591"/>
                      <a:pt x="39504" y="108056"/>
                      <a:pt x="30956" y="108056"/>
                    </a:cubicBezTo>
                    <a:cubicBezTo>
                      <a:pt x="13859" y="108056"/>
                      <a:pt x="0" y="94197"/>
                      <a:pt x="0" y="77100"/>
                    </a:cubicBezTo>
                    <a:cubicBezTo>
                      <a:pt x="0" y="68552"/>
                      <a:pt x="3465" y="60813"/>
                      <a:pt x="9067" y="55211"/>
                    </a:cubicBezTo>
                    <a:lnTo>
                      <a:pt x="10834" y="54479"/>
                    </a:lnTo>
                    <a:lnTo>
                      <a:pt x="9067" y="53747"/>
                    </a:lnTo>
                    <a:cubicBezTo>
                      <a:pt x="3465" y="48145"/>
                      <a:pt x="0" y="40405"/>
                      <a:pt x="0" y="31857"/>
                    </a:cubicBezTo>
                    <a:cubicBezTo>
                      <a:pt x="0" y="14760"/>
                      <a:pt x="13859" y="901"/>
                      <a:pt x="30956" y="901"/>
                    </a:cubicBezTo>
                    <a:cubicBezTo>
                      <a:pt x="39504" y="901"/>
                      <a:pt x="47243" y="4366"/>
                      <a:pt x="52845" y="9968"/>
                    </a:cubicBezTo>
                    <a:lnTo>
                      <a:pt x="58261" y="23043"/>
                    </a:lnTo>
                    <a:lnTo>
                      <a:pt x="64051" y="9067"/>
                    </a:lnTo>
                    <a:cubicBezTo>
                      <a:pt x="69653" y="3465"/>
                      <a:pt x="77392" y="0"/>
                      <a:pt x="85940" y="0"/>
                    </a:cubicBezTo>
                    <a:close/>
                  </a:path>
                </a:pathLst>
              </a:custGeom>
              <a:solidFill>
                <a:srgbClr val="FFFF00"/>
              </a:solidFill>
              <a:ln w="1905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93" name="グループ化 92">
              <a:extLst>
                <a:ext uri="{FF2B5EF4-FFF2-40B4-BE49-F238E27FC236}">
                  <a16:creationId xmlns:a16="http://schemas.microsoft.com/office/drawing/2014/main" id="{3C06038B-D0A0-4DD2-AF42-635069ADAB2B}"/>
                </a:ext>
              </a:extLst>
            </p:cNvPr>
            <p:cNvGrpSpPr/>
            <p:nvPr/>
          </p:nvGrpSpPr>
          <p:grpSpPr>
            <a:xfrm rot="1082695">
              <a:off x="1520252" y="2503738"/>
              <a:ext cx="270440" cy="268994"/>
              <a:chOff x="708456" y="3239374"/>
              <a:chExt cx="557056" cy="554083"/>
            </a:xfrm>
          </p:grpSpPr>
          <p:sp>
            <p:nvSpPr>
              <p:cNvPr id="194" name="フリーフォーム: 図形 193">
                <a:extLst>
                  <a:ext uri="{FF2B5EF4-FFF2-40B4-BE49-F238E27FC236}">
                    <a16:creationId xmlns:a16="http://schemas.microsoft.com/office/drawing/2014/main" id="{BFA7CACC-A7D4-4499-9B7A-7BF117931FEC}"/>
                  </a:ext>
                </a:extLst>
              </p:cNvPr>
              <p:cNvSpPr/>
              <p:nvPr/>
            </p:nvSpPr>
            <p:spPr>
              <a:xfrm>
                <a:off x="708456" y="3452904"/>
                <a:ext cx="271306" cy="130400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solidFill>
                <a:schemeClr val="bg1"/>
              </a:solidFill>
              <a:ln w="1905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95" name="フリーフォーム: 図形 194">
                <a:extLst>
                  <a:ext uri="{FF2B5EF4-FFF2-40B4-BE49-F238E27FC236}">
                    <a16:creationId xmlns:a16="http://schemas.microsoft.com/office/drawing/2014/main" id="{972CA0A1-CEE4-4264-996A-3419567959ED}"/>
                  </a:ext>
                </a:extLst>
              </p:cNvPr>
              <p:cNvSpPr/>
              <p:nvPr/>
            </p:nvSpPr>
            <p:spPr>
              <a:xfrm>
                <a:off x="994206" y="3452904"/>
                <a:ext cx="271306" cy="130400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solidFill>
                <a:schemeClr val="bg1"/>
              </a:solidFill>
              <a:ln w="1905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96" name="フリーフォーム: 図形 195">
                <a:extLst>
                  <a:ext uri="{FF2B5EF4-FFF2-40B4-BE49-F238E27FC236}">
                    <a16:creationId xmlns:a16="http://schemas.microsoft.com/office/drawing/2014/main" id="{AA108821-D09C-4B4C-B94E-0914D1338959}"/>
                  </a:ext>
                </a:extLst>
              </p:cNvPr>
              <p:cNvSpPr/>
              <p:nvPr/>
            </p:nvSpPr>
            <p:spPr>
              <a:xfrm rot="16200000">
                <a:off x="847952" y="3309827"/>
                <a:ext cx="271306" cy="130400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solidFill>
                <a:schemeClr val="bg1"/>
              </a:solidFill>
              <a:ln w="1905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97" name="フリーフォーム: 図形 196">
                <a:extLst>
                  <a:ext uri="{FF2B5EF4-FFF2-40B4-BE49-F238E27FC236}">
                    <a16:creationId xmlns:a16="http://schemas.microsoft.com/office/drawing/2014/main" id="{CBFF6A1E-D648-4F12-BB73-B501597634BD}"/>
                  </a:ext>
                </a:extLst>
              </p:cNvPr>
              <p:cNvSpPr/>
              <p:nvPr/>
            </p:nvSpPr>
            <p:spPr>
              <a:xfrm rot="16200000">
                <a:off x="847952" y="3592604"/>
                <a:ext cx="271306" cy="130400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solidFill>
                <a:schemeClr val="bg1"/>
              </a:solidFill>
              <a:ln w="1905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98" name="フリーフォーム: 図形 197">
                <a:extLst>
                  <a:ext uri="{FF2B5EF4-FFF2-40B4-BE49-F238E27FC236}">
                    <a16:creationId xmlns:a16="http://schemas.microsoft.com/office/drawing/2014/main" id="{92F5EB11-E13A-4ECA-B7FC-37080E603062}"/>
                  </a:ext>
                </a:extLst>
              </p:cNvPr>
              <p:cNvSpPr/>
              <p:nvPr/>
            </p:nvSpPr>
            <p:spPr>
              <a:xfrm>
                <a:off x="741793" y="3469512"/>
                <a:ext cx="201182" cy="96696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gradFill flip="none" rotWithShape="1">
                <a:gsLst>
                  <a:gs pos="30000">
                    <a:schemeClr val="accent4">
                      <a:lumMod val="60000"/>
                      <a:lumOff val="40000"/>
                    </a:schemeClr>
                  </a:gs>
                  <a:gs pos="100000">
                    <a:schemeClr val="bg1"/>
                  </a:gs>
                </a:gsLst>
                <a:lin ang="10800000" scaled="1"/>
                <a:tileRect/>
              </a:gradFill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99" name="フリーフォーム: 図形 198">
                <a:extLst>
                  <a:ext uri="{FF2B5EF4-FFF2-40B4-BE49-F238E27FC236}">
                    <a16:creationId xmlns:a16="http://schemas.microsoft.com/office/drawing/2014/main" id="{B3552A23-6134-407C-B10F-DD4AA1DC4702}"/>
                  </a:ext>
                </a:extLst>
              </p:cNvPr>
              <p:cNvSpPr/>
              <p:nvPr/>
            </p:nvSpPr>
            <p:spPr>
              <a:xfrm>
                <a:off x="1015638" y="3469512"/>
                <a:ext cx="201182" cy="96696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gradFill flip="none" rotWithShape="1">
                <a:gsLst>
                  <a:gs pos="30000">
                    <a:schemeClr val="accent4">
                      <a:lumMod val="60000"/>
                      <a:lumOff val="40000"/>
                    </a:schemeClr>
                  </a:gs>
                  <a:gs pos="100000">
                    <a:schemeClr val="bg1"/>
                  </a:gs>
                </a:gsLst>
                <a:lin ang="0" scaled="1"/>
                <a:tileRect/>
              </a:gradFill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00" name="フリーフォーム: 図形 199">
                <a:extLst>
                  <a:ext uri="{FF2B5EF4-FFF2-40B4-BE49-F238E27FC236}">
                    <a16:creationId xmlns:a16="http://schemas.microsoft.com/office/drawing/2014/main" id="{7D76E1FD-D158-439C-AC80-4C41F0FFABBD}"/>
                  </a:ext>
                </a:extLst>
              </p:cNvPr>
              <p:cNvSpPr/>
              <p:nvPr/>
            </p:nvSpPr>
            <p:spPr>
              <a:xfrm rot="16200000">
                <a:off x="883670" y="3340723"/>
                <a:ext cx="201182" cy="96696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gradFill flip="none" rotWithShape="1">
                <a:gsLst>
                  <a:gs pos="30000">
                    <a:schemeClr val="accent4">
                      <a:lumMod val="60000"/>
                      <a:lumOff val="40000"/>
                    </a:schemeClr>
                  </a:gs>
                  <a:gs pos="100000">
                    <a:schemeClr val="bg1"/>
                  </a:gs>
                </a:gsLst>
                <a:lin ang="0" scaled="1"/>
                <a:tileRect/>
              </a:gradFill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01" name="フリーフォーム: 図形 200">
                <a:extLst>
                  <a:ext uri="{FF2B5EF4-FFF2-40B4-BE49-F238E27FC236}">
                    <a16:creationId xmlns:a16="http://schemas.microsoft.com/office/drawing/2014/main" id="{C24BF03A-F081-4B53-84FC-399D329734E5}"/>
                  </a:ext>
                </a:extLst>
              </p:cNvPr>
              <p:cNvSpPr/>
              <p:nvPr/>
            </p:nvSpPr>
            <p:spPr>
              <a:xfrm rot="16200000">
                <a:off x="883670" y="3597306"/>
                <a:ext cx="201182" cy="96696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gradFill flip="none" rotWithShape="1">
                <a:gsLst>
                  <a:gs pos="30000">
                    <a:schemeClr val="accent4">
                      <a:lumMod val="60000"/>
                      <a:lumOff val="40000"/>
                    </a:schemeClr>
                  </a:gs>
                  <a:gs pos="100000">
                    <a:schemeClr val="bg1"/>
                  </a:gs>
                </a:gsLst>
                <a:lin ang="10800000" scaled="1"/>
                <a:tileRect/>
              </a:gradFill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02" name="フリーフォーム: 図形 201">
                <a:extLst>
                  <a:ext uri="{FF2B5EF4-FFF2-40B4-BE49-F238E27FC236}">
                    <a16:creationId xmlns:a16="http://schemas.microsoft.com/office/drawing/2014/main" id="{84A8F174-EF3A-429A-AC3C-BC2665F50842}"/>
                  </a:ext>
                </a:extLst>
              </p:cNvPr>
              <p:cNvSpPr/>
              <p:nvPr/>
            </p:nvSpPr>
            <p:spPr>
              <a:xfrm>
                <a:off x="925165" y="3463077"/>
                <a:ext cx="116896" cy="108056"/>
              </a:xfrm>
              <a:custGeom>
                <a:avLst/>
                <a:gdLst>
                  <a:gd name="connsiteX0" fmla="*/ 58635 w 116896"/>
                  <a:gd name="connsiteY0" fmla="*/ 39769 h 108056"/>
                  <a:gd name="connsiteX1" fmla="*/ 52845 w 116896"/>
                  <a:gd name="connsiteY1" fmla="*/ 53747 h 108056"/>
                  <a:gd name="connsiteX2" fmla="*/ 51078 w 116896"/>
                  <a:gd name="connsiteY2" fmla="*/ 54479 h 108056"/>
                  <a:gd name="connsiteX3" fmla="*/ 52845 w 116896"/>
                  <a:gd name="connsiteY3" fmla="*/ 55211 h 108056"/>
                  <a:gd name="connsiteX4" fmla="*/ 58261 w 116896"/>
                  <a:gd name="connsiteY4" fmla="*/ 68287 h 108056"/>
                  <a:gd name="connsiteX5" fmla="*/ 64051 w 116896"/>
                  <a:gd name="connsiteY5" fmla="*/ 54310 h 108056"/>
                  <a:gd name="connsiteX6" fmla="*/ 65818 w 116896"/>
                  <a:gd name="connsiteY6" fmla="*/ 53578 h 108056"/>
                  <a:gd name="connsiteX7" fmla="*/ 64051 w 116896"/>
                  <a:gd name="connsiteY7" fmla="*/ 52846 h 108056"/>
                  <a:gd name="connsiteX8" fmla="*/ 85940 w 116896"/>
                  <a:gd name="connsiteY8" fmla="*/ 0 h 108056"/>
                  <a:gd name="connsiteX9" fmla="*/ 116896 w 116896"/>
                  <a:gd name="connsiteY9" fmla="*/ 30956 h 108056"/>
                  <a:gd name="connsiteX10" fmla="*/ 107829 w 116896"/>
                  <a:gd name="connsiteY10" fmla="*/ 52846 h 108056"/>
                  <a:gd name="connsiteX11" fmla="*/ 106062 w 116896"/>
                  <a:gd name="connsiteY11" fmla="*/ 53578 h 108056"/>
                  <a:gd name="connsiteX12" fmla="*/ 107829 w 116896"/>
                  <a:gd name="connsiteY12" fmla="*/ 54310 h 108056"/>
                  <a:gd name="connsiteX13" fmla="*/ 116896 w 116896"/>
                  <a:gd name="connsiteY13" fmla="*/ 76199 h 108056"/>
                  <a:gd name="connsiteX14" fmla="*/ 85940 w 116896"/>
                  <a:gd name="connsiteY14" fmla="*/ 107155 h 108056"/>
                  <a:gd name="connsiteX15" fmla="*/ 64051 w 116896"/>
                  <a:gd name="connsiteY15" fmla="*/ 98089 h 108056"/>
                  <a:gd name="connsiteX16" fmla="*/ 58635 w 116896"/>
                  <a:gd name="connsiteY16" fmla="*/ 85013 h 108056"/>
                  <a:gd name="connsiteX17" fmla="*/ 52845 w 116896"/>
                  <a:gd name="connsiteY17" fmla="*/ 98989 h 108056"/>
                  <a:gd name="connsiteX18" fmla="*/ 30956 w 116896"/>
                  <a:gd name="connsiteY18" fmla="*/ 108056 h 108056"/>
                  <a:gd name="connsiteX19" fmla="*/ 0 w 116896"/>
                  <a:gd name="connsiteY19" fmla="*/ 77100 h 108056"/>
                  <a:gd name="connsiteX20" fmla="*/ 9067 w 116896"/>
                  <a:gd name="connsiteY20" fmla="*/ 55211 h 108056"/>
                  <a:gd name="connsiteX21" fmla="*/ 10834 w 116896"/>
                  <a:gd name="connsiteY21" fmla="*/ 54479 h 108056"/>
                  <a:gd name="connsiteX22" fmla="*/ 9067 w 116896"/>
                  <a:gd name="connsiteY22" fmla="*/ 53747 h 108056"/>
                  <a:gd name="connsiteX23" fmla="*/ 0 w 116896"/>
                  <a:gd name="connsiteY23" fmla="*/ 31857 h 108056"/>
                  <a:gd name="connsiteX24" fmla="*/ 30956 w 116896"/>
                  <a:gd name="connsiteY24" fmla="*/ 901 h 108056"/>
                  <a:gd name="connsiteX25" fmla="*/ 52845 w 116896"/>
                  <a:gd name="connsiteY25" fmla="*/ 9968 h 108056"/>
                  <a:gd name="connsiteX26" fmla="*/ 58261 w 116896"/>
                  <a:gd name="connsiteY26" fmla="*/ 23043 h 108056"/>
                  <a:gd name="connsiteX27" fmla="*/ 64051 w 116896"/>
                  <a:gd name="connsiteY27" fmla="*/ 9067 h 108056"/>
                  <a:gd name="connsiteX28" fmla="*/ 85940 w 116896"/>
                  <a:gd name="connsiteY28" fmla="*/ 0 h 10805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</a:cxnLst>
                <a:rect l="l" t="t" r="r" b="b"/>
                <a:pathLst>
                  <a:path w="116896" h="108056">
                    <a:moveTo>
                      <a:pt x="58635" y="39769"/>
                    </a:moveTo>
                    <a:lnTo>
                      <a:pt x="52845" y="53747"/>
                    </a:lnTo>
                    <a:lnTo>
                      <a:pt x="51078" y="54479"/>
                    </a:lnTo>
                    <a:lnTo>
                      <a:pt x="52845" y="55211"/>
                    </a:lnTo>
                    <a:lnTo>
                      <a:pt x="58261" y="68287"/>
                    </a:lnTo>
                    <a:lnTo>
                      <a:pt x="64051" y="54310"/>
                    </a:lnTo>
                    <a:lnTo>
                      <a:pt x="65818" y="53578"/>
                    </a:lnTo>
                    <a:lnTo>
                      <a:pt x="64051" y="52846"/>
                    </a:lnTo>
                    <a:close/>
                    <a:moveTo>
                      <a:pt x="85940" y="0"/>
                    </a:moveTo>
                    <a:cubicBezTo>
                      <a:pt x="103037" y="0"/>
                      <a:pt x="116896" y="13859"/>
                      <a:pt x="116896" y="30956"/>
                    </a:cubicBezTo>
                    <a:cubicBezTo>
                      <a:pt x="116896" y="39504"/>
                      <a:pt x="113431" y="47244"/>
                      <a:pt x="107829" y="52846"/>
                    </a:cubicBezTo>
                    <a:lnTo>
                      <a:pt x="106062" y="53578"/>
                    </a:lnTo>
                    <a:lnTo>
                      <a:pt x="107829" y="54310"/>
                    </a:lnTo>
                    <a:cubicBezTo>
                      <a:pt x="113431" y="59912"/>
                      <a:pt x="116896" y="67651"/>
                      <a:pt x="116896" y="76199"/>
                    </a:cubicBezTo>
                    <a:cubicBezTo>
                      <a:pt x="116896" y="93296"/>
                      <a:pt x="103037" y="107155"/>
                      <a:pt x="85940" y="107155"/>
                    </a:cubicBezTo>
                    <a:cubicBezTo>
                      <a:pt x="77392" y="107155"/>
                      <a:pt x="69653" y="103690"/>
                      <a:pt x="64051" y="98089"/>
                    </a:cubicBezTo>
                    <a:lnTo>
                      <a:pt x="58635" y="85013"/>
                    </a:lnTo>
                    <a:lnTo>
                      <a:pt x="52845" y="98989"/>
                    </a:lnTo>
                    <a:cubicBezTo>
                      <a:pt x="47243" y="104591"/>
                      <a:pt x="39504" y="108056"/>
                      <a:pt x="30956" y="108056"/>
                    </a:cubicBezTo>
                    <a:cubicBezTo>
                      <a:pt x="13859" y="108056"/>
                      <a:pt x="0" y="94197"/>
                      <a:pt x="0" y="77100"/>
                    </a:cubicBezTo>
                    <a:cubicBezTo>
                      <a:pt x="0" y="68552"/>
                      <a:pt x="3465" y="60813"/>
                      <a:pt x="9067" y="55211"/>
                    </a:cubicBezTo>
                    <a:lnTo>
                      <a:pt x="10834" y="54479"/>
                    </a:lnTo>
                    <a:lnTo>
                      <a:pt x="9067" y="53747"/>
                    </a:lnTo>
                    <a:cubicBezTo>
                      <a:pt x="3465" y="48145"/>
                      <a:pt x="0" y="40405"/>
                      <a:pt x="0" y="31857"/>
                    </a:cubicBezTo>
                    <a:cubicBezTo>
                      <a:pt x="0" y="14760"/>
                      <a:pt x="13859" y="901"/>
                      <a:pt x="30956" y="901"/>
                    </a:cubicBezTo>
                    <a:cubicBezTo>
                      <a:pt x="39504" y="901"/>
                      <a:pt x="47243" y="4366"/>
                      <a:pt x="52845" y="9968"/>
                    </a:cubicBezTo>
                    <a:lnTo>
                      <a:pt x="58261" y="23043"/>
                    </a:lnTo>
                    <a:lnTo>
                      <a:pt x="64051" y="9067"/>
                    </a:lnTo>
                    <a:cubicBezTo>
                      <a:pt x="69653" y="3465"/>
                      <a:pt x="77392" y="0"/>
                      <a:pt x="85940" y="0"/>
                    </a:cubicBezTo>
                    <a:close/>
                  </a:path>
                </a:pathLst>
              </a:custGeom>
              <a:solidFill>
                <a:srgbClr val="FFFF00"/>
              </a:solidFill>
              <a:ln w="1905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94" name="グループ化 93">
              <a:extLst>
                <a:ext uri="{FF2B5EF4-FFF2-40B4-BE49-F238E27FC236}">
                  <a16:creationId xmlns:a16="http://schemas.microsoft.com/office/drawing/2014/main" id="{620F298A-C13E-4EBA-90BF-4F59DFBE6CC6}"/>
                </a:ext>
              </a:extLst>
            </p:cNvPr>
            <p:cNvGrpSpPr/>
            <p:nvPr/>
          </p:nvGrpSpPr>
          <p:grpSpPr>
            <a:xfrm rot="21027221">
              <a:off x="1675827" y="2443413"/>
              <a:ext cx="270440" cy="268994"/>
              <a:chOff x="708456" y="3239374"/>
              <a:chExt cx="557056" cy="554083"/>
            </a:xfrm>
          </p:grpSpPr>
          <p:sp>
            <p:nvSpPr>
              <p:cNvPr id="185" name="フリーフォーム: 図形 184">
                <a:extLst>
                  <a:ext uri="{FF2B5EF4-FFF2-40B4-BE49-F238E27FC236}">
                    <a16:creationId xmlns:a16="http://schemas.microsoft.com/office/drawing/2014/main" id="{26ED376B-E9A0-439A-B5D4-09A81A92438E}"/>
                  </a:ext>
                </a:extLst>
              </p:cNvPr>
              <p:cNvSpPr/>
              <p:nvPr/>
            </p:nvSpPr>
            <p:spPr>
              <a:xfrm>
                <a:off x="708456" y="3452904"/>
                <a:ext cx="271306" cy="130400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solidFill>
                <a:schemeClr val="bg1"/>
              </a:solidFill>
              <a:ln w="1905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86" name="フリーフォーム: 図形 185">
                <a:extLst>
                  <a:ext uri="{FF2B5EF4-FFF2-40B4-BE49-F238E27FC236}">
                    <a16:creationId xmlns:a16="http://schemas.microsoft.com/office/drawing/2014/main" id="{855AB3E3-5239-487D-9352-F46CE595BED0}"/>
                  </a:ext>
                </a:extLst>
              </p:cNvPr>
              <p:cNvSpPr/>
              <p:nvPr/>
            </p:nvSpPr>
            <p:spPr>
              <a:xfrm>
                <a:off x="994206" y="3452904"/>
                <a:ext cx="271306" cy="130400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solidFill>
                <a:schemeClr val="bg1"/>
              </a:solidFill>
              <a:ln w="1905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87" name="フリーフォーム: 図形 186">
                <a:extLst>
                  <a:ext uri="{FF2B5EF4-FFF2-40B4-BE49-F238E27FC236}">
                    <a16:creationId xmlns:a16="http://schemas.microsoft.com/office/drawing/2014/main" id="{E7D538DE-CC8A-4815-ACF6-E534C13541BF}"/>
                  </a:ext>
                </a:extLst>
              </p:cNvPr>
              <p:cNvSpPr/>
              <p:nvPr/>
            </p:nvSpPr>
            <p:spPr>
              <a:xfrm rot="16200000">
                <a:off x="847952" y="3309827"/>
                <a:ext cx="271306" cy="130400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solidFill>
                <a:schemeClr val="bg1"/>
              </a:solidFill>
              <a:ln w="1905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88" name="フリーフォーム: 図形 187">
                <a:extLst>
                  <a:ext uri="{FF2B5EF4-FFF2-40B4-BE49-F238E27FC236}">
                    <a16:creationId xmlns:a16="http://schemas.microsoft.com/office/drawing/2014/main" id="{F567E491-4135-47C4-B023-C166C0DA192A}"/>
                  </a:ext>
                </a:extLst>
              </p:cNvPr>
              <p:cNvSpPr/>
              <p:nvPr/>
            </p:nvSpPr>
            <p:spPr>
              <a:xfrm rot="16200000">
                <a:off x="847952" y="3592604"/>
                <a:ext cx="271306" cy="130400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solidFill>
                <a:schemeClr val="bg1"/>
              </a:solidFill>
              <a:ln w="1905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89" name="フリーフォーム: 図形 188">
                <a:extLst>
                  <a:ext uri="{FF2B5EF4-FFF2-40B4-BE49-F238E27FC236}">
                    <a16:creationId xmlns:a16="http://schemas.microsoft.com/office/drawing/2014/main" id="{9D3A056B-E322-4A0E-8BED-484A1757120B}"/>
                  </a:ext>
                </a:extLst>
              </p:cNvPr>
              <p:cNvSpPr/>
              <p:nvPr/>
            </p:nvSpPr>
            <p:spPr>
              <a:xfrm>
                <a:off x="741793" y="3469512"/>
                <a:ext cx="201182" cy="96696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gradFill flip="none" rotWithShape="1">
                <a:gsLst>
                  <a:gs pos="30000">
                    <a:schemeClr val="accent4">
                      <a:lumMod val="60000"/>
                      <a:lumOff val="40000"/>
                    </a:schemeClr>
                  </a:gs>
                  <a:gs pos="100000">
                    <a:schemeClr val="bg1"/>
                  </a:gs>
                </a:gsLst>
                <a:lin ang="10800000" scaled="1"/>
                <a:tileRect/>
              </a:gradFill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90" name="フリーフォーム: 図形 189">
                <a:extLst>
                  <a:ext uri="{FF2B5EF4-FFF2-40B4-BE49-F238E27FC236}">
                    <a16:creationId xmlns:a16="http://schemas.microsoft.com/office/drawing/2014/main" id="{52A554AB-FFCE-41A7-8882-A06EE9CE4B58}"/>
                  </a:ext>
                </a:extLst>
              </p:cNvPr>
              <p:cNvSpPr/>
              <p:nvPr/>
            </p:nvSpPr>
            <p:spPr>
              <a:xfrm>
                <a:off x="1015638" y="3469512"/>
                <a:ext cx="201182" cy="96696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gradFill flip="none" rotWithShape="1">
                <a:gsLst>
                  <a:gs pos="30000">
                    <a:schemeClr val="accent4">
                      <a:lumMod val="60000"/>
                      <a:lumOff val="40000"/>
                    </a:schemeClr>
                  </a:gs>
                  <a:gs pos="100000">
                    <a:schemeClr val="bg1"/>
                  </a:gs>
                </a:gsLst>
                <a:lin ang="0" scaled="1"/>
                <a:tileRect/>
              </a:gradFill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91" name="フリーフォーム: 図形 190">
                <a:extLst>
                  <a:ext uri="{FF2B5EF4-FFF2-40B4-BE49-F238E27FC236}">
                    <a16:creationId xmlns:a16="http://schemas.microsoft.com/office/drawing/2014/main" id="{CB01CEB5-1040-474A-94D2-E90BC3BF3EC9}"/>
                  </a:ext>
                </a:extLst>
              </p:cNvPr>
              <p:cNvSpPr/>
              <p:nvPr/>
            </p:nvSpPr>
            <p:spPr>
              <a:xfrm rot="16200000">
                <a:off x="883670" y="3340723"/>
                <a:ext cx="201182" cy="96696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gradFill flip="none" rotWithShape="1">
                <a:gsLst>
                  <a:gs pos="30000">
                    <a:schemeClr val="accent4">
                      <a:lumMod val="60000"/>
                      <a:lumOff val="40000"/>
                    </a:schemeClr>
                  </a:gs>
                  <a:gs pos="100000">
                    <a:schemeClr val="bg1"/>
                  </a:gs>
                </a:gsLst>
                <a:lin ang="0" scaled="1"/>
                <a:tileRect/>
              </a:gradFill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92" name="フリーフォーム: 図形 191">
                <a:extLst>
                  <a:ext uri="{FF2B5EF4-FFF2-40B4-BE49-F238E27FC236}">
                    <a16:creationId xmlns:a16="http://schemas.microsoft.com/office/drawing/2014/main" id="{F1BABE33-920B-4959-BAB3-C6A6D5B0A22C}"/>
                  </a:ext>
                </a:extLst>
              </p:cNvPr>
              <p:cNvSpPr/>
              <p:nvPr/>
            </p:nvSpPr>
            <p:spPr>
              <a:xfrm rot="16200000">
                <a:off x="883670" y="3597306"/>
                <a:ext cx="201182" cy="96696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gradFill flip="none" rotWithShape="1">
                <a:gsLst>
                  <a:gs pos="30000">
                    <a:schemeClr val="accent4">
                      <a:lumMod val="60000"/>
                      <a:lumOff val="40000"/>
                    </a:schemeClr>
                  </a:gs>
                  <a:gs pos="100000">
                    <a:schemeClr val="bg1"/>
                  </a:gs>
                </a:gsLst>
                <a:lin ang="10800000" scaled="1"/>
                <a:tileRect/>
              </a:gradFill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93" name="フリーフォーム: 図形 192">
                <a:extLst>
                  <a:ext uri="{FF2B5EF4-FFF2-40B4-BE49-F238E27FC236}">
                    <a16:creationId xmlns:a16="http://schemas.microsoft.com/office/drawing/2014/main" id="{2AE03217-BF02-4DCE-9399-4AB777E4E358}"/>
                  </a:ext>
                </a:extLst>
              </p:cNvPr>
              <p:cNvSpPr/>
              <p:nvPr/>
            </p:nvSpPr>
            <p:spPr>
              <a:xfrm>
                <a:off x="925165" y="3463077"/>
                <a:ext cx="116896" cy="108056"/>
              </a:xfrm>
              <a:custGeom>
                <a:avLst/>
                <a:gdLst>
                  <a:gd name="connsiteX0" fmla="*/ 58635 w 116896"/>
                  <a:gd name="connsiteY0" fmla="*/ 39769 h 108056"/>
                  <a:gd name="connsiteX1" fmla="*/ 52845 w 116896"/>
                  <a:gd name="connsiteY1" fmla="*/ 53747 h 108056"/>
                  <a:gd name="connsiteX2" fmla="*/ 51078 w 116896"/>
                  <a:gd name="connsiteY2" fmla="*/ 54479 h 108056"/>
                  <a:gd name="connsiteX3" fmla="*/ 52845 w 116896"/>
                  <a:gd name="connsiteY3" fmla="*/ 55211 h 108056"/>
                  <a:gd name="connsiteX4" fmla="*/ 58261 w 116896"/>
                  <a:gd name="connsiteY4" fmla="*/ 68287 h 108056"/>
                  <a:gd name="connsiteX5" fmla="*/ 64051 w 116896"/>
                  <a:gd name="connsiteY5" fmla="*/ 54310 h 108056"/>
                  <a:gd name="connsiteX6" fmla="*/ 65818 w 116896"/>
                  <a:gd name="connsiteY6" fmla="*/ 53578 h 108056"/>
                  <a:gd name="connsiteX7" fmla="*/ 64051 w 116896"/>
                  <a:gd name="connsiteY7" fmla="*/ 52846 h 108056"/>
                  <a:gd name="connsiteX8" fmla="*/ 85940 w 116896"/>
                  <a:gd name="connsiteY8" fmla="*/ 0 h 108056"/>
                  <a:gd name="connsiteX9" fmla="*/ 116896 w 116896"/>
                  <a:gd name="connsiteY9" fmla="*/ 30956 h 108056"/>
                  <a:gd name="connsiteX10" fmla="*/ 107829 w 116896"/>
                  <a:gd name="connsiteY10" fmla="*/ 52846 h 108056"/>
                  <a:gd name="connsiteX11" fmla="*/ 106062 w 116896"/>
                  <a:gd name="connsiteY11" fmla="*/ 53578 h 108056"/>
                  <a:gd name="connsiteX12" fmla="*/ 107829 w 116896"/>
                  <a:gd name="connsiteY12" fmla="*/ 54310 h 108056"/>
                  <a:gd name="connsiteX13" fmla="*/ 116896 w 116896"/>
                  <a:gd name="connsiteY13" fmla="*/ 76199 h 108056"/>
                  <a:gd name="connsiteX14" fmla="*/ 85940 w 116896"/>
                  <a:gd name="connsiteY14" fmla="*/ 107155 h 108056"/>
                  <a:gd name="connsiteX15" fmla="*/ 64051 w 116896"/>
                  <a:gd name="connsiteY15" fmla="*/ 98089 h 108056"/>
                  <a:gd name="connsiteX16" fmla="*/ 58635 w 116896"/>
                  <a:gd name="connsiteY16" fmla="*/ 85013 h 108056"/>
                  <a:gd name="connsiteX17" fmla="*/ 52845 w 116896"/>
                  <a:gd name="connsiteY17" fmla="*/ 98989 h 108056"/>
                  <a:gd name="connsiteX18" fmla="*/ 30956 w 116896"/>
                  <a:gd name="connsiteY18" fmla="*/ 108056 h 108056"/>
                  <a:gd name="connsiteX19" fmla="*/ 0 w 116896"/>
                  <a:gd name="connsiteY19" fmla="*/ 77100 h 108056"/>
                  <a:gd name="connsiteX20" fmla="*/ 9067 w 116896"/>
                  <a:gd name="connsiteY20" fmla="*/ 55211 h 108056"/>
                  <a:gd name="connsiteX21" fmla="*/ 10834 w 116896"/>
                  <a:gd name="connsiteY21" fmla="*/ 54479 h 108056"/>
                  <a:gd name="connsiteX22" fmla="*/ 9067 w 116896"/>
                  <a:gd name="connsiteY22" fmla="*/ 53747 h 108056"/>
                  <a:gd name="connsiteX23" fmla="*/ 0 w 116896"/>
                  <a:gd name="connsiteY23" fmla="*/ 31857 h 108056"/>
                  <a:gd name="connsiteX24" fmla="*/ 30956 w 116896"/>
                  <a:gd name="connsiteY24" fmla="*/ 901 h 108056"/>
                  <a:gd name="connsiteX25" fmla="*/ 52845 w 116896"/>
                  <a:gd name="connsiteY25" fmla="*/ 9968 h 108056"/>
                  <a:gd name="connsiteX26" fmla="*/ 58261 w 116896"/>
                  <a:gd name="connsiteY26" fmla="*/ 23043 h 108056"/>
                  <a:gd name="connsiteX27" fmla="*/ 64051 w 116896"/>
                  <a:gd name="connsiteY27" fmla="*/ 9067 h 108056"/>
                  <a:gd name="connsiteX28" fmla="*/ 85940 w 116896"/>
                  <a:gd name="connsiteY28" fmla="*/ 0 h 10805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</a:cxnLst>
                <a:rect l="l" t="t" r="r" b="b"/>
                <a:pathLst>
                  <a:path w="116896" h="108056">
                    <a:moveTo>
                      <a:pt x="58635" y="39769"/>
                    </a:moveTo>
                    <a:lnTo>
                      <a:pt x="52845" y="53747"/>
                    </a:lnTo>
                    <a:lnTo>
                      <a:pt x="51078" y="54479"/>
                    </a:lnTo>
                    <a:lnTo>
                      <a:pt x="52845" y="55211"/>
                    </a:lnTo>
                    <a:lnTo>
                      <a:pt x="58261" y="68287"/>
                    </a:lnTo>
                    <a:lnTo>
                      <a:pt x="64051" y="54310"/>
                    </a:lnTo>
                    <a:lnTo>
                      <a:pt x="65818" y="53578"/>
                    </a:lnTo>
                    <a:lnTo>
                      <a:pt x="64051" y="52846"/>
                    </a:lnTo>
                    <a:close/>
                    <a:moveTo>
                      <a:pt x="85940" y="0"/>
                    </a:moveTo>
                    <a:cubicBezTo>
                      <a:pt x="103037" y="0"/>
                      <a:pt x="116896" y="13859"/>
                      <a:pt x="116896" y="30956"/>
                    </a:cubicBezTo>
                    <a:cubicBezTo>
                      <a:pt x="116896" y="39504"/>
                      <a:pt x="113431" y="47244"/>
                      <a:pt x="107829" y="52846"/>
                    </a:cubicBezTo>
                    <a:lnTo>
                      <a:pt x="106062" y="53578"/>
                    </a:lnTo>
                    <a:lnTo>
                      <a:pt x="107829" y="54310"/>
                    </a:lnTo>
                    <a:cubicBezTo>
                      <a:pt x="113431" y="59912"/>
                      <a:pt x="116896" y="67651"/>
                      <a:pt x="116896" y="76199"/>
                    </a:cubicBezTo>
                    <a:cubicBezTo>
                      <a:pt x="116896" y="93296"/>
                      <a:pt x="103037" y="107155"/>
                      <a:pt x="85940" y="107155"/>
                    </a:cubicBezTo>
                    <a:cubicBezTo>
                      <a:pt x="77392" y="107155"/>
                      <a:pt x="69653" y="103690"/>
                      <a:pt x="64051" y="98089"/>
                    </a:cubicBezTo>
                    <a:lnTo>
                      <a:pt x="58635" y="85013"/>
                    </a:lnTo>
                    <a:lnTo>
                      <a:pt x="52845" y="98989"/>
                    </a:lnTo>
                    <a:cubicBezTo>
                      <a:pt x="47243" y="104591"/>
                      <a:pt x="39504" y="108056"/>
                      <a:pt x="30956" y="108056"/>
                    </a:cubicBezTo>
                    <a:cubicBezTo>
                      <a:pt x="13859" y="108056"/>
                      <a:pt x="0" y="94197"/>
                      <a:pt x="0" y="77100"/>
                    </a:cubicBezTo>
                    <a:cubicBezTo>
                      <a:pt x="0" y="68552"/>
                      <a:pt x="3465" y="60813"/>
                      <a:pt x="9067" y="55211"/>
                    </a:cubicBezTo>
                    <a:lnTo>
                      <a:pt x="10834" y="54479"/>
                    </a:lnTo>
                    <a:lnTo>
                      <a:pt x="9067" y="53747"/>
                    </a:lnTo>
                    <a:cubicBezTo>
                      <a:pt x="3465" y="48145"/>
                      <a:pt x="0" y="40405"/>
                      <a:pt x="0" y="31857"/>
                    </a:cubicBezTo>
                    <a:cubicBezTo>
                      <a:pt x="0" y="14760"/>
                      <a:pt x="13859" y="901"/>
                      <a:pt x="30956" y="901"/>
                    </a:cubicBezTo>
                    <a:cubicBezTo>
                      <a:pt x="39504" y="901"/>
                      <a:pt x="47243" y="4366"/>
                      <a:pt x="52845" y="9968"/>
                    </a:cubicBezTo>
                    <a:lnTo>
                      <a:pt x="58261" y="23043"/>
                    </a:lnTo>
                    <a:lnTo>
                      <a:pt x="64051" y="9067"/>
                    </a:lnTo>
                    <a:cubicBezTo>
                      <a:pt x="69653" y="3465"/>
                      <a:pt x="77392" y="0"/>
                      <a:pt x="85940" y="0"/>
                    </a:cubicBezTo>
                    <a:close/>
                  </a:path>
                </a:pathLst>
              </a:custGeom>
              <a:solidFill>
                <a:srgbClr val="FFFF00"/>
              </a:solidFill>
              <a:ln w="1905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95" name="グループ化 94">
              <a:extLst>
                <a:ext uri="{FF2B5EF4-FFF2-40B4-BE49-F238E27FC236}">
                  <a16:creationId xmlns:a16="http://schemas.microsoft.com/office/drawing/2014/main" id="{2CC9E934-4F33-4E42-A056-6E8C458F0225}"/>
                </a:ext>
              </a:extLst>
            </p:cNvPr>
            <p:cNvGrpSpPr/>
            <p:nvPr/>
          </p:nvGrpSpPr>
          <p:grpSpPr>
            <a:xfrm rot="2749103">
              <a:off x="2334882" y="2506154"/>
              <a:ext cx="270438" cy="268994"/>
              <a:chOff x="708456" y="3239374"/>
              <a:chExt cx="557056" cy="554083"/>
            </a:xfrm>
          </p:grpSpPr>
          <p:sp>
            <p:nvSpPr>
              <p:cNvPr id="176" name="フリーフォーム: 図形 175">
                <a:extLst>
                  <a:ext uri="{FF2B5EF4-FFF2-40B4-BE49-F238E27FC236}">
                    <a16:creationId xmlns:a16="http://schemas.microsoft.com/office/drawing/2014/main" id="{7194E9BB-70AD-4346-9B38-902D4CEF0E78}"/>
                  </a:ext>
                </a:extLst>
              </p:cNvPr>
              <p:cNvSpPr/>
              <p:nvPr/>
            </p:nvSpPr>
            <p:spPr>
              <a:xfrm>
                <a:off x="708456" y="3452904"/>
                <a:ext cx="271306" cy="130400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solidFill>
                <a:schemeClr val="bg1"/>
              </a:solidFill>
              <a:ln w="1905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77" name="フリーフォーム: 図形 176">
                <a:extLst>
                  <a:ext uri="{FF2B5EF4-FFF2-40B4-BE49-F238E27FC236}">
                    <a16:creationId xmlns:a16="http://schemas.microsoft.com/office/drawing/2014/main" id="{7A7316A6-8704-4E35-A567-52960A5F19D6}"/>
                  </a:ext>
                </a:extLst>
              </p:cNvPr>
              <p:cNvSpPr/>
              <p:nvPr/>
            </p:nvSpPr>
            <p:spPr>
              <a:xfrm>
                <a:off x="994206" y="3452904"/>
                <a:ext cx="271306" cy="130400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solidFill>
                <a:schemeClr val="bg1"/>
              </a:solidFill>
              <a:ln w="1905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78" name="フリーフォーム: 図形 177">
                <a:extLst>
                  <a:ext uri="{FF2B5EF4-FFF2-40B4-BE49-F238E27FC236}">
                    <a16:creationId xmlns:a16="http://schemas.microsoft.com/office/drawing/2014/main" id="{67A9975E-21E1-428B-95F8-CFEF1E1FCE67}"/>
                  </a:ext>
                </a:extLst>
              </p:cNvPr>
              <p:cNvSpPr/>
              <p:nvPr/>
            </p:nvSpPr>
            <p:spPr>
              <a:xfrm rot="16200000">
                <a:off x="847952" y="3309827"/>
                <a:ext cx="271306" cy="130400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solidFill>
                <a:schemeClr val="bg1"/>
              </a:solidFill>
              <a:ln w="1905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79" name="フリーフォーム: 図形 178">
                <a:extLst>
                  <a:ext uri="{FF2B5EF4-FFF2-40B4-BE49-F238E27FC236}">
                    <a16:creationId xmlns:a16="http://schemas.microsoft.com/office/drawing/2014/main" id="{7677C806-DAD6-4E84-931A-DC2AEA8BEF75}"/>
                  </a:ext>
                </a:extLst>
              </p:cNvPr>
              <p:cNvSpPr/>
              <p:nvPr/>
            </p:nvSpPr>
            <p:spPr>
              <a:xfrm rot="16200000">
                <a:off x="847952" y="3592604"/>
                <a:ext cx="271306" cy="130400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solidFill>
                <a:schemeClr val="bg1"/>
              </a:solidFill>
              <a:ln w="1905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80" name="フリーフォーム: 図形 179">
                <a:extLst>
                  <a:ext uri="{FF2B5EF4-FFF2-40B4-BE49-F238E27FC236}">
                    <a16:creationId xmlns:a16="http://schemas.microsoft.com/office/drawing/2014/main" id="{566BF48A-9E03-4084-B5DF-08F0FB682118}"/>
                  </a:ext>
                </a:extLst>
              </p:cNvPr>
              <p:cNvSpPr/>
              <p:nvPr/>
            </p:nvSpPr>
            <p:spPr>
              <a:xfrm>
                <a:off x="741793" y="3469512"/>
                <a:ext cx="201182" cy="96696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gradFill flip="none" rotWithShape="1">
                <a:gsLst>
                  <a:gs pos="30000">
                    <a:schemeClr val="accent4">
                      <a:lumMod val="60000"/>
                      <a:lumOff val="40000"/>
                    </a:schemeClr>
                  </a:gs>
                  <a:gs pos="100000">
                    <a:schemeClr val="bg1"/>
                  </a:gs>
                </a:gsLst>
                <a:lin ang="10800000" scaled="1"/>
                <a:tileRect/>
              </a:gradFill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81" name="フリーフォーム: 図形 180">
                <a:extLst>
                  <a:ext uri="{FF2B5EF4-FFF2-40B4-BE49-F238E27FC236}">
                    <a16:creationId xmlns:a16="http://schemas.microsoft.com/office/drawing/2014/main" id="{662AC3DA-53C3-4DCF-82CB-821F494D2522}"/>
                  </a:ext>
                </a:extLst>
              </p:cNvPr>
              <p:cNvSpPr/>
              <p:nvPr/>
            </p:nvSpPr>
            <p:spPr>
              <a:xfrm>
                <a:off x="1015638" y="3469512"/>
                <a:ext cx="201182" cy="96696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gradFill flip="none" rotWithShape="1">
                <a:gsLst>
                  <a:gs pos="30000">
                    <a:schemeClr val="accent4">
                      <a:lumMod val="60000"/>
                      <a:lumOff val="40000"/>
                    </a:schemeClr>
                  </a:gs>
                  <a:gs pos="100000">
                    <a:schemeClr val="bg1"/>
                  </a:gs>
                </a:gsLst>
                <a:lin ang="0" scaled="1"/>
                <a:tileRect/>
              </a:gradFill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82" name="フリーフォーム: 図形 181">
                <a:extLst>
                  <a:ext uri="{FF2B5EF4-FFF2-40B4-BE49-F238E27FC236}">
                    <a16:creationId xmlns:a16="http://schemas.microsoft.com/office/drawing/2014/main" id="{B81C22F6-26F0-4620-BC3B-64281B0A9C3F}"/>
                  </a:ext>
                </a:extLst>
              </p:cNvPr>
              <p:cNvSpPr/>
              <p:nvPr/>
            </p:nvSpPr>
            <p:spPr>
              <a:xfrm rot="16200000">
                <a:off x="883670" y="3340723"/>
                <a:ext cx="201182" cy="96696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gradFill flip="none" rotWithShape="1">
                <a:gsLst>
                  <a:gs pos="30000">
                    <a:schemeClr val="accent4">
                      <a:lumMod val="60000"/>
                      <a:lumOff val="40000"/>
                    </a:schemeClr>
                  </a:gs>
                  <a:gs pos="100000">
                    <a:schemeClr val="bg1"/>
                  </a:gs>
                </a:gsLst>
                <a:lin ang="0" scaled="1"/>
                <a:tileRect/>
              </a:gradFill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83" name="フリーフォーム: 図形 182">
                <a:extLst>
                  <a:ext uri="{FF2B5EF4-FFF2-40B4-BE49-F238E27FC236}">
                    <a16:creationId xmlns:a16="http://schemas.microsoft.com/office/drawing/2014/main" id="{CBFEB9A5-C671-482A-90CC-85F544C8B3EF}"/>
                  </a:ext>
                </a:extLst>
              </p:cNvPr>
              <p:cNvSpPr/>
              <p:nvPr/>
            </p:nvSpPr>
            <p:spPr>
              <a:xfrm rot="16200000">
                <a:off x="883670" y="3597306"/>
                <a:ext cx="201182" cy="96696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gradFill flip="none" rotWithShape="1">
                <a:gsLst>
                  <a:gs pos="30000">
                    <a:schemeClr val="accent4">
                      <a:lumMod val="60000"/>
                      <a:lumOff val="40000"/>
                    </a:schemeClr>
                  </a:gs>
                  <a:gs pos="100000">
                    <a:schemeClr val="bg1"/>
                  </a:gs>
                </a:gsLst>
                <a:lin ang="10800000" scaled="1"/>
                <a:tileRect/>
              </a:gradFill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84" name="フリーフォーム: 図形 183">
                <a:extLst>
                  <a:ext uri="{FF2B5EF4-FFF2-40B4-BE49-F238E27FC236}">
                    <a16:creationId xmlns:a16="http://schemas.microsoft.com/office/drawing/2014/main" id="{3743C96A-8BA0-41BD-9F5D-0698640E71FF}"/>
                  </a:ext>
                </a:extLst>
              </p:cNvPr>
              <p:cNvSpPr/>
              <p:nvPr/>
            </p:nvSpPr>
            <p:spPr>
              <a:xfrm>
                <a:off x="925165" y="3463077"/>
                <a:ext cx="116896" cy="108056"/>
              </a:xfrm>
              <a:custGeom>
                <a:avLst/>
                <a:gdLst>
                  <a:gd name="connsiteX0" fmla="*/ 58635 w 116896"/>
                  <a:gd name="connsiteY0" fmla="*/ 39769 h 108056"/>
                  <a:gd name="connsiteX1" fmla="*/ 52845 w 116896"/>
                  <a:gd name="connsiteY1" fmla="*/ 53747 h 108056"/>
                  <a:gd name="connsiteX2" fmla="*/ 51078 w 116896"/>
                  <a:gd name="connsiteY2" fmla="*/ 54479 h 108056"/>
                  <a:gd name="connsiteX3" fmla="*/ 52845 w 116896"/>
                  <a:gd name="connsiteY3" fmla="*/ 55211 h 108056"/>
                  <a:gd name="connsiteX4" fmla="*/ 58261 w 116896"/>
                  <a:gd name="connsiteY4" fmla="*/ 68287 h 108056"/>
                  <a:gd name="connsiteX5" fmla="*/ 64051 w 116896"/>
                  <a:gd name="connsiteY5" fmla="*/ 54310 h 108056"/>
                  <a:gd name="connsiteX6" fmla="*/ 65818 w 116896"/>
                  <a:gd name="connsiteY6" fmla="*/ 53578 h 108056"/>
                  <a:gd name="connsiteX7" fmla="*/ 64051 w 116896"/>
                  <a:gd name="connsiteY7" fmla="*/ 52846 h 108056"/>
                  <a:gd name="connsiteX8" fmla="*/ 85940 w 116896"/>
                  <a:gd name="connsiteY8" fmla="*/ 0 h 108056"/>
                  <a:gd name="connsiteX9" fmla="*/ 116896 w 116896"/>
                  <a:gd name="connsiteY9" fmla="*/ 30956 h 108056"/>
                  <a:gd name="connsiteX10" fmla="*/ 107829 w 116896"/>
                  <a:gd name="connsiteY10" fmla="*/ 52846 h 108056"/>
                  <a:gd name="connsiteX11" fmla="*/ 106062 w 116896"/>
                  <a:gd name="connsiteY11" fmla="*/ 53578 h 108056"/>
                  <a:gd name="connsiteX12" fmla="*/ 107829 w 116896"/>
                  <a:gd name="connsiteY12" fmla="*/ 54310 h 108056"/>
                  <a:gd name="connsiteX13" fmla="*/ 116896 w 116896"/>
                  <a:gd name="connsiteY13" fmla="*/ 76199 h 108056"/>
                  <a:gd name="connsiteX14" fmla="*/ 85940 w 116896"/>
                  <a:gd name="connsiteY14" fmla="*/ 107155 h 108056"/>
                  <a:gd name="connsiteX15" fmla="*/ 64051 w 116896"/>
                  <a:gd name="connsiteY15" fmla="*/ 98089 h 108056"/>
                  <a:gd name="connsiteX16" fmla="*/ 58635 w 116896"/>
                  <a:gd name="connsiteY16" fmla="*/ 85013 h 108056"/>
                  <a:gd name="connsiteX17" fmla="*/ 52845 w 116896"/>
                  <a:gd name="connsiteY17" fmla="*/ 98989 h 108056"/>
                  <a:gd name="connsiteX18" fmla="*/ 30956 w 116896"/>
                  <a:gd name="connsiteY18" fmla="*/ 108056 h 108056"/>
                  <a:gd name="connsiteX19" fmla="*/ 0 w 116896"/>
                  <a:gd name="connsiteY19" fmla="*/ 77100 h 108056"/>
                  <a:gd name="connsiteX20" fmla="*/ 9067 w 116896"/>
                  <a:gd name="connsiteY20" fmla="*/ 55211 h 108056"/>
                  <a:gd name="connsiteX21" fmla="*/ 10834 w 116896"/>
                  <a:gd name="connsiteY21" fmla="*/ 54479 h 108056"/>
                  <a:gd name="connsiteX22" fmla="*/ 9067 w 116896"/>
                  <a:gd name="connsiteY22" fmla="*/ 53747 h 108056"/>
                  <a:gd name="connsiteX23" fmla="*/ 0 w 116896"/>
                  <a:gd name="connsiteY23" fmla="*/ 31857 h 108056"/>
                  <a:gd name="connsiteX24" fmla="*/ 30956 w 116896"/>
                  <a:gd name="connsiteY24" fmla="*/ 901 h 108056"/>
                  <a:gd name="connsiteX25" fmla="*/ 52845 w 116896"/>
                  <a:gd name="connsiteY25" fmla="*/ 9968 h 108056"/>
                  <a:gd name="connsiteX26" fmla="*/ 58261 w 116896"/>
                  <a:gd name="connsiteY26" fmla="*/ 23043 h 108056"/>
                  <a:gd name="connsiteX27" fmla="*/ 64051 w 116896"/>
                  <a:gd name="connsiteY27" fmla="*/ 9067 h 108056"/>
                  <a:gd name="connsiteX28" fmla="*/ 85940 w 116896"/>
                  <a:gd name="connsiteY28" fmla="*/ 0 h 10805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</a:cxnLst>
                <a:rect l="l" t="t" r="r" b="b"/>
                <a:pathLst>
                  <a:path w="116896" h="108056">
                    <a:moveTo>
                      <a:pt x="58635" y="39769"/>
                    </a:moveTo>
                    <a:lnTo>
                      <a:pt x="52845" y="53747"/>
                    </a:lnTo>
                    <a:lnTo>
                      <a:pt x="51078" y="54479"/>
                    </a:lnTo>
                    <a:lnTo>
                      <a:pt x="52845" y="55211"/>
                    </a:lnTo>
                    <a:lnTo>
                      <a:pt x="58261" y="68287"/>
                    </a:lnTo>
                    <a:lnTo>
                      <a:pt x="64051" y="54310"/>
                    </a:lnTo>
                    <a:lnTo>
                      <a:pt x="65818" y="53578"/>
                    </a:lnTo>
                    <a:lnTo>
                      <a:pt x="64051" y="52846"/>
                    </a:lnTo>
                    <a:close/>
                    <a:moveTo>
                      <a:pt x="85940" y="0"/>
                    </a:moveTo>
                    <a:cubicBezTo>
                      <a:pt x="103037" y="0"/>
                      <a:pt x="116896" y="13859"/>
                      <a:pt x="116896" y="30956"/>
                    </a:cubicBezTo>
                    <a:cubicBezTo>
                      <a:pt x="116896" y="39504"/>
                      <a:pt x="113431" y="47244"/>
                      <a:pt x="107829" y="52846"/>
                    </a:cubicBezTo>
                    <a:lnTo>
                      <a:pt x="106062" y="53578"/>
                    </a:lnTo>
                    <a:lnTo>
                      <a:pt x="107829" y="54310"/>
                    </a:lnTo>
                    <a:cubicBezTo>
                      <a:pt x="113431" y="59912"/>
                      <a:pt x="116896" y="67651"/>
                      <a:pt x="116896" y="76199"/>
                    </a:cubicBezTo>
                    <a:cubicBezTo>
                      <a:pt x="116896" y="93296"/>
                      <a:pt x="103037" y="107155"/>
                      <a:pt x="85940" y="107155"/>
                    </a:cubicBezTo>
                    <a:cubicBezTo>
                      <a:pt x="77392" y="107155"/>
                      <a:pt x="69653" y="103690"/>
                      <a:pt x="64051" y="98089"/>
                    </a:cubicBezTo>
                    <a:lnTo>
                      <a:pt x="58635" y="85013"/>
                    </a:lnTo>
                    <a:lnTo>
                      <a:pt x="52845" y="98989"/>
                    </a:lnTo>
                    <a:cubicBezTo>
                      <a:pt x="47243" y="104591"/>
                      <a:pt x="39504" y="108056"/>
                      <a:pt x="30956" y="108056"/>
                    </a:cubicBezTo>
                    <a:cubicBezTo>
                      <a:pt x="13859" y="108056"/>
                      <a:pt x="0" y="94197"/>
                      <a:pt x="0" y="77100"/>
                    </a:cubicBezTo>
                    <a:cubicBezTo>
                      <a:pt x="0" y="68552"/>
                      <a:pt x="3465" y="60813"/>
                      <a:pt x="9067" y="55211"/>
                    </a:cubicBezTo>
                    <a:lnTo>
                      <a:pt x="10834" y="54479"/>
                    </a:lnTo>
                    <a:lnTo>
                      <a:pt x="9067" y="53747"/>
                    </a:lnTo>
                    <a:cubicBezTo>
                      <a:pt x="3465" y="48145"/>
                      <a:pt x="0" y="40405"/>
                      <a:pt x="0" y="31857"/>
                    </a:cubicBezTo>
                    <a:cubicBezTo>
                      <a:pt x="0" y="14760"/>
                      <a:pt x="13859" y="901"/>
                      <a:pt x="30956" y="901"/>
                    </a:cubicBezTo>
                    <a:cubicBezTo>
                      <a:pt x="39504" y="901"/>
                      <a:pt x="47243" y="4366"/>
                      <a:pt x="52845" y="9968"/>
                    </a:cubicBezTo>
                    <a:lnTo>
                      <a:pt x="58261" y="23043"/>
                    </a:lnTo>
                    <a:lnTo>
                      <a:pt x="64051" y="9067"/>
                    </a:lnTo>
                    <a:cubicBezTo>
                      <a:pt x="69653" y="3465"/>
                      <a:pt x="77392" y="0"/>
                      <a:pt x="85940" y="0"/>
                    </a:cubicBezTo>
                    <a:close/>
                  </a:path>
                </a:pathLst>
              </a:custGeom>
              <a:solidFill>
                <a:srgbClr val="FFFF00"/>
              </a:solidFill>
              <a:ln w="1905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96" name="グループ化 95">
              <a:extLst>
                <a:ext uri="{FF2B5EF4-FFF2-40B4-BE49-F238E27FC236}">
                  <a16:creationId xmlns:a16="http://schemas.microsoft.com/office/drawing/2014/main" id="{56CBFDFF-C72E-469B-8D1E-7FA6A2E9F053}"/>
                </a:ext>
              </a:extLst>
            </p:cNvPr>
            <p:cNvGrpSpPr/>
            <p:nvPr/>
          </p:nvGrpSpPr>
          <p:grpSpPr>
            <a:xfrm rot="3782695">
              <a:off x="1664957" y="2617280"/>
              <a:ext cx="270438" cy="268994"/>
              <a:chOff x="708456" y="3239374"/>
              <a:chExt cx="557056" cy="554083"/>
            </a:xfrm>
          </p:grpSpPr>
          <p:sp>
            <p:nvSpPr>
              <p:cNvPr id="167" name="フリーフォーム: 図形 166">
                <a:extLst>
                  <a:ext uri="{FF2B5EF4-FFF2-40B4-BE49-F238E27FC236}">
                    <a16:creationId xmlns:a16="http://schemas.microsoft.com/office/drawing/2014/main" id="{118602A4-7683-4945-91DE-6DED3C64EEAD}"/>
                  </a:ext>
                </a:extLst>
              </p:cNvPr>
              <p:cNvSpPr/>
              <p:nvPr/>
            </p:nvSpPr>
            <p:spPr>
              <a:xfrm>
                <a:off x="708456" y="3452904"/>
                <a:ext cx="271306" cy="130400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solidFill>
                <a:schemeClr val="bg1"/>
              </a:solidFill>
              <a:ln w="1905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68" name="フリーフォーム: 図形 167">
                <a:extLst>
                  <a:ext uri="{FF2B5EF4-FFF2-40B4-BE49-F238E27FC236}">
                    <a16:creationId xmlns:a16="http://schemas.microsoft.com/office/drawing/2014/main" id="{25895430-6BDC-4B4D-BD55-274932517ACF}"/>
                  </a:ext>
                </a:extLst>
              </p:cNvPr>
              <p:cNvSpPr/>
              <p:nvPr/>
            </p:nvSpPr>
            <p:spPr>
              <a:xfrm>
                <a:off x="994206" y="3452904"/>
                <a:ext cx="271306" cy="130400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solidFill>
                <a:schemeClr val="bg1"/>
              </a:solidFill>
              <a:ln w="1905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69" name="フリーフォーム: 図形 168">
                <a:extLst>
                  <a:ext uri="{FF2B5EF4-FFF2-40B4-BE49-F238E27FC236}">
                    <a16:creationId xmlns:a16="http://schemas.microsoft.com/office/drawing/2014/main" id="{114A1ADC-CFFD-42B6-BEA3-17769AD16D18}"/>
                  </a:ext>
                </a:extLst>
              </p:cNvPr>
              <p:cNvSpPr/>
              <p:nvPr/>
            </p:nvSpPr>
            <p:spPr>
              <a:xfrm rot="16200000">
                <a:off x="847952" y="3309827"/>
                <a:ext cx="271306" cy="130400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solidFill>
                <a:schemeClr val="bg1"/>
              </a:solidFill>
              <a:ln w="1905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70" name="フリーフォーム: 図形 169">
                <a:extLst>
                  <a:ext uri="{FF2B5EF4-FFF2-40B4-BE49-F238E27FC236}">
                    <a16:creationId xmlns:a16="http://schemas.microsoft.com/office/drawing/2014/main" id="{737F3969-01CB-498F-8A3A-8536C7295CBC}"/>
                  </a:ext>
                </a:extLst>
              </p:cNvPr>
              <p:cNvSpPr/>
              <p:nvPr/>
            </p:nvSpPr>
            <p:spPr>
              <a:xfrm rot="16200000">
                <a:off x="847952" y="3592604"/>
                <a:ext cx="271306" cy="130400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solidFill>
                <a:schemeClr val="bg1"/>
              </a:solidFill>
              <a:ln w="1905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71" name="フリーフォーム: 図形 170">
                <a:extLst>
                  <a:ext uri="{FF2B5EF4-FFF2-40B4-BE49-F238E27FC236}">
                    <a16:creationId xmlns:a16="http://schemas.microsoft.com/office/drawing/2014/main" id="{756DD6D9-9E71-41F9-A03E-BBD695F2D133}"/>
                  </a:ext>
                </a:extLst>
              </p:cNvPr>
              <p:cNvSpPr/>
              <p:nvPr/>
            </p:nvSpPr>
            <p:spPr>
              <a:xfrm>
                <a:off x="741793" y="3469512"/>
                <a:ext cx="201182" cy="96696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gradFill flip="none" rotWithShape="1">
                <a:gsLst>
                  <a:gs pos="30000">
                    <a:schemeClr val="accent4">
                      <a:lumMod val="60000"/>
                      <a:lumOff val="40000"/>
                    </a:schemeClr>
                  </a:gs>
                  <a:gs pos="100000">
                    <a:schemeClr val="bg1"/>
                  </a:gs>
                </a:gsLst>
                <a:lin ang="10800000" scaled="1"/>
                <a:tileRect/>
              </a:gradFill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72" name="フリーフォーム: 図形 171">
                <a:extLst>
                  <a:ext uri="{FF2B5EF4-FFF2-40B4-BE49-F238E27FC236}">
                    <a16:creationId xmlns:a16="http://schemas.microsoft.com/office/drawing/2014/main" id="{7520D830-FD02-4846-BE06-8A7B4537370C}"/>
                  </a:ext>
                </a:extLst>
              </p:cNvPr>
              <p:cNvSpPr/>
              <p:nvPr/>
            </p:nvSpPr>
            <p:spPr>
              <a:xfrm>
                <a:off x="1015638" y="3469512"/>
                <a:ext cx="201182" cy="96696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gradFill flip="none" rotWithShape="1">
                <a:gsLst>
                  <a:gs pos="30000">
                    <a:schemeClr val="accent4">
                      <a:lumMod val="60000"/>
                      <a:lumOff val="40000"/>
                    </a:schemeClr>
                  </a:gs>
                  <a:gs pos="100000">
                    <a:schemeClr val="bg1"/>
                  </a:gs>
                </a:gsLst>
                <a:lin ang="0" scaled="1"/>
                <a:tileRect/>
              </a:gradFill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73" name="フリーフォーム: 図形 172">
                <a:extLst>
                  <a:ext uri="{FF2B5EF4-FFF2-40B4-BE49-F238E27FC236}">
                    <a16:creationId xmlns:a16="http://schemas.microsoft.com/office/drawing/2014/main" id="{A941D705-421B-4D0B-AB48-43B639B946F0}"/>
                  </a:ext>
                </a:extLst>
              </p:cNvPr>
              <p:cNvSpPr/>
              <p:nvPr/>
            </p:nvSpPr>
            <p:spPr>
              <a:xfrm rot="16200000">
                <a:off x="883670" y="3340723"/>
                <a:ext cx="201182" cy="96696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gradFill flip="none" rotWithShape="1">
                <a:gsLst>
                  <a:gs pos="30000">
                    <a:schemeClr val="accent4">
                      <a:lumMod val="60000"/>
                      <a:lumOff val="40000"/>
                    </a:schemeClr>
                  </a:gs>
                  <a:gs pos="100000">
                    <a:schemeClr val="bg1"/>
                  </a:gs>
                </a:gsLst>
                <a:lin ang="0" scaled="1"/>
                <a:tileRect/>
              </a:gradFill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74" name="フリーフォーム: 図形 173">
                <a:extLst>
                  <a:ext uri="{FF2B5EF4-FFF2-40B4-BE49-F238E27FC236}">
                    <a16:creationId xmlns:a16="http://schemas.microsoft.com/office/drawing/2014/main" id="{5D9FFF68-37C3-49C4-921B-CC0EDFEC21F7}"/>
                  </a:ext>
                </a:extLst>
              </p:cNvPr>
              <p:cNvSpPr/>
              <p:nvPr/>
            </p:nvSpPr>
            <p:spPr>
              <a:xfrm rot="16200000">
                <a:off x="883670" y="3597306"/>
                <a:ext cx="201182" cy="96696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gradFill flip="none" rotWithShape="1">
                <a:gsLst>
                  <a:gs pos="30000">
                    <a:schemeClr val="accent4">
                      <a:lumMod val="60000"/>
                      <a:lumOff val="40000"/>
                    </a:schemeClr>
                  </a:gs>
                  <a:gs pos="100000">
                    <a:schemeClr val="bg1"/>
                  </a:gs>
                </a:gsLst>
                <a:lin ang="10800000" scaled="1"/>
                <a:tileRect/>
              </a:gradFill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75" name="フリーフォーム: 図形 174">
                <a:extLst>
                  <a:ext uri="{FF2B5EF4-FFF2-40B4-BE49-F238E27FC236}">
                    <a16:creationId xmlns:a16="http://schemas.microsoft.com/office/drawing/2014/main" id="{C635977C-B8E2-4048-941B-F65334587E8C}"/>
                  </a:ext>
                </a:extLst>
              </p:cNvPr>
              <p:cNvSpPr/>
              <p:nvPr/>
            </p:nvSpPr>
            <p:spPr>
              <a:xfrm>
                <a:off x="925165" y="3463077"/>
                <a:ext cx="116896" cy="108056"/>
              </a:xfrm>
              <a:custGeom>
                <a:avLst/>
                <a:gdLst>
                  <a:gd name="connsiteX0" fmla="*/ 58635 w 116896"/>
                  <a:gd name="connsiteY0" fmla="*/ 39769 h 108056"/>
                  <a:gd name="connsiteX1" fmla="*/ 52845 w 116896"/>
                  <a:gd name="connsiteY1" fmla="*/ 53747 h 108056"/>
                  <a:gd name="connsiteX2" fmla="*/ 51078 w 116896"/>
                  <a:gd name="connsiteY2" fmla="*/ 54479 h 108056"/>
                  <a:gd name="connsiteX3" fmla="*/ 52845 w 116896"/>
                  <a:gd name="connsiteY3" fmla="*/ 55211 h 108056"/>
                  <a:gd name="connsiteX4" fmla="*/ 58261 w 116896"/>
                  <a:gd name="connsiteY4" fmla="*/ 68287 h 108056"/>
                  <a:gd name="connsiteX5" fmla="*/ 64051 w 116896"/>
                  <a:gd name="connsiteY5" fmla="*/ 54310 h 108056"/>
                  <a:gd name="connsiteX6" fmla="*/ 65818 w 116896"/>
                  <a:gd name="connsiteY6" fmla="*/ 53578 h 108056"/>
                  <a:gd name="connsiteX7" fmla="*/ 64051 w 116896"/>
                  <a:gd name="connsiteY7" fmla="*/ 52846 h 108056"/>
                  <a:gd name="connsiteX8" fmla="*/ 85940 w 116896"/>
                  <a:gd name="connsiteY8" fmla="*/ 0 h 108056"/>
                  <a:gd name="connsiteX9" fmla="*/ 116896 w 116896"/>
                  <a:gd name="connsiteY9" fmla="*/ 30956 h 108056"/>
                  <a:gd name="connsiteX10" fmla="*/ 107829 w 116896"/>
                  <a:gd name="connsiteY10" fmla="*/ 52846 h 108056"/>
                  <a:gd name="connsiteX11" fmla="*/ 106062 w 116896"/>
                  <a:gd name="connsiteY11" fmla="*/ 53578 h 108056"/>
                  <a:gd name="connsiteX12" fmla="*/ 107829 w 116896"/>
                  <a:gd name="connsiteY12" fmla="*/ 54310 h 108056"/>
                  <a:gd name="connsiteX13" fmla="*/ 116896 w 116896"/>
                  <a:gd name="connsiteY13" fmla="*/ 76199 h 108056"/>
                  <a:gd name="connsiteX14" fmla="*/ 85940 w 116896"/>
                  <a:gd name="connsiteY14" fmla="*/ 107155 h 108056"/>
                  <a:gd name="connsiteX15" fmla="*/ 64051 w 116896"/>
                  <a:gd name="connsiteY15" fmla="*/ 98089 h 108056"/>
                  <a:gd name="connsiteX16" fmla="*/ 58635 w 116896"/>
                  <a:gd name="connsiteY16" fmla="*/ 85013 h 108056"/>
                  <a:gd name="connsiteX17" fmla="*/ 52845 w 116896"/>
                  <a:gd name="connsiteY17" fmla="*/ 98989 h 108056"/>
                  <a:gd name="connsiteX18" fmla="*/ 30956 w 116896"/>
                  <a:gd name="connsiteY18" fmla="*/ 108056 h 108056"/>
                  <a:gd name="connsiteX19" fmla="*/ 0 w 116896"/>
                  <a:gd name="connsiteY19" fmla="*/ 77100 h 108056"/>
                  <a:gd name="connsiteX20" fmla="*/ 9067 w 116896"/>
                  <a:gd name="connsiteY20" fmla="*/ 55211 h 108056"/>
                  <a:gd name="connsiteX21" fmla="*/ 10834 w 116896"/>
                  <a:gd name="connsiteY21" fmla="*/ 54479 h 108056"/>
                  <a:gd name="connsiteX22" fmla="*/ 9067 w 116896"/>
                  <a:gd name="connsiteY22" fmla="*/ 53747 h 108056"/>
                  <a:gd name="connsiteX23" fmla="*/ 0 w 116896"/>
                  <a:gd name="connsiteY23" fmla="*/ 31857 h 108056"/>
                  <a:gd name="connsiteX24" fmla="*/ 30956 w 116896"/>
                  <a:gd name="connsiteY24" fmla="*/ 901 h 108056"/>
                  <a:gd name="connsiteX25" fmla="*/ 52845 w 116896"/>
                  <a:gd name="connsiteY25" fmla="*/ 9968 h 108056"/>
                  <a:gd name="connsiteX26" fmla="*/ 58261 w 116896"/>
                  <a:gd name="connsiteY26" fmla="*/ 23043 h 108056"/>
                  <a:gd name="connsiteX27" fmla="*/ 64051 w 116896"/>
                  <a:gd name="connsiteY27" fmla="*/ 9067 h 108056"/>
                  <a:gd name="connsiteX28" fmla="*/ 85940 w 116896"/>
                  <a:gd name="connsiteY28" fmla="*/ 0 h 10805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</a:cxnLst>
                <a:rect l="l" t="t" r="r" b="b"/>
                <a:pathLst>
                  <a:path w="116896" h="108056">
                    <a:moveTo>
                      <a:pt x="58635" y="39769"/>
                    </a:moveTo>
                    <a:lnTo>
                      <a:pt x="52845" y="53747"/>
                    </a:lnTo>
                    <a:lnTo>
                      <a:pt x="51078" y="54479"/>
                    </a:lnTo>
                    <a:lnTo>
                      <a:pt x="52845" y="55211"/>
                    </a:lnTo>
                    <a:lnTo>
                      <a:pt x="58261" y="68287"/>
                    </a:lnTo>
                    <a:lnTo>
                      <a:pt x="64051" y="54310"/>
                    </a:lnTo>
                    <a:lnTo>
                      <a:pt x="65818" y="53578"/>
                    </a:lnTo>
                    <a:lnTo>
                      <a:pt x="64051" y="52846"/>
                    </a:lnTo>
                    <a:close/>
                    <a:moveTo>
                      <a:pt x="85940" y="0"/>
                    </a:moveTo>
                    <a:cubicBezTo>
                      <a:pt x="103037" y="0"/>
                      <a:pt x="116896" y="13859"/>
                      <a:pt x="116896" y="30956"/>
                    </a:cubicBezTo>
                    <a:cubicBezTo>
                      <a:pt x="116896" y="39504"/>
                      <a:pt x="113431" y="47244"/>
                      <a:pt x="107829" y="52846"/>
                    </a:cubicBezTo>
                    <a:lnTo>
                      <a:pt x="106062" y="53578"/>
                    </a:lnTo>
                    <a:lnTo>
                      <a:pt x="107829" y="54310"/>
                    </a:lnTo>
                    <a:cubicBezTo>
                      <a:pt x="113431" y="59912"/>
                      <a:pt x="116896" y="67651"/>
                      <a:pt x="116896" y="76199"/>
                    </a:cubicBezTo>
                    <a:cubicBezTo>
                      <a:pt x="116896" y="93296"/>
                      <a:pt x="103037" y="107155"/>
                      <a:pt x="85940" y="107155"/>
                    </a:cubicBezTo>
                    <a:cubicBezTo>
                      <a:pt x="77392" y="107155"/>
                      <a:pt x="69653" y="103690"/>
                      <a:pt x="64051" y="98089"/>
                    </a:cubicBezTo>
                    <a:lnTo>
                      <a:pt x="58635" y="85013"/>
                    </a:lnTo>
                    <a:lnTo>
                      <a:pt x="52845" y="98989"/>
                    </a:lnTo>
                    <a:cubicBezTo>
                      <a:pt x="47243" y="104591"/>
                      <a:pt x="39504" y="108056"/>
                      <a:pt x="30956" y="108056"/>
                    </a:cubicBezTo>
                    <a:cubicBezTo>
                      <a:pt x="13859" y="108056"/>
                      <a:pt x="0" y="94197"/>
                      <a:pt x="0" y="77100"/>
                    </a:cubicBezTo>
                    <a:cubicBezTo>
                      <a:pt x="0" y="68552"/>
                      <a:pt x="3465" y="60813"/>
                      <a:pt x="9067" y="55211"/>
                    </a:cubicBezTo>
                    <a:lnTo>
                      <a:pt x="10834" y="54479"/>
                    </a:lnTo>
                    <a:lnTo>
                      <a:pt x="9067" y="53747"/>
                    </a:lnTo>
                    <a:cubicBezTo>
                      <a:pt x="3465" y="48145"/>
                      <a:pt x="0" y="40405"/>
                      <a:pt x="0" y="31857"/>
                    </a:cubicBezTo>
                    <a:cubicBezTo>
                      <a:pt x="0" y="14760"/>
                      <a:pt x="13859" y="901"/>
                      <a:pt x="30956" y="901"/>
                    </a:cubicBezTo>
                    <a:cubicBezTo>
                      <a:pt x="39504" y="901"/>
                      <a:pt x="47243" y="4366"/>
                      <a:pt x="52845" y="9968"/>
                    </a:cubicBezTo>
                    <a:lnTo>
                      <a:pt x="58261" y="23043"/>
                    </a:lnTo>
                    <a:lnTo>
                      <a:pt x="64051" y="9067"/>
                    </a:lnTo>
                    <a:cubicBezTo>
                      <a:pt x="69653" y="3465"/>
                      <a:pt x="77392" y="0"/>
                      <a:pt x="85940" y="0"/>
                    </a:cubicBezTo>
                    <a:close/>
                  </a:path>
                </a:pathLst>
              </a:custGeom>
              <a:solidFill>
                <a:srgbClr val="FFFF00"/>
              </a:solidFill>
              <a:ln w="1905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97" name="グループ化 96">
              <a:extLst>
                <a:ext uri="{FF2B5EF4-FFF2-40B4-BE49-F238E27FC236}">
                  <a16:creationId xmlns:a16="http://schemas.microsoft.com/office/drawing/2014/main" id="{57CD2248-AE5D-48C7-9435-EF0C15D86423}"/>
                </a:ext>
              </a:extLst>
            </p:cNvPr>
            <p:cNvGrpSpPr/>
            <p:nvPr/>
          </p:nvGrpSpPr>
          <p:grpSpPr>
            <a:xfrm rot="3782695">
              <a:off x="2277733" y="2668080"/>
              <a:ext cx="270438" cy="268994"/>
              <a:chOff x="708456" y="3239374"/>
              <a:chExt cx="557056" cy="554083"/>
            </a:xfrm>
          </p:grpSpPr>
          <p:sp>
            <p:nvSpPr>
              <p:cNvPr id="158" name="フリーフォーム: 図形 157">
                <a:extLst>
                  <a:ext uri="{FF2B5EF4-FFF2-40B4-BE49-F238E27FC236}">
                    <a16:creationId xmlns:a16="http://schemas.microsoft.com/office/drawing/2014/main" id="{CA00BE77-8C8B-47AF-BD9F-8DAD2D3E666D}"/>
                  </a:ext>
                </a:extLst>
              </p:cNvPr>
              <p:cNvSpPr/>
              <p:nvPr/>
            </p:nvSpPr>
            <p:spPr>
              <a:xfrm>
                <a:off x="708456" y="3452904"/>
                <a:ext cx="271306" cy="130400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solidFill>
                <a:schemeClr val="bg1"/>
              </a:solidFill>
              <a:ln w="1905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59" name="フリーフォーム: 図形 158">
                <a:extLst>
                  <a:ext uri="{FF2B5EF4-FFF2-40B4-BE49-F238E27FC236}">
                    <a16:creationId xmlns:a16="http://schemas.microsoft.com/office/drawing/2014/main" id="{430BA31A-AAC1-4557-8CFA-E6D65F521E05}"/>
                  </a:ext>
                </a:extLst>
              </p:cNvPr>
              <p:cNvSpPr/>
              <p:nvPr/>
            </p:nvSpPr>
            <p:spPr>
              <a:xfrm>
                <a:off x="994206" y="3452904"/>
                <a:ext cx="271306" cy="130400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solidFill>
                <a:schemeClr val="bg1"/>
              </a:solidFill>
              <a:ln w="1905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60" name="フリーフォーム: 図形 159">
                <a:extLst>
                  <a:ext uri="{FF2B5EF4-FFF2-40B4-BE49-F238E27FC236}">
                    <a16:creationId xmlns:a16="http://schemas.microsoft.com/office/drawing/2014/main" id="{AD22C332-9B44-42BA-B1B9-92BFBAC24570}"/>
                  </a:ext>
                </a:extLst>
              </p:cNvPr>
              <p:cNvSpPr/>
              <p:nvPr/>
            </p:nvSpPr>
            <p:spPr>
              <a:xfrm rot="16200000">
                <a:off x="847952" y="3309827"/>
                <a:ext cx="271306" cy="130400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solidFill>
                <a:schemeClr val="bg1"/>
              </a:solidFill>
              <a:ln w="1905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61" name="フリーフォーム: 図形 160">
                <a:extLst>
                  <a:ext uri="{FF2B5EF4-FFF2-40B4-BE49-F238E27FC236}">
                    <a16:creationId xmlns:a16="http://schemas.microsoft.com/office/drawing/2014/main" id="{39E1C2F8-AD0C-4038-9D13-56AA31E3661C}"/>
                  </a:ext>
                </a:extLst>
              </p:cNvPr>
              <p:cNvSpPr/>
              <p:nvPr/>
            </p:nvSpPr>
            <p:spPr>
              <a:xfrm rot="16200000">
                <a:off x="847952" y="3592604"/>
                <a:ext cx="271306" cy="130400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solidFill>
                <a:schemeClr val="bg1"/>
              </a:solidFill>
              <a:ln w="1905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62" name="フリーフォーム: 図形 161">
                <a:extLst>
                  <a:ext uri="{FF2B5EF4-FFF2-40B4-BE49-F238E27FC236}">
                    <a16:creationId xmlns:a16="http://schemas.microsoft.com/office/drawing/2014/main" id="{CEC4137F-74F7-4887-BC54-FCA721F62B66}"/>
                  </a:ext>
                </a:extLst>
              </p:cNvPr>
              <p:cNvSpPr/>
              <p:nvPr/>
            </p:nvSpPr>
            <p:spPr>
              <a:xfrm>
                <a:off x="741793" y="3469512"/>
                <a:ext cx="201182" cy="96696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gradFill flip="none" rotWithShape="1">
                <a:gsLst>
                  <a:gs pos="30000">
                    <a:schemeClr val="accent4">
                      <a:lumMod val="60000"/>
                      <a:lumOff val="40000"/>
                    </a:schemeClr>
                  </a:gs>
                  <a:gs pos="100000">
                    <a:schemeClr val="bg1"/>
                  </a:gs>
                </a:gsLst>
                <a:lin ang="10800000" scaled="1"/>
                <a:tileRect/>
              </a:gradFill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63" name="フリーフォーム: 図形 162">
                <a:extLst>
                  <a:ext uri="{FF2B5EF4-FFF2-40B4-BE49-F238E27FC236}">
                    <a16:creationId xmlns:a16="http://schemas.microsoft.com/office/drawing/2014/main" id="{15A4FE2B-51A5-4A6A-9F3C-F970DEDEBBE7}"/>
                  </a:ext>
                </a:extLst>
              </p:cNvPr>
              <p:cNvSpPr/>
              <p:nvPr/>
            </p:nvSpPr>
            <p:spPr>
              <a:xfrm>
                <a:off x="1015638" y="3469512"/>
                <a:ext cx="201182" cy="96696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gradFill flip="none" rotWithShape="1">
                <a:gsLst>
                  <a:gs pos="30000">
                    <a:schemeClr val="accent4">
                      <a:lumMod val="60000"/>
                      <a:lumOff val="40000"/>
                    </a:schemeClr>
                  </a:gs>
                  <a:gs pos="100000">
                    <a:schemeClr val="bg1"/>
                  </a:gs>
                </a:gsLst>
                <a:lin ang="0" scaled="1"/>
                <a:tileRect/>
              </a:gradFill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64" name="フリーフォーム: 図形 163">
                <a:extLst>
                  <a:ext uri="{FF2B5EF4-FFF2-40B4-BE49-F238E27FC236}">
                    <a16:creationId xmlns:a16="http://schemas.microsoft.com/office/drawing/2014/main" id="{9169964D-AEE5-42DC-A119-9D229C3109E4}"/>
                  </a:ext>
                </a:extLst>
              </p:cNvPr>
              <p:cNvSpPr/>
              <p:nvPr/>
            </p:nvSpPr>
            <p:spPr>
              <a:xfrm rot="16200000">
                <a:off x="883670" y="3340723"/>
                <a:ext cx="201182" cy="96696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gradFill flip="none" rotWithShape="1">
                <a:gsLst>
                  <a:gs pos="30000">
                    <a:schemeClr val="accent4">
                      <a:lumMod val="60000"/>
                      <a:lumOff val="40000"/>
                    </a:schemeClr>
                  </a:gs>
                  <a:gs pos="100000">
                    <a:schemeClr val="bg1"/>
                  </a:gs>
                </a:gsLst>
                <a:lin ang="0" scaled="1"/>
                <a:tileRect/>
              </a:gradFill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65" name="フリーフォーム: 図形 164">
                <a:extLst>
                  <a:ext uri="{FF2B5EF4-FFF2-40B4-BE49-F238E27FC236}">
                    <a16:creationId xmlns:a16="http://schemas.microsoft.com/office/drawing/2014/main" id="{5C1D9114-E9C2-47C8-93D8-F161363B5C3D}"/>
                  </a:ext>
                </a:extLst>
              </p:cNvPr>
              <p:cNvSpPr/>
              <p:nvPr/>
            </p:nvSpPr>
            <p:spPr>
              <a:xfrm rot="16200000">
                <a:off x="883670" y="3597306"/>
                <a:ext cx="201182" cy="96696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gradFill flip="none" rotWithShape="1">
                <a:gsLst>
                  <a:gs pos="30000">
                    <a:schemeClr val="accent4">
                      <a:lumMod val="60000"/>
                      <a:lumOff val="40000"/>
                    </a:schemeClr>
                  </a:gs>
                  <a:gs pos="100000">
                    <a:schemeClr val="bg1"/>
                  </a:gs>
                </a:gsLst>
                <a:lin ang="10800000" scaled="1"/>
                <a:tileRect/>
              </a:gradFill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66" name="フリーフォーム: 図形 165">
                <a:extLst>
                  <a:ext uri="{FF2B5EF4-FFF2-40B4-BE49-F238E27FC236}">
                    <a16:creationId xmlns:a16="http://schemas.microsoft.com/office/drawing/2014/main" id="{E9B5870B-8C1D-4525-A52C-4D72ABC55F40}"/>
                  </a:ext>
                </a:extLst>
              </p:cNvPr>
              <p:cNvSpPr/>
              <p:nvPr/>
            </p:nvSpPr>
            <p:spPr>
              <a:xfrm>
                <a:off x="925165" y="3463077"/>
                <a:ext cx="116896" cy="108056"/>
              </a:xfrm>
              <a:custGeom>
                <a:avLst/>
                <a:gdLst>
                  <a:gd name="connsiteX0" fmla="*/ 58635 w 116896"/>
                  <a:gd name="connsiteY0" fmla="*/ 39769 h 108056"/>
                  <a:gd name="connsiteX1" fmla="*/ 52845 w 116896"/>
                  <a:gd name="connsiteY1" fmla="*/ 53747 h 108056"/>
                  <a:gd name="connsiteX2" fmla="*/ 51078 w 116896"/>
                  <a:gd name="connsiteY2" fmla="*/ 54479 h 108056"/>
                  <a:gd name="connsiteX3" fmla="*/ 52845 w 116896"/>
                  <a:gd name="connsiteY3" fmla="*/ 55211 h 108056"/>
                  <a:gd name="connsiteX4" fmla="*/ 58261 w 116896"/>
                  <a:gd name="connsiteY4" fmla="*/ 68287 h 108056"/>
                  <a:gd name="connsiteX5" fmla="*/ 64051 w 116896"/>
                  <a:gd name="connsiteY5" fmla="*/ 54310 h 108056"/>
                  <a:gd name="connsiteX6" fmla="*/ 65818 w 116896"/>
                  <a:gd name="connsiteY6" fmla="*/ 53578 h 108056"/>
                  <a:gd name="connsiteX7" fmla="*/ 64051 w 116896"/>
                  <a:gd name="connsiteY7" fmla="*/ 52846 h 108056"/>
                  <a:gd name="connsiteX8" fmla="*/ 85940 w 116896"/>
                  <a:gd name="connsiteY8" fmla="*/ 0 h 108056"/>
                  <a:gd name="connsiteX9" fmla="*/ 116896 w 116896"/>
                  <a:gd name="connsiteY9" fmla="*/ 30956 h 108056"/>
                  <a:gd name="connsiteX10" fmla="*/ 107829 w 116896"/>
                  <a:gd name="connsiteY10" fmla="*/ 52846 h 108056"/>
                  <a:gd name="connsiteX11" fmla="*/ 106062 w 116896"/>
                  <a:gd name="connsiteY11" fmla="*/ 53578 h 108056"/>
                  <a:gd name="connsiteX12" fmla="*/ 107829 w 116896"/>
                  <a:gd name="connsiteY12" fmla="*/ 54310 h 108056"/>
                  <a:gd name="connsiteX13" fmla="*/ 116896 w 116896"/>
                  <a:gd name="connsiteY13" fmla="*/ 76199 h 108056"/>
                  <a:gd name="connsiteX14" fmla="*/ 85940 w 116896"/>
                  <a:gd name="connsiteY14" fmla="*/ 107155 h 108056"/>
                  <a:gd name="connsiteX15" fmla="*/ 64051 w 116896"/>
                  <a:gd name="connsiteY15" fmla="*/ 98089 h 108056"/>
                  <a:gd name="connsiteX16" fmla="*/ 58635 w 116896"/>
                  <a:gd name="connsiteY16" fmla="*/ 85013 h 108056"/>
                  <a:gd name="connsiteX17" fmla="*/ 52845 w 116896"/>
                  <a:gd name="connsiteY17" fmla="*/ 98989 h 108056"/>
                  <a:gd name="connsiteX18" fmla="*/ 30956 w 116896"/>
                  <a:gd name="connsiteY18" fmla="*/ 108056 h 108056"/>
                  <a:gd name="connsiteX19" fmla="*/ 0 w 116896"/>
                  <a:gd name="connsiteY19" fmla="*/ 77100 h 108056"/>
                  <a:gd name="connsiteX20" fmla="*/ 9067 w 116896"/>
                  <a:gd name="connsiteY20" fmla="*/ 55211 h 108056"/>
                  <a:gd name="connsiteX21" fmla="*/ 10834 w 116896"/>
                  <a:gd name="connsiteY21" fmla="*/ 54479 h 108056"/>
                  <a:gd name="connsiteX22" fmla="*/ 9067 w 116896"/>
                  <a:gd name="connsiteY22" fmla="*/ 53747 h 108056"/>
                  <a:gd name="connsiteX23" fmla="*/ 0 w 116896"/>
                  <a:gd name="connsiteY23" fmla="*/ 31857 h 108056"/>
                  <a:gd name="connsiteX24" fmla="*/ 30956 w 116896"/>
                  <a:gd name="connsiteY24" fmla="*/ 901 h 108056"/>
                  <a:gd name="connsiteX25" fmla="*/ 52845 w 116896"/>
                  <a:gd name="connsiteY25" fmla="*/ 9968 h 108056"/>
                  <a:gd name="connsiteX26" fmla="*/ 58261 w 116896"/>
                  <a:gd name="connsiteY26" fmla="*/ 23043 h 108056"/>
                  <a:gd name="connsiteX27" fmla="*/ 64051 w 116896"/>
                  <a:gd name="connsiteY27" fmla="*/ 9067 h 108056"/>
                  <a:gd name="connsiteX28" fmla="*/ 85940 w 116896"/>
                  <a:gd name="connsiteY28" fmla="*/ 0 h 10805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</a:cxnLst>
                <a:rect l="l" t="t" r="r" b="b"/>
                <a:pathLst>
                  <a:path w="116896" h="108056">
                    <a:moveTo>
                      <a:pt x="58635" y="39769"/>
                    </a:moveTo>
                    <a:lnTo>
                      <a:pt x="52845" y="53747"/>
                    </a:lnTo>
                    <a:lnTo>
                      <a:pt x="51078" y="54479"/>
                    </a:lnTo>
                    <a:lnTo>
                      <a:pt x="52845" y="55211"/>
                    </a:lnTo>
                    <a:lnTo>
                      <a:pt x="58261" y="68287"/>
                    </a:lnTo>
                    <a:lnTo>
                      <a:pt x="64051" y="54310"/>
                    </a:lnTo>
                    <a:lnTo>
                      <a:pt x="65818" y="53578"/>
                    </a:lnTo>
                    <a:lnTo>
                      <a:pt x="64051" y="52846"/>
                    </a:lnTo>
                    <a:close/>
                    <a:moveTo>
                      <a:pt x="85940" y="0"/>
                    </a:moveTo>
                    <a:cubicBezTo>
                      <a:pt x="103037" y="0"/>
                      <a:pt x="116896" y="13859"/>
                      <a:pt x="116896" y="30956"/>
                    </a:cubicBezTo>
                    <a:cubicBezTo>
                      <a:pt x="116896" y="39504"/>
                      <a:pt x="113431" y="47244"/>
                      <a:pt x="107829" y="52846"/>
                    </a:cubicBezTo>
                    <a:lnTo>
                      <a:pt x="106062" y="53578"/>
                    </a:lnTo>
                    <a:lnTo>
                      <a:pt x="107829" y="54310"/>
                    </a:lnTo>
                    <a:cubicBezTo>
                      <a:pt x="113431" y="59912"/>
                      <a:pt x="116896" y="67651"/>
                      <a:pt x="116896" y="76199"/>
                    </a:cubicBezTo>
                    <a:cubicBezTo>
                      <a:pt x="116896" y="93296"/>
                      <a:pt x="103037" y="107155"/>
                      <a:pt x="85940" y="107155"/>
                    </a:cubicBezTo>
                    <a:cubicBezTo>
                      <a:pt x="77392" y="107155"/>
                      <a:pt x="69653" y="103690"/>
                      <a:pt x="64051" y="98089"/>
                    </a:cubicBezTo>
                    <a:lnTo>
                      <a:pt x="58635" y="85013"/>
                    </a:lnTo>
                    <a:lnTo>
                      <a:pt x="52845" y="98989"/>
                    </a:lnTo>
                    <a:cubicBezTo>
                      <a:pt x="47243" y="104591"/>
                      <a:pt x="39504" y="108056"/>
                      <a:pt x="30956" y="108056"/>
                    </a:cubicBezTo>
                    <a:cubicBezTo>
                      <a:pt x="13859" y="108056"/>
                      <a:pt x="0" y="94197"/>
                      <a:pt x="0" y="77100"/>
                    </a:cubicBezTo>
                    <a:cubicBezTo>
                      <a:pt x="0" y="68552"/>
                      <a:pt x="3465" y="60813"/>
                      <a:pt x="9067" y="55211"/>
                    </a:cubicBezTo>
                    <a:lnTo>
                      <a:pt x="10834" y="54479"/>
                    </a:lnTo>
                    <a:lnTo>
                      <a:pt x="9067" y="53747"/>
                    </a:lnTo>
                    <a:cubicBezTo>
                      <a:pt x="3465" y="48145"/>
                      <a:pt x="0" y="40405"/>
                      <a:pt x="0" y="31857"/>
                    </a:cubicBezTo>
                    <a:cubicBezTo>
                      <a:pt x="0" y="14760"/>
                      <a:pt x="13859" y="901"/>
                      <a:pt x="30956" y="901"/>
                    </a:cubicBezTo>
                    <a:cubicBezTo>
                      <a:pt x="39504" y="901"/>
                      <a:pt x="47243" y="4366"/>
                      <a:pt x="52845" y="9968"/>
                    </a:cubicBezTo>
                    <a:lnTo>
                      <a:pt x="58261" y="23043"/>
                    </a:lnTo>
                    <a:lnTo>
                      <a:pt x="64051" y="9067"/>
                    </a:lnTo>
                    <a:cubicBezTo>
                      <a:pt x="69653" y="3465"/>
                      <a:pt x="77392" y="0"/>
                      <a:pt x="85940" y="0"/>
                    </a:cubicBezTo>
                    <a:close/>
                  </a:path>
                </a:pathLst>
              </a:custGeom>
              <a:solidFill>
                <a:srgbClr val="FFFF00"/>
              </a:solidFill>
              <a:ln w="1905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98" name="グループ化 97">
              <a:extLst>
                <a:ext uri="{FF2B5EF4-FFF2-40B4-BE49-F238E27FC236}">
                  <a16:creationId xmlns:a16="http://schemas.microsoft.com/office/drawing/2014/main" id="{20DC4E58-B888-423D-8FB4-954B5F6248D2}"/>
                </a:ext>
              </a:extLst>
            </p:cNvPr>
            <p:cNvGrpSpPr/>
            <p:nvPr/>
          </p:nvGrpSpPr>
          <p:grpSpPr>
            <a:xfrm rot="2700000">
              <a:off x="2183206" y="2561173"/>
              <a:ext cx="270438" cy="268994"/>
              <a:chOff x="708456" y="3239374"/>
              <a:chExt cx="557056" cy="554083"/>
            </a:xfrm>
          </p:grpSpPr>
          <p:sp>
            <p:nvSpPr>
              <p:cNvPr id="149" name="フリーフォーム: 図形 148">
                <a:extLst>
                  <a:ext uri="{FF2B5EF4-FFF2-40B4-BE49-F238E27FC236}">
                    <a16:creationId xmlns:a16="http://schemas.microsoft.com/office/drawing/2014/main" id="{34AA38F2-CE64-4D58-BAA4-C050D043CFE7}"/>
                  </a:ext>
                </a:extLst>
              </p:cNvPr>
              <p:cNvSpPr/>
              <p:nvPr/>
            </p:nvSpPr>
            <p:spPr>
              <a:xfrm>
                <a:off x="708456" y="3452904"/>
                <a:ext cx="271306" cy="130400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solidFill>
                <a:schemeClr val="bg1"/>
              </a:solidFill>
              <a:ln w="1905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50" name="フリーフォーム: 図形 149">
                <a:extLst>
                  <a:ext uri="{FF2B5EF4-FFF2-40B4-BE49-F238E27FC236}">
                    <a16:creationId xmlns:a16="http://schemas.microsoft.com/office/drawing/2014/main" id="{D65202BE-2688-4207-8364-202A43E6EBE6}"/>
                  </a:ext>
                </a:extLst>
              </p:cNvPr>
              <p:cNvSpPr/>
              <p:nvPr/>
            </p:nvSpPr>
            <p:spPr>
              <a:xfrm>
                <a:off x="994206" y="3452904"/>
                <a:ext cx="271306" cy="130400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solidFill>
                <a:schemeClr val="bg1"/>
              </a:solidFill>
              <a:ln w="1905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51" name="フリーフォーム: 図形 150">
                <a:extLst>
                  <a:ext uri="{FF2B5EF4-FFF2-40B4-BE49-F238E27FC236}">
                    <a16:creationId xmlns:a16="http://schemas.microsoft.com/office/drawing/2014/main" id="{8E54A947-0AB3-4921-9EC1-BF076B670CA6}"/>
                  </a:ext>
                </a:extLst>
              </p:cNvPr>
              <p:cNvSpPr/>
              <p:nvPr/>
            </p:nvSpPr>
            <p:spPr>
              <a:xfrm rot="16200000">
                <a:off x="847952" y="3309827"/>
                <a:ext cx="271306" cy="130400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solidFill>
                <a:schemeClr val="bg1"/>
              </a:solidFill>
              <a:ln w="1905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52" name="フリーフォーム: 図形 151">
                <a:extLst>
                  <a:ext uri="{FF2B5EF4-FFF2-40B4-BE49-F238E27FC236}">
                    <a16:creationId xmlns:a16="http://schemas.microsoft.com/office/drawing/2014/main" id="{D99E1E44-5CFC-4448-A091-0D36EA45412F}"/>
                  </a:ext>
                </a:extLst>
              </p:cNvPr>
              <p:cNvSpPr/>
              <p:nvPr/>
            </p:nvSpPr>
            <p:spPr>
              <a:xfrm rot="16200000">
                <a:off x="847952" y="3592604"/>
                <a:ext cx="271306" cy="130400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solidFill>
                <a:schemeClr val="bg1"/>
              </a:solidFill>
              <a:ln w="1905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53" name="フリーフォーム: 図形 152">
                <a:extLst>
                  <a:ext uri="{FF2B5EF4-FFF2-40B4-BE49-F238E27FC236}">
                    <a16:creationId xmlns:a16="http://schemas.microsoft.com/office/drawing/2014/main" id="{134FDED7-C838-43C0-9E28-D828DBAC7C6F}"/>
                  </a:ext>
                </a:extLst>
              </p:cNvPr>
              <p:cNvSpPr/>
              <p:nvPr/>
            </p:nvSpPr>
            <p:spPr>
              <a:xfrm>
                <a:off x="741793" y="3469512"/>
                <a:ext cx="201182" cy="96696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gradFill flip="none" rotWithShape="1">
                <a:gsLst>
                  <a:gs pos="30000">
                    <a:schemeClr val="accent4">
                      <a:lumMod val="60000"/>
                      <a:lumOff val="40000"/>
                    </a:schemeClr>
                  </a:gs>
                  <a:gs pos="100000">
                    <a:schemeClr val="bg1"/>
                  </a:gs>
                </a:gsLst>
                <a:lin ang="10800000" scaled="1"/>
                <a:tileRect/>
              </a:gradFill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54" name="フリーフォーム: 図形 153">
                <a:extLst>
                  <a:ext uri="{FF2B5EF4-FFF2-40B4-BE49-F238E27FC236}">
                    <a16:creationId xmlns:a16="http://schemas.microsoft.com/office/drawing/2014/main" id="{A3BFF14E-86D9-4B54-9E00-A1B3E9360AD5}"/>
                  </a:ext>
                </a:extLst>
              </p:cNvPr>
              <p:cNvSpPr/>
              <p:nvPr/>
            </p:nvSpPr>
            <p:spPr>
              <a:xfrm>
                <a:off x="1015638" y="3469512"/>
                <a:ext cx="201182" cy="96696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gradFill flip="none" rotWithShape="1">
                <a:gsLst>
                  <a:gs pos="30000">
                    <a:schemeClr val="accent4">
                      <a:lumMod val="60000"/>
                      <a:lumOff val="40000"/>
                    </a:schemeClr>
                  </a:gs>
                  <a:gs pos="100000">
                    <a:schemeClr val="bg1"/>
                  </a:gs>
                </a:gsLst>
                <a:lin ang="0" scaled="1"/>
                <a:tileRect/>
              </a:gradFill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55" name="フリーフォーム: 図形 154">
                <a:extLst>
                  <a:ext uri="{FF2B5EF4-FFF2-40B4-BE49-F238E27FC236}">
                    <a16:creationId xmlns:a16="http://schemas.microsoft.com/office/drawing/2014/main" id="{E2A6C200-506A-4AEE-833B-A79274E9AB85}"/>
                  </a:ext>
                </a:extLst>
              </p:cNvPr>
              <p:cNvSpPr/>
              <p:nvPr/>
            </p:nvSpPr>
            <p:spPr>
              <a:xfrm rot="16200000">
                <a:off x="883670" y="3340723"/>
                <a:ext cx="201182" cy="96696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gradFill flip="none" rotWithShape="1">
                <a:gsLst>
                  <a:gs pos="30000">
                    <a:schemeClr val="accent4">
                      <a:lumMod val="60000"/>
                      <a:lumOff val="40000"/>
                    </a:schemeClr>
                  </a:gs>
                  <a:gs pos="100000">
                    <a:schemeClr val="bg1"/>
                  </a:gs>
                </a:gsLst>
                <a:lin ang="0" scaled="1"/>
                <a:tileRect/>
              </a:gradFill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56" name="フリーフォーム: 図形 155">
                <a:extLst>
                  <a:ext uri="{FF2B5EF4-FFF2-40B4-BE49-F238E27FC236}">
                    <a16:creationId xmlns:a16="http://schemas.microsoft.com/office/drawing/2014/main" id="{FE8B3847-3C19-4CD7-AF4A-278308842C73}"/>
                  </a:ext>
                </a:extLst>
              </p:cNvPr>
              <p:cNvSpPr/>
              <p:nvPr/>
            </p:nvSpPr>
            <p:spPr>
              <a:xfrm rot="16200000">
                <a:off x="883670" y="3597306"/>
                <a:ext cx="201182" cy="96696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gradFill flip="none" rotWithShape="1">
                <a:gsLst>
                  <a:gs pos="30000">
                    <a:schemeClr val="accent4">
                      <a:lumMod val="60000"/>
                      <a:lumOff val="40000"/>
                    </a:schemeClr>
                  </a:gs>
                  <a:gs pos="100000">
                    <a:schemeClr val="bg1"/>
                  </a:gs>
                </a:gsLst>
                <a:lin ang="10800000" scaled="1"/>
                <a:tileRect/>
              </a:gradFill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57" name="フリーフォーム: 図形 156">
                <a:extLst>
                  <a:ext uri="{FF2B5EF4-FFF2-40B4-BE49-F238E27FC236}">
                    <a16:creationId xmlns:a16="http://schemas.microsoft.com/office/drawing/2014/main" id="{9BF4EB46-2048-487E-B5EA-5AC89A7DAB19}"/>
                  </a:ext>
                </a:extLst>
              </p:cNvPr>
              <p:cNvSpPr/>
              <p:nvPr/>
            </p:nvSpPr>
            <p:spPr>
              <a:xfrm>
                <a:off x="925165" y="3463077"/>
                <a:ext cx="116896" cy="108056"/>
              </a:xfrm>
              <a:custGeom>
                <a:avLst/>
                <a:gdLst>
                  <a:gd name="connsiteX0" fmla="*/ 58635 w 116896"/>
                  <a:gd name="connsiteY0" fmla="*/ 39769 h 108056"/>
                  <a:gd name="connsiteX1" fmla="*/ 52845 w 116896"/>
                  <a:gd name="connsiteY1" fmla="*/ 53747 h 108056"/>
                  <a:gd name="connsiteX2" fmla="*/ 51078 w 116896"/>
                  <a:gd name="connsiteY2" fmla="*/ 54479 h 108056"/>
                  <a:gd name="connsiteX3" fmla="*/ 52845 w 116896"/>
                  <a:gd name="connsiteY3" fmla="*/ 55211 h 108056"/>
                  <a:gd name="connsiteX4" fmla="*/ 58261 w 116896"/>
                  <a:gd name="connsiteY4" fmla="*/ 68287 h 108056"/>
                  <a:gd name="connsiteX5" fmla="*/ 64051 w 116896"/>
                  <a:gd name="connsiteY5" fmla="*/ 54310 h 108056"/>
                  <a:gd name="connsiteX6" fmla="*/ 65818 w 116896"/>
                  <a:gd name="connsiteY6" fmla="*/ 53578 h 108056"/>
                  <a:gd name="connsiteX7" fmla="*/ 64051 w 116896"/>
                  <a:gd name="connsiteY7" fmla="*/ 52846 h 108056"/>
                  <a:gd name="connsiteX8" fmla="*/ 85940 w 116896"/>
                  <a:gd name="connsiteY8" fmla="*/ 0 h 108056"/>
                  <a:gd name="connsiteX9" fmla="*/ 116896 w 116896"/>
                  <a:gd name="connsiteY9" fmla="*/ 30956 h 108056"/>
                  <a:gd name="connsiteX10" fmla="*/ 107829 w 116896"/>
                  <a:gd name="connsiteY10" fmla="*/ 52846 h 108056"/>
                  <a:gd name="connsiteX11" fmla="*/ 106062 w 116896"/>
                  <a:gd name="connsiteY11" fmla="*/ 53578 h 108056"/>
                  <a:gd name="connsiteX12" fmla="*/ 107829 w 116896"/>
                  <a:gd name="connsiteY12" fmla="*/ 54310 h 108056"/>
                  <a:gd name="connsiteX13" fmla="*/ 116896 w 116896"/>
                  <a:gd name="connsiteY13" fmla="*/ 76199 h 108056"/>
                  <a:gd name="connsiteX14" fmla="*/ 85940 w 116896"/>
                  <a:gd name="connsiteY14" fmla="*/ 107155 h 108056"/>
                  <a:gd name="connsiteX15" fmla="*/ 64051 w 116896"/>
                  <a:gd name="connsiteY15" fmla="*/ 98089 h 108056"/>
                  <a:gd name="connsiteX16" fmla="*/ 58635 w 116896"/>
                  <a:gd name="connsiteY16" fmla="*/ 85013 h 108056"/>
                  <a:gd name="connsiteX17" fmla="*/ 52845 w 116896"/>
                  <a:gd name="connsiteY17" fmla="*/ 98989 h 108056"/>
                  <a:gd name="connsiteX18" fmla="*/ 30956 w 116896"/>
                  <a:gd name="connsiteY18" fmla="*/ 108056 h 108056"/>
                  <a:gd name="connsiteX19" fmla="*/ 0 w 116896"/>
                  <a:gd name="connsiteY19" fmla="*/ 77100 h 108056"/>
                  <a:gd name="connsiteX20" fmla="*/ 9067 w 116896"/>
                  <a:gd name="connsiteY20" fmla="*/ 55211 h 108056"/>
                  <a:gd name="connsiteX21" fmla="*/ 10834 w 116896"/>
                  <a:gd name="connsiteY21" fmla="*/ 54479 h 108056"/>
                  <a:gd name="connsiteX22" fmla="*/ 9067 w 116896"/>
                  <a:gd name="connsiteY22" fmla="*/ 53747 h 108056"/>
                  <a:gd name="connsiteX23" fmla="*/ 0 w 116896"/>
                  <a:gd name="connsiteY23" fmla="*/ 31857 h 108056"/>
                  <a:gd name="connsiteX24" fmla="*/ 30956 w 116896"/>
                  <a:gd name="connsiteY24" fmla="*/ 901 h 108056"/>
                  <a:gd name="connsiteX25" fmla="*/ 52845 w 116896"/>
                  <a:gd name="connsiteY25" fmla="*/ 9968 h 108056"/>
                  <a:gd name="connsiteX26" fmla="*/ 58261 w 116896"/>
                  <a:gd name="connsiteY26" fmla="*/ 23043 h 108056"/>
                  <a:gd name="connsiteX27" fmla="*/ 64051 w 116896"/>
                  <a:gd name="connsiteY27" fmla="*/ 9067 h 108056"/>
                  <a:gd name="connsiteX28" fmla="*/ 85940 w 116896"/>
                  <a:gd name="connsiteY28" fmla="*/ 0 h 10805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</a:cxnLst>
                <a:rect l="l" t="t" r="r" b="b"/>
                <a:pathLst>
                  <a:path w="116896" h="108056">
                    <a:moveTo>
                      <a:pt x="58635" y="39769"/>
                    </a:moveTo>
                    <a:lnTo>
                      <a:pt x="52845" y="53747"/>
                    </a:lnTo>
                    <a:lnTo>
                      <a:pt x="51078" y="54479"/>
                    </a:lnTo>
                    <a:lnTo>
                      <a:pt x="52845" y="55211"/>
                    </a:lnTo>
                    <a:lnTo>
                      <a:pt x="58261" y="68287"/>
                    </a:lnTo>
                    <a:lnTo>
                      <a:pt x="64051" y="54310"/>
                    </a:lnTo>
                    <a:lnTo>
                      <a:pt x="65818" y="53578"/>
                    </a:lnTo>
                    <a:lnTo>
                      <a:pt x="64051" y="52846"/>
                    </a:lnTo>
                    <a:close/>
                    <a:moveTo>
                      <a:pt x="85940" y="0"/>
                    </a:moveTo>
                    <a:cubicBezTo>
                      <a:pt x="103037" y="0"/>
                      <a:pt x="116896" y="13859"/>
                      <a:pt x="116896" y="30956"/>
                    </a:cubicBezTo>
                    <a:cubicBezTo>
                      <a:pt x="116896" y="39504"/>
                      <a:pt x="113431" y="47244"/>
                      <a:pt x="107829" y="52846"/>
                    </a:cubicBezTo>
                    <a:lnTo>
                      <a:pt x="106062" y="53578"/>
                    </a:lnTo>
                    <a:lnTo>
                      <a:pt x="107829" y="54310"/>
                    </a:lnTo>
                    <a:cubicBezTo>
                      <a:pt x="113431" y="59912"/>
                      <a:pt x="116896" y="67651"/>
                      <a:pt x="116896" y="76199"/>
                    </a:cubicBezTo>
                    <a:cubicBezTo>
                      <a:pt x="116896" y="93296"/>
                      <a:pt x="103037" y="107155"/>
                      <a:pt x="85940" y="107155"/>
                    </a:cubicBezTo>
                    <a:cubicBezTo>
                      <a:pt x="77392" y="107155"/>
                      <a:pt x="69653" y="103690"/>
                      <a:pt x="64051" y="98089"/>
                    </a:cubicBezTo>
                    <a:lnTo>
                      <a:pt x="58635" y="85013"/>
                    </a:lnTo>
                    <a:lnTo>
                      <a:pt x="52845" y="98989"/>
                    </a:lnTo>
                    <a:cubicBezTo>
                      <a:pt x="47243" y="104591"/>
                      <a:pt x="39504" y="108056"/>
                      <a:pt x="30956" y="108056"/>
                    </a:cubicBezTo>
                    <a:cubicBezTo>
                      <a:pt x="13859" y="108056"/>
                      <a:pt x="0" y="94197"/>
                      <a:pt x="0" y="77100"/>
                    </a:cubicBezTo>
                    <a:cubicBezTo>
                      <a:pt x="0" y="68552"/>
                      <a:pt x="3465" y="60813"/>
                      <a:pt x="9067" y="55211"/>
                    </a:cubicBezTo>
                    <a:lnTo>
                      <a:pt x="10834" y="54479"/>
                    </a:lnTo>
                    <a:lnTo>
                      <a:pt x="9067" y="53747"/>
                    </a:lnTo>
                    <a:cubicBezTo>
                      <a:pt x="3465" y="48145"/>
                      <a:pt x="0" y="40405"/>
                      <a:pt x="0" y="31857"/>
                    </a:cubicBezTo>
                    <a:cubicBezTo>
                      <a:pt x="0" y="14760"/>
                      <a:pt x="13859" y="901"/>
                      <a:pt x="30956" y="901"/>
                    </a:cubicBezTo>
                    <a:cubicBezTo>
                      <a:pt x="39504" y="901"/>
                      <a:pt x="47243" y="4366"/>
                      <a:pt x="52845" y="9968"/>
                    </a:cubicBezTo>
                    <a:lnTo>
                      <a:pt x="58261" y="23043"/>
                    </a:lnTo>
                    <a:lnTo>
                      <a:pt x="64051" y="9067"/>
                    </a:lnTo>
                    <a:cubicBezTo>
                      <a:pt x="69653" y="3465"/>
                      <a:pt x="77392" y="0"/>
                      <a:pt x="85940" y="0"/>
                    </a:cubicBezTo>
                    <a:close/>
                  </a:path>
                </a:pathLst>
              </a:custGeom>
              <a:solidFill>
                <a:srgbClr val="FFFF00"/>
              </a:solidFill>
              <a:ln w="1905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99" name="グループ化 98">
              <a:extLst>
                <a:ext uri="{FF2B5EF4-FFF2-40B4-BE49-F238E27FC236}">
                  <a16:creationId xmlns:a16="http://schemas.microsoft.com/office/drawing/2014/main" id="{20D0643D-3F27-4934-835B-F6EAFDD09FB9}"/>
                </a:ext>
              </a:extLst>
            </p:cNvPr>
            <p:cNvGrpSpPr/>
            <p:nvPr/>
          </p:nvGrpSpPr>
          <p:grpSpPr>
            <a:xfrm rot="1044526">
              <a:off x="2164155" y="2256372"/>
              <a:ext cx="270438" cy="268994"/>
              <a:chOff x="708456" y="3239374"/>
              <a:chExt cx="557056" cy="554083"/>
            </a:xfrm>
          </p:grpSpPr>
          <p:sp>
            <p:nvSpPr>
              <p:cNvPr id="140" name="フリーフォーム: 図形 139">
                <a:extLst>
                  <a:ext uri="{FF2B5EF4-FFF2-40B4-BE49-F238E27FC236}">
                    <a16:creationId xmlns:a16="http://schemas.microsoft.com/office/drawing/2014/main" id="{05325517-8DA2-4DBC-8B91-7F0943FA9470}"/>
                  </a:ext>
                </a:extLst>
              </p:cNvPr>
              <p:cNvSpPr/>
              <p:nvPr/>
            </p:nvSpPr>
            <p:spPr>
              <a:xfrm>
                <a:off x="708456" y="3452904"/>
                <a:ext cx="271306" cy="130400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solidFill>
                <a:schemeClr val="bg1"/>
              </a:solidFill>
              <a:ln w="1905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41" name="フリーフォーム: 図形 140">
                <a:extLst>
                  <a:ext uri="{FF2B5EF4-FFF2-40B4-BE49-F238E27FC236}">
                    <a16:creationId xmlns:a16="http://schemas.microsoft.com/office/drawing/2014/main" id="{B2EFBB5F-ADC6-43F7-AEC5-96302B932054}"/>
                  </a:ext>
                </a:extLst>
              </p:cNvPr>
              <p:cNvSpPr/>
              <p:nvPr/>
            </p:nvSpPr>
            <p:spPr>
              <a:xfrm>
                <a:off x="994206" y="3452904"/>
                <a:ext cx="271306" cy="130400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solidFill>
                <a:schemeClr val="bg1"/>
              </a:solidFill>
              <a:ln w="1905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42" name="フリーフォーム: 図形 141">
                <a:extLst>
                  <a:ext uri="{FF2B5EF4-FFF2-40B4-BE49-F238E27FC236}">
                    <a16:creationId xmlns:a16="http://schemas.microsoft.com/office/drawing/2014/main" id="{4EA9FF16-F719-42CC-80A1-7A882FC9A00E}"/>
                  </a:ext>
                </a:extLst>
              </p:cNvPr>
              <p:cNvSpPr/>
              <p:nvPr/>
            </p:nvSpPr>
            <p:spPr>
              <a:xfrm rot="16200000">
                <a:off x="847952" y="3309827"/>
                <a:ext cx="271306" cy="130400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solidFill>
                <a:schemeClr val="bg1"/>
              </a:solidFill>
              <a:ln w="1905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43" name="フリーフォーム: 図形 142">
                <a:extLst>
                  <a:ext uri="{FF2B5EF4-FFF2-40B4-BE49-F238E27FC236}">
                    <a16:creationId xmlns:a16="http://schemas.microsoft.com/office/drawing/2014/main" id="{6D3C26CA-4DE6-401A-A60F-D390EA9DDB4C}"/>
                  </a:ext>
                </a:extLst>
              </p:cNvPr>
              <p:cNvSpPr/>
              <p:nvPr/>
            </p:nvSpPr>
            <p:spPr>
              <a:xfrm rot="16200000">
                <a:off x="847952" y="3592604"/>
                <a:ext cx="271306" cy="130400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solidFill>
                <a:schemeClr val="bg1"/>
              </a:solidFill>
              <a:ln w="1905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44" name="フリーフォーム: 図形 143">
                <a:extLst>
                  <a:ext uri="{FF2B5EF4-FFF2-40B4-BE49-F238E27FC236}">
                    <a16:creationId xmlns:a16="http://schemas.microsoft.com/office/drawing/2014/main" id="{3514DF91-3121-4463-99B7-594ABE357750}"/>
                  </a:ext>
                </a:extLst>
              </p:cNvPr>
              <p:cNvSpPr/>
              <p:nvPr/>
            </p:nvSpPr>
            <p:spPr>
              <a:xfrm>
                <a:off x="741793" y="3469512"/>
                <a:ext cx="201182" cy="96696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gradFill flip="none" rotWithShape="1">
                <a:gsLst>
                  <a:gs pos="30000">
                    <a:schemeClr val="accent4">
                      <a:lumMod val="60000"/>
                      <a:lumOff val="40000"/>
                    </a:schemeClr>
                  </a:gs>
                  <a:gs pos="100000">
                    <a:schemeClr val="bg1"/>
                  </a:gs>
                </a:gsLst>
                <a:lin ang="10800000" scaled="1"/>
                <a:tileRect/>
              </a:gradFill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45" name="フリーフォーム: 図形 144">
                <a:extLst>
                  <a:ext uri="{FF2B5EF4-FFF2-40B4-BE49-F238E27FC236}">
                    <a16:creationId xmlns:a16="http://schemas.microsoft.com/office/drawing/2014/main" id="{33BABC26-475C-4ADC-84CC-96A0BEF473A0}"/>
                  </a:ext>
                </a:extLst>
              </p:cNvPr>
              <p:cNvSpPr/>
              <p:nvPr/>
            </p:nvSpPr>
            <p:spPr>
              <a:xfrm>
                <a:off x="1015638" y="3469512"/>
                <a:ext cx="201182" cy="96696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gradFill flip="none" rotWithShape="1">
                <a:gsLst>
                  <a:gs pos="30000">
                    <a:schemeClr val="accent4">
                      <a:lumMod val="60000"/>
                      <a:lumOff val="40000"/>
                    </a:schemeClr>
                  </a:gs>
                  <a:gs pos="100000">
                    <a:schemeClr val="bg1"/>
                  </a:gs>
                </a:gsLst>
                <a:lin ang="0" scaled="1"/>
                <a:tileRect/>
              </a:gradFill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46" name="フリーフォーム: 図形 145">
                <a:extLst>
                  <a:ext uri="{FF2B5EF4-FFF2-40B4-BE49-F238E27FC236}">
                    <a16:creationId xmlns:a16="http://schemas.microsoft.com/office/drawing/2014/main" id="{923BB0FD-0CDA-4A3D-A4AE-0980527695C8}"/>
                  </a:ext>
                </a:extLst>
              </p:cNvPr>
              <p:cNvSpPr/>
              <p:nvPr/>
            </p:nvSpPr>
            <p:spPr>
              <a:xfrm rot="16200000">
                <a:off x="883670" y="3340723"/>
                <a:ext cx="201182" cy="96696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gradFill flip="none" rotWithShape="1">
                <a:gsLst>
                  <a:gs pos="30000">
                    <a:schemeClr val="accent4">
                      <a:lumMod val="60000"/>
                      <a:lumOff val="40000"/>
                    </a:schemeClr>
                  </a:gs>
                  <a:gs pos="100000">
                    <a:schemeClr val="bg1"/>
                  </a:gs>
                </a:gsLst>
                <a:lin ang="0" scaled="1"/>
                <a:tileRect/>
              </a:gradFill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47" name="フリーフォーム: 図形 146">
                <a:extLst>
                  <a:ext uri="{FF2B5EF4-FFF2-40B4-BE49-F238E27FC236}">
                    <a16:creationId xmlns:a16="http://schemas.microsoft.com/office/drawing/2014/main" id="{85B38382-AD53-459B-8C8F-E9E971E06229}"/>
                  </a:ext>
                </a:extLst>
              </p:cNvPr>
              <p:cNvSpPr/>
              <p:nvPr/>
            </p:nvSpPr>
            <p:spPr>
              <a:xfrm rot="16200000">
                <a:off x="883670" y="3597306"/>
                <a:ext cx="201182" cy="96696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gradFill flip="none" rotWithShape="1">
                <a:gsLst>
                  <a:gs pos="30000">
                    <a:schemeClr val="accent4">
                      <a:lumMod val="60000"/>
                      <a:lumOff val="40000"/>
                    </a:schemeClr>
                  </a:gs>
                  <a:gs pos="100000">
                    <a:schemeClr val="bg1"/>
                  </a:gs>
                </a:gsLst>
                <a:lin ang="10800000" scaled="1"/>
                <a:tileRect/>
              </a:gradFill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48" name="フリーフォーム: 図形 147">
                <a:extLst>
                  <a:ext uri="{FF2B5EF4-FFF2-40B4-BE49-F238E27FC236}">
                    <a16:creationId xmlns:a16="http://schemas.microsoft.com/office/drawing/2014/main" id="{40AE0556-AAB2-4840-B92A-5808AE30BEE8}"/>
                  </a:ext>
                </a:extLst>
              </p:cNvPr>
              <p:cNvSpPr/>
              <p:nvPr/>
            </p:nvSpPr>
            <p:spPr>
              <a:xfrm>
                <a:off x="925165" y="3463077"/>
                <a:ext cx="116896" cy="108056"/>
              </a:xfrm>
              <a:custGeom>
                <a:avLst/>
                <a:gdLst>
                  <a:gd name="connsiteX0" fmla="*/ 58635 w 116896"/>
                  <a:gd name="connsiteY0" fmla="*/ 39769 h 108056"/>
                  <a:gd name="connsiteX1" fmla="*/ 52845 w 116896"/>
                  <a:gd name="connsiteY1" fmla="*/ 53747 h 108056"/>
                  <a:gd name="connsiteX2" fmla="*/ 51078 w 116896"/>
                  <a:gd name="connsiteY2" fmla="*/ 54479 h 108056"/>
                  <a:gd name="connsiteX3" fmla="*/ 52845 w 116896"/>
                  <a:gd name="connsiteY3" fmla="*/ 55211 h 108056"/>
                  <a:gd name="connsiteX4" fmla="*/ 58261 w 116896"/>
                  <a:gd name="connsiteY4" fmla="*/ 68287 h 108056"/>
                  <a:gd name="connsiteX5" fmla="*/ 64051 w 116896"/>
                  <a:gd name="connsiteY5" fmla="*/ 54310 h 108056"/>
                  <a:gd name="connsiteX6" fmla="*/ 65818 w 116896"/>
                  <a:gd name="connsiteY6" fmla="*/ 53578 h 108056"/>
                  <a:gd name="connsiteX7" fmla="*/ 64051 w 116896"/>
                  <a:gd name="connsiteY7" fmla="*/ 52846 h 108056"/>
                  <a:gd name="connsiteX8" fmla="*/ 85940 w 116896"/>
                  <a:gd name="connsiteY8" fmla="*/ 0 h 108056"/>
                  <a:gd name="connsiteX9" fmla="*/ 116896 w 116896"/>
                  <a:gd name="connsiteY9" fmla="*/ 30956 h 108056"/>
                  <a:gd name="connsiteX10" fmla="*/ 107829 w 116896"/>
                  <a:gd name="connsiteY10" fmla="*/ 52846 h 108056"/>
                  <a:gd name="connsiteX11" fmla="*/ 106062 w 116896"/>
                  <a:gd name="connsiteY11" fmla="*/ 53578 h 108056"/>
                  <a:gd name="connsiteX12" fmla="*/ 107829 w 116896"/>
                  <a:gd name="connsiteY12" fmla="*/ 54310 h 108056"/>
                  <a:gd name="connsiteX13" fmla="*/ 116896 w 116896"/>
                  <a:gd name="connsiteY13" fmla="*/ 76199 h 108056"/>
                  <a:gd name="connsiteX14" fmla="*/ 85940 w 116896"/>
                  <a:gd name="connsiteY14" fmla="*/ 107155 h 108056"/>
                  <a:gd name="connsiteX15" fmla="*/ 64051 w 116896"/>
                  <a:gd name="connsiteY15" fmla="*/ 98089 h 108056"/>
                  <a:gd name="connsiteX16" fmla="*/ 58635 w 116896"/>
                  <a:gd name="connsiteY16" fmla="*/ 85013 h 108056"/>
                  <a:gd name="connsiteX17" fmla="*/ 52845 w 116896"/>
                  <a:gd name="connsiteY17" fmla="*/ 98989 h 108056"/>
                  <a:gd name="connsiteX18" fmla="*/ 30956 w 116896"/>
                  <a:gd name="connsiteY18" fmla="*/ 108056 h 108056"/>
                  <a:gd name="connsiteX19" fmla="*/ 0 w 116896"/>
                  <a:gd name="connsiteY19" fmla="*/ 77100 h 108056"/>
                  <a:gd name="connsiteX20" fmla="*/ 9067 w 116896"/>
                  <a:gd name="connsiteY20" fmla="*/ 55211 h 108056"/>
                  <a:gd name="connsiteX21" fmla="*/ 10834 w 116896"/>
                  <a:gd name="connsiteY21" fmla="*/ 54479 h 108056"/>
                  <a:gd name="connsiteX22" fmla="*/ 9067 w 116896"/>
                  <a:gd name="connsiteY22" fmla="*/ 53747 h 108056"/>
                  <a:gd name="connsiteX23" fmla="*/ 0 w 116896"/>
                  <a:gd name="connsiteY23" fmla="*/ 31857 h 108056"/>
                  <a:gd name="connsiteX24" fmla="*/ 30956 w 116896"/>
                  <a:gd name="connsiteY24" fmla="*/ 901 h 108056"/>
                  <a:gd name="connsiteX25" fmla="*/ 52845 w 116896"/>
                  <a:gd name="connsiteY25" fmla="*/ 9968 h 108056"/>
                  <a:gd name="connsiteX26" fmla="*/ 58261 w 116896"/>
                  <a:gd name="connsiteY26" fmla="*/ 23043 h 108056"/>
                  <a:gd name="connsiteX27" fmla="*/ 64051 w 116896"/>
                  <a:gd name="connsiteY27" fmla="*/ 9067 h 108056"/>
                  <a:gd name="connsiteX28" fmla="*/ 85940 w 116896"/>
                  <a:gd name="connsiteY28" fmla="*/ 0 h 10805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</a:cxnLst>
                <a:rect l="l" t="t" r="r" b="b"/>
                <a:pathLst>
                  <a:path w="116896" h="108056">
                    <a:moveTo>
                      <a:pt x="58635" y="39769"/>
                    </a:moveTo>
                    <a:lnTo>
                      <a:pt x="52845" y="53747"/>
                    </a:lnTo>
                    <a:lnTo>
                      <a:pt x="51078" y="54479"/>
                    </a:lnTo>
                    <a:lnTo>
                      <a:pt x="52845" y="55211"/>
                    </a:lnTo>
                    <a:lnTo>
                      <a:pt x="58261" y="68287"/>
                    </a:lnTo>
                    <a:lnTo>
                      <a:pt x="64051" y="54310"/>
                    </a:lnTo>
                    <a:lnTo>
                      <a:pt x="65818" y="53578"/>
                    </a:lnTo>
                    <a:lnTo>
                      <a:pt x="64051" y="52846"/>
                    </a:lnTo>
                    <a:close/>
                    <a:moveTo>
                      <a:pt x="85940" y="0"/>
                    </a:moveTo>
                    <a:cubicBezTo>
                      <a:pt x="103037" y="0"/>
                      <a:pt x="116896" y="13859"/>
                      <a:pt x="116896" y="30956"/>
                    </a:cubicBezTo>
                    <a:cubicBezTo>
                      <a:pt x="116896" y="39504"/>
                      <a:pt x="113431" y="47244"/>
                      <a:pt x="107829" y="52846"/>
                    </a:cubicBezTo>
                    <a:lnTo>
                      <a:pt x="106062" y="53578"/>
                    </a:lnTo>
                    <a:lnTo>
                      <a:pt x="107829" y="54310"/>
                    </a:lnTo>
                    <a:cubicBezTo>
                      <a:pt x="113431" y="59912"/>
                      <a:pt x="116896" y="67651"/>
                      <a:pt x="116896" y="76199"/>
                    </a:cubicBezTo>
                    <a:cubicBezTo>
                      <a:pt x="116896" y="93296"/>
                      <a:pt x="103037" y="107155"/>
                      <a:pt x="85940" y="107155"/>
                    </a:cubicBezTo>
                    <a:cubicBezTo>
                      <a:pt x="77392" y="107155"/>
                      <a:pt x="69653" y="103690"/>
                      <a:pt x="64051" y="98089"/>
                    </a:cubicBezTo>
                    <a:lnTo>
                      <a:pt x="58635" y="85013"/>
                    </a:lnTo>
                    <a:lnTo>
                      <a:pt x="52845" y="98989"/>
                    </a:lnTo>
                    <a:cubicBezTo>
                      <a:pt x="47243" y="104591"/>
                      <a:pt x="39504" y="108056"/>
                      <a:pt x="30956" y="108056"/>
                    </a:cubicBezTo>
                    <a:cubicBezTo>
                      <a:pt x="13859" y="108056"/>
                      <a:pt x="0" y="94197"/>
                      <a:pt x="0" y="77100"/>
                    </a:cubicBezTo>
                    <a:cubicBezTo>
                      <a:pt x="0" y="68552"/>
                      <a:pt x="3465" y="60813"/>
                      <a:pt x="9067" y="55211"/>
                    </a:cubicBezTo>
                    <a:lnTo>
                      <a:pt x="10834" y="54479"/>
                    </a:lnTo>
                    <a:lnTo>
                      <a:pt x="9067" y="53747"/>
                    </a:lnTo>
                    <a:cubicBezTo>
                      <a:pt x="3465" y="48145"/>
                      <a:pt x="0" y="40405"/>
                      <a:pt x="0" y="31857"/>
                    </a:cubicBezTo>
                    <a:cubicBezTo>
                      <a:pt x="0" y="14760"/>
                      <a:pt x="13859" y="901"/>
                      <a:pt x="30956" y="901"/>
                    </a:cubicBezTo>
                    <a:cubicBezTo>
                      <a:pt x="39504" y="901"/>
                      <a:pt x="47243" y="4366"/>
                      <a:pt x="52845" y="9968"/>
                    </a:cubicBezTo>
                    <a:lnTo>
                      <a:pt x="58261" y="23043"/>
                    </a:lnTo>
                    <a:lnTo>
                      <a:pt x="64051" y="9067"/>
                    </a:lnTo>
                    <a:cubicBezTo>
                      <a:pt x="69653" y="3465"/>
                      <a:pt x="77392" y="0"/>
                      <a:pt x="85940" y="0"/>
                    </a:cubicBezTo>
                    <a:close/>
                  </a:path>
                </a:pathLst>
              </a:custGeom>
              <a:solidFill>
                <a:srgbClr val="FFFF00"/>
              </a:solidFill>
              <a:ln w="1905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100" name="グループ化 99">
              <a:extLst>
                <a:ext uri="{FF2B5EF4-FFF2-40B4-BE49-F238E27FC236}">
                  <a16:creationId xmlns:a16="http://schemas.microsoft.com/office/drawing/2014/main" id="{3548FBAD-8B89-4615-8765-C9FE342B1EC1}"/>
                </a:ext>
              </a:extLst>
            </p:cNvPr>
            <p:cNvGrpSpPr/>
            <p:nvPr/>
          </p:nvGrpSpPr>
          <p:grpSpPr>
            <a:xfrm rot="2749103">
              <a:off x="1699882" y="2071179"/>
              <a:ext cx="270438" cy="268994"/>
              <a:chOff x="708456" y="3239374"/>
              <a:chExt cx="557056" cy="554083"/>
            </a:xfrm>
          </p:grpSpPr>
          <p:sp>
            <p:nvSpPr>
              <p:cNvPr id="131" name="フリーフォーム: 図形 130">
                <a:extLst>
                  <a:ext uri="{FF2B5EF4-FFF2-40B4-BE49-F238E27FC236}">
                    <a16:creationId xmlns:a16="http://schemas.microsoft.com/office/drawing/2014/main" id="{B8F67FF0-D6FA-436A-ACFA-665E2D19390F}"/>
                  </a:ext>
                </a:extLst>
              </p:cNvPr>
              <p:cNvSpPr/>
              <p:nvPr/>
            </p:nvSpPr>
            <p:spPr>
              <a:xfrm>
                <a:off x="708456" y="3452904"/>
                <a:ext cx="271306" cy="130400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solidFill>
                <a:schemeClr val="bg1"/>
              </a:solidFill>
              <a:ln w="1905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32" name="フリーフォーム: 図形 131">
                <a:extLst>
                  <a:ext uri="{FF2B5EF4-FFF2-40B4-BE49-F238E27FC236}">
                    <a16:creationId xmlns:a16="http://schemas.microsoft.com/office/drawing/2014/main" id="{FA7F4C19-649D-466B-B435-9D9DE459A652}"/>
                  </a:ext>
                </a:extLst>
              </p:cNvPr>
              <p:cNvSpPr/>
              <p:nvPr/>
            </p:nvSpPr>
            <p:spPr>
              <a:xfrm>
                <a:off x="994206" y="3452904"/>
                <a:ext cx="271306" cy="130400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solidFill>
                <a:schemeClr val="bg1"/>
              </a:solidFill>
              <a:ln w="1905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33" name="フリーフォーム: 図形 132">
                <a:extLst>
                  <a:ext uri="{FF2B5EF4-FFF2-40B4-BE49-F238E27FC236}">
                    <a16:creationId xmlns:a16="http://schemas.microsoft.com/office/drawing/2014/main" id="{D2D40F03-3775-40BC-8DD7-DB1BC825D017}"/>
                  </a:ext>
                </a:extLst>
              </p:cNvPr>
              <p:cNvSpPr/>
              <p:nvPr/>
            </p:nvSpPr>
            <p:spPr>
              <a:xfrm rot="16200000">
                <a:off x="847952" y="3309827"/>
                <a:ext cx="271306" cy="130400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solidFill>
                <a:schemeClr val="bg1"/>
              </a:solidFill>
              <a:ln w="1905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34" name="フリーフォーム: 図形 133">
                <a:extLst>
                  <a:ext uri="{FF2B5EF4-FFF2-40B4-BE49-F238E27FC236}">
                    <a16:creationId xmlns:a16="http://schemas.microsoft.com/office/drawing/2014/main" id="{3BEEFE80-B2AD-4660-B060-8419D074A0D9}"/>
                  </a:ext>
                </a:extLst>
              </p:cNvPr>
              <p:cNvSpPr/>
              <p:nvPr/>
            </p:nvSpPr>
            <p:spPr>
              <a:xfrm rot="16200000">
                <a:off x="847952" y="3592604"/>
                <a:ext cx="271306" cy="130400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solidFill>
                <a:schemeClr val="bg1"/>
              </a:solidFill>
              <a:ln w="1905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35" name="フリーフォーム: 図形 134">
                <a:extLst>
                  <a:ext uri="{FF2B5EF4-FFF2-40B4-BE49-F238E27FC236}">
                    <a16:creationId xmlns:a16="http://schemas.microsoft.com/office/drawing/2014/main" id="{F98E2B02-EF78-4C27-B9C1-E0A609CE7E1A}"/>
                  </a:ext>
                </a:extLst>
              </p:cNvPr>
              <p:cNvSpPr/>
              <p:nvPr/>
            </p:nvSpPr>
            <p:spPr>
              <a:xfrm>
                <a:off x="741793" y="3469512"/>
                <a:ext cx="201182" cy="96696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gradFill flip="none" rotWithShape="1">
                <a:gsLst>
                  <a:gs pos="30000">
                    <a:schemeClr val="accent4">
                      <a:lumMod val="60000"/>
                      <a:lumOff val="40000"/>
                    </a:schemeClr>
                  </a:gs>
                  <a:gs pos="100000">
                    <a:schemeClr val="bg1"/>
                  </a:gs>
                </a:gsLst>
                <a:lin ang="10800000" scaled="1"/>
                <a:tileRect/>
              </a:gradFill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36" name="フリーフォーム: 図形 135">
                <a:extLst>
                  <a:ext uri="{FF2B5EF4-FFF2-40B4-BE49-F238E27FC236}">
                    <a16:creationId xmlns:a16="http://schemas.microsoft.com/office/drawing/2014/main" id="{EFAFF6A3-4D74-4D36-9E0D-20B6D96537C3}"/>
                  </a:ext>
                </a:extLst>
              </p:cNvPr>
              <p:cNvSpPr/>
              <p:nvPr/>
            </p:nvSpPr>
            <p:spPr>
              <a:xfrm>
                <a:off x="1015638" y="3469512"/>
                <a:ext cx="201182" cy="96696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gradFill flip="none" rotWithShape="1">
                <a:gsLst>
                  <a:gs pos="30000">
                    <a:schemeClr val="accent4">
                      <a:lumMod val="60000"/>
                      <a:lumOff val="40000"/>
                    </a:schemeClr>
                  </a:gs>
                  <a:gs pos="100000">
                    <a:schemeClr val="bg1"/>
                  </a:gs>
                </a:gsLst>
                <a:lin ang="0" scaled="1"/>
                <a:tileRect/>
              </a:gradFill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37" name="フリーフォーム: 図形 136">
                <a:extLst>
                  <a:ext uri="{FF2B5EF4-FFF2-40B4-BE49-F238E27FC236}">
                    <a16:creationId xmlns:a16="http://schemas.microsoft.com/office/drawing/2014/main" id="{80E3BF55-5E0B-439E-AFEB-2E682A516A1C}"/>
                  </a:ext>
                </a:extLst>
              </p:cNvPr>
              <p:cNvSpPr/>
              <p:nvPr/>
            </p:nvSpPr>
            <p:spPr>
              <a:xfrm rot="16200000">
                <a:off x="883670" y="3340723"/>
                <a:ext cx="201182" cy="96696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gradFill flip="none" rotWithShape="1">
                <a:gsLst>
                  <a:gs pos="30000">
                    <a:schemeClr val="accent4">
                      <a:lumMod val="60000"/>
                      <a:lumOff val="40000"/>
                    </a:schemeClr>
                  </a:gs>
                  <a:gs pos="100000">
                    <a:schemeClr val="bg1"/>
                  </a:gs>
                </a:gsLst>
                <a:lin ang="0" scaled="1"/>
                <a:tileRect/>
              </a:gradFill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38" name="フリーフォーム: 図形 137">
                <a:extLst>
                  <a:ext uri="{FF2B5EF4-FFF2-40B4-BE49-F238E27FC236}">
                    <a16:creationId xmlns:a16="http://schemas.microsoft.com/office/drawing/2014/main" id="{6D36C211-5CE8-4DA8-B1F8-5F2C16AA13BF}"/>
                  </a:ext>
                </a:extLst>
              </p:cNvPr>
              <p:cNvSpPr/>
              <p:nvPr/>
            </p:nvSpPr>
            <p:spPr>
              <a:xfrm rot="16200000">
                <a:off x="883670" y="3597306"/>
                <a:ext cx="201182" cy="96696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gradFill flip="none" rotWithShape="1">
                <a:gsLst>
                  <a:gs pos="30000">
                    <a:schemeClr val="accent4">
                      <a:lumMod val="60000"/>
                      <a:lumOff val="40000"/>
                    </a:schemeClr>
                  </a:gs>
                  <a:gs pos="100000">
                    <a:schemeClr val="bg1"/>
                  </a:gs>
                </a:gsLst>
                <a:lin ang="10800000" scaled="1"/>
                <a:tileRect/>
              </a:gradFill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39" name="フリーフォーム: 図形 138">
                <a:extLst>
                  <a:ext uri="{FF2B5EF4-FFF2-40B4-BE49-F238E27FC236}">
                    <a16:creationId xmlns:a16="http://schemas.microsoft.com/office/drawing/2014/main" id="{54E45283-6EEF-4E2E-88D9-99C31DF51CC2}"/>
                  </a:ext>
                </a:extLst>
              </p:cNvPr>
              <p:cNvSpPr/>
              <p:nvPr/>
            </p:nvSpPr>
            <p:spPr>
              <a:xfrm>
                <a:off x="925165" y="3463077"/>
                <a:ext cx="116896" cy="108056"/>
              </a:xfrm>
              <a:custGeom>
                <a:avLst/>
                <a:gdLst>
                  <a:gd name="connsiteX0" fmla="*/ 58635 w 116896"/>
                  <a:gd name="connsiteY0" fmla="*/ 39769 h 108056"/>
                  <a:gd name="connsiteX1" fmla="*/ 52845 w 116896"/>
                  <a:gd name="connsiteY1" fmla="*/ 53747 h 108056"/>
                  <a:gd name="connsiteX2" fmla="*/ 51078 w 116896"/>
                  <a:gd name="connsiteY2" fmla="*/ 54479 h 108056"/>
                  <a:gd name="connsiteX3" fmla="*/ 52845 w 116896"/>
                  <a:gd name="connsiteY3" fmla="*/ 55211 h 108056"/>
                  <a:gd name="connsiteX4" fmla="*/ 58261 w 116896"/>
                  <a:gd name="connsiteY4" fmla="*/ 68287 h 108056"/>
                  <a:gd name="connsiteX5" fmla="*/ 64051 w 116896"/>
                  <a:gd name="connsiteY5" fmla="*/ 54310 h 108056"/>
                  <a:gd name="connsiteX6" fmla="*/ 65818 w 116896"/>
                  <a:gd name="connsiteY6" fmla="*/ 53578 h 108056"/>
                  <a:gd name="connsiteX7" fmla="*/ 64051 w 116896"/>
                  <a:gd name="connsiteY7" fmla="*/ 52846 h 108056"/>
                  <a:gd name="connsiteX8" fmla="*/ 85940 w 116896"/>
                  <a:gd name="connsiteY8" fmla="*/ 0 h 108056"/>
                  <a:gd name="connsiteX9" fmla="*/ 116896 w 116896"/>
                  <a:gd name="connsiteY9" fmla="*/ 30956 h 108056"/>
                  <a:gd name="connsiteX10" fmla="*/ 107829 w 116896"/>
                  <a:gd name="connsiteY10" fmla="*/ 52846 h 108056"/>
                  <a:gd name="connsiteX11" fmla="*/ 106062 w 116896"/>
                  <a:gd name="connsiteY11" fmla="*/ 53578 h 108056"/>
                  <a:gd name="connsiteX12" fmla="*/ 107829 w 116896"/>
                  <a:gd name="connsiteY12" fmla="*/ 54310 h 108056"/>
                  <a:gd name="connsiteX13" fmla="*/ 116896 w 116896"/>
                  <a:gd name="connsiteY13" fmla="*/ 76199 h 108056"/>
                  <a:gd name="connsiteX14" fmla="*/ 85940 w 116896"/>
                  <a:gd name="connsiteY14" fmla="*/ 107155 h 108056"/>
                  <a:gd name="connsiteX15" fmla="*/ 64051 w 116896"/>
                  <a:gd name="connsiteY15" fmla="*/ 98089 h 108056"/>
                  <a:gd name="connsiteX16" fmla="*/ 58635 w 116896"/>
                  <a:gd name="connsiteY16" fmla="*/ 85013 h 108056"/>
                  <a:gd name="connsiteX17" fmla="*/ 52845 w 116896"/>
                  <a:gd name="connsiteY17" fmla="*/ 98989 h 108056"/>
                  <a:gd name="connsiteX18" fmla="*/ 30956 w 116896"/>
                  <a:gd name="connsiteY18" fmla="*/ 108056 h 108056"/>
                  <a:gd name="connsiteX19" fmla="*/ 0 w 116896"/>
                  <a:gd name="connsiteY19" fmla="*/ 77100 h 108056"/>
                  <a:gd name="connsiteX20" fmla="*/ 9067 w 116896"/>
                  <a:gd name="connsiteY20" fmla="*/ 55211 h 108056"/>
                  <a:gd name="connsiteX21" fmla="*/ 10834 w 116896"/>
                  <a:gd name="connsiteY21" fmla="*/ 54479 h 108056"/>
                  <a:gd name="connsiteX22" fmla="*/ 9067 w 116896"/>
                  <a:gd name="connsiteY22" fmla="*/ 53747 h 108056"/>
                  <a:gd name="connsiteX23" fmla="*/ 0 w 116896"/>
                  <a:gd name="connsiteY23" fmla="*/ 31857 h 108056"/>
                  <a:gd name="connsiteX24" fmla="*/ 30956 w 116896"/>
                  <a:gd name="connsiteY24" fmla="*/ 901 h 108056"/>
                  <a:gd name="connsiteX25" fmla="*/ 52845 w 116896"/>
                  <a:gd name="connsiteY25" fmla="*/ 9968 h 108056"/>
                  <a:gd name="connsiteX26" fmla="*/ 58261 w 116896"/>
                  <a:gd name="connsiteY26" fmla="*/ 23043 h 108056"/>
                  <a:gd name="connsiteX27" fmla="*/ 64051 w 116896"/>
                  <a:gd name="connsiteY27" fmla="*/ 9067 h 108056"/>
                  <a:gd name="connsiteX28" fmla="*/ 85940 w 116896"/>
                  <a:gd name="connsiteY28" fmla="*/ 0 h 10805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</a:cxnLst>
                <a:rect l="l" t="t" r="r" b="b"/>
                <a:pathLst>
                  <a:path w="116896" h="108056">
                    <a:moveTo>
                      <a:pt x="58635" y="39769"/>
                    </a:moveTo>
                    <a:lnTo>
                      <a:pt x="52845" y="53747"/>
                    </a:lnTo>
                    <a:lnTo>
                      <a:pt x="51078" y="54479"/>
                    </a:lnTo>
                    <a:lnTo>
                      <a:pt x="52845" y="55211"/>
                    </a:lnTo>
                    <a:lnTo>
                      <a:pt x="58261" y="68287"/>
                    </a:lnTo>
                    <a:lnTo>
                      <a:pt x="64051" y="54310"/>
                    </a:lnTo>
                    <a:lnTo>
                      <a:pt x="65818" y="53578"/>
                    </a:lnTo>
                    <a:lnTo>
                      <a:pt x="64051" y="52846"/>
                    </a:lnTo>
                    <a:close/>
                    <a:moveTo>
                      <a:pt x="85940" y="0"/>
                    </a:moveTo>
                    <a:cubicBezTo>
                      <a:pt x="103037" y="0"/>
                      <a:pt x="116896" y="13859"/>
                      <a:pt x="116896" y="30956"/>
                    </a:cubicBezTo>
                    <a:cubicBezTo>
                      <a:pt x="116896" y="39504"/>
                      <a:pt x="113431" y="47244"/>
                      <a:pt x="107829" y="52846"/>
                    </a:cubicBezTo>
                    <a:lnTo>
                      <a:pt x="106062" y="53578"/>
                    </a:lnTo>
                    <a:lnTo>
                      <a:pt x="107829" y="54310"/>
                    </a:lnTo>
                    <a:cubicBezTo>
                      <a:pt x="113431" y="59912"/>
                      <a:pt x="116896" y="67651"/>
                      <a:pt x="116896" y="76199"/>
                    </a:cubicBezTo>
                    <a:cubicBezTo>
                      <a:pt x="116896" y="93296"/>
                      <a:pt x="103037" y="107155"/>
                      <a:pt x="85940" y="107155"/>
                    </a:cubicBezTo>
                    <a:cubicBezTo>
                      <a:pt x="77392" y="107155"/>
                      <a:pt x="69653" y="103690"/>
                      <a:pt x="64051" y="98089"/>
                    </a:cubicBezTo>
                    <a:lnTo>
                      <a:pt x="58635" y="85013"/>
                    </a:lnTo>
                    <a:lnTo>
                      <a:pt x="52845" y="98989"/>
                    </a:lnTo>
                    <a:cubicBezTo>
                      <a:pt x="47243" y="104591"/>
                      <a:pt x="39504" y="108056"/>
                      <a:pt x="30956" y="108056"/>
                    </a:cubicBezTo>
                    <a:cubicBezTo>
                      <a:pt x="13859" y="108056"/>
                      <a:pt x="0" y="94197"/>
                      <a:pt x="0" y="77100"/>
                    </a:cubicBezTo>
                    <a:cubicBezTo>
                      <a:pt x="0" y="68552"/>
                      <a:pt x="3465" y="60813"/>
                      <a:pt x="9067" y="55211"/>
                    </a:cubicBezTo>
                    <a:lnTo>
                      <a:pt x="10834" y="54479"/>
                    </a:lnTo>
                    <a:lnTo>
                      <a:pt x="9067" y="53747"/>
                    </a:lnTo>
                    <a:cubicBezTo>
                      <a:pt x="3465" y="48145"/>
                      <a:pt x="0" y="40405"/>
                      <a:pt x="0" y="31857"/>
                    </a:cubicBezTo>
                    <a:cubicBezTo>
                      <a:pt x="0" y="14760"/>
                      <a:pt x="13859" y="901"/>
                      <a:pt x="30956" y="901"/>
                    </a:cubicBezTo>
                    <a:cubicBezTo>
                      <a:pt x="39504" y="901"/>
                      <a:pt x="47243" y="4366"/>
                      <a:pt x="52845" y="9968"/>
                    </a:cubicBezTo>
                    <a:lnTo>
                      <a:pt x="58261" y="23043"/>
                    </a:lnTo>
                    <a:lnTo>
                      <a:pt x="64051" y="9067"/>
                    </a:lnTo>
                    <a:cubicBezTo>
                      <a:pt x="69653" y="3465"/>
                      <a:pt x="77392" y="0"/>
                      <a:pt x="85940" y="0"/>
                    </a:cubicBezTo>
                    <a:close/>
                  </a:path>
                </a:pathLst>
              </a:custGeom>
              <a:solidFill>
                <a:srgbClr val="FFFF00"/>
              </a:solidFill>
              <a:ln w="1905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101" name="グループ化 100">
              <a:extLst>
                <a:ext uri="{FF2B5EF4-FFF2-40B4-BE49-F238E27FC236}">
                  <a16:creationId xmlns:a16="http://schemas.microsoft.com/office/drawing/2014/main" id="{B5D04086-6F8A-43E5-966B-238DCC0AB9D8}"/>
                </a:ext>
              </a:extLst>
            </p:cNvPr>
            <p:cNvGrpSpPr/>
            <p:nvPr/>
          </p:nvGrpSpPr>
          <p:grpSpPr>
            <a:xfrm rot="2749103">
              <a:off x="2341232" y="1766379"/>
              <a:ext cx="270438" cy="268994"/>
              <a:chOff x="708456" y="3239374"/>
              <a:chExt cx="557056" cy="554083"/>
            </a:xfrm>
          </p:grpSpPr>
          <p:sp>
            <p:nvSpPr>
              <p:cNvPr id="122" name="フリーフォーム: 図形 121">
                <a:extLst>
                  <a:ext uri="{FF2B5EF4-FFF2-40B4-BE49-F238E27FC236}">
                    <a16:creationId xmlns:a16="http://schemas.microsoft.com/office/drawing/2014/main" id="{7771D4E8-56C6-451A-8F36-F3B0CB805D71}"/>
                  </a:ext>
                </a:extLst>
              </p:cNvPr>
              <p:cNvSpPr/>
              <p:nvPr/>
            </p:nvSpPr>
            <p:spPr>
              <a:xfrm>
                <a:off x="708456" y="3452904"/>
                <a:ext cx="271306" cy="130400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solidFill>
                <a:schemeClr val="bg1"/>
              </a:solidFill>
              <a:ln w="1905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23" name="フリーフォーム: 図形 122">
                <a:extLst>
                  <a:ext uri="{FF2B5EF4-FFF2-40B4-BE49-F238E27FC236}">
                    <a16:creationId xmlns:a16="http://schemas.microsoft.com/office/drawing/2014/main" id="{CF0C346F-7A6C-40B9-9AD0-3BF798EC02C1}"/>
                  </a:ext>
                </a:extLst>
              </p:cNvPr>
              <p:cNvSpPr/>
              <p:nvPr/>
            </p:nvSpPr>
            <p:spPr>
              <a:xfrm>
                <a:off x="994206" y="3452904"/>
                <a:ext cx="271306" cy="130400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solidFill>
                <a:schemeClr val="bg1"/>
              </a:solidFill>
              <a:ln w="1905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24" name="フリーフォーム: 図形 123">
                <a:extLst>
                  <a:ext uri="{FF2B5EF4-FFF2-40B4-BE49-F238E27FC236}">
                    <a16:creationId xmlns:a16="http://schemas.microsoft.com/office/drawing/2014/main" id="{004689A0-E7A8-46B8-8C97-5A58CFC7ADFD}"/>
                  </a:ext>
                </a:extLst>
              </p:cNvPr>
              <p:cNvSpPr/>
              <p:nvPr/>
            </p:nvSpPr>
            <p:spPr>
              <a:xfrm rot="16200000">
                <a:off x="847952" y="3309827"/>
                <a:ext cx="271306" cy="130400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solidFill>
                <a:schemeClr val="bg1"/>
              </a:solidFill>
              <a:ln w="1905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25" name="フリーフォーム: 図形 124">
                <a:extLst>
                  <a:ext uri="{FF2B5EF4-FFF2-40B4-BE49-F238E27FC236}">
                    <a16:creationId xmlns:a16="http://schemas.microsoft.com/office/drawing/2014/main" id="{915AAF7B-7871-41AF-A851-D2812D851FB9}"/>
                  </a:ext>
                </a:extLst>
              </p:cNvPr>
              <p:cNvSpPr/>
              <p:nvPr/>
            </p:nvSpPr>
            <p:spPr>
              <a:xfrm rot="16200000">
                <a:off x="847952" y="3592604"/>
                <a:ext cx="271306" cy="130400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solidFill>
                <a:schemeClr val="bg1"/>
              </a:solidFill>
              <a:ln w="1905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26" name="フリーフォーム: 図形 125">
                <a:extLst>
                  <a:ext uri="{FF2B5EF4-FFF2-40B4-BE49-F238E27FC236}">
                    <a16:creationId xmlns:a16="http://schemas.microsoft.com/office/drawing/2014/main" id="{A7FE330F-E41B-4156-88E1-68E80B25449E}"/>
                  </a:ext>
                </a:extLst>
              </p:cNvPr>
              <p:cNvSpPr/>
              <p:nvPr/>
            </p:nvSpPr>
            <p:spPr>
              <a:xfrm>
                <a:off x="741793" y="3469512"/>
                <a:ext cx="201182" cy="96696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gradFill flip="none" rotWithShape="1">
                <a:gsLst>
                  <a:gs pos="30000">
                    <a:schemeClr val="accent4">
                      <a:lumMod val="60000"/>
                      <a:lumOff val="40000"/>
                    </a:schemeClr>
                  </a:gs>
                  <a:gs pos="100000">
                    <a:schemeClr val="bg1"/>
                  </a:gs>
                </a:gsLst>
                <a:lin ang="10800000" scaled="1"/>
                <a:tileRect/>
              </a:gradFill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27" name="フリーフォーム: 図形 126">
                <a:extLst>
                  <a:ext uri="{FF2B5EF4-FFF2-40B4-BE49-F238E27FC236}">
                    <a16:creationId xmlns:a16="http://schemas.microsoft.com/office/drawing/2014/main" id="{B4807AAA-789E-4DDD-8727-F5A13825359F}"/>
                  </a:ext>
                </a:extLst>
              </p:cNvPr>
              <p:cNvSpPr/>
              <p:nvPr/>
            </p:nvSpPr>
            <p:spPr>
              <a:xfrm>
                <a:off x="1015638" y="3469512"/>
                <a:ext cx="201182" cy="96696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gradFill flip="none" rotWithShape="1">
                <a:gsLst>
                  <a:gs pos="30000">
                    <a:schemeClr val="accent4">
                      <a:lumMod val="60000"/>
                      <a:lumOff val="40000"/>
                    </a:schemeClr>
                  </a:gs>
                  <a:gs pos="100000">
                    <a:schemeClr val="bg1"/>
                  </a:gs>
                </a:gsLst>
                <a:lin ang="0" scaled="1"/>
                <a:tileRect/>
              </a:gradFill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28" name="フリーフォーム: 図形 127">
                <a:extLst>
                  <a:ext uri="{FF2B5EF4-FFF2-40B4-BE49-F238E27FC236}">
                    <a16:creationId xmlns:a16="http://schemas.microsoft.com/office/drawing/2014/main" id="{0D40389E-F045-49A9-816A-BFC3139A2E67}"/>
                  </a:ext>
                </a:extLst>
              </p:cNvPr>
              <p:cNvSpPr/>
              <p:nvPr/>
            </p:nvSpPr>
            <p:spPr>
              <a:xfrm rot="16200000">
                <a:off x="883670" y="3340723"/>
                <a:ext cx="201182" cy="96696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gradFill flip="none" rotWithShape="1">
                <a:gsLst>
                  <a:gs pos="30000">
                    <a:schemeClr val="accent4">
                      <a:lumMod val="60000"/>
                      <a:lumOff val="40000"/>
                    </a:schemeClr>
                  </a:gs>
                  <a:gs pos="100000">
                    <a:schemeClr val="bg1"/>
                  </a:gs>
                </a:gsLst>
                <a:lin ang="0" scaled="1"/>
                <a:tileRect/>
              </a:gradFill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29" name="フリーフォーム: 図形 128">
                <a:extLst>
                  <a:ext uri="{FF2B5EF4-FFF2-40B4-BE49-F238E27FC236}">
                    <a16:creationId xmlns:a16="http://schemas.microsoft.com/office/drawing/2014/main" id="{D244E47C-040B-4628-A1AA-3074D96C5F79}"/>
                  </a:ext>
                </a:extLst>
              </p:cNvPr>
              <p:cNvSpPr/>
              <p:nvPr/>
            </p:nvSpPr>
            <p:spPr>
              <a:xfrm rot="16200000">
                <a:off x="883670" y="3597306"/>
                <a:ext cx="201182" cy="96696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gradFill flip="none" rotWithShape="1">
                <a:gsLst>
                  <a:gs pos="30000">
                    <a:schemeClr val="accent4">
                      <a:lumMod val="60000"/>
                      <a:lumOff val="40000"/>
                    </a:schemeClr>
                  </a:gs>
                  <a:gs pos="100000">
                    <a:schemeClr val="bg1"/>
                  </a:gs>
                </a:gsLst>
                <a:lin ang="10800000" scaled="1"/>
                <a:tileRect/>
              </a:gradFill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30" name="フリーフォーム: 図形 129">
                <a:extLst>
                  <a:ext uri="{FF2B5EF4-FFF2-40B4-BE49-F238E27FC236}">
                    <a16:creationId xmlns:a16="http://schemas.microsoft.com/office/drawing/2014/main" id="{8D18997F-5D6F-486C-A5CE-0B6F405E6993}"/>
                  </a:ext>
                </a:extLst>
              </p:cNvPr>
              <p:cNvSpPr/>
              <p:nvPr/>
            </p:nvSpPr>
            <p:spPr>
              <a:xfrm>
                <a:off x="925165" y="3463077"/>
                <a:ext cx="116896" cy="108056"/>
              </a:xfrm>
              <a:custGeom>
                <a:avLst/>
                <a:gdLst>
                  <a:gd name="connsiteX0" fmla="*/ 58635 w 116896"/>
                  <a:gd name="connsiteY0" fmla="*/ 39769 h 108056"/>
                  <a:gd name="connsiteX1" fmla="*/ 52845 w 116896"/>
                  <a:gd name="connsiteY1" fmla="*/ 53747 h 108056"/>
                  <a:gd name="connsiteX2" fmla="*/ 51078 w 116896"/>
                  <a:gd name="connsiteY2" fmla="*/ 54479 h 108056"/>
                  <a:gd name="connsiteX3" fmla="*/ 52845 w 116896"/>
                  <a:gd name="connsiteY3" fmla="*/ 55211 h 108056"/>
                  <a:gd name="connsiteX4" fmla="*/ 58261 w 116896"/>
                  <a:gd name="connsiteY4" fmla="*/ 68287 h 108056"/>
                  <a:gd name="connsiteX5" fmla="*/ 64051 w 116896"/>
                  <a:gd name="connsiteY5" fmla="*/ 54310 h 108056"/>
                  <a:gd name="connsiteX6" fmla="*/ 65818 w 116896"/>
                  <a:gd name="connsiteY6" fmla="*/ 53578 h 108056"/>
                  <a:gd name="connsiteX7" fmla="*/ 64051 w 116896"/>
                  <a:gd name="connsiteY7" fmla="*/ 52846 h 108056"/>
                  <a:gd name="connsiteX8" fmla="*/ 85940 w 116896"/>
                  <a:gd name="connsiteY8" fmla="*/ 0 h 108056"/>
                  <a:gd name="connsiteX9" fmla="*/ 116896 w 116896"/>
                  <a:gd name="connsiteY9" fmla="*/ 30956 h 108056"/>
                  <a:gd name="connsiteX10" fmla="*/ 107829 w 116896"/>
                  <a:gd name="connsiteY10" fmla="*/ 52846 h 108056"/>
                  <a:gd name="connsiteX11" fmla="*/ 106062 w 116896"/>
                  <a:gd name="connsiteY11" fmla="*/ 53578 h 108056"/>
                  <a:gd name="connsiteX12" fmla="*/ 107829 w 116896"/>
                  <a:gd name="connsiteY12" fmla="*/ 54310 h 108056"/>
                  <a:gd name="connsiteX13" fmla="*/ 116896 w 116896"/>
                  <a:gd name="connsiteY13" fmla="*/ 76199 h 108056"/>
                  <a:gd name="connsiteX14" fmla="*/ 85940 w 116896"/>
                  <a:gd name="connsiteY14" fmla="*/ 107155 h 108056"/>
                  <a:gd name="connsiteX15" fmla="*/ 64051 w 116896"/>
                  <a:gd name="connsiteY15" fmla="*/ 98089 h 108056"/>
                  <a:gd name="connsiteX16" fmla="*/ 58635 w 116896"/>
                  <a:gd name="connsiteY16" fmla="*/ 85013 h 108056"/>
                  <a:gd name="connsiteX17" fmla="*/ 52845 w 116896"/>
                  <a:gd name="connsiteY17" fmla="*/ 98989 h 108056"/>
                  <a:gd name="connsiteX18" fmla="*/ 30956 w 116896"/>
                  <a:gd name="connsiteY18" fmla="*/ 108056 h 108056"/>
                  <a:gd name="connsiteX19" fmla="*/ 0 w 116896"/>
                  <a:gd name="connsiteY19" fmla="*/ 77100 h 108056"/>
                  <a:gd name="connsiteX20" fmla="*/ 9067 w 116896"/>
                  <a:gd name="connsiteY20" fmla="*/ 55211 h 108056"/>
                  <a:gd name="connsiteX21" fmla="*/ 10834 w 116896"/>
                  <a:gd name="connsiteY21" fmla="*/ 54479 h 108056"/>
                  <a:gd name="connsiteX22" fmla="*/ 9067 w 116896"/>
                  <a:gd name="connsiteY22" fmla="*/ 53747 h 108056"/>
                  <a:gd name="connsiteX23" fmla="*/ 0 w 116896"/>
                  <a:gd name="connsiteY23" fmla="*/ 31857 h 108056"/>
                  <a:gd name="connsiteX24" fmla="*/ 30956 w 116896"/>
                  <a:gd name="connsiteY24" fmla="*/ 901 h 108056"/>
                  <a:gd name="connsiteX25" fmla="*/ 52845 w 116896"/>
                  <a:gd name="connsiteY25" fmla="*/ 9968 h 108056"/>
                  <a:gd name="connsiteX26" fmla="*/ 58261 w 116896"/>
                  <a:gd name="connsiteY26" fmla="*/ 23043 h 108056"/>
                  <a:gd name="connsiteX27" fmla="*/ 64051 w 116896"/>
                  <a:gd name="connsiteY27" fmla="*/ 9067 h 108056"/>
                  <a:gd name="connsiteX28" fmla="*/ 85940 w 116896"/>
                  <a:gd name="connsiteY28" fmla="*/ 0 h 10805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</a:cxnLst>
                <a:rect l="l" t="t" r="r" b="b"/>
                <a:pathLst>
                  <a:path w="116896" h="108056">
                    <a:moveTo>
                      <a:pt x="58635" y="39769"/>
                    </a:moveTo>
                    <a:lnTo>
                      <a:pt x="52845" y="53747"/>
                    </a:lnTo>
                    <a:lnTo>
                      <a:pt x="51078" y="54479"/>
                    </a:lnTo>
                    <a:lnTo>
                      <a:pt x="52845" y="55211"/>
                    </a:lnTo>
                    <a:lnTo>
                      <a:pt x="58261" y="68287"/>
                    </a:lnTo>
                    <a:lnTo>
                      <a:pt x="64051" y="54310"/>
                    </a:lnTo>
                    <a:lnTo>
                      <a:pt x="65818" y="53578"/>
                    </a:lnTo>
                    <a:lnTo>
                      <a:pt x="64051" y="52846"/>
                    </a:lnTo>
                    <a:close/>
                    <a:moveTo>
                      <a:pt x="85940" y="0"/>
                    </a:moveTo>
                    <a:cubicBezTo>
                      <a:pt x="103037" y="0"/>
                      <a:pt x="116896" y="13859"/>
                      <a:pt x="116896" y="30956"/>
                    </a:cubicBezTo>
                    <a:cubicBezTo>
                      <a:pt x="116896" y="39504"/>
                      <a:pt x="113431" y="47244"/>
                      <a:pt x="107829" y="52846"/>
                    </a:cubicBezTo>
                    <a:lnTo>
                      <a:pt x="106062" y="53578"/>
                    </a:lnTo>
                    <a:lnTo>
                      <a:pt x="107829" y="54310"/>
                    </a:lnTo>
                    <a:cubicBezTo>
                      <a:pt x="113431" y="59912"/>
                      <a:pt x="116896" y="67651"/>
                      <a:pt x="116896" y="76199"/>
                    </a:cubicBezTo>
                    <a:cubicBezTo>
                      <a:pt x="116896" y="93296"/>
                      <a:pt x="103037" y="107155"/>
                      <a:pt x="85940" y="107155"/>
                    </a:cubicBezTo>
                    <a:cubicBezTo>
                      <a:pt x="77392" y="107155"/>
                      <a:pt x="69653" y="103690"/>
                      <a:pt x="64051" y="98089"/>
                    </a:cubicBezTo>
                    <a:lnTo>
                      <a:pt x="58635" y="85013"/>
                    </a:lnTo>
                    <a:lnTo>
                      <a:pt x="52845" y="98989"/>
                    </a:lnTo>
                    <a:cubicBezTo>
                      <a:pt x="47243" y="104591"/>
                      <a:pt x="39504" y="108056"/>
                      <a:pt x="30956" y="108056"/>
                    </a:cubicBezTo>
                    <a:cubicBezTo>
                      <a:pt x="13859" y="108056"/>
                      <a:pt x="0" y="94197"/>
                      <a:pt x="0" y="77100"/>
                    </a:cubicBezTo>
                    <a:cubicBezTo>
                      <a:pt x="0" y="68552"/>
                      <a:pt x="3465" y="60813"/>
                      <a:pt x="9067" y="55211"/>
                    </a:cubicBezTo>
                    <a:lnTo>
                      <a:pt x="10834" y="54479"/>
                    </a:lnTo>
                    <a:lnTo>
                      <a:pt x="9067" y="53747"/>
                    </a:lnTo>
                    <a:cubicBezTo>
                      <a:pt x="3465" y="48145"/>
                      <a:pt x="0" y="40405"/>
                      <a:pt x="0" y="31857"/>
                    </a:cubicBezTo>
                    <a:cubicBezTo>
                      <a:pt x="0" y="14760"/>
                      <a:pt x="13859" y="901"/>
                      <a:pt x="30956" y="901"/>
                    </a:cubicBezTo>
                    <a:cubicBezTo>
                      <a:pt x="39504" y="901"/>
                      <a:pt x="47243" y="4366"/>
                      <a:pt x="52845" y="9968"/>
                    </a:cubicBezTo>
                    <a:lnTo>
                      <a:pt x="58261" y="23043"/>
                    </a:lnTo>
                    <a:lnTo>
                      <a:pt x="64051" y="9067"/>
                    </a:lnTo>
                    <a:cubicBezTo>
                      <a:pt x="69653" y="3465"/>
                      <a:pt x="77392" y="0"/>
                      <a:pt x="85940" y="0"/>
                    </a:cubicBezTo>
                    <a:close/>
                  </a:path>
                </a:pathLst>
              </a:custGeom>
              <a:solidFill>
                <a:srgbClr val="FFFF00"/>
              </a:solidFill>
              <a:ln w="1905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102" name="グループ化 101">
              <a:extLst>
                <a:ext uri="{FF2B5EF4-FFF2-40B4-BE49-F238E27FC236}">
                  <a16:creationId xmlns:a16="http://schemas.microsoft.com/office/drawing/2014/main" id="{7F5FE514-3550-45DA-9457-9A45DFC8FF56}"/>
                </a:ext>
              </a:extLst>
            </p:cNvPr>
            <p:cNvGrpSpPr/>
            <p:nvPr/>
          </p:nvGrpSpPr>
          <p:grpSpPr>
            <a:xfrm rot="2749103">
              <a:off x="1991982" y="1791779"/>
              <a:ext cx="270438" cy="268994"/>
              <a:chOff x="708456" y="3239374"/>
              <a:chExt cx="557056" cy="554083"/>
            </a:xfrm>
          </p:grpSpPr>
          <p:sp>
            <p:nvSpPr>
              <p:cNvPr id="113" name="フリーフォーム: 図形 112">
                <a:extLst>
                  <a:ext uri="{FF2B5EF4-FFF2-40B4-BE49-F238E27FC236}">
                    <a16:creationId xmlns:a16="http://schemas.microsoft.com/office/drawing/2014/main" id="{8D9B2FB2-6A44-4892-8196-5055097CB2BD}"/>
                  </a:ext>
                </a:extLst>
              </p:cNvPr>
              <p:cNvSpPr/>
              <p:nvPr/>
            </p:nvSpPr>
            <p:spPr>
              <a:xfrm>
                <a:off x="708456" y="3452904"/>
                <a:ext cx="271306" cy="130400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solidFill>
                <a:schemeClr val="bg1"/>
              </a:solidFill>
              <a:ln w="1905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14" name="フリーフォーム: 図形 113">
                <a:extLst>
                  <a:ext uri="{FF2B5EF4-FFF2-40B4-BE49-F238E27FC236}">
                    <a16:creationId xmlns:a16="http://schemas.microsoft.com/office/drawing/2014/main" id="{17999677-F30B-466A-BAB7-7F17F02632DD}"/>
                  </a:ext>
                </a:extLst>
              </p:cNvPr>
              <p:cNvSpPr/>
              <p:nvPr/>
            </p:nvSpPr>
            <p:spPr>
              <a:xfrm>
                <a:off x="994206" y="3452904"/>
                <a:ext cx="271306" cy="130400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solidFill>
                <a:schemeClr val="bg1"/>
              </a:solidFill>
              <a:ln w="1905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15" name="フリーフォーム: 図形 114">
                <a:extLst>
                  <a:ext uri="{FF2B5EF4-FFF2-40B4-BE49-F238E27FC236}">
                    <a16:creationId xmlns:a16="http://schemas.microsoft.com/office/drawing/2014/main" id="{D29336D0-42DA-4A4E-860E-04348B465678}"/>
                  </a:ext>
                </a:extLst>
              </p:cNvPr>
              <p:cNvSpPr/>
              <p:nvPr/>
            </p:nvSpPr>
            <p:spPr>
              <a:xfrm rot="16200000">
                <a:off x="847952" y="3309827"/>
                <a:ext cx="271306" cy="130400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solidFill>
                <a:schemeClr val="bg1"/>
              </a:solidFill>
              <a:ln w="1905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16" name="フリーフォーム: 図形 115">
                <a:extLst>
                  <a:ext uri="{FF2B5EF4-FFF2-40B4-BE49-F238E27FC236}">
                    <a16:creationId xmlns:a16="http://schemas.microsoft.com/office/drawing/2014/main" id="{D5EE6352-CBF6-4761-84BF-B8EDA3C85D6E}"/>
                  </a:ext>
                </a:extLst>
              </p:cNvPr>
              <p:cNvSpPr/>
              <p:nvPr/>
            </p:nvSpPr>
            <p:spPr>
              <a:xfrm rot="16200000">
                <a:off x="847952" y="3592604"/>
                <a:ext cx="271306" cy="130400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solidFill>
                <a:schemeClr val="bg1"/>
              </a:solidFill>
              <a:ln w="1905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17" name="フリーフォーム: 図形 116">
                <a:extLst>
                  <a:ext uri="{FF2B5EF4-FFF2-40B4-BE49-F238E27FC236}">
                    <a16:creationId xmlns:a16="http://schemas.microsoft.com/office/drawing/2014/main" id="{0A469421-45F6-466E-8834-FDDFC973C055}"/>
                  </a:ext>
                </a:extLst>
              </p:cNvPr>
              <p:cNvSpPr/>
              <p:nvPr/>
            </p:nvSpPr>
            <p:spPr>
              <a:xfrm>
                <a:off x="741793" y="3469512"/>
                <a:ext cx="201182" cy="96696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gradFill flip="none" rotWithShape="1">
                <a:gsLst>
                  <a:gs pos="30000">
                    <a:schemeClr val="accent4">
                      <a:lumMod val="60000"/>
                      <a:lumOff val="40000"/>
                    </a:schemeClr>
                  </a:gs>
                  <a:gs pos="100000">
                    <a:schemeClr val="bg1"/>
                  </a:gs>
                </a:gsLst>
                <a:lin ang="10800000" scaled="1"/>
                <a:tileRect/>
              </a:gradFill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18" name="フリーフォーム: 図形 117">
                <a:extLst>
                  <a:ext uri="{FF2B5EF4-FFF2-40B4-BE49-F238E27FC236}">
                    <a16:creationId xmlns:a16="http://schemas.microsoft.com/office/drawing/2014/main" id="{B1B9C1D9-A3DB-4C1C-B782-2EF71E3094C2}"/>
                  </a:ext>
                </a:extLst>
              </p:cNvPr>
              <p:cNvSpPr/>
              <p:nvPr/>
            </p:nvSpPr>
            <p:spPr>
              <a:xfrm>
                <a:off x="1015638" y="3469512"/>
                <a:ext cx="201182" cy="96696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gradFill flip="none" rotWithShape="1">
                <a:gsLst>
                  <a:gs pos="30000">
                    <a:schemeClr val="accent4">
                      <a:lumMod val="60000"/>
                      <a:lumOff val="40000"/>
                    </a:schemeClr>
                  </a:gs>
                  <a:gs pos="100000">
                    <a:schemeClr val="bg1"/>
                  </a:gs>
                </a:gsLst>
                <a:lin ang="0" scaled="1"/>
                <a:tileRect/>
              </a:gradFill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19" name="フリーフォーム: 図形 118">
                <a:extLst>
                  <a:ext uri="{FF2B5EF4-FFF2-40B4-BE49-F238E27FC236}">
                    <a16:creationId xmlns:a16="http://schemas.microsoft.com/office/drawing/2014/main" id="{F44CF5D8-5385-45E9-9800-233E80C220EA}"/>
                  </a:ext>
                </a:extLst>
              </p:cNvPr>
              <p:cNvSpPr/>
              <p:nvPr/>
            </p:nvSpPr>
            <p:spPr>
              <a:xfrm rot="16200000">
                <a:off x="883670" y="3340723"/>
                <a:ext cx="201182" cy="96696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gradFill flip="none" rotWithShape="1">
                <a:gsLst>
                  <a:gs pos="30000">
                    <a:schemeClr val="accent4">
                      <a:lumMod val="60000"/>
                      <a:lumOff val="40000"/>
                    </a:schemeClr>
                  </a:gs>
                  <a:gs pos="100000">
                    <a:schemeClr val="bg1"/>
                  </a:gs>
                </a:gsLst>
                <a:lin ang="0" scaled="1"/>
                <a:tileRect/>
              </a:gradFill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20" name="フリーフォーム: 図形 119">
                <a:extLst>
                  <a:ext uri="{FF2B5EF4-FFF2-40B4-BE49-F238E27FC236}">
                    <a16:creationId xmlns:a16="http://schemas.microsoft.com/office/drawing/2014/main" id="{C6AEE4FF-FAC4-4709-9124-0AC030DE2937}"/>
                  </a:ext>
                </a:extLst>
              </p:cNvPr>
              <p:cNvSpPr/>
              <p:nvPr/>
            </p:nvSpPr>
            <p:spPr>
              <a:xfrm rot="16200000">
                <a:off x="883670" y="3597306"/>
                <a:ext cx="201182" cy="96696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gradFill flip="none" rotWithShape="1">
                <a:gsLst>
                  <a:gs pos="30000">
                    <a:schemeClr val="accent4">
                      <a:lumMod val="60000"/>
                      <a:lumOff val="40000"/>
                    </a:schemeClr>
                  </a:gs>
                  <a:gs pos="100000">
                    <a:schemeClr val="bg1"/>
                  </a:gs>
                </a:gsLst>
                <a:lin ang="10800000" scaled="1"/>
                <a:tileRect/>
              </a:gradFill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21" name="フリーフォーム: 図形 120">
                <a:extLst>
                  <a:ext uri="{FF2B5EF4-FFF2-40B4-BE49-F238E27FC236}">
                    <a16:creationId xmlns:a16="http://schemas.microsoft.com/office/drawing/2014/main" id="{A464FE53-61B4-40A7-B184-B6D07791CB36}"/>
                  </a:ext>
                </a:extLst>
              </p:cNvPr>
              <p:cNvSpPr/>
              <p:nvPr/>
            </p:nvSpPr>
            <p:spPr>
              <a:xfrm>
                <a:off x="925165" y="3463077"/>
                <a:ext cx="116896" cy="108056"/>
              </a:xfrm>
              <a:custGeom>
                <a:avLst/>
                <a:gdLst>
                  <a:gd name="connsiteX0" fmla="*/ 58635 w 116896"/>
                  <a:gd name="connsiteY0" fmla="*/ 39769 h 108056"/>
                  <a:gd name="connsiteX1" fmla="*/ 52845 w 116896"/>
                  <a:gd name="connsiteY1" fmla="*/ 53747 h 108056"/>
                  <a:gd name="connsiteX2" fmla="*/ 51078 w 116896"/>
                  <a:gd name="connsiteY2" fmla="*/ 54479 h 108056"/>
                  <a:gd name="connsiteX3" fmla="*/ 52845 w 116896"/>
                  <a:gd name="connsiteY3" fmla="*/ 55211 h 108056"/>
                  <a:gd name="connsiteX4" fmla="*/ 58261 w 116896"/>
                  <a:gd name="connsiteY4" fmla="*/ 68287 h 108056"/>
                  <a:gd name="connsiteX5" fmla="*/ 64051 w 116896"/>
                  <a:gd name="connsiteY5" fmla="*/ 54310 h 108056"/>
                  <a:gd name="connsiteX6" fmla="*/ 65818 w 116896"/>
                  <a:gd name="connsiteY6" fmla="*/ 53578 h 108056"/>
                  <a:gd name="connsiteX7" fmla="*/ 64051 w 116896"/>
                  <a:gd name="connsiteY7" fmla="*/ 52846 h 108056"/>
                  <a:gd name="connsiteX8" fmla="*/ 85940 w 116896"/>
                  <a:gd name="connsiteY8" fmla="*/ 0 h 108056"/>
                  <a:gd name="connsiteX9" fmla="*/ 116896 w 116896"/>
                  <a:gd name="connsiteY9" fmla="*/ 30956 h 108056"/>
                  <a:gd name="connsiteX10" fmla="*/ 107829 w 116896"/>
                  <a:gd name="connsiteY10" fmla="*/ 52846 h 108056"/>
                  <a:gd name="connsiteX11" fmla="*/ 106062 w 116896"/>
                  <a:gd name="connsiteY11" fmla="*/ 53578 h 108056"/>
                  <a:gd name="connsiteX12" fmla="*/ 107829 w 116896"/>
                  <a:gd name="connsiteY12" fmla="*/ 54310 h 108056"/>
                  <a:gd name="connsiteX13" fmla="*/ 116896 w 116896"/>
                  <a:gd name="connsiteY13" fmla="*/ 76199 h 108056"/>
                  <a:gd name="connsiteX14" fmla="*/ 85940 w 116896"/>
                  <a:gd name="connsiteY14" fmla="*/ 107155 h 108056"/>
                  <a:gd name="connsiteX15" fmla="*/ 64051 w 116896"/>
                  <a:gd name="connsiteY15" fmla="*/ 98089 h 108056"/>
                  <a:gd name="connsiteX16" fmla="*/ 58635 w 116896"/>
                  <a:gd name="connsiteY16" fmla="*/ 85013 h 108056"/>
                  <a:gd name="connsiteX17" fmla="*/ 52845 w 116896"/>
                  <a:gd name="connsiteY17" fmla="*/ 98989 h 108056"/>
                  <a:gd name="connsiteX18" fmla="*/ 30956 w 116896"/>
                  <a:gd name="connsiteY18" fmla="*/ 108056 h 108056"/>
                  <a:gd name="connsiteX19" fmla="*/ 0 w 116896"/>
                  <a:gd name="connsiteY19" fmla="*/ 77100 h 108056"/>
                  <a:gd name="connsiteX20" fmla="*/ 9067 w 116896"/>
                  <a:gd name="connsiteY20" fmla="*/ 55211 h 108056"/>
                  <a:gd name="connsiteX21" fmla="*/ 10834 w 116896"/>
                  <a:gd name="connsiteY21" fmla="*/ 54479 h 108056"/>
                  <a:gd name="connsiteX22" fmla="*/ 9067 w 116896"/>
                  <a:gd name="connsiteY22" fmla="*/ 53747 h 108056"/>
                  <a:gd name="connsiteX23" fmla="*/ 0 w 116896"/>
                  <a:gd name="connsiteY23" fmla="*/ 31857 h 108056"/>
                  <a:gd name="connsiteX24" fmla="*/ 30956 w 116896"/>
                  <a:gd name="connsiteY24" fmla="*/ 901 h 108056"/>
                  <a:gd name="connsiteX25" fmla="*/ 52845 w 116896"/>
                  <a:gd name="connsiteY25" fmla="*/ 9968 h 108056"/>
                  <a:gd name="connsiteX26" fmla="*/ 58261 w 116896"/>
                  <a:gd name="connsiteY26" fmla="*/ 23043 h 108056"/>
                  <a:gd name="connsiteX27" fmla="*/ 64051 w 116896"/>
                  <a:gd name="connsiteY27" fmla="*/ 9067 h 108056"/>
                  <a:gd name="connsiteX28" fmla="*/ 85940 w 116896"/>
                  <a:gd name="connsiteY28" fmla="*/ 0 h 10805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</a:cxnLst>
                <a:rect l="l" t="t" r="r" b="b"/>
                <a:pathLst>
                  <a:path w="116896" h="108056">
                    <a:moveTo>
                      <a:pt x="58635" y="39769"/>
                    </a:moveTo>
                    <a:lnTo>
                      <a:pt x="52845" y="53747"/>
                    </a:lnTo>
                    <a:lnTo>
                      <a:pt x="51078" y="54479"/>
                    </a:lnTo>
                    <a:lnTo>
                      <a:pt x="52845" y="55211"/>
                    </a:lnTo>
                    <a:lnTo>
                      <a:pt x="58261" y="68287"/>
                    </a:lnTo>
                    <a:lnTo>
                      <a:pt x="64051" y="54310"/>
                    </a:lnTo>
                    <a:lnTo>
                      <a:pt x="65818" y="53578"/>
                    </a:lnTo>
                    <a:lnTo>
                      <a:pt x="64051" y="52846"/>
                    </a:lnTo>
                    <a:close/>
                    <a:moveTo>
                      <a:pt x="85940" y="0"/>
                    </a:moveTo>
                    <a:cubicBezTo>
                      <a:pt x="103037" y="0"/>
                      <a:pt x="116896" y="13859"/>
                      <a:pt x="116896" y="30956"/>
                    </a:cubicBezTo>
                    <a:cubicBezTo>
                      <a:pt x="116896" y="39504"/>
                      <a:pt x="113431" y="47244"/>
                      <a:pt x="107829" y="52846"/>
                    </a:cubicBezTo>
                    <a:lnTo>
                      <a:pt x="106062" y="53578"/>
                    </a:lnTo>
                    <a:lnTo>
                      <a:pt x="107829" y="54310"/>
                    </a:lnTo>
                    <a:cubicBezTo>
                      <a:pt x="113431" y="59912"/>
                      <a:pt x="116896" y="67651"/>
                      <a:pt x="116896" y="76199"/>
                    </a:cubicBezTo>
                    <a:cubicBezTo>
                      <a:pt x="116896" y="93296"/>
                      <a:pt x="103037" y="107155"/>
                      <a:pt x="85940" y="107155"/>
                    </a:cubicBezTo>
                    <a:cubicBezTo>
                      <a:pt x="77392" y="107155"/>
                      <a:pt x="69653" y="103690"/>
                      <a:pt x="64051" y="98089"/>
                    </a:cubicBezTo>
                    <a:lnTo>
                      <a:pt x="58635" y="85013"/>
                    </a:lnTo>
                    <a:lnTo>
                      <a:pt x="52845" y="98989"/>
                    </a:lnTo>
                    <a:cubicBezTo>
                      <a:pt x="47243" y="104591"/>
                      <a:pt x="39504" y="108056"/>
                      <a:pt x="30956" y="108056"/>
                    </a:cubicBezTo>
                    <a:cubicBezTo>
                      <a:pt x="13859" y="108056"/>
                      <a:pt x="0" y="94197"/>
                      <a:pt x="0" y="77100"/>
                    </a:cubicBezTo>
                    <a:cubicBezTo>
                      <a:pt x="0" y="68552"/>
                      <a:pt x="3465" y="60813"/>
                      <a:pt x="9067" y="55211"/>
                    </a:cubicBezTo>
                    <a:lnTo>
                      <a:pt x="10834" y="54479"/>
                    </a:lnTo>
                    <a:lnTo>
                      <a:pt x="9067" y="53747"/>
                    </a:lnTo>
                    <a:cubicBezTo>
                      <a:pt x="3465" y="48145"/>
                      <a:pt x="0" y="40405"/>
                      <a:pt x="0" y="31857"/>
                    </a:cubicBezTo>
                    <a:cubicBezTo>
                      <a:pt x="0" y="14760"/>
                      <a:pt x="13859" y="901"/>
                      <a:pt x="30956" y="901"/>
                    </a:cubicBezTo>
                    <a:cubicBezTo>
                      <a:pt x="39504" y="901"/>
                      <a:pt x="47243" y="4366"/>
                      <a:pt x="52845" y="9968"/>
                    </a:cubicBezTo>
                    <a:lnTo>
                      <a:pt x="58261" y="23043"/>
                    </a:lnTo>
                    <a:lnTo>
                      <a:pt x="64051" y="9067"/>
                    </a:lnTo>
                    <a:cubicBezTo>
                      <a:pt x="69653" y="3465"/>
                      <a:pt x="77392" y="0"/>
                      <a:pt x="85940" y="0"/>
                    </a:cubicBezTo>
                    <a:close/>
                  </a:path>
                </a:pathLst>
              </a:custGeom>
              <a:solidFill>
                <a:srgbClr val="FFFF00"/>
              </a:solidFill>
              <a:ln w="1905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103" name="グループ化 102">
              <a:extLst>
                <a:ext uri="{FF2B5EF4-FFF2-40B4-BE49-F238E27FC236}">
                  <a16:creationId xmlns:a16="http://schemas.microsoft.com/office/drawing/2014/main" id="{E820E4B2-F8AC-4373-AD98-1CBEF16C1A4C}"/>
                </a:ext>
              </a:extLst>
            </p:cNvPr>
            <p:cNvGrpSpPr/>
            <p:nvPr/>
          </p:nvGrpSpPr>
          <p:grpSpPr>
            <a:xfrm rot="2749103">
              <a:off x="1896732" y="2071179"/>
              <a:ext cx="270438" cy="268994"/>
              <a:chOff x="708456" y="3239374"/>
              <a:chExt cx="557056" cy="554083"/>
            </a:xfrm>
          </p:grpSpPr>
          <p:sp>
            <p:nvSpPr>
              <p:cNvPr id="104" name="フリーフォーム: 図形 103">
                <a:extLst>
                  <a:ext uri="{FF2B5EF4-FFF2-40B4-BE49-F238E27FC236}">
                    <a16:creationId xmlns:a16="http://schemas.microsoft.com/office/drawing/2014/main" id="{457D3501-F7F5-4B4F-A956-AD9801EA0A1F}"/>
                  </a:ext>
                </a:extLst>
              </p:cNvPr>
              <p:cNvSpPr/>
              <p:nvPr/>
            </p:nvSpPr>
            <p:spPr>
              <a:xfrm>
                <a:off x="708456" y="3452904"/>
                <a:ext cx="271306" cy="130400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solidFill>
                <a:schemeClr val="bg1"/>
              </a:solidFill>
              <a:ln w="1905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05" name="フリーフォーム: 図形 104">
                <a:extLst>
                  <a:ext uri="{FF2B5EF4-FFF2-40B4-BE49-F238E27FC236}">
                    <a16:creationId xmlns:a16="http://schemas.microsoft.com/office/drawing/2014/main" id="{6B7EA91F-72C8-4386-A4B9-40F4E8E4128D}"/>
                  </a:ext>
                </a:extLst>
              </p:cNvPr>
              <p:cNvSpPr/>
              <p:nvPr/>
            </p:nvSpPr>
            <p:spPr>
              <a:xfrm>
                <a:off x="994206" y="3452904"/>
                <a:ext cx="271306" cy="130400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solidFill>
                <a:schemeClr val="bg1"/>
              </a:solidFill>
              <a:ln w="1905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06" name="フリーフォーム: 図形 105">
                <a:extLst>
                  <a:ext uri="{FF2B5EF4-FFF2-40B4-BE49-F238E27FC236}">
                    <a16:creationId xmlns:a16="http://schemas.microsoft.com/office/drawing/2014/main" id="{3993944B-818E-4198-9858-A5D310A4873E}"/>
                  </a:ext>
                </a:extLst>
              </p:cNvPr>
              <p:cNvSpPr/>
              <p:nvPr/>
            </p:nvSpPr>
            <p:spPr>
              <a:xfrm rot="16200000">
                <a:off x="847952" y="3309827"/>
                <a:ext cx="271306" cy="130400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solidFill>
                <a:schemeClr val="bg1"/>
              </a:solidFill>
              <a:ln w="1905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07" name="フリーフォーム: 図形 106">
                <a:extLst>
                  <a:ext uri="{FF2B5EF4-FFF2-40B4-BE49-F238E27FC236}">
                    <a16:creationId xmlns:a16="http://schemas.microsoft.com/office/drawing/2014/main" id="{68232984-CB20-4DEE-BCFF-F13BE044B790}"/>
                  </a:ext>
                </a:extLst>
              </p:cNvPr>
              <p:cNvSpPr/>
              <p:nvPr/>
            </p:nvSpPr>
            <p:spPr>
              <a:xfrm rot="16200000">
                <a:off x="847952" y="3592604"/>
                <a:ext cx="271306" cy="130400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solidFill>
                <a:schemeClr val="bg1"/>
              </a:solidFill>
              <a:ln w="1905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08" name="フリーフォーム: 図形 107">
                <a:extLst>
                  <a:ext uri="{FF2B5EF4-FFF2-40B4-BE49-F238E27FC236}">
                    <a16:creationId xmlns:a16="http://schemas.microsoft.com/office/drawing/2014/main" id="{2EB668B3-D86C-42B2-ACCE-548E676D7A32}"/>
                  </a:ext>
                </a:extLst>
              </p:cNvPr>
              <p:cNvSpPr/>
              <p:nvPr/>
            </p:nvSpPr>
            <p:spPr>
              <a:xfrm>
                <a:off x="741793" y="3469512"/>
                <a:ext cx="201182" cy="96696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gradFill flip="none" rotWithShape="1">
                <a:gsLst>
                  <a:gs pos="30000">
                    <a:schemeClr val="accent4">
                      <a:lumMod val="60000"/>
                      <a:lumOff val="40000"/>
                    </a:schemeClr>
                  </a:gs>
                  <a:gs pos="100000">
                    <a:schemeClr val="bg1"/>
                  </a:gs>
                </a:gsLst>
                <a:lin ang="10800000" scaled="1"/>
                <a:tileRect/>
              </a:gradFill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09" name="フリーフォーム: 図形 108">
                <a:extLst>
                  <a:ext uri="{FF2B5EF4-FFF2-40B4-BE49-F238E27FC236}">
                    <a16:creationId xmlns:a16="http://schemas.microsoft.com/office/drawing/2014/main" id="{7264D8FD-0155-46CE-8FFA-05E3E8E4310F}"/>
                  </a:ext>
                </a:extLst>
              </p:cNvPr>
              <p:cNvSpPr/>
              <p:nvPr/>
            </p:nvSpPr>
            <p:spPr>
              <a:xfrm>
                <a:off x="1015638" y="3469512"/>
                <a:ext cx="201182" cy="96696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gradFill flip="none" rotWithShape="1">
                <a:gsLst>
                  <a:gs pos="30000">
                    <a:schemeClr val="accent4">
                      <a:lumMod val="60000"/>
                      <a:lumOff val="40000"/>
                    </a:schemeClr>
                  </a:gs>
                  <a:gs pos="100000">
                    <a:schemeClr val="bg1"/>
                  </a:gs>
                </a:gsLst>
                <a:lin ang="0" scaled="1"/>
                <a:tileRect/>
              </a:gradFill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10" name="フリーフォーム: 図形 109">
                <a:extLst>
                  <a:ext uri="{FF2B5EF4-FFF2-40B4-BE49-F238E27FC236}">
                    <a16:creationId xmlns:a16="http://schemas.microsoft.com/office/drawing/2014/main" id="{4CF1CBF9-920B-45C8-94B0-94FE1B3D26A8}"/>
                  </a:ext>
                </a:extLst>
              </p:cNvPr>
              <p:cNvSpPr/>
              <p:nvPr/>
            </p:nvSpPr>
            <p:spPr>
              <a:xfrm rot="16200000">
                <a:off x="883670" y="3340723"/>
                <a:ext cx="201182" cy="96696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gradFill flip="none" rotWithShape="1">
                <a:gsLst>
                  <a:gs pos="30000">
                    <a:schemeClr val="accent4">
                      <a:lumMod val="60000"/>
                      <a:lumOff val="40000"/>
                    </a:schemeClr>
                  </a:gs>
                  <a:gs pos="100000">
                    <a:schemeClr val="bg1"/>
                  </a:gs>
                </a:gsLst>
                <a:lin ang="0" scaled="1"/>
                <a:tileRect/>
              </a:gradFill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11" name="フリーフォーム: 図形 110">
                <a:extLst>
                  <a:ext uri="{FF2B5EF4-FFF2-40B4-BE49-F238E27FC236}">
                    <a16:creationId xmlns:a16="http://schemas.microsoft.com/office/drawing/2014/main" id="{EE86F802-26EF-4799-8A83-305930D392A2}"/>
                  </a:ext>
                </a:extLst>
              </p:cNvPr>
              <p:cNvSpPr/>
              <p:nvPr/>
            </p:nvSpPr>
            <p:spPr>
              <a:xfrm rot="16200000">
                <a:off x="883670" y="3597306"/>
                <a:ext cx="201182" cy="96696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gradFill flip="none" rotWithShape="1">
                <a:gsLst>
                  <a:gs pos="30000">
                    <a:schemeClr val="accent4">
                      <a:lumMod val="60000"/>
                      <a:lumOff val="40000"/>
                    </a:schemeClr>
                  </a:gs>
                  <a:gs pos="100000">
                    <a:schemeClr val="bg1"/>
                  </a:gs>
                </a:gsLst>
                <a:lin ang="10800000" scaled="1"/>
                <a:tileRect/>
              </a:gradFill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12" name="フリーフォーム: 図形 111">
                <a:extLst>
                  <a:ext uri="{FF2B5EF4-FFF2-40B4-BE49-F238E27FC236}">
                    <a16:creationId xmlns:a16="http://schemas.microsoft.com/office/drawing/2014/main" id="{071DCD97-55FA-457A-A4D8-E87D398D82F3}"/>
                  </a:ext>
                </a:extLst>
              </p:cNvPr>
              <p:cNvSpPr/>
              <p:nvPr/>
            </p:nvSpPr>
            <p:spPr>
              <a:xfrm>
                <a:off x="925165" y="3463077"/>
                <a:ext cx="116896" cy="108056"/>
              </a:xfrm>
              <a:custGeom>
                <a:avLst/>
                <a:gdLst>
                  <a:gd name="connsiteX0" fmla="*/ 58635 w 116896"/>
                  <a:gd name="connsiteY0" fmla="*/ 39769 h 108056"/>
                  <a:gd name="connsiteX1" fmla="*/ 52845 w 116896"/>
                  <a:gd name="connsiteY1" fmla="*/ 53747 h 108056"/>
                  <a:gd name="connsiteX2" fmla="*/ 51078 w 116896"/>
                  <a:gd name="connsiteY2" fmla="*/ 54479 h 108056"/>
                  <a:gd name="connsiteX3" fmla="*/ 52845 w 116896"/>
                  <a:gd name="connsiteY3" fmla="*/ 55211 h 108056"/>
                  <a:gd name="connsiteX4" fmla="*/ 58261 w 116896"/>
                  <a:gd name="connsiteY4" fmla="*/ 68287 h 108056"/>
                  <a:gd name="connsiteX5" fmla="*/ 64051 w 116896"/>
                  <a:gd name="connsiteY5" fmla="*/ 54310 h 108056"/>
                  <a:gd name="connsiteX6" fmla="*/ 65818 w 116896"/>
                  <a:gd name="connsiteY6" fmla="*/ 53578 h 108056"/>
                  <a:gd name="connsiteX7" fmla="*/ 64051 w 116896"/>
                  <a:gd name="connsiteY7" fmla="*/ 52846 h 108056"/>
                  <a:gd name="connsiteX8" fmla="*/ 85940 w 116896"/>
                  <a:gd name="connsiteY8" fmla="*/ 0 h 108056"/>
                  <a:gd name="connsiteX9" fmla="*/ 116896 w 116896"/>
                  <a:gd name="connsiteY9" fmla="*/ 30956 h 108056"/>
                  <a:gd name="connsiteX10" fmla="*/ 107829 w 116896"/>
                  <a:gd name="connsiteY10" fmla="*/ 52846 h 108056"/>
                  <a:gd name="connsiteX11" fmla="*/ 106062 w 116896"/>
                  <a:gd name="connsiteY11" fmla="*/ 53578 h 108056"/>
                  <a:gd name="connsiteX12" fmla="*/ 107829 w 116896"/>
                  <a:gd name="connsiteY12" fmla="*/ 54310 h 108056"/>
                  <a:gd name="connsiteX13" fmla="*/ 116896 w 116896"/>
                  <a:gd name="connsiteY13" fmla="*/ 76199 h 108056"/>
                  <a:gd name="connsiteX14" fmla="*/ 85940 w 116896"/>
                  <a:gd name="connsiteY14" fmla="*/ 107155 h 108056"/>
                  <a:gd name="connsiteX15" fmla="*/ 64051 w 116896"/>
                  <a:gd name="connsiteY15" fmla="*/ 98089 h 108056"/>
                  <a:gd name="connsiteX16" fmla="*/ 58635 w 116896"/>
                  <a:gd name="connsiteY16" fmla="*/ 85013 h 108056"/>
                  <a:gd name="connsiteX17" fmla="*/ 52845 w 116896"/>
                  <a:gd name="connsiteY17" fmla="*/ 98989 h 108056"/>
                  <a:gd name="connsiteX18" fmla="*/ 30956 w 116896"/>
                  <a:gd name="connsiteY18" fmla="*/ 108056 h 108056"/>
                  <a:gd name="connsiteX19" fmla="*/ 0 w 116896"/>
                  <a:gd name="connsiteY19" fmla="*/ 77100 h 108056"/>
                  <a:gd name="connsiteX20" fmla="*/ 9067 w 116896"/>
                  <a:gd name="connsiteY20" fmla="*/ 55211 h 108056"/>
                  <a:gd name="connsiteX21" fmla="*/ 10834 w 116896"/>
                  <a:gd name="connsiteY21" fmla="*/ 54479 h 108056"/>
                  <a:gd name="connsiteX22" fmla="*/ 9067 w 116896"/>
                  <a:gd name="connsiteY22" fmla="*/ 53747 h 108056"/>
                  <a:gd name="connsiteX23" fmla="*/ 0 w 116896"/>
                  <a:gd name="connsiteY23" fmla="*/ 31857 h 108056"/>
                  <a:gd name="connsiteX24" fmla="*/ 30956 w 116896"/>
                  <a:gd name="connsiteY24" fmla="*/ 901 h 108056"/>
                  <a:gd name="connsiteX25" fmla="*/ 52845 w 116896"/>
                  <a:gd name="connsiteY25" fmla="*/ 9968 h 108056"/>
                  <a:gd name="connsiteX26" fmla="*/ 58261 w 116896"/>
                  <a:gd name="connsiteY26" fmla="*/ 23043 h 108056"/>
                  <a:gd name="connsiteX27" fmla="*/ 64051 w 116896"/>
                  <a:gd name="connsiteY27" fmla="*/ 9067 h 108056"/>
                  <a:gd name="connsiteX28" fmla="*/ 85940 w 116896"/>
                  <a:gd name="connsiteY28" fmla="*/ 0 h 10805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</a:cxnLst>
                <a:rect l="l" t="t" r="r" b="b"/>
                <a:pathLst>
                  <a:path w="116896" h="108056">
                    <a:moveTo>
                      <a:pt x="58635" y="39769"/>
                    </a:moveTo>
                    <a:lnTo>
                      <a:pt x="52845" y="53747"/>
                    </a:lnTo>
                    <a:lnTo>
                      <a:pt x="51078" y="54479"/>
                    </a:lnTo>
                    <a:lnTo>
                      <a:pt x="52845" y="55211"/>
                    </a:lnTo>
                    <a:lnTo>
                      <a:pt x="58261" y="68287"/>
                    </a:lnTo>
                    <a:lnTo>
                      <a:pt x="64051" y="54310"/>
                    </a:lnTo>
                    <a:lnTo>
                      <a:pt x="65818" y="53578"/>
                    </a:lnTo>
                    <a:lnTo>
                      <a:pt x="64051" y="52846"/>
                    </a:lnTo>
                    <a:close/>
                    <a:moveTo>
                      <a:pt x="85940" y="0"/>
                    </a:moveTo>
                    <a:cubicBezTo>
                      <a:pt x="103037" y="0"/>
                      <a:pt x="116896" y="13859"/>
                      <a:pt x="116896" y="30956"/>
                    </a:cubicBezTo>
                    <a:cubicBezTo>
                      <a:pt x="116896" y="39504"/>
                      <a:pt x="113431" y="47244"/>
                      <a:pt x="107829" y="52846"/>
                    </a:cubicBezTo>
                    <a:lnTo>
                      <a:pt x="106062" y="53578"/>
                    </a:lnTo>
                    <a:lnTo>
                      <a:pt x="107829" y="54310"/>
                    </a:lnTo>
                    <a:cubicBezTo>
                      <a:pt x="113431" y="59912"/>
                      <a:pt x="116896" y="67651"/>
                      <a:pt x="116896" y="76199"/>
                    </a:cubicBezTo>
                    <a:cubicBezTo>
                      <a:pt x="116896" y="93296"/>
                      <a:pt x="103037" y="107155"/>
                      <a:pt x="85940" y="107155"/>
                    </a:cubicBezTo>
                    <a:cubicBezTo>
                      <a:pt x="77392" y="107155"/>
                      <a:pt x="69653" y="103690"/>
                      <a:pt x="64051" y="98089"/>
                    </a:cubicBezTo>
                    <a:lnTo>
                      <a:pt x="58635" y="85013"/>
                    </a:lnTo>
                    <a:lnTo>
                      <a:pt x="52845" y="98989"/>
                    </a:lnTo>
                    <a:cubicBezTo>
                      <a:pt x="47243" y="104591"/>
                      <a:pt x="39504" y="108056"/>
                      <a:pt x="30956" y="108056"/>
                    </a:cubicBezTo>
                    <a:cubicBezTo>
                      <a:pt x="13859" y="108056"/>
                      <a:pt x="0" y="94197"/>
                      <a:pt x="0" y="77100"/>
                    </a:cubicBezTo>
                    <a:cubicBezTo>
                      <a:pt x="0" y="68552"/>
                      <a:pt x="3465" y="60813"/>
                      <a:pt x="9067" y="55211"/>
                    </a:cubicBezTo>
                    <a:lnTo>
                      <a:pt x="10834" y="54479"/>
                    </a:lnTo>
                    <a:lnTo>
                      <a:pt x="9067" y="53747"/>
                    </a:lnTo>
                    <a:cubicBezTo>
                      <a:pt x="3465" y="48145"/>
                      <a:pt x="0" y="40405"/>
                      <a:pt x="0" y="31857"/>
                    </a:cubicBezTo>
                    <a:cubicBezTo>
                      <a:pt x="0" y="14760"/>
                      <a:pt x="13859" y="901"/>
                      <a:pt x="30956" y="901"/>
                    </a:cubicBezTo>
                    <a:cubicBezTo>
                      <a:pt x="39504" y="901"/>
                      <a:pt x="47243" y="4366"/>
                      <a:pt x="52845" y="9968"/>
                    </a:cubicBezTo>
                    <a:lnTo>
                      <a:pt x="58261" y="23043"/>
                    </a:lnTo>
                    <a:lnTo>
                      <a:pt x="64051" y="9067"/>
                    </a:lnTo>
                    <a:cubicBezTo>
                      <a:pt x="69653" y="3465"/>
                      <a:pt x="77392" y="0"/>
                      <a:pt x="85940" y="0"/>
                    </a:cubicBezTo>
                    <a:close/>
                  </a:path>
                </a:pathLst>
              </a:custGeom>
              <a:solidFill>
                <a:srgbClr val="FFFF00"/>
              </a:solidFill>
              <a:ln w="1905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</p:grpSp>
      </p:grpSp>
      <p:grpSp>
        <p:nvGrpSpPr>
          <p:cNvPr id="404" name="グループ化 403">
            <a:extLst>
              <a:ext uri="{FF2B5EF4-FFF2-40B4-BE49-F238E27FC236}">
                <a16:creationId xmlns:a16="http://schemas.microsoft.com/office/drawing/2014/main" id="{094A7043-0E85-481A-B9DC-239BBBDD1F4F}"/>
              </a:ext>
            </a:extLst>
          </p:cNvPr>
          <p:cNvGrpSpPr/>
          <p:nvPr/>
        </p:nvGrpSpPr>
        <p:grpSpPr>
          <a:xfrm>
            <a:off x="6756419" y="1299376"/>
            <a:ext cx="2362200" cy="1934614"/>
            <a:chOff x="2664681" y="2176463"/>
            <a:chExt cx="4281853" cy="3506787"/>
          </a:xfrm>
        </p:grpSpPr>
        <p:sp>
          <p:nvSpPr>
            <p:cNvPr id="405" name="楕円 404">
              <a:extLst>
                <a:ext uri="{FF2B5EF4-FFF2-40B4-BE49-F238E27FC236}">
                  <a16:creationId xmlns:a16="http://schemas.microsoft.com/office/drawing/2014/main" id="{D641028C-F036-4021-B405-064947B87D9B}"/>
                </a:ext>
              </a:extLst>
            </p:cNvPr>
            <p:cNvSpPr/>
            <p:nvPr/>
          </p:nvSpPr>
          <p:spPr>
            <a:xfrm>
              <a:off x="3613172" y="5348012"/>
              <a:ext cx="2235178" cy="335238"/>
            </a:xfrm>
            <a:prstGeom prst="ellipse">
              <a:avLst/>
            </a:prstGeom>
            <a:solidFill>
              <a:schemeClr val="accent2">
                <a:lumMod val="5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06" name="フリーフォーム: 図形 405">
              <a:extLst>
                <a:ext uri="{FF2B5EF4-FFF2-40B4-BE49-F238E27FC236}">
                  <a16:creationId xmlns:a16="http://schemas.microsoft.com/office/drawing/2014/main" id="{5F572EB1-C52A-4998-9471-FEC17069388E}"/>
                </a:ext>
              </a:extLst>
            </p:cNvPr>
            <p:cNvSpPr/>
            <p:nvPr/>
          </p:nvSpPr>
          <p:spPr>
            <a:xfrm>
              <a:off x="2748905" y="2415541"/>
              <a:ext cx="4135044" cy="2761568"/>
            </a:xfrm>
            <a:custGeom>
              <a:avLst/>
              <a:gdLst>
                <a:gd name="connsiteX0" fmla="*/ 2733801 w 4329610"/>
                <a:gd name="connsiteY0" fmla="*/ 2749267 h 2891509"/>
                <a:gd name="connsiteX1" fmla="*/ 2821325 w 4329610"/>
                <a:gd name="connsiteY1" fmla="*/ 2789155 h 2891509"/>
                <a:gd name="connsiteX2" fmla="*/ 2854030 w 4329610"/>
                <a:gd name="connsiteY2" fmla="*/ 2841514 h 2891509"/>
                <a:gd name="connsiteX3" fmla="*/ 2852207 w 4329610"/>
                <a:gd name="connsiteY3" fmla="*/ 2855490 h 2891509"/>
                <a:gd name="connsiteX4" fmla="*/ 2847866 w 4329610"/>
                <a:gd name="connsiteY4" fmla="*/ 2859816 h 2891509"/>
                <a:gd name="connsiteX5" fmla="*/ 2840153 w 4329610"/>
                <a:gd name="connsiteY5" fmla="*/ 2861118 h 2891509"/>
                <a:gd name="connsiteX6" fmla="*/ 2773820 w 4329610"/>
                <a:gd name="connsiteY6" fmla="*/ 2837396 h 2891509"/>
                <a:gd name="connsiteX7" fmla="*/ 2765173 w 4329610"/>
                <a:gd name="connsiteY7" fmla="*/ 2830800 h 2891509"/>
                <a:gd name="connsiteX8" fmla="*/ 2771993 w 4329610"/>
                <a:gd name="connsiteY8" fmla="*/ 2849063 h 2891509"/>
                <a:gd name="connsiteX9" fmla="*/ 2770170 w 4329610"/>
                <a:gd name="connsiteY9" fmla="*/ 2863040 h 2891509"/>
                <a:gd name="connsiteX10" fmla="*/ 2765829 w 4329610"/>
                <a:gd name="connsiteY10" fmla="*/ 2867367 h 2891509"/>
                <a:gd name="connsiteX11" fmla="*/ 2758116 w 4329610"/>
                <a:gd name="connsiteY11" fmla="*/ 2868669 h 2891509"/>
                <a:gd name="connsiteX12" fmla="*/ 2691785 w 4329610"/>
                <a:gd name="connsiteY12" fmla="*/ 2844947 h 2891509"/>
                <a:gd name="connsiteX13" fmla="*/ 2683138 w 4329610"/>
                <a:gd name="connsiteY13" fmla="*/ 2838350 h 2891509"/>
                <a:gd name="connsiteX14" fmla="*/ 2689958 w 4329610"/>
                <a:gd name="connsiteY14" fmla="*/ 2856615 h 2891509"/>
                <a:gd name="connsiteX15" fmla="*/ 2688134 w 4329610"/>
                <a:gd name="connsiteY15" fmla="*/ 2870591 h 2891509"/>
                <a:gd name="connsiteX16" fmla="*/ 2683792 w 4329610"/>
                <a:gd name="connsiteY16" fmla="*/ 2874917 h 2891509"/>
                <a:gd name="connsiteX17" fmla="*/ 2676080 w 4329610"/>
                <a:gd name="connsiteY17" fmla="*/ 2876219 h 2891509"/>
                <a:gd name="connsiteX18" fmla="*/ 2609748 w 4329610"/>
                <a:gd name="connsiteY18" fmla="*/ 2852497 h 2891509"/>
                <a:gd name="connsiteX19" fmla="*/ 2601100 w 4329610"/>
                <a:gd name="connsiteY19" fmla="*/ 2845901 h 2891509"/>
                <a:gd name="connsiteX20" fmla="*/ 2607921 w 4329610"/>
                <a:gd name="connsiteY20" fmla="*/ 2864165 h 2891509"/>
                <a:gd name="connsiteX21" fmla="*/ 2606098 w 4329610"/>
                <a:gd name="connsiteY21" fmla="*/ 2878141 h 2891509"/>
                <a:gd name="connsiteX22" fmla="*/ 2601757 w 4329610"/>
                <a:gd name="connsiteY22" fmla="*/ 2882468 h 2891509"/>
                <a:gd name="connsiteX23" fmla="*/ 2594043 w 4329610"/>
                <a:gd name="connsiteY23" fmla="*/ 2883770 h 2891509"/>
                <a:gd name="connsiteX24" fmla="*/ 2527711 w 4329610"/>
                <a:gd name="connsiteY24" fmla="*/ 2860048 h 2891509"/>
                <a:gd name="connsiteX25" fmla="*/ 2516098 w 4329610"/>
                <a:gd name="connsiteY25" fmla="*/ 2851188 h 2891509"/>
                <a:gd name="connsiteX26" fmla="*/ 2523834 w 4329610"/>
                <a:gd name="connsiteY26" fmla="*/ 2871904 h 2891509"/>
                <a:gd name="connsiteX27" fmla="*/ 2522011 w 4329610"/>
                <a:gd name="connsiteY27" fmla="*/ 2885881 h 2891509"/>
                <a:gd name="connsiteX28" fmla="*/ 2517669 w 4329610"/>
                <a:gd name="connsiteY28" fmla="*/ 2890208 h 2891509"/>
                <a:gd name="connsiteX29" fmla="*/ 2509956 w 4329610"/>
                <a:gd name="connsiteY29" fmla="*/ 2891509 h 2891509"/>
                <a:gd name="connsiteX30" fmla="*/ 2422434 w 4329610"/>
                <a:gd name="connsiteY30" fmla="*/ 2851620 h 2891509"/>
                <a:gd name="connsiteX31" fmla="*/ 2391551 w 4329610"/>
                <a:gd name="connsiteY31" fmla="*/ 2785287 h 2891509"/>
                <a:gd name="connsiteX32" fmla="*/ 2395892 w 4329610"/>
                <a:gd name="connsiteY32" fmla="*/ 2780960 h 2891509"/>
                <a:gd name="connsiteX33" fmla="*/ 2403606 w 4329610"/>
                <a:gd name="connsiteY33" fmla="*/ 2779658 h 2891509"/>
                <a:gd name="connsiteX34" fmla="*/ 2469937 w 4329610"/>
                <a:gd name="connsiteY34" fmla="*/ 2803380 h 2891509"/>
                <a:gd name="connsiteX35" fmla="*/ 2480810 w 4329610"/>
                <a:gd name="connsiteY35" fmla="*/ 2811674 h 2891509"/>
                <a:gd name="connsiteX36" fmla="*/ 2478516 w 4329610"/>
                <a:gd name="connsiteY36" fmla="*/ 2807956 h 2891509"/>
                <a:gd name="connsiteX37" fmla="*/ 2475639 w 4329610"/>
                <a:gd name="connsiteY37" fmla="*/ 2777547 h 2891509"/>
                <a:gd name="connsiteX38" fmla="*/ 2479980 w 4329610"/>
                <a:gd name="connsiteY38" fmla="*/ 2773220 h 2891509"/>
                <a:gd name="connsiteX39" fmla="*/ 2487693 w 4329610"/>
                <a:gd name="connsiteY39" fmla="*/ 2771919 h 2891509"/>
                <a:gd name="connsiteX40" fmla="*/ 2554025 w 4329610"/>
                <a:gd name="connsiteY40" fmla="*/ 2795640 h 2891509"/>
                <a:gd name="connsiteX41" fmla="*/ 2560804 w 4329610"/>
                <a:gd name="connsiteY41" fmla="*/ 2800813 h 2891509"/>
                <a:gd name="connsiteX42" fmla="*/ 2560553 w 4329610"/>
                <a:gd name="connsiteY42" fmla="*/ 2800405 h 2891509"/>
                <a:gd name="connsiteX43" fmla="*/ 2557675 w 4329610"/>
                <a:gd name="connsiteY43" fmla="*/ 2769996 h 2891509"/>
                <a:gd name="connsiteX44" fmla="*/ 2562016 w 4329610"/>
                <a:gd name="connsiteY44" fmla="*/ 2765669 h 2891509"/>
                <a:gd name="connsiteX45" fmla="*/ 2569730 w 4329610"/>
                <a:gd name="connsiteY45" fmla="*/ 2764368 h 2891509"/>
                <a:gd name="connsiteX46" fmla="*/ 2636061 w 4329610"/>
                <a:gd name="connsiteY46" fmla="*/ 2788090 h 2891509"/>
                <a:gd name="connsiteX47" fmla="*/ 2642840 w 4329610"/>
                <a:gd name="connsiteY47" fmla="*/ 2793262 h 2891509"/>
                <a:gd name="connsiteX48" fmla="*/ 2642589 w 4329610"/>
                <a:gd name="connsiteY48" fmla="*/ 2792854 h 2891509"/>
                <a:gd name="connsiteX49" fmla="*/ 2639711 w 4329610"/>
                <a:gd name="connsiteY49" fmla="*/ 2762446 h 2891509"/>
                <a:gd name="connsiteX50" fmla="*/ 2644052 w 4329610"/>
                <a:gd name="connsiteY50" fmla="*/ 2758120 h 2891509"/>
                <a:gd name="connsiteX51" fmla="*/ 2651766 w 4329610"/>
                <a:gd name="connsiteY51" fmla="*/ 2756818 h 2891509"/>
                <a:gd name="connsiteX52" fmla="*/ 2718098 w 4329610"/>
                <a:gd name="connsiteY52" fmla="*/ 2780539 h 2891509"/>
                <a:gd name="connsiteX53" fmla="*/ 2724876 w 4329610"/>
                <a:gd name="connsiteY53" fmla="*/ 2785711 h 2891509"/>
                <a:gd name="connsiteX54" fmla="*/ 2724624 w 4329610"/>
                <a:gd name="connsiteY54" fmla="*/ 2785304 h 2891509"/>
                <a:gd name="connsiteX55" fmla="*/ 2721748 w 4329610"/>
                <a:gd name="connsiteY55" fmla="*/ 2754895 h 2891509"/>
                <a:gd name="connsiteX56" fmla="*/ 2726089 w 4329610"/>
                <a:gd name="connsiteY56" fmla="*/ 2750568 h 2891509"/>
                <a:gd name="connsiteX57" fmla="*/ 2771551 w 4329610"/>
                <a:gd name="connsiteY57" fmla="*/ 2608788 h 2891509"/>
                <a:gd name="connsiteX58" fmla="*/ 2763268 w 4329610"/>
                <a:gd name="connsiteY58" fmla="*/ 2619668 h 2891509"/>
                <a:gd name="connsiteX59" fmla="*/ 2749978 w 4329610"/>
                <a:gd name="connsiteY59" fmla="*/ 2631574 h 2891509"/>
                <a:gd name="connsiteX60" fmla="*/ 2752768 w 4329610"/>
                <a:gd name="connsiteY60" fmla="*/ 2640190 h 2891509"/>
                <a:gd name="connsiteX61" fmla="*/ 2749398 w 4329610"/>
                <a:gd name="connsiteY61" fmla="*/ 2659393 h 2891509"/>
                <a:gd name="connsiteX62" fmla="*/ 2756694 w 4329610"/>
                <a:gd name="connsiteY62" fmla="*/ 2651328 h 2891509"/>
                <a:gd name="connsiteX63" fmla="*/ 2774684 w 4329610"/>
                <a:gd name="connsiteY63" fmla="*/ 2637774 h 2891509"/>
                <a:gd name="connsiteX64" fmla="*/ 2770326 w 4329610"/>
                <a:gd name="connsiteY64" fmla="*/ 2612982 h 2891509"/>
                <a:gd name="connsiteX65" fmla="*/ 3102847 w 4329610"/>
                <a:gd name="connsiteY65" fmla="*/ 2543612 h 2891509"/>
                <a:gd name="connsiteX66" fmla="*/ 3101964 w 4329610"/>
                <a:gd name="connsiteY66" fmla="*/ 2544607 h 2891509"/>
                <a:gd name="connsiteX67" fmla="*/ 3105026 w 4329610"/>
                <a:gd name="connsiteY67" fmla="*/ 2546557 h 2891509"/>
                <a:gd name="connsiteX68" fmla="*/ 2697535 w 4329610"/>
                <a:gd name="connsiteY68" fmla="*/ 2542818 h 2891509"/>
                <a:gd name="connsiteX69" fmla="*/ 2676576 w 4329610"/>
                <a:gd name="connsiteY69" fmla="*/ 2554584 h 2891509"/>
                <a:gd name="connsiteX70" fmla="*/ 2639765 w 4329610"/>
                <a:gd name="connsiteY70" fmla="*/ 2564206 h 2891509"/>
                <a:gd name="connsiteX71" fmla="*/ 2628913 w 4329610"/>
                <a:gd name="connsiteY71" fmla="*/ 2564925 h 2891509"/>
                <a:gd name="connsiteX72" fmla="*/ 2646065 w 4329610"/>
                <a:gd name="connsiteY72" fmla="*/ 2574197 h 2891509"/>
                <a:gd name="connsiteX73" fmla="*/ 2653885 w 4329610"/>
                <a:gd name="connsiteY73" fmla="*/ 2585923 h 2891509"/>
                <a:gd name="connsiteX74" fmla="*/ 2653460 w 4329610"/>
                <a:gd name="connsiteY74" fmla="*/ 2592038 h 2891509"/>
                <a:gd name="connsiteX75" fmla="*/ 2648507 w 4329610"/>
                <a:gd name="connsiteY75" fmla="*/ 2598091 h 2891509"/>
                <a:gd name="connsiteX76" fmla="*/ 2582942 w 4329610"/>
                <a:gd name="connsiteY76" fmla="*/ 2623856 h 2891509"/>
                <a:gd name="connsiteX77" fmla="*/ 2572089 w 4329610"/>
                <a:gd name="connsiteY77" fmla="*/ 2624575 h 2891509"/>
                <a:gd name="connsiteX78" fmla="*/ 2589240 w 4329610"/>
                <a:gd name="connsiteY78" fmla="*/ 2633846 h 2891509"/>
                <a:gd name="connsiteX79" fmla="*/ 2597061 w 4329610"/>
                <a:gd name="connsiteY79" fmla="*/ 2645572 h 2891509"/>
                <a:gd name="connsiteX80" fmla="*/ 2596637 w 4329610"/>
                <a:gd name="connsiteY80" fmla="*/ 2651687 h 2891509"/>
                <a:gd name="connsiteX81" fmla="*/ 2591683 w 4329610"/>
                <a:gd name="connsiteY81" fmla="*/ 2657741 h 2891509"/>
                <a:gd name="connsiteX82" fmla="*/ 2587893 w 4329610"/>
                <a:gd name="connsiteY82" fmla="*/ 2659869 h 2891509"/>
                <a:gd name="connsiteX83" fmla="*/ 2585325 w 4329610"/>
                <a:gd name="connsiteY83" fmla="*/ 2674494 h 2891509"/>
                <a:gd name="connsiteX84" fmla="*/ 2592622 w 4329610"/>
                <a:gd name="connsiteY84" fmla="*/ 2666430 h 2891509"/>
                <a:gd name="connsiteX85" fmla="*/ 2653509 w 4329610"/>
                <a:gd name="connsiteY85" fmla="*/ 2630999 h 2891509"/>
                <a:gd name="connsiteX86" fmla="*/ 2661331 w 4329610"/>
                <a:gd name="connsiteY86" fmla="*/ 2630870 h 2891509"/>
                <a:gd name="connsiteX87" fmla="*/ 2666388 w 4329610"/>
                <a:gd name="connsiteY87" fmla="*/ 2634332 h 2891509"/>
                <a:gd name="connsiteX88" fmla="*/ 2670733 w 4329610"/>
                <a:gd name="connsiteY88" fmla="*/ 2647742 h 2891509"/>
                <a:gd name="connsiteX89" fmla="*/ 2667361 w 4329610"/>
                <a:gd name="connsiteY89" fmla="*/ 2666944 h 2891509"/>
                <a:gd name="connsiteX90" fmla="*/ 2674658 w 4329610"/>
                <a:gd name="connsiteY90" fmla="*/ 2658879 h 2891509"/>
                <a:gd name="connsiteX91" fmla="*/ 2690551 w 4329610"/>
                <a:gd name="connsiteY91" fmla="*/ 2646904 h 2891509"/>
                <a:gd name="connsiteX92" fmla="*/ 2687196 w 4329610"/>
                <a:gd name="connsiteY92" fmla="*/ 2627813 h 2891509"/>
                <a:gd name="connsiteX93" fmla="*/ 2704674 w 4329610"/>
                <a:gd name="connsiteY93" fmla="*/ 2585748 h 2891509"/>
                <a:gd name="connsiteX94" fmla="*/ 2718127 w 4329610"/>
                <a:gd name="connsiteY94" fmla="*/ 2570581 h 2891509"/>
                <a:gd name="connsiteX95" fmla="*/ 2700097 w 4329610"/>
                <a:gd name="connsiteY95" fmla="*/ 2553317 h 2891509"/>
                <a:gd name="connsiteX96" fmla="*/ 1254960 w 4329610"/>
                <a:gd name="connsiteY96" fmla="*/ 2514853 h 2891509"/>
                <a:gd name="connsiteX97" fmla="*/ 1262932 w 4329610"/>
                <a:gd name="connsiteY97" fmla="*/ 2516911 h 2891509"/>
                <a:gd name="connsiteX98" fmla="*/ 1267096 w 4329610"/>
                <a:gd name="connsiteY98" fmla="*/ 2521838 h 2891509"/>
                <a:gd name="connsiteX99" fmla="*/ 1261345 w 4329610"/>
                <a:gd name="connsiteY99" fmla="*/ 2553469 h 2891509"/>
                <a:gd name="connsiteX100" fmla="*/ 1261045 w 4329610"/>
                <a:gd name="connsiteY100" fmla="*/ 2553873 h 2891509"/>
                <a:gd name="connsiteX101" fmla="*/ 1268619 w 4329610"/>
                <a:gd name="connsiteY101" fmla="*/ 2549060 h 2891509"/>
                <a:gd name="connsiteX102" fmla="*/ 1340313 w 4329610"/>
                <a:gd name="connsiteY102" fmla="*/ 2530146 h 2891509"/>
                <a:gd name="connsiteX103" fmla="*/ 1348285 w 4329610"/>
                <a:gd name="connsiteY103" fmla="*/ 2532203 h 2891509"/>
                <a:gd name="connsiteX104" fmla="*/ 1352448 w 4329610"/>
                <a:gd name="connsiteY104" fmla="*/ 2537132 h 2891509"/>
                <a:gd name="connsiteX105" fmla="*/ 1346697 w 4329610"/>
                <a:gd name="connsiteY105" fmla="*/ 2568761 h 2891509"/>
                <a:gd name="connsiteX106" fmla="*/ 1346397 w 4329610"/>
                <a:gd name="connsiteY106" fmla="*/ 2569166 h 2891509"/>
                <a:gd name="connsiteX107" fmla="*/ 1353971 w 4329610"/>
                <a:gd name="connsiteY107" fmla="*/ 2564353 h 2891509"/>
                <a:gd name="connsiteX108" fmla="*/ 1425665 w 4329610"/>
                <a:gd name="connsiteY108" fmla="*/ 2545437 h 2891509"/>
                <a:gd name="connsiteX109" fmla="*/ 1433637 w 4329610"/>
                <a:gd name="connsiteY109" fmla="*/ 2547497 h 2891509"/>
                <a:gd name="connsiteX110" fmla="*/ 1437800 w 4329610"/>
                <a:gd name="connsiteY110" fmla="*/ 2552424 h 2891509"/>
                <a:gd name="connsiteX111" fmla="*/ 1432050 w 4329610"/>
                <a:gd name="connsiteY111" fmla="*/ 2584054 h 2891509"/>
                <a:gd name="connsiteX112" fmla="*/ 1431750 w 4329610"/>
                <a:gd name="connsiteY112" fmla="*/ 2584458 h 2891509"/>
                <a:gd name="connsiteX113" fmla="*/ 1439323 w 4329610"/>
                <a:gd name="connsiteY113" fmla="*/ 2579644 h 2891509"/>
                <a:gd name="connsiteX114" fmla="*/ 1511018 w 4329610"/>
                <a:gd name="connsiteY114" fmla="*/ 2560730 h 2891509"/>
                <a:gd name="connsiteX115" fmla="*/ 1518989 w 4329610"/>
                <a:gd name="connsiteY115" fmla="*/ 2562788 h 2891509"/>
                <a:gd name="connsiteX116" fmla="*/ 1523153 w 4329610"/>
                <a:gd name="connsiteY116" fmla="*/ 2567716 h 2891509"/>
                <a:gd name="connsiteX117" fmla="*/ 1517401 w 4329610"/>
                <a:gd name="connsiteY117" fmla="*/ 2599347 h 2891509"/>
                <a:gd name="connsiteX118" fmla="*/ 1514663 w 4329610"/>
                <a:gd name="connsiteY118" fmla="*/ 2603041 h 2891509"/>
                <a:gd name="connsiteX119" fmla="*/ 1526809 w 4329610"/>
                <a:gd name="connsiteY119" fmla="*/ 2595320 h 2891509"/>
                <a:gd name="connsiteX120" fmla="*/ 1598504 w 4329610"/>
                <a:gd name="connsiteY120" fmla="*/ 2576405 h 2891509"/>
                <a:gd name="connsiteX121" fmla="*/ 1606476 w 4329610"/>
                <a:gd name="connsiteY121" fmla="*/ 2578463 h 2891509"/>
                <a:gd name="connsiteX122" fmla="*/ 1610639 w 4329610"/>
                <a:gd name="connsiteY122" fmla="*/ 2583391 h 2891509"/>
                <a:gd name="connsiteX123" fmla="*/ 1572291 w 4329610"/>
                <a:gd name="connsiteY123" fmla="*/ 2650179 h 2891509"/>
                <a:gd name="connsiteX124" fmla="*/ 1476921 w 4329610"/>
                <a:gd name="connsiteY124" fmla="*/ 2684143 h 2891509"/>
                <a:gd name="connsiteX125" fmla="*/ 1468949 w 4329610"/>
                <a:gd name="connsiteY125" fmla="*/ 2682085 h 2891509"/>
                <a:gd name="connsiteX126" fmla="*/ 1464785 w 4329610"/>
                <a:gd name="connsiteY126" fmla="*/ 2677158 h 2891509"/>
                <a:gd name="connsiteX127" fmla="*/ 1464129 w 4329610"/>
                <a:gd name="connsiteY127" fmla="*/ 2662336 h 2891509"/>
                <a:gd name="connsiteX128" fmla="*/ 1474104 w 4329610"/>
                <a:gd name="connsiteY128" fmla="*/ 2641306 h 2891509"/>
                <a:gd name="connsiteX129" fmla="*/ 1461128 w 4329610"/>
                <a:gd name="connsiteY129" fmla="*/ 2649554 h 2891509"/>
                <a:gd name="connsiteX130" fmla="*/ 1389434 w 4329610"/>
                <a:gd name="connsiteY130" fmla="*/ 2668468 h 2891509"/>
                <a:gd name="connsiteX131" fmla="*/ 1381462 w 4329610"/>
                <a:gd name="connsiteY131" fmla="*/ 2666411 h 2891509"/>
                <a:gd name="connsiteX132" fmla="*/ 1377299 w 4329610"/>
                <a:gd name="connsiteY132" fmla="*/ 2661482 h 2891509"/>
                <a:gd name="connsiteX133" fmla="*/ 1376643 w 4329610"/>
                <a:gd name="connsiteY133" fmla="*/ 2646661 h 2891509"/>
                <a:gd name="connsiteX134" fmla="*/ 1385437 w 4329610"/>
                <a:gd name="connsiteY134" fmla="*/ 2628120 h 2891509"/>
                <a:gd name="connsiteX135" fmla="*/ 1375776 w 4329610"/>
                <a:gd name="connsiteY135" fmla="*/ 2634261 h 2891509"/>
                <a:gd name="connsiteX136" fmla="*/ 1304083 w 4329610"/>
                <a:gd name="connsiteY136" fmla="*/ 2653176 h 2891509"/>
                <a:gd name="connsiteX137" fmla="*/ 1296110 w 4329610"/>
                <a:gd name="connsiteY137" fmla="*/ 2651117 h 2891509"/>
                <a:gd name="connsiteX138" fmla="*/ 1291947 w 4329610"/>
                <a:gd name="connsiteY138" fmla="*/ 2646190 h 2891509"/>
                <a:gd name="connsiteX139" fmla="*/ 1291291 w 4329610"/>
                <a:gd name="connsiteY139" fmla="*/ 2631369 h 2891509"/>
                <a:gd name="connsiteX140" fmla="*/ 1300084 w 4329610"/>
                <a:gd name="connsiteY140" fmla="*/ 2612828 h 2891509"/>
                <a:gd name="connsiteX141" fmla="*/ 1290424 w 4329610"/>
                <a:gd name="connsiteY141" fmla="*/ 2618968 h 2891509"/>
                <a:gd name="connsiteX142" fmla="*/ 1218730 w 4329610"/>
                <a:gd name="connsiteY142" fmla="*/ 2637883 h 2891509"/>
                <a:gd name="connsiteX143" fmla="*/ 1210757 w 4329610"/>
                <a:gd name="connsiteY143" fmla="*/ 2635825 h 2891509"/>
                <a:gd name="connsiteX144" fmla="*/ 1206594 w 4329610"/>
                <a:gd name="connsiteY144" fmla="*/ 2630898 h 2891509"/>
                <a:gd name="connsiteX145" fmla="*/ 1205938 w 4329610"/>
                <a:gd name="connsiteY145" fmla="*/ 2616076 h 2891509"/>
                <a:gd name="connsiteX146" fmla="*/ 1214732 w 4329610"/>
                <a:gd name="connsiteY146" fmla="*/ 2597536 h 2891509"/>
                <a:gd name="connsiteX147" fmla="*/ 1205072 w 4329610"/>
                <a:gd name="connsiteY147" fmla="*/ 2603676 h 2891509"/>
                <a:gd name="connsiteX148" fmla="*/ 1133377 w 4329610"/>
                <a:gd name="connsiteY148" fmla="*/ 2622591 h 2891509"/>
                <a:gd name="connsiteX149" fmla="*/ 1125405 w 4329610"/>
                <a:gd name="connsiteY149" fmla="*/ 2620533 h 2891509"/>
                <a:gd name="connsiteX150" fmla="*/ 1121241 w 4329610"/>
                <a:gd name="connsiteY150" fmla="*/ 2615605 h 2891509"/>
                <a:gd name="connsiteX151" fmla="*/ 1120586 w 4329610"/>
                <a:gd name="connsiteY151" fmla="*/ 2600783 h 2891509"/>
                <a:gd name="connsiteX152" fmla="*/ 1159590 w 4329610"/>
                <a:gd name="connsiteY152" fmla="*/ 2548817 h 2891509"/>
                <a:gd name="connsiteX153" fmla="*/ 1254960 w 4329610"/>
                <a:gd name="connsiteY153" fmla="*/ 2514853 h 2891509"/>
                <a:gd name="connsiteX154" fmla="*/ 2689674 w 4329610"/>
                <a:gd name="connsiteY154" fmla="*/ 2505016 h 2891509"/>
                <a:gd name="connsiteX155" fmla="*/ 2685736 w 4329610"/>
                <a:gd name="connsiteY155" fmla="*/ 2505277 h 2891509"/>
                <a:gd name="connsiteX156" fmla="*/ 2689464 w 4329610"/>
                <a:gd name="connsiteY156" fmla="*/ 2507292 h 2891509"/>
                <a:gd name="connsiteX157" fmla="*/ 3048963 w 4329610"/>
                <a:gd name="connsiteY157" fmla="*/ 2504776 h 2891509"/>
                <a:gd name="connsiteX158" fmla="*/ 3041224 w 4329610"/>
                <a:gd name="connsiteY158" fmla="*/ 2508753 h 2891509"/>
                <a:gd name="connsiteX159" fmla="*/ 3040669 w 4329610"/>
                <a:gd name="connsiteY159" fmla="*/ 2514958 h 2891509"/>
                <a:gd name="connsiteX160" fmla="*/ 3047257 w 4329610"/>
                <a:gd name="connsiteY160" fmla="*/ 2506305 h 2891509"/>
                <a:gd name="connsiteX161" fmla="*/ 1584906 w 4329610"/>
                <a:gd name="connsiteY161" fmla="*/ 2476617 h 2891509"/>
                <a:gd name="connsiteX162" fmla="*/ 1600278 w 4329610"/>
                <a:gd name="connsiteY162" fmla="*/ 2493974 h 2891509"/>
                <a:gd name="connsiteX163" fmla="*/ 1601551 w 4329610"/>
                <a:gd name="connsiteY163" fmla="*/ 2497043 h 2891509"/>
                <a:gd name="connsiteX164" fmla="*/ 1603931 w 4329610"/>
                <a:gd name="connsiteY164" fmla="*/ 2493281 h 2891509"/>
                <a:gd name="connsiteX165" fmla="*/ 1621744 w 4329610"/>
                <a:gd name="connsiteY165" fmla="*/ 2483092 h 2891509"/>
                <a:gd name="connsiteX166" fmla="*/ 1610307 w 4329610"/>
                <a:gd name="connsiteY166" fmla="*/ 2482610 h 2891509"/>
                <a:gd name="connsiteX167" fmla="*/ 3090640 w 4329610"/>
                <a:gd name="connsiteY167" fmla="*/ 2465913 h 2891509"/>
                <a:gd name="connsiteX168" fmla="*/ 3082355 w 4329610"/>
                <a:gd name="connsiteY168" fmla="*/ 2476793 h 2891509"/>
                <a:gd name="connsiteX169" fmla="*/ 3080650 w 4329610"/>
                <a:gd name="connsiteY169" fmla="*/ 2478322 h 2891509"/>
                <a:gd name="connsiteX170" fmla="*/ 3090013 w 4329610"/>
                <a:gd name="connsiteY170" fmla="*/ 2473510 h 2891509"/>
                <a:gd name="connsiteX171" fmla="*/ 3089414 w 4329610"/>
                <a:gd name="connsiteY171" fmla="*/ 2470107 h 2891509"/>
                <a:gd name="connsiteX172" fmla="*/ 1525013 w 4329610"/>
                <a:gd name="connsiteY172" fmla="*/ 2430384 h 2891509"/>
                <a:gd name="connsiteX173" fmla="*/ 1538646 w 4329610"/>
                <a:gd name="connsiteY173" fmla="*/ 2438252 h 2891509"/>
                <a:gd name="connsiteX174" fmla="*/ 1541879 w 4329610"/>
                <a:gd name="connsiteY174" fmla="*/ 2433143 h 2891509"/>
                <a:gd name="connsiteX175" fmla="*/ 3029568 w 4329610"/>
                <a:gd name="connsiteY175" fmla="*/ 2422330 h 2891509"/>
                <a:gd name="connsiteX176" fmla="*/ 2996952 w 4329610"/>
                <a:gd name="connsiteY176" fmla="*/ 2430856 h 2891509"/>
                <a:gd name="connsiteX177" fmla="*/ 2986101 w 4329610"/>
                <a:gd name="connsiteY177" fmla="*/ 2431576 h 2891509"/>
                <a:gd name="connsiteX178" fmla="*/ 3003251 w 4329610"/>
                <a:gd name="connsiteY178" fmla="*/ 2440846 h 2891509"/>
                <a:gd name="connsiteX179" fmla="*/ 3011072 w 4329610"/>
                <a:gd name="connsiteY179" fmla="*/ 2452573 h 2891509"/>
                <a:gd name="connsiteX180" fmla="*/ 3010647 w 4329610"/>
                <a:gd name="connsiteY180" fmla="*/ 2458687 h 2891509"/>
                <a:gd name="connsiteX181" fmla="*/ 3005693 w 4329610"/>
                <a:gd name="connsiteY181" fmla="*/ 2464742 h 2891509"/>
                <a:gd name="connsiteX182" fmla="*/ 2940129 w 4329610"/>
                <a:gd name="connsiteY182" fmla="*/ 2490506 h 2891509"/>
                <a:gd name="connsiteX183" fmla="*/ 2929277 w 4329610"/>
                <a:gd name="connsiteY183" fmla="*/ 2491225 h 2891509"/>
                <a:gd name="connsiteX184" fmla="*/ 2939204 w 4329610"/>
                <a:gd name="connsiteY184" fmla="*/ 2496591 h 2891509"/>
                <a:gd name="connsiteX185" fmla="*/ 2942722 w 4329610"/>
                <a:gd name="connsiteY185" fmla="*/ 2494783 h 2891509"/>
                <a:gd name="connsiteX186" fmla="*/ 2950505 w 4329610"/>
                <a:gd name="connsiteY186" fmla="*/ 2493993 h 2891509"/>
                <a:gd name="connsiteX187" fmla="*/ 2955837 w 4329610"/>
                <a:gd name="connsiteY187" fmla="*/ 2497015 h 2891509"/>
                <a:gd name="connsiteX188" fmla="*/ 2961301 w 4329610"/>
                <a:gd name="connsiteY188" fmla="*/ 2510008 h 2891509"/>
                <a:gd name="connsiteX189" fmla="*/ 2959567 w 4329610"/>
                <a:gd name="connsiteY189" fmla="*/ 2529426 h 2891509"/>
                <a:gd name="connsiteX190" fmla="*/ 2966155 w 4329610"/>
                <a:gd name="connsiteY190" fmla="*/ 2520774 h 2891509"/>
                <a:gd name="connsiteX191" fmla="*/ 2994495 w 4329610"/>
                <a:gd name="connsiteY191" fmla="*/ 2495386 h 2891509"/>
                <a:gd name="connsiteX192" fmla="*/ 3006993 w 4329610"/>
                <a:gd name="connsiteY192" fmla="*/ 2488964 h 2891509"/>
                <a:gd name="connsiteX193" fmla="*/ 3006285 w 4329610"/>
                <a:gd name="connsiteY193" fmla="*/ 2484937 h 2891509"/>
                <a:gd name="connsiteX194" fmla="*/ 3023762 w 4329610"/>
                <a:gd name="connsiteY194" fmla="*/ 2442874 h 2891509"/>
                <a:gd name="connsiteX195" fmla="*/ 3032972 w 4329610"/>
                <a:gd name="connsiteY195" fmla="*/ 2432491 h 2891509"/>
                <a:gd name="connsiteX196" fmla="*/ 3028580 w 4329610"/>
                <a:gd name="connsiteY196" fmla="*/ 2426960 h 2891509"/>
                <a:gd name="connsiteX197" fmla="*/ 3115882 w 4329610"/>
                <a:gd name="connsiteY197" fmla="*/ 2399502 h 2891509"/>
                <a:gd name="connsiteX198" fmla="*/ 3115815 w 4329610"/>
                <a:gd name="connsiteY198" fmla="*/ 2400254 h 2891509"/>
                <a:gd name="connsiteX199" fmla="*/ 3117787 w 4329610"/>
                <a:gd name="connsiteY199" fmla="*/ 2400401 h 2891509"/>
                <a:gd name="connsiteX200" fmla="*/ 1206059 w 4329610"/>
                <a:gd name="connsiteY200" fmla="*/ 2375525 h 2891509"/>
                <a:gd name="connsiteX201" fmla="*/ 1205329 w 4329610"/>
                <a:gd name="connsiteY201" fmla="*/ 2380966 h 2891509"/>
                <a:gd name="connsiteX202" fmla="*/ 1209948 w 4329610"/>
                <a:gd name="connsiteY202" fmla="*/ 2383345 h 2891509"/>
                <a:gd name="connsiteX203" fmla="*/ 1239757 w 4329610"/>
                <a:gd name="connsiteY203" fmla="*/ 2410087 h 2891509"/>
                <a:gd name="connsiteX204" fmla="*/ 1246685 w 4329610"/>
                <a:gd name="connsiteY204" fmla="*/ 2419201 h 2891509"/>
                <a:gd name="connsiteX205" fmla="*/ 1244875 w 4329610"/>
                <a:gd name="connsiteY205" fmla="*/ 2398759 h 2891509"/>
                <a:gd name="connsiteX206" fmla="*/ 1250636 w 4329610"/>
                <a:gd name="connsiteY206" fmla="*/ 2385088 h 2891509"/>
                <a:gd name="connsiteX207" fmla="*/ 1255549 w 4329610"/>
                <a:gd name="connsiteY207" fmla="*/ 2382309 h 2891509"/>
                <a:gd name="connsiteX208" fmla="*/ 1218656 w 4329610"/>
                <a:gd name="connsiteY208" fmla="*/ 2380549 h 2891509"/>
                <a:gd name="connsiteX209" fmla="*/ 3237281 w 4329610"/>
                <a:gd name="connsiteY209" fmla="*/ 2363489 h 2891509"/>
                <a:gd name="connsiteX210" fmla="*/ 3238099 w 4329610"/>
                <a:gd name="connsiteY210" fmla="*/ 2364093 h 2891509"/>
                <a:gd name="connsiteX211" fmla="*/ 3239020 w 4329610"/>
                <a:gd name="connsiteY211" fmla="*/ 2363620 h 2891509"/>
                <a:gd name="connsiteX212" fmla="*/ 2595744 w 4329610"/>
                <a:gd name="connsiteY212" fmla="*/ 2302976 h 2891509"/>
                <a:gd name="connsiteX213" fmla="*/ 2607837 w 4329610"/>
                <a:gd name="connsiteY213" fmla="*/ 2310218 h 2891509"/>
                <a:gd name="connsiteX214" fmla="*/ 2628603 w 4329610"/>
                <a:gd name="connsiteY214" fmla="*/ 2368354 h 2891509"/>
                <a:gd name="connsiteX215" fmla="*/ 2605579 w 4329610"/>
                <a:gd name="connsiteY215" fmla="*/ 2461741 h 2891509"/>
                <a:gd name="connsiteX216" fmla="*/ 2599772 w 4329610"/>
                <a:gd name="connsiteY216" fmla="*/ 2466983 h 2891509"/>
                <a:gd name="connsiteX217" fmla="*/ 2593685 w 4329610"/>
                <a:gd name="connsiteY217" fmla="*/ 2467702 h 2891509"/>
                <a:gd name="connsiteX218" fmla="*/ 2571624 w 4329610"/>
                <a:gd name="connsiteY218" fmla="*/ 2446578 h 2891509"/>
                <a:gd name="connsiteX219" fmla="*/ 2571460 w 4329610"/>
                <a:gd name="connsiteY219" fmla="*/ 2446128 h 2891509"/>
                <a:gd name="connsiteX220" fmla="*/ 2571309 w 4329610"/>
                <a:gd name="connsiteY220" fmla="*/ 2454653 h 2891509"/>
                <a:gd name="connsiteX221" fmla="*/ 2548755 w 4329610"/>
                <a:gd name="connsiteY221" fmla="*/ 2521390 h 2891509"/>
                <a:gd name="connsiteX222" fmla="*/ 2542949 w 4329610"/>
                <a:gd name="connsiteY222" fmla="*/ 2526631 h 2891509"/>
                <a:gd name="connsiteX223" fmla="*/ 2536861 w 4329610"/>
                <a:gd name="connsiteY223" fmla="*/ 2527352 h 2891509"/>
                <a:gd name="connsiteX224" fmla="*/ 2514800 w 4329610"/>
                <a:gd name="connsiteY224" fmla="*/ 2506227 h 2891509"/>
                <a:gd name="connsiteX225" fmla="*/ 2514636 w 4329610"/>
                <a:gd name="connsiteY225" fmla="*/ 2505777 h 2891509"/>
                <a:gd name="connsiteX226" fmla="*/ 2514486 w 4329610"/>
                <a:gd name="connsiteY226" fmla="*/ 2514302 h 2891509"/>
                <a:gd name="connsiteX227" fmla="*/ 2491932 w 4329610"/>
                <a:gd name="connsiteY227" fmla="*/ 2581040 h 2891509"/>
                <a:gd name="connsiteX228" fmla="*/ 2486126 w 4329610"/>
                <a:gd name="connsiteY228" fmla="*/ 2586281 h 2891509"/>
                <a:gd name="connsiteX229" fmla="*/ 2480039 w 4329610"/>
                <a:gd name="connsiteY229" fmla="*/ 2587001 h 2891509"/>
                <a:gd name="connsiteX230" fmla="*/ 2457976 w 4329610"/>
                <a:gd name="connsiteY230" fmla="*/ 2565876 h 2891509"/>
                <a:gd name="connsiteX231" fmla="*/ 2457814 w 4329610"/>
                <a:gd name="connsiteY231" fmla="*/ 2565427 h 2891509"/>
                <a:gd name="connsiteX232" fmla="*/ 2457662 w 4329610"/>
                <a:gd name="connsiteY232" fmla="*/ 2573952 h 2891509"/>
                <a:gd name="connsiteX233" fmla="*/ 2435109 w 4329610"/>
                <a:gd name="connsiteY233" fmla="*/ 2640690 h 2891509"/>
                <a:gd name="connsiteX234" fmla="*/ 2429302 w 4329610"/>
                <a:gd name="connsiteY234" fmla="*/ 2645931 h 2891509"/>
                <a:gd name="connsiteX235" fmla="*/ 2423215 w 4329610"/>
                <a:gd name="connsiteY235" fmla="*/ 2646651 h 2891509"/>
                <a:gd name="connsiteX236" fmla="*/ 2401154 w 4329610"/>
                <a:gd name="connsiteY236" fmla="*/ 2625526 h 2891509"/>
                <a:gd name="connsiteX237" fmla="*/ 2399660 w 4329610"/>
                <a:gd name="connsiteY237" fmla="*/ 2621420 h 2891509"/>
                <a:gd name="connsiteX238" fmla="*/ 2399419 w 4329610"/>
                <a:gd name="connsiteY238" fmla="*/ 2635093 h 2891509"/>
                <a:gd name="connsiteX239" fmla="*/ 2376865 w 4329610"/>
                <a:gd name="connsiteY239" fmla="*/ 2701830 h 2891509"/>
                <a:gd name="connsiteX240" fmla="*/ 2371057 w 4329610"/>
                <a:gd name="connsiteY240" fmla="*/ 2707071 h 2891509"/>
                <a:gd name="connsiteX241" fmla="*/ 2364971 w 4329610"/>
                <a:gd name="connsiteY241" fmla="*/ 2707791 h 2891509"/>
                <a:gd name="connsiteX242" fmla="*/ 2332112 w 4329610"/>
                <a:gd name="connsiteY242" fmla="*/ 2642414 h 2891509"/>
                <a:gd name="connsiteX243" fmla="*/ 2355137 w 4329610"/>
                <a:gd name="connsiteY243" fmla="*/ 2549027 h 2891509"/>
                <a:gd name="connsiteX244" fmla="*/ 2360943 w 4329610"/>
                <a:gd name="connsiteY244" fmla="*/ 2543785 h 2891509"/>
                <a:gd name="connsiteX245" fmla="*/ 2367030 w 4329610"/>
                <a:gd name="connsiteY245" fmla="*/ 2543065 h 2891509"/>
                <a:gd name="connsiteX246" fmla="*/ 2379122 w 4329610"/>
                <a:gd name="connsiteY246" fmla="*/ 2550308 h 2891509"/>
                <a:gd name="connsiteX247" fmla="*/ 2390569 w 4329610"/>
                <a:gd name="connsiteY247" fmla="*/ 2569229 h 2891509"/>
                <a:gd name="connsiteX248" fmla="*/ 2390826 w 4329610"/>
                <a:gd name="connsiteY248" fmla="*/ 2554623 h 2891509"/>
                <a:gd name="connsiteX249" fmla="*/ 2413381 w 4329610"/>
                <a:gd name="connsiteY249" fmla="*/ 2487885 h 2891509"/>
                <a:gd name="connsiteX250" fmla="*/ 2419187 w 4329610"/>
                <a:gd name="connsiteY250" fmla="*/ 2482644 h 2891509"/>
                <a:gd name="connsiteX251" fmla="*/ 2425274 w 4329610"/>
                <a:gd name="connsiteY251" fmla="*/ 2481924 h 2891509"/>
                <a:gd name="connsiteX252" fmla="*/ 2437366 w 4329610"/>
                <a:gd name="connsiteY252" fmla="*/ 2489167 h 2891509"/>
                <a:gd name="connsiteX253" fmla="*/ 2447458 w 4329610"/>
                <a:gd name="connsiteY253" fmla="*/ 2505848 h 2891509"/>
                <a:gd name="connsiteX254" fmla="*/ 2447650 w 4329610"/>
                <a:gd name="connsiteY254" fmla="*/ 2494973 h 2891509"/>
                <a:gd name="connsiteX255" fmla="*/ 2470204 w 4329610"/>
                <a:gd name="connsiteY255" fmla="*/ 2428237 h 2891509"/>
                <a:gd name="connsiteX256" fmla="*/ 2476010 w 4329610"/>
                <a:gd name="connsiteY256" fmla="*/ 2422996 h 2891509"/>
                <a:gd name="connsiteX257" fmla="*/ 2482098 w 4329610"/>
                <a:gd name="connsiteY257" fmla="*/ 2422275 h 2891509"/>
                <a:gd name="connsiteX258" fmla="*/ 2494190 w 4329610"/>
                <a:gd name="connsiteY258" fmla="*/ 2429518 h 2891509"/>
                <a:gd name="connsiteX259" fmla="*/ 2504282 w 4329610"/>
                <a:gd name="connsiteY259" fmla="*/ 2446199 h 2891509"/>
                <a:gd name="connsiteX260" fmla="*/ 2504473 w 4329610"/>
                <a:gd name="connsiteY260" fmla="*/ 2435325 h 2891509"/>
                <a:gd name="connsiteX261" fmla="*/ 2527027 w 4329610"/>
                <a:gd name="connsiteY261" fmla="*/ 2368587 h 2891509"/>
                <a:gd name="connsiteX262" fmla="*/ 2532834 w 4329610"/>
                <a:gd name="connsiteY262" fmla="*/ 2363346 h 2891509"/>
                <a:gd name="connsiteX263" fmla="*/ 2538921 w 4329610"/>
                <a:gd name="connsiteY263" fmla="*/ 2362626 h 2891509"/>
                <a:gd name="connsiteX264" fmla="*/ 2551013 w 4329610"/>
                <a:gd name="connsiteY264" fmla="*/ 2369868 h 2891509"/>
                <a:gd name="connsiteX265" fmla="*/ 2561105 w 4329610"/>
                <a:gd name="connsiteY265" fmla="*/ 2386550 h 2891509"/>
                <a:gd name="connsiteX266" fmla="*/ 2561297 w 4329610"/>
                <a:gd name="connsiteY266" fmla="*/ 2375675 h 2891509"/>
                <a:gd name="connsiteX267" fmla="*/ 2583851 w 4329610"/>
                <a:gd name="connsiteY267" fmla="*/ 2308938 h 2891509"/>
                <a:gd name="connsiteX268" fmla="*/ 2589657 w 4329610"/>
                <a:gd name="connsiteY268" fmla="*/ 2303696 h 2891509"/>
                <a:gd name="connsiteX269" fmla="*/ 3366572 w 4329610"/>
                <a:gd name="connsiteY269" fmla="*/ 2261354 h 2891509"/>
                <a:gd name="connsiteX270" fmla="*/ 3370458 w 4329610"/>
                <a:gd name="connsiteY270" fmla="*/ 2264225 h 2891509"/>
                <a:gd name="connsiteX271" fmla="*/ 3371425 w 4329610"/>
                <a:gd name="connsiteY271" fmla="*/ 2261898 h 2891509"/>
                <a:gd name="connsiteX272" fmla="*/ 3371575 w 4329610"/>
                <a:gd name="connsiteY272" fmla="*/ 2261729 h 2891509"/>
                <a:gd name="connsiteX273" fmla="*/ 3493182 w 4329610"/>
                <a:gd name="connsiteY273" fmla="*/ 2205722 h 2891509"/>
                <a:gd name="connsiteX274" fmla="*/ 3481903 w 4329610"/>
                <a:gd name="connsiteY274" fmla="*/ 2211769 h 2891509"/>
                <a:gd name="connsiteX275" fmla="*/ 3463588 w 4329610"/>
                <a:gd name="connsiteY275" fmla="*/ 2214906 h 2891509"/>
                <a:gd name="connsiteX276" fmla="*/ 3463818 w 4329610"/>
                <a:gd name="connsiteY276" fmla="*/ 2215456 h 2891509"/>
                <a:gd name="connsiteX277" fmla="*/ 3461851 w 4329610"/>
                <a:gd name="connsiteY277" fmla="*/ 2237483 h 2891509"/>
                <a:gd name="connsiteX278" fmla="*/ 3470701 w 4329610"/>
                <a:gd name="connsiteY278" fmla="*/ 2225860 h 2891509"/>
                <a:gd name="connsiteX279" fmla="*/ 1801747 w 4329610"/>
                <a:gd name="connsiteY279" fmla="*/ 2102048 h 2891509"/>
                <a:gd name="connsiteX280" fmla="*/ 1808471 w 4329610"/>
                <a:gd name="connsiteY280" fmla="*/ 2104431 h 2891509"/>
                <a:gd name="connsiteX281" fmla="*/ 1811690 w 4329610"/>
                <a:gd name="connsiteY281" fmla="*/ 2109001 h 2891509"/>
                <a:gd name="connsiteX282" fmla="*/ 1804318 w 4329610"/>
                <a:gd name="connsiteY282" fmla="*/ 2135867 h 2891509"/>
                <a:gd name="connsiteX283" fmla="*/ 1804028 w 4329610"/>
                <a:gd name="connsiteY283" fmla="*/ 2136194 h 2891509"/>
                <a:gd name="connsiteX284" fmla="*/ 1810932 w 4329610"/>
                <a:gd name="connsiteY284" fmla="*/ 2132614 h 2891509"/>
                <a:gd name="connsiteX285" fmla="*/ 1874258 w 4329610"/>
                <a:gd name="connsiteY285" fmla="*/ 2121746 h 2891509"/>
                <a:gd name="connsiteX286" fmla="*/ 1880983 w 4329610"/>
                <a:gd name="connsiteY286" fmla="*/ 2124130 h 2891509"/>
                <a:gd name="connsiteX287" fmla="*/ 1884202 w 4329610"/>
                <a:gd name="connsiteY287" fmla="*/ 2128701 h 2891509"/>
                <a:gd name="connsiteX288" fmla="*/ 1876829 w 4329610"/>
                <a:gd name="connsiteY288" fmla="*/ 2155566 h 2891509"/>
                <a:gd name="connsiteX289" fmla="*/ 1876540 w 4329610"/>
                <a:gd name="connsiteY289" fmla="*/ 2155892 h 2891509"/>
                <a:gd name="connsiteX290" fmla="*/ 1883444 w 4329610"/>
                <a:gd name="connsiteY290" fmla="*/ 2152314 h 2891509"/>
                <a:gd name="connsiteX291" fmla="*/ 1946770 w 4329610"/>
                <a:gd name="connsiteY291" fmla="*/ 2141445 h 2891509"/>
                <a:gd name="connsiteX292" fmla="*/ 1953494 w 4329610"/>
                <a:gd name="connsiteY292" fmla="*/ 2143828 h 2891509"/>
                <a:gd name="connsiteX293" fmla="*/ 1956713 w 4329610"/>
                <a:gd name="connsiteY293" fmla="*/ 2148398 h 2891509"/>
                <a:gd name="connsiteX294" fmla="*/ 1949341 w 4329610"/>
                <a:gd name="connsiteY294" fmla="*/ 2175264 h 2891509"/>
                <a:gd name="connsiteX295" fmla="*/ 1949051 w 4329610"/>
                <a:gd name="connsiteY295" fmla="*/ 2175591 h 2891509"/>
                <a:gd name="connsiteX296" fmla="*/ 1955955 w 4329610"/>
                <a:gd name="connsiteY296" fmla="*/ 2172012 h 2891509"/>
                <a:gd name="connsiteX297" fmla="*/ 2019282 w 4329610"/>
                <a:gd name="connsiteY297" fmla="*/ 2161143 h 2891509"/>
                <a:gd name="connsiteX298" fmla="*/ 2026006 w 4329610"/>
                <a:gd name="connsiteY298" fmla="*/ 2163526 h 2891509"/>
                <a:gd name="connsiteX299" fmla="*/ 2029225 w 4329610"/>
                <a:gd name="connsiteY299" fmla="*/ 2168096 h 2891509"/>
                <a:gd name="connsiteX300" fmla="*/ 2021852 w 4329610"/>
                <a:gd name="connsiteY300" fmla="*/ 2194963 h 2891509"/>
                <a:gd name="connsiteX301" fmla="*/ 2019207 w 4329610"/>
                <a:gd name="connsiteY301" fmla="*/ 2197943 h 2891509"/>
                <a:gd name="connsiteX302" fmla="*/ 2030280 w 4329610"/>
                <a:gd name="connsiteY302" fmla="*/ 2192203 h 2891509"/>
                <a:gd name="connsiteX303" fmla="*/ 2093605 w 4329610"/>
                <a:gd name="connsiteY303" fmla="*/ 2181334 h 2891509"/>
                <a:gd name="connsiteX304" fmla="*/ 2100330 w 4329610"/>
                <a:gd name="connsiteY304" fmla="*/ 2183718 h 2891509"/>
                <a:gd name="connsiteX305" fmla="*/ 2103550 w 4329610"/>
                <a:gd name="connsiteY305" fmla="*/ 2188288 h 2891509"/>
                <a:gd name="connsiteX306" fmla="*/ 2065362 w 4329610"/>
                <a:gd name="connsiteY306" fmla="*/ 2243019 h 2891509"/>
                <a:gd name="connsiteX307" fmla="*/ 1980454 w 4329610"/>
                <a:gd name="connsiteY307" fmla="*/ 2265077 h 2891509"/>
                <a:gd name="connsiteX308" fmla="*/ 1973728 w 4329610"/>
                <a:gd name="connsiteY308" fmla="*/ 2262693 h 2891509"/>
                <a:gd name="connsiteX309" fmla="*/ 1970510 w 4329610"/>
                <a:gd name="connsiteY309" fmla="*/ 2258123 h 2891509"/>
                <a:gd name="connsiteX310" fmla="*/ 1971073 w 4329610"/>
                <a:gd name="connsiteY310" fmla="*/ 2245278 h 2891509"/>
                <a:gd name="connsiteX311" fmla="*/ 1981283 w 4329610"/>
                <a:gd name="connsiteY311" fmla="*/ 2227885 h 2891509"/>
                <a:gd name="connsiteX312" fmla="*/ 1969455 w 4329610"/>
                <a:gd name="connsiteY312" fmla="*/ 2234017 h 2891509"/>
                <a:gd name="connsiteX313" fmla="*/ 1906129 w 4329610"/>
                <a:gd name="connsiteY313" fmla="*/ 2244885 h 2891509"/>
                <a:gd name="connsiteX314" fmla="*/ 1899404 w 4329610"/>
                <a:gd name="connsiteY314" fmla="*/ 2242502 h 2891509"/>
                <a:gd name="connsiteX315" fmla="*/ 1896186 w 4329610"/>
                <a:gd name="connsiteY315" fmla="*/ 2237932 h 2891509"/>
                <a:gd name="connsiteX316" fmla="*/ 1896748 w 4329610"/>
                <a:gd name="connsiteY316" fmla="*/ 2225088 h 2891509"/>
                <a:gd name="connsiteX317" fmla="*/ 1905750 w 4329610"/>
                <a:gd name="connsiteY317" fmla="*/ 2209753 h 2891509"/>
                <a:gd name="connsiteX318" fmla="*/ 1896943 w 4329610"/>
                <a:gd name="connsiteY318" fmla="*/ 2214319 h 2891509"/>
                <a:gd name="connsiteX319" fmla="*/ 1833617 w 4329610"/>
                <a:gd name="connsiteY319" fmla="*/ 2225187 h 2891509"/>
                <a:gd name="connsiteX320" fmla="*/ 1826893 w 4329610"/>
                <a:gd name="connsiteY320" fmla="*/ 2222803 h 2891509"/>
                <a:gd name="connsiteX321" fmla="*/ 1823675 w 4329610"/>
                <a:gd name="connsiteY321" fmla="*/ 2218233 h 2891509"/>
                <a:gd name="connsiteX322" fmla="*/ 1824236 w 4329610"/>
                <a:gd name="connsiteY322" fmla="*/ 2205389 h 2891509"/>
                <a:gd name="connsiteX323" fmla="*/ 1833239 w 4329610"/>
                <a:gd name="connsiteY323" fmla="*/ 2190055 h 2891509"/>
                <a:gd name="connsiteX324" fmla="*/ 1824431 w 4329610"/>
                <a:gd name="connsiteY324" fmla="*/ 2194620 h 2891509"/>
                <a:gd name="connsiteX325" fmla="*/ 1761106 w 4329610"/>
                <a:gd name="connsiteY325" fmla="*/ 2205489 h 2891509"/>
                <a:gd name="connsiteX326" fmla="*/ 1754381 w 4329610"/>
                <a:gd name="connsiteY326" fmla="*/ 2203105 h 2891509"/>
                <a:gd name="connsiteX327" fmla="*/ 1751162 w 4329610"/>
                <a:gd name="connsiteY327" fmla="*/ 2198534 h 2891509"/>
                <a:gd name="connsiteX328" fmla="*/ 1751724 w 4329610"/>
                <a:gd name="connsiteY328" fmla="*/ 2185691 h 2891509"/>
                <a:gd name="connsiteX329" fmla="*/ 1760727 w 4329610"/>
                <a:gd name="connsiteY329" fmla="*/ 2170356 h 2891509"/>
                <a:gd name="connsiteX330" fmla="*/ 1751920 w 4329610"/>
                <a:gd name="connsiteY330" fmla="*/ 2174921 h 2891509"/>
                <a:gd name="connsiteX331" fmla="*/ 1688595 w 4329610"/>
                <a:gd name="connsiteY331" fmla="*/ 2185791 h 2891509"/>
                <a:gd name="connsiteX332" fmla="*/ 1681869 w 4329610"/>
                <a:gd name="connsiteY332" fmla="*/ 2183407 h 2891509"/>
                <a:gd name="connsiteX333" fmla="*/ 1678651 w 4329610"/>
                <a:gd name="connsiteY333" fmla="*/ 2178837 h 2891509"/>
                <a:gd name="connsiteX334" fmla="*/ 1679213 w 4329610"/>
                <a:gd name="connsiteY334" fmla="*/ 2165993 h 2891509"/>
                <a:gd name="connsiteX335" fmla="*/ 1716837 w 4329610"/>
                <a:gd name="connsiteY335" fmla="*/ 2124105 h 2891509"/>
                <a:gd name="connsiteX336" fmla="*/ 1801747 w 4329610"/>
                <a:gd name="connsiteY336" fmla="*/ 2102048 h 2891509"/>
                <a:gd name="connsiteX337" fmla="*/ 749569 w 4329610"/>
                <a:gd name="connsiteY337" fmla="*/ 2086802 h 2891509"/>
                <a:gd name="connsiteX338" fmla="*/ 756937 w 4329610"/>
                <a:gd name="connsiteY338" fmla="*/ 2090622 h 2891509"/>
                <a:gd name="connsiteX339" fmla="*/ 782700 w 4329610"/>
                <a:gd name="connsiteY339" fmla="*/ 2113871 h 2891509"/>
                <a:gd name="connsiteX340" fmla="*/ 790733 w 4329610"/>
                <a:gd name="connsiteY340" fmla="*/ 2124500 h 2891509"/>
                <a:gd name="connsiteX341" fmla="*/ 789012 w 4329610"/>
                <a:gd name="connsiteY341" fmla="*/ 2104404 h 2891509"/>
                <a:gd name="connsiteX342" fmla="*/ 789497 w 4329610"/>
                <a:gd name="connsiteY342" fmla="*/ 2103262 h 2891509"/>
                <a:gd name="connsiteX343" fmla="*/ 779437 w 4329610"/>
                <a:gd name="connsiteY343" fmla="*/ 2101271 h 2891509"/>
                <a:gd name="connsiteX344" fmla="*/ 566799 w 4329610"/>
                <a:gd name="connsiteY344" fmla="*/ 2080068 h 2891509"/>
                <a:gd name="connsiteX345" fmla="*/ 566246 w 4329610"/>
                <a:gd name="connsiteY345" fmla="*/ 2080508 h 2891509"/>
                <a:gd name="connsiteX346" fmla="*/ 566912 w 4329610"/>
                <a:gd name="connsiteY346" fmla="*/ 2081389 h 2891509"/>
                <a:gd name="connsiteX347" fmla="*/ 1017073 w 4329610"/>
                <a:gd name="connsiteY347" fmla="*/ 2069398 h 2891509"/>
                <a:gd name="connsiteX348" fmla="*/ 1015786 w 4329610"/>
                <a:gd name="connsiteY348" fmla="*/ 2076517 h 2891509"/>
                <a:gd name="connsiteX349" fmla="*/ 1028588 w 4329610"/>
                <a:gd name="connsiteY349" fmla="*/ 2073152 h 2891509"/>
                <a:gd name="connsiteX350" fmla="*/ 1017668 w 4329610"/>
                <a:gd name="connsiteY350" fmla="*/ 2069718 h 2891509"/>
                <a:gd name="connsiteX351" fmla="*/ 3727620 w 4329610"/>
                <a:gd name="connsiteY351" fmla="*/ 2045694 h 2891509"/>
                <a:gd name="connsiteX352" fmla="*/ 3728734 w 4329610"/>
                <a:gd name="connsiteY352" fmla="*/ 2056040 h 2891509"/>
                <a:gd name="connsiteX353" fmla="*/ 3733299 w 4329610"/>
                <a:gd name="connsiteY353" fmla="*/ 2046697 h 2891509"/>
                <a:gd name="connsiteX354" fmla="*/ 3824962 w 4329610"/>
                <a:gd name="connsiteY354" fmla="*/ 1989518 h 2891509"/>
                <a:gd name="connsiteX355" fmla="*/ 3822148 w 4329610"/>
                <a:gd name="connsiteY355" fmla="*/ 1990302 h 2891509"/>
                <a:gd name="connsiteX356" fmla="*/ 3808869 w 4329610"/>
                <a:gd name="connsiteY356" fmla="*/ 1991392 h 2891509"/>
                <a:gd name="connsiteX357" fmla="*/ 3819430 w 4329610"/>
                <a:gd name="connsiteY357" fmla="*/ 1996887 h 2891509"/>
                <a:gd name="connsiteX358" fmla="*/ 3905630 w 4329610"/>
                <a:gd name="connsiteY358" fmla="*/ 1926034 h 2891509"/>
                <a:gd name="connsiteX359" fmla="*/ 3873110 w 4329610"/>
                <a:gd name="connsiteY359" fmla="*/ 1935087 h 2891509"/>
                <a:gd name="connsiteX360" fmla="*/ 3863223 w 4329610"/>
                <a:gd name="connsiteY360" fmla="*/ 1935899 h 2891509"/>
                <a:gd name="connsiteX361" fmla="*/ 3878998 w 4329610"/>
                <a:gd name="connsiteY361" fmla="*/ 1944106 h 2891509"/>
                <a:gd name="connsiteX362" fmla="*/ 3886298 w 4329610"/>
                <a:gd name="connsiteY362" fmla="*/ 1954689 h 2891509"/>
                <a:gd name="connsiteX363" fmla="*/ 3886000 w 4329610"/>
                <a:gd name="connsiteY363" fmla="*/ 1960270 h 2891509"/>
                <a:gd name="connsiteX364" fmla="*/ 3881569 w 4329610"/>
                <a:gd name="connsiteY364" fmla="*/ 1965862 h 2891509"/>
                <a:gd name="connsiteX365" fmla="*/ 3864903 w 4329610"/>
                <a:gd name="connsiteY365" fmla="*/ 1975567 h 2891509"/>
                <a:gd name="connsiteX366" fmla="*/ 3868276 w 4329610"/>
                <a:gd name="connsiteY366" fmla="*/ 1980557 h 2891509"/>
                <a:gd name="connsiteX367" fmla="*/ 3870181 w 4329610"/>
                <a:gd name="connsiteY367" fmla="*/ 1998236 h 2891509"/>
                <a:gd name="connsiteX368" fmla="*/ 3874534 w 4329610"/>
                <a:gd name="connsiteY368" fmla="*/ 1989323 h 2891509"/>
                <a:gd name="connsiteX369" fmla="*/ 3895369 w 4329610"/>
                <a:gd name="connsiteY369" fmla="*/ 1961571 h 2891509"/>
                <a:gd name="connsiteX370" fmla="*/ 3917031 w 4329610"/>
                <a:gd name="connsiteY370" fmla="*/ 1944374 h 2891509"/>
                <a:gd name="connsiteX371" fmla="*/ 3916317 w 4329610"/>
                <a:gd name="connsiteY371" fmla="*/ 1944259 h 2891509"/>
                <a:gd name="connsiteX372" fmla="*/ 2629109 w 4329610"/>
                <a:gd name="connsiteY372" fmla="*/ 1916638 h 2891509"/>
                <a:gd name="connsiteX373" fmla="*/ 2600809 w 4329610"/>
                <a:gd name="connsiteY373" fmla="*/ 1919913 h 2891509"/>
                <a:gd name="connsiteX374" fmla="*/ 2590917 w 4329610"/>
                <a:gd name="connsiteY374" fmla="*/ 1919176 h 2891509"/>
                <a:gd name="connsiteX375" fmla="*/ 2605221 w 4329610"/>
                <a:gd name="connsiteY375" fmla="*/ 1929739 h 2891509"/>
                <a:gd name="connsiteX376" fmla="*/ 2610786 w 4329610"/>
                <a:gd name="connsiteY376" fmla="*/ 1941328 h 2891509"/>
                <a:gd name="connsiteX377" fmla="*/ 2610427 w 4329610"/>
                <a:gd name="connsiteY377" fmla="*/ 1943016 h 2891509"/>
                <a:gd name="connsiteX378" fmla="*/ 2625498 w 4329610"/>
                <a:gd name="connsiteY378" fmla="*/ 1946252 h 2891509"/>
                <a:gd name="connsiteX379" fmla="*/ 2636980 w 4329610"/>
                <a:gd name="connsiteY379" fmla="*/ 1951120 h 2891509"/>
                <a:gd name="connsiteX380" fmla="*/ 2634113 w 4329610"/>
                <a:gd name="connsiteY380" fmla="*/ 1948354 h 2891509"/>
                <a:gd name="connsiteX381" fmla="*/ 2624690 w 4329610"/>
                <a:gd name="connsiteY381" fmla="*/ 1922137 h 2891509"/>
                <a:gd name="connsiteX382" fmla="*/ 2627547 w 4329610"/>
                <a:gd name="connsiteY382" fmla="*/ 1917331 h 2891509"/>
                <a:gd name="connsiteX383" fmla="*/ 1669632 w 4329610"/>
                <a:gd name="connsiteY383" fmla="*/ 1915880 h 2891509"/>
                <a:gd name="connsiteX384" fmla="*/ 1671011 w 4329610"/>
                <a:gd name="connsiteY384" fmla="*/ 1923480 h 2891509"/>
                <a:gd name="connsiteX385" fmla="*/ 1682523 w 4329610"/>
                <a:gd name="connsiteY385" fmla="*/ 1918196 h 2891509"/>
                <a:gd name="connsiteX386" fmla="*/ 1672689 w 4329610"/>
                <a:gd name="connsiteY386" fmla="*/ 1916896 h 2891509"/>
                <a:gd name="connsiteX387" fmla="*/ 499639 w 4329610"/>
                <a:gd name="connsiteY387" fmla="*/ 1912674 h 2891509"/>
                <a:gd name="connsiteX388" fmla="*/ 505857 w 4329610"/>
                <a:gd name="connsiteY388" fmla="*/ 1920234 h 2891509"/>
                <a:gd name="connsiteX389" fmla="*/ 512231 w 4329610"/>
                <a:gd name="connsiteY389" fmla="*/ 1931935 h 2891509"/>
                <a:gd name="connsiteX390" fmla="*/ 513123 w 4329610"/>
                <a:gd name="connsiteY390" fmla="*/ 1917763 h 2891509"/>
                <a:gd name="connsiteX391" fmla="*/ 368889 w 4329610"/>
                <a:gd name="connsiteY391" fmla="*/ 1872034 h 2891509"/>
                <a:gd name="connsiteX392" fmla="*/ 365491 w 4329610"/>
                <a:gd name="connsiteY392" fmla="*/ 1875205 h 2891509"/>
                <a:gd name="connsiteX393" fmla="*/ 368358 w 4329610"/>
                <a:gd name="connsiteY393" fmla="*/ 1880466 h 2891509"/>
                <a:gd name="connsiteX394" fmla="*/ 1567846 w 4329610"/>
                <a:gd name="connsiteY394" fmla="*/ 1832838 h 2891509"/>
                <a:gd name="connsiteX395" fmla="*/ 1587283 w 4329610"/>
                <a:gd name="connsiteY395" fmla="*/ 1859725 h 2891509"/>
                <a:gd name="connsiteX396" fmla="*/ 1592914 w 4329610"/>
                <a:gd name="connsiteY396" fmla="*/ 1871799 h 2891509"/>
                <a:gd name="connsiteX397" fmla="*/ 1595435 w 4329610"/>
                <a:gd name="connsiteY397" fmla="*/ 1851788 h 2891509"/>
                <a:gd name="connsiteX398" fmla="*/ 1596703 w 4329610"/>
                <a:gd name="connsiteY398" fmla="*/ 1849982 h 2891509"/>
                <a:gd name="connsiteX399" fmla="*/ 1591587 w 4329610"/>
                <a:gd name="connsiteY399" fmla="*/ 1848282 h 2891509"/>
                <a:gd name="connsiteX400" fmla="*/ 1562227 w 4329610"/>
                <a:gd name="connsiteY400" fmla="*/ 1825690 h 2891509"/>
                <a:gd name="connsiteX401" fmla="*/ 1560900 w 4329610"/>
                <a:gd name="connsiteY401" fmla="*/ 1826617 h 2891509"/>
                <a:gd name="connsiteX402" fmla="*/ 1565066 w 4329610"/>
                <a:gd name="connsiteY402" fmla="*/ 1830048 h 2891509"/>
                <a:gd name="connsiteX403" fmla="*/ 1562229 w 4329610"/>
                <a:gd name="connsiteY403" fmla="*/ 1826077 h 2891509"/>
                <a:gd name="connsiteX404" fmla="*/ 3974632 w 4329610"/>
                <a:gd name="connsiteY404" fmla="*/ 1824688 h 2891509"/>
                <a:gd name="connsiteX405" fmla="*/ 3972160 w 4329610"/>
                <a:gd name="connsiteY405" fmla="*/ 1824891 h 2891509"/>
                <a:gd name="connsiteX406" fmla="*/ 3973304 w 4329610"/>
                <a:gd name="connsiteY406" fmla="*/ 1829067 h 2891509"/>
                <a:gd name="connsiteX407" fmla="*/ 394466 w 4329610"/>
                <a:gd name="connsiteY407" fmla="*/ 1819335 h 2891509"/>
                <a:gd name="connsiteX408" fmla="*/ 386301 w 4329610"/>
                <a:gd name="connsiteY408" fmla="*/ 1851035 h 2891509"/>
                <a:gd name="connsiteX409" fmla="*/ 388326 w 4329610"/>
                <a:gd name="connsiteY409" fmla="*/ 1851559 h 2891509"/>
                <a:gd name="connsiteX410" fmla="*/ 434735 w 4329610"/>
                <a:gd name="connsiteY410" fmla="*/ 1895995 h 2891509"/>
                <a:gd name="connsiteX411" fmla="*/ 439481 w 4329610"/>
                <a:gd name="connsiteY411" fmla="*/ 1904706 h 2891509"/>
                <a:gd name="connsiteX412" fmla="*/ 440598 w 4329610"/>
                <a:gd name="connsiteY412" fmla="*/ 1886959 h 2891509"/>
                <a:gd name="connsiteX413" fmla="*/ 447317 w 4329610"/>
                <a:gd name="connsiteY413" fmla="*/ 1875999 h 2891509"/>
                <a:gd name="connsiteX414" fmla="*/ 452542 w 4329610"/>
                <a:gd name="connsiteY414" fmla="*/ 1874011 h 2891509"/>
                <a:gd name="connsiteX415" fmla="*/ 459449 w 4329610"/>
                <a:gd name="connsiteY415" fmla="*/ 1875798 h 2891509"/>
                <a:gd name="connsiteX416" fmla="*/ 479598 w 4329610"/>
                <a:gd name="connsiteY416" fmla="*/ 1890384 h 2891509"/>
                <a:gd name="connsiteX417" fmla="*/ 482754 w 4329610"/>
                <a:gd name="connsiteY417" fmla="*/ 1884402 h 2891509"/>
                <a:gd name="connsiteX418" fmla="*/ 499422 w 4329610"/>
                <a:gd name="connsiteY418" fmla="*/ 1873043 h 2891509"/>
                <a:gd name="connsiteX419" fmla="*/ 486107 w 4329610"/>
                <a:gd name="connsiteY419" fmla="*/ 1873530 h 2891509"/>
                <a:gd name="connsiteX420" fmla="*/ 424214 w 4329610"/>
                <a:gd name="connsiteY420" fmla="*/ 1856280 h 2891509"/>
                <a:gd name="connsiteX421" fmla="*/ 419154 w 4329610"/>
                <a:gd name="connsiteY421" fmla="*/ 1851250 h 2891509"/>
                <a:gd name="connsiteX422" fmla="*/ 418198 w 4329610"/>
                <a:gd name="connsiteY422" fmla="*/ 1845742 h 2891509"/>
                <a:gd name="connsiteX423" fmla="*/ 424198 w 4329610"/>
                <a:gd name="connsiteY423" fmla="*/ 1834372 h 2891509"/>
                <a:gd name="connsiteX424" fmla="*/ 438892 w 4329610"/>
                <a:gd name="connsiteY424" fmla="*/ 1824359 h 2891509"/>
                <a:gd name="connsiteX425" fmla="*/ 428979 w 4329610"/>
                <a:gd name="connsiteY425" fmla="*/ 1824720 h 2891509"/>
                <a:gd name="connsiteX426" fmla="*/ 394683 w 4329610"/>
                <a:gd name="connsiteY426" fmla="*/ 1819429 h 2891509"/>
                <a:gd name="connsiteX427" fmla="*/ 2613140 w 4329610"/>
                <a:gd name="connsiteY427" fmla="*/ 1757942 h 2891509"/>
                <a:gd name="connsiteX428" fmla="*/ 2611916 w 4329610"/>
                <a:gd name="connsiteY428" fmla="*/ 1765622 h 2891509"/>
                <a:gd name="connsiteX429" fmla="*/ 2600091 w 4329610"/>
                <a:gd name="connsiteY429" fmla="*/ 1798248 h 2891509"/>
                <a:gd name="connsiteX430" fmla="*/ 2584796 w 4329610"/>
                <a:gd name="connsiteY430" fmla="*/ 1820439 h 2891509"/>
                <a:gd name="connsiteX431" fmla="*/ 2605371 w 4329610"/>
                <a:gd name="connsiteY431" fmla="*/ 1803503 h 2891509"/>
                <a:gd name="connsiteX432" fmla="*/ 2612254 w 4329610"/>
                <a:gd name="connsiteY432" fmla="*/ 1801620 h 2891509"/>
                <a:gd name="connsiteX433" fmla="*/ 2617505 w 4329610"/>
                <a:gd name="connsiteY433" fmla="*/ 1803535 h 2891509"/>
                <a:gd name="connsiteX434" fmla="*/ 2623959 w 4329610"/>
                <a:gd name="connsiteY434" fmla="*/ 1813737 h 2891509"/>
                <a:gd name="connsiteX435" fmla="*/ 2640884 w 4329610"/>
                <a:gd name="connsiteY435" fmla="*/ 1811779 h 2891509"/>
                <a:gd name="connsiteX436" fmla="*/ 2644223 w 4329610"/>
                <a:gd name="connsiteY436" fmla="*/ 1807602 h 2891509"/>
                <a:gd name="connsiteX437" fmla="*/ 2633190 w 4329610"/>
                <a:gd name="connsiteY437" fmla="*/ 1793578 h 2891509"/>
                <a:gd name="connsiteX438" fmla="*/ 2631874 w 4329610"/>
                <a:gd name="connsiteY438" fmla="*/ 1780296 h 2891509"/>
                <a:gd name="connsiteX439" fmla="*/ 2630456 w 4329610"/>
                <a:gd name="connsiteY439" fmla="*/ 1780264 h 2891509"/>
                <a:gd name="connsiteX440" fmla="*/ 2613231 w 4329610"/>
                <a:gd name="connsiteY440" fmla="*/ 1758370 h 2891509"/>
                <a:gd name="connsiteX441" fmla="*/ 2692775 w 4329610"/>
                <a:gd name="connsiteY441" fmla="*/ 1741904 h 2891509"/>
                <a:gd name="connsiteX442" fmla="*/ 2690810 w 4329610"/>
                <a:gd name="connsiteY442" fmla="*/ 1754220 h 2891509"/>
                <a:gd name="connsiteX443" fmla="*/ 2686471 w 4329610"/>
                <a:gd name="connsiteY443" fmla="*/ 1766196 h 2891509"/>
                <a:gd name="connsiteX444" fmla="*/ 2709636 w 4329610"/>
                <a:gd name="connsiteY444" fmla="*/ 1766185 h 2891509"/>
                <a:gd name="connsiteX445" fmla="*/ 2693599 w 4329610"/>
                <a:gd name="connsiteY445" fmla="*/ 1745801 h 2891509"/>
                <a:gd name="connsiteX446" fmla="*/ 721400 w 4329610"/>
                <a:gd name="connsiteY446" fmla="*/ 1713674 h 2891509"/>
                <a:gd name="connsiteX447" fmla="*/ 727840 w 4329610"/>
                <a:gd name="connsiteY447" fmla="*/ 1714043 h 2891509"/>
                <a:gd name="connsiteX448" fmla="*/ 734275 w 4329610"/>
                <a:gd name="connsiteY448" fmla="*/ 1719181 h 2891509"/>
                <a:gd name="connsiteX449" fmla="*/ 762210 w 4329610"/>
                <a:gd name="connsiteY449" fmla="*/ 1787865 h 2891509"/>
                <a:gd name="connsiteX450" fmla="*/ 763102 w 4329610"/>
                <a:gd name="connsiteY450" fmla="*/ 1799277 h 2891509"/>
                <a:gd name="connsiteX451" fmla="*/ 772645 w 4329610"/>
                <a:gd name="connsiteY451" fmla="*/ 1781110 h 2891509"/>
                <a:gd name="connsiteX452" fmla="*/ 784889 w 4329610"/>
                <a:gd name="connsiteY452" fmla="*/ 1772734 h 2891509"/>
                <a:gd name="connsiteX453" fmla="*/ 791329 w 4329610"/>
                <a:gd name="connsiteY453" fmla="*/ 1773103 h 2891509"/>
                <a:gd name="connsiteX454" fmla="*/ 797763 w 4329610"/>
                <a:gd name="connsiteY454" fmla="*/ 1778241 h 2891509"/>
                <a:gd name="connsiteX455" fmla="*/ 825698 w 4329610"/>
                <a:gd name="connsiteY455" fmla="*/ 1846924 h 2891509"/>
                <a:gd name="connsiteX456" fmla="*/ 826591 w 4329610"/>
                <a:gd name="connsiteY456" fmla="*/ 1858337 h 2891509"/>
                <a:gd name="connsiteX457" fmla="*/ 836134 w 4329610"/>
                <a:gd name="connsiteY457" fmla="*/ 1840169 h 2891509"/>
                <a:gd name="connsiteX458" fmla="*/ 848379 w 4329610"/>
                <a:gd name="connsiteY458" fmla="*/ 1831793 h 2891509"/>
                <a:gd name="connsiteX459" fmla="*/ 854818 w 4329610"/>
                <a:gd name="connsiteY459" fmla="*/ 1832162 h 2891509"/>
                <a:gd name="connsiteX460" fmla="*/ 861252 w 4329610"/>
                <a:gd name="connsiteY460" fmla="*/ 1837300 h 2891509"/>
                <a:gd name="connsiteX461" fmla="*/ 889188 w 4329610"/>
                <a:gd name="connsiteY461" fmla="*/ 1905983 h 2891509"/>
                <a:gd name="connsiteX462" fmla="*/ 890080 w 4329610"/>
                <a:gd name="connsiteY462" fmla="*/ 1917396 h 2891509"/>
                <a:gd name="connsiteX463" fmla="*/ 899623 w 4329610"/>
                <a:gd name="connsiteY463" fmla="*/ 1899229 h 2891509"/>
                <a:gd name="connsiteX464" fmla="*/ 911868 w 4329610"/>
                <a:gd name="connsiteY464" fmla="*/ 1890852 h 2891509"/>
                <a:gd name="connsiteX465" fmla="*/ 918308 w 4329610"/>
                <a:gd name="connsiteY465" fmla="*/ 1891221 h 2891509"/>
                <a:gd name="connsiteX466" fmla="*/ 924741 w 4329610"/>
                <a:gd name="connsiteY466" fmla="*/ 1896359 h 2891509"/>
                <a:gd name="connsiteX467" fmla="*/ 952677 w 4329610"/>
                <a:gd name="connsiteY467" fmla="*/ 1965043 h 2891509"/>
                <a:gd name="connsiteX468" fmla="*/ 953875 w 4329610"/>
                <a:gd name="connsiteY468" fmla="*/ 1980371 h 2891509"/>
                <a:gd name="connsiteX469" fmla="*/ 964699 w 4329610"/>
                <a:gd name="connsiteY469" fmla="*/ 1959765 h 2891509"/>
                <a:gd name="connsiteX470" fmla="*/ 976943 w 4329610"/>
                <a:gd name="connsiteY470" fmla="*/ 1951388 h 2891509"/>
                <a:gd name="connsiteX471" fmla="*/ 983384 w 4329610"/>
                <a:gd name="connsiteY471" fmla="*/ 1951758 h 2891509"/>
                <a:gd name="connsiteX472" fmla="*/ 989818 w 4329610"/>
                <a:gd name="connsiteY472" fmla="*/ 1956896 h 2891509"/>
                <a:gd name="connsiteX473" fmla="*/ 1010837 w 4329610"/>
                <a:gd name="connsiteY473" fmla="*/ 1997736 h 2891509"/>
                <a:gd name="connsiteX474" fmla="*/ 1030330 w 4329610"/>
                <a:gd name="connsiteY474" fmla="*/ 1999591 h 2891509"/>
                <a:gd name="connsiteX475" fmla="*/ 1117744 w 4329610"/>
                <a:gd name="connsiteY475" fmla="*/ 2050658 h 2891509"/>
                <a:gd name="connsiteX476" fmla="*/ 1121306 w 4329610"/>
                <a:gd name="connsiteY476" fmla="*/ 2058080 h 2891509"/>
                <a:gd name="connsiteX477" fmla="*/ 1120218 w 4329610"/>
                <a:gd name="connsiteY477" fmla="*/ 2064440 h 2891509"/>
                <a:gd name="connsiteX478" fmla="*/ 1092321 w 4329610"/>
                <a:gd name="connsiteY478" fmla="*/ 2080417 h 2891509"/>
                <a:gd name="connsiteX479" fmla="*/ 1091818 w 4329610"/>
                <a:gd name="connsiteY479" fmla="*/ 2080448 h 2891509"/>
                <a:gd name="connsiteX480" fmla="*/ 1100379 w 4329610"/>
                <a:gd name="connsiteY480" fmla="*/ 2083140 h 2891509"/>
                <a:gd name="connsiteX481" fmla="*/ 1161030 w 4329610"/>
                <a:gd name="connsiteY481" fmla="*/ 2125792 h 2891509"/>
                <a:gd name="connsiteX482" fmla="*/ 1164591 w 4329610"/>
                <a:gd name="connsiteY482" fmla="*/ 2133215 h 2891509"/>
                <a:gd name="connsiteX483" fmla="*/ 1163504 w 4329610"/>
                <a:gd name="connsiteY483" fmla="*/ 2139574 h 2891509"/>
                <a:gd name="connsiteX484" fmla="*/ 1135606 w 4329610"/>
                <a:gd name="connsiteY484" fmla="*/ 2155552 h 2891509"/>
                <a:gd name="connsiteX485" fmla="*/ 1135103 w 4329610"/>
                <a:gd name="connsiteY485" fmla="*/ 2155583 h 2891509"/>
                <a:gd name="connsiteX486" fmla="*/ 1143664 w 4329610"/>
                <a:gd name="connsiteY486" fmla="*/ 2158275 h 2891509"/>
                <a:gd name="connsiteX487" fmla="*/ 1204316 w 4329610"/>
                <a:gd name="connsiteY487" fmla="*/ 2200927 h 2891509"/>
                <a:gd name="connsiteX488" fmla="*/ 1207877 w 4329610"/>
                <a:gd name="connsiteY488" fmla="*/ 2208350 h 2891509"/>
                <a:gd name="connsiteX489" fmla="*/ 1206790 w 4329610"/>
                <a:gd name="connsiteY489" fmla="*/ 2214709 h 2891509"/>
                <a:gd name="connsiteX490" fmla="*/ 1178892 w 4329610"/>
                <a:gd name="connsiteY490" fmla="*/ 2230686 h 2891509"/>
                <a:gd name="connsiteX491" fmla="*/ 1178389 w 4329610"/>
                <a:gd name="connsiteY491" fmla="*/ 2230718 h 2891509"/>
                <a:gd name="connsiteX492" fmla="*/ 1186951 w 4329610"/>
                <a:gd name="connsiteY492" fmla="*/ 2233409 h 2891509"/>
                <a:gd name="connsiteX493" fmla="*/ 1247602 w 4329610"/>
                <a:gd name="connsiteY493" fmla="*/ 2276062 h 2891509"/>
                <a:gd name="connsiteX494" fmla="*/ 1251163 w 4329610"/>
                <a:gd name="connsiteY494" fmla="*/ 2283485 h 2891509"/>
                <a:gd name="connsiteX495" fmla="*/ 1250076 w 4329610"/>
                <a:gd name="connsiteY495" fmla="*/ 2289844 h 2891509"/>
                <a:gd name="connsiteX496" fmla="*/ 1222178 w 4329610"/>
                <a:gd name="connsiteY496" fmla="*/ 2305822 h 2891509"/>
                <a:gd name="connsiteX497" fmla="*/ 1217588 w 4329610"/>
                <a:gd name="connsiteY497" fmla="*/ 2306105 h 2891509"/>
                <a:gd name="connsiteX498" fmla="*/ 1231319 w 4329610"/>
                <a:gd name="connsiteY498" fmla="*/ 2310423 h 2891509"/>
                <a:gd name="connsiteX499" fmla="*/ 1291969 w 4329610"/>
                <a:gd name="connsiteY499" fmla="*/ 2353075 h 2891509"/>
                <a:gd name="connsiteX500" fmla="*/ 1295530 w 4329610"/>
                <a:gd name="connsiteY500" fmla="*/ 2360498 h 2891509"/>
                <a:gd name="connsiteX501" fmla="*/ 1294443 w 4329610"/>
                <a:gd name="connsiteY501" fmla="*/ 2366857 h 2891509"/>
                <a:gd name="connsiteX502" fmla="*/ 1266545 w 4329610"/>
                <a:gd name="connsiteY502" fmla="*/ 2382835 h 2891509"/>
                <a:gd name="connsiteX503" fmla="*/ 1264146 w 4329610"/>
                <a:gd name="connsiteY503" fmla="*/ 2382719 h 2891509"/>
                <a:gd name="connsiteX504" fmla="*/ 1264442 w 4329610"/>
                <a:gd name="connsiteY504" fmla="*/ 2382751 h 2891509"/>
                <a:gd name="connsiteX505" fmla="*/ 1325109 w 4329610"/>
                <a:gd name="connsiteY505" fmla="*/ 2425379 h 2891509"/>
                <a:gd name="connsiteX506" fmla="*/ 1332037 w 4329610"/>
                <a:gd name="connsiteY506" fmla="*/ 2434492 h 2891509"/>
                <a:gd name="connsiteX507" fmla="*/ 1330227 w 4329610"/>
                <a:gd name="connsiteY507" fmla="*/ 2414052 h 2891509"/>
                <a:gd name="connsiteX508" fmla="*/ 1335988 w 4329610"/>
                <a:gd name="connsiteY508" fmla="*/ 2400380 h 2891509"/>
                <a:gd name="connsiteX509" fmla="*/ 1341603 w 4329610"/>
                <a:gd name="connsiteY509" fmla="*/ 2397205 h 2891509"/>
                <a:gd name="connsiteX510" fmla="*/ 1349794 w 4329610"/>
                <a:gd name="connsiteY510" fmla="*/ 2398043 h 2891509"/>
                <a:gd name="connsiteX511" fmla="*/ 1410461 w 4329610"/>
                <a:gd name="connsiteY511" fmla="*/ 2440672 h 2891509"/>
                <a:gd name="connsiteX512" fmla="*/ 1417390 w 4329610"/>
                <a:gd name="connsiteY512" fmla="*/ 2449785 h 2891509"/>
                <a:gd name="connsiteX513" fmla="*/ 1415579 w 4329610"/>
                <a:gd name="connsiteY513" fmla="*/ 2429344 h 2891509"/>
                <a:gd name="connsiteX514" fmla="*/ 1421340 w 4329610"/>
                <a:gd name="connsiteY514" fmla="*/ 2415673 h 2891509"/>
                <a:gd name="connsiteX515" fmla="*/ 1426955 w 4329610"/>
                <a:gd name="connsiteY515" fmla="*/ 2412498 h 2891509"/>
                <a:gd name="connsiteX516" fmla="*/ 1435146 w 4329610"/>
                <a:gd name="connsiteY516" fmla="*/ 2413335 h 2891509"/>
                <a:gd name="connsiteX517" fmla="*/ 1495814 w 4329610"/>
                <a:gd name="connsiteY517" fmla="*/ 2455964 h 2891509"/>
                <a:gd name="connsiteX518" fmla="*/ 1505118 w 4329610"/>
                <a:gd name="connsiteY518" fmla="*/ 2468204 h 2891509"/>
                <a:gd name="connsiteX519" fmla="*/ 1503065 w 4329610"/>
                <a:gd name="connsiteY519" fmla="*/ 2445019 h 2891509"/>
                <a:gd name="connsiteX520" fmla="*/ 1508827 w 4329610"/>
                <a:gd name="connsiteY520" fmla="*/ 2431348 h 2891509"/>
                <a:gd name="connsiteX521" fmla="*/ 1513780 w 4329610"/>
                <a:gd name="connsiteY521" fmla="*/ 2428547 h 2891509"/>
                <a:gd name="connsiteX522" fmla="*/ 1492601 w 4329610"/>
                <a:gd name="connsiteY522" fmla="*/ 2425084 h 2891509"/>
                <a:gd name="connsiteX523" fmla="*/ 1450566 w 4329610"/>
                <a:gd name="connsiteY523" fmla="*/ 2402955 h 2891509"/>
                <a:gd name="connsiteX524" fmla="*/ 1445488 w 4329610"/>
                <a:gd name="connsiteY524" fmla="*/ 2396474 h 2891509"/>
                <a:gd name="connsiteX525" fmla="*/ 1445178 w 4329610"/>
                <a:gd name="connsiteY525" fmla="*/ 2390030 h 2891509"/>
                <a:gd name="connsiteX526" fmla="*/ 1453668 w 4329610"/>
                <a:gd name="connsiteY526" fmla="*/ 2377863 h 2891509"/>
                <a:gd name="connsiteX527" fmla="*/ 1474373 w 4329610"/>
                <a:gd name="connsiteY527" fmla="*/ 2367231 h 2891509"/>
                <a:gd name="connsiteX528" fmla="*/ 1459057 w 4329610"/>
                <a:gd name="connsiteY528" fmla="*/ 2365891 h 2891509"/>
                <a:gd name="connsiteX529" fmla="*/ 1390635 w 4329610"/>
                <a:gd name="connsiteY529" fmla="*/ 2337322 h 2891509"/>
                <a:gd name="connsiteX530" fmla="*/ 1385556 w 4329610"/>
                <a:gd name="connsiteY530" fmla="*/ 2330840 h 2891509"/>
                <a:gd name="connsiteX531" fmla="*/ 1385246 w 4329610"/>
                <a:gd name="connsiteY531" fmla="*/ 2324397 h 2891509"/>
                <a:gd name="connsiteX532" fmla="*/ 1393737 w 4329610"/>
                <a:gd name="connsiteY532" fmla="*/ 2312230 h 2891509"/>
                <a:gd name="connsiteX533" fmla="*/ 1411991 w 4329610"/>
                <a:gd name="connsiteY533" fmla="*/ 2302856 h 2891509"/>
                <a:gd name="connsiteX534" fmla="*/ 1400587 w 4329610"/>
                <a:gd name="connsiteY534" fmla="*/ 2301858 h 2891509"/>
                <a:gd name="connsiteX535" fmla="*/ 1362065 w 4329610"/>
                <a:gd name="connsiteY535" fmla="*/ 2290913 h 2891509"/>
                <a:gd name="connsiteX536" fmla="*/ 1358043 w 4329610"/>
                <a:gd name="connsiteY536" fmla="*/ 2288543 h 2891509"/>
                <a:gd name="connsiteX537" fmla="*/ 1356163 w 4329610"/>
                <a:gd name="connsiteY537" fmla="*/ 2301331 h 2891509"/>
                <a:gd name="connsiteX538" fmla="*/ 1306301 w 4329610"/>
                <a:gd name="connsiteY538" fmla="*/ 2360026 h 2891509"/>
                <a:gd name="connsiteX539" fmla="*/ 1300255 w 4329610"/>
                <a:gd name="connsiteY539" fmla="*/ 2357776 h 2891509"/>
                <a:gd name="connsiteX540" fmla="*/ 1295619 w 4329610"/>
                <a:gd name="connsiteY540" fmla="*/ 2350972 h 2891509"/>
                <a:gd name="connsiteX541" fmla="*/ 1289144 w 4329610"/>
                <a:gd name="connsiteY541" fmla="*/ 2277108 h 2891509"/>
                <a:gd name="connsiteX542" fmla="*/ 1292297 w 4329610"/>
                <a:gd name="connsiteY542" fmla="*/ 2263064 h 2891509"/>
                <a:gd name="connsiteX543" fmla="*/ 1289749 w 4329610"/>
                <a:gd name="connsiteY543" fmla="*/ 2266893 h 2891509"/>
                <a:gd name="connsiteX544" fmla="*/ 1261934 w 4329610"/>
                <a:gd name="connsiteY544" fmla="*/ 2283012 h 2891509"/>
                <a:gd name="connsiteX545" fmla="*/ 1255887 w 4329610"/>
                <a:gd name="connsiteY545" fmla="*/ 2280763 h 2891509"/>
                <a:gd name="connsiteX546" fmla="*/ 1251251 w 4329610"/>
                <a:gd name="connsiteY546" fmla="*/ 2273959 h 2891509"/>
                <a:gd name="connsiteX547" fmla="*/ 1244777 w 4329610"/>
                <a:gd name="connsiteY547" fmla="*/ 2200095 h 2891509"/>
                <a:gd name="connsiteX548" fmla="*/ 1246742 w 4329610"/>
                <a:gd name="connsiteY548" fmla="*/ 2191339 h 2891509"/>
                <a:gd name="connsiteX549" fmla="*/ 1246463 w 4329610"/>
                <a:gd name="connsiteY549" fmla="*/ 2191758 h 2891509"/>
                <a:gd name="connsiteX550" fmla="*/ 1218647 w 4329610"/>
                <a:gd name="connsiteY550" fmla="*/ 2207878 h 2891509"/>
                <a:gd name="connsiteX551" fmla="*/ 1212601 w 4329610"/>
                <a:gd name="connsiteY551" fmla="*/ 2205629 h 2891509"/>
                <a:gd name="connsiteX552" fmla="*/ 1207966 w 4329610"/>
                <a:gd name="connsiteY552" fmla="*/ 2198824 h 2891509"/>
                <a:gd name="connsiteX553" fmla="*/ 1201491 w 4329610"/>
                <a:gd name="connsiteY553" fmla="*/ 2124961 h 2891509"/>
                <a:gd name="connsiteX554" fmla="*/ 1203457 w 4329610"/>
                <a:gd name="connsiteY554" fmla="*/ 2116204 h 2891509"/>
                <a:gd name="connsiteX555" fmla="*/ 1203177 w 4329610"/>
                <a:gd name="connsiteY555" fmla="*/ 2116623 h 2891509"/>
                <a:gd name="connsiteX556" fmla="*/ 1175362 w 4329610"/>
                <a:gd name="connsiteY556" fmla="*/ 2132743 h 2891509"/>
                <a:gd name="connsiteX557" fmla="*/ 1169315 w 4329610"/>
                <a:gd name="connsiteY557" fmla="*/ 2130494 h 2891509"/>
                <a:gd name="connsiteX558" fmla="*/ 1164679 w 4329610"/>
                <a:gd name="connsiteY558" fmla="*/ 2123690 h 2891509"/>
                <a:gd name="connsiteX559" fmla="*/ 1158205 w 4329610"/>
                <a:gd name="connsiteY559" fmla="*/ 2049826 h 2891509"/>
                <a:gd name="connsiteX560" fmla="*/ 1160171 w 4329610"/>
                <a:gd name="connsiteY560" fmla="*/ 2041069 h 2891509"/>
                <a:gd name="connsiteX561" fmla="*/ 1159892 w 4329610"/>
                <a:gd name="connsiteY561" fmla="*/ 2041488 h 2891509"/>
                <a:gd name="connsiteX562" fmla="*/ 1132075 w 4329610"/>
                <a:gd name="connsiteY562" fmla="*/ 2057609 h 2891509"/>
                <a:gd name="connsiteX563" fmla="*/ 1126029 w 4329610"/>
                <a:gd name="connsiteY563" fmla="*/ 2055359 h 2891509"/>
                <a:gd name="connsiteX564" fmla="*/ 1121394 w 4329610"/>
                <a:gd name="connsiteY564" fmla="*/ 2048555 h 2891509"/>
                <a:gd name="connsiteX565" fmla="*/ 1121064 w 4329610"/>
                <a:gd name="connsiteY565" fmla="*/ 1947318 h 2891509"/>
                <a:gd name="connsiteX566" fmla="*/ 1156758 w 4329610"/>
                <a:gd name="connsiteY566" fmla="*/ 1893022 h 2891509"/>
                <a:gd name="connsiteX567" fmla="*/ 1170925 w 4329610"/>
                <a:gd name="connsiteY567" fmla="*/ 1888623 h 2891509"/>
                <a:gd name="connsiteX568" fmla="*/ 1176972 w 4329610"/>
                <a:gd name="connsiteY568" fmla="*/ 1890872 h 2891509"/>
                <a:gd name="connsiteX569" fmla="*/ 1181607 w 4329610"/>
                <a:gd name="connsiteY569" fmla="*/ 1897677 h 2891509"/>
                <a:gd name="connsiteX570" fmla="*/ 1188082 w 4329610"/>
                <a:gd name="connsiteY570" fmla="*/ 1971540 h 2891509"/>
                <a:gd name="connsiteX571" fmla="*/ 1185574 w 4329610"/>
                <a:gd name="connsiteY571" fmla="*/ 1982710 h 2891509"/>
                <a:gd name="connsiteX572" fmla="*/ 1200043 w 4329610"/>
                <a:gd name="connsiteY572" fmla="*/ 1968157 h 2891509"/>
                <a:gd name="connsiteX573" fmla="*/ 1214212 w 4329610"/>
                <a:gd name="connsiteY573" fmla="*/ 1963757 h 2891509"/>
                <a:gd name="connsiteX574" fmla="*/ 1220258 w 4329610"/>
                <a:gd name="connsiteY574" fmla="*/ 1966006 h 2891509"/>
                <a:gd name="connsiteX575" fmla="*/ 1224893 w 4329610"/>
                <a:gd name="connsiteY575" fmla="*/ 1972811 h 2891509"/>
                <a:gd name="connsiteX576" fmla="*/ 1231367 w 4329610"/>
                <a:gd name="connsiteY576" fmla="*/ 2046675 h 2891509"/>
                <a:gd name="connsiteX577" fmla="*/ 1228861 w 4329610"/>
                <a:gd name="connsiteY577" fmla="*/ 2057844 h 2891509"/>
                <a:gd name="connsiteX578" fmla="*/ 1243329 w 4329610"/>
                <a:gd name="connsiteY578" fmla="*/ 2043293 h 2891509"/>
                <a:gd name="connsiteX579" fmla="*/ 1257497 w 4329610"/>
                <a:gd name="connsiteY579" fmla="*/ 2038892 h 2891509"/>
                <a:gd name="connsiteX580" fmla="*/ 1263543 w 4329610"/>
                <a:gd name="connsiteY580" fmla="*/ 2041141 h 2891509"/>
                <a:gd name="connsiteX581" fmla="*/ 1268179 w 4329610"/>
                <a:gd name="connsiteY581" fmla="*/ 2047945 h 2891509"/>
                <a:gd name="connsiteX582" fmla="*/ 1275906 w 4329610"/>
                <a:gd name="connsiteY582" fmla="*/ 2081783 h 2891509"/>
                <a:gd name="connsiteX583" fmla="*/ 1275234 w 4329610"/>
                <a:gd name="connsiteY583" fmla="*/ 2103281 h 2891509"/>
                <a:gd name="connsiteX584" fmla="*/ 1280888 w 4329610"/>
                <a:gd name="connsiteY584" fmla="*/ 2102586 h 2891509"/>
                <a:gd name="connsiteX585" fmla="*/ 1377259 w 4329610"/>
                <a:gd name="connsiteY585" fmla="*/ 2133600 h 2891509"/>
                <a:gd name="connsiteX586" fmla="*/ 1382337 w 4329610"/>
                <a:gd name="connsiteY586" fmla="*/ 2140081 h 2891509"/>
                <a:gd name="connsiteX587" fmla="*/ 1382647 w 4329610"/>
                <a:gd name="connsiteY587" fmla="*/ 2146525 h 2891509"/>
                <a:gd name="connsiteX588" fmla="*/ 1358850 w 4329610"/>
                <a:gd name="connsiteY588" fmla="*/ 2168142 h 2891509"/>
                <a:gd name="connsiteX589" fmla="*/ 1358366 w 4329610"/>
                <a:gd name="connsiteY589" fmla="*/ 2168282 h 2891509"/>
                <a:gd name="connsiteX590" fmla="*/ 1367307 w 4329610"/>
                <a:gd name="connsiteY590" fmla="*/ 2169064 h 2891509"/>
                <a:gd name="connsiteX591" fmla="*/ 1435728 w 4329610"/>
                <a:gd name="connsiteY591" fmla="*/ 2197633 h 2891509"/>
                <a:gd name="connsiteX592" fmla="*/ 1440807 w 4329610"/>
                <a:gd name="connsiteY592" fmla="*/ 2204114 h 2891509"/>
                <a:gd name="connsiteX593" fmla="*/ 1441117 w 4329610"/>
                <a:gd name="connsiteY593" fmla="*/ 2210557 h 2891509"/>
                <a:gd name="connsiteX594" fmla="*/ 1417320 w 4329610"/>
                <a:gd name="connsiteY594" fmla="*/ 2232174 h 2891509"/>
                <a:gd name="connsiteX595" fmla="*/ 1416836 w 4329610"/>
                <a:gd name="connsiteY595" fmla="*/ 2232314 h 2891509"/>
                <a:gd name="connsiteX596" fmla="*/ 1425777 w 4329610"/>
                <a:gd name="connsiteY596" fmla="*/ 2233096 h 2891509"/>
                <a:gd name="connsiteX597" fmla="*/ 1494198 w 4329610"/>
                <a:gd name="connsiteY597" fmla="*/ 2261665 h 2891509"/>
                <a:gd name="connsiteX598" fmla="*/ 1499277 w 4329610"/>
                <a:gd name="connsiteY598" fmla="*/ 2268146 h 2891509"/>
                <a:gd name="connsiteX599" fmla="*/ 1499586 w 4329610"/>
                <a:gd name="connsiteY599" fmla="*/ 2274589 h 2891509"/>
                <a:gd name="connsiteX600" fmla="*/ 1475790 w 4329610"/>
                <a:gd name="connsiteY600" fmla="*/ 2296208 h 2891509"/>
                <a:gd name="connsiteX601" fmla="*/ 1475306 w 4329610"/>
                <a:gd name="connsiteY601" fmla="*/ 2296346 h 2891509"/>
                <a:gd name="connsiteX602" fmla="*/ 1484246 w 4329610"/>
                <a:gd name="connsiteY602" fmla="*/ 2297128 h 2891509"/>
                <a:gd name="connsiteX603" fmla="*/ 1552668 w 4329610"/>
                <a:gd name="connsiteY603" fmla="*/ 2325698 h 2891509"/>
                <a:gd name="connsiteX604" fmla="*/ 1557746 w 4329610"/>
                <a:gd name="connsiteY604" fmla="*/ 2332179 h 2891509"/>
                <a:gd name="connsiteX605" fmla="*/ 1558056 w 4329610"/>
                <a:gd name="connsiteY605" fmla="*/ 2338622 h 2891509"/>
                <a:gd name="connsiteX606" fmla="*/ 1544984 w 4329610"/>
                <a:gd name="connsiteY606" fmla="*/ 2350497 h 2891509"/>
                <a:gd name="connsiteX607" fmla="*/ 1597722 w 4329610"/>
                <a:gd name="connsiteY607" fmla="*/ 2356695 h 2891509"/>
                <a:gd name="connsiteX608" fmla="*/ 1601510 w 4329610"/>
                <a:gd name="connsiteY608" fmla="*/ 2358476 h 2891509"/>
                <a:gd name="connsiteX609" fmla="*/ 1600868 w 4329610"/>
                <a:gd name="connsiteY609" fmla="*/ 2357117 h 2891509"/>
                <a:gd name="connsiteX610" fmla="*/ 1593459 w 4329610"/>
                <a:gd name="connsiteY610" fmla="*/ 2317761 h 2891509"/>
                <a:gd name="connsiteX611" fmla="*/ 1593510 w 4329610"/>
                <a:gd name="connsiteY611" fmla="*/ 2303369 h 2891509"/>
                <a:gd name="connsiteX612" fmla="*/ 1591846 w 4329610"/>
                <a:gd name="connsiteY612" fmla="*/ 2307656 h 2891509"/>
                <a:gd name="connsiteX613" fmla="*/ 1568161 w 4329610"/>
                <a:gd name="connsiteY613" fmla="*/ 2329395 h 2891509"/>
                <a:gd name="connsiteX614" fmla="*/ 1561772 w 4329610"/>
                <a:gd name="connsiteY614" fmla="*/ 2328502 h 2891509"/>
                <a:gd name="connsiteX615" fmla="*/ 1555778 w 4329610"/>
                <a:gd name="connsiteY615" fmla="*/ 2322857 h 2891509"/>
                <a:gd name="connsiteX616" fmla="*/ 1533528 w 4329610"/>
                <a:gd name="connsiteY616" fmla="*/ 2252127 h 2891509"/>
                <a:gd name="connsiteX617" fmla="*/ 1533559 w 4329610"/>
                <a:gd name="connsiteY617" fmla="*/ 2243154 h 2891509"/>
                <a:gd name="connsiteX618" fmla="*/ 1533377 w 4329610"/>
                <a:gd name="connsiteY618" fmla="*/ 2243623 h 2891509"/>
                <a:gd name="connsiteX619" fmla="*/ 1509692 w 4329610"/>
                <a:gd name="connsiteY619" fmla="*/ 2265362 h 2891509"/>
                <a:gd name="connsiteX620" fmla="*/ 1503303 w 4329610"/>
                <a:gd name="connsiteY620" fmla="*/ 2264469 h 2891509"/>
                <a:gd name="connsiteX621" fmla="*/ 1497308 w 4329610"/>
                <a:gd name="connsiteY621" fmla="*/ 2258825 h 2891509"/>
                <a:gd name="connsiteX622" fmla="*/ 1475058 w 4329610"/>
                <a:gd name="connsiteY622" fmla="*/ 2188095 h 2891509"/>
                <a:gd name="connsiteX623" fmla="*/ 1475089 w 4329610"/>
                <a:gd name="connsiteY623" fmla="*/ 2179122 h 2891509"/>
                <a:gd name="connsiteX624" fmla="*/ 1474907 w 4329610"/>
                <a:gd name="connsiteY624" fmla="*/ 2179591 h 2891509"/>
                <a:gd name="connsiteX625" fmla="*/ 1451221 w 4329610"/>
                <a:gd name="connsiteY625" fmla="*/ 2201330 h 2891509"/>
                <a:gd name="connsiteX626" fmla="*/ 1444833 w 4329610"/>
                <a:gd name="connsiteY626" fmla="*/ 2200437 h 2891509"/>
                <a:gd name="connsiteX627" fmla="*/ 1438839 w 4329610"/>
                <a:gd name="connsiteY627" fmla="*/ 2194792 h 2891509"/>
                <a:gd name="connsiteX628" fmla="*/ 1416588 w 4329610"/>
                <a:gd name="connsiteY628" fmla="*/ 2124063 h 2891509"/>
                <a:gd name="connsiteX629" fmla="*/ 1416619 w 4329610"/>
                <a:gd name="connsiteY629" fmla="*/ 2115089 h 2891509"/>
                <a:gd name="connsiteX630" fmla="*/ 1416438 w 4329610"/>
                <a:gd name="connsiteY630" fmla="*/ 2115558 h 2891509"/>
                <a:gd name="connsiteX631" fmla="*/ 1392752 w 4329610"/>
                <a:gd name="connsiteY631" fmla="*/ 2137297 h 2891509"/>
                <a:gd name="connsiteX632" fmla="*/ 1386363 w 4329610"/>
                <a:gd name="connsiteY632" fmla="*/ 2136405 h 2891509"/>
                <a:gd name="connsiteX633" fmla="*/ 1380369 w 4329610"/>
                <a:gd name="connsiteY633" fmla="*/ 2130760 h 2891509"/>
                <a:gd name="connsiteX634" fmla="*/ 1358216 w 4329610"/>
                <a:gd name="connsiteY634" fmla="*/ 2031975 h 2891509"/>
                <a:gd name="connsiteX635" fmla="*/ 1381362 w 4329610"/>
                <a:gd name="connsiteY635" fmla="*/ 1971261 h 2891509"/>
                <a:gd name="connsiteX636" fmla="*/ 1381806 w 4329610"/>
                <a:gd name="connsiteY636" fmla="*/ 1971008 h 2891509"/>
                <a:gd name="connsiteX637" fmla="*/ 1381860 w 4329610"/>
                <a:gd name="connsiteY637" fmla="*/ 1970693 h 2891509"/>
                <a:gd name="connsiteX638" fmla="*/ 1392713 w 4329610"/>
                <a:gd name="connsiteY638" fmla="*/ 1956608 h 2891509"/>
                <a:gd name="connsiteX639" fmla="*/ 1383404 w 4329610"/>
                <a:gd name="connsiteY639" fmla="*/ 1960034 h 2891509"/>
                <a:gd name="connsiteX640" fmla="*/ 1319216 w 4329610"/>
                <a:gd name="connsiteY640" fmla="*/ 1962880 h 2891509"/>
                <a:gd name="connsiteX641" fmla="*/ 1312842 w 4329610"/>
                <a:gd name="connsiteY641" fmla="*/ 1959673 h 2891509"/>
                <a:gd name="connsiteX642" fmla="*/ 1310221 w 4329610"/>
                <a:gd name="connsiteY642" fmla="*/ 1954734 h 2891509"/>
                <a:gd name="connsiteX643" fmla="*/ 1312389 w 4329610"/>
                <a:gd name="connsiteY643" fmla="*/ 1942063 h 2891509"/>
                <a:gd name="connsiteX644" fmla="*/ 1323242 w 4329610"/>
                <a:gd name="connsiteY644" fmla="*/ 1927978 h 2891509"/>
                <a:gd name="connsiteX645" fmla="*/ 1313932 w 4329610"/>
                <a:gd name="connsiteY645" fmla="*/ 1931403 h 2891509"/>
                <a:gd name="connsiteX646" fmla="*/ 1249744 w 4329610"/>
                <a:gd name="connsiteY646" fmla="*/ 1934250 h 2891509"/>
                <a:gd name="connsiteX647" fmla="*/ 1243371 w 4329610"/>
                <a:gd name="connsiteY647" fmla="*/ 1931043 h 2891509"/>
                <a:gd name="connsiteX648" fmla="*/ 1240751 w 4329610"/>
                <a:gd name="connsiteY648" fmla="*/ 1926105 h 2891509"/>
                <a:gd name="connsiteX649" fmla="*/ 1242917 w 4329610"/>
                <a:gd name="connsiteY649" fmla="*/ 1913433 h 2891509"/>
                <a:gd name="connsiteX650" fmla="*/ 1285495 w 4329610"/>
                <a:gd name="connsiteY650" fmla="*/ 1876591 h 2891509"/>
                <a:gd name="connsiteX651" fmla="*/ 1372498 w 4329610"/>
                <a:gd name="connsiteY651" fmla="*/ 1865348 h 2891509"/>
                <a:gd name="connsiteX652" fmla="*/ 1378871 w 4329610"/>
                <a:gd name="connsiteY652" fmla="*/ 1868555 h 2891509"/>
                <a:gd name="connsiteX653" fmla="*/ 1381492 w 4329610"/>
                <a:gd name="connsiteY653" fmla="*/ 1873494 h 2891509"/>
                <a:gd name="connsiteX654" fmla="*/ 1370811 w 4329610"/>
                <a:gd name="connsiteY654" fmla="*/ 1899223 h 2891509"/>
                <a:gd name="connsiteX655" fmla="*/ 1370483 w 4329610"/>
                <a:gd name="connsiteY655" fmla="*/ 1899510 h 2891509"/>
                <a:gd name="connsiteX656" fmla="*/ 1377781 w 4329610"/>
                <a:gd name="connsiteY656" fmla="*/ 1896825 h 2891509"/>
                <a:gd name="connsiteX657" fmla="*/ 1441969 w 4329610"/>
                <a:gd name="connsiteY657" fmla="*/ 1893978 h 2891509"/>
                <a:gd name="connsiteX658" fmla="*/ 1448342 w 4329610"/>
                <a:gd name="connsiteY658" fmla="*/ 1897185 h 2891509"/>
                <a:gd name="connsiteX659" fmla="*/ 1450963 w 4329610"/>
                <a:gd name="connsiteY659" fmla="*/ 1902124 h 2891509"/>
                <a:gd name="connsiteX660" fmla="*/ 1440282 w 4329610"/>
                <a:gd name="connsiteY660" fmla="*/ 1927853 h 2891509"/>
                <a:gd name="connsiteX661" fmla="*/ 1439954 w 4329610"/>
                <a:gd name="connsiteY661" fmla="*/ 1928140 h 2891509"/>
                <a:gd name="connsiteX662" fmla="*/ 1447252 w 4329610"/>
                <a:gd name="connsiteY662" fmla="*/ 1925455 h 2891509"/>
                <a:gd name="connsiteX663" fmla="*/ 1511441 w 4329610"/>
                <a:gd name="connsiteY663" fmla="*/ 1922608 h 2891509"/>
                <a:gd name="connsiteX664" fmla="*/ 1517814 w 4329610"/>
                <a:gd name="connsiteY664" fmla="*/ 1925815 h 2891509"/>
                <a:gd name="connsiteX665" fmla="*/ 1520434 w 4329610"/>
                <a:gd name="connsiteY665" fmla="*/ 1930754 h 2891509"/>
                <a:gd name="connsiteX666" fmla="*/ 1509753 w 4329610"/>
                <a:gd name="connsiteY666" fmla="*/ 1956483 h 2891509"/>
                <a:gd name="connsiteX667" fmla="*/ 1509425 w 4329610"/>
                <a:gd name="connsiteY667" fmla="*/ 1956770 h 2891509"/>
                <a:gd name="connsiteX668" fmla="*/ 1516723 w 4329610"/>
                <a:gd name="connsiteY668" fmla="*/ 1954085 h 2891509"/>
                <a:gd name="connsiteX669" fmla="*/ 1580912 w 4329610"/>
                <a:gd name="connsiteY669" fmla="*/ 1951239 h 2891509"/>
                <a:gd name="connsiteX670" fmla="*/ 1587285 w 4329610"/>
                <a:gd name="connsiteY670" fmla="*/ 1954445 h 2891509"/>
                <a:gd name="connsiteX671" fmla="*/ 1589906 w 4329610"/>
                <a:gd name="connsiteY671" fmla="*/ 1959383 h 2891509"/>
                <a:gd name="connsiteX672" fmla="*/ 1579224 w 4329610"/>
                <a:gd name="connsiteY672" fmla="*/ 1985113 h 2891509"/>
                <a:gd name="connsiteX673" fmla="*/ 1576227 w 4329610"/>
                <a:gd name="connsiteY673" fmla="*/ 1987739 h 2891509"/>
                <a:gd name="connsiteX674" fmla="*/ 1587932 w 4329610"/>
                <a:gd name="connsiteY674" fmla="*/ 1983432 h 2891509"/>
                <a:gd name="connsiteX675" fmla="*/ 1652121 w 4329610"/>
                <a:gd name="connsiteY675" fmla="*/ 1980584 h 2891509"/>
                <a:gd name="connsiteX676" fmla="*/ 1658493 w 4329610"/>
                <a:gd name="connsiteY676" fmla="*/ 1983792 h 2891509"/>
                <a:gd name="connsiteX677" fmla="*/ 1661114 w 4329610"/>
                <a:gd name="connsiteY677" fmla="*/ 1988729 h 2891509"/>
                <a:gd name="connsiteX678" fmla="*/ 1616369 w 4329610"/>
                <a:gd name="connsiteY678" fmla="*/ 2038245 h 2891509"/>
                <a:gd name="connsiteX679" fmla="*/ 1529366 w 4329610"/>
                <a:gd name="connsiteY679" fmla="*/ 2049486 h 2891509"/>
                <a:gd name="connsiteX680" fmla="*/ 1522992 w 4329610"/>
                <a:gd name="connsiteY680" fmla="*/ 2046279 h 2891509"/>
                <a:gd name="connsiteX681" fmla="*/ 1520372 w 4329610"/>
                <a:gd name="connsiteY681" fmla="*/ 2041341 h 2891509"/>
                <a:gd name="connsiteX682" fmla="*/ 1522539 w 4329610"/>
                <a:gd name="connsiteY682" fmla="*/ 2028669 h 2891509"/>
                <a:gd name="connsiteX683" fmla="*/ 1534850 w 4329610"/>
                <a:gd name="connsiteY683" fmla="*/ 2012692 h 2891509"/>
                <a:gd name="connsiteX684" fmla="*/ 1522346 w 4329610"/>
                <a:gd name="connsiteY684" fmla="*/ 2017294 h 2891509"/>
                <a:gd name="connsiteX685" fmla="*/ 1458158 w 4329610"/>
                <a:gd name="connsiteY685" fmla="*/ 2020140 h 2891509"/>
                <a:gd name="connsiteX686" fmla="*/ 1451785 w 4329610"/>
                <a:gd name="connsiteY686" fmla="*/ 2016933 h 2891509"/>
                <a:gd name="connsiteX687" fmla="*/ 1449164 w 4329610"/>
                <a:gd name="connsiteY687" fmla="*/ 2011995 h 2891509"/>
                <a:gd name="connsiteX688" fmla="*/ 1451331 w 4329610"/>
                <a:gd name="connsiteY688" fmla="*/ 1999323 h 2891509"/>
                <a:gd name="connsiteX689" fmla="*/ 1462184 w 4329610"/>
                <a:gd name="connsiteY689" fmla="*/ 1985238 h 2891509"/>
                <a:gd name="connsiteX690" fmla="*/ 1452875 w 4329610"/>
                <a:gd name="connsiteY690" fmla="*/ 1988664 h 2891509"/>
                <a:gd name="connsiteX691" fmla="*/ 1418633 w 4329610"/>
                <a:gd name="connsiteY691" fmla="*/ 1994296 h 2891509"/>
                <a:gd name="connsiteX692" fmla="*/ 1417880 w 4329610"/>
                <a:gd name="connsiteY692" fmla="*/ 1994226 h 2891509"/>
                <a:gd name="connsiteX693" fmla="*/ 1421472 w 4329610"/>
                <a:gd name="connsiteY693" fmla="*/ 2001821 h 2891509"/>
                <a:gd name="connsiteX694" fmla="*/ 1428881 w 4329610"/>
                <a:gd name="connsiteY694" fmla="*/ 2041177 h 2891509"/>
                <a:gd name="connsiteX695" fmla="*/ 1428841 w 4329610"/>
                <a:gd name="connsiteY695" fmla="*/ 2052624 h 2891509"/>
                <a:gd name="connsiteX696" fmla="*/ 1439831 w 4329610"/>
                <a:gd name="connsiteY696" fmla="*/ 2035294 h 2891509"/>
                <a:gd name="connsiteX697" fmla="*/ 1452717 w 4329610"/>
                <a:gd name="connsiteY697" fmla="*/ 2027942 h 2891509"/>
                <a:gd name="connsiteX698" fmla="*/ 1459106 w 4329610"/>
                <a:gd name="connsiteY698" fmla="*/ 2028834 h 2891509"/>
                <a:gd name="connsiteX699" fmla="*/ 1465100 w 4329610"/>
                <a:gd name="connsiteY699" fmla="*/ 2034479 h 2891509"/>
                <a:gd name="connsiteX700" fmla="*/ 1487351 w 4329610"/>
                <a:gd name="connsiteY700" fmla="*/ 2105209 h 2891509"/>
                <a:gd name="connsiteX701" fmla="*/ 1487310 w 4329610"/>
                <a:gd name="connsiteY701" fmla="*/ 2116656 h 2891509"/>
                <a:gd name="connsiteX702" fmla="*/ 1498300 w 4329610"/>
                <a:gd name="connsiteY702" fmla="*/ 2099327 h 2891509"/>
                <a:gd name="connsiteX703" fmla="*/ 1511187 w 4329610"/>
                <a:gd name="connsiteY703" fmla="*/ 2091974 h 2891509"/>
                <a:gd name="connsiteX704" fmla="*/ 1517575 w 4329610"/>
                <a:gd name="connsiteY704" fmla="*/ 2092867 h 2891509"/>
                <a:gd name="connsiteX705" fmla="*/ 1523569 w 4329610"/>
                <a:gd name="connsiteY705" fmla="*/ 2098512 h 2891509"/>
                <a:gd name="connsiteX706" fmla="*/ 1545820 w 4329610"/>
                <a:gd name="connsiteY706" fmla="*/ 2169242 h 2891509"/>
                <a:gd name="connsiteX707" fmla="*/ 1545781 w 4329610"/>
                <a:gd name="connsiteY707" fmla="*/ 2180689 h 2891509"/>
                <a:gd name="connsiteX708" fmla="*/ 1556771 w 4329610"/>
                <a:gd name="connsiteY708" fmla="*/ 2163359 h 2891509"/>
                <a:gd name="connsiteX709" fmla="*/ 1569656 w 4329610"/>
                <a:gd name="connsiteY709" fmla="*/ 2156007 h 2891509"/>
                <a:gd name="connsiteX710" fmla="*/ 1576045 w 4329610"/>
                <a:gd name="connsiteY710" fmla="*/ 2156899 h 2891509"/>
                <a:gd name="connsiteX711" fmla="*/ 1582039 w 4329610"/>
                <a:gd name="connsiteY711" fmla="*/ 2162545 h 2891509"/>
                <a:gd name="connsiteX712" fmla="*/ 1604290 w 4329610"/>
                <a:gd name="connsiteY712" fmla="*/ 2233274 h 2891509"/>
                <a:gd name="connsiteX713" fmla="*/ 1604236 w 4329610"/>
                <a:gd name="connsiteY713" fmla="*/ 2248649 h 2891509"/>
                <a:gd name="connsiteX714" fmla="*/ 1616702 w 4329610"/>
                <a:gd name="connsiteY714" fmla="*/ 2228993 h 2891509"/>
                <a:gd name="connsiteX715" fmla="*/ 1629587 w 4329610"/>
                <a:gd name="connsiteY715" fmla="*/ 2221641 h 2891509"/>
                <a:gd name="connsiteX716" fmla="*/ 1633143 w 4329610"/>
                <a:gd name="connsiteY716" fmla="*/ 2222137 h 2891509"/>
                <a:gd name="connsiteX717" fmla="*/ 1637489 w 4329610"/>
                <a:gd name="connsiteY717" fmla="*/ 2214547 h 2891509"/>
                <a:gd name="connsiteX718" fmla="*/ 1650030 w 4329610"/>
                <a:gd name="connsiteY718" fmla="*/ 2206622 h 2891509"/>
                <a:gd name="connsiteX719" fmla="*/ 1656452 w 4329610"/>
                <a:gd name="connsiteY719" fmla="*/ 2207225 h 2891509"/>
                <a:gd name="connsiteX720" fmla="*/ 1662695 w 4329610"/>
                <a:gd name="connsiteY720" fmla="*/ 2212593 h 2891509"/>
                <a:gd name="connsiteX721" fmla="*/ 1688112 w 4329610"/>
                <a:gd name="connsiteY721" fmla="*/ 2282247 h 2891509"/>
                <a:gd name="connsiteX722" fmla="*/ 1688590 w 4329610"/>
                <a:gd name="connsiteY722" fmla="*/ 2293685 h 2891509"/>
                <a:gd name="connsiteX723" fmla="*/ 1698786 w 4329610"/>
                <a:gd name="connsiteY723" fmla="*/ 2275877 h 2891509"/>
                <a:gd name="connsiteX724" fmla="*/ 1711327 w 4329610"/>
                <a:gd name="connsiteY724" fmla="*/ 2267952 h 2891509"/>
                <a:gd name="connsiteX725" fmla="*/ 1717751 w 4329610"/>
                <a:gd name="connsiteY725" fmla="*/ 2268556 h 2891509"/>
                <a:gd name="connsiteX726" fmla="*/ 1723993 w 4329610"/>
                <a:gd name="connsiteY726" fmla="*/ 2273924 h 2891509"/>
                <a:gd name="connsiteX727" fmla="*/ 1749412 w 4329610"/>
                <a:gd name="connsiteY727" fmla="*/ 2343578 h 2891509"/>
                <a:gd name="connsiteX728" fmla="*/ 1749888 w 4329610"/>
                <a:gd name="connsiteY728" fmla="*/ 2355016 h 2891509"/>
                <a:gd name="connsiteX729" fmla="*/ 1760085 w 4329610"/>
                <a:gd name="connsiteY729" fmla="*/ 2337207 h 2891509"/>
                <a:gd name="connsiteX730" fmla="*/ 1772627 w 4329610"/>
                <a:gd name="connsiteY730" fmla="*/ 2329282 h 2891509"/>
                <a:gd name="connsiteX731" fmla="*/ 1779049 w 4329610"/>
                <a:gd name="connsiteY731" fmla="*/ 2329885 h 2891509"/>
                <a:gd name="connsiteX732" fmla="*/ 1785291 w 4329610"/>
                <a:gd name="connsiteY732" fmla="*/ 2335254 h 2891509"/>
                <a:gd name="connsiteX733" fmla="*/ 1810709 w 4329610"/>
                <a:gd name="connsiteY733" fmla="*/ 2404908 h 2891509"/>
                <a:gd name="connsiteX734" fmla="*/ 1811186 w 4329610"/>
                <a:gd name="connsiteY734" fmla="*/ 2416346 h 2891509"/>
                <a:gd name="connsiteX735" fmla="*/ 1821383 w 4329610"/>
                <a:gd name="connsiteY735" fmla="*/ 2398537 h 2891509"/>
                <a:gd name="connsiteX736" fmla="*/ 1833924 w 4329610"/>
                <a:gd name="connsiteY736" fmla="*/ 2390612 h 2891509"/>
                <a:gd name="connsiteX737" fmla="*/ 1840347 w 4329610"/>
                <a:gd name="connsiteY737" fmla="*/ 2391215 h 2891509"/>
                <a:gd name="connsiteX738" fmla="*/ 1846590 w 4329610"/>
                <a:gd name="connsiteY738" fmla="*/ 2396584 h 2891509"/>
                <a:gd name="connsiteX739" fmla="*/ 1872008 w 4329610"/>
                <a:gd name="connsiteY739" fmla="*/ 2466239 h 2891509"/>
                <a:gd name="connsiteX740" fmla="*/ 1872648 w 4329610"/>
                <a:gd name="connsiteY740" fmla="*/ 2481601 h 2891509"/>
                <a:gd name="connsiteX741" fmla="*/ 1884214 w 4329610"/>
                <a:gd name="connsiteY741" fmla="*/ 2461401 h 2891509"/>
                <a:gd name="connsiteX742" fmla="*/ 1896755 w 4329610"/>
                <a:gd name="connsiteY742" fmla="*/ 2453475 h 2891509"/>
                <a:gd name="connsiteX743" fmla="*/ 1903178 w 4329610"/>
                <a:gd name="connsiteY743" fmla="*/ 2454079 h 2891509"/>
                <a:gd name="connsiteX744" fmla="*/ 1909421 w 4329610"/>
                <a:gd name="connsiteY744" fmla="*/ 2459448 h 2891509"/>
                <a:gd name="connsiteX745" fmla="*/ 1936006 w 4329610"/>
                <a:gd name="connsiteY745" fmla="*/ 2557132 h 2891509"/>
                <a:gd name="connsiteX746" fmla="*/ 1903082 w 4329610"/>
                <a:gd name="connsiteY746" fmla="*/ 2626755 h 2891509"/>
                <a:gd name="connsiteX747" fmla="*/ 1896659 w 4329610"/>
                <a:gd name="connsiteY747" fmla="*/ 2626151 h 2891509"/>
                <a:gd name="connsiteX748" fmla="*/ 1890416 w 4329610"/>
                <a:gd name="connsiteY748" fmla="*/ 2620783 h 2891509"/>
                <a:gd name="connsiteX749" fmla="*/ 1864999 w 4329610"/>
                <a:gd name="connsiteY749" fmla="*/ 2551128 h 2891509"/>
                <a:gd name="connsiteX750" fmla="*/ 1864400 w 4329610"/>
                <a:gd name="connsiteY750" fmla="*/ 2536748 h 2891509"/>
                <a:gd name="connsiteX751" fmla="*/ 1862931 w 4329610"/>
                <a:gd name="connsiteY751" fmla="*/ 2541106 h 2891509"/>
                <a:gd name="connsiteX752" fmla="*/ 1840251 w 4329610"/>
                <a:gd name="connsiteY752" fmla="*/ 2563891 h 2891509"/>
                <a:gd name="connsiteX753" fmla="*/ 1833828 w 4329610"/>
                <a:gd name="connsiteY753" fmla="*/ 2563288 h 2891509"/>
                <a:gd name="connsiteX754" fmla="*/ 1827586 w 4329610"/>
                <a:gd name="connsiteY754" fmla="*/ 2557919 h 2891509"/>
                <a:gd name="connsiteX755" fmla="*/ 1802167 w 4329610"/>
                <a:gd name="connsiteY755" fmla="*/ 2488264 h 2891509"/>
                <a:gd name="connsiteX756" fmla="*/ 1801794 w 4329610"/>
                <a:gd name="connsiteY756" fmla="*/ 2479298 h 2891509"/>
                <a:gd name="connsiteX757" fmla="*/ 1801633 w 4329610"/>
                <a:gd name="connsiteY757" fmla="*/ 2479776 h 2891509"/>
                <a:gd name="connsiteX758" fmla="*/ 1778953 w 4329610"/>
                <a:gd name="connsiteY758" fmla="*/ 2502561 h 2891509"/>
                <a:gd name="connsiteX759" fmla="*/ 1772530 w 4329610"/>
                <a:gd name="connsiteY759" fmla="*/ 2501957 h 2891509"/>
                <a:gd name="connsiteX760" fmla="*/ 1766287 w 4329610"/>
                <a:gd name="connsiteY760" fmla="*/ 2496588 h 2891509"/>
                <a:gd name="connsiteX761" fmla="*/ 1740870 w 4329610"/>
                <a:gd name="connsiteY761" fmla="*/ 2426934 h 2891509"/>
                <a:gd name="connsiteX762" fmla="*/ 1740496 w 4329610"/>
                <a:gd name="connsiteY762" fmla="*/ 2417968 h 2891509"/>
                <a:gd name="connsiteX763" fmla="*/ 1740335 w 4329610"/>
                <a:gd name="connsiteY763" fmla="*/ 2418445 h 2891509"/>
                <a:gd name="connsiteX764" fmla="*/ 1717655 w 4329610"/>
                <a:gd name="connsiteY764" fmla="*/ 2441230 h 2891509"/>
                <a:gd name="connsiteX765" fmla="*/ 1711232 w 4329610"/>
                <a:gd name="connsiteY765" fmla="*/ 2440627 h 2891509"/>
                <a:gd name="connsiteX766" fmla="*/ 1704990 w 4329610"/>
                <a:gd name="connsiteY766" fmla="*/ 2435258 h 2891509"/>
                <a:gd name="connsiteX767" fmla="*/ 1679571 w 4329610"/>
                <a:gd name="connsiteY767" fmla="*/ 2365605 h 2891509"/>
                <a:gd name="connsiteX768" fmla="*/ 1679197 w 4329610"/>
                <a:gd name="connsiteY768" fmla="*/ 2356638 h 2891509"/>
                <a:gd name="connsiteX769" fmla="*/ 1679037 w 4329610"/>
                <a:gd name="connsiteY769" fmla="*/ 2357115 h 2891509"/>
                <a:gd name="connsiteX770" fmla="*/ 1656356 w 4329610"/>
                <a:gd name="connsiteY770" fmla="*/ 2379900 h 2891509"/>
                <a:gd name="connsiteX771" fmla="*/ 1649934 w 4329610"/>
                <a:gd name="connsiteY771" fmla="*/ 2379297 h 2891509"/>
                <a:gd name="connsiteX772" fmla="*/ 1648314 w 4329610"/>
                <a:gd name="connsiteY772" fmla="*/ 2377904 h 2891509"/>
                <a:gd name="connsiteX773" fmla="*/ 1645170 w 4329610"/>
                <a:gd name="connsiteY773" fmla="*/ 2382094 h 2891509"/>
                <a:gd name="connsiteX774" fmla="*/ 1646077 w 4329610"/>
                <a:gd name="connsiteY774" fmla="*/ 2383151 h 2891509"/>
                <a:gd name="connsiteX775" fmla="*/ 1646677 w 4329610"/>
                <a:gd name="connsiteY775" fmla="*/ 2389573 h 2891509"/>
                <a:gd name="connsiteX776" fmla="*/ 1623880 w 4329610"/>
                <a:gd name="connsiteY776" fmla="*/ 2412243 h 2891509"/>
                <a:gd name="connsiteX777" fmla="*/ 1623404 w 4329610"/>
                <a:gd name="connsiteY777" fmla="*/ 2412403 h 2891509"/>
                <a:gd name="connsiteX778" fmla="*/ 1632369 w 4329610"/>
                <a:gd name="connsiteY778" fmla="*/ 2412781 h 2891509"/>
                <a:gd name="connsiteX779" fmla="*/ 1702011 w 4329610"/>
                <a:gd name="connsiteY779" fmla="*/ 2438236 h 2891509"/>
                <a:gd name="connsiteX780" fmla="*/ 1707376 w 4329610"/>
                <a:gd name="connsiteY780" fmla="*/ 2444481 h 2891509"/>
                <a:gd name="connsiteX781" fmla="*/ 1707976 w 4329610"/>
                <a:gd name="connsiteY781" fmla="*/ 2450904 h 2891509"/>
                <a:gd name="connsiteX782" fmla="*/ 1685179 w 4329610"/>
                <a:gd name="connsiteY782" fmla="*/ 2473573 h 2891509"/>
                <a:gd name="connsiteX783" fmla="*/ 1684701 w 4329610"/>
                <a:gd name="connsiteY783" fmla="*/ 2473733 h 2891509"/>
                <a:gd name="connsiteX784" fmla="*/ 1693668 w 4329610"/>
                <a:gd name="connsiteY784" fmla="*/ 2474112 h 2891509"/>
                <a:gd name="connsiteX785" fmla="*/ 1763308 w 4329610"/>
                <a:gd name="connsiteY785" fmla="*/ 2499566 h 2891509"/>
                <a:gd name="connsiteX786" fmla="*/ 1768674 w 4329610"/>
                <a:gd name="connsiteY786" fmla="*/ 2505811 h 2891509"/>
                <a:gd name="connsiteX787" fmla="*/ 1769274 w 4329610"/>
                <a:gd name="connsiteY787" fmla="*/ 2512234 h 2891509"/>
                <a:gd name="connsiteX788" fmla="*/ 1746477 w 4329610"/>
                <a:gd name="connsiteY788" fmla="*/ 2534904 h 2891509"/>
                <a:gd name="connsiteX789" fmla="*/ 1746000 w 4329610"/>
                <a:gd name="connsiteY789" fmla="*/ 2535064 h 2891509"/>
                <a:gd name="connsiteX790" fmla="*/ 1754966 w 4329610"/>
                <a:gd name="connsiteY790" fmla="*/ 2535442 h 2891509"/>
                <a:gd name="connsiteX791" fmla="*/ 1824607 w 4329610"/>
                <a:gd name="connsiteY791" fmla="*/ 2560896 h 2891509"/>
                <a:gd name="connsiteX792" fmla="*/ 1829972 w 4329610"/>
                <a:gd name="connsiteY792" fmla="*/ 2567142 h 2891509"/>
                <a:gd name="connsiteX793" fmla="*/ 1830573 w 4329610"/>
                <a:gd name="connsiteY793" fmla="*/ 2573565 h 2891509"/>
                <a:gd name="connsiteX794" fmla="*/ 1807775 w 4329610"/>
                <a:gd name="connsiteY794" fmla="*/ 2596233 h 2891509"/>
                <a:gd name="connsiteX795" fmla="*/ 1803417 w 4329610"/>
                <a:gd name="connsiteY795" fmla="*/ 2597700 h 2891509"/>
                <a:gd name="connsiteX796" fmla="*/ 1817797 w 4329610"/>
                <a:gd name="connsiteY796" fmla="*/ 2598306 h 2891509"/>
                <a:gd name="connsiteX797" fmla="*/ 1887437 w 4329610"/>
                <a:gd name="connsiteY797" fmla="*/ 2623760 h 2891509"/>
                <a:gd name="connsiteX798" fmla="*/ 1892803 w 4329610"/>
                <a:gd name="connsiteY798" fmla="*/ 2630005 h 2891509"/>
                <a:gd name="connsiteX799" fmla="*/ 1893403 w 4329610"/>
                <a:gd name="connsiteY799" fmla="*/ 2636428 h 2891509"/>
                <a:gd name="connsiteX800" fmla="*/ 1823764 w 4329610"/>
                <a:gd name="connsiteY800" fmla="*/ 2669316 h 2891509"/>
                <a:gd name="connsiteX801" fmla="*/ 1726093 w 4329610"/>
                <a:gd name="connsiteY801" fmla="*/ 2642679 h 2891509"/>
                <a:gd name="connsiteX802" fmla="*/ 1720728 w 4329610"/>
                <a:gd name="connsiteY802" fmla="*/ 2636434 h 2891509"/>
                <a:gd name="connsiteX803" fmla="*/ 1720127 w 4329610"/>
                <a:gd name="connsiteY803" fmla="*/ 2630011 h 2891509"/>
                <a:gd name="connsiteX804" fmla="*/ 1728060 w 4329610"/>
                <a:gd name="connsiteY804" fmla="*/ 2617474 h 2891509"/>
                <a:gd name="connsiteX805" fmla="*/ 1748265 w 4329610"/>
                <a:gd name="connsiteY805" fmla="*/ 2605918 h 2891509"/>
                <a:gd name="connsiteX806" fmla="*/ 1732903 w 4329610"/>
                <a:gd name="connsiteY806" fmla="*/ 2605270 h 2891509"/>
                <a:gd name="connsiteX807" fmla="*/ 1663263 w 4329610"/>
                <a:gd name="connsiteY807" fmla="*/ 2579816 h 2891509"/>
                <a:gd name="connsiteX808" fmla="*/ 1657897 w 4329610"/>
                <a:gd name="connsiteY808" fmla="*/ 2573570 h 2891509"/>
                <a:gd name="connsiteX809" fmla="*/ 1657297 w 4329610"/>
                <a:gd name="connsiteY809" fmla="*/ 2567148 h 2891509"/>
                <a:gd name="connsiteX810" fmla="*/ 1665230 w 4329610"/>
                <a:gd name="connsiteY810" fmla="*/ 2554610 h 2891509"/>
                <a:gd name="connsiteX811" fmla="*/ 1683042 w 4329610"/>
                <a:gd name="connsiteY811" fmla="*/ 2544422 h 2891509"/>
                <a:gd name="connsiteX812" fmla="*/ 1671605 w 4329610"/>
                <a:gd name="connsiteY812" fmla="*/ 2543940 h 2891509"/>
                <a:gd name="connsiteX813" fmla="*/ 1632629 w 4329610"/>
                <a:gd name="connsiteY813" fmla="*/ 2534744 h 2891509"/>
                <a:gd name="connsiteX814" fmla="*/ 1612830 w 4329610"/>
                <a:gd name="connsiteY814" fmla="*/ 2524247 h 2891509"/>
                <a:gd name="connsiteX815" fmla="*/ 1618641 w 4329610"/>
                <a:gd name="connsiteY815" fmla="*/ 2538261 h 2891509"/>
                <a:gd name="connsiteX816" fmla="*/ 1613053 w 4329610"/>
                <a:gd name="connsiteY816" fmla="*/ 2569921 h 2891509"/>
                <a:gd name="connsiteX817" fmla="*/ 1607437 w 4329610"/>
                <a:gd name="connsiteY817" fmla="*/ 2573097 h 2891509"/>
                <a:gd name="connsiteX818" fmla="*/ 1599246 w 4329610"/>
                <a:gd name="connsiteY818" fmla="*/ 2572259 h 2891509"/>
                <a:gd name="connsiteX819" fmla="*/ 1538579 w 4329610"/>
                <a:gd name="connsiteY819" fmla="*/ 2529630 h 2891509"/>
                <a:gd name="connsiteX820" fmla="*/ 1529868 w 4329610"/>
                <a:gd name="connsiteY820" fmla="*/ 2518171 h 2891509"/>
                <a:gd name="connsiteX821" fmla="*/ 1531155 w 4329610"/>
                <a:gd name="connsiteY821" fmla="*/ 2522587 h 2891509"/>
                <a:gd name="connsiteX822" fmla="*/ 1525566 w 4329610"/>
                <a:gd name="connsiteY822" fmla="*/ 2554247 h 2891509"/>
                <a:gd name="connsiteX823" fmla="*/ 1519950 w 4329610"/>
                <a:gd name="connsiteY823" fmla="*/ 2557422 h 2891509"/>
                <a:gd name="connsiteX824" fmla="*/ 1511761 w 4329610"/>
                <a:gd name="connsiteY824" fmla="*/ 2556584 h 2891509"/>
                <a:gd name="connsiteX825" fmla="*/ 1451093 w 4329610"/>
                <a:gd name="connsiteY825" fmla="*/ 2513955 h 2891509"/>
                <a:gd name="connsiteX826" fmla="*/ 1445662 w 4329610"/>
                <a:gd name="connsiteY826" fmla="*/ 2506811 h 2891509"/>
                <a:gd name="connsiteX827" fmla="*/ 1445803 w 4329610"/>
                <a:gd name="connsiteY827" fmla="*/ 2507294 h 2891509"/>
                <a:gd name="connsiteX828" fmla="*/ 1440214 w 4329610"/>
                <a:gd name="connsiteY828" fmla="*/ 2538954 h 2891509"/>
                <a:gd name="connsiteX829" fmla="*/ 1434598 w 4329610"/>
                <a:gd name="connsiteY829" fmla="*/ 2542130 h 2891509"/>
                <a:gd name="connsiteX830" fmla="*/ 1426408 w 4329610"/>
                <a:gd name="connsiteY830" fmla="*/ 2541292 h 2891509"/>
                <a:gd name="connsiteX831" fmla="*/ 1365740 w 4329610"/>
                <a:gd name="connsiteY831" fmla="*/ 2498662 h 2891509"/>
                <a:gd name="connsiteX832" fmla="*/ 1360310 w 4329610"/>
                <a:gd name="connsiteY832" fmla="*/ 2491518 h 2891509"/>
                <a:gd name="connsiteX833" fmla="*/ 1360450 w 4329610"/>
                <a:gd name="connsiteY833" fmla="*/ 2492001 h 2891509"/>
                <a:gd name="connsiteX834" fmla="*/ 1354861 w 4329610"/>
                <a:gd name="connsiteY834" fmla="*/ 2523661 h 2891509"/>
                <a:gd name="connsiteX835" fmla="*/ 1349246 w 4329610"/>
                <a:gd name="connsiteY835" fmla="*/ 2526836 h 2891509"/>
                <a:gd name="connsiteX836" fmla="*/ 1341055 w 4329610"/>
                <a:gd name="connsiteY836" fmla="*/ 2525999 h 2891509"/>
                <a:gd name="connsiteX837" fmla="*/ 1280388 w 4329610"/>
                <a:gd name="connsiteY837" fmla="*/ 2483370 h 2891509"/>
                <a:gd name="connsiteX838" fmla="*/ 1274957 w 4329610"/>
                <a:gd name="connsiteY838" fmla="*/ 2476225 h 2891509"/>
                <a:gd name="connsiteX839" fmla="*/ 1275098 w 4329610"/>
                <a:gd name="connsiteY839" fmla="*/ 2476709 h 2891509"/>
                <a:gd name="connsiteX840" fmla="*/ 1269509 w 4329610"/>
                <a:gd name="connsiteY840" fmla="*/ 2508369 h 2891509"/>
                <a:gd name="connsiteX841" fmla="*/ 1263894 w 4329610"/>
                <a:gd name="connsiteY841" fmla="*/ 2511544 h 2891509"/>
                <a:gd name="connsiteX842" fmla="*/ 1255703 w 4329610"/>
                <a:gd name="connsiteY842" fmla="*/ 2510707 h 2891509"/>
                <a:gd name="connsiteX843" fmla="*/ 1214561 w 4329610"/>
                <a:gd name="connsiteY843" fmla="*/ 2486960 h 2891509"/>
                <a:gd name="connsiteX844" fmla="*/ 1182930 w 4329610"/>
                <a:gd name="connsiteY844" fmla="*/ 2451244 h 2891509"/>
                <a:gd name="connsiteX845" fmla="*/ 1166973 w 4329610"/>
                <a:gd name="connsiteY845" fmla="*/ 2469953 h 2891509"/>
                <a:gd name="connsiteX846" fmla="*/ 1073091 w 4329610"/>
                <a:gd name="connsiteY846" fmla="*/ 2507839 h 2891509"/>
                <a:gd name="connsiteX847" fmla="*/ 1065041 w 4329610"/>
                <a:gd name="connsiteY847" fmla="*/ 2506113 h 2891509"/>
                <a:gd name="connsiteX848" fmla="*/ 1060677 w 4329610"/>
                <a:gd name="connsiteY848" fmla="*/ 2501361 h 2891509"/>
                <a:gd name="connsiteX849" fmla="*/ 1059408 w 4329610"/>
                <a:gd name="connsiteY849" fmla="*/ 2486581 h 2891509"/>
                <a:gd name="connsiteX850" fmla="*/ 1068502 w 4329610"/>
                <a:gd name="connsiteY850" fmla="*/ 2465155 h 2891509"/>
                <a:gd name="connsiteX851" fmla="*/ 1055880 w 4329610"/>
                <a:gd name="connsiteY851" fmla="*/ 2473934 h 2891509"/>
                <a:gd name="connsiteX852" fmla="*/ 985031 w 4329610"/>
                <a:gd name="connsiteY852" fmla="*/ 2495801 h 2891509"/>
                <a:gd name="connsiteX853" fmla="*/ 976981 w 4329610"/>
                <a:gd name="connsiteY853" fmla="*/ 2494075 h 2891509"/>
                <a:gd name="connsiteX854" fmla="*/ 972617 w 4329610"/>
                <a:gd name="connsiteY854" fmla="*/ 2489324 h 2891509"/>
                <a:gd name="connsiteX855" fmla="*/ 971347 w 4329610"/>
                <a:gd name="connsiteY855" fmla="*/ 2474543 h 2891509"/>
                <a:gd name="connsiteX856" fmla="*/ 979366 w 4329610"/>
                <a:gd name="connsiteY856" fmla="*/ 2455653 h 2891509"/>
                <a:gd name="connsiteX857" fmla="*/ 969967 w 4329610"/>
                <a:gd name="connsiteY857" fmla="*/ 2462190 h 2891509"/>
                <a:gd name="connsiteX858" fmla="*/ 899119 w 4329610"/>
                <a:gd name="connsiteY858" fmla="*/ 2484058 h 2891509"/>
                <a:gd name="connsiteX859" fmla="*/ 891069 w 4329610"/>
                <a:gd name="connsiteY859" fmla="*/ 2482332 h 2891509"/>
                <a:gd name="connsiteX860" fmla="*/ 886704 w 4329610"/>
                <a:gd name="connsiteY860" fmla="*/ 2477581 h 2891509"/>
                <a:gd name="connsiteX861" fmla="*/ 885435 w 4329610"/>
                <a:gd name="connsiteY861" fmla="*/ 2462799 h 2891509"/>
                <a:gd name="connsiteX862" fmla="*/ 893454 w 4329610"/>
                <a:gd name="connsiteY862" fmla="*/ 2443910 h 2891509"/>
                <a:gd name="connsiteX863" fmla="*/ 884056 w 4329610"/>
                <a:gd name="connsiteY863" fmla="*/ 2450445 h 2891509"/>
                <a:gd name="connsiteX864" fmla="*/ 813206 w 4329610"/>
                <a:gd name="connsiteY864" fmla="*/ 2472313 h 2891509"/>
                <a:gd name="connsiteX865" fmla="*/ 805156 w 4329610"/>
                <a:gd name="connsiteY865" fmla="*/ 2470587 h 2891509"/>
                <a:gd name="connsiteX866" fmla="*/ 800792 w 4329610"/>
                <a:gd name="connsiteY866" fmla="*/ 2465837 h 2891509"/>
                <a:gd name="connsiteX867" fmla="*/ 799522 w 4329610"/>
                <a:gd name="connsiteY867" fmla="*/ 2451055 h 2891509"/>
                <a:gd name="connsiteX868" fmla="*/ 807541 w 4329610"/>
                <a:gd name="connsiteY868" fmla="*/ 2432165 h 2891509"/>
                <a:gd name="connsiteX869" fmla="*/ 798142 w 4329610"/>
                <a:gd name="connsiteY869" fmla="*/ 2438702 h 2891509"/>
                <a:gd name="connsiteX870" fmla="*/ 727294 w 4329610"/>
                <a:gd name="connsiteY870" fmla="*/ 2460569 h 2891509"/>
                <a:gd name="connsiteX871" fmla="*/ 719243 w 4329610"/>
                <a:gd name="connsiteY871" fmla="*/ 2458843 h 2891509"/>
                <a:gd name="connsiteX872" fmla="*/ 714879 w 4329610"/>
                <a:gd name="connsiteY872" fmla="*/ 2454093 h 2891509"/>
                <a:gd name="connsiteX873" fmla="*/ 713610 w 4329610"/>
                <a:gd name="connsiteY873" fmla="*/ 2439311 h 2891509"/>
                <a:gd name="connsiteX874" fmla="*/ 750428 w 4329610"/>
                <a:gd name="connsiteY874" fmla="*/ 2385773 h 2891509"/>
                <a:gd name="connsiteX875" fmla="*/ 844309 w 4329610"/>
                <a:gd name="connsiteY875" fmla="*/ 2347888 h 2891509"/>
                <a:gd name="connsiteX876" fmla="*/ 852360 w 4329610"/>
                <a:gd name="connsiteY876" fmla="*/ 2349614 h 2891509"/>
                <a:gd name="connsiteX877" fmla="*/ 856723 w 4329610"/>
                <a:gd name="connsiteY877" fmla="*/ 2354365 h 2891509"/>
                <a:gd name="connsiteX878" fmla="*/ 852288 w 4329610"/>
                <a:gd name="connsiteY878" fmla="*/ 2386206 h 2891509"/>
                <a:gd name="connsiteX879" fmla="*/ 852005 w 4329610"/>
                <a:gd name="connsiteY879" fmla="*/ 2386623 h 2891509"/>
                <a:gd name="connsiteX880" fmla="*/ 859373 w 4329610"/>
                <a:gd name="connsiteY880" fmla="*/ 2381499 h 2891509"/>
                <a:gd name="connsiteX881" fmla="*/ 930221 w 4329610"/>
                <a:gd name="connsiteY881" fmla="*/ 2359632 h 2891509"/>
                <a:gd name="connsiteX882" fmla="*/ 938272 w 4329610"/>
                <a:gd name="connsiteY882" fmla="*/ 2361358 h 2891509"/>
                <a:gd name="connsiteX883" fmla="*/ 942636 w 4329610"/>
                <a:gd name="connsiteY883" fmla="*/ 2366110 h 2891509"/>
                <a:gd name="connsiteX884" fmla="*/ 938201 w 4329610"/>
                <a:gd name="connsiteY884" fmla="*/ 2397951 h 2891509"/>
                <a:gd name="connsiteX885" fmla="*/ 937917 w 4329610"/>
                <a:gd name="connsiteY885" fmla="*/ 2398367 h 2891509"/>
                <a:gd name="connsiteX886" fmla="*/ 945285 w 4329610"/>
                <a:gd name="connsiteY886" fmla="*/ 2393243 h 2891509"/>
                <a:gd name="connsiteX887" fmla="*/ 1016134 w 4329610"/>
                <a:gd name="connsiteY887" fmla="*/ 2371376 h 2891509"/>
                <a:gd name="connsiteX888" fmla="*/ 1024185 w 4329610"/>
                <a:gd name="connsiteY888" fmla="*/ 2373101 h 2891509"/>
                <a:gd name="connsiteX889" fmla="*/ 1028549 w 4329610"/>
                <a:gd name="connsiteY889" fmla="*/ 2377852 h 2891509"/>
                <a:gd name="connsiteX890" fmla="*/ 1024113 w 4329610"/>
                <a:gd name="connsiteY890" fmla="*/ 2409694 h 2891509"/>
                <a:gd name="connsiteX891" fmla="*/ 1023830 w 4329610"/>
                <a:gd name="connsiteY891" fmla="*/ 2410111 h 2891509"/>
                <a:gd name="connsiteX892" fmla="*/ 1031198 w 4329610"/>
                <a:gd name="connsiteY892" fmla="*/ 2404988 h 2891509"/>
                <a:gd name="connsiteX893" fmla="*/ 1102046 w 4329610"/>
                <a:gd name="connsiteY893" fmla="*/ 2383120 h 2891509"/>
                <a:gd name="connsiteX894" fmla="*/ 1110097 w 4329610"/>
                <a:gd name="connsiteY894" fmla="*/ 2384845 h 2891509"/>
                <a:gd name="connsiteX895" fmla="*/ 1114461 w 4329610"/>
                <a:gd name="connsiteY895" fmla="*/ 2389597 h 2891509"/>
                <a:gd name="connsiteX896" fmla="*/ 1110026 w 4329610"/>
                <a:gd name="connsiteY896" fmla="*/ 2421439 h 2891509"/>
                <a:gd name="connsiteX897" fmla="*/ 1107442 w 4329610"/>
                <a:gd name="connsiteY897" fmla="*/ 2425243 h 2891509"/>
                <a:gd name="connsiteX898" fmla="*/ 1119258 w 4329610"/>
                <a:gd name="connsiteY898" fmla="*/ 2417025 h 2891509"/>
                <a:gd name="connsiteX899" fmla="*/ 1155855 w 4329610"/>
                <a:gd name="connsiteY899" fmla="*/ 2400765 h 2891509"/>
                <a:gd name="connsiteX900" fmla="*/ 1160979 w 4329610"/>
                <a:gd name="connsiteY900" fmla="*/ 2399926 h 2891509"/>
                <a:gd name="connsiteX901" fmla="*/ 1159523 w 4329610"/>
                <a:gd name="connsiteY901" fmla="*/ 2383466 h 2891509"/>
                <a:gd name="connsiteX902" fmla="*/ 1161963 w 4329610"/>
                <a:gd name="connsiteY902" fmla="*/ 2377675 h 2891509"/>
                <a:gd name="connsiteX903" fmla="*/ 1159188 w 4329610"/>
                <a:gd name="connsiteY903" fmla="*/ 2376389 h 2891509"/>
                <a:gd name="connsiteX904" fmla="*/ 1128297 w 4329610"/>
                <a:gd name="connsiteY904" fmla="*/ 2350904 h 2891509"/>
                <a:gd name="connsiteX905" fmla="*/ 1119119 w 4329610"/>
                <a:gd name="connsiteY905" fmla="*/ 2339816 h 2891509"/>
                <a:gd name="connsiteX906" fmla="*/ 1120587 w 4329610"/>
                <a:gd name="connsiteY906" fmla="*/ 2344174 h 2891509"/>
                <a:gd name="connsiteX907" fmla="*/ 1116315 w 4329610"/>
                <a:gd name="connsiteY907" fmla="*/ 2376038 h 2891509"/>
                <a:gd name="connsiteX908" fmla="*/ 1110836 w 4329610"/>
                <a:gd name="connsiteY908" fmla="*/ 2379443 h 2891509"/>
                <a:gd name="connsiteX909" fmla="*/ 1102617 w 4329610"/>
                <a:gd name="connsiteY909" fmla="*/ 2378946 h 2891509"/>
                <a:gd name="connsiteX910" fmla="*/ 1040236 w 4329610"/>
                <a:gd name="connsiteY910" fmla="*/ 2338866 h 2891509"/>
                <a:gd name="connsiteX911" fmla="*/ 1034514 w 4329610"/>
                <a:gd name="connsiteY911" fmla="*/ 2331953 h 2891509"/>
                <a:gd name="connsiteX912" fmla="*/ 1034674 w 4329610"/>
                <a:gd name="connsiteY912" fmla="*/ 2332430 h 2891509"/>
                <a:gd name="connsiteX913" fmla="*/ 1030402 w 4329610"/>
                <a:gd name="connsiteY913" fmla="*/ 2364295 h 2891509"/>
                <a:gd name="connsiteX914" fmla="*/ 1024923 w 4329610"/>
                <a:gd name="connsiteY914" fmla="*/ 2367701 h 2891509"/>
                <a:gd name="connsiteX915" fmla="*/ 1016705 w 4329610"/>
                <a:gd name="connsiteY915" fmla="*/ 2367202 h 2891509"/>
                <a:gd name="connsiteX916" fmla="*/ 954324 w 4329610"/>
                <a:gd name="connsiteY916" fmla="*/ 2327122 h 2891509"/>
                <a:gd name="connsiteX917" fmla="*/ 948602 w 4329610"/>
                <a:gd name="connsiteY917" fmla="*/ 2320209 h 2891509"/>
                <a:gd name="connsiteX918" fmla="*/ 948762 w 4329610"/>
                <a:gd name="connsiteY918" fmla="*/ 2320686 h 2891509"/>
                <a:gd name="connsiteX919" fmla="*/ 944489 w 4329610"/>
                <a:gd name="connsiteY919" fmla="*/ 2352551 h 2891509"/>
                <a:gd name="connsiteX920" fmla="*/ 939011 w 4329610"/>
                <a:gd name="connsiteY920" fmla="*/ 2355956 h 2891509"/>
                <a:gd name="connsiteX921" fmla="*/ 930793 w 4329610"/>
                <a:gd name="connsiteY921" fmla="*/ 2355458 h 2891509"/>
                <a:gd name="connsiteX922" fmla="*/ 868411 w 4329610"/>
                <a:gd name="connsiteY922" fmla="*/ 2315379 h 2891509"/>
                <a:gd name="connsiteX923" fmla="*/ 862689 w 4329610"/>
                <a:gd name="connsiteY923" fmla="*/ 2308465 h 2891509"/>
                <a:gd name="connsiteX924" fmla="*/ 862850 w 4329610"/>
                <a:gd name="connsiteY924" fmla="*/ 2308943 h 2891509"/>
                <a:gd name="connsiteX925" fmla="*/ 858577 w 4329610"/>
                <a:gd name="connsiteY925" fmla="*/ 2340807 h 2891509"/>
                <a:gd name="connsiteX926" fmla="*/ 853098 w 4329610"/>
                <a:gd name="connsiteY926" fmla="*/ 2344212 h 2891509"/>
                <a:gd name="connsiteX927" fmla="*/ 844879 w 4329610"/>
                <a:gd name="connsiteY927" fmla="*/ 2343715 h 2891509"/>
                <a:gd name="connsiteX928" fmla="*/ 802789 w 4329610"/>
                <a:gd name="connsiteY928" fmla="*/ 2321691 h 2891509"/>
                <a:gd name="connsiteX929" fmla="*/ 789240 w 4329610"/>
                <a:gd name="connsiteY929" fmla="*/ 2307615 h 2891509"/>
                <a:gd name="connsiteX930" fmla="*/ 765758 w 4329610"/>
                <a:gd name="connsiteY930" fmla="*/ 2311550 h 2891509"/>
                <a:gd name="connsiteX931" fmla="*/ 758855 w 4329610"/>
                <a:gd name="connsiteY931" fmla="*/ 2309746 h 2891509"/>
                <a:gd name="connsiteX932" fmla="*/ 755260 w 4329610"/>
                <a:gd name="connsiteY932" fmla="*/ 2305465 h 2891509"/>
                <a:gd name="connsiteX933" fmla="*/ 754729 w 4329610"/>
                <a:gd name="connsiteY933" fmla="*/ 2292621 h 2891509"/>
                <a:gd name="connsiteX934" fmla="*/ 762093 w 4329610"/>
                <a:gd name="connsiteY934" fmla="*/ 2277208 h 2891509"/>
                <a:gd name="connsiteX935" fmla="*/ 761329 w 4329610"/>
                <a:gd name="connsiteY935" fmla="*/ 2275746 h 2891509"/>
                <a:gd name="connsiteX936" fmla="*/ 752160 w 4329610"/>
                <a:gd name="connsiteY936" fmla="*/ 2281537 h 2891509"/>
                <a:gd name="connsiteX937" fmla="*/ 689987 w 4329610"/>
                <a:gd name="connsiteY937" fmla="*/ 2297748 h 2891509"/>
                <a:gd name="connsiteX938" fmla="*/ 683083 w 4329610"/>
                <a:gd name="connsiteY938" fmla="*/ 2295944 h 2891509"/>
                <a:gd name="connsiteX939" fmla="*/ 679488 w 4329610"/>
                <a:gd name="connsiteY939" fmla="*/ 2291663 h 2891509"/>
                <a:gd name="connsiteX940" fmla="*/ 678957 w 4329610"/>
                <a:gd name="connsiteY940" fmla="*/ 2278819 h 2891509"/>
                <a:gd name="connsiteX941" fmla="*/ 686624 w 4329610"/>
                <a:gd name="connsiteY941" fmla="*/ 2262774 h 2891509"/>
                <a:gd name="connsiteX942" fmla="*/ 678237 w 4329610"/>
                <a:gd name="connsiteY942" fmla="*/ 2268071 h 2891509"/>
                <a:gd name="connsiteX943" fmla="*/ 616064 w 4329610"/>
                <a:gd name="connsiteY943" fmla="*/ 2284282 h 2891509"/>
                <a:gd name="connsiteX944" fmla="*/ 609161 w 4329610"/>
                <a:gd name="connsiteY944" fmla="*/ 2282479 h 2891509"/>
                <a:gd name="connsiteX945" fmla="*/ 605564 w 4329610"/>
                <a:gd name="connsiteY945" fmla="*/ 2278198 h 2891509"/>
                <a:gd name="connsiteX946" fmla="*/ 605033 w 4329610"/>
                <a:gd name="connsiteY946" fmla="*/ 2265354 h 2891509"/>
                <a:gd name="connsiteX947" fmla="*/ 612701 w 4329610"/>
                <a:gd name="connsiteY947" fmla="*/ 2249309 h 2891509"/>
                <a:gd name="connsiteX948" fmla="*/ 604314 w 4329610"/>
                <a:gd name="connsiteY948" fmla="*/ 2254607 h 2891509"/>
                <a:gd name="connsiteX949" fmla="*/ 542141 w 4329610"/>
                <a:gd name="connsiteY949" fmla="*/ 2270817 h 2891509"/>
                <a:gd name="connsiteX950" fmla="*/ 535237 w 4329610"/>
                <a:gd name="connsiteY950" fmla="*/ 2269013 h 2891509"/>
                <a:gd name="connsiteX951" fmla="*/ 531642 w 4329610"/>
                <a:gd name="connsiteY951" fmla="*/ 2264734 h 2891509"/>
                <a:gd name="connsiteX952" fmla="*/ 531110 w 4329610"/>
                <a:gd name="connsiteY952" fmla="*/ 2251888 h 2891509"/>
                <a:gd name="connsiteX953" fmla="*/ 538777 w 4329610"/>
                <a:gd name="connsiteY953" fmla="*/ 2235844 h 2891509"/>
                <a:gd name="connsiteX954" fmla="*/ 530390 w 4329610"/>
                <a:gd name="connsiteY954" fmla="*/ 2241141 h 2891509"/>
                <a:gd name="connsiteX955" fmla="*/ 468217 w 4329610"/>
                <a:gd name="connsiteY955" fmla="*/ 2257352 h 2891509"/>
                <a:gd name="connsiteX956" fmla="*/ 461314 w 4329610"/>
                <a:gd name="connsiteY956" fmla="*/ 2255549 h 2891509"/>
                <a:gd name="connsiteX957" fmla="*/ 457719 w 4329610"/>
                <a:gd name="connsiteY957" fmla="*/ 2251268 h 2891509"/>
                <a:gd name="connsiteX958" fmla="*/ 457187 w 4329610"/>
                <a:gd name="connsiteY958" fmla="*/ 2238423 h 2891509"/>
                <a:gd name="connsiteX959" fmla="*/ 491116 w 4329610"/>
                <a:gd name="connsiteY959" fmla="*/ 2193490 h 2891509"/>
                <a:gd name="connsiteX960" fmla="*/ 573844 w 4329610"/>
                <a:gd name="connsiteY960" fmla="*/ 2164296 h 2891509"/>
                <a:gd name="connsiteX961" fmla="*/ 580746 w 4329610"/>
                <a:gd name="connsiteY961" fmla="*/ 2166100 h 2891509"/>
                <a:gd name="connsiteX962" fmla="*/ 584342 w 4329610"/>
                <a:gd name="connsiteY962" fmla="*/ 2170381 h 2891509"/>
                <a:gd name="connsiteX963" fmla="*/ 579279 w 4329610"/>
                <a:gd name="connsiteY963" fmla="*/ 2197776 h 2891509"/>
                <a:gd name="connsiteX964" fmla="*/ 579018 w 4329610"/>
                <a:gd name="connsiteY964" fmla="*/ 2198126 h 2891509"/>
                <a:gd name="connsiteX965" fmla="*/ 585594 w 4329610"/>
                <a:gd name="connsiteY965" fmla="*/ 2193973 h 2891509"/>
                <a:gd name="connsiteX966" fmla="*/ 647767 w 4329610"/>
                <a:gd name="connsiteY966" fmla="*/ 2177762 h 2891509"/>
                <a:gd name="connsiteX967" fmla="*/ 654670 w 4329610"/>
                <a:gd name="connsiteY967" fmla="*/ 2179566 h 2891509"/>
                <a:gd name="connsiteX968" fmla="*/ 658266 w 4329610"/>
                <a:gd name="connsiteY968" fmla="*/ 2183846 h 2891509"/>
                <a:gd name="connsiteX969" fmla="*/ 653203 w 4329610"/>
                <a:gd name="connsiteY969" fmla="*/ 2211240 h 2891509"/>
                <a:gd name="connsiteX970" fmla="*/ 652942 w 4329610"/>
                <a:gd name="connsiteY970" fmla="*/ 2211590 h 2891509"/>
                <a:gd name="connsiteX971" fmla="*/ 659517 w 4329610"/>
                <a:gd name="connsiteY971" fmla="*/ 2207438 h 2891509"/>
                <a:gd name="connsiteX972" fmla="*/ 721690 w 4329610"/>
                <a:gd name="connsiteY972" fmla="*/ 2191227 h 2891509"/>
                <a:gd name="connsiteX973" fmla="*/ 728593 w 4329610"/>
                <a:gd name="connsiteY973" fmla="*/ 2193030 h 2891509"/>
                <a:gd name="connsiteX974" fmla="*/ 732188 w 4329610"/>
                <a:gd name="connsiteY974" fmla="*/ 2197312 h 2891509"/>
                <a:gd name="connsiteX975" fmla="*/ 727126 w 4329610"/>
                <a:gd name="connsiteY975" fmla="*/ 2224706 h 2891509"/>
                <a:gd name="connsiteX976" fmla="*/ 726865 w 4329610"/>
                <a:gd name="connsiteY976" fmla="*/ 2225056 h 2891509"/>
                <a:gd name="connsiteX977" fmla="*/ 733440 w 4329610"/>
                <a:gd name="connsiteY977" fmla="*/ 2220904 h 2891509"/>
                <a:gd name="connsiteX978" fmla="*/ 745093 w 4329610"/>
                <a:gd name="connsiteY978" fmla="*/ 2216333 h 2891509"/>
                <a:gd name="connsiteX979" fmla="*/ 748701 w 4329610"/>
                <a:gd name="connsiteY979" fmla="*/ 2206670 h 2891509"/>
                <a:gd name="connsiteX980" fmla="*/ 754179 w 4329610"/>
                <a:gd name="connsiteY980" fmla="*/ 2203264 h 2891509"/>
                <a:gd name="connsiteX981" fmla="*/ 762399 w 4329610"/>
                <a:gd name="connsiteY981" fmla="*/ 2203762 h 2891509"/>
                <a:gd name="connsiteX982" fmla="*/ 770760 w 4329610"/>
                <a:gd name="connsiteY982" fmla="*/ 2207638 h 2891509"/>
                <a:gd name="connsiteX983" fmla="*/ 795613 w 4329610"/>
                <a:gd name="connsiteY983" fmla="*/ 2204693 h 2891509"/>
                <a:gd name="connsiteX984" fmla="*/ 802516 w 4329610"/>
                <a:gd name="connsiteY984" fmla="*/ 2206496 h 2891509"/>
                <a:gd name="connsiteX985" fmla="*/ 806111 w 4329610"/>
                <a:gd name="connsiteY985" fmla="*/ 2210776 h 2891509"/>
                <a:gd name="connsiteX986" fmla="*/ 803279 w 4329610"/>
                <a:gd name="connsiteY986" fmla="*/ 2226105 h 2891509"/>
                <a:gd name="connsiteX987" fmla="*/ 812257 w 4329610"/>
                <a:gd name="connsiteY987" fmla="*/ 2233510 h 2891509"/>
                <a:gd name="connsiteX988" fmla="*/ 831845 w 4329610"/>
                <a:gd name="connsiteY988" fmla="*/ 2225828 h 2891509"/>
                <a:gd name="connsiteX989" fmla="*/ 834613 w 4329610"/>
                <a:gd name="connsiteY989" fmla="*/ 2218414 h 2891509"/>
                <a:gd name="connsiteX990" fmla="*/ 840092 w 4329610"/>
                <a:gd name="connsiteY990" fmla="*/ 2215009 h 2891509"/>
                <a:gd name="connsiteX991" fmla="*/ 848311 w 4329610"/>
                <a:gd name="connsiteY991" fmla="*/ 2215506 h 2891509"/>
                <a:gd name="connsiteX992" fmla="*/ 858144 w 4329610"/>
                <a:gd name="connsiteY992" fmla="*/ 2220064 h 2891509"/>
                <a:gd name="connsiteX993" fmla="*/ 871384 w 4329610"/>
                <a:gd name="connsiteY993" fmla="*/ 2218495 h 2891509"/>
                <a:gd name="connsiteX994" fmla="*/ 878287 w 4329610"/>
                <a:gd name="connsiteY994" fmla="*/ 2220298 h 2891509"/>
                <a:gd name="connsiteX995" fmla="*/ 881883 w 4329610"/>
                <a:gd name="connsiteY995" fmla="*/ 2224578 h 2891509"/>
                <a:gd name="connsiteX996" fmla="*/ 880722 w 4329610"/>
                <a:gd name="connsiteY996" fmla="*/ 2230861 h 2891509"/>
                <a:gd name="connsiteX997" fmla="*/ 910692 w 4329610"/>
                <a:gd name="connsiteY997" fmla="*/ 2255586 h 2891509"/>
                <a:gd name="connsiteX998" fmla="*/ 917991 w 4329610"/>
                <a:gd name="connsiteY998" fmla="*/ 2264404 h 2891509"/>
                <a:gd name="connsiteX999" fmla="*/ 915336 w 4329610"/>
                <a:gd name="connsiteY999" fmla="*/ 2244056 h 2891509"/>
                <a:gd name="connsiteX1000" fmla="*/ 920525 w 4329610"/>
                <a:gd name="connsiteY1000" fmla="*/ 2230158 h 2891509"/>
                <a:gd name="connsiteX1001" fmla="*/ 926004 w 4329610"/>
                <a:gd name="connsiteY1001" fmla="*/ 2226752 h 2891509"/>
                <a:gd name="connsiteX1002" fmla="*/ 934223 w 4329610"/>
                <a:gd name="connsiteY1002" fmla="*/ 2227250 h 2891509"/>
                <a:gd name="connsiteX1003" fmla="*/ 996604 w 4329610"/>
                <a:gd name="connsiteY1003" fmla="*/ 2267330 h 2891509"/>
                <a:gd name="connsiteX1004" fmla="*/ 1003904 w 4329610"/>
                <a:gd name="connsiteY1004" fmla="*/ 2276149 h 2891509"/>
                <a:gd name="connsiteX1005" fmla="*/ 1001249 w 4329610"/>
                <a:gd name="connsiteY1005" fmla="*/ 2255800 h 2891509"/>
                <a:gd name="connsiteX1006" fmla="*/ 1006438 w 4329610"/>
                <a:gd name="connsiteY1006" fmla="*/ 2241902 h 2891509"/>
                <a:gd name="connsiteX1007" fmla="*/ 1011918 w 4329610"/>
                <a:gd name="connsiteY1007" fmla="*/ 2238496 h 2891509"/>
                <a:gd name="connsiteX1008" fmla="*/ 1020136 w 4329610"/>
                <a:gd name="connsiteY1008" fmla="*/ 2238994 h 2891509"/>
                <a:gd name="connsiteX1009" fmla="*/ 1082516 w 4329610"/>
                <a:gd name="connsiteY1009" fmla="*/ 2279074 h 2891509"/>
                <a:gd name="connsiteX1010" fmla="*/ 1092320 w 4329610"/>
                <a:gd name="connsiteY1010" fmla="*/ 2290918 h 2891509"/>
                <a:gd name="connsiteX1011" fmla="*/ 1089310 w 4329610"/>
                <a:gd name="connsiteY1011" fmla="*/ 2267837 h 2891509"/>
                <a:gd name="connsiteX1012" fmla="*/ 1092939 w 4329610"/>
                <a:gd name="connsiteY1012" fmla="*/ 2258119 h 2891509"/>
                <a:gd name="connsiteX1013" fmla="*/ 1086874 w 4329610"/>
                <a:gd name="connsiteY1013" fmla="*/ 2252470 h 2891509"/>
                <a:gd name="connsiteX1014" fmla="*/ 1083313 w 4329610"/>
                <a:gd name="connsiteY1014" fmla="*/ 2245046 h 2891509"/>
                <a:gd name="connsiteX1015" fmla="*/ 1084400 w 4329610"/>
                <a:gd name="connsiteY1015" fmla="*/ 2238687 h 2891509"/>
                <a:gd name="connsiteX1016" fmla="*/ 1095314 w 4329610"/>
                <a:gd name="connsiteY1016" fmla="*/ 2228637 h 2891509"/>
                <a:gd name="connsiteX1017" fmla="*/ 1115159 w 4329610"/>
                <a:gd name="connsiteY1017" fmla="*/ 2223420 h 2891509"/>
                <a:gd name="connsiteX1018" fmla="*/ 1104240 w 4329610"/>
                <a:gd name="connsiteY1018" fmla="*/ 2219987 h 2891509"/>
                <a:gd name="connsiteX1019" fmla="*/ 1043588 w 4329610"/>
                <a:gd name="connsiteY1019" fmla="*/ 2177335 h 2891509"/>
                <a:gd name="connsiteX1020" fmla="*/ 1040027 w 4329610"/>
                <a:gd name="connsiteY1020" fmla="*/ 2169911 h 2891509"/>
                <a:gd name="connsiteX1021" fmla="*/ 1041114 w 4329610"/>
                <a:gd name="connsiteY1021" fmla="*/ 2163552 h 2891509"/>
                <a:gd name="connsiteX1022" fmla="*/ 1052027 w 4329610"/>
                <a:gd name="connsiteY1022" fmla="*/ 2153503 h 2891509"/>
                <a:gd name="connsiteX1023" fmla="*/ 1071875 w 4329610"/>
                <a:gd name="connsiteY1023" fmla="*/ 2148286 h 2891509"/>
                <a:gd name="connsiteX1024" fmla="*/ 1060954 w 4329610"/>
                <a:gd name="connsiteY1024" fmla="*/ 2144852 h 2891509"/>
                <a:gd name="connsiteX1025" fmla="*/ 1025698 w 4329610"/>
                <a:gd name="connsiteY1025" fmla="*/ 2125858 h 2891509"/>
                <a:gd name="connsiteX1026" fmla="*/ 1006713 w 4329610"/>
                <a:gd name="connsiteY1026" fmla="*/ 2108173 h 2891509"/>
                <a:gd name="connsiteX1027" fmla="*/ 1001814 w 4329610"/>
                <a:gd name="connsiteY1027" fmla="*/ 2115946 h 2891509"/>
                <a:gd name="connsiteX1028" fmla="*/ 989570 w 4329610"/>
                <a:gd name="connsiteY1028" fmla="*/ 2124322 h 2891509"/>
                <a:gd name="connsiteX1029" fmla="*/ 983130 w 4329610"/>
                <a:gd name="connsiteY1029" fmla="*/ 2123953 h 2891509"/>
                <a:gd name="connsiteX1030" fmla="*/ 976697 w 4329610"/>
                <a:gd name="connsiteY1030" fmla="*/ 2118815 h 2891509"/>
                <a:gd name="connsiteX1031" fmla="*/ 948761 w 4329610"/>
                <a:gd name="connsiteY1031" fmla="*/ 2050132 h 2891509"/>
                <a:gd name="connsiteX1032" fmla="*/ 947639 w 4329610"/>
                <a:gd name="connsiteY1032" fmla="*/ 2035782 h 2891509"/>
                <a:gd name="connsiteX1033" fmla="*/ 946331 w 4329610"/>
                <a:gd name="connsiteY1033" fmla="*/ 2040191 h 2891509"/>
                <a:gd name="connsiteX1034" fmla="*/ 924494 w 4329610"/>
                <a:gd name="connsiteY1034" fmla="*/ 2063787 h 2891509"/>
                <a:gd name="connsiteX1035" fmla="*/ 918053 w 4329610"/>
                <a:gd name="connsiteY1035" fmla="*/ 2063416 h 2891509"/>
                <a:gd name="connsiteX1036" fmla="*/ 911620 w 4329610"/>
                <a:gd name="connsiteY1036" fmla="*/ 2058278 h 2891509"/>
                <a:gd name="connsiteX1037" fmla="*/ 883684 w 4329610"/>
                <a:gd name="connsiteY1037" fmla="*/ 1989596 h 2891509"/>
                <a:gd name="connsiteX1038" fmla="*/ 882984 w 4329610"/>
                <a:gd name="connsiteY1038" fmla="*/ 1980649 h 2891509"/>
                <a:gd name="connsiteX1039" fmla="*/ 882842 w 4329610"/>
                <a:gd name="connsiteY1039" fmla="*/ 1981131 h 2891509"/>
                <a:gd name="connsiteX1040" fmla="*/ 861005 w 4329610"/>
                <a:gd name="connsiteY1040" fmla="*/ 2004727 h 2891509"/>
                <a:gd name="connsiteX1041" fmla="*/ 854564 w 4329610"/>
                <a:gd name="connsiteY1041" fmla="*/ 2004357 h 2891509"/>
                <a:gd name="connsiteX1042" fmla="*/ 848130 w 4329610"/>
                <a:gd name="connsiteY1042" fmla="*/ 1999219 h 2891509"/>
                <a:gd name="connsiteX1043" fmla="*/ 820196 w 4329610"/>
                <a:gd name="connsiteY1043" fmla="*/ 1930536 h 2891509"/>
                <a:gd name="connsiteX1044" fmla="*/ 819495 w 4329610"/>
                <a:gd name="connsiteY1044" fmla="*/ 1921589 h 2891509"/>
                <a:gd name="connsiteX1045" fmla="*/ 819353 w 4329610"/>
                <a:gd name="connsiteY1045" fmla="*/ 1922072 h 2891509"/>
                <a:gd name="connsiteX1046" fmla="*/ 797516 w 4329610"/>
                <a:gd name="connsiteY1046" fmla="*/ 1945667 h 2891509"/>
                <a:gd name="connsiteX1047" fmla="*/ 791076 w 4329610"/>
                <a:gd name="connsiteY1047" fmla="*/ 1945297 h 2891509"/>
                <a:gd name="connsiteX1048" fmla="*/ 784643 w 4329610"/>
                <a:gd name="connsiteY1048" fmla="*/ 1940160 h 2891509"/>
                <a:gd name="connsiteX1049" fmla="*/ 756707 w 4329610"/>
                <a:gd name="connsiteY1049" fmla="*/ 1871476 h 2891509"/>
                <a:gd name="connsiteX1050" fmla="*/ 756007 w 4329610"/>
                <a:gd name="connsiteY1050" fmla="*/ 1862530 h 2891509"/>
                <a:gd name="connsiteX1051" fmla="*/ 755864 w 4329610"/>
                <a:gd name="connsiteY1051" fmla="*/ 1863013 h 2891509"/>
                <a:gd name="connsiteX1052" fmla="*/ 734027 w 4329610"/>
                <a:gd name="connsiteY1052" fmla="*/ 1886608 h 2891509"/>
                <a:gd name="connsiteX1053" fmla="*/ 727587 w 4329610"/>
                <a:gd name="connsiteY1053" fmla="*/ 1886238 h 2891509"/>
                <a:gd name="connsiteX1054" fmla="*/ 721153 w 4329610"/>
                <a:gd name="connsiteY1054" fmla="*/ 1881101 h 2891509"/>
                <a:gd name="connsiteX1055" fmla="*/ 691032 w 4329610"/>
                <a:gd name="connsiteY1055" fmla="*/ 1784448 h 2891509"/>
                <a:gd name="connsiteX1056" fmla="*/ 709156 w 4329610"/>
                <a:gd name="connsiteY1056" fmla="*/ 1722051 h 2891509"/>
                <a:gd name="connsiteX1057" fmla="*/ 721400 w 4329610"/>
                <a:gd name="connsiteY1057" fmla="*/ 1713674 h 2891509"/>
                <a:gd name="connsiteX1058" fmla="*/ 902750 w 4329610"/>
                <a:gd name="connsiteY1058" fmla="*/ 1673007 h 2891509"/>
                <a:gd name="connsiteX1059" fmla="*/ 943873 w 4329610"/>
                <a:gd name="connsiteY1059" fmla="*/ 1674847 h 2891509"/>
                <a:gd name="connsiteX1060" fmla="*/ 950247 w 4329610"/>
                <a:gd name="connsiteY1060" fmla="*/ 1678054 h 2891509"/>
                <a:gd name="connsiteX1061" fmla="*/ 952866 w 4329610"/>
                <a:gd name="connsiteY1061" fmla="*/ 1682992 h 2891509"/>
                <a:gd name="connsiteX1062" fmla="*/ 942186 w 4329610"/>
                <a:gd name="connsiteY1062" fmla="*/ 1708722 h 2891509"/>
                <a:gd name="connsiteX1063" fmla="*/ 941857 w 4329610"/>
                <a:gd name="connsiteY1063" fmla="*/ 1709010 h 2891509"/>
                <a:gd name="connsiteX1064" fmla="*/ 949155 w 4329610"/>
                <a:gd name="connsiteY1064" fmla="*/ 1706323 h 2891509"/>
                <a:gd name="connsiteX1065" fmla="*/ 1013344 w 4329610"/>
                <a:gd name="connsiteY1065" fmla="*/ 1703477 h 2891509"/>
                <a:gd name="connsiteX1066" fmla="*/ 1019718 w 4329610"/>
                <a:gd name="connsiteY1066" fmla="*/ 1706684 h 2891509"/>
                <a:gd name="connsiteX1067" fmla="*/ 1022338 w 4329610"/>
                <a:gd name="connsiteY1067" fmla="*/ 1711622 h 2891509"/>
                <a:gd name="connsiteX1068" fmla="*/ 1011657 w 4329610"/>
                <a:gd name="connsiteY1068" fmla="*/ 1737352 h 2891509"/>
                <a:gd name="connsiteX1069" fmla="*/ 1011329 w 4329610"/>
                <a:gd name="connsiteY1069" fmla="*/ 1737640 h 2891509"/>
                <a:gd name="connsiteX1070" fmla="*/ 1018627 w 4329610"/>
                <a:gd name="connsiteY1070" fmla="*/ 1734954 h 2891509"/>
                <a:gd name="connsiteX1071" fmla="*/ 1082816 w 4329610"/>
                <a:gd name="connsiteY1071" fmla="*/ 1732107 h 2891509"/>
                <a:gd name="connsiteX1072" fmla="*/ 1089189 w 4329610"/>
                <a:gd name="connsiteY1072" fmla="*/ 1735314 h 2891509"/>
                <a:gd name="connsiteX1073" fmla="*/ 1091809 w 4329610"/>
                <a:gd name="connsiteY1073" fmla="*/ 1740252 h 2891509"/>
                <a:gd name="connsiteX1074" fmla="*/ 1081128 w 4329610"/>
                <a:gd name="connsiteY1074" fmla="*/ 1765982 h 2891509"/>
                <a:gd name="connsiteX1075" fmla="*/ 1080800 w 4329610"/>
                <a:gd name="connsiteY1075" fmla="*/ 1766269 h 2891509"/>
                <a:gd name="connsiteX1076" fmla="*/ 1088098 w 4329610"/>
                <a:gd name="connsiteY1076" fmla="*/ 1763584 h 2891509"/>
                <a:gd name="connsiteX1077" fmla="*/ 1152287 w 4329610"/>
                <a:gd name="connsiteY1077" fmla="*/ 1760738 h 2891509"/>
                <a:gd name="connsiteX1078" fmla="*/ 1158660 w 4329610"/>
                <a:gd name="connsiteY1078" fmla="*/ 1763944 h 2891509"/>
                <a:gd name="connsiteX1079" fmla="*/ 1161281 w 4329610"/>
                <a:gd name="connsiteY1079" fmla="*/ 1768882 h 2891509"/>
                <a:gd name="connsiteX1080" fmla="*/ 1150600 w 4329610"/>
                <a:gd name="connsiteY1080" fmla="*/ 1794612 h 2891509"/>
                <a:gd name="connsiteX1081" fmla="*/ 1147601 w 4329610"/>
                <a:gd name="connsiteY1081" fmla="*/ 1797237 h 2891509"/>
                <a:gd name="connsiteX1082" fmla="*/ 1159306 w 4329610"/>
                <a:gd name="connsiteY1082" fmla="*/ 1792930 h 2891509"/>
                <a:gd name="connsiteX1083" fmla="*/ 1223495 w 4329610"/>
                <a:gd name="connsiteY1083" fmla="*/ 1790083 h 2891509"/>
                <a:gd name="connsiteX1084" fmla="*/ 1229868 w 4329610"/>
                <a:gd name="connsiteY1084" fmla="*/ 1793291 h 2891509"/>
                <a:gd name="connsiteX1085" fmla="*/ 1232488 w 4329610"/>
                <a:gd name="connsiteY1085" fmla="*/ 1798228 h 2891509"/>
                <a:gd name="connsiteX1086" fmla="*/ 1187744 w 4329610"/>
                <a:gd name="connsiteY1086" fmla="*/ 1847743 h 2891509"/>
                <a:gd name="connsiteX1087" fmla="*/ 1100741 w 4329610"/>
                <a:gd name="connsiteY1087" fmla="*/ 1858985 h 2891509"/>
                <a:gd name="connsiteX1088" fmla="*/ 1094368 w 4329610"/>
                <a:gd name="connsiteY1088" fmla="*/ 1855778 h 2891509"/>
                <a:gd name="connsiteX1089" fmla="*/ 1091747 w 4329610"/>
                <a:gd name="connsiteY1089" fmla="*/ 1850840 h 2891509"/>
                <a:gd name="connsiteX1090" fmla="*/ 1093914 w 4329610"/>
                <a:gd name="connsiteY1090" fmla="*/ 1838168 h 2891509"/>
                <a:gd name="connsiteX1091" fmla="*/ 1106225 w 4329610"/>
                <a:gd name="connsiteY1091" fmla="*/ 1822192 h 2891509"/>
                <a:gd name="connsiteX1092" fmla="*/ 1093721 w 4329610"/>
                <a:gd name="connsiteY1092" fmla="*/ 1826793 h 2891509"/>
                <a:gd name="connsiteX1093" fmla="*/ 1029533 w 4329610"/>
                <a:gd name="connsiteY1093" fmla="*/ 1829640 h 2891509"/>
                <a:gd name="connsiteX1094" fmla="*/ 1023159 w 4329610"/>
                <a:gd name="connsiteY1094" fmla="*/ 1826432 h 2891509"/>
                <a:gd name="connsiteX1095" fmla="*/ 1020539 w 4329610"/>
                <a:gd name="connsiteY1095" fmla="*/ 1821494 h 2891509"/>
                <a:gd name="connsiteX1096" fmla="*/ 1022707 w 4329610"/>
                <a:gd name="connsiteY1096" fmla="*/ 1808822 h 2891509"/>
                <a:gd name="connsiteX1097" fmla="*/ 1033559 w 4329610"/>
                <a:gd name="connsiteY1097" fmla="*/ 1794737 h 2891509"/>
                <a:gd name="connsiteX1098" fmla="*/ 1024249 w 4329610"/>
                <a:gd name="connsiteY1098" fmla="*/ 1798162 h 2891509"/>
                <a:gd name="connsiteX1099" fmla="*/ 960061 w 4329610"/>
                <a:gd name="connsiteY1099" fmla="*/ 1801010 h 2891509"/>
                <a:gd name="connsiteX1100" fmla="*/ 953688 w 4329610"/>
                <a:gd name="connsiteY1100" fmla="*/ 1797802 h 2891509"/>
                <a:gd name="connsiteX1101" fmla="*/ 951068 w 4329610"/>
                <a:gd name="connsiteY1101" fmla="*/ 1792864 h 2891509"/>
                <a:gd name="connsiteX1102" fmla="*/ 953234 w 4329610"/>
                <a:gd name="connsiteY1102" fmla="*/ 1780192 h 2891509"/>
                <a:gd name="connsiteX1103" fmla="*/ 964088 w 4329610"/>
                <a:gd name="connsiteY1103" fmla="*/ 1766107 h 2891509"/>
                <a:gd name="connsiteX1104" fmla="*/ 954779 w 4329610"/>
                <a:gd name="connsiteY1104" fmla="*/ 1769533 h 2891509"/>
                <a:gd name="connsiteX1105" fmla="*/ 890591 w 4329610"/>
                <a:gd name="connsiteY1105" fmla="*/ 1772379 h 2891509"/>
                <a:gd name="connsiteX1106" fmla="*/ 884217 w 4329610"/>
                <a:gd name="connsiteY1106" fmla="*/ 1769172 h 2891509"/>
                <a:gd name="connsiteX1107" fmla="*/ 881596 w 4329610"/>
                <a:gd name="connsiteY1107" fmla="*/ 1764234 h 2891509"/>
                <a:gd name="connsiteX1108" fmla="*/ 883764 w 4329610"/>
                <a:gd name="connsiteY1108" fmla="*/ 1751563 h 2891509"/>
                <a:gd name="connsiteX1109" fmla="*/ 894617 w 4329610"/>
                <a:gd name="connsiteY1109" fmla="*/ 1737476 h 2891509"/>
                <a:gd name="connsiteX1110" fmla="*/ 885307 w 4329610"/>
                <a:gd name="connsiteY1110" fmla="*/ 1740902 h 2891509"/>
                <a:gd name="connsiteX1111" fmla="*/ 821118 w 4329610"/>
                <a:gd name="connsiteY1111" fmla="*/ 1743749 h 2891509"/>
                <a:gd name="connsiteX1112" fmla="*/ 814746 w 4329610"/>
                <a:gd name="connsiteY1112" fmla="*/ 1740542 h 2891509"/>
                <a:gd name="connsiteX1113" fmla="*/ 812125 w 4329610"/>
                <a:gd name="connsiteY1113" fmla="*/ 1735603 h 2891509"/>
                <a:gd name="connsiteX1114" fmla="*/ 814292 w 4329610"/>
                <a:gd name="connsiteY1114" fmla="*/ 1722932 h 2891509"/>
                <a:gd name="connsiteX1115" fmla="*/ 856870 w 4329610"/>
                <a:gd name="connsiteY1115" fmla="*/ 1686089 h 2891509"/>
                <a:gd name="connsiteX1116" fmla="*/ 902750 w 4329610"/>
                <a:gd name="connsiteY1116" fmla="*/ 1673007 h 2891509"/>
                <a:gd name="connsiteX1117" fmla="*/ 3194060 w 4329610"/>
                <a:gd name="connsiteY1117" fmla="*/ 1672051 h 2891509"/>
                <a:gd name="connsiteX1118" fmla="*/ 3280417 w 4329610"/>
                <a:gd name="connsiteY1118" fmla="*/ 1687494 h 2891509"/>
                <a:gd name="connsiteX1119" fmla="*/ 3321161 w 4329610"/>
                <a:gd name="connsiteY1119" fmla="*/ 1726356 h 2891509"/>
                <a:gd name="connsiteX1120" fmla="*/ 3322712 w 4329610"/>
                <a:gd name="connsiteY1120" fmla="*/ 1739117 h 2891509"/>
                <a:gd name="connsiteX1121" fmla="*/ 3319855 w 4329610"/>
                <a:gd name="connsiteY1121" fmla="*/ 1743923 h 2891509"/>
                <a:gd name="connsiteX1122" fmla="*/ 3313333 w 4329610"/>
                <a:gd name="connsiteY1122" fmla="*/ 1746818 h 2891509"/>
                <a:gd name="connsiteX1123" fmla="*/ 3249358 w 4329610"/>
                <a:gd name="connsiteY1123" fmla="*/ 1740866 h 2891509"/>
                <a:gd name="connsiteX1124" fmla="*/ 3240226 w 4329610"/>
                <a:gd name="connsiteY1124" fmla="*/ 1736993 h 2891509"/>
                <a:gd name="connsiteX1125" fmla="*/ 3250384 w 4329610"/>
                <a:gd name="connsiteY1125" fmla="*/ 1751588 h 2891509"/>
                <a:gd name="connsiteX1126" fmla="*/ 3251934 w 4329610"/>
                <a:gd name="connsiteY1126" fmla="*/ 1764350 h 2891509"/>
                <a:gd name="connsiteX1127" fmla="*/ 3249078 w 4329610"/>
                <a:gd name="connsiteY1127" fmla="*/ 1769155 h 2891509"/>
                <a:gd name="connsiteX1128" fmla="*/ 3242558 w 4329610"/>
                <a:gd name="connsiteY1128" fmla="*/ 1772051 h 2891509"/>
                <a:gd name="connsiteX1129" fmla="*/ 3178581 w 4329610"/>
                <a:gd name="connsiteY1129" fmla="*/ 1766098 h 2891509"/>
                <a:gd name="connsiteX1130" fmla="*/ 3169450 w 4329610"/>
                <a:gd name="connsiteY1130" fmla="*/ 1762226 h 2891509"/>
                <a:gd name="connsiteX1131" fmla="*/ 3179608 w 4329610"/>
                <a:gd name="connsiteY1131" fmla="*/ 1776821 h 2891509"/>
                <a:gd name="connsiteX1132" fmla="*/ 3181159 w 4329610"/>
                <a:gd name="connsiteY1132" fmla="*/ 1789582 h 2891509"/>
                <a:gd name="connsiteX1133" fmla="*/ 3178302 w 4329610"/>
                <a:gd name="connsiteY1133" fmla="*/ 1794387 h 2891509"/>
                <a:gd name="connsiteX1134" fmla="*/ 3171781 w 4329610"/>
                <a:gd name="connsiteY1134" fmla="*/ 1797282 h 2891509"/>
                <a:gd name="connsiteX1135" fmla="*/ 3107806 w 4329610"/>
                <a:gd name="connsiteY1135" fmla="*/ 1791331 h 2891509"/>
                <a:gd name="connsiteX1136" fmla="*/ 3098673 w 4329610"/>
                <a:gd name="connsiteY1136" fmla="*/ 1787458 h 2891509"/>
                <a:gd name="connsiteX1137" fmla="*/ 3108831 w 4329610"/>
                <a:gd name="connsiteY1137" fmla="*/ 1802053 h 2891509"/>
                <a:gd name="connsiteX1138" fmla="*/ 3110382 w 4329610"/>
                <a:gd name="connsiteY1138" fmla="*/ 1814815 h 2891509"/>
                <a:gd name="connsiteX1139" fmla="*/ 3107526 w 4329610"/>
                <a:gd name="connsiteY1139" fmla="*/ 1819621 h 2891509"/>
                <a:gd name="connsiteX1140" fmla="*/ 3101005 w 4329610"/>
                <a:gd name="connsiteY1140" fmla="*/ 1822515 h 2891509"/>
                <a:gd name="connsiteX1141" fmla="*/ 3037030 w 4329610"/>
                <a:gd name="connsiteY1141" fmla="*/ 1816563 h 2891509"/>
                <a:gd name="connsiteX1142" fmla="*/ 3024764 w 4329610"/>
                <a:gd name="connsiteY1142" fmla="*/ 1811362 h 2891509"/>
                <a:gd name="connsiteX1143" fmla="*/ 3036285 w 4329610"/>
                <a:gd name="connsiteY1143" fmla="*/ 1827917 h 2891509"/>
                <a:gd name="connsiteX1144" fmla="*/ 3037836 w 4329610"/>
                <a:gd name="connsiteY1144" fmla="*/ 1840678 h 2891509"/>
                <a:gd name="connsiteX1145" fmla="*/ 3034981 w 4329610"/>
                <a:gd name="connsiteY1145" fmla="*/ 1845484 h 2891509"/>
                <a:gd name="connsiteX1146" fmla="*/ 3028460 w 4329610"/>
                <a:gd name="connsiteY1146" fmla="*/ 1848379 h 2891509"/>
                <a:gd name="connsiteX1147" fmla="*/ 2942103 w 4329610"/>
                <a:gd name="connsiteY1147" fmla="*/ 1832936 h 2891509"/>
                <a:gd name="connsiteX1148" fmla="*/ 2899807 w 4329610"/>
                <a:gd name="connsiteY1148" fmla="*/ 1781312 h 2891509"/>
                <a:gd name="connsiteX1149" fmla="*/ 2902665 w 4329610"/>
                <a:gd name="connsiteY1149" fmla="*/ 1776508 h 2891509"/>
                <a:gd name="connsiteX1150" fmla="*/ 2909186 w 4329610"/>
                <a:gd name="connsiteY1150" fmla="*/ 1773613 h 2891509"/>
                <a:gd name="connsiteX1151" fmla="*/ 2973160 w 4329610"/>
                <a:gd name="connsiteY1151" fmla="*/ 1779565 h 2891509"/>
                <a:gd name="connsiteX1152" fmla="*/ 2984643 w 4329610"/>
                <a:gd name="connsiteY1152" fmla="*/ 1784433 h 2891509"/>
                <a:gd name="connsiteX1153" fmla="*/ 2981776 w 4329610"/>
                <a:gd name="connsiteY1153" fmla="*/ 1781667 h 2891509"/>
                <a:gd name="connsiteX1154" fmla="*/ 2972354 w 4329610"/>
                <a:gd name="connsiteY1154" fmla="*/ 1755449 h 2891509"/>
                <a:gd name="connsiteX1155" fmla="*/ 2975210 w 4329610"/>
                <a:gd name="connsiteY1155" fmla="*/ 1750644 h 2891509"/>
                <a:gd name="connsiteX1156" fmla="*/ 2981731 w 4329610"/>
                <a:gd name="connsiteY1156" fmla="*/ 1747749 h 2891509"/>
                <a:gd name="connsiteX1157" fmla="*/ 3045706 w 4329610"/>
                <a:gd name="connsiteY1157" fmla="*/ 1753701 h 2891509"/>
                <a:gd name="connsiteX1158" fmla="*/ 3052866 w 4329610"/>
                <a:gd name="connsiteY1158" fmla="*/ 1756738 h 2891509"/>
                <a:gd name="connsiteX1159" fmla="*/ 3052553 w 4329610"/>
                <a:gd name="connsiteY1159" fmla="*/ 1756434 h 2891509"/>
                <a:gd name="connsiteX1160" fmla="*/ 3043129 w 4329610"/>
                <a:gd name="connsiteY1160" fmla="*/ 1730217 h 2891509"/>
                <a:gd name="connsiteX1161" fmla="*/ 3045987 w 4329610"/>
                <a:gd name="connsiteY1161" fmla="*/ 1725412 h 2891509"/>
                <a:gd name="connsiteX1162" fmla="*/ 3052508 w 4329610"/>
                <a:gd name="connsiteY1162" fmla="*/ 1722517 h 2891509"/>
                <a:gd name="connsiteX1163" fmla="*/ 3116482 w 4329610"/>
                <a:gd name="connsiteY1163" fmla="*/ 1728469 h 2891509"/>
                <a:gd name="connsiteX1164" fmla="*/ 3123643 w 4329610"/>
                <a:gd name="connsiteY1164" fmla="*/ 1731504 h 2891509"/>
                <a:gd name="connsiteX1165" fmla="*/ 3123329 w 4329610"/>
                <a:gd name="connsiteY1165" fmla="*/ 1731202 h 2891509"/>
                <a:gd name="connsiteX1166" fmla="*/ 3113905 w 4329610"/>
                <a:gd name="connsiteY1166" fmla="*/ 1704984 h 2891509"/>
                <a:gd name="connsiteX1167" fmla="*/ 3116763 w 4329610"/>
                <a:gd name="connsiteY1167" fmla="*/ 1700179 h 2891509"/>
                <a:gd name="connsiteX1168" fmla="*/ 3123283 w 4329610"/>
                <a:gd name="connsiteY1168" fmla="*/ 1697284 h 2891509"/>
                <a:gd name="connsiteX1169" fmla="*/ 3187259 w 4329610"/>
                <a:gd name="connsiteY1169" fmla="*/ 1703236 h 2891509"/>
                <a:gd name="connsiteX1170" fmla="*/ 3194418 w 4329610"/>
                <a:gd name="connsiteY1170" fmla="*/ 1706272 h 2891509"/>
                <a:gd name="connsiteX1171" fmla="*/ 3194104 w 4329610"/>
                <a:gd name="connsiteY1171" fmla="*/ 1705969 h 2891509"/>
                <a:gd name="connsiteX1172" fmla="*/ 3184682 w 4329610"/>
                <a:gd name="connsiteY1172" fmla="*/ 1679752 h 2891509"/>
                <a:gd name="connsiteX1173" fmla="*/ 3187538 w 4329610"/>
                <a:gd name="connsiteY1173" fmla="*/ 1674947 h 2891509"/>
                <a:gd name="connsiteX1174" fmla="*/ 1151641 w 4329610"/>
                <a:gd name="connsiteY1174" fmla="*/ 1659517 h 2891509"/>
                <a:gd name="connsiteX1175" fmla="*/ 1158658 w 4329610"/>
                <a:gd name="connsiteY1175" fmla="*/ 1669224 h 2891509"/>
                <a:gd name="connsiteX1176" fmla="*/ 1164288 w 4329610"/>
                <a:gd name="connsiteY1176" fmla="*/ 1681297 h 2891509"/>
                <a:gd name="connsiteX1177" fmla="*/ 1166810 w 4329610"/>
                <a:gd name="connsiteY1177" fmla="*/ 1661286 h 2891509"/>
                <a:gd name="connsiteX1178" fmla="*/ 1167622 w 4329610"/>
                <a:gd name="connsiteY1178" fmla="*/ 1660131 h 2891509"/>
                <a:gd name="connsiteX1179" fmla="*/ 4214148 w 4329610"/>
                <a:gd name="connsiteY1179" fmla="*/ 1645706 h 2891509"/>
                <a:gd name="connsiteX1180" fmla="*/ 4219667 w 4329610"/>
                <a:gd name="connsiteY1180" fmla="*/ 1646591 h 2891509"/>
                <a:gd name="connsiteX1181" fmla="*/ 4228472 w 4329610"/>
                <a:gd name="connsiteY1181" fmla="*/ 1655959 h 2891509"/>
                <a:gd name="connsiteX1182" fmla="*/ 4232205 w 4329610"/>
                <a:gd name="connsiteY1182" fmla="*/ 1712139 h 2891509"/>
                <a:gd name="connsiteX1183" fmla="*/ 4188734 w 4329610"/>
                <a:gd name="connsiteY1183" fmla="*/ 1788339 h 2891509"/>
                <a:gd name="connsiteX1184" fmla="*/ 4182332 w 4329610"/>
                <a:gd name="connsiteY1184" fmla="*/ 1791490 h 2891509"/>
                <a:gd name="connsiteX1185" fmla="*/ 4176813 w 4329610"/>
                <a:gd name="connsiteY1185" fmla="*/ 1790604 h 2891509"/>
                <a:gd name="connsiteX1186" fmla="*/ 4162721 w 4329610"/>
                <a:gd name="connsiteY1186" fmla="*/ 1766573 h 2891509"/>
                <a:gd name="connsiteX1187" fmla="*/ 4162690 w 4329610"/>
                <a:gd name="connsiteY1187" fmla="*/ 1766138 h 2891509"/>
                <a:gd name="connsiteX1188" fmla="*/ 4160432 w 4329610"/>
                <a:gd name="connsiteY1188" fmla="*/ 1773580 h 2891509"/>
                <a:gd name="connsiteX1189" fmla="*/ 4124014 w 4329610"/>
                <a:gd name="connsiteY1189" fmla="*/ 1826513 h 2891509"/>
                <a:gd name="connsiteX1190" fmla="*/ 4117614 w 4329610"/>
                <a:gd name="connsiteY1190" fmla="*/ 1829666 h 2891509"/>
                <a:gd name="connsiteX1191" fmla="*/ 4112093 w 4329610"/>
                <a:gd name="connsiteY1191" fmla="*/ 1828780 h 2891509"/>
                <a:gd name="connsiteX1192" fmla="*/ 4098001 w 4329610"/>
                <a:gd name="connsiteY1192" fmla="*/ 1804749 h 2891509"/>
                <a:gd name="connsiteX1193" fmla="*/ 4097970 w 4329610"/>
                <a:gd name="connsiteY1193" fmla="*/ 1804313 h 2891509"/>
                <a:gd name="connsiteX1194" fmla="*/ 4095714 w 4329610"/>
                <a:gd name="connsiteY1194" fmla="*/ 1811755 h 2891509"/>
                <a:gd name="connsiteX1195" fmla="*/ 4059294 w 4329610"/>
                <a:gd name="connsiteY1195" fmla="*/ 1864689 h 2891509"/>
                <a:gd name="connsiteX1196" fmla="*/ 4052893 w 4329610"/>
                <a:gd name="connsiteY1196" fmla="*/ 1867841 h 2891509"/>
                <a:gd name="connsiteX1197" fmla="*/ 4047374 w 4329610"/>
                <a:gd name="connsiteY1197" fmla="*/ 1866955 h 2891509"/>
                <a:gd name="connsiteX1198" fmla="*/ 4033282 w 4329610"/>
                <a:gd name="connsiteY1198" fmla="*/ 1842923 h 2891509"/>
                <a:gd name="connsiteX1199" fmla="*/ 4033251 w 4329610"/>
                <a:gd name="connsiteY1199" fmla="*/ 1842488 h 2891509"/>
                <a:gd name="connsiteX1200" fmla="*/ 4030994 w 4329610"/>
                <a:gd name="connsiteY1200" fmla="*/ 1849930 h 2891509"/>
                <a:gd name="connsiteX1201" fmla="*/ 3994576 w 4329610"/>
                <a:gd name="connsiteY1201" fmla="*/ 1902864 h 2891509"/>
                <a:gd name="connsiteX1202" fmla="*/ 3988174 w 4329610"/>
                <a:gd name="connsiteY1202" fmla="*/ 1906016 h 2891509"/>
                <a:gd name="connsiteX1203" fmla="*/ 3982654 w 4329610"/>
                <a:gd name="connsiteY1203" fmla="*/ 1905130 h 2891509"/>
                <a:gd name="connsiteX1204" fmla="*/ 3968562 w 4329610"/>
                <a:gd name="connsiteY1204" fmla="*/ 1881099 h 2891509"/>
                <a:gd name="connsiteX1205" fmla="*/ 3968275 w 4329610"/>
                <a:gd name="connsiteY1205" fmla="*/ 1877124 h 2891509"/>
                <a:gd name="connsiteX1206" fmla="*/ 3964656 w 4329610"/>
                <a:gd name="connsiteY1206" fmla="*/ 1889060 h 2891509"/>
                <a:gd name="connsiteX1207" fmla="*/ 3948510 w 4329610"/>
                <a:gd name="connsiteY1207" fmla="*/ 1919778 h 2891509"/>
                <a:gd name="connsiteX1208" fmla="*/ 3928511 w 4329610"/>
                <a:gd name="connsiteY1208" fmla="*/ 1941694 h 2891509"/>
                <a:gd name="connsiteX1209" fmla="*/ 3931053 w 4329610"/>
                <a:gd name="connsiteY1209" fmla="*/ 1942534 h 2891509"/>
                <a:gd name="connsiteX1210" fmla="*/ 3932434 w 4329610"/>
                <a:gd name="connsiteY1210" fmla="*/ 1944577 h 2891509"/>
                <a:gd name="connsiteX1211" fmla="*/ 3959342 w 4329610"/>
                <a:gd name="connsiteY1211" fmla="*/ 1938141 h 2891509"/>
                <a:gd name="connsiteX1212" fmla="*/ 3962340 w 4329610"/>
                <a:gd name="connsiteY1212" fmla="*/ 1938204 h 2891509"/>
                <a:gd name="connsiteX1213" fmla="*/ 3965345 w 4329610"/>
                <a:gd name="connsiteY1213" fmla="*/ 1934199 h 2891509"/>
                <a:gd name="connsiteX1214" fmla="*/ 3988813 w 4329610"/>
                <a:gd name="connsiteY1214" fmla="*/ 1915568 h 2891509"/>
                <a:gd name="connsiteX1215" fmla="*/ 3988679 w 4329610"/>
                <a:gd name="connsiteY1215" fmla="*/ 1915344 h 2891509"/>
                <a:gd name="connsiteX1216" fmla="*/ 3990575 w 4329610"/>
                <a:gd name="connsiteY1216" fmla="*/ 1910085 h 2891509"/>
                <a:gd name="connsiteX1217" fmla="*/ 3996430 w 4329610"/>
                <a:gd name="connsiteY1217" fmla="*/ 1906008 h 2891509"/>
                <a:gd name="connsiteX1218" fmla="*/ 4060375 w 4329610"/>
                <a:gd name="connsiteY1218" fmla="*/ 1899741 h 2891509"/>
                <a:gd name="connsiteX1219" fmla="*/ 4067980 w 4329610"/>
                <a:gd name="connsiteY1219" fmla="*/ 1901366 h 2891509"/>
                <a:gd name="connsiteX1220" fmla="*/ 4067615 w 4329610"/>
                <a:gd name="connsiteY1220" fmla="*/ 1901128 h 2891509"/>
                <a:gd name="connsiteX1221" fmla="*/ 4053398 w 4329610"/>
                <a:gd name="connsiteY1221" fmla="*/ 1877169 h 2891509"/>
                <a:gd name="connsiteX1222" fmla="*/ 4055295 w 4329610"/>
                <a:gd name="connsiteY1222" fmla="*/ 1871910 h 2891509"/>
                <a:gd name="connsiteX1223" fmla="*/ 4061150 w 4329610"/>
                <a:gd name="connsiteY1223" fmla="*/ 1867832 h 2891509"/>
                <a:gd name="connsiteX1224" fmla="*/ 4125094 w 4329610"/>
                <a:gd name="connsiteY1224" fmla="*/ 1861565 h 2891509"/>
                <a:gd name="connsiteX1225" fmla="*/ 4132700 w 4329610"/>
                <a:gd name="connsiteY1225" fmla="*/ 1863190 h 2891509"/>
                <a:gd name="connsiteX1226" fmla="*/ 4132333 w 4329610"/>
                <a:gd name="connsiteY1226" fmla="*/ 1862953 h 2891509"/>
                <a:gd name="connsiteX1227" fmla="*/ 4118118 w 4329610"/>
                <a:gd name="connsiteY1227" fmla="*/ 1838994 h 2891509"/>
                <a:gd name="connsiteX1228" fmla="*/ 4120013 w 4329610"/>
                <a:gd name="connsiteY1228" fmla="*/ 1833734 h 2891509"/>
                <a:gd name="connsiteX1229" fmla="*/ 4125868 w 4329610"/>
                <a:gd name="connsiteY1229" fmla="*/ 1829657 h 2891509"/>
                <a:gd name="connsiteX1230" fmla="*/ 4189813 w 4329610"/>
                <a:gd name="connsiteY1230" fmla="*/ 1823391 h 2891509"/>
                <a:gd name="connsiteX1231" fmla="*/ 4197418 w 4329610"/>
                <a:gd name="connsiteY1231" fmla="*/ 1825015 h 2891509"/>
                <a:gd name="connsiteX1232" fmla="*/ 4197052 w 4329610"/>
                <a:gd name="connsiteY1232" fmla="*/ 1824777 h 2891509"/>
                <a:gd name="connsiteX1233" fmla="*/ 4182837 w 4329610"/>
                <a:gd name="connsiteY1233" fmla="*/ 1800819 h 2891509"/>
                <a:gd name="connsiteX1234" fmla="*/ 4184733 w 4329610"/>
                <a:gd name="connsiteY1234" fmla="*/ 1795559 h 2891509"/>
                <a:gd name="connsiteX1235" fmla="*/ 4190587 w 4329610"/>
                <a:gd name="connsiteY1235" fmla="*/ 1791482 h 2891509"/>
                <a:gd name="connsiteX1236" fmla="*/ 4231036 w 4329610"/>
                <a:gd name="connsiteY1236" fmla="*/ 1783839 h 2891509"/>
                <a:gd name="connsiteX1237" fmla="*/ 4278306 w 4329610"/>
                <a:gd name="connsiteY1237" fmla="*/ 1790297 h 2891509"/>
                <a:gd name="connsiteX1238" fmla="*/ 4325670 w 4329610"/>
                <a:gd name="connsiteY1238" fmla="*/ 1820743 h 2891509"/>
                <a:gd name="connsiteX1239" fmla="*/ 4329610 w 4329610"/>
                <a:gd name="connsiteY1239" fmla="*/ 1832979 h 2891509"/>
                <a:gd name="connsiteX1240" fmla="*/ 4327715 w 4329610"/>
                <a:gd name="connsiteY1240" fmla="*/ 1838239 h 2891509"/>
                <a:gd name="connsiteX1241" fmla="*/ 4321860 w 4329610"/>
                <a:gd name="connsiteY1241" fmla="*/ 1842316 h 2891509"/>
                <a:gd name="connsiteX1242" fmla="*/ 4257913 w 4329610"/>
                <a:gd name="connsiteY1242" fmla="*/ 1848582 h 2891509"/>
                <a:gd name="connsiteX1243" fmla="*/ 4248214 w 4329610"/>
                <a:gd name="connsiteY1243" fmla="*/ 1846510 h 2891509"/>
                <a:gd name="connsiteX1244" fmla="*/ 4260951 w 4329610"/>
                <a:gd name="connsiteY1244" fmla="*/ 1858917 h 2891509"/>
                <a:gd name="connsiteX1245" fmla="*/ 4264890 w 4329610"/>
                <a:gd name="connsiteY1245" fmla="*/ 1871154 h 2891509"/>
                <a:gd name="connsiteX1246" fmla="*/ 4262995 w 4329610"/>
                <a:gd name="connsiteY1246" fmla="*/ 1876414 h 2891509"/>
                <a:gd name="connsiteX1247" fmla="*/ 4257140 w 4329610"/>
                <a:gd name="connsiteY1247" fmla="*/ 1880491 h 2891509"/>
                <a:gd name="connsiteX1248" fmla="*/ 4193194 w 4329610"/>
                <a:gd name="connsiteY1248" fmla="*/ 1886758 h 2891509"/>
                <a:gd name="connsiteX1249" fmla="*/ 4183493 w 4329610"/>
                <a:gd name="connsiteY1249" fmla="*/ 1884684 h 2891509"/>
                <a:gd name="connsiteX1250" fmla="*/ 4196231 w 4329610"/>
                <a:gd name="connsiteY1250" fmla="*/ 1897093 h 2891509"/>
                <a:gd name="connsiteX1251" fmla="*/ 4200171 w 4329610"/>
                <a:gd name="connsiteY1251" fmla="*/ 1909330 h 2891509"/>
                <a:gd name="connsiteX1252" fmla="*/ 4198275 w 4329610"/>
                <a:gd name="connsiteY1252" fmla="*/ 1914588 h 2891509"/>
                <a:gd name="connsiteX1253" fmla="*/ 4192420 w 4329610"/>
                <a:gd name="connsiteY1253" fmla="*/ 1918666 h 2891509"/>
                <a:gd name="connsiteX1254" fmla="*/ 4128475 w 4329610"/>
                <a:gd name="connsiteY1254" fmla="*/ 1924933 h 2891509"/>
                <a:gd name="connsiteX1255" fmla="*/ 4118775 w 4329610"/>
                <a:gd name="connsiteY1255" fmla="*/ 1922860 h 2891509"/>
                <a:gd name="connsiteX1256" fmla="*/ 4131512 w 4329610"/>
                <a:gd name="connsiteY1256" fmla="*/ 1935268 h 2891509"/>
                <a:gd name="connsiteX1257" fmla="*/ 4135451 w 4329610"/>
                <a:gd name="connsiteY1257" fmla="*/ 1947505 h 2891509"/>
                <a:gd name="connsiteX1258" fmla="*/ 4133555 w 4329610"/>
                <a:gd name="connsiteY1258" fmla="*/ 1952764 h 2891509"/>
                <a:gd name="connsiteX1259" fmla="*/ 4127700 w 4329610"/>
                <a:gd name="connsiteY1259" fmla="*/ 1956841 h 2891509"/>
                <a:gd name="connsiteX1260" fmla="*/ 4063756 w 4329610"/>
                <a:gd name="connsiteY1260" fmla="*/ 1963108 h 2891509"/>
                <a:gd name="connsiteX1261" fmla="*/ 4050727 w 4329610"/>
                <a:gd name="connsiteY1261" fmla="*/ 1960323 h 2891509"/>
                <a:gd name="connsiteX1262" fmla="*/ 4065174 w 4329610"/>
                <a:gd name="connsiteY1262" fmla="*/ 1974398 h 2891509"/>
                <a:gd name="connsiteX1263" fmla="*/ 4069114 w 4329610"/>
                <a:gd name="connsiteY1263" fmla="*/ 1986634 h 2891509"/>
                <a:gd name="connsiteX1264" fmla="*/ 4067219 w 4329610"/>
                <a:gd name="connsiteY1264" fmla="*/ 1991894 h 2891509"/>
                <a:gd name="connsiteX1265" fmla="*/ 4061364 w 4329610"/>
                <a:gd name="connsiteY1265" fmla="*/ 1995971 h 2891509"/>
                <a:gd name="connsiteX1266" fmla="*/ 4020915 w 4329610"/>
                <a:gd name="connsiteY1266" fmla="*/ 2003613 h 2891509"/>
                <a:gd name="connsiteX1267" fmla="*/ 3992512 w 4329610"/>
                <a:gd name="connsiteY1267" fmla="*/ 1999733 h 2891509"/>
                <a:gd name="connsiteX1268" fmla="*/ 3978873 w 4329610"/>
                <a:gd name="connsiteY1268" fmla="*/ 2023051 h 2891509"/>
                <a:gd name="connsiteX1269" fmla="*/ 3947901 w 4329610"/>
                <a:gd name="connsiteY1269" fmla="*/ 2050166 h 2891509"/>
                <a:gd name="connsiteX1270" fmla="*/ 3941079 w 4329610"/>
                <a:gd name="connsiteY1270" fmla="*/ 2052257 h 2891509"/>
                <a:gd name="connsiteX1271" fmla="*/ 3935771 w 4329610"/>
                <a:gd name="connsiteY1271" fmla="*/ 2050504 h 2891509"/>
                <a:gd name="connsiteX1272" fmla="*/ 3925689 w 4329610"/>
                <a:gd name="connsiteY1272" fmla="*/ 2024533 h 2891509"/>
                <a:gd name="connsiteX1273" fmla="*/ 3925727 w 4329610"/>
                <a:gd name="connsiteY1273" fmla="*/ 2024099 h 2891509"/>
                <a:gd name="connsiteX1274" fmla="*/ 3922313 w 4329610"/>
                <a:gd name="connsiteY1274" fmla="*/ 2031085 h 2891509"/>
                <a:gd name="connsiteX1275" fmla="*/ 3877924 w 4329610"/>
                <a:gd name="connsiteY1275" fmla="*/ 2077538 h 2891509"/>
                <a:gd name="connsiteX1276" fmla="*/ 3871103 w 4329610"/>
                <a:gd name="connsiteY1276" fmla="*/ 2079629 h 2891509"/>
                <a:gd name="connsiteX1277" fmla="*/ 3865796 w 4329610"/>
                <a:gd name="connsiteY1277" fmla="*/ 2077876 h 2891509"/>
                <a:gd name="connsiteX1278" fmla="*/ 3855712 w 4329610"/>
                <a:gd name="connsiteY1278" fmla="*/ 2051905 h 2891509"/>
                <a:gd name="connsiteX1279" fmla="*/ 3855751 w 4329610"/>
                <a:gd name="connsiteY1279" fmla="*/ 2051470 h 2891509"/>
                <a:gd name="connsiteX1280" fmla="*/ 3852337 w 4329610"/>
                <a:gd name="connsiteY1280" fmla="*/ 2058458 h 2891509"/>
                <a:gd name="connsiteX1281" fmla="*/ 3807948 w 4329610"/>
                <a:gd name="connsiteY1281" fmla="*/ 2104911 h 2891509"/>
                <a:gd name="connsiteX1282" fmla="*/ 3801126 w 4329610"/>
                <a:gd name="connsiteY1282" fmla="*/ 2107002 h 2891509"/>
                <a:gd name="connsiteX1283" fmla="*/ 3795818 w 4329610"/>
                <a:gd name="connsiteY1283" fmla="*/ 2105249 h 2891509"/>
                <a:gd name="connsiteX1284" fmla="*/ 3785736 w 4329610"/>
                <a:gd name="connsiteY1284" fmla="*/ 2079278 h 2891509"/>
                <a:gd name="connsiteX1285" fmla="*/ 3785774 w 4329610"/>
                <a:gd name="connsiteY1285" fmla="*/ 2078843 h 2891509"/>
                <a:gd name="connsiteX1286" fmla="*/ 3782361 w 4329610"/>
                <a:gd name="connsiteY1286" fmla="*/ 2085831 h 2891509"/>
                <a:gd name="connsiteX1287" fmla="*/ 3737971 w 4329610"/>
                <a:gd name="connsiteY1287" fmla="*/ 2132283 h 2891509"/>
                <a:gd name="connsiteX1288" fmla="*/ 3731151 w 4329610"/>
                <a:gd name="connsiteY1288" fmla="*/ 2134374 h 2891509"/>
                <a:gd name="connsiteX1289" fmla="*/ 3725842 w 4329610"/>
                <a:gd name="connsiteY1289" fmla="*/ 2132621 h 2891509"/>
                <a:gd name="connsiteX1290" fmla="*/ 3715760 w 4329610"/>
                <a:gd name="connsiteY1290" fmla="*/ 2106651 h 2891509"/>
                <a:gd name="connsiteX1291" fmla="*/ 3716110 w 4329610"/>
                <a:gd name="connsiteY1291" fmla="*/ 2102681 h 2891509"/>
                <a:gd name="connsiteX1292" fmla="*/ 3710635 w 4329610"/>
                <a:gd name="connsiteY1292" fmla="*/ 2113887 h 2891509"/>
                <a:gd name="connsiteX1293" fmla="*/ 3666246 w 4329610"/>
                <a:gd name="connsiteY1293" fmla="*/ 2160340 h 2891509"/>
                <a:gd name="connsiteX1294" fmla="*/ 3659424 w 4329610"/>
                <a:gd name="connsiteY1294" fmla="*/ 2162432 h 2891509"/>
                <a:gd name="connsiteX1295" fmla="*/ 3654116 w 4329610"/>
                <a:gd name="connsiteY1295" fmla="*/ 2160678 h 2891509"/>
                <a:gd name="connsiteX1296" fmla="*/ 3652185 w 4329610"/>
                <a:gd name="connsiteY1296" fmla="*/ 2093969 h 2891509"/>
                <a:gd name="connsiteX1297" fmla="*/ 3676274 w 4329610"/>
                <a:gd name="connsiteY1297" fmla="*/ 2052787 h 2891509"/>
                <a:gd name="connsiteX1298" fmla="*/ 3697070 w 4329610"/>
                <a:gd name="connsiteY1298" fmla="*/ 2034582 h 2891509"/>
                <a:gd name="connsiteX1299" fmla="*/ 3684250 w 4329610"/>
                <a:gd name="connsiteY1299" fmla="*/ 2022810 h 2891509"/>
                <a:gd name="connsiteX1300" fmla="*/ 3684549 w 4329610"/>
                <a:gd name="connsiteY1300" fmla="*/ 2017229 h 2891509"/>
                <a:gd name="connsiteX1301" fmla="*/ 3688979 w 4329610"/>
                <a:gd name="connsiteY1301" fmla="*/ 2011636 h 2891509"/>
                <a:gd name="connsiteX1302" fmla="*/ 3748402 w 4329610"/>
                <a:gd name="connsiteY1302" fmla="*/ 1987196 h 2891509"/>
                <a:gd name="connsiteX1303" fmla="*/ 3760832 w 4329610"/>
                <a:gd name="connsiteY1303" fmla="*/ 1986176 h 2891509"/>
                <a:gd name="connsiteX1304" fmla="*/ 3757007 w 4329610"/>
                <a:gd name="connsiteY1304" fmla="*/ 1985057 h 2891509"/>
                <a:gd name="connsiteX1305" fmla="*/ 3736488 w 4329610"/>
                <a:gd name="connsiteY1305" fmla="*/ 1966214 h 2891509"/>
                <a:gd name="connsiteX1306" fmla="*/ 3736786 w 4329610"/>
                <a:gd name="connsiteY1306" fmla="*/ 1960632 h 2891509"/>
                <a:gd name="connsiteX1307" fmla="*/ 3741216 w 4329610"/>
                <a:gd name="connsiteY1307" fmla="*/ 1955040 h 2891509"/>
                <a:gd name="connsiteX1308" fmla="*/ 3800639 w 4329610"/>
                <a:gd name="connsiteY1308" fmla="*/ 1930601 h 2891509"/>
                <a:gd name="connsiteX1309" fmla="*/ 3808389 w 4329610"/>
                <a:gd name="connsiteY1309" fmla="*/ 1929964 h 2891509"/>
                <a:gd name="connsiteX1310" fmla="*/ 3807970 w 4329610"/>
                <a:gd name="connsiteY1310" fmla="*/ 1929841 h 2891509"/>
                <a:gd name="connsiteX1311" fmla="*/ 3787450 w 4329610"/>
                <a:gd name="connsiteY1311" fmla="*/ 1910999 h 2891509"/>
                <a:gd name="connsiteX1312" fmla="*/ 3787748 w 4329610"/>
                <a:gd name="connsiteY1312" fmla="*/ 1905417 h 2891509"/>
                <a:gd name="connsiteX1313" fmla="*/ 3792180 w 4329610"/>
                <a:gd name="connsiteY1313" fmla="*/ 1899824 h 2891509"/>
                <a:gd name="connsiteX1314" fmla="*/ 3851602 w 4329610"/>
                <a:gd name="connsiteY1314" fmla="*/ 1875385 h 2891509"/>
                <a:gd name="connsiteX1315" fmla="*/ 3859352 w 4329610"/>
                <a:gd name="connsiteY1315" fmla="*/ 1874749 h 2891509"/>
                <a:gd name="connsiteX1316" fmla="*/ 3858933 w 4329610"/>
                <a:gd name="connsiteY1316" fmla="*/ 1874626 h 2891509"/>
                <a:gd name="connsiteX1317" fmla="*/ 3838412 w 4329610"/>
                <a:gd name="connsiteY1317" fmla="*/ 1855783 h 2891509"/>
                <a:gd name="connsiteX1318" fmla="*/ 3838711 w 4329610"/>
                <a:gd name="connsiteY1318" fmla="*/ 1850201 h 2891509"/>
                <a:gd name="connsiteX1319" fmla="*/ 3843141 w 4329610"/>
                <a:gd name="connsiteY1319" fmla="*/ 1844609 h 2891509"/>
                <a:gd name="connsiteX1320" fmla="*/ 3902565 w 4329610"/>
                <a:gd name="connsiteY1320" fmla="*/ 1820170 h 2891509"/>
                <a:gd name="connsiteX1321" fmla="*/ 3910315 w 4329610"/>
                <a:gd name="connsiteY1321" fmla="*/ 1819534 h 2891509"/>
                <a:gd name="connsiteX1322" fmla="*/ 3909896 w 4329610"/>
                <a:gd name="connsiteY1322" fmla="*/ 1819411 h 2891509"/>
                <a:gd name="connsiteX1323" fmla="*/ 3889375 w 4329610"/>
                <a:gd name="connsiteY1323" fmla="*/ 1800568 h 2891509"/>
                <a:gd name="connsiteX1324" fmla="*/ 3889673 w 4329610"/>
                <a:gd name="connsiteY1324" fmla="*/ 1794986 h 2891509"/>
                <a:gd name="connsiteX1325" fmla="*/ 3894105 w 4329610"/>
                <a:gd name="connsiteY1325" fmla="*/ 1789394 h 2891509"/>
                <a:gd name="connsiteX1326" fmla="*/ 3977756 w 4329610"/>
                <a:gd name="connsiteY1326" fmla="*/ 1762965 h 2891509"/>
                <a:gd name="connsiteX1327" fmla="*/ 4010094 w 4329610"/>
                <a:gd name="connsiteY1327" fmla="*/ 1767121 h 2891509"/>
                <a:gd name="connsiteX1328" fmla="*/ 4010150 w 4329610"/>
                <a:gd name="connsiteY1328" fmla="*/ 1767150 h 2891509"/>
                <a:gd name="connsiteX1329" fmla="*/ 4013589 w 4329610"/>
                <a:gd name="connsiteY1329" fmla="*/ 1763384 h 2891509"/>
                <a:gd name="connsiteX1330" fmla="*/ 4019990 w 4329610"/>
                <a:gd name="connsiteY1330" fmla="*/ 1760231 h 2891509"/>
                <a:gd name="connsiteX1331" fmla="*/ 4025509 w 4329610"/>
                <a:gd name="connsiteY1331" fmla="*/ 1761117 h 2891509"/>
                <a:gd name="connsiteX1332" fmla="*/ 4034314 w 4329610"/>
                <a:gd name="connsiteY1332" fmla="*/ 1770484 h 2891509"/>
                <a:gd name="connsiteX1333" fmla="*/ 4039012 w 4329610"/>
                <a:gd name="connsiteY1333" fmla="*/ 1787635 h 2891509"/>
                <a:gd name="connsiteX1334" fmla="*/ 4041889 w 4329610"/>
                <a:gd name="connsiteY1334" fmla="*/ 1778142 h 2891509"/>
                <a:gd name="connsiteX1335" fmla="*/ 4078309 w 4329610"/>
                <a:gd name="connsiteY1335" fmla="*/ 1725208 h 2891509"/>
                <a:gd name="connsiteX1336" fmla="*/ 4084709 w 4329610"/>
                <a:gd name="connsiteY1336" fmla="*/ 1722057 h 2891509"/>
                <a:gd name="connsiteX1337" fmla="*/ 4090229 w 4329610"/>
                <a:gd name="connsiteY1337" fmla="*/ 1722942 h 2891509"/>
                <a:gd name="connsiteX1338" fmla="*/ 4099034 w 4329610"/>
                <a:gd name="connsiteY1338" fmla="*/ 1732310 h 2891509"/>
                <a:gd name="connsiteX1339" fmla="*/ 4103730 w 4329610"/>
                <a:gd name="connsiteY1339" fmla="*/ 1749460 h 2891509"/>
                <a:gd name="connsiteX1340" fmla="*/ 4106609 w 4329610"/>
                <a:gd name="connsiteY1340" fmla="*/ 1739967 h 2891509"/>
                <a:gd name="connsiteX1341" fmla="*/ 4143028 w 4329610"/>
                <a:gd name="connsiteY1341" fmla="*/ 1687033 h 2891509"/>
                <a:gd name="connsiteX1342" fmla="*/ 4149429 w 4329610"/>
                <a:gd name="connsiteY1342" fmla="*/ 1683881 h 2891509"/>
                <a:gd name="connsiteX1343" fmla="*/ 4154949 w 4329610"/>
                <a:gd name="connsiteY1343" fmla="*/ 1684767 h 2891509"/>
                <a:gd name="connsiteX1344" fmla="*/ 4163752 w 4329610"/>
                <a:gd name="connsiteY1344" fmla="*/ 1694134 h 2891509"/>
                <a:gd name="connsiteX1345" fmla="*/ 4168450 w 4329610"/>
                <a:gd name="connsiteY1345" fmla="*/ 1711284 h 2891509"/>
                <a:gd name="connsiteX1346" fmla="*/ 4171329 w 4329610"/>
                <a:gd name="connsiteY1346" fmla="*/ 1701792 h 2891509"/>
                <a:gd name="connsiteX1347" fmla="*/ 4207747 w 4329610"/>
                <a:gd name="connsiteY1347" fmla="*/ 1648858 h 2891509"/>
                <a:gd name="connsiteX1348" fmla="*/ 3880170 w 4329610"/>
                <a:gd name="connsiteY1348" fmla="*/ 1642272 h 2891509"/>
                <a:gd name="connsiteX1349" fmla="*/ 3891301 w 4329610"/>
                <a:gd name="connsiteY1349" fmla="*/ 1648703 h 2891509"/>
                <a:gd name="connsiteX1350" fmla="*/ 3911077 w 4329610"/>
                <a:gd name="connsiteY1350" fmla="*/ 1701421 h 2891509"/>
                <a:gd name="connsiteX1351" fmla="*/ 3891423 w 4329610"/>
                <a:gd name="connsiteY1351" fmla="*/ 1786918 h 2891509"/>
                <a:gd name="connsiteX1352" fmla="*/ 3886203 w 4329610"/>
                <a:gd name="connsiteY1352" fmla="*/ 1791782 h 2891509"/>
                <a:gd name="connsiteX1353" fmla="*/ 3880662 w 4329610"/>
                <a:gd name="connsiteY1353" fmla="*/ 1792526 h 2891509"/>
                <a:gd name="connsiteX1354" fmla="*/ 3860238 w 4329610"/>
                <a:gd name="connsiteY1354" fmla="*/ 1773578 h 2891509"/>
                <a:gd name="connsiteX1355" fmla="*/ 3860082 w 4329610"/>
                <a:gd name="connsiteY1355" fmla="*/ 1773171 h 2891509"/>
                <a:gd name="connsiteX1356" fmla="*/ 3860068 w 4329610"/>
                <a:gd name="connsiteY1356" fmla="*/ 1780947 h 2891509"/>
                <a:gd name="connsiteX1357" fmla="*/ 3840459 w 4329610"/>
                <a:gd name="connsiteY1357" fmla="*/ 1842134 h 2891509"/>
                <a:gd name="connsiteX1358" fmla="*/ 3835240 w 4329610"/>
                <a:gd name="connsiteY1358" fmla="*/ 1846998 h 2891509"/>
                <a:gd name="connsiteX1359" fmla="*/ 3829699 w 4329610"/>
                <a:gd name="connsiteY1359" fmla="*/ 1847741 h 2891509"/>
                <a:gd name="connsiteX1360" fmla="*/ 3809275 w 4329610"/>
                <a:gd name="connsiteY1360" fmla="*/ 1828793 h 2891509"/>
                <a:gd name="connsiteX1361" fmla="*/ 3809120 w 4329610"/>
                <a:gd name="connsiteY1361" fmla="*/ 1828386 h 2891509"/>
                <a:gd name="connsiteX1362" fmla="*/ 3809106 w 4329610"/>
                <a:gd name="connsiteY1362" fmla="*/ 1836163 h 2891509"/>
                <a:gd name="connsiteX1363" fmla="*/ 3789496 w 4329610"/>
                <a:gd name="connsiteY1363" fmla="*/ 1897349 h 2891509"/>
                <a:gd name="connsiteX1364" fmla="*/ 3784276 w 4329610"/>
                <a:gd name="connsiteY1364" fmla="*/ 1902212 h 2891509"/>
                <a:gd name="connsiteX1365" fmla="*/ 3778736 w 4329610"/>
                <a:gd name="connsiteY1365" fmla="*/ 1902957 h 2891509"/>
                <a:gd name="connsiteX1366" fmla="*/ 3758313 w 4329610"/>
                <a:gd name="connsiteY1366" fmla="*/ 1884009 h 2891509"/>
                <a:gd name="connsiteX1367" fmla="*/ 3758157 w 4329610"/>
                <a:gd name="connsiteY1367" fmla="*/ 1883601 h 2891509"/>
                <a:gd name="connsiteX1368" fmla="*/ 3758143 w 4329610"/>
                <a:gd name="connsiteY1368" fmla="*/ 1891378 h 2891509"/>
                <a:gd name="connsiteX1369" fmla="*/ 3751541 w 4329610"/>
                <a:gd name="connsiteY1369" fmla="*/ 1925447 h 2891509"/>
                <a:gd name="connsiteX1370" fmla="*/ 3748430 w 4329610"/>
                <a:gd name="connsiteY1370" fmla="*/ 1931934 h 2891509"/>
                <a:gd name="connsiteX1371" fmla="*/ 3748195 w 4329610"/>
                <a:gd name="connsiteY1371" fmla="*/ 1937705 h 2891509"/>
                <a:gd name="connsiteX1372" fmla="*/ 3743418 w 4329610"/>
                <a:gd name="connsiteY1372" fmla="*/ 1943898 h 2891509"/>
                <a:gd name="connsiteX1373" fmla="*/ 3742397 w 4329610"/>
                <a:gd name="connsiteY1373" fmla="*/ 1944510 h 2891509"/>
                <a:gd name="connsiteX1374" fmla="*/ 3738534 w 4329610"/>
                <a:gd name="connsiteY1374" fmla="*/ 1952564 h 2891509"/>
                <a:gd name="connsiteX1375" fmla="*/ 3733314 w 4329610"/>
                <a:gd name="connsiteY1375" fmla="*/ 1957428 h 2891509"/>
                <a:gd name="connsiteX1376" fmla="*/ 3727774 w 4329610"/>
                <a:gd name="connsiteY1376" fmla="*/ 1958172 h 2891509"/>
                <a:gd name="connsiteX1377" fmla="*/ 3724570 w 4329610"/>
                <a:gd name="connsiteY1377" fmla="*/ 1955200 h 2891509"/>
                <a:gd name="connsiteX1378" fmla="*/ 3715138 w 4329610"/>
                <a:gd name="connsiteY1378" fmla="*/ 1960856 h 2891509"/>
                <a:gd name="connsiteX1379" fmla="*/ 3702705 w 4329610"/>
                <a:gd name="connsiteY1379" fmla="*/ 1964490 h 2891509"/>
                <a:gd name="connsiteX1380" fmla="*/ 3699303 w 4329610"/>
                <a:gd name="connsiteY1380" fmla="*/ 1982043 h 2891509"/>
                <a:gd name="connsiteX1381" fmla="*/ 3693282 w 4329610"/>
                <a:gd name="connsiteY1381" fmla="*/ 1994598 h 2891509"/>
                <a:gd name="connsiteX1382" fmla="*/ 3693105 w 4329610"/>
                <a:gd name="connsiteY1382" fmla="*/ 1998958 h 2891509"/>
                <a:gd name="connsiteX1383" fmla="*/ 3688328 w 4329610"/>
                <a:gd name="connsiteY1383" fmla="*/ 2005151 h 2891509"/>
                <a:gd name="connsiteX1384" fmla="*/ 3688178 w 4329610"/>
                <a:gd name="connsiteY1384" fmla="*/ 2005242 h 2891509"/>
                <a:gd name="connsiteX1385" fmla="*/ 3686297 w 4329610"/>
                <a:gd name="connsiteY1385" fmla="*/ 2009160 h 2891509"/>
                <a:gd name="connsiteX1386" fmla="*/ 3681078 w 4329610"/>
                <a:gd name="connsiteY1386" fmla="*/ 2014023 h 2891509"/>
                <a:gd name="connsiteX1387" fmla="*/ 3675536 w 4329610"/>
                <a:gd name="connsiteY1387" fmla="*/ 2014768 h 2891509"/>
                <a:gd name="connsiteX1388" fmla="*/ 3674262 w 4329610"/>
                <a:gd name="connsiteY1388" fmla="*/ 2013586 h 2891509"/>
                <a:gd name="connsiteX1389" fmla="*/ 3660048 w 4329610"/>
                <a:gd name="connsiteY1389" fmla="*/ 2022110 h 2891509"/>
                <a:gd name="connsiteX1390" fmla="*/ 3623528 w 4329610"/>
                <a:gd name="connsiteY1390" fmla="*/ 2032784 h 2891509"/>
                <a:gd name="connsiteX1391" fmla="*/ 3612701 w 4329610"/>
                <a:gd name="connsiteY1391" fmla="*/ 2033814 h 2891509"/>
                <a:gd name="connsiteX1392" fmla="*/ 3630110 w 4329610"/>
                <a:gd name="connsiteY1392" fmla="*/ 2042590 h 2891509"/>
                <a:gd name="connsiteX1393" fmla="*/ 3638264 w 4329610"/>
                <a:gd name="connsiteY1393" fmla="*/ 2054088 h 2891509"/>
                <a:gd name="connsiteX1394" fmla="*/ 3638015 w 4329610"/>
                <a:gd name="connsiteY1394" fmla="*/ 2060212 h 2891509"/>
                <a:gd name="connsiteX1395" fmla="*/ 3633237 w 4329610"/>
                <a:gd name="connsiteY1395" fmla="*/ 2066405 h 2891509"/>
                <a:gd name="connsiteX1396" fmla="*/ 3568437 w 4329610"/>
                <a:gd name="connsiteY1396" fmla="*/ 2094038 h 2891509"/>
                <a:gd name="connsiteX1397" fmla="*/ 3557610 w 4329610"/>
                <a:gd name="connsiteY1397" fmla="*/ 2095068 h 2891509"/>
                <a:gd name="connsiteX1398" fmla="*/ 3575019 w 4329610"/>
                <a:gd name="connsiteY1398" fmla="*/ 2103844 h 2891509"/>
                <a:gd name="connsiteX1399" fmla="*/ 3583172 w 4329610"/>
                <a:gd name="connsiteY1399" fmla="*/ 2115341 h 2891509"/>
                <a:gd name="connsiteX1400" fmla="*/ 3582924 w 4329610"/>
                <a:gd name="connsiteY1400" fmla="*/ 2121465 h 2891509"/>
                <a:gd name="connsiteX1401" fmla="*/ 3578146 w 4329610"/>
                <a:gd name="connsiteY1401" fmla="*/ 2127659 h 2891509"/>
                <a:gd name="connsiteX1402" fmla="*/ 3513346 w 4329610"/>
                <a:gd name="connsiteY1402" fmla="*/ 2155292 h 2891509"/>
                <a:gd name="connsiteX1403" fmla="*/ 3498805 w 4329610"/>
                <a:gd name="connsiteY1403" fmla="*/ 2156674 h 2891509"/>
                <a:gd name="connsiteX1404" fmla="*/ 3518553 w 4329610"/>
                <a:gd name="connsiteY1404" fmla="*/ 2166629 h 2891509"/>
                <a:gd name="connsiteX1405" fmla="*/ 3526706 w 4329610"/>
                <a:gd name="connsiteY1405" fmla="*/ 2178127 h 2891509"/>
                <a:gd name="connsiteX1406" fmla="*/ 3526457 w 4329610"/>
                <a:gd name="connsiteY1406" fmla="*/ 2184250 h 2891509"/>
                <a:gd name="connsiteX1407" fmla="*/ 3523729 w 4329610"/>
                <a:gd name="connsiteY1407" fmla="*/ 2187787 h 2891509"/>
                <a:gd name="connsiteX1408" fmla="*/ 3528369 w 4329610"/>
                <a:gd name="connsiteY1408" fmla="*/ 2185402 h 2891509"/>
                <a:gd name="connsiteX1409" fmla="*/ 3536152 w 4329610"/>
                <a:gd name="connsiteY1409" fmla="*/ 2184611 h 2891509"/>
                <a:gd name="connsiteX1410" fmla="*/ 3541485 w 4329610"/>
                <a:gd name="connsiteY1410" fmla="*/ 2187632 h 2891509"/>
                <a:gd name="connsiteX1411" fmla="*/ 3546949 w 4329610"/>
                <a:gd name="connsiteY1411" fmla="*/ 2200625 h 2891509"/>
                <a:gd name="connsiteX1412" fmla="*/ 3545214 w 4329610"/>
                <a:gd name="connsiteY1412" fmla="*/ 2220045 h 2891509"/>
                <a:gd name="connsiteX1413" fmla="*/ 3551803 w 4329610"/>
                <a:gd name="connsiteY1413" fmla="*/ 2211391 h 2891509"/>
                <a:gd name="connsiteX1414" fmla="*/ 3609471 w 4329610"/>
                <a:gd name="connsiteY1414" fmla="*/ 2170933 h 2891509"/>
                <a:gd name="connsiteX1415" fmla="*/ 3617254 w 4329610"/>
                <a:gd name="connsiteY1415" fmla="*/ 2170143 h 2891509"/>
                <a:gd name="connsiteX1416" fmla="*/ 3622587 w 4329610"/>
                <a:gd name="connsiteY1416" fmla="*/ 2173163 h 2891509"/>
                <a:gd name="connsiteX1417" fmla="*/ 3628051 w 4329610"/>
                <a:gd name="connsiteY1417" fmla="*/ 2186157 h 2891509"/>
                <a:gd name="connsiteX1418" fmla="*/ 3626318 w 4329610"/>
                <a:gd name="connsiteY1418" fmla="*/ 2205576 h 2891509"/>
                <a:gd name="connsiteX1419" fmla="*/ 3632905 w 4329610"/>
                <a:gd name="connsiteY1419" fmla="*/ 2196922 h 2891509"/>
                <a:gd name="connsiteX1420" fmla="*/ 3659116 w 4329610"/>
                <a:gd name="connsiteY1420" fmla="*/ 2173444 h 2891509"/>
                <a:gd name="connsiteX1421" fmla="*/ 3658436 w 4329610"/>
                <a:gd name="connsiteY1421" fmla="*/ 2171721 h 2891509"/>
                <a:gd name="connsiteX1422" fmla="*/ 3661146 w 4329610"/>
                <a:gd name="connsiteY1422" fmla="*/ 2166832 h 2891509"/>
                <a:gd name="connsiteX1423" fmla="*/ 3667575 w 4329610"/>
                <a:gd name="connsiteY1423" fmla="*/ 2163740 h 2891509"/>
                <a:gd name="connsiteX1424" fmla="*/ 3677923 w 4329610"/>
                <a:gd name="connsiteY1424" fmla="*/ 2162965 h 2891509"/>
                <a:gd name="connsiteX1425" fmla="*/ 3690575 w 4329610"/>
                <a:gd name="connsiteY1425" fmla="*/ 2156464 h 2891509"/>
                <a:gd name="connsiteX1426" fmla="*/ 3698356 w 4329610"/>
                <a:gd name="connsiteY1426" fmla="*/ 2155674 h 2891509"/>
                <a:gd name="connsiteX1427" fmla="*/ 3703689 w 4329610"/>
                <a:gd name="connsiteY1427" fmla="*/ 2158695 h 2891509"/>
                <a:gd name="connsiteX1428" fmla="*/ 3705475 w 4329610"/>
                <a:gd name="connsiteY1428" fmla="*/ 2162942 h 2891509"/>
                <a:gd name="connsiteX1429" fmla="*/ 3730644 w 4329610"/>
                <a:gd name="connsiteY1429" fmla="*/ 2167550 h 2891509"/>
                <a:gd name="connsiteX1430" fmla="*/ 3737245 w 4329610"/>
                <a:gd name="connsiteY1430" fmla="*/ 2161637 h 2891509"/>
                <a:gd name="connsiteX1431" fmla="*/ 3730162 w 4329610"/>
                <a:gd name="connsiteY1431" fmla="*/ 2143664 h 2891509"/>
                <a:gd name="connsiteX1432" fmla="*/ 3732871 w 4329610"/>
                <a:gd name="connsiteY1432" fmla="*/ 2138775 h 2891509"/>
                <a:gd name="connsiteX1433" fmla="*/ 3739301 w 4329610"/>
                <a:gd name="connsiteY1433" fmla="*/ 2135683 h 2891509"/>
                <a:gd name="connsiteX1434" fmla="*/ 3803428 w 4329610"/>
                <a:gd name="connsiteY1434" fmla="*/ 2139686 h 2891509"/>
                <a:gd name="connsiteX1435" fmla="*/ 3810676 w 4329610"/>
                <a:gd name="connsiteY1435" fmla="*/ 2142503 h 2891509"/>
                <a:gd name="connsiteX1436" fmla="*/ 3810354 w 4329610"/>
                <a:gd name="connsiteY1436" fmla="*/ 2142211 h 2891509"/>
                <a:gd name="connsiteX1437" fmla="*/ 3800138 w 4329610"/>
                <a:gd name="connsiteY1437" fmla="*/ 2116292 h 2891509"/>
                <a:gd name="connsiteX1438" fmla="*/ 3802847 w 4329610"/>
                <a:gd name="connsiteY1438" fmla="*/ 2111402 h 2891509"/>
                <a:gd name="connsiteX1439" fmla="*/ 3809277 w 4329610"/>
                <a:gd name="connsiteY1439" fmla="*/ 2108310 h 2891509"/>
                <a:gd name="connsiteX1440" fmla="*/ 3873405 w 4329610"/>
                <a:gd name="connsiteY1440" fmla="*/ 2112314 h 2891509"/>
                <a:gd name="connsiteX1441" fmla="*/ 3880653 w 4329610"/>
                <a:gd name="connsiteY1441" fmla="*/ 2115131 h 2891509"/>
                <a:gd name="connsiteX1442" fmla="*/ 3880330 w 4329610"/>
                <a:gd name="connsiteY1442" fmla="*/ 2114838 h 2891509"/>
                <a:gd name="connsiteX1443" fmla="*/ 3870115 w 4329610"/>
                <a:gd name="connsiteY1443" fmla="*/ 2088919 h 2891509"/>
                <a:gd name="connsiteX1444" fmla="*/ 3872824 w 4329610"/>
                <a:gd name="connsiteY1444" fmla="*/ 2084029 h 2891509"/>
                <a:gd name="connsiteX1445" fmla="*/ 3879253 w 4329610"/>
                <a:gd name="connsiteY1445" fmla="*/ 2080938 h 2891509"/>
                <a:gd name="connsiteX1446" fmla="*/ 3943380 w 4329610"/>
                <a:gd name="connsiteY1446" fmla="*/ 2084942 h 2891509"/>
                <a:gd name="connsiteX1447" fmla="*/ 3950630 w 4329610"/>
                <a:gd name="connsiteY1447" fmla="*/ 2087759 h 2891509"/>
                <a:gd name="connsiteX1448" fmla="*/ 3950306 w 4329610"/>
                <a:gd name="connsiteY1448" fmla="*/ 2087466 h 2891509"/>
                <a:gd name="connsiteX1449" fmla="*/ 3940091 w 4329610"/>
                <a:gd name="connsiteY1449" fmla="*/ 2061547 h 2891509"/>
                <a:gd name="connsiteX1450" fmla="*/ 3942800 w 4329610"/>
                <a:gd name="connsiteY1450" fmla="*/ 2056658 h 2891509"/>
                <a:gd name="connsiteX1451" fmla="*/ 3949230 w 4329610"/>
                <a:gd name="connsiteY1451" fmla="*/ 2053566 h 2891509"/>
                <a:gd name="connsiteX1452" fmla="*/ 3990380 w 4329610"/>
                <a:gd name="connsiteY1452" fmla="*/ 2052467 h 2891509"/>
                <a:gd name="connsiteX1453" fmla="*/ 4036017 w 4329610"/>
                <a:gd name="connsiteY1453" fmla="*/ 2066375 h 2891509"/>
                <a:gd name="connsiteX1454" fmla="*/ 4077922 w 4329610"/>
                <a:gd name="connsiteY1454" fmla="*/ 2103979 h 2891509"/>
                <a:gd name="connsiteX1455" fmla="*/ 4079862 w 4329610"/>
                <a:gd name="connsiteY1455" fmla="*/ 2116688 h 2891509"/>
                <a:gd name="connsiteX1456" fmla="*/ 4077151 w 4329610"/>
                <a:gd name="connsiteY1456" fmla="*/ 2121578 h 2891509"/>
                <a:gd name="connsiteX1457" fmla="*/ 4070722 w 4329610"/>
                <a:gd name="connsiteY1457" fmla="*/ 2124671 h 2891509"/>
                <a:gd name="connsiteX1458" fmla="*/ 4006595 w 4329610"/>
                <a:gd name="connsiteY1458" fmla="*/ 2120666 h 2891509"/>
                <a:gd name="connsiteX1459" fmla="*/ 3997348 w 4329610"/>
                <a:gd name="connsiteY1459" fmla="*/ 2117073 h 2891509"/>
                <a:gd name="connsiteX1460" fmla="*/ 4007946 w 4329610"/>
                <a:gd name="connsiteY1460" fmla="*/ 2131352 h 2891509"/>
                <a:gd name="connsiteX1461" fmla="*/ 4009884 w 4329610"/>
                <a:gd name="connsiteY1461" fmla="*/ 2144061 h 2891509"/>
                <a:gd name="connsiteX1462" fmla="*/ 4007175 w 4329610"/>
                <a:gd name="connsiteY1462" fmla="*/ 2148951 h 2891509"/>
                <a:gd name="connsiteX1463" fmla="*/ 4000746 w 4329610"/>
                <a:gd name="connsiteY1463" fmla="*/ 2152043 h 2891509"/>
                <a:gd name="connsiteX1464" fmla="*/ 3936618 w 4329610"/>
                <a:gd name="connsiteY1464" fmla="*/ 2148038 h 2891509"/>
                <a:gd name="connsiteX1465" fmla="*/ 3927372 w 4329610"/>
                <a:gd name="connsiteY1465" fmla="*/ 2144446 h 2891509"/>
                <a:gd name="connsiteX1466" fmla="*/ 3937970 w 4329610"/>
                <a:gd name="connsiteY1466" fmla="*/ 2158725 h 2891509"/>
                <a:gd name="connsiteX1467" fmla="*/ 3939908 w 4329610"/>
                <a:gd name="connsiteY1467" fmla="*/ 2171434 h 2891509"/>
                <a:gd name="connsiteX1468" fmla="*/ 3937199 w 4329610"/>
                <a:gd name="connsiteY1468" fmla="*/ 2176323 h 2891509"/>
                <a:gd name="connsiteX1469" fmla="*/ 3930769 w 4329610"/>
                <a:gd name="connsiteY1469" fmla="*/ 2179415 h 2891509"/>
                <a:gd name="connsiteX1470" fmla="*/ 3866642 w 4329610"/>
                <a:gd name="connsiteY1470" fmla="*/ 2175411 h 2891509"/>
                <a:gd name="connsiteX1471" fmla="*/ 3857396 w 4329610"/>
                <a:gd name="connsiteY1471" fmla="*/ 2171819 h 2891509"/>
                <a:gd name="connsiteX1472" fmla="*/ 3867993 w 4329610"/>
                <a:gd name="connsiteY1472" fmla="*/ 2186097 h 2891509"/>
                <a:gd name="connsiteX1473" fmla="*/ 3869932 w 4329610"/>
                <a:gd name="connsiteY1473" fmla="*/ 2198807 h 2891509"/>
                <a:gd name="connsiteX1474" fmla="*/ 3867223 w 4329610"/>
                <a:gd name="connsiteY1474" fmla="*/ 2203696 h 2891509"/>
                <a:gd name="connsiteX1475" fmla="*/ 3860793 w 4329610"/>
                <a:gd name="connsiteY1475" fmla="*/ 2206788 h 2891509"/>
                <a:gd name="connsiteX1476" fmla="*/ 3796666 w 4329610"/>
                <a:gd name="connsiteY1476" fmla="*/ 2202783 h 2891509"/>
                <a:gd name="connsiteX1477" fmla="*/ 3784247 w 4329610"/>
                <a:gd name="connsiteY1477" fmla="*/ 2197957 h 2891509"/>
                <a:gd name="connsiteX1478" fmla="*/ 3796268 w 4329610"/>
                <a:gd name="connsiteY1478" fmla="*/ 2214154 h 2891509"/>
                <a:gd name="connsiteX1479" fmla="*/ 3798207 w 4329610"/>
                <a:gd name="connsiteY1479" fmla="*/ 2226863 h 2891509"/>
                <a:gd name="connsiteX1480" fmla="*/ 3795497 w 4329610"/>
                <a:gd name="connsiteY1480" fmla="*/ 2231753 h 2891509"/>
                <a:gd name="connsiteX1481" fmla="*/ 3789068 w 4329610"/>
                <a:gd name="connsiteY1481" fmla="*/ 2234845 h 2891509"/>
                <a:gd name="connsiteX1482" fmla="*/ 3755421 w 4329610"/>
                <a:gd name="connsiteY1482" fmla="*/ 2235742 h 2891509"/>
                <a:gd name="connsiteX1483" fmla="*/ 3737892 w 4329610"/>
                <a:gd name="connsiteY1483" fmla="*/ 2255507 h 2891509"/>
                <a:gd name="connsiteX1484" fmla="*/ 3698786 w 4329610"/>
                <a:gd name="connsiteY1484" fmla="*/ 2278039 h 2891509"/>
                <a:gd name="connsiteX1485" fmla="*/ 3691003 w 4329610"/>
                <a:gd name="connsiteY1485" fmla="*/ 2278829 h 2891509"/>
                <a:gd name="connsiteX1486" fmla="*/ 3685672 w 4329610"/>
                <a:gd name="connsiteY1486" fmla="*/ 2275808 h 2891509"/>
                <a:gd name="connsiteX1487" fmla="*/ 3680384 w 4329610"/>
                <a:gd name="connsiteY1487" fmla="*/ 2245725 h 2891509"/>
                <a:gd name="connsiteX1488" fmla="*/ 3680518 w 4329610"/>
                <a:gd name="connsiteY1488" fmla="*/ 2245266 h 2891509"/>
                <a:gd name="connsiteX1489" fmla="*/ 3675352 w 4329610"/>
                <a:gd name="connsiteY1489" fmla="*/ 2252049 h 2891509"/>
                <a:gd name="connsiteX1490" fmla="*/ 3617683 w 4329610"/>
                <a:gd name="connsiteY1490" fmla="*/ 2292508 h 2891509"/>
                <a:gd name="connsiteX1491" fmla="*/ 3609902 w 4329610"/>
                <a:gd name="connsiteY1491" fmla="*/ 2293298 h 2891509"/>
                <a:gd name="connsiteX1492" fmla="*/ 3604568 w 4329610"/>
                <a:gd name="connsiteY1492" fmla="*/ 2290277 h 2891509"/>
                <a:gd name="connsiteX1493" fmla="*/ 3599282 w 4329610"/>
                <a:gd name="connsiteY1493" fmla="*/ 2260193 h 2891509"/>
                <a:gd name="connsiteX1494" fmla="*/ 3599415 w 4329610"/>
                <a:gd name="connsiteY1494" fmla="*/ 2259735 h 2891509"/>
                <a:gd name="connsiteX1495" fmla="*/ 3594251 w 4329610"/>
                <a:gd name="connsiteY1495" fmla="*/ 2266517 h 2891509"/>
                <a:gd name="connsiteX1496" fmla="*/ 3536582 w 4329610"/>
                <a:gd name="connsiteY1496" fmla="*/ 2306976 h 2891509"/>
                <a:gd name="connsiteX1497" fmla="*/ 3528799 w 4329610"/>
                <a:gd name="connsiteY1497" fmla="*/ 2307767 h 2891509"/>
                <a:gd name="connsiteX1498" fmla="*/ 3523466 w 4329610"/>
                <a:gd name="connsiteY1498" fmla="*/ 2304746 h 2891509"/>
                <a:gd name="connsiteX1499" fmla="*/ 3518178 w 4329610"/>
                <a:gd name="connsiteY1499" fmla="*/ 2274662 h 2891509"/>
                <a:gd name="connsiteX1500" fmla="*/ 3518313 w 4329610"/>
                <a:gd name="connsiteY1500" fmla="*/ 2274203 h 2891509"/>
                <a:gd name="connsiteX1501" fmla="*/ 3513148 w 4329610"/>
                <a:gd name="connsiteY1501" fmla="*/ 2280987 h 2891509"/>
                <a:gd name="connsiteX1502" fmla="*/ 3455479 w 4329610"/>
                <a:gd name="connsiteY1502" fmla="*/ 2321445 h 2891509"/>
                <a:gd name="connsiteX1503" fmla="*/ 3447696 w 4329610"/>
                <a:gd name="connsiteY1503" fmla="*/ 2322235 h 2891509"/>
                <a:gd name="connsiteX1504" fmla="*/ 3442363 w 4329610"/>
                <a:gd name="connsiteY1504" fmla="*/ 2319214 h 2891509"/>
                <a:gd name="connsiteX1505" fmla="*/ 3437077 w 4329610"/>
                <a:gd name="connsiteY1505" fmla="*/ 2289131 h 2891509"/>
                <a:gd name="connsiteX1506" fmla="*/ 3438301 w 4329610"/>
                <a:gd name="connsiteY1506" fmla="*/ 2284937 h 2891509"/>
                <a:gd name="connsiteX1507" fmla="*/ 3430017 w 4329610"/>
                <a:gd name="connsiteY1507" fmla="*/ 2295817 h 2891509"/>
                <a:gd name="connsiteX1508" fmla="*/ 3372348 w 4329610"/>
                <a:gd name="connsiteY1508" fmla="*/ 2336275 h 2891509"/>
                <a:gd name="connsiteX1509" fmla="*/ 3364566 w 4329610"/>
                <a:gd name="connsiteY1509" fmla="*/ 2337066 h 2891509"/>
                <a:gd name="connsiteX1510" fmla="*/ 3359234 w 4329610"/>
                <a:gd name="connsiteY1510" fmla="*/ 2334044 h 2891509"/>
                <a:gd name="connsiteX1511" fmla="*/ 3354541 w 4329610"/>
                <a:gd name="connsiteY1511" fmla="*/ 2307342 h 2891509"/>
                <a:gd name="connsiteX1512" fmla="*/ 3350570 w 4329610"/>
                <a:gd name="connsiteY1512" fmla="*/ 2308883 h 2891509"/>
                <a:gd name="connsiteX1513" fmla="*/ 3312773 w 4329610"/>
                <a:gd name="connsiteY1513" fmla="*/ 2313236 h 2891509"/>
                <a:gd name="connsiteX1514" fmla="*/ 3301928 w 4329610"/>
                <a:gd name="connsiteY1514" fmla="*/ 2312422 h 2891509"/>
                <a:gd name="connsiteX1515" fmla="*/ 3317604 w 4329610"/>
                <a:gd name="connsiteY1515" fmla="*/ 2324011 h 2891509"/>
                <a:gd name="connsiteX1516" fmla="*/ 3323699 w 4329610"/>
                <a:gd name="connsiteY1516" fmla="*/ 2336721 h 2891509"/>
                <a:gd name="connsiteX1517" fmla="*/ 3322420 w 4329610"/>
                <a:gd name="connsiteY1517" fmla="*/ 2342716 h 2891509"/>
                <a:gd name="connsiteX1518" fmla="*/ 3316663 w 4329610"/>
                <a:gd name="connsiteY1518" fmla="*/ 2348013 h 2891509"/>
                <a:gd name="connsiteX1519" fmla="*/ 3285926 w 4329610"/>
                <a:gd name="connsiteY1519" fmla="*/ 2359951 h 2891509"/>
                <a:gd name="connsiteX1520" fmla="*/ 3277764 w 4329610"/>
                <a:gd name="connsiteY1520" fmla="*/ 2360890 h 2891509"/>
                <a:gd name="connsiteX1521" fmla="*/ 3280388 w 4329610"/>
                <a:gd name="connsiteY1521" fmla="*/ 2367133 h 2891509"/>
                <a:gd name="connsiteX1522" fmla="*/ 3278655 w 4329610"/>
                <a:gd name="connsiteY1522" fmla="*/ 2386552 h 2891509"/>
                <a:gd name="connsiteX1523" fmla="*/ 3285243 w 4329610"/>
                <a:gd name="connsiteY1523" fmla="*/ 2377898 h 2891509"/>
                <a:gd name="connsiteX1524" fmla="*/ 3342912 w 4329610"/>
                <a:gd name="connsiteY1524" fmla="*/ 2337440 h 2891509"/>
                <a:gd name="connsiteX1525" fmla="*/ 3350695 w 4329610"/>
                <a:gd name="connsiteY1525" fmla="*/ 2336649 h 2891509"/>
                <a:gd name="connsiteX1526" fmla="*/ 3356027 w 4329610"/>
                <a:gd name="connsiteY1526" fmla="*/ 2339671 h 2891509"/>
                <a:gd name="connsiteX1527" fmla="*/ 3361491 w 4329610"/>
                <a:gd name="connsiteY1527" fmla="*/ 2352663 h 2891509"/>
                <a:gd name="connsiteX1528" fmla="*/ 3359758 w 4329610"/>
                <a:gd name="connsiteY1528" fmla="*/ 2372083 h 2891509"/>
                <a:gd name="connsiteX1529" fmla="*/ 3364871 w 4329610"/>
                <a:gd name="connsiteY1529" fmla="*/ 2365366 h 2891509"/>
                <a:gd name="connsiteX1530" fmla="*/ 3361518 w 4329610"/>
                <a:gd name="connsiteY1530" fmla="*/ 2346844 h 2891509"/>
                <a:gd name="connsiteX1531" fmla="*/ 3365477 w 4329610"/>
                <a:gd name="connsiteY1531" fmla="*/ 2342165 h 2891509"/>
                <a:gd name="connsiteX1532" fmla="*/ 3373051 w 4329610"/>
                <a:gd name="connsiteY1532" fmla="*/ 2340215 h 2891509"/>
                <a:gd name="connsiteX1533" fmla="*/ 3389953 w 4329610"/>
                <a:gd name="connsiteY1533" fmla="*/ 2342281 h 2891509"/>
                <a:gd name="connsiteX1534" fmla="*/ 3394685 w 4329610"/>
                <a:gd name="connsiteY1534" fmla="*/ 2338042 h 2891509"/>
                <a:gd name="connsiteX1535" fmla="*/ 3424015 w 4329610"/>
                <a:gd name="connsiteY1535" fmla="*/ 2322971 h 2891509"/>
                <a:gd name="connsiteX1536" fmla="*/ 3431798 w 4329610"/>
                <a:gd name="connsiteY1536" fmla="*/ 2322181 h 2891509"/>
                <a:gd name="connsiteX1537" fmla="*/ 3437131 w 4329610"/>
                <a:gd name="connsiteY1537" fmla="*/ 2325202 h 2891509"/>
                <a:gd name="connsiteX1538" fmla="*/ 3442593 w 4329610"/>
                <a:gd name="connsiteY1538" fmla="*/ 2338195 h 2891509"/>
                <a:gd name="connsiteX1539" fmla="*/ 3440817 w 4329610"/>
                <a:gd name="connsiteY1539" fmla="*/ 2358103 h 2891509"/>
                <a:gd name="connsiteX1540" fmla="*/ 3441153 w 4329610"/>
                <a:gd name="connsiteY1540" fmla="*/ 2358237 h 2891509"/>
                <a:gd name="connsiteX1541" fmla="*/ 3452688 w 4329610"/>
                <a:gd name="connsiteY1541" fmla="*/ 2365581 h 2891509"/>
                <a:gd name="connsiteX1542" fmla="*/ 3450088 w 4329610"/>
                <a:gd name="connsiteY1542" fmla="*/ 2362070 h 2891509"/>
                <a:gd name="connsiteX1543" fmla="*/ 3444648 w 4329610"/>
                <a:gd name="connsiteY1543" fmla="*/ 2332014 h 2891509"/>
                <a:gd name="connsiteX1544" fmla="*/ 3448607 w 4329610"/>
                <a:gd name="connsiteY1544" fmla="*/ 2327335 h 2891509"/>
                <a:gd name="connsiteX1545" fmla="*/ 3456181 w 4329610"/>
                <a:gd name="connsiteY1545" fmla="*/ 2325385 h 2891509"/>
                <a:gd name="connsiteX1546" fmla="*/ 3524283 w 4329610"/>
                <a:gd name="connsiteY1546" fmla="*/ 2343406 h 2891509"/>
                <a:gd name="connsiteX1547" fmla="*/ 3531476 w 4329610"/>
                <a:gd name="connsiteY1547" fmla="*/ 2347985 h 2891509"/>
                <a:gd name="connsiteX1548" fmla="*/ 3531191 w 4329610"/>
                <a:gd name="connsiteY1548" fmla="*/ 2347600 h 2891509"/>
                <a:gd name="connsiteX1549" fmla="*/ 3525749 w 4329610"/>
                <a:gd name="connsiteY1549" fmla="*/ 2317545 h 2891509"/>
                <a:gd name="connsiteX1550" fmla="*/ 3529709 w 4329610"/>
                <a:gd name="connsiteY1550" fmla="*/ 2312867 h 2891509"/>
                <a:gd name="connsiteX1551" fmla="*/ 3537285 w 4329610"/>
                <a:gd name="connsiteY1551" fmla="*/ 2310916 h 2891509"/>
                <a:gd name="connsiteX1552" fmla="*/ 3605385 w 4329610"/>
                <a:gd name="connsiteY1552" fmla="*/ 2328937 h 2891509"/>
                <a:gd name="connsiteX1553" fmla="*/ 3612578 w 4329610"/>
                <a:gd name="connsiteY1553" fmla="*/ 2333516 h 2891509"/>
                <a:gd name="connsiteX1554" fmla="*/ 3612294 w 4329610"/>
                <a:gd name="connsiteY1554" fmla="*/ 2333131 h 2891509"/>
                <a:gd name="connsiteX1555" fmla="*/ 3606853 w 4329610"/>
                <a:gd name="connsiteY1555" fmla="*/ 2303076 h 2891509"/>
                <a:gd name="connsiteX1556" fmla="*/ 3610812 w 4329610"/>
                <a:gd name="connsiteY1556" fmla="*/ 2298397 h 2891509"/>
                <a:gd name="connsiteX1557" fmla="*/ 3618386 w 4329610"/>
                <a:gd name="connsiteY1557" fmla="*/ 2296447 h 2891509"/>
                <a:gd name="connsiteX1558" fmla="*/ 3686489 w 4329610"/>
                <a:gd name="connsiteY1558" fmla="*/ 2314468 h 2891509"/>
                <a:gd name="connsiteX1559" fmla="*/ 3693680 w 4329610"/>
                <a:gd name="connsiteY1559" fmla="*/ 2319047 h 2891509"/>
                <a:gd name="connsiteX1560" fmla="*/ 3693396 w 4329610"/>
                <a:gd name="connsiteY1560" fmla="*/ 2318663 h 2891509"/>
                <a:gd name="connsiteX1561" fmla="*/ 3687955 w 4329610"/>
                <a:gd name="connsiteY1561" fmla="*/ 2288607 h 2891509"/>
                <a:gd name="connsiteX1562" fmla="*/ 3691914 w 4329610"/>
                <a:gd name="connsiteY1562" fmla="*/ 2283928 h 2891509"/>
                <a:gd name="connsiteX1563" fmla="*/ 3699489 w 4329610"/>
                <a:gd name="connsiteY1563" fmla="*/ 2281979 h 2891509"/>
                <a:gd name="connsiteX1564" fmla="*/ 3790074 w 4329610"/>
                <a:gd name="connsiteY1564" fmla="*/ 2314315 h 2891509"/>
                <a:gd name="connsiteX1565" fmla="*/ 3827094 w 4329610"/>
                <a:gd name="connsiteY1565" fmla="*/ 2363715 h 2891509"/>
                <a:gd name="connsiteX1566" fmla="*/ 3826462 w 4329610"/>
                <a:gd name="connsiteY1566" fmla="*/ 2377796 h 2891509"/>
                <a:gd name="connsiteX1567" fmla="*/ 3822502 w 4329610"/>
                <a:gd name="connsiteY1567" fmla="*/ 2382475 h 2891509"/>
                <a:gd name="connsiteX1568" fmla="*/ 3814927 w 4329610"/>
                <a:gd name="connsiteY1568" fmla="*/ 2384424 h 2891509"/>
                <a:gd name="connsiteX1569" fmla="*/ 3746824 w 4329610"/>
                <a:gd name="connsiteY1569" fmla="*/ 2366403 h 2891509"/>
                <a:gd name="connsiteX1570" fmla="*/ 3737650 w 4329610"/>
                <a:gd name="connsiteY1570" fmla="*/ 2360562 h 2891509"/>
                <a:gd name="connsiteX1571" fmla="*/ 3745992 w 4329610"/>
                <a:gd name="connsiteY1571" fmla="*/ 2378184 h 2891509"/>
                <a:gd name="connsiteX1572" fmla="*/ 3745358 w 4329610"/>
                <a:gd name="connsiteY1572" fmla="*/ 2392265 h 2891509"/>
                <a:gd name="connsiteX1573" fmla="*/ 3741399 w 4329610"/>
                <a:gd name="connsiteY1573" fmla="*/ 2396943 h 2891509"/>
                <a:gd name="connsiteX1574" fmla="*/ 3733825 w 4329610"/>
                <a:gd name="connsiteY1574" fmla="*/ 2398893 h 2891509"/>
                <a:gd name="connsiteX1575" fmla="*/ 3665723 w 4329610"/>
                <a:gd name="connsiteY1575" fmla="*/ 2380873 h 2891509"/>
                <a:gd name="connsiteX1576" fmla="*/ 3656548 w 4329610"/>
                <a:gd name="connsiteY1576" fmla="*/ 2375031 h 2891509"/>
                <a:gd name="connsiteX1577" fmla="*/ 3664891 w 4329610"/>
                <a:gd name="connsiteY1577" fmla="*/ 2392652 h 2891509"/>
                <a:gd name="connsiteX1578" fmla="*/ 3664256 w 4329610"/>
                <a:gd name="connsiteY1578" fmla="*/ 2406733 h 2891509"/>
                <a:gd name="connsiteX1579" fmla="*/ 3660298 w 4329610"/>
                <a:gd name="connsiteY1579" fmla="*/ 2411412 h 2891509"/>
                <a:gd name="connsiteX1580" fmla="*/ 3652721 w 4329610"/>
                <a:gd name="connsiteY1580" fmla="*/ 2413362 h 2891509"/>
                <a:gd name="connsiteX1581" fmla="*/ 3584620 w 4329610"/>
                <a:gd name="connsiteY1581" fmla="*/ 2395341 h 2891509"/>
                <a:gd name="connsiteX1582" fmla="*/ 3575446 w 4329610"/>
                <a:gd name="connsiteY1582" fmla="*/ 2389500 h 2891509"/>
                <a:gd name="connsiteX1583" fmla="*/ 3583787 w 4329610"/>
                <a:gd name="connsiteY1583" fmla="*/ 2407122 h 2891509"/>
                <a:gd name="connsiteX1584" fmla="*/ 3583155 w 4329610"/>
                <a:gd name="connsiteY1584" fmla="*/ 2421202 h 2891509"/>
                <a:gd name="connsiteX1585" fmla="*/ 3579194 w 4329610"/>
                <a:gd name="connsiteY1585" fmla="*/ 2425881 h 2891509"/>
                <a:gd name="connsiteX1586" fmla="*/ 3571619 w 4329610"/>
                <a:gd name="connsiteY1586" fmla="*/ 2427831 h 2891509"/>
                <a:gd name="connsiteX1587" fmla="*/ 3503517 w 4329610"/>
                <a:gd name="connsiteY1587" fmla="*/ 2409809 h 2891509"/>
                <a:gd name="connsiteX1588" fmla="*/ 3491195 w 4329610"/>
                <a:gd name="connsiteY1588" fmla="*/ 2401965 h 2891509"/>
                <a:gd name="connsiteX1589" fmla="*/ 3500657 w 4329610"/>
                <a:gd name="connsiteY1589" fmla="*/ 2421953 h 2891509"/>
                <a:gd name="connsiteX1590" fmla="*/ 3500024 w 4329610"/>
                <a:gd name="connsiteY1590" fmla="*/ 2436032 h 2891509"/>
                <a:gd name="connsiteX1591" fmla="*/ 3496065 w 4329610"/>
                <a:gd name="connsiteY1591" fmla="*/ 2440711 h 2891509"/>
                <a:gd name="connsiteX1592" fmla="*/ 3488489 w 4329610"/>
                <a:gd name="connsiteY1592" fmla="*/ 2442661 h 2891509"/>
                <a:gd name="connsiteX1593" fmla="*/ 3444004 w 4329610"/>
                <a:gd name="connsiteY1593" fmla="*/ 2435041 h 2891509"/>
                <a:gd name="connsiteX1594" fmla="*/ 3408426 w 4329610"/>
                <a:gd name="connsiteY1594" fmla="*/ 2415966 h 2891509"/>
                <a:gd name="connsiteX1595" fmla="*/ 3390230 w 4329610"/>
                <a:gd name="connsiteY1595" fmla="*/ 2436482 h 2891509"/>
                <a:gd name="connsiteX1596" fmla="*/ 3351125 w 4329610"/>
                <a:gd name="connsiteY1596" fmla="*/ 2459014 h 2891509"/>
                <a:gd name="connsiteX1597" fmla="*/ 3343341 w 4329610"/>
                <a:gd name="connsiteY1597" fmla="*/ 2459804 h 2891509"/>
                <a:gd name="connsiteX1598" fmla="*/ 3338009 w 4329610"/>
                <a:gd name="connsiteY1598" fmla="*/ 2456784 h 2891509"/>
                <a:gd name="connsiteX1599" fmla="*/ 3332721 w 4329610"/>
                <a:gd name="connsiteY1599" fmla="*/ 2426701 h 2891509"/>
                <a:gd name="connsiteX1600" fmla="*/ 3332856 w 4329610"/>
                <a:gd name="connsiteY1600" fmla="*/ 2426241 h 2891509"/>
                <a:gd name="connsiteX1601" fmla="*/ 3327691 w 4329610"/>
                <a:gd name="connsiteY1601" fmla="*/ 2433025 h 2891509"/>
                <a:gd name="connsiteX1602" fmla="*/ 3270022 w 4329610"/>
                <a:gd name="connsiteY1602" fmla="*/ 2473484 h 2891509"/>
                <a:gd name="connsiteX1603" fmla="*/ 3262240 w 4329610"/>
                <a:gd name="connsiteY1603" fmla="*/ 2474274 h 2891509"/>
                <a:gd name="connsiteX1604" fmla="*/ 3256907 w 4329610"/>
                <a:gd name="connsiteY1604" fmla="*/ 2471253 h 2891509"/>
                <a:gd name="connsiteX1605" fmla="*/ 3251620 w 4329610"/>
                <a:gd name="connsiteY1605" fmla="*/ 2441169 h 2891509"/>
                <a:gd name="connsiteX1606" fmla="*/ 3251753 w 4329610"/>
                <a:gd name="connsiteY1606" fmla="*/ 2440710 h 2891509"/>
                <a:gd name="connsiteX1607" fmla="*/ 3246589 w 4329610"/>
                <a:gd name="connsiteY1607" fmla="*/ 2447494 h 2891509"/>
                <a:gd name="connsiteX1608" fmla="*/ 3188919 w 4329610"/>
                <a:gd name="connsiteY1608" fmla="*/ 2487953 h 2891509"/>
                <a:gd name="connsiteX1609" fmla="*/ 3181138 w 4329610"/>
                <a:gd name="connsiteY1609" fmla="*/ 2488742 h 2891509"/>
                <a:gd name="connsiteX1610" fmla="*/ 3175805 w 4329610"/>
                <a:gd name="connsiteY1610" fmla="*/ 2485722 h 2891509"/>
                <a:gd name="connsiteX1611" fmla="*/ 3170662 w 4329610"/>
                <a:gd name="connsiteY1611" fmla="*/ 2456467 h 2891509"/>
                <a:gd name="connsiteX1612" fmla="*/ 3169332 w 4329610"/>
                <a:gd name="connsiteY1612" fmla="*/ 2456911 h 2891509"/>
                <a:gd name="connsiteX1613" fmla="*/ 3165485 w 4329610"/>
                <a:gd name="connsiteY1613" fmla="*/ 2461963 h 2891509"/>
                <a:gd name="connsiteX1614" fmla="*/ 3137146 w 4329610"/>
                <a:gd name="connsiteY1614" fmla="*/ 2487350 h 2891509"/>
                <a:gd name="connsiteX1615" fmla="*/ 3122262 w 4329610"/>
                <a:gd name="connsiteY1615" fmla="*/ 2494999 h 2891509"/>
                <a:gd name="connsiteX1616" fmla="*/ 3121111 w 4329610"/>
                <a:gd name="connsiteY1616" fmla="*/ 2507897 h 2891509"/>
                <a:gd name="connsiteX1617" fmla="*/ 3121109 w 4329610"/>
                <a:gd name="connsiteY1617" fmla="*/ 2507900 h 2891509"/>
                <a:gd name="connsiteX1618" fmla="*/ 3141252 w 4329610"/>
                <a:gd name="connsiteY1618" fmla="*/ 2510361 h 2891509"/>
                <a:gd name="connsiteX1619" fmla="*/ 3176621 w 4329610"/>
                <a:gd name="connsiteY1619" fmla="*/ 2524381 h 2891509"/>
                <a:gd name="connsiteX1620" fmla="*/ 3183813 w 4329610"/>
                <a:gd name="connsiteY1620" fmla="*/ 2528961 h 2891509"/>
                <a:gd name="connsiteX1621" fmla="*/ 3183529 w 4329610"/>
                <a:gd name="connsiteY1621" fmla="*/ 2528577 h 2891509"/>
                <a:gd name="connsiteX1622" fmla="*/ 3178088 w 4329610"/>
                <a:gd name="connsiteY1622" fmla="*/ 2498521 h 2891509"/>
                <a:gd name="connsiteX1623" fmla="*/ 3182047 w 4329610"/>
                <a:gd name="connsiteY1623" fmla="*/ 2493842 h 2891509"/>
                <a:gd name="connsiteX1624" fmla="*/ 3189622 w 4329610"/>
                <a:gd name="connsiteY1624" fmla="*/ 2491893 h 2891509"/>
                <a:gd name="connsiteX1625" fmla="*/ 3257723 w 4329610"/>
                <a:gd name="connsiteY1625" fmla="*/ 2509913 h 2891509"/>
                <a:gd name="connsiteX1626" fmla="*/ 3264916 w 4329610"/>
                <a:gd name="connsiteY1626" fmla="*/ 2514492 h 2891509"/>
                <a:gd name="connsiteX1627" fmla="*/ 3264631 w 4329610"/>
                <a:gd name="connsiteY1627" fmla="*/ 2514108 h 2891509"/>
                <a:gd name="connsiteX1628" fmla="*/ 3259191 w 4329610"/>
                <a:gd name="connsiteY1628" fmla="*/ 2484051 h 2891509"/>
                <a:gd name="connsiteX1629" fmla="*/ 3263149 w 4329610"/>
                <a:gd name="connsiteY1629" fmla="*/ 2479373 h 2891509"/>
                <a:gd name="connsiteX1630" fmla="*/ 3270724 w 4329610"/>
                <a:gd name="connsiteY1630" fmla="*/ 2477424 h 2891509"/>
                <a:gd name="connsiteX1631" fmla="*/ 3338827 w 4329610"/>
                <a:gd name="connsiteY1631" fmla="*/ 2495444 h 2891509"/>
                <a:gd name="connsiteX1632" fmla="*/ 3346019 w 4329610"/>
                <a:gd name="connsiteY1632" fmla="*/ 2500023 h 2891509"/>
                <a:gd name="connsiteX1633" fmla="*/ 3345734 w 4329610"/>
                <a:gd name="connsiteY1633" fmla="*/ 2499639 h 2891509"/>
                <a:gd name="connsiteX1634" fmla="*/ 3340292 w 4329610"/>
                <a:gd name="connsiteY1634" fmla="*/ 2469583 h 2891509"/>
                <a:gd name="connsiteX1635" fmla="*/ 3344252 w 4329610"/>
                <a:gd name="connsiteY1635" fmla="*/ 2464904 h 2891509"/>
                <a:gd name="connsiteX1636" fmla="*/ 3351827 w 4329610"/>
                <a:gd name="connsiteY1636" fmla="*/ 2462954 h 2891509"/>
                <a:gd name="connsiteX1637" fmla="*/ 3442413 w 4329610"/>
                <a:gd name="connsiteY1637" fmla="*/ 2495291 h 2891509"/>
                <a:gd name="connsiteX1638" fmla="*/ 3479433 w 4329610"/>
                <a:gd name="connsiteY1638" fmla="*/ 2544691 h 2891509"/>
                <a:gd name="connsiteX1639" fmla="*/ 3478800 w 4329610"/>
                <a:gd name="connsiteY1639" fmla="*/ 2558771 h 2891509"/>
                <a:gd name="connsiteX1640" fmla="*/ 3474841 w 4329610"/>
                <a:gd name="connsiteY1640" fmla="*/ 2563450 h 2891509"/>
                <a:gd name="connsiteX1641" fmla="*/ 3467265 w 4329610"/>
                <a:gd name="connsiteY1641" fmla="*/ 2565401 h 2891509"/>
                <a:gd name="connsiteX1642" fmla="*/ 3399162 w 4329610"/>
                <a:gd name="connsiteY1642" fmla="*/ 2547379 h 2891509"/>
                <a:gd name="connsiteX1643" fmla="*/ 3389989 w 4329610"/>
                <a:gd name="connsiteY1643" fmla="*/ 2541538 h 2891509"/>
                <a:gd name="connsiteX1644" fmla="*/ 3398330 w 4329610"/>
                <a:gd name="connsiteY1644" fmla="*/ 2559160 h 2891509"/>
                <a:gd name="connsiteX1645" fmla="*/ 3397697 w 4329610"/>
                <a:gd name="connsiteY1645" fmla="*/ 2573241 h 2891509"/>
                <a:gd name="connsiteX1646" fmla="*/ 3393737 w 4329610"/>
                <a:gd name="connsiteY1646" fmla="*/ 2577919 h 2891509"/>
                <a:gd name="connsiteX1647" fmla="*/ 3386162 w 4329610"/>
                <a:gd name="connsiteY1647" fmla="*/ 2579869 h 2891509"/>
                <a:gd name="connsiteX1648" fmla="*/ 3318060 w 4329610"/>
                <a:gd name="connsiteY1648" fmla="*/ 2561849 h 2891509"/>
                <a:gd name="connsiteX1649" fmla="*/ 3308886 w 4329610"/>
                <a:gd name="connsiteY1649" fmla="*/ 2556007 h 2891509"/>
                <a:gd name="connsiteX1650" fmla="*/ 3317228 w 4329610"/>
                <a:gd name="connsiteY1650" fmla="*/ 2573628 h 2891509"/>
                <a:gd name="connsiteX1651" fmla="*/ 3316594 w 4329610"/>
                <a:gd name="connsiteY1651" fmla="*/ 2587710 h 2891509"/>
                <a:gd name="connsiteX1652" fmla="*/ 3312635 w 4329610"/>
                <a:gd name="connsiteY1652" fmla="*/ 2592389 h 2891509"/>
                <a:gd name="connsiteX1653" fmla="*/ 3305060 w 4329610"/>
                <a:gd name="connsiteY1653" fmla="*/ 2594338 h 2891509"/>
                <a:gd name="connsiteX1654" fmla="*/ 3236959 w 4329610"/>
                <a:gd name="connsiteY1654" fmla="*/ 2576317 h 2891509"/>
                <a:gd name="connsiteX1655" fmla="*/ 3227783 w 4329610"/>
                <a:gd name="connsiteY1655" fmla="*/ 2570476 h 2891509"/>
                <a:gd name="connsiteX1656" fmla="*/ 3236126 w 4329610"/>
                <a:gd name="connsiteY1656" fmla="*/ 2588097 h 2891509"/>
                <a:gd name="connsiteX1657" fmla="*/ 3235492 w 4329610"/>
                <a:gd name="connsiteY1657" fmla="*/ 2602179 h 2891509"/>
                <a:gd name="connsiteX1658" fmla="*/ 3231532 w 4329610"/>
                <a:gd name="connsiteY1658" fmla="*/ 2606857 h 2891509"/>
                <a:gd name="connsiteX1659" fmla="*/ 3223958 w 4329610"/>
                <a:gd name="connsiteY1659" fmla="*/ 2608807 h 2891509"/>
                <a:gd name="connsiteX1660" fmla="*/ 3155855 w 4329610"/>
                <a:gd name="connsiteY1660" fmla="*/ 2590786 h 2891509"/>
                <a:gd name="connsiteX1661" fmla="*/ 3143534 w 4329610"/>
                <a:gd name="connsiteY1661" fmla="*/ 2582940 h 2891509"/>
                <a:gd name="connsiteX1662" fmla="*/ 3152995 w 4329610"/>
                <a:gd name="connsiteY1662" fmla="*/ 2602928 h 2891509"/>
                <a:gd name="connsiteX1663" fmla="*/ 3152361 w 4329610"/>
                <a:gd name="connsiteY1663" fmla="*/ 2617009 h 2891509"/>
                <a:gd name="connsiteX1664" fmla="*/ 3148402 w 4329610"/>
                <a:gd name="connsiteY1664" fmla="*/ 2621688 h 2891509"/>
                <a:gd name="connsiteX1665" fmla="*/ 3140827 w 4329610"/>
                <a:gd name="connsiteY1665" fmla="*/ 2623637 h 2891509"/>
                <a:gd name="connsiteX1666" fmla="*/ 3096343 w 4329610"/>
                <a:gd name="connsiteY1666" fmla="*/ 2616017 h 2891509"/>
                <a:gd name="connsiteX1667" fmla="*/ 3050331 w 4329610"/>
                <a:gd name="connsiteY1667" fmla="*/ 2591348 h 2891509"/>
                <a:gd name="connsiteX1668" fmla="*/ 3032036 w 4329610"/>
                <a:gd name="connsiteY1668" fmla="*/ 2601890 h 2891509"/>
                <a:gd name="connsiteX1669" fmla="*/ 3024253 w 4329610"/>
                <a:gd name="connsiteY1669" fmla="*/ 2602680 h 2891509"/>
                <a:gd name="connsiteX1670" fmla="*/ 3018922 w 4329610"/>
                <a:gd name="connsiteY1670" fmla="*/ 2599659 h 2891509"/>
                <a:gd name="connsiteX1671" fmla="*/ 3013633 w 4329610"/>
                <a:gd name="connsiteY1671" fmla="*/ 2569575 h 2891509"/>
                <a:gd name="connsiteX1672" fmla="*/ 3013767 w 4329610"/>
                <a:gd name="connsiteY1672" fmla="*/ 2569116 h 2891509"/>
                <a:gd name="connsiteX1673" fmla="*/ 3008602 w 4329610"/>
                <a:gd name="connsiteY1673" fmla="*/ 2575900 h 2891509"/>
                <a:gd name="connsiteX1674" fmla="*/ 2950933 w 4329610"/>
                <a:gd name="connsiteY1674" fmla="*/ 2616358 h 2891509"/>
                <a:gd name="connsiteX1675" fmla="*/ 2943151 w 4329610"/>
                <a:gd name="connsiteY1675" fmla="*/ 2617149 h 2891509"/>
                <a:gd name="connsiteX1676" fmla="*/ 2937819 w 4329610"/>
                <a:gd name="connsiteY1676" fmla="*/ 2614127 h 2891509"/>
                <a:gd name="connsiteX1677" fmla="*/ 2932531 w 4329610"/>
                <a:gd name="connsiteY1677" fmla="*/ 2584044 h 2891509"/>
                <a:gd name="connsiteX1678" fmla="*/ 2932666 w 4329610"/>
                <a:gd name="connsiteY1678" fmla="*/ 2583585 h 2891509"/>
                <a:gd name="connsiteX1679" fmla="*/ 2927500 w 4329610"/>
                <a:gd name="connsiteY1679" fmla="*/ 2590368 h 2891509"/>
                <a:gd name="connsiteX1680" fmla="*/ 2869832 w 4329610"/>
                <a:gd name="connsiteY1680" fmla="*/ 2630828 h 2891509"/>
                <a:gd name="connsiteX1681" fmla="*/ 2862049 w 4329610"/>
                <a:gd name="connsiteY1681" fmla="*/ 2631618 h 2891509"/>
                <a:gd name="connsiteX1682" fmla="*/ 2856716 w 4329610"/>
                <a:gd name="connsiteY1682" fmla="*/ 2628597 h 2891509"/>
                <a:gd name="connsiteX1683" fmla="*/ 2852497 w 4329610"/>
                <a:gd name="connsiteY1683" fmla="*/ 2604588 h 2891509"/>
                <a:gd name="connsiteX1684" fmla="*/ 2850255 w 4329610"/>
                <a:gd name="connsiteY1684" fmla="*/ 2605708 h 2891509"/>
                <a:gd name="connsiteX1685" fmla="*/ 2844517 w 4329610"/>
                <a:gd name="connsiteY1685" fmla="*/ 2606523 h 2891509"/>
                <a:gd name="connsiteX1686" fmla="*/ 2830388 w 4329610"/>
                <a:gd name="connsiteY1686" fmla="*/ 2619180 h 2891509"/>
                <a:gd name="connsiteX1687" fmla="*/ 2830461 w 4329610"/>
                <a:gd name="connsiteY1687" fmla="*/ 2619230 h 2891509"/>
                <a:gd name="connsiteX1688" fmla="*/ 2834805 w 4329610"/>
                <a:gd name="connsiteY1688" fmla="*/ 2632640 h 2891509"/>
                <a:gd name="connsiteX1689" fmla="*/ 2830602 w 4329610"/>
                <a:gd name="connsiteY1689" fmla="*/ 2656581 h 2891509"/>
                <a:gd name="connsiteX1690" fmla="*/ 2857534 w 4329610"/>
                <a:gd name="connsiteY1690" fmla="*/ 2667256 h 2891509"/>
                <a:gd name="connsiteX1691" fmla="*/ 2864726 w 4329610"/>
                <a:gd name="connsiteY1691" fmla="*/ 2671836 h 2891509"/>
                <a:gd name="connsiteX1692" fmla="*/ 2864442 w 4329610"/>
                <a:gd name="connsiteY1692" fmla="*/ 2671452 h 2891509"/>
                <a:gd name="connsiteX1693" fmla="*/ 2859000 w 4329610"/>
                <a:gd name="connsiteY1693" fmla="*/ 2641395 h 2891509"/>
                <a:gd name="connsiteX1694" fmla="*/ 2862960 w 4329610"/>
                <a:gd name="connsiteY1694" fmla="*/ 2636717 h 2891509"/>
                <a:gd name="connsiteX1695" fmla="*/ 2870535 w 4329610"/>
                <a:gd name="connsiteY1695" fmla="*/ 2634768 h 2891509"/>
                <a:gd name="connsiteX1696" fmla="*/ 2938635 w 4329610"/>
                <a:gd name="connsiteY1696" fmla="*/ 2652788 h 2891509"/>
                <a:gd name="connsiteX1697" fmla="*/ 2945829 w 4329610"/>
                <a:gd name="connsiteY1697" fmla="*/ 2657367 h 2891509"/>
                <a:gd name="connsiteX1698" fmla="*/ 2945544 w 4329610"/>
                <a:gd name="connsiteY1698" fmla="*/ 2656983 h 2891509"/>
                <a:gd name="connsiteX1699" fmla="*/ 2940103 w 4329610"/>
                <a:gd name="connsiteY1699" fmla="*/ 2626927 h 2891509"/>
                <a:gd name="connsiteX1700" fmla="*/ 2944062 w 4329610"/>
                <a:gd name="connsiteY1700" fmla="*/ 2622248 h 2891509"/>
                <a:gd name="connsiteX1701" fmla="*/ 2951636 w 4329610"/>
                <a:gd name="connsiteY1701" fmla="*/ 2620298 h 2891509"/>
                <a:gd name="connsiteX1702" fmla="*/ 3019738 w 4329610"/>
                <a:gd name="connsiteY1702" fmla="*/ 2638319 h 2891509"/>
                <a:gd name="connsiteX1703" fmla="*/ 3026930 w 4329610"/>
                <a:gd name="connsiteY1703" fmla="*/ 2642899 h 2891509"/>
                <a:gd name="connsiteX1704" fmla="*/ 3026645 w 4329610"/>
                <a:gd name="connsiteY1704" fmla="*/ 2642513 h 2891509"/>
                <a:gd name="connsiteX1705" fmla="*/ 3021205 w 4329610"/>
                <a:gd name="connsiteY1705" fmla="*/ 2612458 h 2891509"/>
                <a:gd name="connsiteX1706" fmla="*/ 3025163 w 4329610"/>
                <a:gd name="connsiteY1706" fmla="*/ 2607779 h 2891509"/>
                <a:gd name="connsiteX1707" fmla="*/ 3032739 w 4329610"/>
                <a:gd name="connsiteY1707" fmla="*/ 2605830 h 2891509"/>
                <a:gd name="connsiteX1708" fmla="*/ 3123324 w 4329610"/>
                <a:gd name="connsiteY1708" fmla="*/ 2638165 h 2891509"/>
                <a:gd name="connsiteX1709" fmla="*/ 3160344 w 4329610"/>
                <a:gd name="connsiteY1709" fmla="*/ 2687567 h 2891509"/>
                <a:gd name="connsiteX1710" fmla="*/ 3159712 w 4329610"/>
                <a:gd name="connsiteY1710" fmla="*/ 2701647 h 2891509"/>
                <a:gd name="connsiteX1711" fmla="*/ 3155752 w 4329610"/>
                <a:gd name="connsiteY1711" fmla="*/ 2706326 h 2891509"/>
                <a:gd name="connsiteX1712" fmla="*/ 3148176 w 4329610"/>
                <a:gd name="connsiteY1712" fmla="*/ 2708275 h 2891509"/>
                <a:gd name="connsiteX1713" fmla="*/ 3080074 w 4329610"/>
                <a:gd name="connsiteY1713" fmla="*/ 2690254 h 2891509"/>
                <a:gd name="connsiteX1714" fmla="*/ 3070900 w 4329610"/>
                <a:gd name="connsiteY1714" fmla="*/ 2684414 h 2891509"/>
                <a:gd name="connsiteX1715" fmla="*/ 3079242 w 4329610"/>
                <a:gd name="connsiteY1715" fmla="*/ 2702035 h 2891509"/>
                <a:gd name="connsiteX1716" fmla="*/ 3078608 w 4329610"/>
                <a:gd name="connsiteY1716" fmla="*/ 2716115 h 2891509"/>
                <a:gd name="connsiteX1717" fmla="*/ 3074649 w 4329610"/>
                <a:gd name="connsiteY1717" fmla="*/ 2720794 h 2891509"/>
                <a:gd name="connsiteX1718" fmla="*/ 3067074 w 4329610"/>
                <a:gd name="connsiteY1718" fmla="*/ 2722744 h 2891509"/>
                <a:gd name="connsiteX1719" fmla="*/ 2998972 w 4329610"/>
                <a:gd name="connsiteY1719" fmla="*/ 2704723 h 2891509"/>
                <a:gd name="connsiteX1720" fmla="*/ 2989797 w 4329610"/>
                <a:gd name="connsiteY1720" fmla="*/ 2698882 h 2891509"/>
                <a:gd name="connsiteX1721" fmla="*/ 2998140 w 4329610"/>
                <a:gd name="connsiteY1721" fmla="*/ 2716504 h 2891509"/>
                <a:gd name="connsiteX1722" fmla="*/ 2997506 w 4329610"/>
                <a:gd name="connsiteY1722" fmla="*/ 2730584 h 2891509"/>
                <a:gd name="connsiteX1723" fmla="*/ 2993547 w 4329610"/>
                <a:gd name="connsiteY1723" fmla="*/ 2735263 h 2891509"/>
                <a:gd name="connsiteX1724" fmla="*/ 2985971 w 4329610"/>
                <a:gd name="connsiteY1724" fmla="*/ 2737213 h 2891509"/>
                <a:gd name="connsiteX1725" fmla="*/ 2917870 w 4329610"/>
                <a:gd name="connsiteY1725" fmla="*/ 2719193 h 2891509"/>
                <a:gd name="connsiteX1726" fmla="*/ 2908696 w 4329610"/>
                <a:gd name="connsiteY1726" fmla="*/ 2713351 h 2891509"/>
                <a:gd name="connsiteX1727" fmla="*/ 2917037 w 4329610"/>
                <a:gd name="connsiteY1727" fmla="*/ 2730973 h 2891509"/>
                <a:gd name="connsiteX1728" fmla="*/ 2916405 w 4329610"/>
                <a:gd name="connsiteY1728" fmla="*/ 2745054 h 2891509"/>
                <a:gd name="connsiteX1729" fmla="*/ 2912445 w 4329610"/>
                <a:gd name="connsiteY1729" fmla="*/ 2749732 h 2891509"/>
                <a:gd name="connsiteX1730" fmla="*/ 2904870 w 4329610"/>
                <a:gd name="connsiteY1730" fmla="*/ 2751681 h 2891509"/>
                <a:gd name="connsiteX1731" fmla="*/ 2836768 w 4329610"/>
                <a:gd name="connsiteY1731" fmla="*/ 2733661 h 2891509"/>
                <a:gd name="connsiteX1732" fmla="*/ 2824446 w 4329610"/>
                <a:gd name="connsiteY1732" fmla="*/ 2725816 h 2891509"/>
                <a:gd name="connsiteX1733" fmla="*/ 2833908 w 4329610"/>
                <a:gd name="connsiteY1733" fmla="*/ 2745803 h 2891509"/>
                <a:gd name="connsiteX1734" fmla="*/ 2833274 w 4329610"/>
                <a:gd name="connsiteY1734" fmla="*/ 2759884 h 2891509"/>
                <a:gd name="connsiteX1735" fmla="*/ 2829315 w 4329610"/>
                <a:gd name="connsiteY1735" fmla="*/ 2764563 h 2891509"/>
                <a:gd name="connsiteX1736" fmla="*/ 2821739 w 4329610"/>
                <a:gd name="connsiteY1736" fmla="*/ 2766512 h 2891509"/>
                <a:gd name="connsiteX1737" fmla="*/ 2777254 w 4329610"/>
                <a:gd name="connsiteY1737" fmla="*/ 2758892 h 2891509"/>
                <a:gd name="connsiteX1738" fmla="*/ 2743273 w 4329610"/>
                <a:gd name="connsiteY1738" fmla="*/ 2740674 h 2891509"/>
                <a:gd name="connsiteX1739" fmla="*/ 2733435 w 4329610"/>
                <a:gd name="connsiteY1739" fmla="*/ 2745281 h 2891509"/>
                <a:gd name="connsiteX1740" fmla="*/ 2725614 w 4329610"/>
                <a:gd name="connsiteY1740" fmla="*/ 2745410 h 2891509"/>
                <a:gd name="connsiteX1741" fmla="*/ 2720556 w 4329610"/>
                <a:gd name="connsiteY1741" fmla="*/ 2741949 h 2891509"/>
                <a:gd name="connsiteX1742" fmla="*/ 2718653 w 4329610"/>
                <a:gd name="connsiteY1742" fmla="*/ 2720673 h 2891509"/>
                <a:gd name="connsiteX1743" fmla="*/ 2713936 w 4329610"/>
                <a:gd name="connsiteY1743" fmla="*/ 2715579 h 2891509"/>
                <a:gd name="connsiteX1744" fmla="*/ 2712286 w 4329610"/>
                <a:gd name="connsiteY1744" fmla="*/ 2717401 h 2891509"/>
                <a:gd name="connsiteX1745" fmla="*/ 2651399 w 4329610"/>
                <a:gd name="connsiteY1745" fmla="*/ 2752832 h 2891509"/>
                <a:gd name="connsiteX1746" fmla="*/ 2643578 w 4329610"/>
                <a:gd name="connsiteY1746" fmla="*/ 2752961 h 2891509"/>
                <a:gd name="connsiteX1747" fmla="*/ 2638520 w 4329610"/>
                <a:gd name="connsiteY1747" fmla="*/ 2749499 h 2891509"/>
                <a:gd name="connsiteX1748" fmla="*/ 2635798 w 4329610"/>
                <a:gd name="connsiteY1748" fmla="*/ 2719077 h 2891509"/>
                <a:gd name="connsiteX1749" fmla="*/ 2635971 w 4329610"/>
                <a:gd name="connsiteY1749" fmla="*/ 2718630 h 2891509"/>
                <a:gd name="connsiteX1750" fmla="*/ 2630249 w 4329610"/>
                <a:gd name="connsiteY1750" fmla="*/ 2724952 h 2891509"/>
                <a:gd name="connsiteX1751" fmla="*/ 2569363 w 4329610"/>
                <a:gd name="connsiteY1751" fmla="*/ 2760383 h 2891509"/>
                <a:gd name="connsiteX1752" fmla="*/ 2561542 w 4329610"/>
                <a:gd name="connsiteY1752" fmla="*/ 2760512 h 2891509"/>
                <a:gd name="connsiteX1753" fmla="*/ 2556483 w 4329610"/>
                <a:gd name="connsiteY1753" fmla="*/ 2757050 h 2891509"/>
                <a:gd name="connsiteX1754" fmla="*/ 2553761 w 4329610"/>
                <a:gd name="connsiteY1754" fmla="*/ 2726627 h 2891509"/>
                <a:gd name="connsiteX1755" fmla="*/ 2553935 w 4329610"/>
                <a:gd name="connsiteY1755" fmla="*/ 2726180 h 2891509"/>
                <a:gd name="connsiteX1756" fmla="*/ 2548214 w 4329610"/>
                <a:gd name="connsiteY1756" fmla="*/ 2732503 h 2891509"/>
                <a:gd name="connsiteX1757" fmla="*/ 2487327 w 4329610"/>
                <a:gd name="connsiteY1757" fmla="*/ 2767934 h 2891509"/>
                <a:gd name="connsiteX1758" fmla="*/ 2479505 w 4329610"/>
                <a:gd name="connsiteY1758" fmla="*/ 2768062 h 2891509"/>
                <a:gd name="connsiteX1759" fmla="*/ 2474447 w 4329610"/>
                <a:gd name="connsiteY1759" fmla="*/ 2764601 h 2891509"/>
                <a:gd name="connsiteX1760" fmla="*/ 2472425 w 4329610"/>
                <a:gd name="connsiteY1760" fmla="*/ 2741988 h 2891509"/>
                <a:gd name="connsiteX1761" fmla="*/ 2459346 w 4329610"/>
                <a:gd name="connsiteY1761" fmla="*/ 2743845 h 2891509"/>
                <a:gd name="connsiteX1762" fmla="*/ 2433739 w 4329610"/>
                <a:gd name="connsiteY1762" fmla="*/ 2763139 h 2891509"/>
                <a:gd name="connsiteX1763" fmla="*/ 2403239 w 4329610"/>
                <a:gd name="connsiteY1763" fmla="*/ 2775674 h 2891509"/>
                <a:gd name="connsiteX1764" fmla="*/ 2395418 w 4329610"/>
                <a:gd name="connsiteY1764" fmla="*/ 2775802 h 2891509"/>
                <a:gd name="connsiteX1765" fmla="*/ 2390360 w 4329610"/>
                <a:gd name="connsiteY1765" fmla="*/ 2772340 h 2891509"/>
                <a:gd name="connsiteX1766" fmla="*/ 2387638 w 4329610"/>
                <a:gd name="connsiteY1766" fmla="*/ 2741917 h 2891509"/>
                <a:gd name="connsiteX1767" fmla="*/ 2392020 w 4329610"/>
                <a:gd name="connsiteY1767" fmla="*/ 2733473 h 2891509"/>
                <a:gd name="connsiteX1768" fmla="*/ 2374385 w 4329610"/>
                <a:gd name="connsiteY1768" fmla="*/ 2716759 h 2891509"/>
                <a:gd name="connsiteX1769" fmla="*/ 2374808 w 4329610"/>
                <a:gd name="connsiteY1769" fmla="*/ 2710644 h 2891509"/>
                <a:gd name="connsiteX1770" fmla="*/ 2379761 w 4329610"/>
                <a:gd name="connsiteY1770" fmla="*/ 2704590 h 2891509"/>
                <a:gd name="connsiteX1771" fmla="*/ 2408516 w 4329610"/>
                <a:gd name="connsiteY1771" fmla="*/ 2688449 h 2891509"/>
                <a:gd name="connsiteX1772" fmla="*/ 2427545 w 4329610"/>
                <a:gd name="connsiteY1772" fmla="*/ 2683474 h 2891509"/>
                <a:gd name="connsiteX1773" fmla="*/ 2444751 w 4329610"/>
                <a:gd name="connsiteY1773" fmla="*/ 2667107 h 2891509"/>
                <a:gd name="connsiteX1774" fmla="*/ 2432629 w 4329610"/>
                <a:gd name="connsiteY1774" fmla="*/ 2655617 h 2891509"/>
                <a:gd name="connsiteX1775" fmla="*/ 2433052 w 4329610"/>
                <a:gd name="connsiteY1775" fmla="*/ 2649503 h 2891509"/>
                <a:gd name="connsiteX1776" fmla="*/ 2438006 w 4329610"/>
                <a:gd name="connsiteY1776" fmla="*/ 2643450 h 2891509"/>
                <a:gd name="connsiteX1777" fmla="*/ 2503571 w 4329610"/>
                <a:gd name="connsiteY1777" fmla="*/ 2617685 h 2891509"/>
                <a:gd name="connsiteX1778" fmla="*/ 2512079 w 4329610"/>
                <a:gd name="connsiteY1778" fmla="*/ 2617121 h 2891509"/>
                <a:gd name="connsiteX1779" fmla="*/ 2511622 w 4329610"/>
                <a:gd name="connsiteY1779" fmla="*/ 2616979 h 2891509"/>
                <a:gd name="connsiteX1780" fmla="*/ 2489452 w 4329610"/>
                <a:gd name="connsiteY1780" fmla="*/ 2595969 h 2891509"/>
                <a:gd name="connsiteX1781" fmla="*/ 2489875 w 4329610"/>
                <a:gd name="connsiteY1781" fmla="*/ 2589854 h 2891509"/>
                <a:gd name="connsiteX1782" fmla="*/ 2494829 w 4329610"/>
                <a:gd name="connsiteY1782" fmla="*/ 2583800 h 2891509"/>
                <a:gd name="connsiteX1783" fmla="*/ 2560394 w 4329610"/>
                <a:gd name="connsiteY1783" fmla="*/ 2558035 h 2891509"/>
                <a:gd name="connsiteX1784" fmla="*/ 2568902 w 4329610"/>
                <a:gd name="connsiteY1784" fmla="*/ 2557472 h 2891509"/>
                <a:gd name="connsiteX1785" fmla="*/ 2568445 w 4329610"/>
                <a:gd name="connsiteY1785" fmla="*/ 2557330 h 2891509"/>
                <a:gd name="connsiteX1786" fmla="*/ 2546276 w 4329610"/>
                <a:gd name="connsiteY1786" fmla="*/ 2536319 h 2891509"/>
                <a:gd name="connsiteX1787" fmla="*/ 2546699 w 4329610"/>
                <a:gd name="connsiteY1787" fmla="*/ 2530205 h 2891509"/>
                <a:gd name="connsiteX1788" fmla="*/ 2551653 w 4329610"/>
                <a:gd name="connsiteY1788" fmla="*/ 2524151 h 2891509"/>
                <a:gd name="connsiteX1789" fmla="*/ 2617218 w 4329610"/>
                <a:gd name="connsiteY1789" fmla="*/ 2498386 h 2891509"/>
                <a:gd name="connsiteX1790" fmla="*/ 2625725 w 4329610"/>
                <a:gd name="connsiteY1790" fmla="*/ 2497822 h 2891509"/>
                <a:gd name="connsiteX1791" fmla="*/ 2625269 w 4329610"/>
                <a:gd name="connsiteY1791" fmla="*/ 2497681 h 2891509"/>
                <a:gd name="connsiteX1792" fmla="*/ 2603099 w 4329610"/>
                <a:gd name="connsiteY1792" fmla="*/ 2476669 h 2891509"/>
                <a:gd name="connsiteX1793" fmla="*/ 2603523 w 4329610"/>
                <a:gd name="connsiteY1793" fmla="*/ 2470556 h 2891509"/>
                <a:gd name="connsiteX1794" fmla="*/ 2608476 w 4329610"/>
                <a:gd name="connsiteY1794" fmla="*/ 2464501 h 2891509"/>
                <a:gd name="connsiteX1795" fmla="*/ 2700637 w 4329610"/>
                <a:gd name="connsiteY1795" fmla="*/ 2436975 h 2891509"/>
                <a:gd name="connsiteX1796" fmla="*/ 2702803 w 4329610"/>
                <a:gd name="connsiteY1796" fmla="*/ 2437288 h 2891509"/>
                <a:gd name="connsiteX1797" fmla="*/ 2712323 w 4329610"/>
                <a:gd name="connsiteY1797" fmla="*/ 2415676 h 2891509"/>
                <a:gd name="connsiteX1798" fmla="*/ 2718130 w 4329610"/>
                <a:gd name="connsiteY1798" fmla="*/ 2410435 h 2891509"/>
                <a:gd name="connsiteX1799" fmla="*/ 2724217 w 4329610"/>
                <a:gd name="connsiteY1799" fmla="*/ 2409715 h 2891509"/>
                <a:gd name="connsiteX1800" fmla="*/ 2736309 w 4329610"/>
                <a:gd name="connsiteY1800" fmla="*/ 2416958 h 2891509"/>
                <a:gd name="connsiteX1801" fmla="*/ 2747756 w 4329610"/>
                <a:gd name="connsiteY1801" fmla="*/ 2435879 h 2891509"/>
                <a:gd name="connsiteX1802" fmla="*/ 2748013 w 4329610"/>
                <a:gd name="connsiteY1802" fmla="*/ 2421273 h 2891509"/>
                <a:gd name="connsiteX1803" fmla="*/ 2770568 w 4329610"/>
                <a:gd name="connsiteY1803" fmla="*/ 2354536 h 2891509"/>
                <a:gd name="connsiteX1804" fmla="*/ 2776375 w 4329610"/>
                <a:gd name="connsiteY1804" fmla="*/ 2349295 h 2891509"/>
                <a:gd name="connsiteX1805" fmla="*/ 2782461 w 4329610"/>
                <a:gd name="connsiteY1805" fmla="*/ 2348575 h 2891509"/>
                <a:gd name="connsiteX1806" fmla="*/ 2794554 w 4329610"/>
                <a:gd name="connsiteY1806" fmla="*/ 2355818 h 2891509"/>
                <a:gd name="connsiteX1807" fmla="*/ 2804645 w 4329610"/>
                <a:gd name="connsiteY1807" fmla="*/ 2372498 h 2891509"/>
                <a:gd name="connsiteX1808" fmla="*/ 2804837 w 4329610"/>
                <a:gd name="connsiteY1808" fmla="*/ 2361624 h 2891509"/>
                <a:gd name="connsiteX1809" fmla="*/ 2827391 w 4329610"/>
                <a:gd name="connsiteY1809" fmla="*/ 2294887 h 2891509"/>
                <a:gd name="connsiteX1810" fmla="*/ 2833199 w 4329610"/>
                <a:gd name="connsiteY1810" fmla="*/ 2289645 h 2891509"/>
                <a:gd name="connsiteX1811" fmla="*/ 2839286 w 4329610"/>
                <a:gd name="connsiteY1811" fmla="*/ 2288925 h 2891509"/>
                <a:gd name="connsiteX1812" fmla="*/ 2851377 w 4329610"/>
                <a:gd name="connsiteY1812" fmla="*/ 2296167 h 2891509"/>
                <a:gd name="connsiteX1813" fmla="*/ 2861470 w 4329610"/>
                <a:gd name="connsiteY1813" fmla="*/ 2312849 h 2891509"/>
                <a:gd name="connsiteX1814" fmla="*/ 2861661 w 4329610"/>
                <a:gd name="connsiteY1814" fmla="*/ 2301975 h 2891509"/>
                <a:gd name="connsiteX1815" fmla="*/ 2884215 w 4329610"/>
                <a:gd name="connsiteY1815" fmla="*/ 2235238 h 2891509"/>
                <a:gd name="connsiteX1816" fmla="*/ 2890021 w 4329610"/>
                <a:gd name="connsiteY1816" fmla="*/ 2229996 h 2891509"/>
                <a:gd name="connsiteX1817" fmla="*/ 2896108 w 4329610"/>
                <a:gd name="connsiteY1817" fmla="*/ 2229277 h 2891509"/>
                <a:gd name="connsiteX1818" fmla="*/ 2908201 w 4329610"/>
                <a:gd name="connsiteY1818" fmla="*/ 2236518 h 2891509"/>
                <a:gd name="connsiteX1819" fmla="*/ 2918293 w 4329610"/>
                <a:gd name="connsiteY1819" fmla="*/ 2253200 h 2891509"/>
                <a:gd name="connsiteX1820" fmla="*/ 2918483 w 4329610"/>
                <a:gd name="connsiteY1820" fmla="*/ 2242325 h 2891509"/>
                <a:gd name="connsiteX1821" fmla="*/ 2941038 w 4329610"/>
                <a:gd name="connsiteY1821" fmla="*/ 2175587 h 2891509"/>
                <a:gd name="connsiteX1822" fmla="*/ 2946845 w 4329610"/>
                <a:gd name="connsiteY1822" fmla="*/ 2170346 h 2891509"/>
                <a:gd name="connsiteX1823" fmla="*/ 2952932 w 4329610"/>
                <a:gd name="connsiteY1823" fmla="*/ 2169626 h 2891509"/>
                <a:gd name="connsiteX1824" fmla="*/ 2965024 w 4329610"/>
                <a:gd name="connsiteY1824" fmla="*/ 2176869 h 2891509"/>
                <a:gd name="connsiteX1825" fmla="*/ 2985790 w 4329610"/>
                <a:gd name="connsiteY1825" fmla="*/ 2235003 h 2891509"/>
                <a:gd name="connsiteX1826" fmla="*/ 2962765 w 4329610"/>
                <a:gd name="connsiteY1826" fmla="*/ 2328391 h 2891509"/>
                <a:gd name="connsiteX1827" fmla="*/ 2956959 w 4329610"/>
                <a:gd name="connsiteY1827" fmla="*/ 2333633 h 2891509"/>
                <a:gd name="connsiteX1828" fmla="*/ 2950872 w 4329610"/>
                <a:gd name="connsiteY1828" fmla="*/ 2334353 h 2891509"/>
                <a:gd name="connsiteX1829" fmla="*/ 2928811 w 4329610"/>
                <a:gd name="connsiteY1829" fmla="*/ 2313228 h 2891509"/>
                <a:gd name="connsiteX1830" fmla="*/ 2928647 w 4329610"/>
                <a:gd name="connsiteY1830" fmla="*/ 2312778 h 2891509"/>
                <a:gd name="connsiteX1831" fmla="*/ 2928497 w 4329610"/>
                <a:gd name="connsiteY1831" fmla="*/ 2321303 h 2891509"/>
                <a:gd name="connsiteX1832" fmla="*/ 2905942 w 4329610"/>
                <a:gd name="connsiteY1832" fmla="*/ 2388040 h 2891509"/>
                <a:gd name="connsiteX1833" fmla="*/ 2900135 w 4329610"/>
                <a:gd name="connsiteY1833" fmla="*/ 2393282 h 2891509"/>
                <a:gd name="connsiteX1834" fmla="*/ 2894049 w 4329610"/>
                <a:gd name="connsiteY1834" fmla="*/ 2394001 h 2891509"/>
                <a:gd name="connsiteX1835" fmla="*/ 2871988 w 4329610"/>
                <a:gd name="connsiteY1835" fmla="*/ 2372877 h 2891509"/>
                <a:gd name="connsiteX1836" fmla="*/ 2871825 w 4329610"/>
                <a:gd name="connsiteY1836" fmla="*/ 2372427 h 2891509"/>
                <a:gd name="connsiteX1837" fmla="*/ 2871674 w 4329610"/>
                <a:gd name="connsiteY1837" fmla="*/ 2380952 h 2891509"/>
                <a:gd name="connsiteX1838" fmla="*/ 2849119 w 4329610"/>
                <a:gd name="connsiteY1838" fmla="*/ 2447690 h 2891509"/>
                <a:gd name="connsiteX1839" fmla="*/ 2843313 w 4329610"/>
                <a:gd name="connsiteY1839" fmla="*/ 2452931 h 2891509"/>
                <a:gd name="connsiteX1840" fmla="*/ 2837227 w 4329610"/>
                <a:gd name="connsiteY1840" fmla="*/ 2453651 h 2891509"/>
                <a:gd name="connsiteX1841" fmla="*/ 2815164 w 4329610"/>
                <a:gd name="connsiteY1841" fmla="*/ 2432527 h 2891509"/>
                <a:gd name="connsiteX1842" fmla="*/ 2815000 w 4329610"/>
                <a:gd name="connsiteY1842" fmla="*/ 2432076 h 2891509"/>
                <a:gd name="connsiteX1843" fmla="*/ 2814850 w 4329610"/>
                <a:gd name="connsiteY1843" fmla="*/ 2440602 h 2891509"/>
                <a:gd name="connsiteX1844" fmla="*/ 2792296 w 4329610"/>
                <a:gd name="connsiteY1844" fmla="*/ 2507339 h 2891509"/>
                <a:gd name="connsiteX1845" fmla="*/ 2786489 w 4329610"/>
                <a:gd name="connsiteY1845" fmla="*/ 2512581 h 2891509"/>
                <a:gd name="connsiteX1846" fmla="*/ 2780402 w 4329610"/>
                <a:gd name="connsiteY1846" fmla="*/ 2513299 h 2891509"/>
                <a:gd name="connsiteX1847" fmla="*/ 2758340 w 4329610"/>
                <a:gd name="connsiteY1847" fmla="*/ 2492175 h 2891509"/>
                <a:gd name="connsiteX1848" fmla="*/ 2756847 w 4329610"/>
                <a:gd name="connsiteY1848" fmla="*/ 2488070 h 2891509"/>
                <a:gd name="connsiteX1849" fmla="*/ 2756605 w 4329610"/>
                <a:gd name="connsiteY1849" fmla="*/ 2501743 h 2891509"/>
                <a:gd name="connsiteX1850" fmla="*/ 2748780 w 4329610"/>
                <a:gd name="connsiteY1850" fmla="*/ 2538977 h 2891509"/>
                <a:gd name="connsiteX1851" fmla="*/ 2747220 w 4329610"/>
                <a:gd name="connsiteY1851" fmla="*/ 2542101 h 2891509"/>
                <a:gd name="connsiteX1852" fmla="*/ 2778489 w 4329610"/>
                <a:gd name="connsiteY1852" fmla="*/ 2524084 h 2891509"/>
                <a:gd name="connsiteX1853" fmla="*/ 2786272 w 4329610"/>
                <a:gd name="connsiteY1853" fmla="*/ 2523293 h 2891509"/>
                <a:gd name="connsiteX1854" fmla="*/ 2791604 w 4329610"/>
                <a:gd name="connsiteY1854" fmla="*/ 2526314 h 2891509"/>
                <a:gd name="connsiteX1855" fmla="*/ 2797068 w 4329610"/>
                <a:gd name="connsiteY1855" fmla="*/ 2539308 h 2891509"/>
                <a:gd name="connsiteX1856" fmla="*/ 2796374 w 4329610"/>
                <a:gd name="connsiteY1856" fmla="*/ 2547081 h 2891509"/>
                <a:gd name="connsiteX1857" fmla="*/ 2802515 w 4329610"/>
                <a:gd name="connsiteY1857" fmla="*/ 2545476 h 2891509"/>
                <a:gd name="connsiteX1858" fmla="*/ 2809171 w 4329610"/>
                <a:gd name="connsiteY1858" fmla="*/ 2545035 h 2891509"/>
                <a:gd name="connsiteX1859" fmla="*/ 2811569 w 4329610"/>
                <a:gd name="connsiteY1859" fmla="*/ 2542886 h 2891509"/>
                <a:gd name="connsiteX1860" fmla="*/ 2789816 w 4329610"/>
                <a:gd name="connsiteY1860" fmla="*/ 2522268 h 2891509"/>
                <a:gd name="connsiteX1861" fmla="*/ 2790239 w 4329610"/>
                <a:gd name="connsiteY1861" fmla="*/ 2516153 h 2891509"/>
                <a:gd name="connsiteX1862" fmla="*/ 2795193 w 4329610"/>
                <a:gd name="connsiteY1862" fmla="*/ 2510100 h 2891509"/>
                <a:gd name="connsiteX1863" fmla="*/ 2860758 w 4329610"/>
                <a:gd name="connsiteY1863" fmla="*/ 2484335 h 2891509"/>
                <a:gd name="connsiteX1864" fmla="*/ 2869266 w 4329610"/>
                <a:gd name="connsiteY1864" fmla="*/ 2483771 h 2891509"/>
                <a:gd name="connsiteX1865" fmla="*/ 2868809 w 4329610"/>
                <a:gd name="connsiteY1865" fmla="*/ 2483629 h 2891509"/>
                <a:gd name="connsiteX1866" fmla="*/ 2846640 w 4329610"/>
                <a:gd name="connsiteY1866" fmla="*/ 2462619 h 2891509"/>
                <a:gd name="connsiteX1867" fmla="*/ 2847063 w 4329610"/>
                <a:gd name="connsiteY1867" fmla="*/ 2456505 h 2891509"/>
                <a:gd name="connsiteX1868" fmla="*/ 2852017 w 4329610"/>
                <a:gd name="connsiteY1868" fmla="*/ 2450450 h 2891509"/>
                <a:gd name="connsiteX1869" fmla="*/ 2917582 w 4329610"/>
                <a:gd name="connsiteY1869" fmla="*/ 2424686 h 2891509"/>
                <a:gd name="connsiteX1870" fmla="*/ 2926089 w 4329610"/>
                <a:gd name="connsiteY1870" fmla="*/ 2424122 h 2891509"/>
                <a:gd name="connsiteX1871" fmla="*/ 2925632 w 4329610"/>
                <a:gd name="connsiteY1871" fmla="*/ 2423981 h 2891509"/>
                <a:gd name="connsiteX1872" fmla="*/ 2903462 w 4329610"/>
                <a:gd name="connsiteY1872" fmla="*/ 2402969 h 2891509"/>
                <a:gd name="connsiteX1873" fmla="*/ 2903886 w 4329610"/>
                <a:gd name="connsiteY1873" fmla="*/ 2396855 h 2891509"/>
                <a:gd name="connsiteX1874" fmla="*/ 2908841 w 4329610"/>
                <a:gd name="connsiteY1874" fmla="*/ 2390801 h 2891509"/>
                <a:gd name="connsiteX1875" fmla="*/ 2974406 w 4329610"/>
                <a:gd name="connsiteY1875" fmla="*/ 2365036 h 2891509"/>
                <a:gd name="connsiteX1876" fmla="*/ 2982913 w 4329610"/>
                <a:gd name="connsiteY1876" fmla="*/ 2364473 h 2891509"/>
                <a:gd name="connsiteX1877" fmla="*/ 2982456 w 4329610"/>
                <a:gd name="connsiteY1877" fmla="*/ 2364331 h 2891509"/>
                <a:gd name="connsiteX1878" fmla="*/ 2960286 w 4329610"/>
                <a:gd name="connsiteY1878" fmla="*/ 2343319 h 2891509"/>
                <a:gd name="connsiteX1879" fmla="*/ 2960710 w 4329610"/>
                <a:gd name="connsiteY1879" fmla="*/ 2337205 h 2891509"/>
                <a:gd name="connsiteX1880" fmla="*/ 2965664 w 4329610"/>
                <a:gd name="connsiteY1880" fmla="*/ 2331151 h 2891509"/>
                <a:gd name="connsiteX1881" fmla="*/ 3005822 w 4329610"/>
                <a:gd name="connsiteY1881" fmla="*/ 2311081 h 2891509"/>
                <a:gd name="connsiteX1882" fmla="*/ 3009286 w 4329610"/>
                <a:gd name="connsiteY1882" fmla="*/ 2296522 h 2891509"/>
                <a:gd name="connsiteX1883" fmla="*/ 3033106 w 4329610"/>
                <a:gd name="connsiteY1883" fmla="*/ 2258187 h 2891509"/>
                <a:gd name="connsiteX1884" fmla="*/ 3039592 w 4329610"/>
                <a:gd name="connsiteY1884" fmla="*/ 2253815 h 2891509"/>
                <a:gd name="connsiteX1885" fmla="*/ 3045719 w 4329610"/>
                <a:gd name="connsiteY1885" fmla="*/ 2253958 h 2891509"/>
                <a:gd name="connsiteX1886" fmla="*/ 3056673 w 4329610"/>
                <a:gd name="connsiteY1886" fmla="*/ 2262828 h 2891509"/>
                <a:gd name="connsiteX1887" fmla="*/ 3065345 w 4329610"/>
                <a:gd name="connsiteY1887" fmla="*/ 2283170 h 2891509"/>
                <a:gd name="connsiteX1888" fmla="*/ 3067655 w 4329610"/>
                <a:gd name="connsiteY1888" fmla="*/ 2268747 h 2891509"/>
                <a:gd name="connsiteX1889" fmla="*/ 3099367 w 4329610"/>
                <a:gd name="connsiteY1889" fmla="*/ 2205844 h 2891509"/>
                <a:gd name="connsiteX1890" fmla="*/ 3105853 w 4329610"/>
                <a:gd name="connsiteY1890" fmla="*/ 2201470 h 2891509"/>
                <a:gd name="connsiteX1891" fmla="*/ 3111982 w 4329610"/>
                <a:gd name="connsiteY1891" fmla="*/ 2201614 h 2891509"/>
                <a:gd name="connsiteX1892" fmla="*/ 3122936 w 4329610"/>
                <a:gd name="connsiteY1892" fmla="*/ 2210485 h 2891509"/>
                <a:gd name="connsiteX1893" fmla="*/ 3130582 w 4329610"/>
                <a:gd name="connsiteY1893" fmla="*/ 2228419 h 2891509"/>
                <a:gd name="connsiteX1894" fmla="*/ 3132300 w 4329610"/>
                <a:gd name="connsiteY1894" fmla="*/ 2217679 h 2891509"/>
                <a:gd name="connsiteX1895" fmla="*/ 3164014 w 4329610"/>
                <a:gd name="connsiteY1895" fmla="*/ 2154775 h 2891509"/>
                <a:gd name="connsiteX1896" fmla="*/ 3170499 w 4329610"/>
                <a:gd name="connsiteY1896" fmla="*/ 2150402 h 2891509"/>
                <a:gd name="connsiteX1897" fmla="*/ 3176626 w 4329610"/>
                <a:gd name="connsiteY1897" fmla="*/ 2150546 h 2891509"/>
                <a:gd name="connsiteX1898" fmla="*/ 3187580 w 4329610"/>
                <a:gd name="connsiteY1898" fmla="*/ 2159417 h 2891509"/>
                <a:gd name="connsiteX1899" fmla="*/ 3195227 w 4329610"/>
                <a:gd name="connsiteY1899" fmla="*/ 2177352 h 2891509"/>
                <a:gd name="connsiteX1900" fmla="*/ 3196946 w 4329610"/>
                <a:gd name="connsiteY1900" fmla="*/ 2166611 h 2891509"/>
                <a:gd name="connsiteX1901" fmla="*/ 3228659 w 4329610"/>
                <a:gd name="connsiteY1901" fmla="*/ 2103709 h 2891509"/>
                <a:gd name="connsiteX1902" fmla="*/ 3235144 w 4329610"/>
                <a:gd name="connsiteY1902" fmla="*/ 2099335 h 2891509"/>
                <a:gd name="connsiteX1903" fmla="*/ 3241273 w 4329610"/>
                <a:gd name="connsiteY1903" fmla="*/ 2099479 h 2891509"/>
                <a:gd name="connsiteX1904" fmla="*/ 3252227 w 4329610"/>
                <a:gd name="connsiteY1904" fmla="*/ 2108349 h 2891509"/>
                <a:gd name="connsiteX1905" fmla="*/ 3259872 w 4329610"/>
                <a:gd name="connsiteY1905" fmla="*/ 2126284 h 2891509"/>
                <a:gd name="connsiteX1906" fmla="*/ 3261591 w 4329610"/>
                <a:gd name="connsiteY1906" fmla="*/ 2115544 h 2891509"/>
                <a:gd name="connsiteX1907" fmla="*/ 3293304 w 4329610"/>
                <a:gd name="connsiteY1907" fmla="*/ 2052641 h 2891509"/>
                <a:gd name="connsiteX1908" fmla="*/ 3299791 w 4329610"/>
                <a:gd name="connsiteY1908" fmla="*/ 2048268 h 2891509"/>
                <a:gd name="connsiteX1909" fmla="*/ 3305917 w 4329610"/>
                <a:gd name="connsiteY1909" fmla="*/ 2048411 h 2891509"/>
                <a:gd name="connsiteX1910" fmla="*/ 3316871 w 4329610"/>
                <a:gd name="connsiteY1910" fmla="*/ 2057281 h 2891509"/>
                <a:gd name="connsiteX1911" fmla="*/ 3321536 w 4329610"/>
                <a:gd name="connsiteY1911" fmla="*/ 2068223 h 2891509"/>
                <a:gd name="connsiteX1912" fmla="*/ 3321577 w 4329610"/>
                <a:gd name="connsiteY1912" fmla="*/ 2067577 h 2891509"/>
                <a:gd name="connsiteX1913" fmla="*/ 3338581 w 4329610"/>
                <a:gd name="connsiteY1913" fmla="*/ 2025769 h 2891509"/>
                <a:gd name="connsiteX1914" fmla="*/ 3344236 w 4329610"/>
                <a:gd name="connsiteY1914" fmla="*/ 2020363 h 2891509"/>
                <a:gd name="connsiteX1915" fmla="*/ 3350299 w 4329610"/>
                <a:gd name="connsiteY1915" fmla="*/ 2019469 h 2891509"/>
                <a:gd name="connsiteX1916" fmla="*/ 3362594 w 4329610"/>
                <a:gd name="connsiteY1916" fmla="*/ 2026362 h 2891509"/>
                <a:gd name="connsiteX1917" fmla="*/ 3374577 w 4329610"/>
                <a:gd name="connsiteY1917" fmla="*/ 2044947 h 2891509"/>
                <a:gd name="connsiteX1918" fmla="*/ 3374417 w 4329610"/>
                <a:gd name="connsiteY1918" fmla="*/ 2030340 h 2891509"/>
                <a:gd name="connsiteX1919" fmla="*/ 3395048 w 4329610"/>
                <a:gd name="connsiteY1919" fmla="*/ 1962984 h 2891509"/>
                <a:gd name="connsiteX1920" fmla="*/ 3400703 w 4329610"/>
                <a:gd name="connsiteY1920" fmla="*/ 1957578 h 2891509"/>
                <a:gd name="connsiteX1921" fmla="*/ 3406767 w 4329610"/>
                <a:gd name="connsiteY1921" fmla="*/ 1956684 h 2891509"/>
                <a:gd name="connsiteX1922" fmla="*/ 3419062 w 4329610"/>
                <a:gd name="connsiteY1922" fmla="*/ 1963577 h 2891509"/>
                <a:gd name="connsiteX1923" fmla="*/ 3429628 w 4329610"/>
                <a:gd name="connsiteY1923" fmla="*/ 1979962 h 2891509"/>
                <a:gd name="connsiteX1924" fmla="*/ 3429506 w 4329610"/>
                <a:gd name="connsiteY1924" fmla="*/ 1969087 h 2891509"/>
                <a:gd name="connsiteX1925" fmla="*/ 3450139 w 4329610"/>
                <a:gd name="connsiteY1925" fmla="*/ 1901730 h 2891509"/>
                <a:gd name="connsiteX1926" fmla="*/ 3455793 w 4329610"/>
                <a:gd name="connsiteY1926" fmla="*/ 1896324 h 2891509"/>
                <a:gd name="connsiteX1927" fmla="*/ 3461857 w 4329610"/>
                <a:gd name="connsiteY1927" fmla="*/ 1895431 h 2891509"/>
                <a:gd name="connsiteX1928" fmla="*/ 3474151 w 4329610"/>
                <a:gd name="connsiteY1928" fmla="*/ 1902323 h 2891509"/>
                <a:gd name="connsiteX1929" fmla="*/ 3484718 w 4329610"/>
                <a:gd name="connsiteY1929" fmla="*/ 1918709 h 2891509"/>
                <a:gd name="connsiteX1930" fmla="*/ 3484597 w 4329610"/>
                <a:gd name="connsiteY1930" fmla="*/ 1907834 h 2891509"/>
                <a:gd name="connsiteX1931" fmla="*/ 3505230 w 4329610"/>
                <a:gd name="connsiteY1931" fmla="*/ 1840477 h 2891509"/>
                <a:gd name="connsiteX1932" fmla="*/ 3510883 w 4329610"/>
                <a:gd name="connsiteY1932" fmla="*/ 1835071 h 2891509"/>
                <a:gd name="connsiteX1933" fmla="*/ 3516948 w 4329610"/>
                <a:gd name="connsiteY1933" fmla="*/ 1834177 h 2891509"/>
                <a:gd name="connsiteX1934" fmla="*/ 3529243 w 4329610"/>
                <a:gd name="connsiteY1934" fmla="*/ 1841070 h 2891509"/>
                <a:gd name="connsiteX1935" fmla="*/ 3539808 w 4329610"/>
                <a:gd name="connsiteY1935" fmla="*/ 1857454 h 2891509"/>
                <a:gd name="connsiteX1936" fmla="*/ 3539687 w 4329610"/>
                <a:gd name="connsiteY1936" fmla="*/ 1846579 h 2891509"/>
                <a:gd name="connsiteX1937" fmla="*/ 3560319 w 4329610"/>
                <a:gd name="connsiteY1937" fmla="*/ 1779223 h 2891509"/>
                <a:gd name="connsiteX1938" fmla="*/ 3565973 w 4329610"/>
                <a:gd name="connsiteY1938" fmla="*/ 1773818 h 2891509"/>
                <a:gd name="connsiteX1939" fmla="*/ 3572037 w 4329610"/>
                <a:gd name="connsiteY1939" fmla="*/ 1772924 h 2891509"/>
                <a:gd name="connsiteX1940" fmla="*/ 3584333 w 4329610"/>
                <a:gd name="connsiteY1940" fmla="*/ 1779817 h 2891509"/>
                <a:gd name="connsiteX1941" fmla="*/ 3606756 w 4329610"/>
                <a:gd name="connsiteY1941" fmla="*/ 1837331 h 2891509"/>
                <a:gd name="connsiteX1942" fmla="*/ 3586419 w 4329610"/>
                <a:gd name="connsiteY1942" fmla="*/ 1931341 h 2891509"/>
                <a:gd name="connsiteX1943" fmla="*/ 3580765 w 4329610"/>
                <a:gd name="connsiteY1943" fmla="*/ 1936746 h 2891509"/>
                <a:gd name="connsiteX1944" fmla="*/ 3574700 w 4329610"/>
                <a:gd name="connsiteY1944" fmla="*/ 1937640 h 2891509"/>
                <a:gd name="connsiteX1945" fmla="*/ 3552043 w 4329610"/>
                <a:gd name="connsiteY1945" fmla="*/ 1917157 h 2891509"/>
                <a:gd name="connsiteX1946" fmla="*/ 3551866 w 4329610"/>
                <a:gd name="connsiteY1946" fmla="*/ 1916712 h 2891509"/>
                <a:gd name="connsiteX1947" fmla="*/ 3551961 w 4329610"/>
                <a:gd name="connsiteY1947" fmla="*/ 1925238 h 2891509"/>
                <a:gd name="connsiteX1948" fmla="*/ 3531327 w 4329610"/>
                <a:gd name="connsiteY1948" fmla="*/ 1992594 h 2891509"/>
                <a:gd name="connsiteX1949" fmla="*/ 3525674 w 4329610"/>
                <a:gd name="connsiteY1949" fmla="*/ 1998000 h 2891509"/>
                <a:gd name="connsiteX1950" fmla="*/ 3519610 w 4329610"/>
                <a:gd name="connsiteY1950" fmla="*/ 1998895 h 2891509"/>
                <a:gd name="connsiteX1951" fmla="*/ 3496953 w 4329610"/>
                <a:gd name="connsiteY1951" fmla="*/ 1978411 h 2891509"/>
                <a:gd name="connsiteX1952" fmla="*/ 3496775 w 4329610"/>
                <a:gd name="connsiteY1952" fmla="*/ 1977966 h 2891509"/>
                <a:gd name="connsiteX1953" fmla="*/ 3496869 w 4329610"/>
                <a:gd name="connsiteY1953" fmla="*/ 1986491 h 2891509"/>
                <a:gd name="connsiteX1954" fmla="*/ 3476238 w 4329610"/>
                <a:gd name="connsiteY1954" fmla="*/ 2053848 h 2891509"/>
                <a:gd name="connsiteX1955" fmla="*/ 3470584 w 4329610"/>
                <a:gd name="connsiteY1955" fmla="*/ 2059253 h 2891509"/>
                <a:gd name="connsiteX1956" fmla="*/ 3464520 w 4329610"/>
                <a:gd name="connsiteY1956" fmla="*/ 2060148 h 2891509"/>
                <a:gd name="connsiteX1957" fmla="*/ 3441861 w 4329610"/>
                <a:gd name="connsiteY1957" fmla="*/ 2039664 h 2891509"/>
                <a:gd name="connsiteX1958" fmla="*/ 3441685 w 4329610"/>
                <a:gd name="connsiteY1958" fmla="*/ 2039219 h 2891509"/>
                <a:gd name="connsiteX1959" fmla="*/ 3441780 w 4329610"/>
                <a:gd name="connsiteY1959" fmla="*/ 2047745 h 2891509"/>
                <a:gd name="connsiteX1960" fmla="*/ 3421147 w 4329610"/>
                <a:gd name="connsiteY1960" fmla="*/ 2115102 h 2891509"/>
                <a:gd name="connsiteX1961" fmla="*/ 3415493 w 4329610"/>
                <a:gd name="connsiteY1961" fmla="*/ 2120507 h 2891509"/>
                <a:gd name="connsiteX1962" fmla="*/ 3409429 w 4329610"/>
                <a:gd name="connsiteY1962" fmla="*/ 2121401 h 2891509"/>
                <a:gd name="connsiteX1963" fmla="*/ 3386772 w 4329610"/>
                <a:gd name="connsiteY1963" fmla="*/ 2100918 h 2891509"/>
                <a:gd name="connsiteX1964" fmla="*/ 3385162 w 4329610"/>
                <a:gd name="connsiteY1964" fmla="*/ 2096857 h 2891509"/>
                <a:gd name="connsiteX1965" fmla="*/ 3385311 w 4329610"/>
                <a:gd name="connsiteY1965" fmla="*/ 2110530 h 2891509"/>
                <a:gd name="connsiteX1966" fmla="*/ 3364680 w 4329610"/>
                <a:gd name="connsiteY1966" fmla="*/ 2177887 h 2891509"/>
                <a:gd name="connsiteX1967" fmla="*/ 3359025 w 4329610"/>
                <a:gd name="connsiteY1967" fmla="*/ 2183293 h 2891509"/>
                <a:gd name="connsiteX1968" fmla="*/ 3352962 w 4329610"/>
                <a:gd name="connsiteY1968" fmla="*/ 2184186 h 2891509"/>
                <a:gd name="connsiteX1969" fmla="*/ 3330304 w 4329610"/>
                <a:gd name="connsiteY1969" fmla="*/ 2163703 h 2891509"/>
                <a:gd name="connsiteX1970" fmla="*/ 3323888 w 4329610"/>
                <a:gd name="connsiteY1970" fmla="*/ 2140337 h 2891509"/>
                <a:gd name="connsiteX1971" fmla="*/ 3317154 w 4329610"/>
                <a:gd name="connsiteY1971" fmla="*/ 2168646 h 2891509"/>
                <a:gd name="connsiteX1972" fmla="*/ 3293332 w 4329610"/>
                <a:gd name="connsiteY1972" fmla="*/ 2206981 h 2891509"/>
                <a:gd name="connsiteX1973" fmla="*/ 3286846 w 4329610"/>
                <a:gd name="connsiteY1973" fmla="*/ 2211354 h 2891509"/>
                <a:gd name="connsiteX1974" fmla="*/ 3280719 w 4329610"/>
                <a:gd name="connsiteY1974" fmla="*/ 2211210 h 2891509"/>
                <a:gd name="connsiteX1975" fmla="*/ 3261847 w 4329610"/>
                <a:gd name="connsiteY1975" fmla="*/ 2187194 h 2891509"/>
                <a:gd name="connsiteX1976" fmla="*/ 3261748 w 4329610"/>
                <a:gd name="connsiteY1976" fmla="*/ 2186726 h 2891509"/>
                <a:gd name="connsiteX1977" fmla="*/ 3260401 w 4329610"/>
                <a:gd name="connsiteY1977" fmla="*/ 2195145 h 2891509"/>
                <a:gd name="connsiteX1978" fmla="*/ 3228686 w 4329610"/>
                <a:gd name="connsiteY1978" fmla="*/ 2258049 h 2891509"/>
                <a:gd name="connsiteX1979" fmla="*/ 3222201 w 4329610"/>
                <a:gd name="connsiteY1979" fmla="*/ 2262422 h 2891509"/>
                <a:gd name="connsiteX1980" fmla="*/ 3216074 w 4329610"/>
                <a:gd name="connsiteY1980" fmla="*/ 2262278 h 2891509"/>
                <a:gd name="connsiteX1981" fmla="*/ 3197201 w 4329610"/>
                <a:gd name="connsiteY1981" fmla="*/ 2238262 h 2891509"/>
                <a:gd name="connsiteX1982" fmla="*/ 3197102 w 4329610"/>
                <a:gd name="connsiteY1982" fmla="*/ 2237794 h 2891509"/>
                <a:gd name="connsiteX1983" fmla="*/ 3195754 w 4329610"/>
                <a:gd name="connsiteY1983" fmla="*/ 2246213 h 2891509"/>
                <a:gd name="connsiteX1984" fmla="*/ 3164041 w 4329610"/>
                <a:gd name="connsiteY1984" fmla="*/ 2309116 h 2891509"/>
                <a:gd name="connsiteX1985" fmla="*/ 3157556 w 4329610"/>
                <a:gd name="connsiteY1985" fmla="*/ 2313489 h 2891509"/>
                <a:gd name="connsiteX1986" fmla="*/ 3151428 w 4329610"/>
                <a:gd name="connsiteY1986" fmla="*/ 2313347 h 2891509"/>
                <a:gd name="connsiteX1987" fmla="*/ 3132555 w 4329610"/>
                <a:gd name="connsiteY1987" fmla="*/ 2289330 h 2891509"/>
                <a:gd name="connsiteX1988" fmla="*/ 3132457 w 4329610"/>
                <a:gd name="connsiteY1988" fmla="*/ 2288861 h 2891509"/>
                <a:gd name="connsiteX1989" fmla="*/ 3131110 w 4329610"/>
                <a:gd name="connsiteY1989" fmla="*/ 2297280 h 2891509"/>
                <a:gd name="connsiteX1990" fmla="*/ 3120396 w 4329610"/>
                <a:gd name="connsiteY1990" fmla="*/ 2326791 h 2891509"/>
                <a:gd name="connsiteX1991" fmla="*/ 3124718 w 4329610"/>
                <a:gd name="connsiteY1991" fmla="*/ 2333274 h 2891509"/>
                <a:gd name="connsiteX1992" fmla="*/ 3124295 w 4329610"/>
                <a:gd name="connsiteY1992" fmla="*/ 2339389 h 2891509"/>
                <a:gd name="connsiteX1993" fmla="*/ 3119341 w 4329610"/>
                <a:gd name="connsiteY1993" fmla="*/ 2345443 h 2891509"/>
                <a:gd name="connsiteX1994" fmla="*/ 3103388 w 4329610"/>
                <a:gd name="connsiteY1994" fmla="*/ 2354398 h 2891509"/>
                <a:gd name="connsiteX1995" fmla="*/ 3099395 w 4329610"/>
                <a:gd name="connsiteY1995" fmla="*/ 2360184 h 2891509"/>
                <a:gd name="connsiteX1996" fmla="*/ 3092910 w 4329610"/>
                <a:gd name="connsiteY1996" fmla="*/ 2364556 h 2891509"/>
                <a:gd name="connsiteX1997" fmla="*/ 3086783 w 4329610"/>
                <a:gd name="connsiteY1997" fmla="*/ 2364413 h 2891509"/>
                <a:gd name="connsiteX1998" fmla="*/ 3085586 w 4329610"/>
                <a:gd name="connsiteY1998" fmla="*/ 2362891 h 2891509"/>
                <a:gd name="connsiteX1999" fmla="*/ 3057351 w 4329610"/>
                <a:gd name="connsiteY1999" fmla="*/ 2370272 h 2891509"/>
                <a:gd name="connsiteX2000" fmla="*/ 3054482 w 4329610"/>
                <a:gd name="connsiteY2000" fmla="*/ 2378175 h 2891509"/>
                <a:gd name="connsiteX2001" fmla="*/ 3060074 w 4329610"/>
                <a:gd name="connsiteY2001" fmla="*/ 2381198 h 2891509"/>
                <a:gd name="connsiteX2002" fmla="*/ 3067894 w 4329610"/>
                <a:gd name="connsiteY2002" fmla="*/ 2392924 h 2891509"/>
                <a:gd name="connsiteX2003" fmla="*/ 3067507 w 4329610"/>
                <a:gd name="connsiteY2003" fmla="*/ 2398535 h 2891509"/>
                <a:gd name="connsiteX2004" fmla="*/ 3097577 w 4329610"/>
                <a:gd name="connsiteY2004" fmla="*/ 2381208 h 2891509"/>
                <a:gd name="connsiteX2005" fmla="*/ 3099890 w 4329610"/>
                <a:gd name="connsiteY2005" fmla="*/ 2380973 h 2891509"/>
                <a:gd name="connsiteX2006" fmla="*/ 3094842 w 4329610"/>
                <a:gd name="connsiteY2006" fmla="*/ 2374616 h 2891509"/>
                <a:gd name="connsiteX2007" fmla="*/ 3096121 w 4329610"/>
                <a:gd name="connsiteY2007" fmla="*/ 2368622 h 2891509"/>
                <a:gd name="connsiteX2008" fmla="*/ 3101877 w 4329610"/>
                <a:gd name="connsiteY2008" fmla="*/ 2363324 h 2891509"/>
                <a:gd name="connsiteX2009" fmla="*/ 3170412 w 4329610"/>
                <a:gd name="connsiteY2009" fmla="*/ 2347034 h 2891509"/>
                <a:gd name="connsiteX2010" fmla="*/ 3178916 w 4329610"/>
                <a:gd name="connsiteY2010" fmla="*/ 2347672 h 2891509"/>
                <a:gd name="connsiteX2011" fmla="*/ 3178482 w 4329610"/>
                <a:gd name="connsiteY2011" fmla="*/ 2347467 h 2891509"/>
                <a:gd name="connsiteX2012" fmla="*/ 3159487 w 4329610"/>
                <a:gd name="connsiteY2012" fmla="*/ 2323548 h 2891509"/>
                <a:gd name="connsiteX2013" fmla="*/ 3160767 w 4329610"/>
                <a:gd name="connsiteY2013" fmla="*/ 2317554 h 2891509"/>
                <a:gd name="connsiteX2014" fmla="*/ 3166522 w 4329610"/>
                <a:gd name="connsiteY2014" fmla="*/ 2312256 h 2891509"/>
                <a:gd name="connsiteX2015" fmla="*/ 3235058 w 4329610"/>
                <a:gd name="connsiteY2015" fmla="*/ 2295966 h 2891509"/>
                <a:gd name="connsiteX2016" fmla="*/ 3243560 w 4329610"/>
                <a:gd name="connsiteY2016" fmla="*/ 2296604 h 2891509"/>
                <a:gd name="connsiteX2017" fmla="*/ 3243128 w 4329610"/>
                <a:gd name="connsiteY2017" fmla="*/ 2296399 h 2891509"/>
                <a:gd name="connsiteX2018" fmla="*/ 3224132 w 4329610"/>
                <a:gd name="connsiteY2018" fmla="*/ 2272481 h 2891509"/>
                <a:gd name="connsiteX2019" fmla="*/ 3225412 w 4329610"/>
                <a:gd name="connsiteY2019" fmla="*/ 2266486 h 2891509"/>
                <a:gd name="connsiteX2020" fmla="*/ 3231167 w 4329610"/>
                <a:gd name="connsiteY2020" fmla="*/ 2261189 h 2891509"/>
                <a:gd name="connsiteX2021" fmla="*/ 3299703 w 4329610"/>
                <a:gd name="connsiteY2021" fmla="*/ 2244899 h 2891509"/>
                <a:gd name="connsiteX2022" fmla="*/ 3308207 w 4329610"/>
                <a:gd name="connsiteY2022" fmla="*/ 2245537 h 2891509"/>
                <a:gd name="connsiteX2023" fmla="*/ 3307773 w 4329610"/>
                <a:gd name="connsiteY2023" fmla="*/ 2245332 h 2891509"/>
                <a:gd name="connsiteX2024" fmla="*/ 3288778 w 4329610"/>
                <a:gd name="connsiteY2024" fmla="*/ 2221413 h 2891509"/>
                <a:gd name="connsiteX2025" fmla="*/ 3290057 w 4329610"/>
                <a:gd name="connsiteY2025" fmla="*/ 2215419 h 2891509"/>
                <a:gd name="connsiteX2026" fmla="*/ 3295813 w 4329610"/>
                <a:gd name="connsiteY2026" fmla="*/ 2210121 h 2891509"/>
                <a:gd name="connsiteX2027" fmla="*/ 3338620 w 4329610"/>
                <a:gd name="connsiteY2027" fmla="*/ 2195822 h 2891509"/>
                <a:gd name="connsiteX2028" fmla="*/ 3365918 w 4329610"/>
                <a:gd name="connsiteY2028" fmla="*/ 2195824 h 2891509"/>
                <a:gd name="connsiteX2029" fmla="*/ 3362629 w 4329610"/>
                <a:gd name="connsiteY2029" fmla="*/ 2192881 h 2891509"/>
                <a:gd name="connsiteX2030" fmla="*/ 3362876 w 4329610"/>
                <a:gd name="connsiteY2030" fmla="*/ 2186756 h 2891509"/>
                <a:gd name="connsiteX2031" fmla="*/ 3367655 w 4329610"/>
                <a:gd name="connsiteY2031" fmla="*/ 2180563 h 2891509"/>
                <a:gd name="connsiteX2032" fmla="*/ 3432454 w 4329610"/>
                <a:gd name="connsiteY2032" fmla="*/ 2152930 h 2891509"/>
                <a:gd name="connsiteX2033" fmla="*/ 3446068 w 4329610"/>
                <a:gd name="connsiteY2033" fmla="*/ 2151635 h 2891509"/>
                <a:gd name="connsiteX2034" fmla="*/ 3441859 w 4329610"/>
                <a:gd name="connsiteY2034" fmla="*/ 2150462 h 2891509"/>
                <a:gd name="connsiteX2035" fmla="*/ 3419096 w 4329610"/>
                <a:gd name="connsiteY2035" fmla="*/ 2130095 h 2891509"/>
                <a:gd name="connsiteX2036" fmla="*/ 3419345 w 4329610"/>
                <a:gd name="connsiteY2036" fmla="*/ 2123971 h 2891509"/>
                <a:gd name="connsiteX2037" fmla="*/ 3424123 w 4329610"/>
                <a:gd name="connsiteY2037" fmla="*/ 2117778 h 2891509"/>
                <a:gd name="connsiteX2038" fmla="*/ 3488923 w 4329610"/>
                <a:gd name="connsiteY2038" fmla="*/ 2090145 h 2891509"/>
                <a:gd name="connsiteX2039" fmla="*/ 3497411 w 4329610"/>
                <a:gd name="connsiteY2039" fmla="*/ 2089337 h 2891509"/>
                <a:gd name="connsiteX2040" fmla="*/ 3496950 w 4329610"/>
                <a:gd name="connsiteY2040" fmla="*/ 2089209 h 2891509"/>
                <a:gd name="connsiteX2041" fmla="*/ 3474186 w 4329610"/>
                <a:gd name="connsiteY2041" fmla="*/ 2068842 h 2891509"/>
                <a:gd name="connsiteX2042" fmla="*/ 3474436 w 4329610"/>
                <a:gd name="connsiteY2042" fmla="*/ 2062718 h 2891509"/>
                <a:gd name="connsiteX2043" fmla="*/ 3479213 w 4329610"/>
                <a:gd name="connsiteY2043" fmla="*/ 2056524 h 2891509"/>
                <a:gd name="connsiteX2044" fmla="*/ 3544012 w 4329610"/>
                <a:gd name="connsiteY2044" fmla="*/ 2028891 h 2891509"/>
                <a:gd name="connsiteX2045" fmla="*/ 3552500 w 4329610"/>
                <a:gd name="connsiteY2045" fmla="*/ 2028083 h 2891509"/>
                <a:gd name="connsiteX2046" fmla="*/ 3552040 w 4329610"/>
                <a:gd name="connsiteY2046" fmla="*/ 2027955 h 2891509"/>
                <a:gd name="connsiteX2047" fmla="*/ 3529277 w 4329610"/>
                <a:gd name="connsiteY2047" fmla="*/ 2007589 h 2891509"/>
                <a:gd name="connsiteX2048" fmla="*/ 3529526 w 4329610"/>
                <a:gd name="connsiteY2048" fmla="*/ 2001464 h 2891509"/>
                <a:gd name="connsiteX2049" fmla="*/ 3534303 w 4329610"/>
                <a:gd name="connsiteY2049" fmla="*/ 1995271 h 2891509"/>
                <a:gd name="connsiteX2050" fmla="*/ 3599103 w 4329610"/>
                <a:gd name="connsiteY2050" fmla="*/ 1967638 h 2891509"/>
                <a:gd name="connsiteX2051" fmla="*/ 3607592 w 4329610"/>
                <a:gd name="connsiteY2051" fmla="*/ 1966830 h 2891509"/>
                <a:gd name="connsiteX2052" fmla="*/ 3607130 w 4329610"/>
                <a:gd name="connsiteY2052" fmla="*/ 1966702 h 2891509"/>
                <a:gd name="connsiteX2053" fmla="*/ 3584367 w 4329610"/>
                <a:gd name="connsiteY2053" fmla="*/ 1946334 h 2891509"/>
                <a:gd name="connsiteX2054" fmla="*/ 3584615 w 4329610"/>
                <a:gd name="connsiteY2054" fmla="*/ 1940211 h 2891509"/>
                <a:gd name="connsiteX2055" fmla="*/ 3589393 w 4329610"/>
                <a:gd name="connsiteY2055" fmla="*/ 1934018 h 2891509"/>
                <a:gd name="connsiteX2056" fmla="*/ 3629170 w 4329610"/>
                <a:gd name="connsiteY2056" fmla="*/ 1912692 h 2891509"/>
                <a:gd name="connsiteX2057" fmla="*/ 3648179 w 4329610"/>
                <a:gd name="connsiteY2057" fmla="*/ 1909436 h 2891509"/>
                <a:gd name="connsiteX2058" fmla="*/ 3648286 w 4329610"/>
                <a:gd name="connsiteY2058" fmla="*/ 1908050 h 2891509"/>
                <a:gd name="connsiteX2059" fmla="*/ 3664285 w 4329610"/>
                <a:gd name="connsiteY2059" fmla="*/ 1870122 h 2891509"/>
                <a:gd name="connsiteX2060" fmla="*/ 3669504 w 4329610"/>
                <a:gd name="connsiteY2060" fmla="*/ 1865259 h 2891509"/>
                <a:gd name="connsiteX2061" fmla="*/ 3675045 w 4329610"/>
                <a:gd name="connsiteY2061" fmla="*/ 1864514 h 2891509"/>
                <a:gd name="connsiteX2062" fmla="*/ 3686177 w 4329610"/>
                <a:gd name="connsiteY2062" fmla="*/ 1870945 h 2891509"/>
                <a:gd name="connsiteX2063" fmla="*/ 3696888 w 4329610"/>
                <a:gd name="connsiteY2063" fmla="*/ 1888036 h 2891509"/>
                <a:gd name="connsiteX2064" fmla="*/ 3696912 w 4329610"/>
                <a:gd name="connsiteY2064" fmla="*/ 1874713 h 2891509"/>
                <a:gd name="connsiteX2065" fmla="*/ 3716522 w 4329610"/>
                <a:gd name="connsiteY2065" fmla="*/ 1813526 h 2891509"/>
                <a:gd name="connsiteX2066" fmla="*/ 3721742 w 4329610"/>
                <a:gd name="connsiteY2066" fmla="*/ 1808662 h 2891509"/>
                <a:gd name="connsiteX2067" fmla="*/ 3727281 w 4329610"/>
                <a:gd name="connsiteY2067" fmla="*/ 1807919 h 2891509"/>
                <a:gd name="connsiteX2068" fmla="*/ 3738413 w 4329610"/>
                <a:gd name="connsiteY2068" fmla="*/ 1814350 h 2891509"/>
                <a:gd name="connsiteX2069" fmla="*/ 3747856 w 4329610"/>
                <a:gd name="connsiteY2069" fmla="*/ 1829417 h 2891509"/>
                <a:gd name="connsiteX2070" fmla="*/ 3747875 w 4329610"/>
                <a:gd name="connsiteY2070" fmla="*/ 1819497 h 2891509"/>
                <a:gd name="connsiteX2071" fmla="*/ 3767483 w 4329610"/>
                <a:gd name="connsiteY2071" fmla="*/ 1758311 h 2891509"/>
                <a:gd name="connsiteX2072" fmla="*/ 3772703 w 4329610"/>
                <a:gd name="connsiteY2072" fmla="*/ 1753447 h 2891509"/>
                <a:gd name="connsiteX2073" fmla="*/ 3778244 w 4329610"/>
                <a:gd name="connsiteY2073" fmla="*/ 1752703 h 2891509"/>
                <a:gd name="connsiteX2074" fmla="*/ 3789377 w 4329610"/>
                <a:gd name="connsiteY2074" fmla="*/ 1759134 h 2891509"/>
                <a:gd name="connsiteX2075" fmla="*/ 3798819 w 4329610"/>
                <a:gd name="connsiteY2075" fmla="*/ 1774201 h 2891509"/>
                <a:gd name="connsiteX2076" fmla="*/ 3798838 w 4329610"/>
                <a:gd name="connsiteY2076" fmla="*/ 1764282 h 2891509"/>
                <a:gd name="connsiteX2077" fmla="*/ 3818447 w 4329610"/>
                <a:gd name="connsiteY2077" fmla="*/ 1703095 h 2891509"/>
                <a:gd name="connsiteX2078" fmla="*/ 3823666 w 4329610"/>
                <a:gd name="connsiteY2078" fmla="*/ 1698231 h 2891509"/>
                <a:gd name="connsiteX2079" fmla="*/ 3829207 w 4329610"/>
                <a:gd name="connsiteY2079" fmla="*/ 1697487 h 2891509"/>
                <a:gd name="connsiteX2080" fmla="*/ 3840339 w 4329610"/>
                <a:gd name="connsiteY2080" fmla="*/ 1703919 h 2891509"/>
                <a:gd name="connsiteX2081" fmla="*/ 3849783 w 4329610"/>
                <a:gd name="connsiteY2081" fmla="*/ 1718986 h 2891509"/>
                <a:gd name="connsiteX2082" fmla="*/ 3849800 w 4329610"/>
                <a:gd name="connsiteY2082" fmla="*/ 1709066 h 2891509"/>
                <a:gd name="connsiteX2083" fmla="*/ 3869409 w 4329610"/>
                <a:gd name="connsiteY2083" fmla="*/ 1647880 h 2891509"/>
                <a:gd name="connsiteX2084" fmla="*/ 3874629 w 4329610"/>
                <a:gd name="connsiteY2084" fmla="*/ 1643016 h 2891509"/>
                <a:gd name="connsiteX2085" fmla="*/ 2870113 w 4329610"/>
                <a:gd name="connsiteY2085" fmla="*/ 1606804 h 2891509"/>
                <a:gd name="connsiteX2086" fmla="*/ 2869090 w 4329610"/>
                <a:gd name="connsiteY2086" fmla="*/ 1613221 h 2891509"/>
                <a:gd name="connsiteX2087" fmla="*/ 2840198 w 4329610"/>
                <a:gd name="connsiteY2087" fmla="*/ 1670611 h 2891509"/>
                <a:gd name="connsiteX2088" fmla="*/ 2834284 w 4329610"/>
                <a:gd name="connsiteY2088" fmla="*/ 1674603 h 2891509"/>
                <a:gd name="connsiteX2089" fmla="*/ 2828696 w 4329610"/>
                <a:gd name="connsiteY2089" fmla="*/ 1674475 h 2891509"/>
                <a:gd name="connsiteX2090" fmla="*/ 2811470 w 4329610"/>
                <a:gd name="connsiteY2090" fmla="*/ 1652580 h 2891509"/>
                <a:gd name="connsiteX2091" fmla="*/ 2811379 w 4329610"/>
                <a:gd name="connsiteY2091" fmla="*/ 1652153 h 2891509"/>
                <a:gd name="connsiteX2092" fmla="*/ 2810154 w 4329610"/>
                <a:gd name="connsiteY2092" fmla="*/ 1659833 h 2891509"/>
                <a:gd name="connsiteX2093" fmla="*/ 2781262 w 4329610"/>
                <a:gd name="connsiteY2093" fmla="*/ 1717221 h 2891509"/>
                <a:gd name="connsiteX2094" fmla="*/ 2775349 w 4329610"/>
                <a:gd name="connsiteY2094" fmla="*/ 1721213 h 2891509"/>
                <a:gd name="connsiteX2095" fmla="*/ 2769760 w 4329610"/>
                <a:gd name="connsiteY2095" fmla="*/ 1721086 h 2891509"/>
                <a:gd name="connsiteX2096" fmla="*/ 2752534 w 4329610"/>
                <a:gd name="connsiteY2096" fmla="*/ 1699191 h 2891509"/>
                <a:gd name="connsiteX2097" fmla="*/ 2752444 w 4329610"/>
                <a:gd name="connsiteY2097" fmla="*/ 1698764 h 2891509"/>
                <a:gd name="connsiteX2098" fmla="*/ 2751219 w 4329610"/>
                <a:gd name="connsiteY2098" fmla="*/ 1706443 h 2891509"/>
                <a:gd name="connsiteX2099" fmla="*/ 2722327 w 4329610"/>
                <a:gd name="connsiteY2099" fmla="*/ 1763833 h 2891509"/>
                <a:gd name="connsiteX2100" fmla="*/ 2718849 w 4329610"/>
                <a:gd name="connsiteY2100" fmla="*/ 1766181 h 2891509"/>
                <a:gd name="connsiteX2101" fmla="*/ 2725924 w 4329610"/>
                <a:gd name="connsiteY2101" fmla="*/ 1766177 h 2891509"/>
                <a:gd name="connsiteX2102" fmla="*/ 2734914 w 4329610"/>
                <a:gd name="connsiteY2102" fmla="*/ 1762680 h 2891509"/>
                <a:gd name="connsiteX2103" fmla="*/ 2748694 w 4329610"/>
                <a:gd name="connsiteY2103" fmla="*/ 1752407 h 2891509"/>
                <a:gd name="connsiteX2104" fmla="*/ 2755575 w 4329610"/>
                <a:gd name="connsiteY2104" fmla="*/ 1750524 h 2891509"/>
                <a:gd name="connsiteX2105" fmla="*/ 2760828 w 4329610"/>
                <a:gd name="connsiteY2105" fmla="*/ 1752438 h 2891509"/>
                <a:gd name="connsiteX2106" fmla="*/ 2762244 w 4329610"/>
                <a:gd name="connsiteY2106" fmla="*/ 1754678 h 2891509"/>
                <a:gd name="connsiteX2107" fmla="*/ 2787093 w 4329610"/>
                <a:gd name="connsiteY2107" fmla="*/ 1751802 h 2891509"/>
                <a:gd name="connsiteX2108" fmla="*/ 2789874 w 4329610"/>
                <a:gd name="connsiteY2108" fmla="*/ 1752009 h 2891509"/>
                <a:gd name="connsiteX2109" fmla="*/ 2792096 w 4329610"/>
                <a:gd name="connsiteY2109" fmla="*/ 1749229 h 2891509"/>
                <a:gd name="connsiteX2110" fmla="*/ 2777116 w 4329610"/>
                <a:gd name="connsiteY2110" fmla="*/ 1730386 h 2891509"/>
                <a:gd name="connsiteX2111" fmla="*/ 2778279 w 4329610"/>
                <a:gd name="connsiteY2111" fmla="*/ 1724919 h 2891509"/>
                <a:gd name="connsiteX2112" fmla="*/ 2783526 w 4329610"/>
                <a:gd name="connsiteY2112" fmla="*/ 1720085 h 2891509"/>
                <a:gd name="connsiteX2113" fmla="*/ 2846029 w 4329610"/>
                <a:gd name="connsiteY2113" fmla="*/ 1705191 h 2891509"/>
                <a:gd name="connsiteX2114" fmla="*/ 2853784 w 4329610"/>
                <a:gd name="connsiteY2114" fmla="*/ 1705768 h 2891509"/>
                <a:gd name="connsiteX2115" fmla="*/ 2853389 w 4329610"/>
                <a:gd name="connsiteY2115" fmla="*/ 1705582 h 2891509"/>
                <a:gd name="connsiteX2116" fmla="*/ 2836051 w 4329610"/>
                <a:gd name="connsiteY2116" fmla="*/ 1683776 h 2891509"/>
                <a:gd name="connsiteX2117" fmla="*/ 2837215 w 4329610"/>
                <a:gd name="connsiteY2117" fmla="*/ 1678309 h 2891509"/>
                <a:gd name="connsiteX2118" fmla="*/ 2842462 w 4329610"/>
                <a:gd name="connsiteY2118" fmla="*/ 1673473 h 2891509"/>
                <a:gd name="connsiteX2119" fmla="*/ 2904964 w 4329610"/>
                <a:gd name="connsiteY2119" fmla="*/ 1658580 h 2891509"/>
                <a:gd name="connsiteX2120" fmla="*/ 2906472 w 4329610"/>
                <a:gd name="connsiteY2120" fmla="*/ 1658692 h 2891509"/>
                <a:gd name="connsiteX2121" fmla="*/ 2898332 w 4329610"/>
                <a:gd name="connsiteY2121" fmla="*/ 1654583 h 2891509"/>
                <a:gd name="connsiteX2122" fmla="*/ 2884118 w 4329610"/>
                <a:gd name="connsiteY2122" fmla="*/ 1630624 h 2891509"/>
                <a:gd name="connsiteX2123" fmla="*/ 2885903 w 4329610"/>
                <a:gd name="connsiteY2123" fmla="*/ 1625668 h 2891509"/>
                <a:gd name="connsiteX2124" fmla="*/ 2882297 w 4329610"/>
                <a:gd name="connsiteY2124" fmla="*/ 1621085 h 2891509"/>
                <a:gd name="connsiteX2125" fmla="*/ 2878092 w 4329610"/>
                <a:gd name="connsiteY2125" fmla="*/ 1620410 h 2891509"/>
                <a:gd name="connsiteX2126" fmla="*/ 1056026 w 4329610"/>
                <a:gd name="connsiteY2126" fmla="*/ 1601902 h 2891509"/>
                <a:gd name="connsiteX2127" fmla="*/ 1068855 w 4329610"/>
                <a:gd name="connsiteY2127" fmla="*/ 1612470 h 2891509"/>
                <a:gd name="connsiteX2128" fmla="*/ 1089186 w 4329610"/>
                <a:gd name="connsiteY2128" fmla="*/ 1640593 h 2891509"/>
                <a:gd name="connsiteX2129" fmla="*/ 1093379 w 4329610"/>
                <a:gd name="connsiteY2129" fmla="*/ 1649583 h 2891509"/>
                <a:gd name="connsiteX2130" fmla="*/ 1094380 w 4329610"/>
                <a:gd name="connsiteY2130" fmla="*/ 1641634 h 2891509"/>
                <a:gd name="connsiteX2131" fmla="*/ 1092074 w 4329610"/>
                <a:gd name="connsiteY2131" fmla="*/ 1639340 h 2891509"/>
                <a:gd name="connsiteX2132" fmla="*/ 1091118 w 4329610"/>
                <a:gd name="connsiteY2132" fmla="*/ 1633832 h 2891509"/>
                <a:gd name="connsiteX2133" fmla="*/ 1097117 w 4329610"/>
                <a:gd name="connsiteY2133" fmla="*/ 1622463 h 2891509"/>
                <a:gd name="connsiteX2134" fmla="*/ 1113785 w 4329610"/>
                <a:gd name="connsiteY2134" fmla="*/ 1611104 h 2891509"/>
                <a:gd name="connsiteX2135" fmla="*/ 1100470 w 4329610"/>
                <a:gd name="connsiteY2135" fmla="*/ 1611590 h 2891509"/>
                <a:gd name="connsiteX2136" fmla="*/ 1066174 w 4329610"/>
                <a:gd name="connsiteY2136" fmla="*/ 1606298 h 2891509"/>
                <a:gd name="connsiteX2137" fmla="*/ 3115749 w 4329610"/>
                <a:gd name="connsiteY2137" fmla="*/ 1601620 h 2891509"/>
                <a:gd name="connsiteX2138" fmla="*/ 3116728 w 4329610"/>
                <a:gd name="connsiteY2138" fmla="*/ 1614346 h 2891509"/>
                <a:gd name="connsiteX2139" fmla="*/ 3121351 w 4329610"/>
                <a:gd name="connsiteY2139" fmla="*/ 1605569 h 2891509"/>
                <a:gd name="connsiteX2140" fmla="*/ 3124364 w 4329610"/>
                <a:gd name="connsiteY2140" fmla="*/ 1601801 h 2891509"/>
                <a:gd name="connsiteX2141" fmla="*/ 3198321 w 4329610"/>
                <a:gd name="connsiteY2141" fmla="*/ 1561567 h 2891509"/>
                <a:gd name="connsiteX2142" fmla="*/ 3189665 w 4329610"/>
                <a:gd name="connsiteY2142" fmla="*/ 1563638 h 2891509"/>
                <a:gd name="connsiteX2143" fmla="*/ 3181126 w 4329610"/>
                <a:gd name="connsiteY2143" fmla="*/ 1563459 h 2891509"/>
                <a:gd name="connsiteX2144" fmla="*/ 3186140 w 4329610"/>
                <a:gd name="connsiteY2144" fmla="*/ 1571384 h 2891509"/>
                <a:gd name="connsiteX2145" fmla="*/ 3187504 w 4329610"/>
                <a:gd name="connsiteY2145" fmla="*/ 1589114 h 2891509"/>
                <a:gd name="connsiteX2146" fmla="*/ 3192128 w 4329610"/>
                <a:gd name="connsiteY2146" fmla="*/ 1580337 h 2891509"/>
                <a:gd name="connsiteX2147" fmla="*/ 3197888 w 4329610"/>
                <a:gd name="connsiteY2147" fmla="*/ 1573130 h 2891509"/>
                <a:gd name="connsiteX2148" fmla="*/ 3145269 w 4329610"/>
                <a:gd name="connsiteY2148" fmla="*/ 1560835 h 2891509"/>
                <a:gd name="connsiteX2149" fmla="*/ 3154545 w 4329610"/>
                <a:gd name="connsiteY2149" fmla="*/ 1569872 h 2891509"/>
                <a:gd name="connsiteX2150" fmla="*/ 3163641 w 4329610"/>
                <a:gd name="connsiteY2150" fmla="*/ 1563091 h 2891509"/>
                <a:gd name="connsiteX2151" fmla="*/ 3154969 w 4329610"/>
                <a:gd name="connsiteY2151" fmla="*/ 1562909 h 2891509"/>
                <a:gd name="connsiteX2152" fmla="*/ 1010895 w 4329610"/>
                <a:gd name="connsiteY2152" fmla="*/ 1557775 h 2891509"/>
                <a:gd name="connsiteX2153" fmla="*/ 1008576 w 4329610"/>
                <a:gd name="connsiteY2153" fmla="*/ 1566776 h 2891509"/>
                <a:gd name="connsiteX2154" fmla="*/ 994555 w 4329610"/>
                <a:gd name="connsiteY2154" fmla="*/ 1579862 h 2891509"/>
                <a:gd name="connsiteX2155" fmla="*/ 999384 w 4329610"/>
                <a:gd name="connsiteY2155" fmla="*/ 1583840 h 2891509"/>
                <a:gd name="connsiteX2156" fmla="*/ 1019715 w 4329610"/>
                <a:gd name="connsiteY2156" fmla="*/ 1611963 h 2891509"/>
                <a:gd name="connsiteX2157" fmla="*/ 1023908 w 4329610"/>
                <a:gd name="connsiteY2157" fmla="*/ 1620953 h 2891509"/>
                <a:gd name="connsiteX2158" fmla="*/ 1026130 w 4329610"/>
                <a:gd name="connsiteY2158" fmla="*/ 1603310 h 2891509"/>
                <a:gd name="connsiteX2159" fmla="*/ 1033520 w 4329610"/>
                <a:gd name="connsiteY2159" fmla="*/ 1592791 h 2891509"/>
                <a:gd name="connsiteX2160" fmla="*/ 1036185 w 4329610"/>
                <a:gd name="connsiteY2160" fmla="*/ 1591964 h 2891509"/>
                <a:gd name="connsiteX2161" fmla="*/ 1033518 w 4329610"/>
                <a:gd name="connsiteY2161" fmla="*/ 1589311 h 2891509"/>
                <a:gd name="connsiteX2162" fmla="*/ 1032562 w 4329610"/>
                <a:gd name="connsiteY2162" fmla="*/ 1583803 h 2891509"/>
                <a:gd name="connsiteX2163" fmla="*/ 1038561 w 4329610"/>
                <a:gd name="connsiteY2163" fmla="*/ 1572433 h 2891509"/>
                <a:gd name="connsiteX2164" fmla="*/ 1053255 w 4329610"/>
                <a:gd name="connsiteY2164" fmla="*/ 1562419 h 2891509"/>
                <a:gd name="connsiteX2165" fmla="*/ 1043342 w 4329610"/>
                <a:gd name="connsiteY2165" fmla="*/ 1562781 h 2891509"/>
                <a:gd name="connsiteX2166" fmla="*/ 1788624 w 4329610"/>
                <a:gd name="connsiteY2166" fmla="*/ 1554608 h 2891509"/>
                <a:gd name="connsiteX2167" fmla="*/ 1829747 w 4329610"/>
                <a:gd name="connsiteY2167" fmla="*/ 1556449 h 2891509"/>
                <a:gd name="connsiteX2168" fmla="*/ 1836120 w 4329610"/>
                <a:gd name="connsiteY2168" fmla="*/ 1559656 h 2891509"/>
                <a:gd name="connsiteX2169" fmla="*/ 1838741 w 4329610"/>
                <a:gd name="connsiteY2169" fmla="*/ 1564594 h 2891509"/>
                <a:gd name="connsiteX2170" fmla="*/ 1828059 w 4329610"/>
                <a:gd name="connsiteY2170" fmla="*/ 1590324 h 2891509"/>
                <a:gd name="connsiteX2171" fmla="*/ 1827731 w 4329610"/>
                <a:gd name="connsiteY2171" fmla="*/ 1590611 h 2891509"/>
                <a:gd name="connsiteX2172" fmla="*/ 1835029 w 4329610"/>
                <a:gd name="connsiteY2172" fmla="*/ 1587926 h 2891509"/>
                <a:gd name="connsiteX2173" fmla="*/ 1899218 w 4329610"/>
                <a:gd name="connsiteY2173" fmla="*/ 1585079 h 2891509"/>
                <a:gd name="connsiteX2174" fmla="*/ 1905591 w 4329610"/>
                <a:gd name="connsiteY2174" fmla="*/ 1588286 h 2891509"/>
                <a:gd name="connsiteX2175" fmla="*/ 1908212 w 4329610"/>
                <a:gd name="connsiteY2175" fmla="*/ 1593224 h 2891509"/>
                <a:gd name="connsiteX2176" fmla="*/ 1897531 w 4329610"/>
                <a:gd name="connsiteY2176" fmla="*/ 1618954 h 2891509"/>
                <a:gd name="connsiteX2177" fmla="*/ 1897202 w 4329610"/>
                <a:gd name="connsiteY2177" fmla="*/ 1619241 h 2891509"/>
                <a:gd name="connsiteX2178" fmla="*/ 1904501 w 4329610"/>
                <a:gd name="connsiteY2178" fmla="*/ 1616555 h 2891509"/>
                <a:gd name="connsiteX2179" fmla="*/ 1968690 w 4329610"/>
                <a:gd name="connsiteY2179" fmla="*/ 1613709 h 2891509"/>
                <a:gd name="connsiteX2180" fmla="*/ 1975063 w 4329610"/>
                <a:gd name="connsiteY2180" fmla="*/ 1616917 h 2891509"/>
                <a:gd name="connsiteX2181" fmla="*/ 1977683 w 4329610"/>
                <a:gd name="connsiteY2181" fmla="*/ 1621854 h 2891509"/>
                <a:gd name="connsiteX2182" fmla="*/ 1967002 w 4329610"/>
                <a:gd name="connsiteY2182" fmla="*/ 1647584 h 2891509"/>
                <a:gd name="connsiteX2183" fmla="*/ 1966674 w 4329610"/>
                <a:gd name="connsiteY2183" fmla="*/ 1647872 h 2891509"/>
                <a:gd name="connsiteX2184" fmla="*/ 1973972 w 4329610"/>
                <a:gd name="connsiteY2184" fmla="*/ 1645186 h 2891509"/>
                <a:gd name="connsiteX2185" fmla="*/ 2038161 w 4329610"/>
                <a:gd name="connsiteY2185" fmla="*/ 1642339 h 2891509"/>
                <a:gd name="connsiteX2186" fmla="*/ 2044533 w 4329610"/>
                <a:gd name="connsiteY2186" fmla="*/ 1645546 h 2891509"/>
                <a:gd name="connsiteX2187" fmla="*/ 2047154 w 4329610"/>
                <a:gd name="connsiteY2187" fmla="*/ 1650484 h 2891509"/>
                <a:gd name="connsiteX2188" fmla="*/ 2036474 w 4329610"/>
                <a:gd name="connsiteY2188" fmla="*/ 1676214 h 2891509"/>
                <a:gd name="connsiteX2189" fmla="*/ 2033476 w 4329610"/>
                <a:gd name="connsiteY2189" fmla="*/ 1678839 h 2891509"/>
                <a:gd name="connsiteX2190" fmla="*/ 2045181 w 4329610"/>
                <a:gd name="connsiteY2190" fmla="*/ 1674532 h 2891509"/>
                <a:gd name="connsiteX2191" fmla="*/ 2109369 w 4329610"/>
                <a:gd name="connsiteY2191" fmla="*/ 1671685 h 2891509"/>
                <a:gd name="connsiteX2192" fmla="*/ 2115742 w 4329610"/>
                <a:gd name="connsiteY2192" fmla="*/ 1674892 h 2891509"/>
                <a:gd name="connsiteX2193" fmla="*/ 2118363 w 4329610"/>
                <a:gd name="connsiteY2193" fmla="*/ 1679830 h 2891509"/>
                <a:gd name="connsiteX2194" fmla="*/ 2073619 w 4329610"/>
                <a:gd name="connsiteY2194" fmla="*/ 1729345 h 2891509"/>
                <a:gd name="connsiteX2195" fmla="*/ 1986615 w 4329610"/>
                <a:gd name="connsiteY2195" fmla="*/ 1740588 h 2891509"/>
                <a:gd name="connsiteX2196" fmla="*/ 1980242 w 4329610"/>
                <a:gd name="connsiteY2196" fmla="*/ 1737380 h 2891509"/>
                <a:gd name="connsiteX2197" fmla="*/ 1977621 w 4329610"/>
                <a:gd name="connsiteY2197" fmla="*/ 1732442 h 2891509"/>
                <a:gd name="connsiteX2198" fmla="*/ 1979788 w 4329610"/>
                <a:gd name="connsiteY2198" fmla="*/ 1719770 h 2891509"/>
                <a:gd name="connsiteX2199" fmla="*/ 1992098 w 4329610"/>
                <a:gd name="connsiteY2199" fmla="*/ 1703793 h 2891509"/>
                <a:gd name="connsiteX2200" fmla="*/ 1979595 w 4329610"/>
                <a:gd name="connsiteY2200" fmla="*/ 1708394 h 2891509"/>
                <a:gd name="connsiteX2201" fmla="*/ 1915406 w 4329610"/>
                <a:gd name="connsiteY2201" fmla="*/ 1711241 h 2891509"/>
                <a:gd name="connsiteX2202" fmla="*/ 1909034 w 4329610"/>
                <a:gd name="connsiteY2202" fmla="*/ 1708034 h 2891509"/>
                <a:gd name="connsiteX2203" fmla="*/ 1906413 w 4329610"/>
                <a:gd name="connsiteY2203" fmla="*/ 1703096 h 2891509"/>
                <a:gd name="connsiteX2204" fmla="*/ 1908580 w 4329610"/>
                <a:gd name="connsiteY2204" fmla="*/ 1690424 h 2891509"/>
                <a:gd name="connsiteX2205" fmla="*/ 1919433 w 4329610"/>
                <a:gd name="connsiteY2205" fmla="*/ 1676338 h 2891509"/>
                <a:gd name="connsiteX2206" fmla="*/ 1910123 w 4329610"/>
                <a:gd name="connsiteY2206" fmla="*/ 1679764 h 2891509"/>
                <a:gd name="connsiteX2207" fmla="*/ 1845935 w 4329610"/>
                <a:gd name="connsiteY2207" fmla="*/ 1682611 h 2891509"/>
                <a:gd name="connsiteX2208" fmla="*/ 1839563 w 4329610"/>
                <a:gd name="connsiteY2208" fmla="*/ 1679404 h 2891509"/>
                <a:gd name="connsiteX2209" fmla="*/ 1836941 w 4329610"/>
                <a:gd name="connsiteY2209" fmla="*/ 1674466 h 2891509"/>
                <a:gd name="connsiteX2210" fmla="*/ 1839109 w 4329610"/>
                <a:gd name="connsiteY2210" fmla="*/ 1661794 h 2891509"/>
                <a:gd name="connsiteX2211" fmla="*/ 1849962 w 4329610"/>
                <a:gd name="connsiteY2211" fmla="*/ 1647708 h 2891509"/>
                <a:gd name="connsiteX2212" fmla="*/ 1840653 w 4329610"/>
                <a:gd name="connsiteY2212" fmla="*/ 1651134 h 2891509"/>
                <a:gd name="connsiteX2213" fmla="*/ 1776464 w 4329610"/>
                <a:gd name="connsiteY2213" fmla="*/ 1653981 h 2891509"/>
                <a:gd name="connsiteX2214" fmla="*/ 1770090 w 4329610"/>
                <a:gd name="connsiteY2214" fmla="*/ 1650774 h 2891509"/>
                <a:gd name="connsiteX2215" fmla="*/ 1767470 w 4329610"/>
                <a:gd name="connsiteY2215" fmla="*/ 1645836 h 2891509"/>
                <a:gd name="connsiteX2216" fmla="*/ 1769638 w 4329610"/>
                <a:gd name="connsiteY2216" fmla="*/ 1633164 h 2891509"/>
                <a:gd name="connsiteX2217" fmla="*/ 1780491 w 4329610"/>
                <a:gd name="connsiteY2217" fmla="*/ 1619078 h 2891509"/>
                <a:gd name="connsiteX2218" fmla="*/ 1771181 w 4329610"/>
                <a:gd name="connsiteY2218" fmla="*/ 1622504 h 2891509"/>
                <a:gd name="connsiteX2219" fmla="*/ 1706993 w 4329610"/>
                <a:gd name="connsiteY2219" fmla="*/ 1625351 h 2891509"/>
                <a:gd name="connsiteX2220" fmla="*/ 1700620 w 4329610"/>
                <a:gd name="connsiteY2220" fmla="*/ 1622143 h 2891509"/>
                <a:gd name="connsiteX2221" fmla="*/ 1697999 w 4329610"/>
                <a:gd name="connsiteY2221" fmla="*/ 1617206 h 2891509"/>
                <a:gd name="connsiteX2222" fmla="*/ 1700166 w 4329610"/>
                <a:gd name="connsiteY2222" fmla="*/ 1604534 h 2891509"/>
                <a:gd name="connsiteX2223" fmla="*/ 1742744 w 4329610"/>
                <a:gd name="connsiteY2223" fmla="*/ 1567692 h 2891509"/>
                <a:gd name="connsiteX2224" fmla="*/ 1788624 w 4329610"/>
                <a:gd name="connsiteY2224" fmla="*/ 1554608 h 2891509"/>
                <a:gd name="connsiteX2225" fmla="*/ 2052623 w 4329610"/>
                <a:gd name="connsiteY2225" fmla="*/ 1543370 h 2891509"/>
                <a:gd name="connsiteX2226" fmla="*/ 2048340 w 4329610"/>
                <a:gd name="connsiteY2226" fmla="*/ 1547243 h 2891509"/>
                <a:gd name="connsiteX2227" fmla="*/ 2042637 w 4329610"/>
                <a:gd name="connsiteY2227" fmla="*/ 1548205 h 2891509"/>
                <a:gd name="connsiteX2228" fmla="*/ 2044532 w 4329610"/>
                <a:gd name="connsiteY2228" fmla="*/ 1550825 h 2891509"/>
                <a:gd name="connsiteX2229" fmla="*/ 2050162 w 4329610"/>
                <a:gd name="connsiteY2229" fmla="*/ 1562900 h 2891509"/>
                <a:gd name="connsiteX2230" fmla="*/ 158578 w 4329610"/>
                <a:gd name="connsiteY2230" fmla="*/ 1504413 h 2891509"/>
                <a:gd name="connsiteX2231" fmla="*/ 164121 w 4329610"/>
                <a:gd name="connsiteY2231" fmla="*/ 1505139 h 2891509"/>
                <a:gd name="connsiteX2232" fmla="*/ 169355 w 4329610"/>
                <a:gd name="connsiteY2232" fmla="*/ 1509988 h 2891509"/>
                <a:gd name="connsiteX2233" fmla="*/ 189146 w 4329610"/>
                <a:gd name="connsiteY2233" fmla="*/ 1571115 h 2891509"/>
                <a:gd name="connsiteX2234" fmla="*/ 189195 w 4329610"/>
                <a:gd name="connsiteY2234" fmla="*/ 1581035 h 2891509"/>
                <a:gd name="connsiteX2235" fmla="*/ 198593 w 4329610"/>
                <a:gd name="connsiteY2235" fmla="*/ 1565939 h 2891509"/>
                <a:gd name="connsiteX2236" fmla="*/ 209706 w 4329610"/>
                <a:gd name="connsiteY2236" fmla="*/ 1559476 h 2891509"/>
                <a:gd name="connsiteX2237" fmla="*/ 215248 w 4329610"/>
                <a:gd name="connsiteY2237" fmla="*/ 1560203 h 2891509"/>
                <a:gd name="connsiteX2238" fmla="*/ 220483 w 4329610"/>
                <a:gd name="connsiteY2238" fmla="*/ 1565051 h 2891509"/>
                <a:gd name="connsiteX2239" fmla="*/ 240274 w 4329610"/>
                <a:gd name="connsiteY2239" fmla="*/ 1626178 h 2891509"/>
                <a:gd name="connsiteX2240" fmla="*/ 240323 w 4329610"/>
                <a:gd name="connsiteY2240" fmla="*/ 1636098 h 2891509"/>
                <a:gd name="connsiteX2241" fmla="*/ 249721 w 4329610"/>
                <a:gd name="connsiteY2241" fmla="*/ 1621002 h 2891509"/>
                <a:gd name="connsiteX2242" fmla="*/ 260834 w 4329610"/>
                <a:gd name="connsiteY2242" fmla="*/ 1614538 h 2891509"/>
                <a:gd name="connsiteX2243" fmla="*/ 266375 w 4329610"/>
                <a:gd name="connsiteY2243" fmla="*/ 1615266 h 2891509"/>
                <a:gd name="connsiteX2244" fmla="*/ 271611 w 4329610"/>
                <a:gd name="connsiteY2244" fmla="*/ 1620114 h 2891509"/>
                <a:gd name="connsiteX2245" fmla="*/ 284699 w 4329610"/>
                <a:gd name="connsiteY2245" fmla="*/ 1647192 h 2891509"/>
                <a:gd name="connsiteX2246" fmla="*/ 289201 w 4329610"/>
                <a:gd name="connsiteY2246" fmla="*/ 1670069 h 2891509"/>
                <a:gd name="connsiteX2247" fmla="*/ 304734 w 4329610"/>
                <a:gd name="connsiteY2247" fmla="*/ 1666165 h 2891509"/>
                <a:gd name="connsiteX2248" fmla="*/ 390922 w 4329610"/>
                <a:gd name="connsiteY2248" fmla="*/ 1682527 h 2891509"/>
                <a:gd name="connsiteX2249" fmla="*/ 395982 w 4329610"/>
                <a:gd name="connsiteY2249" fmla="*/ 1687557 h 2891509"/>
                <a:gd name="connsiteX2250" fmla="*/ 396938 w 4329610"/>
                <a:gd name="connsiteY2250" fmla="*/ 1693065 h 2891509"/>
                <a:gd name="connsiteX2251" fmla="*/ 378788 w 4329610"/>
                <a:gd name="connsiteY2251" fmla="*/ 1714199 h 2891509"/>
                <a:gd name="connsiteX2252" fmla="*/ 378386 w 4329610"/>
                <a:gd name="connsiteY2252" fmla="*/ 1714370 h 2891509"/>
                <a:gd name="connsiteX2253" fmla="*/ 386157 w 4329610"/>
                <a:gd name="connsiteY2253" fmla="*/ 1714087 h 2891509"/>
                <a:gd name="connsiteX2254" fmla="*/ 448050 w 4329610"/>
                <a:gd name="connsiteY2254" fmla="*/ 1731337 h 2891509"/>
                <a:gd name="connsiteX2255" fmla="*/ 453110 w 4329610"/>
                <a:gd name="connsiteY2255" fmla="*/ 1736366 h 2891509"/>
                <a:gd name="connsiteX2256" fmla="*/ 454066 w 4329610"/>
                <a:gd name="connsiteY2256" fmla="*/ 1741874 h 2891509"/>
                <a:gd name="connsiteX2257" fmla="*/ 435915 w 4329610"/>
                <a:gd name="connsiteY2257" fmla="*/ 1763009 h 2891509"/>
                <a:gd name="connsiteX2258" fmla="*/ 435514 w 4329610"/>
                <a:gd name="connsiteY2258" fmla="*/ 1763180 h 2891509"/>
                <a:gd name="connsiteX2259" fmla="*/ 443285 w 4329610"/>
                <a:gd name="connsiteY2259" fmla="*/ 1762896 h 2891509"/>
                <a:gd name="connsiteX2260" fmla="*/ 505178 w 4329610"/>
                <a:gd name="connsiteY2260" fmla="*/ 1780145 h 2891509"/>
                <a:gd name="connsiteX2261" fmla="*/ 510238 w 4329610"/>
                <a:gd name="connsiteY2261" fmla="*/ 1785175 h 2891509"/>
                <a:gd name="connsiteX2262" fmla="*/ 511195 w 4329610"/>
                <a:gd name="connsiteY2262" fmla="*/ 1790683 h 2891509"/>
                <a:gd name="connsiteX2263" fmla="*/ 493044 w 4329610"/>
                <a:gd name="connsiteY2263" fmla="*/ 1811818 h 2891509"/>
                <a:gd name="connsiteX2264" fmla="*/ 492642 w 4329610"/>
                <a:gd name="connsiteY2264" fmla="*/ 1811989 h 2891509"/>
                <a:gd name="connsiteX2265" fmla="*/ 500414 w 4329610"/>
                <a:gd name="connsiteY2265" fmla="*/ 1811705 h 2891509"/>
                <a:gd name="connsiteX2266" fmla="*/ 562307 w 4329610"/>
                <a:gd name="connsiteY2266" fmla="*/ 1828954 h 2891509"/>
                <a:gd name="connsiteX2267" fmla="*/ 567367 w 4329610"/>
                <a:gd name="connsiteY2267" fmla="*/ 1833984 h 2891509"/>
                <a:gd name="connsiteX2268" fmla="*/ 568322 w 4329610"/>
                <a:gd name="connsiteY2268" fmla="*/ 1839492 h 2891509"/>
                <a:gd name="connsiteX2269" fmla="*/ 550171 w 4329610"/>
                <a:gd name="connsiteY2269" fmla="*/ 1860626 h 2891509"/>
                <a:gd name="connsiteX2270" fmla="*/ 546506 w 4329610"/>
                <a:gd name="connsiteY2270" fmla="*/ 1862189 h 2891509"/>
                <a:gd name="connsiteX2271" fmla="*/ 558970 w 4329610"/>
                <a:gd name="connsiteY2271" fmla="*/ 1861734 h 2891509"/>
                <a:gd name="connsiteX2272" fmla="*/ 592055 w 4329610"/>
                <a:gd name="connsiteY2272" fmla="*/ 1866838 h 2891509"/>
                <a:gd name="connsiteX2273" fmla="*/ 614358 w 4329610"/>
                <a:gd name="connsiteY2273" fmla="*/ 1862226 h 2891509"/>
                <a:gd name="connsiteX2274" fmla="*/ 607115 w 4329610"/>
                <a:gd name="connsiteY2274" fmla="*/ 1850817 h 2891509"/>
                <a:gd name="connsiteX2275" fmla="*/ 596535 w 4329610"/>
                <a:gd name="connsiteY2275" fmla="*/ 1817766 h 2891509"/>
                <a:gd name="connsiteX2276" fmla="*/ 595038 w 4329610"/>
                <a:gd name="connsiteY2276" fmla="*/ 1805384 h 2891509"/>
                <a:gd name="connsiteX2277" fmla="*/ 594068 w 4329610"/>
                <a:gd name="connsiteY2277" fmla="*/ 1809249 h 2891509"/>
                <a:gd name="connsiteX2278" fmla="*/ 576025 w 4329610"/>
                <a:gd name="connsiteY2278" fmla="*/ 1830476 h 2891509"/>
                <a:gd name="connsiteX2279" fmla="*/ 570435 w 4329610"/>
                <a:gd name="connsiteY2279" fmla="*/ 1830392 h 2891509"/>
                <a:gd name="connsiteX2280" fmla="*/ 564678 w 4329610"/>
                <a:gd name="connsiteY2280" fmla="*/ 1826179 h 2891509"/>
                <a:gd name="connsiteX2281" fmla="*/ 537979 w 4329610"/>
                <a:gd name="connsiteY2281" fmla="*/ 1767737 h 2891509"/>
                <a:gd name="connsiteX2282" fmla="*/ 537045 w 4329610"/>
                <a:gd name="connsiteY2282" fmla="*/ 1760017 h 2891509"/>
                <a:gd name="connsiteX2283" fmla="*/ 536939 w 4329610"/>
                <a:gd name="connsiteY2283" fmla="*/ 1760440 h 2891509"/>
                <a:gd name="connsiteX2284" fmla="*/ 518897 w 4329610"/>
                <a:gd name="connsiteY2284" fmla="*/ 1781667 h 2891509"/>
                <a:gd name="connsiteX2285" fmla="*/ 513307 w 4329610"/>
                <a:gd name="connsiteY2285" fmla="*/ 1781583 h 2891509"/>
                <a:gd name="connsiteX2286" fmla="*/ 507550 w 4329610"/>
                <a:gd name="connsiteY2286" fmla="*/ 1777370 h 2891509"/>
                <a:gd name="connsiteX2287" fmla="*/ 480850 w 4329610"/>
                <a:gd name="connsiteY2287" fmla="*/ 1718928 h 2891509"/>
                <a:gd name="connsiteX2288" fmla="*/ 479917 w 4329610"/>
                <a:gd name="connsiteY2288" fmla="*/ 1711207 h 2891509"/>
                <a:gd name="connsiteX2289" fmla="*/ 479810 w 4329610"/>
                <a:gd name="connsiteY2289" fmla="*/ 1711631 h 2891509"/>
                <a:gd name="connsiteX2290" fmla="*/ 461769 w 4329610"/>
                <a:gd name="connsiteY2290" fmla="*/ 1732858 h 2891509"/>
                <a:gd name="connsiteX2291" fmla="*/ 456179 w 4329610"/>
                <a:gd name="connsiteY2291" fmla="*/ 1732773 h 2891509"/>
                <a:gd name="connsiteX2292" fmla="*/ 450421 w 4329610"/>
                <a:gd name="connsiteY2292" fmla="*/ 1728561 h 2891509"/>
                <a:gd name="connsiteX2293" fmla="*/ 423722 w 4329610"/>
                <a:gd name="connsiteY2293" fmla="*/ 1670119 h 2891509"/>
                <a:gd name="connsiteX2294" fmla="*/ 422789 w 4329610"/>
                <a:gd name="connsiteY2294" fmla="*/ 1662399 h 2891509"/>
                <a:gd name="connsiteX2295" fmla="*/ 422683 w 4329610"/>
                <a:gd name="connsiteY2295" fmla="*/ 1662821 h 2891509"/>
                <a:gd name="connsiteX2296" fmla="*/ 404641 w 4329610"/>
                <a:gd name="connsiteY2296" fmla="*/ 1684050 h 2891509"/>
                <a:gd name="connsiteX2297" fmla="*/ 399050 w 4329610"/>
                <a:gd name="connsiteY2297" fmla="*/ 1683965 h 2891509"/>
                <a:gd name="connsiteX2298" fmla="*/ 393292 w 4329610"/>
                <a:gd name="connsiteY2298" fmla="*/ 1679752 h 2891509"/>
                <a:gd name="connsiteX2299" fmla="*/ 363677 w 4329610"/>
                <a:gd name="connsiteY2299" fmla="*/ 1597175 h 2891509"/>
                <a:gd name="connsiteX2300" fmla="*/ 377086 w 4329610"/>
                <a:gd name="connsiteY2300" fmla="*/ 1542490 h 2891509"/>
                <a:gd name="connsiteX2301" fmla="*/ 387380 w 4329610"/>
                <a:gd name="connsiteY2301" fmla="*/ 1534790 h 2891509"/>
                <a:gd name="connsiteX2302" fmla="*/ 392969 w 4329610"/>
                <a:gd name="connsiteY2302" fmla="*/ 1534874 h 2891509"/>
                <a:gd name="connsiteX2303" fmla="*/ 398728 w 4329610"/>
                <a:gd name="connsiteY2303" fmla="*/ 1539087 h 2891509"/>
                <a:gd name="connsiteX2304" fmla="*/ 425428 w 4329610"/>
                <a:gd name="connsiteY2304" fmla="*/ 1597529 h 2891509"/>
                <a:gd name="connsiteX2305" fmla="*/ 426617 w 4329610"/>
                <a:gd name="connsiteY2305" fmla="*/ 1607377 h 2891509"/>
                <a:gd name="connsiteX2306" fmla="*/ 434214 w 4329610"/>
                <a:gd name="connsiteY2306" fmla="*/ 1591299 h 2891509"/>
                <a:gd name="connsiteX2307" fmla="*/ 444508 w 4329610"/>
                <a:gd name="connsiteY2307" fmla="*/ 1583599 h 2891509"/>
                <a:gd name="connsiteX2308" fmla="*/ 450098 w 4329610"/>
                <a:gd name="connsiteY2308" fmla="*/ 1583683 h 2891509"/>
                <a:gd name="connsiteX2309" fmla="*/ 455857 w 4329610"/>
                <a:gd name="connsiteY2309" fmla="*/ 1587896 h 2891509"/>
                <a:gd name="connsiteX2310" fmla="*/ 482555 w 4329610"/>
                <a:gd name="connsiteY2310" fmla="*/ 1646338 h 2891509"/>
                <a:gd name="connsiteX2311" fmla="*/ 483746 w 4329610"/>
                <a:gd name="connsiteY2311" fmla="*/ 1656186 h 2891509"/>
                <a:gd name="connsiteX2312" fmla="*/ 491343 w 4329610"/>
                <a:gd name="connsiteY2312" fmla="*/ 1640108 h 2891509"/>
                <a:gd name="connsiteX2313" fmla="*/ 501637 w 4329610"/>
                <a:gd name="connsiteY2313" fmla="*/ 1632407 h 2891509"/>
                <a:gd name="connsiteX2314" fmla="*/ 507226 w 4329610"/>
                <a:gd name="connsiteY2314" fmla="*/ 1632492 h 2891509"/>
                <a:gd name="connsiteX2315" fmla="*/ 512984 w 4329610"/>
                <a:gd name="connsiteY2315" fmla="*/ 1636705 h 2891509"/>
                <a:gd name="connsiteX2316" fmla="*/ 539683 w 4329610"/>
                <a:gd name="connsiteY2316" fmla="*/ 1695146 h 2891509"/>
                <a:gd name="connsiteX2317" fmla="*/ 540874 w 4329610"/>
                <a:gd name="connsiteY2317" fmla="*/ 1704995 h 2891509"/>
                <a:gd name="connsiteX2318" fmla="*/ 548471 w 4329610"/>
                <a:gd name="connsiteY2318" fmla="*/ 1688917 h 2891509"/>
                <a:gd name="connsiteX2319" fmla="*/ 558765 w 4329610"/>
                <a:gd name="connsiteY2319" fmla="*/ 1681217 h 2891509"/>
                <a:gd name="connsiteX2320" fmla="*/ 564354 w 4329610"/>
                <a:gd name="connsiteY2320" fmla="*/ 1681301 h 2891509"/>
                <a:gd name="connsiteX2321" fmla="*/ 570113 w 4329610"/>
                <a:gd name="connsiteY2321" fmla="*/ 1685514 h 2891509"/>
                <a:gd name="connsiteX2322" fmla="*/ 596811 w 4329610"/>
                <a:gd name="connsiteY2322" fmla="*/ 1743956 h 2891509"/>
                <a:gd name="connsiteX2323" fmla="*/ 598410 w 4329610"/>
                <a:gd name="connsiteY2323" fmla="*/ 1757182 h 2891509"/>
                <a:gd name="connsiteX2324" fmla="*/ 607027 w 4329610"/>
                <a:gd name="connsiteY2324" fmla="*/ 1738946 h 2891509"/>
                <a:gd name="connsiteX2325" fmla="*/ 617322 w 4329610"/>
                <a:gd name="connsiteY2325" fmla="*/ 1731246 h 2891509"/>
                <a:gd name="connsiteX2326" fmla="*/ 622911 w 4329610"/>
                <a:gd name="connsiteY2326" fmla="*/ 1731330 h 2891509"/>
                <a:gd name="connsiteX2327" fmla="*/ 628669 w 4329610"/>
                <a:gd name="connsiteY2327" fmla="*/ 1735542 h 2891509"/>
                <a:gd name="connsiteX2328" fmla="*/ 658284 w 4329610"/>
                <a:gd name="connsiteY2328" fmla="*/ 1818120 h 2891509"/>
                <a:gd name="connsiteX2329" fmla="*/ 652625 w 4329610"/>
                <a:gd name="connsiteY2329" fmla="*/ 1859278 h 2891509"/>
                <a:gd name="connsiteX2330" fmla="*/ 649045 w 4329610"/>
                <a:gd name="connsiteY2330" fmla="*/ 1863488 h 2891509"/>
                <a:gd name="connsiteX2331" fmla="*/ 674587 w 4329610"/>
                <a:gd name="connsiteY2331" fmla="*/ 1865551 h 2891509"/>
                <a:gd name="connsiteX2332" fmla="*/ 718284 w 4329610"/>
                <a:gd name="connsiteY2332" fmla="*/ 1884184 h 2891509"/>
                <a:gd name="connsiteX2333" fmla="*/ 723873 w 4329610"/>
                <a:gd name="connsiteY2333" fmla="*/ 1890230 h 2891509"/>
                <a:gd name="connsiteX2334" fmla="*/ 724707 w 4329610"/>
                <a:gd name="connsiteY2334" fmla="*/ 1896627 h 2891509"/>
                <a:gd name="connsiteX2335" fmla="*/ 702749 w 4329610"/>
                <a:gd name="connsiteY2335" fmla="*/ 1920110 h 2891509"/>
                <a:gd name="connsiteX2336" fmla="*/ 702278 w 4329610"/>
                <a:gd name="connsiteY2336" fmla="*/ 1920288 h 2891509"/>
                <a:gd name="connsiteX2337" fmla="*/ 711252 w 4329610"/>
                <a:gd name="connsiteY2337" fmla="*/ 1920339 h 2891509"/>
                <a:gd name="connsiteX2338" fmla="*/ 781773 w 4329610"/>
                <a:gd name="connsiteY2338" fmla="*/ 1943244 h 2891509"/>
                <a:gd name="connsiteX2339" fmla="*/ 787362 w 4329610"/>
                <a:gd name="connsiteY2339" fmla="*/ 1949290 h 2891509"/>
                <a:gd name="connsiteX2340" fmla="*/ 788196 w 4329610"/>
                <a:gd name="connsiteY2340" fmla="*/ 1955687 h 2891509"/>
                <a:gd name="connsiteX2341" fmla="*/ 766238 w 4329610"/>
                <a:gd name="connsiteY2341" fmla="*/ 1979169 h 2891509"/>
                <a:gd name="connsiteX2342" fmla="*/ 765767 w 4329610"/>
                <a:gd name="connsiteY2342" fmla="*/ 1979347 h 2891509"/>
                <a:gd name="connsiteX2343" fmla="*/ 774741 w 4329610"/>
                <a:gd name="connsiteY2343" fmla="*/ 1979399 h 2891509"/>
                <a:gd name="connsiteX2344" fmla="*/ 845262 w 4329610"/>
                <a:gd name="connsiteY2344" fmla="*/ 2002303 h 2891509"/>
                <a:gd name="connsiteX2345" fmla="*/ 850851 w 4329610"/>
                <a:gd name="connsiteY2345" fmla="*/ 2008349 h 2891509"/>
                <a:gd name="connsiteX2346" fmla="*/ 851685 w 4329610"/>
                <a:gd name="connsiteY2346" fmla="*/ 2014747 h 2891509"/>
                <a:gd name="connsiteX2347" fmla="*/ 829727 w 4329610"/>
                <a:gd name="connsiteY2347" fmla="*/ 2038229 h 2891509"/>
                <a:gd name="connsiteX2348" fmla="*/ 829256 w 4329610"/>
                <a:gd name="connsiteY2348" fmla="*/ 2038407 h 2891509"/>
                <a:gd name="connsiteX2349" fmla="*/ 838230 w 4329610"/>
                <a:gd name="connsiteY2349" fmla="*/ 2038459 h 2891509"/>
                <a:gd name="connsiteX2350" fmla="*/ 908751 w 4329610"/>
                <a:gd name="connsiteY2350" fmla="*/ 2061363 h 2891509"/>
                <a:gd name="connsiteX2351" fmla="*/ 914340 w 4329610"/>
                <a:gd name="connsiteY2351" fmla="*/ 2067409 h 2891509"/>
                <a:gd name="connsiteX2352" fmla="*/ 915173 w 4329610"/>
                <a:gd name="connsiteY2352" fmla="*/ 2073806 h 2891509"/>
                <a:gd name="connsiteX2353" fmla="*/ 893216 w 4329610"/>
                <a:gd name="connsiteY2353" fmla="*/ 2097289 h 2891509"/>
                <a:gd name="connsiteX2354" fmla="*/ 888914 w 4329610"/>
                <a:gd name="connsiteY2354" fmla="*/ 2098912 h 2891509"/>
                <a:gd name="connsiteX2355" fmla="*/ 903306 w 4329610"/>
                <a:gd name="connsiteY2355" fmla="*/ 2098995 h 2891509"/>
                <a:gd name="connsiteX2356" fmla="*/ 973827 w 4329610"/>
                <a:gd name="connsiteY2356" fmla="*/ 2121900 h 2891509"/>
                <a:gd name="connsiteX2357" fmla="*/ 979416 w 4329610"/>
                <a:gd name="connsiteY2357" fmla="*/ 2127945 h 2891509"/>
                <a:gd name="connsiteX2358" fmla="*/ 980250 w 4329610"/>
                <a:gd name="connsiteY2358" fmla="*/ 2134343 h 2891509"/>
                <a:gd name="connsiteX2359" fmla="*/ 911853 w 4329610"/>
                <a:gd name="connsiteY2359" fmla="*/ 2169742 h 2891509"/>
                <a:gd name="connsiteX2360" fmla="*/ 881443 w 4329610"/>
                <a:gd name="connsiteY2360" fmla="*/ 2167285 h 2891509"/>
                <a:gd name="connsiteX2361" fmla="*/ 888930 w 4329610"/>
                <a:gd name="connsiteY2361" fmla="*/ 2185491 h 2891509"/>
                <a:gd name="connsiteX2362" fmla="*/ 884008 w 4329610"/>
                <a:gd name="connsiteY2362" fmla="*/ 2212913 h 2891509"/>
                <a:gd name="connsiteX2363" fmla="*/ 879133 w 4329610"/>
                <a:gd name="connsiteY2363" fmla="*/ 2215650 h 2891509"/>
                <a:gd name="connsiteX2364" fmla="*/ 872038 w 4329610"/>
                <a:gd name="connsiteY2364" fmla="*/ 2214903 h 2891509"/>
                <a:gd name="connsiteX2365" fmla="*/ 819574 w 4329610"/>
                <a:gd name="connsiteY2365" fmla="*/ 2177811 h 2891509"/>
                <a:gd name="connsiteX2366" fmla="*/ 812055 w 4329610"/>
                <a:gd name="connsiteY2366" fmla="*/ 2167860 h 2891509"/>
                <a:gd name="connsiteX2367" fmla="*/ 813158 w 4329610"/>
                <a:gd name="connsiteY2367" fmla="*/ 2171690 h 2891509"/>
                <a:gd name="connsiteX2368" fmla="*/ 808236 w 4329610"/>
                <a:gd name="connsiteY2368" fmla="*/ 2199111 h 2891509"/>
                <a:gd name="connsiteX2369" fmla="*/ 803363 w 4329610"/>
                <a:gd name="connsiteY2369" fmla="*/ 2201847 h 2891509"/>
                <a:gd name="connsiteX2370" fmla="*/ 796267 w 4329610"/>
                <a:gd name="connsiteY2370" fmla="*/ 2201101 h 2891509"/>
                <a:gd name="connsiteX2371" fmla="*/ 743803 w 4329610"/>
                <a:gd name="connsiteY2371" fmla="*/ 2164009 h 2891509"/>
                <a:gd name="connsiteX2372" fmla="*/ 739114 w 4329610"/>
                <a:gd name="connsiteY2372" fmla="*/ 2157805 h 2891509"/>
                <a:gd name="connsiteX2373" fmla="*/ 739235 w 4329610"/>
                <a:gd name="connsiteY2373" fmla="*/ 2158224 h 2891509"/>
                <a:gd name="connsiteX2374" fmla="*/ 734314 w 4329610"/>
                <a:gd name="connsiteY2374" fmla="*/ 2185645 h 2891509"/>
                <a:gd name="connsiteX2375" fmla="*/ 729439 w 4329610"/>
                <a:gd name="connsiteY2375" fmla="*/ 2188382 h 2891509"/>
                <a:gd name="connsiteX2376" fmla="*/ 722344 w 4329610"/>
                <a:gd name="connsiteY2376" fmla="*/ 2187636 h 2891509"/>
                <a:gd name="connsiteX2377" fmla="*/ 669879 w 4329610"/>
                <a:gd name="connsiteY2377" fmla="*/ 2150544 h 2891509"/>
                <a:gd name="connsiteX2378" fmla="*/ 665191 w 4329610"/>
                <a:gd name="connsiteY2378" fmla="*/ 2144340 h 2891509"/>
                <a:gd name="connsiteX2379" fmla="*/ 665312 w 4329610"/>
                <a:gd name="connsiteY2379" fmla="*/ 2144759 h 2891509"/>
                <a:gd name="connsiteX2380" fmla="*/ 660390 w 4329610"/>
                <a:gd name="connsiteY2380" fmla="*/ 2172180 h 2891509"/>
                <a:gd name="connsiteX2381" fmla="*/ 655517 w 4329610"/>
                <a:gd name="connsiteY2381" fmla="*/ 2174918 h 2891509"/>
                <a:gd name="connsiteX2382" fmla="*/ 648420 w 4329610"/>
                <a:gd name="connsiteY2382" fmla="*/ 2174171 h 2891509"/>
                <a:gd name="connsiteX2383" fmla="*/ 595957 w 4329610"/>
                <a:gd name="connsiteY2383" fmla="*/ 2137079 h 2891509"/>
                <a:gd name="connsiteX2384" fmla="*/ 591268 w 4329610"/>
                <a:gd name="connsiteY2384" fmla="*/ 2130874 h 2891509"/>
                <a:gd name="connsiteX2385" fmla="*/ 591390 w 4329610"/>
                <a:gd name="connsiteY2385" fmla="*/ 2131294 h 2891509"/>
                <a:gd name="connsiteX2386" fmla="*/ 586467 w 4329610"/>
                <a:gd name="connsiteY2386" fmla="*/ 2158714 h 2891509"/>
                <a:gd name="connsiteX2387" fmla="*/ 581594 w 4329610"/>
                <a:gd name="connsiteY2387" fmla="*/ 2161452 h 2891509"/>
                <a:gd name="connsiteX2388" fmla="*/ 574497 w 4329610"/>
                <a:gd name="connsiteY2388" fmla="*/ 2160706 h 2891509"/>
                <a:gd name="connsiteX2389" fmla="*/ 538905 w 4329610"/>
                <a:gd name="connsiteY2389" fmla="*/ 2140025 h 2891509"/>
                <a:gd name="connsiteX2390" fmla="*/ 511441 w 4329610"/>
                <a:gd name="connsiteY2390" fmla="*/ 2108834 h 2891509"/>
                <a:gd name="connsiteX2391" fmla="*/ 501053 w 4329610"/>
                <a:gd name="connsiteY2391" fmla="*/ 2112511 h 2891509"/>
                <a:gd name="connsiteX2392" fmla="*/ 459895 w 4329610"/>
                <a:gd name="connsiteY2392" fmla="*/ 2113240 h 2891509"/>
                <a:gd name="connsiteX2393" fmla="*/ 453334 w 4329610"/>
                <a:gd name="connsiteY2393" fmla="*/ 2110437 h 2891509"/>
                <a:gd name="connsiteX2394" fmla="*/ 450410 w 4329610"/>
                <a:gd name="connsiteY2394" fmla="*/ 2105672 h 2891509"/>
                <a:gd name="connsiteX2395" fmla="*/ 451783 w 4329610"/>
                <a:gd name="connsiteY2395" fmla="*/ 2092890 h 2891509"/>
                <a:gd name="connsiteX2396" fmla="*/ 463072 w 4329610"/>
                <a:gd name="connsiteY2396" fmla="*/ 2076176 h 2891509"/>
                <a:gd name="connsiteX2397" fmla="*/ 450880 w 4329610"/>
                <a:gd name="connsiteY2397" fmla="*/ 2081549 h 2891509"/>
                <a:gd name="connsiteX2398" fmla="*/ 386994 w 4329610"/>
                <a:gd name="connsiteY2398" fmla="*/ 2088396 h 2891509"/>
                <a:gd name="connsiteX2399" fmla="*/ 380433 w 4329610"/>
                <a:gd name="connsiteY2399" fmla="*/ 2085592 h 2891509"/>
                <a:gd name="connsiteX2400" fmla="*/ 377510 w 4329610"/>
                <a:gd name="connsiteY2400" fmla="*/ 2080827 h 2891509"/>
                <a:gd name="connsiteX2401" fmla="*/ 378882 w 4329610"/>
                <a:gd name="connsiteY2401" fmla="*/ 2068045 h 2891509"/>
                <a:gd name="connsiteX2402" fmla="*/ 388835 w 4329610"/>
                <a:gd name="connsiteY2402" fmla="*/ 2053309 h 2891509"/>
                <a:gd name="connsiteX2403" fmla="*/ 379758 w 4329610"/>
                <a:gd name="connsiteY2403" fmla="*/ 2057309 h 2891509"/>
                <a:gd name="connsiteX2404" fmla="*/ 315871 w 4329610"/>
                <a:gd name="connsiteY2404" fmla="*/ 2064156 h 2891509"/>
                <a:gd name="connsiteX2405" fmla="*/ 309311 w 4329610"/>
                <a:gd name="connsiteY2405" fmla="*/ 2061353 h 2891509"/>
                <a:gd name="connsiteX2406" fmla="*/ 306388 w 4329610"/>
                <a:gd name="connsiteY2406" fmla="*/ 2056588 h 2891509"/>
                <a:gd name="connsiteX2407" fmla="*/ 307759 w 4329610"/>
                <a:gd name="connsiteY2407" fmla="*/ 2043805 h 2891509"/>
                <a:gd name="connsiteX2408" fmla="*/ 317713 w 4329610"/>
                <a:gd name="connsiteY2408" fmla="*/ 2029070 h 2891509"/>
                <a:gd name="connsiteX2409" fmla="*/ 308635 w 4329610"/>
                <a:gd name="connsiteY2409" fmla="*/ 2033070 h 2891509"/>
                <a:gd name="connsiteX2410" fmla="*/ 244749 w 4329610"/>
                <a:gd name="connsiteY2410" fmla="*/ 2039918 h 2891509"/>
                <a:gd name="connsiteX2411" fmla="*/ 238188 w 4329610"/>
                <a:gd name="connsiteY2411" fmla="*/ 2037114 h 2891509"/>
                <a:gd name="connsiteX2412" fmla="*/ 235265 w 4329610"/>
                <a:gd name="connsiteY2412" fmla="*/ 2032349 h 2891509"/>
                <a:gd name="connsiteX2413" fmla="*/ 236637 w 4329610"/>
                <a:gd name="connsiteY2413" fmla="*/ 2019567 h 2891509"/>
                <a:gd name="connsiteX2414" fmla="*/ 246590 w 4329610"/>
                <a:gd name="connsiteY2414" fmla="*/ 2004831 h 2891509"/>
                <a:gd name="connsiteX2415" fmla="*/ 237513 w 4329610"/>
                <a:gd name="connsiteY2415" fmla="*/ 2008830 h 2891509"/>
                <a:gd name="connsiteX2416" fmla="*/ 173627 w 4329610"/>
                <a:gd name="connsiteY2416" fmla="*/ 2015678 h 2891509"/>
                <a:gd name="connsiteX2417" fmla="*/ 167066 w 4329610"/>
                <a:gd name="connsiteY2417" fmla="*/ 2012874 h 2891509"/>
                <a:gd name="connsiteX2418" fmla="*/ 164142 w 4329610"/>
                <a:gd name="connsiteY2418" fmla="*/ 2008110 h 2891509"/>
                <a:gd name="connsiteX2419" fmla="*/ 165515 w 4329610"/>
                <a:gd name="connsiteY2419" fmla="*/ 1995327 h 2891509"/>
                <a:gd name="connsiteX2420" fmla="*/ 205710 w 4329610"/>
                <a:gd name="connsiteY2420" fmla="*/ 1955899 h 2891509"/>
                <a:gd name="connsiteX2421" fmla="*/ 291842 w 4329610"/>
                <a:gd name="connsiteY2421" fmla="*/ 1939250 h 2891509"/>
                <a:gd name="connsiteX2422" fmla="*/ 298404 w 4329610"/>
                <a:gd name="connsiteY2422" fmla="*/ 1942053 h 2891509"/>
                <a:gd name="connsiteX2423" fmla="*/ 301327 w 4329610"/>
                <a:gd name="connsiteY2423" fmla="*/ 1946818 h 2891509"/>
                <a:gd name="connsiteX2424" fmla="*/ 292272 w 4329610"/>
                <a:gd name="connsiteY2424" fmla="*/ 1973164 h 2891509"/>
                <a:gd name="connsiteX2425" fmla="*/ 291963 w 4329610"/>
                <a:gd name="connsiteY2425" fmla="*/ 1973472 h 2891509"/>
                <a:gd name="connsiteX2426" fmla="*/ 299079 w 4329610"/>
                <a:gd name="connsiteY2426" fmla="*/ 1970335 h 2891509"/>
                <a:gd name="connsiteX2427" fmla="*/ 362965 w 4329610"/>
                <a:gd name="connsiteY2427" fmla="*/ 1963489 h 2891509"/>
                <a:gd name="connsiteX2428" fmla="*/ 369525 w 4329610"/>
                <a:gd name="connsiteY2428" fmla="*/ 1966292 h 2891509"/>
                <a:gd name="connsiteX2429" fmla="*/ 372449 w 4329610"/>
                <a:gd name="connsiteY2429" fmla="*/ 1971057 h 2891509"/>
                <a:gd name="connsiteX2430" fmla="*/ 363395 w 4329610"/>
                <a:gd name="connsiteY2430" fmla="*/ 1997403 h 2891509"/>
                <a:gd name="connsiteX2431" fmla="*/ 363085 w 4329610"/>
                <a:gd name="connsiteY2431" fmla="*/ 1997710 h 2891509"/>
                <a:gd name="connsiteX2432" fmla="*/ 370201 w 4329610"/>
                <a:gd name="connsiteY2432" fmla="*/ 1994575 h 2891509"/>
                <a:gd name="connsiteX2433" fmla="*/ 434088 w 4329610"/>
                <a:gd name="connsiteY2433" fmla="*/ 1987728 h 2891509"/>
                <a:gd name="connsiteX2434" fmla="*/ 440647 w 4329610"/>
                <a:gd name="connsiteY2434" fmla="*/ 1990532 h 2891509"/>
                <a:gd name="connsiteX2435" fmla="*/ 443572 w 4329610"/>
                <a:gd name="connsiteY2435" fmla="*/ 1995296 h 2891509"/>
                <a:gd name="connsiteX2436" fmla="*/ 434517 w 4329610"/>
                <a:gd name="connsiteY2436" fmla="*/ 2021642 h 2891509"/>
                <a:gd name="connsiteX2437" fmla="*/ 434207 w 4329610"/>
                <a:gd name="connsiteY2437" fmla="*/ 2021950 h 2891509"/>
                <a:gd name="connsiteX2438" fmla="*/ 441323 w 4329610"/>
                <a:gd name="connsiteY2438" fmla="*/ 2018815 h 2891509"/>
                <a:gd name="connsiteX2439" fmla="*/ 505209 w 4329610"/>
                <a:gd name="connsiteY2439" fmla="*/ 2011967 h 2891509"/>
                <a:gd name="connsiteX2440" fmla="*/ 511770 w 4329610"/>
                <a:gd name="connsiteY2440" fmla="*/ 2014771 h 2891509"/>
                <a:gd name="connsiteX2441" fmla="*/ 514694 w 4329610"/>
                <a:gd name="connsiteY2441" fmla="*/ 2019536 h 2891509"/>
                <a:gd name="connsiteX2442" fmla="*/ 508838 w 4329610"/>
                <a:gd name="connsiteY2442" fmla="*/ 2036576 h 2891509"/>
                <a:gd name="connsiteX2443" fmla="*/ 519962 w 4329610"/>
                <a:gd name="connsiteY2443" fmla="*/ 2042343 h 2891509"/>
                <a:gd name="connsiteX2444" fmla="*/ 548048 w 4329610"/>
                <a:gd name="connsiteY2444" fmla="*/ 2035901 h 2891509"/>
                <a:gd name="connsiteX2445" fmla="*/ 578110 w 4329610"/>
                <a:gd name="connsiteY2445" fmla="*/ 2036813 h 2891509"/>
                <a:gd name="connsiteX2446" fmla="*/ 584671 w 4329610"/>
                <a:gd name="connsiteY2446" fmla="*/ 2039616 h 2891509"/>
                <a:gd name="connsiteX2447" fmla="*/ 587595 w 4329610"/>
                <a:gd name="connsiteY2447" fmla="*/ 2044380 h 2891509"/>
                <a:gd name="connsiteX2448" fmla="*/ 585213 w 4329610"/>
                <a:gd name="connsiteY2448" fmla="*/ 2051312 h 2891509"/>
                <a:gd name="connsiteX2449" fmla="*/ 609090 w 4329610"/>
                <a:gd name="connsiteY2449" fmla="*/ 2063692 h 2891509"/>
                <a:gd name="connsiteX2450" fmla="*/ 634854 w 4329610"/>
                <a:gd name="connsiteY2450" fmla="*/ 2086940 h 2891509"/>
                <a:gd name="connsiteX2451" fmla="*/ 640834 w 4329610"/>
                <a:gd name="connsiteY2451" fmla="*/ 2094855 h 2891509"/>
                <a:gd name="connsiteX2452" fmla="*/ 639318 w 4329610"/>
                <a:gd name="connsiteY2452" fmla="*/ 2077137 h 2891509"/>
                <a:gd name="connsiteX2453" fmla="*/ 644344 w 4329610"/>
                <a:gd name="connsiteY2453" fmla="*/ 2065304 h 2891509"/>
                <a:gd name="connsiteX2454" fmla="*/ 649218 w 4329610"/>
                <a:gd name="connsiteY2454" fmla="*/ 2062567 h 2891509"/>
                <a:gd name="connsiteX2455" fmla="*/ 656314 w 4329610"/>
                <a:gd name="connsiteY2455" fmla="*/ 2063313 h 2891509"/>
                <a:gd name="connsiteX2456" fmla="*/ 708777 w 4329610"/>
                <a:gd name="connsiteY2456" fmla="*/ 2100406 h 2891509"/>
                <a:gd name="connsiteX2457" fmla="*/ 714758 w 4329610"/>
                <a:gd name="connsiteY2457" fmla="*/ 2108320 h 2891509"/>
                <a:gd name="connsiteX2458" fmla="*/ 713241 w 4329610"/>
                <a:gd name="connsiteY2458" fmla="*/ 2090602 h 2891509"/>
                <a:gd name="connsiteX2459" fmla="*/ 718267 w 4329610"/>
                <a:gd name="connsiteY2459" fmla="*/ 2078770 h 2891509"/>
                <a:gd name="connsiteX2460" fmla="*/ 723141 w 4329610"/>
                <a:gd name="connsiteY2460" fmla="*/ 2076032 h 2891509"/>
                <a:gd name="connsiteX2461" fmla="*/ 730237 w 4329610"/>
                <a:gd name="connsiteY2461" fmla="*/ 2076778 h 2891509"/>
                <a:gd name="connsiteX2462" fmla="*/ 748119 w 4329610"/>
                <a:gd name="connsiteY2462" fmla="*/ 2086050 h 2891509"/>
                <a:gd name="connsiteX2463" fmla="*/ 742612 w 4329610"/>
                <a:gd name="connsiteY2463" fmla="*/ 2080093 h 2891509"/>
                <a:gd name="connsiteX2464" fmla="*/ 741779 w 4329610"/>
                <a:gd name="connsiteY2464" fmla="*/ 2073697 h 2891509"/>
                <a:gd name="connsiteX2465" fmla="*/ 749251 w 4329610"/>
                <a:gd name="connsiteY2465" fmla="*/ 2060880 h 2891509"/>
                <a:gd name="connsiteX2466" fmla="*/ 766681 w 4329610"/>
                <a:gd name="connsiteY2466" fmla="*/ 2050050 h 2891509"/>
                <a:gd name="connsiteX2467" fmla="*/ 755234 w 4329610"/>
                <a:gd name="connsiteY2467" fmla="*/ 2049984 h 2891509"/>
                <a:gd name="connsiteX2468" fmla="*/ 684713 w 4329610"/>
                <a:gd name="connsiteY2468" fmla="*/ 2027080 h 2891509"/>
                <a:gd name="connsiteX2469" fmla="*/ 679124 w 4329610"/>
                <a:gd name="connsiteY2469" fmla="*/ 2021034 h 2891509"/>
                <a:gd name="connsiteX2470" fmla="*/ 678290 w 4329610"/>
                <a:gd name="connsiteY2470" fmla="*/ 2014637 h 2891509"/>
                <a:gd name="connsiteX2471" fmla="*/ 685762 w 4329610"/>
                <a:gd name="connsiteY2471" fmla="*/ 2001820 h 2891509"/>
                <a:gd name="connsiteX2472" fmla="*/ 703192 w 4329610"/>
                <a:gd name="connsiteY2472" fmla="*/ 1990990 h 2891509"/>
                <a:gd name="connsiteX2473" fmla="*/ 691745 w 4329610"/>
                <a:gd name="connsiteY2473" fmla="*/ 1990924 h 2891509"/>
                <a:gd name="connsiteX2474" fmla="*/ 621224 w 4329610"/>
                <a:gd name="connsiteY2474" fmla="*/ 1968020 h 2891509"/>
                <a:gd name="connsiteX2475" fmla="*/ 615635 w 4329610"/>
                <a:gd name="connsiteY2475" fmla="*/ 1961975 h 2891509"/>
                <a:gd name="connsiteX2476" fmla="*/ 614801 w 4329610"/>
                <a:gd name="connsiteY2476" fmla="*/ 1955577 h 2891509"/>
                <a:gd name="connsiteX2477" fmla="*/ 622273 w 4329610"/>
                <a:gd name="connsiteY2477" fmla="*/ 1942760 h 2891509"/>
                <a:gd name="connsiteX2478" fmla="*/ 639704 w 4329610"/>
                <a:gd name="connsiteY2478" fmla="*/ 1931931 h 2891509"/>
                <a:gd name="connsiteX2479" fmla="*/ 628256 w 4329610"/>
                <a:gd name="connsiteY2479" fmla="*/ 1931865 h 2891509"/>
                <a:gd name="connsiteX2480" fmla="*/ 588971 w 4329610"/>
                <a:gd name="connsiteY2480" fmla="*/ 1924093 h 2891509"/>
                <a:gd name="connsiteX2481" fmla="*/ 579477 w 4329610"/>
                <a:gd name="connsiteY2481" fmla="*/ 1919494 h 2891509"/>
                <a:gd name="connsiteX2482" fmla="*/ 568958 w 4329610"/>
                <a:gd name="connsiteY2482" fmla="*/ 1922671 h 2891509"/>
                <a:gd name="connsiteX2483" fmla="*/ 559434 w 4329610"/>
                <a:gd name="connsiteY2483" fmla="*/ 1922307 h 2891509"/>
                <a:gd name="connsiteX2484" fmla="*/ 564496 w 4329610"/>
                <a:gd name="connsiteY2484" fmla="*/ 1926355 h 2891509"/>
                <a:gd name="connsiteX2485" fmla="*/ 590389 w 4329610"/>
                <a:gd name="connsiteY2485" fmla="*/ 1966428 h 2891509"/>
                <a:gd name="connsiteX2486" fmla="*/ 591420 w 4329610"/>
                <a:gd name="connsiteY2486" fmla="*/ 2033157 h 2891509"/>
                <a:gd name="connsiteX2487" fmla="*/ 586195 w 4329610"/>
                <a:gd name="connsiteY2487" fmla="*/ 2035144 h 2891509"/>
                <a:gd name="connsiteX2488" fmla="*/ 579288 w 4329610"/>
                <a:gd name="connsiteY2488" fmla="*/ 2033358 h 2891509"/>
                <a:gd name="connsiteX2489" fmla="*/ 532880 w 4329610"/>
                <a:gd name="connsiteY2489" fmla="*/ 1988921 h 2891509"/>
                <a:gd name="connsiteX2490" fmla="*/ 526914 w 4329610"/>
                <a:gd name="connsiteY2490" fmla="*/ 1977969 h 2891509"/>
                <a:gd name="connsiteX2491" fmla="*/ 527438 w 4329610"/>
                <a:gd name="connsiteY2491" fmla="*/ 1981918 h 2891509"/>
                <a:gd name="connsiteX2492" fmla="*/ 518520 w 4329610"/>
                <a:gd name="connsiteY2492" fmla="*/ 2008311 h 2891509"/>
                <a:gd name="connsiteX2493" fmla="*/ 513295 w 4329610"/>
                <a:gd name="connsiteY2493" fmla="*/ 2010299 h 2891509"/>
                <a:gd name="connsiteX2494" fmla="*/ 506387 w 4329610"/>
                <a:gd name="connsiteY2494" fmla="*/ 2008512 h 2891509"/>
                <a:gd name="connsiteX2495" fmla="*/ 459979 w 4329610"/>
                <a:gd name="connsiteY2495" fmla="*/ 1964075 h 2891509"/>
                <a:gd name="connsiteX2496" fmla="*/ 456259 w 4329610"/>
                <a:gd name="connsiteY2496" fmla="*/ 1957247 h 2891509"/>
                <a:gd name="connsiteX2497" fmla="*/ 456316 w 4329610"/>
                <a:gd name="connsiteY2497" fmla="*/ 1957679 h 2891509"/>
                <a:gd name="connsiteX2498" fmla="*/ 447397 w 4329610"/>
                <a:gd name="connsiteY2498" fmla="*/ 1984072 h 2891509"/>
                <a:gd name="connsiteX2499" fmla="*/ 442173 w 4329610"/>
                <a:gd name="connsiteY2499" fmla="*/ 1986059 h 2891509"/>
                <a:gd name="connsiteX2500" fmla="*/ 435264 w 4329610"/>
                <a:gd name="connsiteY2500" fmla="*/ 1984273 h 2891509"/>
                <a:gd name="connsiteX2501" fmla="*/ 388857 w 4329610"/>
                <a:gd name="connsiteY2501" fmla="*/ 1939837 h 2891509"/>
                <a:gd name="connsiteX2502" fmla="*/ 385136 w 4329610"/>
                <a:gd name="connsiteY2502" fmla="*/ 1933008 h 2891509"/>
                <a:gd name="connsiteX2503" fmla="*/ 385194 w 4329610"/>
                <a:gd name="connsiteY2503" fmla="*/ 1933441 h 2891509"/>
                <a:gd name="connsiteX2504" fmla="*/ 376275 w 4329610"/>
                <a:gd name="connsiteY2504" fmla="*/ 1959833 h 2891509"/>
                <a:gd name="connsiteX2505" fmla="*/ 371050 w 4329610"/>
                <a:gd name="connsiteY2505" fmla="*/ 1961820 h 2891509"/>
                <a:gd name="connsiteX2506" fmla="*/ 364142 w 4329610"/>
                <a:gd name="connsiteY2506" fmla="*/ 1960034 h 2891509"/>
                <a:gd name="connsiteX2507" fmla="*/ 317735 w 4329610"/>
                <a:gd name="connsiteY2507" fmla="*/ 1915598 h 2891509"/>
                <a:gd name="connsiteX2508" fmla="*/ 314014 w 4329610"/>
                <a:gd name="connsiteY2508" fmla="*/ 1908768 h 2891509"/>
                <a:gd name="connsiteX2509" fmla="*/ 314071 w 4329610"/>
                <a:gd name="connsiteY2509" fmla="*/ 1909202 h 2891509"/>
                <a:gd name="connsiteX2510" fmla="*/ 305152 w 4329610"/>
                <a:gd name="connsiteY2510" fmla="*/ 1935593 h 2891509"/>
                <a:gd name="connsiteX2511" fmla="*/ 299927 w 4329610"/>
                <a:gd name="connsiteY2511" fmla="*/ 1937581 h 2891509"/>
                <a:gd name="connsiteX2512" fmla="*/ 293020 w 4329610"/>
                <a:gd name="connsiteY2512" fmla="*/ 1935794 h 2891509"/>
                <a:gd name="connsiteX2513" fmla="*/ 260873 w 4329610"/>
                <a:gd name="connsiteY2513" fmla="*/ 1910082 h 2891509"/>
                <a:gd name="connsiteX2514" fmla="*/ 257545 w 4329610"/>
                <a:gd name="connsiteY2514" fmla="*/ 1904931 h 2891509"/>
                <a:gd name="connsiteX2515" fmla="*/ 247134 w 4329610"/>
                <a:gd name="connsiteY2515" fmla="*/ 1903317 h 2891509"/>
                <a:gd name="connsiteX2516" fmla="*/ 210551 w 4329610"/>
                <a:gd name="connsiteY2516" fmla="*/ 1884445 h 2891509"/>
                <a:gd name="connsiteX2517" fmla="*/ 206104 w 4329610"/>
                <a:gd name="connsiteY2517" fmla="*/ 1878866 h 2891509"/>
                <a:gd name="connsiteX2518" fmla="*/ 205788 w 4329610"/>
                <a:gd name="connsiteY2518" fmla="*/ 1873284 h 2891509"/>
                <a:gd name="connsiteX2519" fmla="*/ 213057 w 4329610"/>
                <a:gd name="connsiteY2519" fmla="*/ 1862681 h 2891509"/>
                <a:gd name="connsiteX2520" fmla="*/ 230140 w 4329610"/>
                <a:gd name="connsiteY2520" fmla="*/ 1853729 h 2891509"/>
                <a:gd name="connsiteX2521" fmla="*/ 229995 w 4329610"/>
                <a:gd name="connsiteY2521" fmla="*/ 1853245 h 2891509"/>
                <a:gd name="connsiteX2522" fmla="*/ 217639 w 4329610"/>
                <a:gd name="connsiteY2522" fmla="*/ 1852268 h 2891509"/>
                <a:gd name="connsiteX2523" fmla="*/ 158145 w 4329610"/>
                <a:gd name="connsiteY2523" fmla="*/ 1828005 h 2891509"/>
                <a:gd name="connsiteX2524" fmla="*/ 153698 w 4329610"/>
                <a:gd name="connsiteY2524" fmla="*/ 1822427 h 2891509"/>
                <a:gd name="connsiteX2525" fmla="*/ 153382 w 4329610"/>
                <a:gd name="connsiteY2525" fmla="*/ 1816845 h 2891509"/>
                <a:gd name="connsiteX2526" fmla="*/ 160651 w 4329610"/>
                <a:gd name="connsiteY2526" fmla="*/ 1806241 h 2891509"/>
                <a:gd name="connsiteX2527" fmla="*/ 176402 w 4329610"/>
                <a:gd name="connsiteY2527" fmla="*/ 1797987 h 2891509"/>
                <a:gd name="connsiteX2528" fmla="*/ 166512 w 4329610"/>
                <a:gd name="connsiteY2528" fmla="*/ 1797205 h 2891509"/>
                <a:gd name="connsiteX2529" fmla="*/ 107017 w 4329610"/>
                <a:gd name="connsiteY2529" fmla="*/ 1772942 h 2891509"/>
                <a:gd name="connsiteX2530" fmla="*/ 102570 w 4329610"/>
                <a:gd name="connsiteY2530" fmla="*/ 1767364 h 2891509"/>
                <a:gd name="connsiteX2531" fmla="*/ 102255 w 4329610"/>
                <a:gd name="connsiteY2531" fmla="*/ 1761782 h 2891509"/>
                <a:gd name="connsiteX2532" fmla="*/ 109524 w 4329610"/>
                <a:gd name="connsiteY2532" fmla="*/ 1751178 h 2891509"/>
                <a:gd name="connsiteX2533" fmla="*/ 125274 w 4329610"/>
                <a:gd name="connsiteY2533" fmla="*/ 1742923 h 2891509"/>
                <a:gd name="connsiteX2534" fmla="*/ 115385 w 4329610"/>
                <a:gd name="connsiteY2534" fmla="*/ 1742141 h 2891509"/>
                <a:gd name="connsiteX2535" fmla="*/ 55891 w 4329610"/>
                <a:gd name="connsiteY2535" fmla="*/ 1717880 h 2891509"/>
                <a:gd name="connsiteX2536" fmla="*/ 51443 w 4329610"/>
                <a:gd name="connsiteY2536" fmla="*/ 1712301 h 2891509"/>
                <a:gd name="connsiteX2537" fmla="*/ 51128 w 4329610"/>
                <a:gd name="connsiteY2537" fmla="*/ 1706719 h 2891509"/>
                <a:gd name="connsiteX2538" fmla="*/ 58397 w 4329610"/>
                <a:gd name="connsiteY2538" fmla="*/ 1696115 h 2891509"/>
                <a:gd name="connsiteX2539" fmla="*/ 74146 w 4329610"/>
                <a:gd name="connsiteY2539" fmla="*/ 1687861 h 2891509"/>
                <a:gd name="connsiteX2540" fmla="*/ 64257 w 4329610"/>
                <a:gd name="connsiteY2540" fmla="*/ 1687078 h 2891509"/>
                <a:gd name="connsiteX2541" fmla="*/ 4762 w 4329610"/>
                <a:gd name="connsiteY2541" fmla="*/ 1662817 h 2891509"/>
                <a:gd name="connsiteX2542" fmla="*/ 316 w 4329610"/>
                <a:gd name="connsiteY2542" fmla="*/ 1657237 h 2891509"/>
                <a:gd name="connsiteX2543" fmla="*/ 0 w 4329610"/>
                <a:gd name="connsiteY2543" fmla="*/ 1651656 h 2891509"/>
                <a:gd name="connsiteX2544" fmla="*/ 7269 w 4329610"/>
                <a:gd name="connsiteY2544" fmla="*/ 1641052 h 2891509"/>
                <a:gd name="connsiteX2545" fmla="*/ 61353 w 4329610"/>
                <a:gd name="connsiteY2545" fmla="*/ 1625396 h 2891509"/>
                <a:gd name="connsiteX2546" fmla="*/ 145083 w 4329610"/>
                <a:gd name="connsiteY2546" fmla="*/ 1651575 h 2891509"/>
                <a:gd name="connsiteX2547" fmla="*/ 149530 w 4329610"/>
                <a:gd name="connsiteY2547" fmla="*/ 1657153 h 2891509"/>
                <a:gd name="connsiteX2548" fmla="*/ 149845 w 4329610"/>
                <a:gd name="connsiteY2548" fmla="*/ 1662735 h 2891509"/>
                <a:gd name="connsiteX2549" fmla="*/ 129382 w 4329610"/>
                <a:gd name="connsiteY2549" fmla="*/ 1681639 h 2891509"/>
                <a:gd name="connsiteX2550" fmla="*/ 128963 w 4329610"/>
                <a:gd name="connsiteY2550" fmla="*/ 1681762 h 2891509"/>
                <a:gd name="connsiteX2551" fmla="*/ 136716 w 4329610"/>
                <a:gd name="connsiteY2551" fmla="*/ 1682376 h 2891509"/>
                <a:gd name="connsiteX2552" fmla="*/ 196210 w 4329610"/>
                <a:gd name="connsiteY2552" fmla="*/ 1706638 h 2891509"/>
                <a:gd name="connsiteX2553" fmla="*/ 200657 w 4329610"/>
                <a:gd name="connsiteY2553" fmla="*/ 1712216 h 2891509"/>
                <a:gd name="connsiteX2554" fmla="*/ 200973 w 4329610"/>
                <a:gd name="connsiteY2554" fmla="*/ 1717798 h 2891509"/>
                <a:gd name="connsiteX2555" fmla="*/ 180509 w 4329610"/>
                <a:gd name="connsiteY2555" fmla="*/ 1736702 h 2891509"/>
                <a:gd name="connsiteX2556" fmla="*/ 180091 w 4329610"/>
                <a:gd name="connsiteY2556" fmla="*/ 1736825 h 2891509"/>
                <a:gd name="connsiteX2557" fmla="*/ 187843 w 4329610"/>
                <a:gd name="connsiteY2557" fmla="*/ 1737439 h 2891509"/>
                <a:gd name="connsiteX2558" fmla="*/ 247337 w 4329610"/>
                <a:gd name="connsiteY2558" fmla="*/ 1761701 h 2891509"/>
                <a:gd name="connsiteX2559" fmla="*/ 251785 w 4329610"/>
                <a:gd name="connsiteY2559" fmla="*/ 1767280 h 2891509"/>
                <a:gd name="connsiteX2560" fmla="*/ 252100 w 4329610"/>
                <a:gd name="connsiteY2560" fmla="*/ 1772862 h 2891509"/>
                <a:gd name="connsiteX2561" fmla="*/ 231636 w 4329610"/>
                <a:gd name="connsiteY2561" fmla="*/ 1791765 h 2891509"/>
                <a:gd name="connsiteX2562" fmla="*/ 231218 w 4329610"/>
                <a:gd name="connsiteY2562" fmla="*/ 1791888 h 2891509"/>
                <a:gd name="connsiteX2563" fmla="*/ 238971 w 4329610"/>
                <a:gd name="connsiteY2563" fmla="*/ 1792502 h 2891509"/>
                <a:gd name="connsiteX2564" fmla="*/ 298465 w 4329610"/>
                <a:gd name="connsiteY2564" fmla="*/ 1816763 h 2891509"/>
                <a:gd name="connsiteX2565" fmla="*/ 302912 w 4329610"/>
                <a:gd name="connsiteY2565" fmla="*/ 1822343 h 2891509"/>
                <a:gd name="connsiteX2566" fmla="*/ 303228 w 4329610"/>
                <a:gd name="connsiteY2566" fmla="*/ 1827925 h 2891509"/>
                <a:gd name="connsiteX2567" fmla="*/ 287968 w 4329610"/>
                <a:gd name="connsiteY2567" fmla="*/ 1842020 h 2891509"/>
                <a:gd name="connsiteX2568" fmla="*/ 292490 w 4329610"/>
                <a:gd name="connsiteY2568" fmla="*/ 1847517 h 2891509"/>
                <a:gd name="connsiteX2569" fmla="*/ 293600 w 4329610"/>
                <a:gd name="connsiteY2569" fmla="*/ 1849554 h 2891509"/>
                <a:gd name="connsiteX2570" fmla="*/ 297587 w 4329610"/>
                <a:gd name="connsiteY2570" fmla="*/ 1850650 h 2891509"/>
                <a:gd name="connsiteX2571" fmla="*/ 298353 w 4329610"/>
                <a:gd name="connsiteY2571" fmla="*/ 1838480 h 2891509"/>
                <a:gd name="connsiteX2572" fmla="*/ 305072 w 4329610"/>
                <a:gd name="connsiteY2572" fmla="*/ 1827521 h 2891509"/>
                <a:gd name="connsiteX2573" fmla="*/ 310297 w 4329610"/>
                <a:gd name="connsiteY2573" fmla="*/ 1825533 h 2891509"/>
                <a:gd name="connsiteX2574" fmla="*/ 317204 w 4329610"/>
                <a:gd name="connsiteY2574" fmla="*/ 1827319 h 2891509"/>
                <a:gd name="connsiteX2575" fmla="*/ 340840 w 4329610"/>
                <a:gd name="connsiteY2575" fmla="*/ 1844430 h 2891509"/>
                <a:gd name="connsiteX2576" fmla="*/ 340458 w 4329610"/>
                <a:gd name="connsiteY2576" fmla="*/ 1843641 h 2891509"/>
                <a:gd name="connsiteX2577" fmla="*/ 333755 w 4329610"/>
                <a:gd name="connsiteY2577" fmla="*/ 1809592 h 2891509"/>
                <a:gd name="connsiteX2578" fmla="*/ 333694 w 4329610"/>
                <a:gd name="connsiteY2578" fmla="*/ 1797120 h 2891509"/>
                <a:gd name="connsiteX2579" fmla="*/ 332283 w 4329610"/>
                <a:gd name="connsiteY2579" fmla="*/ 1800848 h 2891509"/>
                <a:gd name="connsiteX2580" fmla="*/ 311917 w 4329610"/>
                <a:gd name="connsiteY2580" fmla="*/ 1819856 h 2891509"/>
                <a:gd name="connsiteX2581" fmla="*/ 306374 w 4329610"/>
                <a:gd name="connsiteY2581" fmla="*/ 1819128 h 2891509"/>
                <a:gd name="connsiteX2582" fmla="*/ 301140 w 4329610"/>
                <a:gd name="connsiteY2582" fmla="*/ 1814280 h 2891509"/>
                <a:gd name="connsiteX2583" fmla="*/ 281348 w 4329610"/>
                <a:gd name="connsiteY2583" fmla="*/ 1753152 h 2891509"/>
                <a:gd name="connsiteX2584" fmla="*/ 281311 w 4329610"/>
                <a:gd name="connsiteY2584" fmla="*/ 1745376 h 2891509"/>
                <a:gd name="connsiteX2585" fmla="*/ 281157 w 4329610"/>
                <a:gd name="connsiteY2585" fmla="*/ 1745784 h 2891509"/>
                <a:gd name="connsiteX2586" fmla="*/ 260790 w 4329610"/>
                <a:gd name="connsiteY2586" fmla="*/ 1764793 h 2891509"/>
                <a:gd name="connsiteX2587" fmla="*/ 255247 w 4329610"/>
                <a:gd name="connsiteY2587" fmla="*/ 1764065 h 2891509"/>
                <a:gd name="connsiteX2588" fmla="*/ 250013 w 4329610"/>
                <a:gd name="connsiteY2588" fmla="*/ 1759217 h 2891509"/>
                <a:gd name="connsiteX2589" fmla="*/ 230221 w 4329610"/>
                <a:gd name="connsiteY2589" fmla="*/ 1698089 h 2891509"/>
                <a:gd name="connsiteX2590" fmla="*/ 230183 w 4329610"/>
                <a:gd name="connsiteY2590" fmla="*/ 1690313 h 2891509"/>
                <a:gd name="connsiteX2591" fmla="*/ 230029 w 4329610"/>
                <a:gd name="connsiteY2591" fmla="*/ 1690721 h 2891509"/>
                <a:gd name="connsiteX2592" fmla="*/ 209662 w 4329610"/>
                <a:gd name="connsiteY2592" fmla="*/ 1709730 h 2891509"/>
                <a:gd name="connsiteX2593" fmla="*/ 204119 w 4329610"/>
                <a:gd name="connsiteY2593" fmla="*/ 1709002 h 2891509"/>
                <a:gd name="connsiteX2594" fmla="*/ 198885 w 4329610"/>
                <a:gd name="connsiteY2594" fmla="*/ 1704154 h 2891509"/>
                <a:gd name="connsiteX2595" fmla="*/ 179094 w 4329610"/>
                <a:gd name="connsiteY2595" fmla="*/ 1643026 h 2891509"/>
                <a:gd name="connsiteX2596" fmla="*/ 179056 w 4329610"/>
                <a:gd name="connsiteY2596" fmla="*/ 1635250 h 2891509"/>
                <a:gd name="connsiteX2597" fmla="*/ 178901 w 4329610"/>
                <a:gd name="connsiteY2597" fmla="*/ 1635658 h 2891509"/>
                <a:gd name="connsiteX2598" fmla="*/ 158535 w 4329610"/>
                <a:gd name="connsiteY2598" fmla="*/ 1654666 h 2891509"/>
                <a:gd name="connsiteX2599" fmla="*/ 152992 w 4329610"/>
                <a:gd name="connsiteY2599" fmla="*/ 1653939 h 2891509"/>
                <a:gd name="connsiteX2600" fmla="*/ 147758 w 4329610"/>
                <a:gd name="connsiteY2600" fmla="*/ 1649091 h 2891509"/>
                <a:gd name="connsiteX2601" fmla="*/ 127849 w 4329610"/>
                <a:gd name="connsiteY2601" fmla="*/ 1563653 h 2891509"/>
                <a:gd name="connsiteX2602" fmla="*/ 147466 w 4329610"/>
                <a:gd name="connsiteY2602" fmla="*/ 1510876 h 2891509"/>
                <a:gd name="connsiteX2603" fmla="*/ 158578 w 4329610"/>
                <a:gd name="connsiteY2603" fmla="*/ 1504413 h 2891509"/>
                <a:gd name="connsiteX2604" fmla="*/ 1900138 w 4329610"/>
                <a:gd name="connsiteY2604" fmla="*/ 1486023 h 2891509"/>
                <a:gd name="connsiteX2605" fmla="*/ 1905589 w 4329610"/>
                <a:gd name="connsiteY2605" fmla="*/ 1493565 h 2891509"/>
                <a:gd name="connsiteX2606" fmla="*/ 1909783 w 4329610"/>
                <a:gd name="connsiteY2606" fmla="*/ 1502555 h 2891509"/>
                <a:gd name="connsiteX2607" fmla="*/ 1911456 w 4329610"/>
                <a:gd name="connsiteY2607" fmla="*/ 1489268 h 2891509"/>
                <a:gd name="connsiteX2608" fmla="*/ 3173896 w 4329610"/>
                <a:gd name="connsiteY2608" fmla="*/ 1436248 h 2891509"/>
                <a:gd name="connsiteX2609" fmla="*/ 3150509 w 4329610"/>
                <a:gd name="connsiteY2609" fmla="*/ 1464489 h 2891509"/>
                <a:gd name="connsiteX2610" fmla="*/ 3144107 w 4329610"/>
                <a:gd name="connsiteY2610" fmla="*/ 1467641 h 2891509"/>
                <a:gd name="connsiteX2611" fmla="*/ 3138589 w 4329610"/>
                <a:gd name="connsiteY2611" fmla="*/ 1466756 h 2891509"/>
                <a:gd name="connsiteX2612" fmla="*/ 3124495 w 4329610"/>
                <a:gd name="connsiteY2612" fmla="*/ 1442723 h 2891509"/>
                <a:gd name="connsiteX2613" fmla="*/ 3124464 w 4329610"/>
                <a:gd name="connsiteY2613" fmla="*/ 1442289 h 2891509"/>
                <a:gd name="connsiteX2614" fmla="*/ 3122207 w 4329610"/>
                <a:gd name="connsiteY2614" fmla="*/ 1449731 h 2891509"/>
                <a:gd name="connsiteX2615" fmla="*/ 3085789 w 4329610"/>
                <a:gd name="connsiteY2615" fmla="*/ 1502664 h 2891509"/>
                <a:gd name="connsiteX2616" fmla="*/ 3079388 w 4329610"/>
                <a:gd name="connsiteY2616" fmla="*/ 1505816 h 2891509"/>
                <a:gd name="connsiteX2617" fmla="*/ 3073869 w 4329610"/>
                <a:gd name="connsiteY2617" fmla="*/ 1504931 h 2891509"/>
                <a:gd name="connsiteX2618" fmla="*/ 3059776 w 4329610"/>
                <a:gd name="connsiteY2618" fmla="*/ 1480899 h 2891509"/>
                <a:gd name="connsiteX2619" fmla="*/ 3059744 w 4329610"/>
                <a:gd name="connsiteY2619" fmla="*/ 1480464 h 2891509"/>
                <a:gd name="connsiteX2620" fmla="*/ 3057489 w 4329610"/>
                <a:gd name="connsiteY2620" fmla="*/ 1487906 h 2891509"/>
                <a:gd name="connsiteX2621" fmla="*/ 3021069 w 4329610"/>
                <a:gd name="connsiteY2621" fmla="*/ 1540839 h 2891509"/>
                <a:gd name="connsiteX2622" fmla="*/ 3014668 w 4329610"/>
                <a:gd name="connsiteY2622" fmla="*/ 1543991 h 2891509"/>
                <a:gd name="connsiteX2623" fmla="*/ 3009149 w 4329610"/>
                <a:gd name="connsiteY2623" fmla="*/ 1543105 h 2891509"/>
                <a:gd name="connsiteX2624" fmla="*/ 2995057 w 4329610"/>
                <a:gd name="connsiteY2624" fmla="*/ 1519074 h 2891509"/>
                <a:gd name="connsiteX2625" fmla="*/ 2995025 w 4329610"/>
                <a:gd name="connsiteY2625" fmla="*/ 1518639 h 2891509"/>
                <a:gd name="connsiteX2626" fmla="*/ 2992769 w 4329610"/>
                <a:gd name="connsiteY2626" fmla="*/ 1526080 h 2891509"/>
                <a:gd name="connsiteX2627" fmla="*/ 2956350 w 4329610"/>
                <a:gd name="connsiteY2627" fmla="*/ 1579014 h 2891509"/>
                <a:gd name="connsiteX2628" fmla="*/ 2949949 w 4329610"/>
                <a:gd name="connsiteY2628" fmla="*/ 1582166 h 2891509"/>
                <a:gd name="connsiteX2629" fmla="*/ 2944429 w 4329610"/>
                <a:gd name="connsiteY2629" fmla="*/ 1581281 h 2891509"/>
                <a:gd name="connsiteX2630" fmla="*/ 2930337 w 4329610"/>
                <a:gd name="connsiteY2630" fmla="*/ 1557250 h 2891509"/>
                <a:gd name="connsiteX2631" fmla="*/ 2930050 w 4329610"/>
                <a:gd name="connsiteY2631" fmla="*/ 1553274 h 2891509"/>
                <a:gd name="connsiteX2632" fmla="*/ 2926697 w 4329610"/>
                <a:gd name="connsiteY2632" fmla="*/ 1564332 h 2891509"/>
                <a:gd name="connsiteX2633" fmla="*/ 2920839 w 4329610"/>
                <a:gd name="connsiteY2633" fmla="*/ 1589024 h 2891509"/>
                <a:gd name="connsiteX2634" fmla="*/ 2902375 w 4329610"/>
                <a:gd name="connsiteY2634" fmla="*/ 1618774 h 2891509"/>
                <a:gd name="connsiteX2635" fmla="*/ 2921117 w 4329610"/>
                <a:gd name="connsiteY2635" fmla="*/ 1614291 h 2891509"/>
                <a:gd name="connsiteX2636" fmla="*/ 2937902 w 4329610"/>
                <a:gd name="connsiteY2636" fmla="*/ 1614644 h 2891509"/>
                <a:gd name="connsiteX2637" fmla="*/ 2940433 w 4329610"/>
                <a:gd name="connsiteY2637" fmla="*/ 1613798 h 2891509"/>
                <a:gd name="connsiteX2638" fmla="*/ 2963681 w 4329610"/>
                <a:gd name="connsiteY2638" fmla="*/ 1613786 h 2891509"/>
                <a:gd name="connsiteX2639" fmla="*/ 2950455 w 4329610"/>
                <a:gd name="connsiteY2639" fmla="*/ 1591495 h 2891509"/>
                <a:gd name="connsiteX2640" fmla="*/ 2952350 w 4329610"/>
                <a:gd name="connsiteY2640" fmla="*/ 1586235 h 2891509"/>
                <a:gd name="connsiteX2641" fmla="*/ 2958204 w 4329610"/>
                <a:gd name="connsiteY2641" fmla="*/ 1582158 h 2891509"/>
                <a:gd name="connsiteX2642" fmla="*/ 3022150 w 4329610"/>
                <a:gd name="connsiteY2642" fmla="*/ 1575891 h 2891509"/>
                <a:gd name="connsiteX2643" fmla="*/ 3029754 w 4329610"/>
                <a:gd name="connsiteY2643" fmla="*/ 1577516 h 2891509"/>
                <a:gd name="connsiteX2644" fmla="*/ 3029390 w 4329610"/>
                <a:gd name="connsiteY2644" fmla="*/ 1577279 h 2891509"/>
                <a:gd name="connsiteX2645" fmla="*/ 3015173 w 4329610"/>
                <a:gd name="connsiteY2645" fmla="*/ 1553320 h 2891509"/>
                <a:gd name="connsiteX2646" fmla="*/ 3017070 w 4329610"/>
                <a:gd name="connsiteY2646" fmla="*/ 1548060 h 2891509"/>
                <a:gd name="connsiteX2647" fmla="*/ 3022925 w 4329610"/>
                <a:gd name="connsiteY2647" fmla="*/ 1543983 h 2891509"/>
                <a:gd name="connsiteX2648" fmla="*/ 3086869 w 4329610"/>
                <a:gd name="connsiteY2648" fmla="*/ 1537716 h 2891509"/>
                <a:gd name="connsiteX2649" fmla="*/ 3094474 w 4329610"/>
                <a:gd name="connsiteY2649" fmla="*/ 1539342 h 2891509"/>
                <a:gd name="connsiteX2650" fmla="*/ 3094108 w 4329610"/>
                <a:gd name="connsiteY2650" fmla="*/ 1539103 h 2891509"/>
                <a:gd name="connsiteX2651" fmla="*/ 3079893 w 4329610"/>
                <a:gd name="connsiteY2651" fmla="*/ 1515144 h 2891509"/>
                <a:gd name="connsiteX2652" fmla="*/ 3081788 w 4329610"/>
                <a:gd name="connsiteY2652" fmla="*/ 1509885 h 2891509"/>
                <a:gd name="connsiteX2653" fmla="*/ 3087643 w 4329610"/>
                <a:gd name="connsiteY2653" fmla="*/ 1505808 h 2891509"/>
                <a:gd name="connsiteX2654" fmla="*/ 3151588 w 4329610"/>
                <a:gd name="connsiteY2654" fmla="*/ 1499541 h 2891509"/>
                <a:gd name="connsiteX2655" fmla="*/ 3159194 w 4329610"/>
                <a:gd name="connsiteY2655" fmla="*/ 1501166 h 2891509"/>
                <a:gd name="connsiteX2656" fmla="*/ 3158828 w 4329610"/>
                <a:gd name="connsiteY2656" fmla="*/ 1500929 h 2891509"/>
                <a:gd name="connsiteX2657" fmla="*/ 3144613 w 4329610"/>
                <a:gd name="connsiteY2657" fmla="*/ 1476970 h 2891509"/>
                <a:gd name="connsiteX2658" fmla="*/ 3146508 w 4329610"/>
                <a:gd name="connsiteY2658" fmla="*/ 1471710 h 2891509"/>
                <a:gd name="connsiteX2659" fmla="*/ 3152363 w 4329610"/>
                <a:gd name="connsiteY2659" fmla="*/ 1467633 h 2891509"/>
                <a:gd name="connsiteX2660" fmla="*/ 3177536 w 4329610"/>
                <a:gd name="connsiteY2660" fmla="*/ 1462876 h 2891509"/>
                <a:gd name="connsiteX2661" fmla="*/ 3173144 w 4329610"/>
                <a:gd name="connsiteY2661" fmla="*/ 1446032 h 2891509"/>
                <a:gd name="connsiteX2662" fmla="*/ 1807927 w 4329610"/>
                <a:gd name="connsiteY2662" fmla="*/ 1377340 h 2891509"/>
                <a:gd name="connsiteX2663" fmla="*/ 1813013 w 4329610"/>
                <a:gd name="connsiteY2663" fmla="*/ 1410352 h 2891509"/>
                <a:gd name="connsiteX2664" fmla="*/ 1805199 w 4329610"/>
                <a:gd name="connsiteY2664" fmla="*/ 1428090 h 2891509"/>
                <a:gd name="connsiteX2665" fmla="*/ 1815788 w 4329610"/>
                <a:gd name="connsiteY2665" fmla="*/ 1436812 h 2891509"/>
                <a:gd name="connsiteX2666" fmla="*/ 1836118 w 4329610"/>
                <a:gd name="connsiteY2666" fmla="*/ 1464936 h 2891509"/>
                <a:gd name="connsiteX2667" fmla="*/ 1840310 w 4329610"/>
                <a:gd name="connsiteY2667" fmla="*/ 1473925 h 2891509"/>
                <a:gd name="connsiteX2668" fmla="*/ 1842533 w 4329610"/>
                <a:gd name="connsiteY2668" fmla="*/ 1456283 h 2891509"/>
                <a:gd name="connsiteX2669" fmla="*/ 1849923 w 4329610"/>
                <a:gd name="connsiteY2669" fmla="*/ 1445763 h 2891509"/>
                <a:gd name="connsiteX2670" fmla="*/ 1855262 w 4329610"/>
                <a:gd name="connsiteY2670" fmla="*/ 1444106 h 2891509"/>
                <a:gd name="connsiteX2671" fmla="*/ 1862044 w 4329610"/>
                <a:gd name="connsiteY2671" fmla="*/ 1446320 h 2891509"/>
                <a:gd name="connsiteX2672" fmla="*/ 1871076 w 4329610"/>
                <a:gd name="connsiteY2672" fmla="*/ 1453760 h 2891509"/>
                <a:gd name="connsiteX2673" fmla="*/ 1874877 w 4329610"/>
                <a:gd name="connsiteY2673" fmla="*/ 1448341 h 2891509"/>
                <a:gd name="connsiteX2674" fmla="*/ 1890715 w 4329610"/>
                <a:gd name="connsiteY2674" fmla="*/ 1440256 h 2891509"/>
                <a:gd name="connsiteX2675" fmla="*/ 1880835 w 4329610"/>
                <a:gd name="connsiteY2675" fmla="*/ 1439368 h 2891509"/>
                <a:gd name="connsiteX2676" fmla="*/ 1821606 w 4329610"/>
                <a:gd name="connsiteY2676" fmla="*/ 1414466 h 2891509"/>
                <a:gd name="connsiteX2677" fmla="*/ 1817218 w 4329610"/>
                <a:gd name="connsiteY2677" fmla="*/ 1408839 h 2891509"/>
                <a:gd name="connsiteX2678" fmla="*/ 1816964 w 4329610"/>
                <a:gd name="connsiteY2678" fmla="*/ 1403255 h 2891509"/>
                <a:gd name="connsiteX2679" fmla="*/ 1824346 w 4329610"/>
                <a:gd name="connsiteY2679" fmla="*/ 1392731 h 2891509"/>
                <a:gd name="connsiteX2680" fmla="*/ 1840184 w 4329610"/>
                <a:gd name="connsiteY2680" fmla="*/ 1384646 h 2891509"/>
                <a:gd name="connsiteX2681" fmla="*/ 1830304 w 4329610"/>
                <a:gd name="connsiteY2681" fmla="*/ 1383757 h 2891509"/>
                <a:gd name="connsiteX2682" fmla="*/ 1785287 w 4329610"/>
                <a:gd name="connsiteY2682" fmla="*/ 1328642 h 2891509"/>
                <a:gd name="connsiteX2683" fmla="*/ 1786374 w 4329610"/>
                <a:gd name="connsiteY2683" fmla="*/ 1330708 h 2891509"/>
                <a:gd name="connsiteX2684" fmla="*/ 1789653 w 4329610"/>
                <a:gd name="connsiteY2684" fmla="*/ 1329035 h 2891509"/>
                <a:gd name="connsiteX2685" fmla="*/ 3337634 w 4329610"/>
                <a:gd name="connsiteY2685" fmla="*/ 1318798 h 2891509"/>
                <a:gd name="connsiteX2686" fmla="*/ 3337620 w 4329610"/>
                <a:gd name="connsiteY2686" fmla="*/ 1326575 h 2891509"/>
                <a:gd name="connsiteX2687" fmla="*/ 3318010 w 4329610"/>
                <a:gd name="connsiteY2687" fmla="*/ 1387762 h 2891509"/>
                <a:gd name="connsiteX2688" fmla="*/ 3312790 w 4329610"/>
                <a:gd name="connsiteY2688" fmla="*/ 1392625 h 2891509"/>
                <a:gd name="connsiteX2689" fmla="*/ 3307251 w 4329610"/>
                <a:gd name="connsiteY2689" fmla="*/ 1393369 h 2891509"/>
                <a:gd name="connsiteX2690" fmla="*/ 3286827 w 4329610"/>
                <a:gd name="connsiteY2690" fmla="*/ 1374422 h 2891509"/>
                <a:gd name="connsiteX2691" fmla="*/ 3286671 w 4329610"/>
                <a:gd name="connsiteY2691" fmla="*/ 1374014 h 2891509"/>
                <a:gd name="connsiteX2692" fmla="*/ 3286656 w 4329610"/>
                <a:gd name="connsiteY2692" fmla="*/ 1381790 h 2891509"/>
                <a:gd name="connsiteX2693" fmla="*/ 3267049 w 4329610"/>
                <a:gd name="connsiteY2693" fmla="*/ 1442977 h 2891509"/>
                <a:gd name="connsiteX2694" fmla="*/ 3261829 w 4329610"/>
                <a:gd name="connsiteY2694" fmla="*/ 1447840 h 2891509"/>
                <a:gd name="connsiteX2695" fmla="*/ 3256287 w 4329610"/>
                <a:gd name="connsiteY2695" fmla="*/ 1448585 h 2891509"/>
                <a:gd name="connsiteX2696" fmla="*/ 3235865 w 4329610"/>
                <a:gd name="connsiteY2696" fmla="*/ 1429637 h 2891509"/>
                <a:gd name="connsiteX2697" fmla="*/ 3234443 w 4329610"/>
                <a:gd name="connsiteY2697" fmla="*/ 1425914 h 2891509"/>
                <a:gd name="connsiteX2698" fmla="*/ 3234420 w 4329610"/>
                <a:gd name="connsiteY2698" fmla="*/ 1438386 h 2891509"/>
                <a:gd name="connsiteX2699" fmla="*/ 3229268 w 4329610"/>
                <a:gd name="connsiteY2699" fmla="*/ 1464971 h 2891509"/>
                <a:gd name="connsiteX2700" fmla="*/ 3240081 w 4329610"/>
                <a:gd name="connsiteY2700" fmla="*/ 1466447 h 2891509"/>
                <a:gd name="connsiteX2701" fmla="*/ 3244163 w 4329610"/>
                <a:gd name="connsiteY2701" fmla="*/ 1468272 h 2891509"/>
                <a:gd name="connsiteX2702" fmla="*/ 3248802 w 4329610"/>
                <a:gd name="connsiteY2702" fmla="*/ 1465987 h 2891509"/>
                <a:gd name="connsiteX2703" fmla="*/ 3254322 w 4329610"/>
                <a:gd name="connsiteY2703" fmla="*/ 1466872 h 2891509"/>
                <a:gd name="connsiteX2704" fmla="*/ 3263127 w 4329610"/>
                <a:gd name="connsiteY2704" fmla="*/ 1476240 h 2891509"/>
                <a:gd name="connsiteX2705" fmla="*/ 3263284 w 4329610"/>
                <a:gd name="connsiteY2705" fmla="*/ 1476818 h 2891509"/>
                <a:gd name="connsiteX2706" fmla="*/ 3269607 w 4329610"/>
                <a:gd name="connsiteY2706" fmla="*/ 1479644 h 2891509"/>
                <a:gd name="connsiteX2707" fmla="*/ 3274816 w 4329610"/>
                <a:gd name="connsiteY2707" fmla="*/ 1478194 h 2891509"/>
                <a:gd name="connsiteX2708" fmla="*/ 3279267 w 4329610"/>
                <a:gd name="connsiteY2708" fmla="*/ 1469726 h 2891509"/>
                <a:gd name="connsiteX2709" fmla="*/ 3265001 w 4329610"/>
                <a:gd name="connsiteY2709" fmla="*/ 1456627 h 2891509"/>
                <a:gd name="connsiteX2710" fmla="*/ 3265300 w 4329610"/>
                <a:gd name="connsiteY2710" fmla="*/ 1451045 h 2891509"/>
                <a:gd name="connsiteX2711" fmla="*/ 3269731 w 4329610"/>
                <a:gd name="connsiteY2711" fmla="*/ 1445453 h 2891509"/>
                <a:gd name="connsiteX2712" fmla="*/ 3329153 w 4329610"/>
                <a:gd name="connsiteY2712" fmla="*/ 1421013 h 2891509"/>
                <a:gd name="connsiteX2713" fmla="*/ 3336903 w 4329610"/>
                <a:gd name="connsiteY2713" fmla="*/ 1420377 h 2891509"/>
                <a:gd name="connsiteX2714" fmla="*/ 3336485 w 4329610"/>
                <a:gd name="connsiteY2714" fmla="*/ 1420254 h 2891509"/>
                <a:gd name="connsiteX2715" fmla="*/ 3315964 w 4329610"/>
                <a:gd name="connsiteY2715" fmla="*/ 1401411 h 2891509"/>
                <a:gd name="connsiteX2716" fmla="*/ 3316263 w 4329610"/>
                <a:gd name="connsiteY2716" fmla="*/ 1395829 h 2891509"/>
                <a:gd name="connsiteX2717" fmla="*/ 3320694 w 4329610"/>
                <a:gd name="connsiteY2717" fmla="*/ 1390237 h 2891509"/>
                <a:gd name="connsiteX2718" fmla="*/ 3346683 w 4329610"/>
                <a:gd name="connsiteY2718" fmla="*/ 1375103 h 2891509"/>
                <a:gd name="connsiteX2719" fmla="*/ 3351909 w 4329610"/>
                <a:gd name="connsiteY2719" fmla="*/ 1373649 h 2891509"/>
                <a:gd name="connsiteX2720" fmla="*/ 3350920 w 4329610"/>
                <a:gd name="connsiteY2720" fmla="*/ 1370659 h 2891509"/>
                <a:gd name="connsiteX2721" fmla="*/ 3351394 w 4329610"/>
                <a:gd name="connsiteY2721" fmla="*/ 1331827 h 2891509"/>
                <a:gd name="connsiteX2722" fmla="*/ 3337789 w 4329610"/>
                <a:gd name="connsiteY2722" fmla="*/ 1319206 h 2891509"/>
                <a:gd name="connsiteX2723" fmla="*/ 1001744 w 4329610"/>
                <a:gd name="connsiteY2723" fmla="*/ 1272851 h 2891509"/>
                <a:gd name="connsiteX2724" fmla="*/ 1007333 w 4329610"/>
                <a:gd name="connsiteY2724" fmla="*/ 1272936 h 2891509"/>
                <a:gd name="connsiteX2725" fmla="*/ 1013091 w 4329610"/>
                <a:gd name="connsiteY2725" fmla="*/ 1277148 h 2891509"/>
                <a:gd name="connsiteX2726" fmla="*/ 1039790 w 4329610"/>
                <a:gd name="connsiteY2726" fmla="*/ 1335589 h 2891509"/>
                <a:gd name="connsiteX2727" fmla="*/ 1040980 w 4329610"/>
                <a:gd name="connsiteY2727" fmla="*/ 1345438 h 2891509"/>
                <a:gd name="connsiteX2728" fmla="*/ 1048577 w 4329610"/>
                <a:gd name="connsiteY2728" fmla="*/ 1329361 h 2891509"/>
                <a:gd name="connsiteX2729" fmla="*/ 1058872 w 4329610"/>
                <a:gd name="connsiteY2729" fmla="*/ 1321660 h 2891509"/>
                <a:gd name="connsiteX2730" fmla="*/ 1064461 w 4329610"/>
                <a:gd name="connsiteY2730" fmla="*/ 1321744 h 2891509"/>
                <a:gd name="connsiteX2731" fmla="*/ 1070219 w 4329610"/>
                <a:gd name="connsiteY2731" fmla="*/ 1325956 h 2891509"/>
                <a:gd name="connsiteX2732" fmla="*/ 1096918 w 4329610"/>
                <a:gd name="connsiteY2732" fmla="*/ 1384399 h 2891509"/>
                <a:gd name="connsiteX2733" fmla="*/ 1098108 w 4329610"/>
                <a:gd name="connsiteY2733" fmla="*/ 1394247 h 2891509"/>
                <a:gd name="connsiteX2734" fmla="*/ 1105706 w 4329610"/>
                <a:gd name="connsiteY2734" fmla="*/ 1378169 h 2891509"/>
                <a:gd name="connsiteX2735" fmla="*/ 1115999 w 4329610"/>
                <a:gd name="connsiteY2735" fmla="*/ 1370468 h 2891509"/>
                <a:gd name="connsiteX2736" fmla="*/ 1121589 w 4329610"/>
                <a:gd name="connsiteY2736" fmla="*/ 1370552 h 2891509"/>
                <a:gd name="connsiteX2737" fmla="*/ 1127347 w 4329610"/>
                <a:gd name="connsiteY2737" fmla="*/ 1374766 h 2891509"/>
                <a:gd name="connsiteX2738" fmla="*/ 1154047 w 4329610"/>
                <a:gd name="connsiteY2738" fmla="*/ 1433208 h 2891509"/>
                <a:gd name="connsiteX2739" fmla="*/ 1155237 w 4329610"/>
                <a:gd name="connsiteY2739" fmla="*/ 1443055 h 2891509"/>
                <a:gd name="connsiteX2740" fmla="*/ 1162833 w 4329610"/>
                <a:gd name="connsiteY2740" fmla="*/ 1426978 h 2891509"/>
                <a:gd name="connsiteX2741" fmla="*/ 1173127 w 4329610"/>
                <a:gd name="connsiteY2741" fmla="*/ 1419278 h 2891509"/>
                <a:gd name="connsiteX2742" fmla="*/ 1178718 w 4329610"/>
                <a:gd name="connsiteY2742" fmla="*/ 1419362 h 2891509"/>
                <a:gd name="connsiteX2743" fmla="*/ 1184476 w 4329610"/>
                <a:gd name="connsiteY2743" fmla="*/ 1423575 h 2891509"/>
                <a:gd name="connsiteX2744" fmla="*/ 1211175 w 4329610"/>
                <a:gd name="connsiteY2744" fmla="*/ 1482017 h 2891509"/>
                <a:gd name="connsiteX2745" fmla="*/ 1212773 w 4329610"/>
                <a:gd name="connsiteY2745" fmla="*/ 1495244 h 2891509"/>
                <a:gd name="connsiteX2746" fmla="*/ 1221390 w 4329610"/>
                <a:gd name="connsiteY2746" fmla="*/ 1477007 h 2891509"/>
                <a:gd name="connsiteX2747" fmla="*/ 1231684 w 4329610"/>
                <a:gd name="connsiteY2747" fmla="*/ 1469307 h 2891509"/>
                <a:gd name="connsiteX2748" fmla="*/ 1237274 w 4329610"/>
                <a:gd name="connsiteY2748" fmla="*/ 1469391 h 2891509"/>
                <a:gd name="connsiteX2749" fmla="*/ 1243033 w 4329610"/>
                <a:gd name="connsiteY2749" fmla="*/ 1473604 h 2891509"/>
                <a:gd name="connsiteX2750" fmla="*/ 1263399 w 4329610"/>
                <a:gd name="connsiteY2750" fmla="*/ 1509376 h 2891509"/>
                <a:gd name="connsiteX2751" fmla="*/ 1272386 w 4329610"/>
                <a:gd name="connsiteY2751" fmla="*/ 1554858 h 2891509"/>
                <a:gd name="connsiteX2752" fmla="*/ 1272813 w 4329610"/>
                <a:gd name="connsiteY2752" fmla="*/ 1555210 h 2891509"/>
                <a:gd name="connsiteX2753" fmla="*/ 1293144 w 4329610"/>
                <a:gd name="connsiteY2753" fmla="*/ 1583333 h 2891509"/>
                <a:gd name="connsiteX2754" fmla="*/ 1297337 w 4329610"/>
                <a:gd name="connsiteY2754" fmla="*/ 1592323 h 2891509"/>
                <a:gd name="connsiteX2755" fmla="*/ 1299559 w 4329610"/>
                <a:gd name="connsiteY2755" fmla="*/ 1574680 h 2891509"/>
                <a:gd name="connsiteX2756" fmla="*/ 1306949 w 4329610"/>
                <a:gd name="connsiteY2756" fmla="*/ 1564161 h 2891509"/>
                <a:gd name="connsiteX2757" fmla="*/ 1312287 w 4329610"/>
                <a:gd name="connsiteY2757" fmla="*/ 1562504 h 2891509"/>
                <a:gd name="connsiteX2758" fmla="*/ 1319071 w 4329610"/>
                <a:gd name="connsiteY2758" fmla="*/ 1564717 h 2891509"/>
                <a:gd name="connsiteX2759" fmla="*/ 1362615 w 4329610"/>
                <a:gd name="connsiteY2759" fmla="*/ 1611963 h 2891509"/>
                <a:gd name="connsiteX2760" fmla="*/ 1366808 w 4329610"/>
                <a:gd name="connsiteY2760" fmla="*/ 1620953 h 2891509"/>
                <a:gd name="connsiteX2761" fmla="*/ 1369031 w 4329610"/>
                <a:gd name="connsiteY2761" fmla="*/ 1603310 h 2891509"/>
                <a:gd name="connsiteX2762" fmla="*/ 1376420 w 4329610"/>
                <a:gd name="connsiteY2762" fmla="*/ 1592791 h 2891509"/>
                <a:gd name="connsiteX2763" fmla="*/ 1381760 w 4329610"/>
                <a:gd name="connsiteY2763" fmla="*/ 1591134 h 2891509"/>
                <a:gd name="connsiteX2764" fmla="*/ 1388542 w 4329610"/>
                <a:gd name="connsiteY2764" fmla="*/ 1593348 h 2891509"/>
                <a:gd name="connsiteX2765" fmla="*/ 1432086 w 4329610"/>
                <a:gd name="connsiteY2765" fmla="*/ 1640593 h 2891509"/>
                <a:gd name="connsiteX2766" fmla="*/ 1436279 w 4329610"/>
                <a:gd name="connsiteY2766" fmla="*/ 1649583 h 2891509"/>
                <a:gd name="connsiteX2767" fmla="*/ 1438502 w 4329610"/>
                <a:gd name="connsiteY2767" fmla="*/ 1631940 h 2891509"/>
                <a:gd name="connsiteX2768" fmla="*/ 1445892 w 4329610"/>
                <a:gd name="connsiteY2768" fmla="*/ 1621422 h 2891509"/>
                <a:gd name="connsiteX2769" fmla="*/ 1451231 w 4329610"/>
                <a:gd name="connsiteY2769" fmla="*/ 1619764 h 2891509"/>
                <a:gd name="connsiteX2770" fmla="*/ 1458013 w 4329610"/>
                <a:gd name="connsiteY2770" fmla="*/ 1621978 h 2891509"/>
                <a:gd name="connsiteX2771" fmla="*/ 1501558 w 4329610"/>
                <a:gd name="connsiteY2771" fmla="*/ 1669224 h 2891509"/>
                <a:gd name="connsiteX2772" fmla="*/ 1507189 w 4329610"/>
                <a:gd name="connsiteY2772" fmla="*/ 1681297 h 2891509"/>
                <a:gd name="connsiteX2773" fmla="*/ 1509710 w 4329610"/>
                <a:gd name="connsiteY2773" fmla="*/ 1661286 h 2891509"/>
                <a:gd name="connsiteX2774" fmla="*/ 1517099 w 4329610"/>
                <a:gd name="connsiteY2774" fmla="*/ 1650767 h 2891509"/>
                <a:gd name="connsiteX2775" fmla="*/ 1522439 w 4329610"/>
                <a:gd name="connsiteY2775" fmla="*/ 1649109 h 2891509"/>
                <a:gd name="connsiteX2776" fmla="*/ 1529221 w 4329610"/>
                <a:gd name="connsiteY2776" fmla="*/ 1651324 h 2891509"/>
                <a:gd name="connsiteX2777" fmla="*/ 1583041 w 4329610"/>
                <a:gd name="connsiteY2777" fmla="*/ 1720601 h 2891509"/>
                <a:gd name="connsiteX2778" fmla="*/ 1579907 w 4329610"/>
                <a:gd name="connsiteY2778" fmla="*/ 1787265 h 2891509"/>
                <a:gd name="connsiteX2779" fmla="*/ 1574569 w 4329610"/>
                <a:gd name="connsiteY2779" fmla="*/ 1788922 h 2891509"/>
                <a:gd name="connsiteX2780" fmla="*/ 1567785 w 4329610"/>
                <a:gd name="connsiteY2780" fmla="*/ 1786708 h 2891509"/>
                <a:gd name="connsiteX2781" fmla="*/ 1524241 w 4329610"/>
                <a:gd name="connsiteY2781" fmla="*/ 1739463 h 2891509"/>
                <a:gd name="connsiteX2782" fmla="*/ 1518970 w 4329610"/>
                <a:gd name="connsiteY2782" fmla="*/ 1728160 h 2891509"/>
                <a:gd name="connsiteX2783" fmla="*/ 1519248 w 4329610"/>
                <a:gd name="connsiteY2783" fmla="*/ 1732134 h 2891509"/>
                <a:gd name="connsiteX2784" fmla="*/ 1508699 w 4329610"/>
                <a:gd name="connsiteY2784" fmla="*/ 1757918 h 2891509"/>
                <a:gd name="connsiteX2785" fmla="*/ 1503360 w 4329610"/>
                <a:gd name="connsiteY2785" fmla="*/ 1759577 h 2891509"/>
                <a:gd name="connsiteX2786" fmla="*/ 1496578 w 4329610"/>
                <a:gd name="connsiteY2786" fmla="*/ 1757363 h 2891509"/>
                <a:gd name="connsiteX2787" fmla="*/ 1453033 w 4329610"/>
                <a:gd name="connsiteY2787" fmla="*/ 1710117 h 2891509"/>
                <a:gd name="connsiteX2788" fmla="*/ 1449746 w 4329610"/>
                <a:gd name="connsiteY2788" fmla="*/ 1703069 h 2891509"/>
                <a:gd name="connsiteX2789" fmla="*/ 1449776 w 4329610"/>
                <a:gd name="connsiteY2789" fmla="*/ 1703504 h 2891509"/>
                <a:gd name="connsiteX2790" fmla="*/ 1439228 w 4329610"/>
                <a:gd name="connsiteY2790" fmla="*/ 1729288 h 2891509"/>
                <a:gd name="connsiteX2791" fmla="*/ 1433888 w 4329610"/>
                <a:gd name="connsiteY2791" fmla="*/ 1730946 h 2891509"/>
                <a:gd name="connsiteX2792" fmla="*/ 1427107 w 4329610"/>
                <a:gd name="connsiteY2792" fmla="*/ 1728732 h 2891509"/>
                <a:gd name="connsiteX2793" fmla="*/ 1383562 w 4329610"/>
                <a:gd name="connsiteY2793" fmla="*/ 1681486 h 2891509"/>
                <a:gd name="connsiteX2794" fmla="*/ 1380274 w 4329610"/>
                <a:gd name="connsiteY2794" fmla="*/ 1674439 h 2891509"/>
                <a:gd name="connsiteX2795" fmla="*/ 1380305 w 4329610"/>
                <a:gd name="connsiteY2795" fmla="*/ 1674874 h 2891509"/>
                <a:gd name="connsiteX2796" fmla="*/ 1369756 w 4329610"/>
                <a:gd name="connsiteY2796" fmla="*/ 1700659 h 2891509"/>
                <a:gd name="connsiteX2797" fmla="*/ 1364417 w 4329610"/>
                <a:gd name="connsiteY2797" fmla="*/ 1702316 h 2891509"/>
                <a:gd name="connsiteX2798" fmla="*/ 1357635 w 4329610"/>
                <a:gd name="connsiteY2798" fmla="*/ 1700102 h 2891509"/>
                <a:gd name="connsiteX2799" fmla="*/ 1314090 w 4329610"/>
                <a:gd name="connsiteY2799" fmla="*/ 1652856 h 2891509"/>
                <a:gd name="connsiteX2800" fmla="*/ 1310803 w 4329610"/>
                <a:gd name="connsiteY2800" fmla="*/ 1645808 h 2891509"/>
                <a:gd name="connsiteX2801" fmla="*/ 1310833 w 4329610"/>
                <a:gd name="connsiteY2801" fmla="*/ 1646243 h 2891509"/>
                <a:gd name="connsiteX2802" fmla="*/ 1300286 w 4329610"/>
                <a:gd name="connsiteY2802" fmla="*/ 1672028 h 2891509"/>
                <a:gd name="connsiteX2803" fmla="*/ 1294946 w 4329610"/>
                <a:gd name="connsiteY2803" fmla="*/ 1673686 h 2891509"/>
                <a:gd name="connsiteX2804" fmla="*/ 1288164 w 4329610"/>
                <a:gd name="connsiteY2804" fmla="*/ 1671471 h 2891509"/>
                <a:gd name="connsiteX2805" fmla="*/ 1257685 w 4329610"/>
                <a:gd name="connsiteY2805" fmla="*/ 1643804 h 2891509"/>
                <a:gd name="connsiteX2806" fmla="*/ 1243482 w 4329610"/>
                <a:gd name="connsiteY2806" fmla="*/ 1618484 h 2891509"/>
                <a:gd name="connsiteX2807" fmla="*/ 1243355 w 4329610"/>
                <a:gd name="connsiteY2807" fmla="*/ 1618482 h 2891509"/>
                <a:gd name="connsiteX2808" fmla="*/ 1237597 w 4329610"/>
                <a:gd name="connsiteY2808" fmla="*/ 1614269 h 2891509"/>
                <a:gd name="connsiteX2809" fmla="*/ 1210898 w 4329610"/>
                <a:gd name="connsiteY2809" fmla="*/ 1555827 h 2891509"/>
                <a:gd name="connsiteX2810" fmla="*/ 1209402 w 4329610"/>
                <a:gd name="connsiteY2810" fmla="*/ 1543446 h 2891509"/>
                <a:gd name="connsiteX2811" fmla="*/ 1208430 w 4329610"/>
                <a:gd name="connsiteY2811" fmla="*/ 1547309 h 2891509"/>
                <a:gd name="connsiteX2812" fmla="*/ 1190388 w 4329610"/>
                <a:gd name="connsiteY2812" fmla="*/ 1568537 h 2891509"/>
                <a:gd name="connsiteX2813" fmla="*/ 1184799 w 4329610"/>
                <a:gd name="connsiteY2813" fmla="*/ 1568453 h 2891509"/>
                <a:gd name="connsiteX2814" fmla="*/ 1179041 w 4329610"/>
                <a:gd name="connsiteY2814" fmla="*/ 1564239 h 2891509"/>
                <a:gd name="connsiteX2815" fmla="*/ 1152341 w 4329610"/>
                <a:gd name="connsiteY2815" fmla="*/ 1505798 h 2891509"/>
                <a:gd name="connsiteX2816" fmla="*/ 1151408 w 4329610"/>
                <a:gd name="connsiteY2816" fmla="*/ 1498078 h 2891509"/>
                <a:gd name="connsiteX2817" fmla="*/ 1151302 w 4329610"/>
                <a:gd name="connsiteY2817" fmla="*/ 1498501 h 2891509"/>
                <a:gd name="connsiteX2818" fmla="*/ 1133261 w 4329610"/>
                <a:gd name="connsiteY2818" fmla="*/ 1519728 h 2891509"/>
                <a:gd name="connsiteX2819" fmla="*/ 1127670 w 4329610"/>
                <a:gd name="connsiteY2819" fmla="*/ 1519644 h 2891509"/>
                <a:gd name="connsiteX2820" fmla="*/ 1121912 w 4329610"/>
                <a:gd name="connsiteY2820" fmla="*/ 1515431 h 2891509"/>
                <a:gd name="connsiteX2821" fmla="*/ 1095213 w 4329610"/>
                <a:gd name="connsiteY2821" fmla="*/ 1456989 h 2891509"/>
                <a:gd name="connsiteX2822" fmla="*/ 1094280 w 4329610"/>
                <a:gd name="connsiteY2822" fmla="*/ 1449268 h 2891509"/>
                <a:gd name="connsiteX2823" fmla="*/ 1094173 w 4329610"/>
                <a:gd name="connsiteY2823" fmla="*/ 1449692 h 2891509"/>
                <a:gd name="connsiteX2824" fmla="*/ 1076132 w 4329610"/>
                <a:gd name="connsiteY2824" fmla="*/ 1470919 h 2891509"/>
                <a:gd name="connsiteX2825" fmla="*/ 1070542 w 4329610"/>
                <a:gd name="connsiteY2825" fmla="*/ 1470835 h 2891509"/>
                <a:gd name="connsiteX2826" fmla="*/ 1064784 w 4329610"/>
                <a:gd name="connsiteY2826" fmla="*/ 1466622 h 2891509"/>
                <a:gd name="connsiteX2827" fmla="*/ 1038085 w 4329610"/>
                <a:gd name="connsiteY2827" fmla="*/ 1408180 h 2891509"/>
                <a:gd name="connsiteX2828" fmla="*/ 1037152 w 4329610"/>
                <a:gd name="connsiteY2828" fmla="*/ 1400460 h 2891509"/>
                <a:gd name="connsiteX2829" fmla="*/ 1037046 w 4329610"/>
                <a:gd name="connsiteY2829" fmla="*/ 1400883 h 2891509"/>
                <a:gd name="connsiteX2830" fmla="*/ 1019003 w 4329610"/>
                <a:gd name="connsiteY2830" fmla="*/ 1422110 h 2891509"/>
                <a:gd name="connsiteX2831" fmla="*/ 1013414 w 4329610"/>
                <a:gd name="connsiteY2831" fmla="*/ 1422026 h 2891509"/>
                <a:gd name="connsiteX2832" fmla="*/ 1007656 w 4329610"/>
                <a:gd name="connsiteY2832" fmla="*/ 1417812 h 2891509"/>
                <a:gd name="connsiteX2833" fmla="*/ 978040 w 4329610"/>
                <a:gd name="connsiteY2833" fmla="*/ 1335236 h 2891509"/>
                <a:gd name="connsiteX2834" fmla="*/ 991450 w 4329610"/>
                <a:gd name="connsiteY2834" fmla="*/ 1280551 h 2891509"/>
                <a:gd name="connsiteX2835" fmla="*/ 1001744 w 4329610"/>
                <a:gd name="connsiteY2835" fmla="*/ 1272851 h 2891509"/>
                <a:gd name="connsiteX2836" fmla="*/ 3388596 w 4329610"/>
                <a:gd name="connsiteY2836" fmla="*/ 1263583 h 2891509"/>
                <a:gd name="connsiteX2837" fmla="*/ 3388582 w 4329610"/>
                <a:gd name="connsiteY2837" fmla="*/ 1271359 h 2891509"/>
                <a:gd name="connsiteX2838" fmla="*/ 3386293 w 4329610"/>
                <a:gd name="connsiteY2838" fmla="*/ 1283173 h 2891509"/>
                <a:gd name="connsiteX2839" fmla="*/ 3386923 w 4329610"/>
                <a:gd name="connsiteY2839" fmla="*/ 1283485 h 2891509"/>
                <a:gd name="connsiteX2840" fmla="*/ 3398714 w 4329610"/>
                <a:gd name="connsiteY2840" fmla="*/ 1299849 h 2891509"/>
                <a:gd name="connsiteX2841" fmla="*/ 3397879 w 4329610"/>
                <a:gd name="connsiteY2841" fmla="*/ 1286552 h 2891509"/>
                <a:gd name="connsiteX2842" fmla="*/ 3399487 w 4329610"/>
                <a:gd name="connsiteY2842" fmla="*/ 1273950 h 2891509"/>
                <a:gd name="connsiteX2843" fmla="*/ 3388753 w 4329610"/>
                <a:gd name="connsiteY2843" fmla="*/ 1263991 h 2891509"/>
                <a:gd name="connsiteX2844" fmla="*/ 1581559 w 4329610"/>
                <a:gd name="connsiteY2844" fmla="*/ 1243605 h 2891509"/>
                <a:gd name="connsiteX2845" fmla="*/ 1586240 w 4329610"/>
                <a:gd name="connsiteY2845" fmla="*/ 1250457 h 2891509"/>
                <a:gd name="connsiteX2846" fmla="*/ 1595626 w 4329610"/>
                <a:gd name="connsiteY2846" fmla="*/ 1245536 h 2891509"/>
                <a:gd name="connsiteX2847" fmla="*/ 1585738 w 4329610"/>
                <a:gd name="connsiteY2847" fmla="*/ 1244754 h 2891509"/>
                <a:gd name="connsiteX2848" fmla="*/ 1458470 w 4329610"/>
                <a:gd name="connsiteY2848" fmla="*/ 1227889 h 2891509"/>
                <a:gd name="connsiteX2849" fmla="*/ 1455280 w 4329610"/>
                <a:gd name="connsiteY2849" fmla="*/ 1228833 h 2891509"/>
                <a:gd name="connsiteX2850" fmla="*/ 1458717 w 4329610"/>
                <a:gd name="connsiteY2850" fmla="*/ 1229105 h 2891509"/>
                <a:gd name="connsiteX2851" fmla="*/ 782465 w 4329610"/>
                <a:gd name="connsiteY2851" fmla="*/ 1213901 h 2891509"/>
                <a:gd name="connsiteX2852" fmla="*/ 788008 w 4329610"/>
                <a:gd name="connsiteY2852" fmla="*/ 1214629 h 2891509"/>
                <a:gd name="connsiteX2853" fmla="*/ 793242 w 4329610"/>
                <a:gd name="connsiteY2853" fmla="*/ 1219477 h 2891509"/>
                <a:gd name="connsiteX2854" fmla="*/ 813034 w 4329610"/>
                <a:gd name="connsiteY2854" fmla="*/ 1280605 h 2891509"/>
                <a:gd name="connsiteX2855" fmla="*/ 813082 w 4329610"/>
                <a:gd name="connsiteY2855" fmla="*/ 1290524 h 2891509"/>
                <a:gd name="connsiteX2856" fmla="*/ 822480 w 4329610"/>
                <a:gd name="connsiteY2856" fmla="*/ 1275428 h 2891509"/>
                <a:gd name="connsiteX2857" fmla="*/ 833592 w 4329610"/>
                <a:gd name="connsiteY2857" fmla="*/ 1268964 h 2891509"/>
                <a:gd name="connsiteX2858" fmla="*/ 839135 w 4329610"/>
                <a:gd name="connsiteY2858" fmla="*/ 1269692 h 2891509"/>
                <a:gd name="connsiteX2859" fmla="*/ 844369 w 4329610"/>
                <a:gd name="connsiteY2859" fmla="*/ 1274540 h 2891509"/>
                <a:gd name="connsiteX2860" fmla="*/ 864161 w 4329610"/>
                <a:gd name="connsiteY2860" fmla="*/ 1335668 h 2891509"/>
                <a:gd name="connsiteX2861" fmla="*/ 864209 w 4329610"/>
                <a:gd name="connsiteY2861" fmla="*/ 1345587 h 2891509"/>
                <a:gd name="connsiteX2862" fmla="*/ 873607 w 4329610"/>
                <a:gd name="connsiteY2862" fmla="*/ 1330491 h 2891509"/>
                <a:gd name="connsiteX2863" fmla="*/ 884720 w 4329610"/>
                <a:gd name="connsiteY2863" fmla="*/ 1324027 h 2891509"/>
                <a:gd name="connsiteX2864" fmla="*/ 890263 w 4329610"/>
                <a:gd name="connsiteY2864" fmla="*/ 1324755 h 2891509"/>
                <a:gd name="connsiteX2865" fmla="*/ 895497 w 4329610"/>
                <a:gd name="connsiteY2865" fmla="*/ 1329602 h 2891509"/>
                <a:gd name="connsiteX2866" fmla="*/ 915289 w 4329610"/>
                <a:gd name="connsiteY2866" fmla="*/ 1390730 h 2891509"/>
                <a:gd name="connsiteX2867" fmla="*/ 915337 w 4329610"/>
                <a:gd name="connsiteY2867" fmla="*/ 1400650 h 2891509"/>
                <a:gd name="connsiteX2868" fmla="*/ 924735 w 4329610"/>
                <a:gd name="connsiteY2868" fmla="*/ 1385554 h 2891509"/>
                <a:gd name="connsiteX2869" fmla="*/ 935847 w 4329610"/>
                <a:gd name="connsiteY2869" fmla="*/ 1379091 h 2891509"/>
                <a:gd name="connsiteX2870" fmla="*/ 941391 w 4329610"/>
                <a:gd name="connsiteY2870" fmla="*/ 1379818 h 2891509"/>
                <a:gd name="connsiteX2871" fmla="*/ 946625 w 4329610"/>
                <a:gd name="connsiteY2871" fmla="*/ 1384665 h 2891509"/>
                <a:gd name="connsiteX2872" fmla="*/ 956777 w 4329610"/>
                <a:gd name="connsiteY2872" fmla="*/ 1405671 h 2891509"/>
                <a:gd name="connsiteX2873" fmla="*/ 966772 w 4329610"/>
                <a:gd name="connsiteY2873" fmla="*/ 1406055 h 2891509"/>
                <a:gd name="connsiteX2874" fmla="*/ 1005285 w 4329610"/>
                <a:gd name="connsiteY2874" fmla="*/ 1420588 h 2891509"/>
                <a:gd name="connsiteX2875" fmla="*/ 1010345 w 4329610"/>
                <a:gd name="connsiteY2875" fmla="*/ 1425618 h 2891509"/>
                <a:gd name="connsiteX2876" fmla="*/ 1011300 w 4329610"/>
                <a:gd name="connsiteY2876" fmla="*/ 1431126 h 2891509"/>
                <a:gd name="connsiteX2877" fmla="*/ 1000255 w 4329610"/>
                <a:gd name="connsiteY2877" fmla="*/ 1443987 h 2891509"/>
                <a:gd name="connsiteX2878" fmla="*/ 1003953 w 4329610"/>
                <a:gd name="connsiteY2878" fmla="*/ 1452678 h 2891509"/>
                <a:gd name="connsiteX2879" fmla="*/ 1034817 w 4329610"/>
                <a:gd name="connsiteY2879" fmla="*/ 1457440 h 2891509"/>
                <a:gd name="connsiteX2880" fmla="*/ 1062413 w 4329610"/>
                <a:gd name="connsiteY2880" fmla="*/ 1469397 h 2891509"/>
                <a:gd name="connsiteX2881" fmla="*/ 1067474 w 4329610"/>
                <a:gd name="connsiteY2881" fmla="*/ 1474427 h 2891509"/>
                <a:gd name="connsiteX2882" fmla="*/ 1068429 w 4329610"/>
                <a:gd name="connsiteY2882" fmla="*/ 1479935 h 2891509"/>
                <a:gd name="connsiteX2883" fmla="*/ 1050278 w 4329610"/>
                <a:gd name="connsiteY2883" fmla="*/ 1501069 h 2891509"/>
                <a:gd name="connsiteX2884" fmla="*/ 1049876 w 4329610"/>
                <a:gd name="connsiteY2884" fmla="*/ 1501240 h 2891509"/>
                <a:gd name="connsiteX2885" fmla="*/ 1057648 w 4329610"/>
                <a:gd name="connsiteY2885" fmla="*/ 1500957 h 2891509"/>
                <a:gd name="connsiteX2886" fmla="*/ 1119541 w 4329610"/>
                <a:gd name="connsiteY2886" fmla="*/ 1518206 h 2891509"/>
                <a:gd name="connsiteX2887" fmla="*/ 1124601 w 4329610"/>
                <a:gd name="connsiteY2887" fmla="*/ 1523236 h 2891509"/>
                <a:gd name="connsiteX2888" fmla="*/ 1125557 w 4329610"/>
                <a:gd name="connsiteY2888" fmla="*/ 1528743 h 2891509"/>
                <a:gd name="connsiteX2889" fmla="*/ 1107407 w 4329610"/>
                <a:gd name="connsiteY2889" fmla="*/ 1549878 h 2891509"/>
                <a:gd name="connsiteX2890" fmla="*/ 1107005 w 4329610"/>
                <a:gd name="connsiteY2890" fmla="*/ 1550049 h 2891509"/>
                <a:gd name="connsiteX2891" fmla="*/ 1114777 w 4329610"/>
                <a:gd name="connsiteY2891" fmla="*/ 1549766 h 2891509"/>
                <a:gd name="connsiteX2892" fmla="*/ 1176670 w 4329610"/>
                <a:gd name="connsiteY2892" fmla="*/ 1567015 h 2891509"/>
                <a:gd name="connsiteX2893" fmla="*/ 1181729 w 4329610"/>
                <a:gd name="connsiteY2893" fmla="*/ 1572045 h 2891509"/>
                <a:gd name="connsiteX2894" fmla="*/ 1182685 w 4329610"/>
                <a:gd name="connsiteY2894" fmla="*/ 1577553 h 2891509"/>
                <a:gd name="connsiteX2895" fmla="*/ 1164535 w 4329610"/>
                <a:gd name="connsiteY2895" fmla="*/ 1598687 h 2891509"/>
                <a:gd name="connsiteX2896" fmla="*/ 1160870 w 4329610"/>
                <a:gd name="connsiteY2896" fmla="*/ 1600250 h 2891509"/>
                <a:gd name="connsiteX2897" fmla="*/ 1173334 w 4329610"/>
                <a:gd name="connsiteY2897" fmla="*/ 1599795 h 2891509"/>
                <a:gd name="connsiteX2898" fmla="*/ 1235227 w 4329610"/>
                <a:gd name="connsiteY2898" fmla="*/ 1617044 h 2891509"/>
                <a:gd name="connsiteX2899" fmla="*/ 1240286 w 4329610"/>
                <a:gd name="connsiteY2899" fmla="*/ 1622074 h 2891509"/>
                <a:gd name="connsiteX2900" fmla="*/ 1241242 w 4329610"/>
                <a:gd name="connsiteY2900" fmla="*/ 1627582 h 2891509"/>
                <a:gd name="connsiteX2901" fmla="*/ 1223091 w 4329610"/>
                <a:gd name="connsiteY2901" fmla="*/ 1648716 h 2891509"/>
                <a:gd name="connsiteX2902" fmla="*/ 1193349 w 4329610"/>
                <a:gd name="connsiteY2902" fmla="*/ 1657703 h 2891509"/>
                <a:gd name="connsiteX2903" fmla="*/ 1216800 w 4329610"/>
                <a:gd name="connsiteY2903" fmla="*/ 1678992 h 2891509"/>
                <a:gd name="connsiteX2904" fmla="*/ 1217884 w 4329610"/>
                <a:gd name="connsiteY2904" fmla="*/ 1680924 h 2891509"/>
                <a:gd name="connsiteX2905" fmla="*/ 1245650 w 4329610"/>
                <a:gd name="connsiteY2905" fmla="*/ 1673007 h 2891509"/>
                <a:gd name="connsiteX2906" fmla="*/ 1286773 w 4329610"/>
                <a:gd name="connsiteY2906" fmla="*/ 1674847 h 2891509"/>
                <a:gd name="connsiteX2907" fmla="*/ 1293147 w 4329610"/>
                <a:gd name="connsiteY2907" fmla="*/ 1678054 h 2891509"/>
                <a:gd name="connsiteX2908" fmla="*/ 1295766 w 4329610"/>
                <a:gd name="connsiteY2908" fmla="*/ 1682992 h 2891509"/>
                <a:gd name="connsiteX2909" fmla="*/ 1285086 w 4329610"/>
                <a:gd name="connsiteY2909" fmla="*/ 1708721 h 2891509"/>
                <a:gd name="connsiteX2910" fmla="*/ 1284758 w 4329610"/>
                <a:gd name="connsiteY2910" fmla="*/ 1709010 h 2891509"/>
                <a:gd name="connsiteX2911" fmla="*/ 1292056 w 4329610"/>
                <a:gd name="connsiteY2911" fmla="*/ 1706323 h 2891509"/>
                <a:gd name="connsiteX2912" fmla="*/ 1356244 w 4329610"/>
                <a:gd name="connsiteY2912" fmla="*/ 1703477 h 2891509"/>
                <a:gd name="connsiteX2913" fmla="*/ 1362618 w 4329610"/>
                <a:gd name="connsiteY2913" fmla="*/ 1706684 h 2891509"/>
                <a:gd name="connsiteX2914" fmla="*/ 1365238 w 4329610"/>
                <a:gd name="connsiteY2914" fmla="*/ 1711622 h 2891509"/>
                <a:gd name="connsiteX2915" fmla="*/ 1354557 w 4329610"/>
                <a:gd name="connsiteY2915" fmla="*/ 1737352 h 2891509"/>
                <a:gd name="connsiteX2916" fmla="*/ 1354229 w 4329610"/>
                <a:gd name="connsiteY2916" fmla="*/ 1737640 h 2891509"/>
                <a:gd name="connsiteX2917" fmla="*/ 1361527 w 4329610"/>
                <a:gd name="connsiteY2917" fmla="*/ 1734954 h 2891509"/>
                <a:gd name="connsiteX2918" fmla="*/ 1425716 w 4329610"/>
                <a:gd name="connsiteY2918" fmla="*/ 1732107 h 2891509"/>
                <a:gd name="connsiteX2919" fmla="*/ 1432089 w 4329610"/>
                <a:gd name="connsiteY2919" fmla="*/ 1735314 h 2891509"/>
                <a:gd name="connsiteX2920" fmla="*/ 1434709 w 4329610"/>
                <a:gd name="connsiteY2920" fmla="*/ 1740252 h 2891509"/>
                <a:gd name="connsiteX2921" fmla="*/ 1424029 w 4329610"/>
                <a:gd name="connsiteY2921" fmla="*/ 1765982 h 2891509"/>
                <a:gd name="connsiteX2922" fmla="*/ 1423700 w 4329610"/>
                <a:gd name="connsiteY2922" fmla="*/ 1766270 h 2891509"/>
                <a:gd name="connsiteX2923" fmla="*/ 1430999 w 4329610"/>
                <a:gd name="connsiteY2923" fmla="*/ 1763584 h 2891509"/>
                <a:gd name="connsiteX2924" fmla="*/ 1495186 w 4329610"/>
                <a:gd name="connsiteY2924" fmla="*/ 1760737 h 2891509"/>
                <a:gd name="connsiteX2925" fmla="*/ 1501560 w 4329610"/>
                <a:gd name="connsiteY2925" fmla="*/ 1763944 h 2891509"/>
                <a:gd name="connsiteX2926" fmla="*/ 1504181 w 4329610"/>
                <a:gd name="connsiteY2926" fmla="*/ 1768883 h 2891509"/>
                <a:gd name="connsiteX2927" fmla="*/ 1493500 w 4329610"/>
                <a:gd name="connsiteY2927" fmla="*/ 1794612 h 2891509"/>
                <a:gd name="connsiteX2928" fmla="*/ 1490511 w 4329610"/>
                <a:gd name="connsiteY2928" fmla="*/ 1797229 h 2891509"/>
                <a:gd name="connsiteX2929" fmla="*/ 1490514 w 4329610"/>
                <a:gd name="connsiteY2929" fmla="*/ 1797233 h 2891509"/>
                <a:gd name="connsiteX2930" fmla="*/ 1502206 w 4329610"/>
                <a:gd name="connsiteY2930" fmla="*/ 1792930 h 2891509"/>
                <a:gd name="connsiteX2931" fmla="*/ 1566395 w 4329610"/>
                <a:gd name="connsiteY2931" fmla="*/ 1790083 h 2891509"/>
                <a:gd name="connsiteX2932" fmla="*/ 1572768 w 4329610"/>
                <a:gd name="connsiteY2932" fmla="*/ 1793291 h 2891509"/>
                <a:gd name="connsiteX2933" fmla="*/ 1575388 w 4329610"/>
                <a:gd name="connsiteY2933" fmla="*/ 1798228 h 2891509"/>
                <a:gd name="connsiteX2934" fmla="*/ 1570472 w 4329610"/>
                <a:gd name="connsiteY2934" fmla="*/ 1810072 h 2891509"/>
                <a:gd name="connsiteX2935" fmla="*/ 1592348 w 4329610"/>
                <a:gd name="connsiteY2935" fmla="*/ 1800032 h 2891509"/>
                <a:gd name="connsiteX2936" fmla="*/ 1624852 w 4329610"/>
                <a:gd name="connsiteY2936" fmla="*/ 1797479 h 2891509"/>
                <a:gd name="connsiteX2937" fmla="*/ 1707094 w 4329610"/>
                <a:gd name="connsiteY2937" fmla="*/ 1828012 h 2891509"/>
                <a:gd name="connsiteX2938" fmla="*/ 1711243 w 4329610"/>
                <a:gd name="connsiteY2938" fmla="*/ 1833816 h 2891509"/>
                <a:gd name="connsiteX2939" fmla="*/ 1711265 w 4329610"/>
                <a:gd name="connsiteY2939" fmla="*/ 1839406 h 2891509"/>
                <a:gd name="connsiteX2940" fmla="*/ 1689838 w 4329610"/>
                <a:gd name="connsiteY2940" fmla="*/ 1857211 h 2891509"/>
                <a:gd name="connsiteX2941" fmla="*/ 1689414 w 4329610"/>
                <a:gd name="connsiteY2941" fmla="*/ 1857313 h 2891509"/>
                <a:gd name="connsiteX2942" fmla="*/ 1697123 w 4329610"/>
                <a:gd name="connsiteY2942" fmla="*/ 1858332 h 2891509"/>
                <a:gd name="connsiteX2943" fmla="*/ 1755265 w 4329610"/>
                <a:gd name="connsiteY2943" fmla="*/ 1885679 h 2891509"/>
                <a:gd name="connsiteX2944" fmla="*/ 1759414 w 4329610"/>
                <a:gd name="connsiteY2944" fmla="*/ 1891484 h 2891509"/>
                <a:gd name="connsiteX2945" fmla="*/ 1759435 w 4329610"/>
                <a:gd name="connsiteY2945" fmla="*/ 1897073 h 2891509"/>
                <a:gd name="connsiteX2946" fmla="*/ 1738009 w 4329610"/>
                <a:gd name="connsiteY2946" fmla="*/ 1914878 h 2891509"/>
                <a:gd name="connsiteX2947" fmla="*/ 1737584 w 4329610"/>
                <a:gd name="connsiteY2947" fmla="*/ 1914980 h 2891509"/>
                <a:gd name="connsiteX2948" fmla="*/ 1745294 w 4329610"/>
                <a:gd name="connsiteY2948" fmla="*/ 1915999 h 2891509"/>
                <a:gd name="connsiteX2949" fmla="*/ 1803435 w 4329610"/>
                <a:gd name="connsiteY2949" fmla="*/ 1943347 h 2891509"/>
                <a:gd name="connsiteX2950" fmla="*/ 1807584 w 4329610"/>
                <a:gd name="connsiteY2950" fmla="*/ 1949150 h 2891509"/>
                <a:gd name="connsiteX2951" fmla="*/ 1807606 w 4329610"/>
                <a:gd name="connsiteY2951" fmla="*/ 1954742 h 2891509"/>
                <a:gd name="connsiteX2952" fmla="*/ 1786179 w 4329610"/>
                <a:gd name="connsiteY2952" fmla="*/ 1972546 h 2891509"/>
                <a:gd name="connsiteX2953" fmla="*/ 1785755 w 4329610"/>
                <a:gd name="connsiteY2953" fmla="*/ 1972648 h 2891509"/>
                <a:gd name="connsiteX2954" fmla="*/ 1793464 w 4329610"/>
                <a:gd name="connsiteY2954" fmla="*/ 1973667 h 2891509"/>
                <a:gd name="connsiteX2955" fmla="*/ 1851605 w 4329610"/>
                <a:gd name="connsiteY2955" fmla="*/ 2001014 h 2891509"/>
                <a:gd name="connsiteX2956" fmla="*/ 1855754 w 4329610"/>
                <a:gd name="connsiteY2956" fmla="*/ 2006819 h 2891509"/>
                <a:gd name="connsiteX2957" fmla="*/ 1855777 w 4329610"/>
                <a:gd name="connsiteY2957" fmla="*/ 2012409 h 2891509"/>
                <a:gd name="connsiteX2958" fmla="*/ 1853946 w 4329610"/>
                <a:gd name="connsiteY2958" fmla="*/ 2013930 h 2891509"/>
                <a:gd name="connsiteX2959" fmla="*/ 1869111 w 4329610"/>
                <a:gd name="connsiteY2959" fmla="*/ 2030155 h 2891509"/>
                <a:gd name="connsiteX2960" fmla="*/ 1874397 w 4329610"/>
                <a:gd name="connsiteY2960" fmla="*/ 2038549 h 2891509"/>
                <a:gd name="connsiteX2961" fmla="*/ 1874391 w 4329610"/>
                <a:gd name="connsiteY2961" fmla="*/ 2020767 h 2891509"/>
                <a:gd name="connsiteX2962" fmla="*/ 1880404 w 4329610"/>
                <a:gd name="connsiteY2962" fmla="*/ 2009404 h 2891509"/>
                <a:gd name="connsiteX2963" fmla="*/ 1885493 w 4329610"/>
                <a:gd name="connsiteY2963" fmla="*/ 2007091 h 2891509"/>
                <a:gd name="connsiteX2964" fmla="*/ 1888945 w 4329610"/>
                <a:gd name="connsiteY2964" fmla="*/ 2007754 h 2891509"/>
                <a:gd name="connsiteX2965" fmla="*/ 1887222 w 4329610"/>
                <a:gd name="connsiteY2965" fmla="*/ 1995702 h 2891509"/>
                <a:gd name="connsiteX2966" fmla="*/ 1887816 w 4329610"/>
                <a:gd name="connsiteY2966" fmla="*/ 1983244 h 2891509"/>
                <a:gd name="connsiteX2967" fmla="*/ 1886212 w 4329610"/>
                <a:gd name="connsiteY2967" fmla="*/ 1986892 h 2891509"/>
                <a:gd name="connsiteX2968" fmla="*/ 1864877 w 4329610"/>
                <a:gd name="connsiteY2968" fmla="*/ 2004806 h 2891509"/>
                <a:gd name="connsiteX2969" fmla="*/ 1859380 w 4329610"/>
                <a:gd name="connsiteY2969" fmla="*/ 2003789 h 2891509"/>
                <a:gd name="connsiteX2970" fmla="*/ 1854406 w 4329610"/>
                <a:gd name="connsiteY2970" fmla="*/ 1998674 h 2891509"/>
                <a:gd name="connsiteX2971" fmla="*/ 1837847 w 4329610"/>
                <a:gd name="connsiteY2971" fmla="*/ 1936593 h 2891509"/>
                <a:gd name="connsiteX2972" fmla="*/ 1838217 w 4329610"/>
                <a:gd name="connsiteY2972" fmla="*/ 1928825 h 2891509"/>
                <a:gd name="connsiteX2973" fmla="*/ 1838042 w 4329610"/>
                <a:gd name="connsiteY2973" fmla="*/ 1929224 h 2891509"/>
                <a:gd name="connsiteX2974" fmla="*/ 1816707 w 4329610"/>
                <a:gd name="connsiteY2974" fmla="*/ 1947139 h 2891509"/>
                <a:gd name="connsiteX2975" fmla="*/ 1811210 w 4329610"/>
                <a:gd name="connsiteY2975" fmla="*/ 1946123 h 2891509"/>
                <a:gd name="connsiteX2976" fmla="*/ 1806236 w 4329610"/>
                <a:gd name="connsiteY2976" fmla="*/ 1941006 h 2891509"/>
                <a:gd name="connsiteX2977" fmla="*/ 1789676 w 4329610"/>
                <a:gd name="connsiteY2977" fmla="*/ 1878926 h 2891509"/>
                <a:gd name="connsiteX2978" fmla="*/ 1790047 w 4329610"/>
                <a:gd name="connsiteY2978" fmla="*/ 1871157 h 2891509"/>
                <a:gd name="connsiteX2979" fmla="*/ 1789871 w 4329610"/>
                <a:gd name="connsiteY2979" fmla="*/ 1871558 h 2891509"/>
                <a:gd name="connsiteX2980" fmla="*/ 1768537 w 4329610"/>
                <a:gd name="connsiteY2980" fmla="*/ 1889471 h 2891509"/>
                <a:gd name="connsiteX2981" fmla="*/ 1763040 w 4329610"/>
                <a:gd name="connsiteY2981" fmla="*/ 1888455 h 2891509"/>
                <a:gd name="connsiteX2982" fmla="*/ 1758066 w 4329610"/>
                <a:gd name="connsiteY2982" fmla="*/ 1883339 h 2891509"/>
                <a:gd name="connsiteX2983" fmla="*/ 1741506 w 4329610"/>
                <a:gd name="connsiteY2983" fmla="*/ 1821257 h 2891509"/>
                <a:gd name="connsiteX2984" fmla="*/ 1741876 w 4329610"/>
                <a:gd name="connsiteY2984" fmla="*/ 1813490 h 2891509"/>
                <a:gd name="connsiteX2985" fmla="*/ 1741701 w 4329610"/>
                <a:gd name="connsiteY2985" fmla="*/ 1813890 h 2891509"/>
                <a:gd name="connsiteX2986" fmla="*/ 1720366 w 4329610"/>
                <a:gd name="connsiteY2986" fmla="*/ 1831804 h 2891509"/>
                <a:gd name="connsiteX2987" fmla="*/ 1714869 w 4329610"/>
                <a:gd name="connsiteY2987" fmla="*/ 1830787 h 2891509"/>
                <a:gd name="connsiteX2988" fmla="*/ 1709896 w 4329610"/>
                <a:gd name="connsiteY2988" fmla="*/ 1825671 h 2891509"/>
                <a:gd name="connsiteX2989" fmla="*/ 1694493 w 4329610"/>
                <a:gd name="connsiteY2989" fmla="*/ 1739307 h 2891509"/>
                <a:gd name="connsiteX2990" fmla="*/ 1716849 w 4329610"/>
                <a:gd name="connsiteY2990" fmla="*/ 1687631 h 2891509"/>
                <a:gd name="connsiteX2991" fmla="*/ 1728285 w 4329610"/>
                <a:gd name="connsiteY2991" fmla="*/ 1681758 h 2891509"/>
                <a:gd name="connsiteX2992" fmla="*/ 1733782 w 4329610"/>
                <a:gd name="connsiteY2992" fmla="*/ 1682775 h 2891509"/>
                <a:gd name="connsiteX2993" fmla="*/ 1738755 w 4329610"/>
                <a:gd name="connsiteY2993" fmla="*/ 1687891 h 2891509"/>
                <a:gd name="connsiteX2994" fmla="*/ 1755315 w 4329610"/>
                <a:gd name="connsiteY2994" fmla="*/ 1749973 h 2891509"/>
                <a:gd name="connsiteX2995" fmla="*/ 1754843 w 4329610"/>
                <a:gd name="connsiteY2995" fmla="*/ 1759881 h 2891509"/>
                <a:gd name="connsiteX2996" fmla="*/ 1765020 w 4329610"/>
                <a:gd name="connsiteY2996" fmla="*/ 1745299 h 2891509"/>
                <a:gd name="connsiteX2997" fmla="*/ 1776456 w 4329610"/>
                <a:gd name="connsiteY2997" fmla="*/ 1739427 h 2891509"/>
                <a:gd name="connsiteX2998" fmla="*/ 1781953 w 4329610"/>
                <a:gd name="connsiteY2998" fmla="*/ 1740443 h 2891509"/>
                <a:gd name="connsiteX2999" fmla="*/ 1786926 w 4329610"/>
                <a:gd name="connsiteY2999" fmla="*/ 1745560 h 2891509"/>
                <a:gd name="connsiteX3000" fmla="*/ 1803485 w 4329610"/>
                <a:gd name="connsiteY3000" fmla="*/ 1807640 h 2891509"/>
                <a:gd name="connsiteX3001" fmla="*/ 1803014 w 4329610"/>
                <a:gd name="connsiteY3001" fmla="*/ 1817549 h 2891509"/>
                <a:gd name="connsiteX3002" fmla="*/ 1813190 w 4329610"/>
                <a:gd name="connsiteY3002" fmla="*/ 1802967 h 2891509"/>
                <a:gd name="connsiteX3003" fmla="*/ 1824626 w 4329610"/>
                <a:gd name="connsiteY3003" fmla="*/ 1797094 h 2891509"/>
                <a:gd name="connsiteX3004" fmla="*/ 1830124 w 4329610"/>
                <a:gd name="connsiteY3004" fmla="*/ 1798111 h 2891509"/>
                <a:gd name="connsiteX3005" fmla="*/ 1835096 w 4329610"/>
                <a:gd name="connsiteY3005" fmla="*/ 1803226 h 2891509"/>
                <a:gd name="connsiteX3006" fmla="*/ 1851656 w 4329610"/>
                <a:gd name="connsiteY3006" fmla="*/ 1865307 h 2891509"/>
                <a:gd name="connsiteX3007" fmla="*/ 1851184 w 4329610"/>
                <a:gd name="connsiteY3007" fmla="*/ 1875217 h 2891509"/>
                <a:gd name="connsiteX3008" fmla="*/ 1861361 w 4329610"/>
                <a:gd name="connsiteY3008" fmla="*/ 1860633 h 2891509"/>
                <a:gd name="connsiteX3009" fmla="*/ 1872797 w 4329610"/>
                <a:gd name="connsiteY3009" fmla="*/ 1854761 h 2891509"/>
                <a:gd name="connsiteX3010" fmla="*/ 1878294 w 4329610"/>
                <a:gd name="connsiteY3010" fmla="*/ 1855779 h 2891509"/>
                <a:gd name="connsiteX3011" fmla="*/ 1883268 w 4329610"/>
                <a:gd name="connsiteY3011" fmla="*/ 1860894 h 2891509"/>
                <a:gd name="connsiteX3012" fmla="*/ 1899827 w 4329610"/>
                <a:gd name="connsiteY3012" fmla="*/ 1922975 h 2891509"/>
                <a:gd name="connsiteX3013" fmla="*/ 1899193 w 4329610"/>
                <a:gd name="connsiteY3013" fmla="*/ 1936283 h 2891509"/>
                <a:gd name="connsiteX3014" fmla="*/ 1910735 w 4329610"/>
                <a:gd name="connsiteY3014" fmla="*/ 1919743 h 2891509"/>
                <a:gd name="connsiteX3015" fmla="*/ 1922171 w 4329610"/>
                <a:gd name="connsiteY3015" fmla="*/ 1913871 h 2891509"/>
                <a:gd name="connsiteX3016" fmla="*/ 1927668 w 4329610"/>
                <a:gd name="connsiteY3016" fmla="*/ 1914888 h 2891509"/>
                <a:gd name="connsiteX3017" fmla="*/ 1932641 w 4329610"/>
                <a:gd name="connsiteY3017" fmla="*/ 1920004 h 2891509"/>
                <a:gd name="connsiteX3018" fmla="*/ 1948045 w 4329610"/>
                <a:gd name="connsiteY3018" fmla="*/ 2006368 h 2891509"/>
                <a:gd name="connsiteX3019" fmla="*/ 1936199 w 4329610"/>
                <a:gd name="connsiteY3019" fmla="*/ 2044053 h 2891509"/>
                <a:gd name="connsiteX3020" fmla="*/ 1941622 w 4329610"/>
                <a:gd name="connsiteY3020" fmla="*/ 2049854 h 2891509"/>
                <a:gd name="connsiteX3021" fmla="*/ 1946909 w 4329610"/>
                <a:gd name="connsiteY3021" fmla="*/ 2058248 h 2891509"/>
                <a:gd name="connsiteX3022" fmla="*/ 1946901 w 4329610"/>
                <a:gd name="connsiteY3022" fmla="*/ 2040466 h 2891509"/>
                <a:gd name="connsiteX3023" fmla="*/ 1952915 w 4329610"/>
                <a:gd name="connsiteY3023" fmla="*/ 2029103 h 2891509"/>
                <a:gd name="connsiteX3024" fmla="*/ 1958005 w 4329610"/>
                <a:gd name="connsiteY3024" fmla="*/ 2026789 h 2891509"/>
                <a:gd name="connsiteX3025" fmla="*/ 1965011 w 4329610"/>
                <a:gd name="connsiteY3025" fmla="*/ 2028136 h 2891509"/>
                <a:gd name="connsiteX3026" fmla="*/ 2014133 w 4329610"/>
                <a:gd name="connsiteY3026" fmla="*/ 2069552 h 2891509"/>
                <a:gd name="connsiteX3027" fmla="*/ 2021233 w 4329610"/>
                <a:gd name="connsiteY3027" fmla="*/ 2080827 h 2891509"/>
                <a:gd name="connsiteX3028" fmla="*/ 2021226 w 4329610"/>
                <a:gd name="connsiteY3028" fmla="*/ 2060656 h 2891509"/>
                <a:gd name="connsiteX3029" fmla="*/ 2027240 w 4329610"/>
                <a:gd name="connsiteY3029" fmla="*/ 2049295 h 2891509"/>
                <a:gd name="connsiteX3030" fmla="*/ 2032329 w 4329610"/>
                <a:gd name="connsiteY3030" fmla="*/ 2046980 h 2891509"/>
                <a:gd name="connsiteX3031" fmla="*/ 2039335 w 4329610"/>
                <a:gd name="connsiteY3031" fmla="*/ 2048327 h 2891509"/>
                <a:gd name="connsiteX3032" fmla="*/ 2101413 w 4329610"/>
                <a:gd name="connsiteY3032" fmla="*/ 2110314 h 2891509"/>
                <a:gd name="connsiteX3033" fmla="*/ 2106658 w 4329610"/>
                <a:gd name="connsiteY3033" fmla="*/ 2176844 h 2891509"/>
                <a:gd name="connsiteX3034" fmla="*/ 2101569 w 4329610"/>
                <a:gd name="connsiteY3034" fmla="*/ 2179158 h 2891509"/>
                <a:gd name="connsiteX3035" fmla="*/ 2094562 w 4329610"/>
                <a:gd name="connsiteY3035" fmla="*/ 2177811 h 2891509"/>
                <a:gd name="connsiteX3036" fmla="*/ 2045440 w 4329610"/>
                <a:gd name="connsiteY3036" fmla="*/ 2136395 h 2891509"/>
                <a:gd name="connsiteX3037" fmla="*/ 2038794 w 4329610"/>
                <a:gd name="connsiteY3037" fmla="*/ 2125842 h 2891509"/>
                <a:gd name="connsiteX3038" fmla="*/ 2039568 w 4329610"/>
                <a:gd name="connsiteY3038" fmla="*/ 2129751 h 2891509"/>
                <a:gd name="connsiteX3039" fmla="*/ 2032333 w 4329610"/>
                <a:gd name="connsiteY3039" fmla="*/ 2156654 h 2891509"/>
                <a:gd name="connsiteX3040" fmla="*/ 2027244 w 4329610"/>
                <a:gd name="connsiteY3040" fmla="*/ 2158967 h 2891509"/>
                <a:gd name="connsiteX3041" fmla="*/ 2020238 w 4329610"/>
                <a:gd name="connsiteY3041" fmla="*/ 2157621 h 2891509"/>
                <a:gd name="connsiteX3042" fmla="*/ 1971116 w 4329610"/>
                <a:gd name="connsiteY3042" fmla="*/ 2116204 h 2891509"/>
                <a:gd name="connsiteX3043" fmla="*/ 1966971 w 4329610"/>
                <a:gd name="connsiteY3043" fmla="*/ 2109624 h 2891509"/>
                <a:gd name="connsiteX3044" fmla="*/ 1967056 w 4329610"/>
                <a:gd name="connsiteY3044" fmla="*/ 2110053 h 2891509"/>
                <a:gd name="connsiteX3045" fmla="*/ 1959822 w 4329610"/>
                <a:gd name="connsiteY3045" fmla="*/ 2136955 h 2891509"/>
                <a:gd name="connsiteX3046" fmla="*/ 1954733 w 4329610"/>
                <a:gd name="connsiteY3046" fmla="*/ 2139269 h 2891509"/>
                <a:gd name="connsiteX3047" fmla="*/ 1947726 w 4329610"/>
                <a:gd name="connsiteY3047" fmla="*/ 2137922 h 2891509"/>
                <a:gd name="connsiteX3048" fmla="*/ 1898604 w 4329610"/>
                <a:gd name="connsiteY3048" fmla="*/ 2096506 h 2891509"/>
                <a:gd name="connsiteX3049" fmla="*/ 1894460 w 4329610"/>
                <a:gd name="connsiteY3049" fmla="*/ 2089926 h 2891509"/>
                <a:gd name="connsiteX3050" fmla="*/ 1894544 w 4329610"/>
                <a:gd name="connsiteY3050" fmla="*/ 2090353 h 2891509"/>
                <a:gd name="connsiteX3051" fmla="*/ 1887310 w 4329610"/>
                <a:gd name="connsiteY3051" fmla="*/ 2117257 h 2891509"/>
                <a:gd name="connsiteX3052" fmla="*/ 1882221 w 4329610"/>
                <a:gd name="connsiteY3052" fmla="*/ 2119570 h 2891509"/>
                <a:gd name="connsiteX3053" fmla="*/ 1875215 w 4329610"/>
                <a:gd name="connsiteY3053" fmla="*/ 2118223 h 2891509"/>
                <a:gd name="connsiteX3054" fmla="*/ 1849787 w 4329610"/>
                <a:gd name="connsiteY3054" fmla="*/ 2102161 h 2891509"/>
                <a:gd name="connsiteX3055" fmla="*/ 1842637 w 4329610"/>
                <a:gd name="connsiteY3055" fmla="*/ 2094510 h 2891509"/>
                <a:gd name="connsiteX3056" fmla="*/ 1842506 w 4329610"/>
                <a:gd name="connsiteY3056" fmla="*/ 2094526 h 2891509"/>
                <a:gd name="connsiteX3057" fmla="*/ 1817046 w 4329610"/>
                <a:gd name="connsiteY3057" fmla="*/ 2089200 h 2891509"/>
                <a:gd name="connsiteX3058" fmla="*/ 1814799 w 4329610"/>
                <a:gd name="connsiteY3058" fmla="*/ 2097558 h 2891509"/>
                <a:gd name="connsiteX3059" fmla="*/ 1809709 w 4329610"/>
                <a:gd name="connsiteY3059" fmla="*/ 2099872 h 2891509"/>
                <a:gd name="connsiteX3060" fmla="*/ 1802703 w 4329610"/>
                <a:gd name="connsiteY3060" fmla="*/ 2098525 h 2891509"/>
                <a:gd name="connsiteX3061" fmla="*/ 1768998 w 4329610"/>
                <a:gd name="connsiteY3061" fmla="*/ 2074895 h 2891509"/>
                <a:gd name="connsiteX3062" fmla="*/ 1761444 w 4329610"/>
                <a:gd name="connsiteY3062" fmla="*/ 2064683 h 2891509"/>
                <a:gd name="connsiteX3063" fmla="*/ 1760263 w 4329610"/>
                <a:gd name="connsiteY3063" fmla="*/ 2063994 h 2891509"/>
                <a:gd name="connsiteX3064" fmla="*/ 1756115 w 4329610"/>
                <a:gd name="connsiteY3064" fmla="*/ 2058189 h 2891509"/>
                <a:gd name="connsiteX3065" fmla="*/ 1756112 w 4329610"/>
                <a:gd name="connsiteY3065" fmla="*/ 2057475 h 2891509"/>
                <a:gd name="connsiteX3066" fmla="*/ 1740626 w 4329610"/>
                <a:gd name="connsiteY3066" fmla="*/ 2036538 h 2891509"/>
                <a:gd name="connsiteX3067" fmla="*/ 1734678 w 4329610"/>
                <a:gd name="connsiteY3067" fmla="*/ 2020360 h 2891509"/>
                <a:gd name="connsiteX3068" fmla="*/ 1710888 w 4329610"/>
                <a:gd name="connsiteY3068" fmla="*/ 2004885 h 2891509"/>
                <a:gd name="connsiteX3069" fmla="*/ 1706740 w 4329610"/>
                <a:gd name="connsiteY3069" fmla="*/ 1999080 h 2891509"/>
                <a:gd name="connsiteX3070" fmla="*/ 1706719 w 4329610"/>
                <a:gd name="connsiteY3070" fmla="*/ 1993490 h 2891509"/>
                <a:gd name="connsiteX3071" fmla="*/ 1714533 w 4329610"/>
                <a:gd name="connsiteY3071" fmla="*/ 1983281 h 2891509"/>
                <a:gd name="connsiteX3072" fmla="*/ 1730693 w 4329610"/>
                <a:gd name="connsiteY3072" fmla="*/ 1975864 h 2891509"/>
                <a:gd name="connsiteX3073" fmla="*/ 1720860 w 4329610"/>
                <a:gd name="connsiteY3073" fmla="*/ 1974564 h 2891509"/>
                <a:gd name="connsiteX3074" fmla="*/ 1687929 w 4329610"/>
                <a:gd name="connsiteY3074" fmla="*/ 1963617 h 2891509"/>
                <a:gd name="connsiteX3075" fmla="*/ 1674891 w 4329610"/>
                <a:gd name="connsiteY3075" fmla="*/ 1955135 h 2891509"/>
                <a:gd name="connsiteX3076" fmla="*/ 1665632 w 4329610"/>
                <a:gd name="connsiteY3076" fmla="*/ 1977766 h 2891509"/>
                <a:gd name="connsiteX3077" fmla="*/ 1660293 w 4329610"/>
                <a:gd name="connsiteY3077" fmla="*/ 1979423 h 2891509"/>
                <a:gd name="connsiteX3078" fmla="*/ 1653510 w 4329610"/>
                <a:gd name="connsiteY3078" fmla="*/ 1977209 h 2891509"/>
                <a:gd name="connsiteX3079" fmla="*/ 1609966 w 4329610"/>
                <a:gd name="connsiteY3079" fmla="*/ 1929964 h 2891509"/>
                <a:gd name="connsiteX3080" fmla="*/ 1604695 w 4329610"/>
                <a:gd name="connsiteY3080" fmla="*/ 1918660 h 2891509"/>
                <a:gd name="connsiteX3081" fmla="*/ 1604972 w 4329610"/>
                <a:gd name="connsiteY3081" fmla="*/ 1922635 h 2891509"/>
                <a:gd name="connsiteX3082" fmla="*/ 1594424 w 4329610"/>
                <a:gd name="connsiteY3082" fmla="*/ 1948419 h 2891509"/>
                <a:gd name="connsiteX3083" fmla="*/ 1589086 w 4329610"/>
                <a:gd name="connsiteY3083" fmla="*/ 1950077 h 2891509"/>
                <a:gd name="connsiteX3084" fmla="*/ 1582302 w 4329610"/>
                <a:gd name="connsiteY3084" fmla="*/ 1947864 h 2891509"/>
                <a:gd name="connsiteX3085" fmla="*/ 1538758 w 4329610"/>
                <a:gd name="connsiteY3085" fmla="*/ 1900618 h 2891509"/>
                <a:gd name="connsiteX3086" fmla="*/ 1535471 w 4329610"/>
                <a:gd name="connsiteY3086" fmla="*/ 1893570 h 2891509"/>
                <a:gd name="connsiteX3087" fmla="*/ 1535501 w 4329610"/>
                <a:gd name="connsiteY3087" fmla="*/ 1894005 h 2891509"/>
                <a:gd name="connsiteX3088" fmla="*/ 1524953 w 4329610"/>
                <a:gd name="connsiteY3088" fmla="*/ 1919790 h 2891509"/>
                <a:gd name="connsiteX3089" fmla="*/ 1519613 w 4329610"/>
                <a:gd name="connsiteY3089" fmla="*/ 1921447 h 2891509"/>
                <a:gd name="connsiteX3090" fmla="*/ 1512831 w 4329610"/>
                <a:gd name="connsiteY3090" fmla="*/ 1919233 h 2891509"/>
                <a:gd name="connsiteX3091" fmla="*/ 1469286 w 4329610"/>
                <a:gd name="connsiteY3091" fmla="*/ 1871987 h 2891509"/>
                <a:gd name="connsiteX3092" fmla="*/ 1466000 w 4329610"/>
                <a:gd name="connsiteY3092" fmla="*/ 1864940 h 2891509"/>
                <a:gd name="connsiteX3093" fmla="*/ 1466030 w 4329610"/>
                <a:gd name="connsiteY3093" fmla="*/ 1865375 h 2891509"/>
                <a:gd name="connsiteX3094" fmla="*/ 1455481 w 4329610"/>
                <a:gd name="connsiteY3094" fmla="*/ 1891159 h 2891509"/>
                <a:gd name="connsiteX3095" fmla="*/ 1450143 w 4329610"/>
                <a:gd name="connsiteY3095" fmla="*/ 1892817 h 2891509"/>
                <a:gd name="connsiteX3096" fmla="*/ 1443360 w 4329610"/>
                <a:gd name="connsiteY3096" fmla="*/ 1890603 h 2891509"/>
                <a:gd name="connsiteX3097" fmla="*/ 1399815 w 4329610"/>
                <a:gd name="connsiteY3097" fmla="*/ 1843357 h 2891509"/>
                <a:gd name="connsiteX3098" fmla="*/ 1396529 w 4329610"/>
                <a:gd name="connsiteY3098" fmla="*/ 1836310 h 2891509"/>
                <a:gd name="connsiteX3099" fmla="*/ 1396559 w 4329610"/>
                <a:gd name="connsiteY3099" fmla="*/ 1836745 h 2891509"/>
                <a:gd name="connsiteX3100" fmla="*/ 1386010 w 4329610"/>
                <a:gd name="connsiteY3100" fmla="*/ 1862529 h 2891509"/>
                <a:gd name="connsiteX3101" fmla="*/ 1380671 w 4329610"/>
                <a:gd name="connsiteY3101" fmla="*/ 1864187 h 2891509"/>
                <a:gd name="connsiteX3102" fmla="*/ 1373889 w 4329610"/>
                <a:gd name="connsiteY3102" fmla="*/ 1861973 h 2891509"/>
                <a:gd name="connsiteX3103" fmla="*/ 1343410 w 4329610"/>
                <a:gd name="connsiteY3103" fmla="*/ 1834304 h 2891509"/>
                <a:gd name="connsiteX3104" fmla="*/ 1325932 w 4329610"/>
                <a:gd name="connsiteY3104" fmla="*/ 1803146 h 2891509"/>
                <a:gd name="connsiteX3105" fmla="*/ 1302961 w 4329610"/>
                <a:gd name="connsiteY3105" fmla="*/ 1801009 h 2891509"/>
                <a:gd name="connsiteX3106" fmla="*/ 1296588 w 4329610"/>
                <a:gd name="connsiteY3106" fmla="*/ 1797802 h 2891509"/>
                <a:gd name="connsiteX3107" fmla="*/ 1293968 w 4329610"/>
                <a:gd name="connsiteY3107" fmla="*/ 1792864 h 2891509"/>
                <a:gd name="connsiteX3108" fmla="*/ 1296134 w 4329610"/>
                <a:gd name="connsiteY3108" fmla="*/ 1780192 h 2891509"/>
                <a:gd name="connsiteX3109" fmla="*/ 1306988 w 4329610"/>
                <a:gd name="connsiteY3109" fmla="*/ 1766107 h 2891509"/>
                <a:gd name="connsiteX3110" fmla="*/ 1297678 w 4329610"/>
                <a:gd name="connsiteY3110" fmla="*/ 1769532 h 2891509"/>
                <a:gd name="connsiteX3111" fmla="*/ 1263437 w 4329610"/>
                <a:gd name="connsiteY3111" fmla="*/ 1775165 h 2891509"/>
                <a:gd name="connsiteX3112" fmla="*/ 1242745 w 4329610"/>
                <a:gd name="connsiteY3112" fmla="*/ 1773240 h 2891509"/>
                <a:gd name="connsiteX3113" fmla="*/ 1237007 w 4329610"/>
                <a:gd name="connsiteY3113" fmla="*/ 1787265 h 2891509"/>
                <a:gd name="connsiteX3114" fmla="*/ 1231669 w 4329610"/>
                <a:gd name="connsiteY3114" fmla="*/ 1788922 h 2891509"/>
                <a:gd name="connsiteX3115" fmla="*/ 1224885 w 4329610"/>
                <a:gd name="connsiteY3115" fmla="*/ 1786708 h 2891509"/>
                <a:gd name="connsiteX3116" fmla="*/ 1201672 w 4329610"/>
                <a:gd name="connsiteY3116" fmla="*/ 1767586 h 2891509"/>
                <a:gd name="connsiteX3117" fmla="*/ 1185913 w 4329610"/>
                <a:gd name="connsiteY3117" fmla="*/ 1745786 h 2891509"/>
                <a:gd name="connsiteX3118" fmla="*/ 1171318 w 4329610"/>
                <a:gd name="connsiteY3118" fmla="*/ 1744428 h 2891509"/>
                <a:gd name="connsiteX3119" fmla="*/ 1165799 w 4329610"/>
                <a:gd name="connsiteY3119" fmla="*/ 1757918 h 2891509"/>
                <a:gd name="connsiteX3120" fmla="*/ 1160461 w 4329610"/>
                <a:gd name="connsiteY3120" fmla="*/ 1759577 h 2891509"/>
                <a:gd name="connsiteX3121" fmla="*/ 1153678 w 4329610"/>
                <a:gd name="connsiteY3121" fmla="*/ 1757363 h 2891509"/>
                <a:gd name="connsiteX3122" fmla="*/ 1110133 w 4329610"/>
                <a:gd name="connsiteY3122" fmla="*/ 1710117 h 2891509"/>
                <a:gd name="connsiteX3123" fmla="*/ 1106847 w 4329610"/>
                <a:gd name="connsiteY3123" fmla="*/ 1703069 h 2891509"/>
                <a:gd name="connsiteX3124" fmla="*/ 1106876 w 4329610"/>
                <a:gd name="connsiteY3124" fmla="*/ 1703504 h 2891509"/>
                <a:gd name="connsiteX3125" fmla="*/ 1096328 w 4329610"/>
                <a:gd name="connsiteY3125" fmla="*/ 1729288 h 2891509"/>
                <a:gd name="connsiteX3126" fmla="*/ 1090988 w 4329610"/>
                <a:gd name="connsiteY3126" fmla="*/ 1730946 h 2891509"/>
                <a:gd name="connsiteX3127" fmla="*/ 1084206 w 4329610"/>
                <a:gd name="connsiteY3127" fmla="*/ 1728732 h 2891509"/>
                <a:gd name="connsiteX3128" fmla="*/ 1040661 w 4329610"/>
                <a:gd name="connsiteY3128" fmla="*/ 1681486 h 2891509"/>
                <a:gd name="connsiteX3129" fmla="*/ 1037374 w 4329610"/>
                <a:gd name="connsiteY3129" fmla="*/ 1674439 h 2891509"/>
                <a:gd name="connsiteX3130" fmla="*/ 1037405 w 4329610"/>
                <a:gd name="connsiteY3130" fmla="*/ 1674874 h 2891509"/>
                <a:gd name="connsiteX3131" fmla="*/ 1026857 w 4329610"/>
                <a:gd name="connsiteY3131" fmla="*/ 1700658 h 2891509"/>
                <a:gd name="connsiteX3132" fmla="*/ 1021517 w 4329610"/>
                <a:gd name="connsiteY3132" fmla="*/ 1702316 h 2891509"/>
                <a:gd name="connsiteX3133" fmla="*/ 1014735 w 4329610"/>
                <a:gd name="connsiteY3133" fmla="*/ 1700102 h 2891509"/>
                <a:gd name="connsiteX3134" fmla="*/ 971190 w 4329610"/>
                <a:gd name="connsiteY3134" fmla="*/ 1652856 h 2891509"/>
                <a:gd name="connsiteX3135" fmla="*/ 967904 w 4329610"/>
                <a:gd name="connsiteY3135" fmla="*/ 1645809 h 2891509"/>
                <a:gd name="connsiteX3136" fmla="*/ 967934 w 4329610"/>
                <a:gd name="connsiteY3136" fmla="*/ 1646244 h 2891509"/>
                <a:gd name="connsiteX3137" fmla="*/ 957385 w 4329610"/>
                <a:gd name="connsiteY3137" fmla="*/ 1672028 h 2891509"/>
                <a:gd name="connsiteX3138" fmla="*/ 952046 w 4329610"/>
                <a:gd name="connsiteY3138" fmla="*/ 1673686 h 2891509"/>
                <a:gd name="connsiteX3139" fmla="*/ 945264 w 4329610"/>
                <a:gd name="connsiteY3139" fmla="*/ 1671471 h 2891509"/>
                <a:gd name="connsiteX3140" fmla="*/ 914784 w 4329610"/>
                <a:gd name="connsiteY3140" fmla="*/ 1643804 h 2891509"/>
                <a:gd name="connsiteX3141" fmla="*/ 899908 w 4329610"/>
                <a:gd name="connsiteY3141" fmla="*/ 1617283 h 2891509"/>
                <a:gd name="connsiteX3142" fmla="*/ 871022 w 4329610"/>
                <a:gd name="connsiteY3142" fmla="*/ 1612806 h 2891509"/>
                <a:gd name="connsiteX3143" fmla="*/ 834438 w 4329610"/>
                <a:gd name="connsiteY3143" fmla="*/ 1593934 h 2891509"/>
                <a:gd name="connsiteX3144" fmla="*/ 829990 w 4329610"/>
                <a:gd name="connsiteY3144" fmla="*/ 1588355 h 2891509"/>
                <a:gd name="connsiteX3145" fmla="*/ 829676 w 4329610"/>
                <a:gd name="connsiteY3145" fmla="*/ 1582773 h 2891509"/>
                <a:gd name="connsiteX3146" fmla="*/ 836944 w 4329610"/>
                <a:gd name="connsiteY3146" fmla="*/ 1572170 h 2891509"/>
                <a:gd name="connsiteX3147" fmla="*/ 854808 w 4329610"/>
                <a:gd name="connsiteY3147" fmla="*/ 1562807 h 2891509"/>
                <a:gd name="connsiteX3148" fmla="*/ 841527 w 4329610"/>
                <a:gd name="connsiteY3148" fmla="*/ 1561757 h 2891509"/>
                <a:gd name="connsiteX3149" fmla="*/ 782031 w 4329610"/>
                <a:gd name="connsiteY3149" fmla="*/ 1537494 h 2891509"/>
                <a:gd name="connsiteX3150" fmla="*/ 777584 w 4329610"/>
                <a:gd name="connsiteY3150" fmla="*/ 1531915 h 2891509"/>
                <a:gd name="connsiteX3151" fmla="*/ 777270 w 4329610"/>
                <a:gd name="connsiteY3151" fmla="*/ 1526334 h 2891509"/>
                <a:gd name="connsiteX3152" fmla="*/ 784538 w 4329610"/>
                <a:gd name="connsiteY3152" fmla="*/ 1515730 h 2891509"/>
                <a:gd name="connsiteX3153" fmla="*/ 800288 w 4329610"/>
                <a:gd name="connsiteY3153" fmla="*/ 1507475 h 2891509"/>
                <a:gd name="connsiteX3154" fmla="*/ 790399 w 4329610"/>
                <a:gd name="connsiteY3154" fmla="*/ 1506694 h 2891509"/>
                <a:gd name="connsiteX3155" fmla="*/ 730904 w 4329610"/>
                <a:gd name="connsiteY3155" fmla="*/ 1482431 h 2891509"/>
                <a:gd name="connsiteX3156" fmla="*/ 726457 w 4329610"/>
                <a:gd name="connsiteY3156" fmla="*/ 1476852 h 2891509"/>
                <a:gd name="connsiteX3157" fmla="*/ 726142 w 4329610"/>
                <a:gd name="connsiteY3157" fmla="*/ 1471271 h 2891509"/>
                <a:gd name="connsiteX3158" fmla="*/ 733412 w 4329610"/>
                <a:gd name="connsiteY3158" fmla="*/ 1460667 h 2891509"/>
                <a:gd name="connsiteX3159" fmla="*/ 749161 w 4329610"/>
                <a:gd name="connsiteY3159" fmla="*/ 1452412 h 2891509"/>
                <a:gd name="connsiteX3160" fmla="*/ 739272 w 4329610"/>
                <a:gd name="connsiteY3160" fmla="*/ 1451631 h 2891509"/>
                <a:gd name="connsiteX3161" fmla="*/ 679777 w 4329610"/>
                <a:gd name="connsiteY3161" fmla="*/ 1427368 h 2891509"/>
                <a:gd name="connsiteX3162" fmla="*/ 675330 w 4329610"/>
                <a:gd name="connsiteY3162" fmla="*/ 1421789 h 2891509"/>
                <a:gd name="connsiteX3163" fmla="*/ 675015 w 4329610"/>
                <a:gd name="connsiteY3163" fmla="*/ 1416208 h 2891509"/>
                <a:gd name="connsiteX3164" fmla="*/ 682284 w 4329610"/>
                <a:gd name="connsiteY3164" fmla="*/ 1405604 h 2891509"/>
                <a:gd name="connsiteX3165" fmla="*/ 698033 w 4329610"/>
                <a:gd name="connsiteY3165" fmla="*/ 1397350 h 2891509"/>
                <a:gd name="connsiteX3166" fmla="*/ 688145 w 4329610"/>
                <a:gd name="connsiteY3166" fmla="*/ 1396567 h 2891509"/>
                <a:gd name="connsiteX3167" fmla="*/ 628649 w 4329610"/>
                <a:gd name="connsiteY3167" fmla="*/ 1372306 h 2891509"/>
                <a:gd name="connsiteX3168" fmla="*/ 624202 w 4329610"/>
                <a:gd name="connsiteY3168" fmla="*/ 1366726 h 2891509"/>
                <a:gd name="connsiteX3169" fmla="*/ 623888 w 4329610"/>
                <a:gd name="connsiteY3169" fmla="*/ 1361145 h 2891509"/>
                <a:gd name="connsiteX3170" fmla="*/ 631156 w 4329610"/>
                <a:gd name="connsiteY3170" fmla="*/ 1350542 h 2891509"/>
                <a:gd name="connsiteX3171" fmla="*/ 685240 w 4329610"/>
                <a:gd name="connsiteY3171" fmla="*/ 1334885 h 2891509"/>
                <a:gd name="connsiteX3172" fmla="*/ 768970 w 4329610"/>
                <a:gd name="connsiteY3172" fmla="*/ 1361064 h 2891509"/>
                <a:gd name="connsiteX3173" fmla="*/ 773417 w 4329610"/>
                <a:gd name="connsiteY3173" fmla="*/ 1366643 h 2891509"/>
                <a:gd name="connsiteX3174" fmla="*/ 773732 w 4329610"/>
                <a:gd name="connsiteY3174" fmla="*/ 1372224 h 2891509"/>
                <a:gd name="connsiteX3175" fmla="*/ 753268 w 4329610"/>
                <a:gd name="connsiteY3175" fmla="*/ 1391128 h 2891509"/>
                <a:gd name="connsiteX3176" fmla="*/ 752851 w 4329610"/>
                <a:gd name="connsiteY3176" fmla="*/ 1391251 h 2891509"/>
                <a:gd name="connsiteX3177" fmla="*/ 760603 w 4329610"/>
                <a:gd name="connsiteY3177" fmla="*/ 1391865 h 2891509"/>
                <a:gd name="connsiteX3178" fmla="*/ 820097 w 4329610"/>
                <a:gd name="connsiteY3178" fmla="*/ 1416127 h 2891509"/>
                <a:gd name="connsiteX3179" fmla="*/ 824545 w 4329610"/>
                <a:gd name="connsiteY3179" fmla="*/ 1421706 h 2891509"/>
                <a:gd name="connsiteX3180" fmla="*/ 824860 w 4329610"/>
                <a:gd name="connsiteY3180" fmla="*/ 1427287 h 2891509"/>
                <a:gd name="connsiteX3181" fmla="*/ 804396 w 4329610"/>
                <a:gd name="connsiteY3181" fmla="*/ 1446191 h 2891509"/>
                <a:gd name="connsiteX3182" fmla="*/ 803978 w 4329610"/>
                <a:gd name="connsiteY3182" fmla="*/ 1446315 h 2891509"/>
                <a:gd name="connsiteX3183" fmla="*/ 811730 w 4329610"/>
                <a:gd name="connsiteY3183" fmla="*/ 1446928 h 2891509"/>
                <a:gd name="connsiteX3184" fmla="*/ 871225 w 4329610"/>
                <a:gd name="connsiteY3184" fmla="*/ 1471190 h 2891509"/>
                <a:gd name="connsiteX3185" fmla="*/ 875672 w 4329610"/>
                <a:gd name="connsiteY3185" fmla="*/ 1476769 h 2891509"/>
                <a:gd name="connsiteX3186" fmla="*/ 875987 w 4329610"/>
                <a:gd name="connsiteY3186" fmla="*/ 1482350 h 2891509"/>
                <a:gd name="connsiteX3187" fmla="*/ 855523 w 4329610"/>
                <a:gd name="connsiteY3187" fmla="*/ 1501254 h 2891509"/>
                <a:gd name="connsiteX3188" fmla="*/ 855105 w 4329610"/>
                <a:gd name="connsiteY3188" fmla="*/ 1501377 h 2891509"/>
                <a:gd name="connsiteX3189" fmla="*/ 862857 w 4329610"/>
                <a:gd name="connsiteY3189" fmla="*/ 1501991 h 2891509"/>
                <a:gd name="connsiteX3190" fmla="*/ 922353 w 4329610"/>
                <a:gd name="connsiteY3190" fmla="*/ 1526252 h 2891509"/>
                <a:gd name="connsiteX3191" fmla="*/ 926800 w 4329610"/>
                <a:gd name="connsiteY3191" fmla="*/ 1531832 h 2891509"/>
                <a:gd name="connsiteX3192" fmla="*/ 927114 w 4329610"/>
                <a:gd name="connsiteY3192" fmla="*/ 1537413 h 2891509"/>
                <a:gd name="connsiteX3193" fmla="*/ 918249 w 4329610"/>
                <a:gd name="connsiteY3193" fmla="*/ 1545602 h 2891509"/>
                <a:gd name="connsiteX3194" fmla="*/ 929913 w 4329610"/>
                <a:gd name="connsiteY3194" fmla="*/ 1555210 h 2891509"/>
                <a:gd name="connsiteX3195" fmla="*/ 936457 w 4329610"/>
                <a:gd name="connsiteY3195" fmla="*/ 1564261 h 2891509"/>
                <a:gd name="connsiteX3196" fmla="*/ 948722 w 4329610"/>
                <a:gd name="connsiteY3196" fmla="*/ 1567636 h 2891509"/>
                <a:gd name="connsiteX3197" fmla="*/ 957885 w 4329610"/>
                <a:gd name="connsiteY3197" fmla="*/ 1572935 h 2891509"/>
                <a:gd name="connsiteX3198" fmla="*/ 964049 w 4329610"/>
                <a:gd name="connsiteY3198" fmla="*/ 1564162 h 2891509"/>
                <a:gd name="connsiteX3199" fmla="*/ 968942 w 4329610"/>
                <a:gd name="connsiteY3199" fmla="*/ 1562641 h 2891509"/>
                <a:gd name="connsiteX3200" fmla="*/ 964346 w 4329610"/>
                <a:gd name="connsiteY3200" fmla="*/ 1553130 h 2891509"/>
                <a:gd name="connsiteX3201" fmla="*/ 957641 w 4329610"/>
                <a:gd name="connsiteY3201" fmla="*/ 1519081 h 2891509"/>
                <a:gd name="connsiteX3202" fmla="*/ 957595 w 4329610"/>
                <a:gd name="connsiteY3202" fmla="*/ 1509557 h 2891509"/>
                <a:gd name="connsiteX3203" fmla="*/ 956527 w 4329610"/>
                <a:gd name="connsiteY3203" fmla="*/ 1509392 h 2891509"/>
                <a:gd name="connsiteX3204" fmla="*/ 956171 w 4329610"/>
                <a:gd name="connsiteY3204" fmla="*/ 1510336 h 2891509"/>
                <a:gd name="connsiteX3205" fmla="*/ 935804 w 4329610"/>
                <a:gd name="connsiteY3205" fmla="*/ 1529344 h 2891509"/>
                <a:gd name="connsiteX3206" fmla="*/ 930262 w 4329610"/>
                <a:gd name="connsiteY3206" fmla="*/ 1528618 h 2891509"/>
                <a:gd name="connsiteX3207" fmla="*/ 925027 w 4329610"/>
                <a:gd name="connsiteY3207" fmla="*/ 1523769 h 2891509"/>
                <a:gd name="connsiteX3208" fmla="*/ 905236 w 4329610"/>
                <a:gd name="connsiteY3208" fmla="*/ 1462642 h 2891509"/>
                <a:gd name="connsiteX3209" fmla="*/ 905231 w 4329610"/>
                <a:gd name="connsiteY3209" fmla="*/ 1461483 h 2891509"/>
                <a:gd name="connsiteX3210" fmla="*/ 899361 w 4329610"/>
                <a:gd name="connsiteY3210" fmla="*/ 1460577 h 2891509"/>
                <a:gd name="connsiteX3211" fmla="*/ 884677 w 4329610"/>
                <a:gd name="connsiteY3211" fmla="*/ 1474281 h 2891509"/>
                <a:gd name="connsiteX3212" fmla="*/ 879134 w 4329610"/>
                <a:gd name="connsiteY3212" fmla="*/ 1473554 h 2891509"/>
                <a:gd name="connsiteX3213" fmla="*/ 873899 w 4329610"/>
                <a:gd name="connsiteY3213" fmla="*/ 1468706 h 2891509"/>
                <a:gd name="connsiteX3214" fmla="*/ 854108 w 4329610"/>
                <a:gd name="connsiteY3214" fmla="*/ 1407579 h 2891509"/>
                <a:gd name="connsiteX3215" fmla="*/ 854070 w 4329610"/>
                <a:gd name="connsiteY3215" fmla="*/ 1399802 h 2891509"/>
                <a:gd name="connsiteX3216" fmla="*/ 853916 w 4329610"/>
                <a:gd name="connsiteY3216" fmla="*/ 1400210 h 2891509"/>
                <a:gd name="connsiteX3217" fmla="*/ 833549 w 4329610"/>
                <a:gd name="connsiteY3217" fmla="*/ 1419218 h 2891509"/>
                <a:gd name="connsiteX3218" fmla="*/ 828007 w 4329610"/>
                <a:gd name="connsiteY3218" fmla="*/ 1418491 h 2891509"/>
                <a:gd name="connsiteX3219" fmla="*/ 822772 w 4329610"/>
                <a:gd name="connsiteY3219" fmla="*/ 1413643 h 2891509"/>
                <a:gd name="connsiteX3220" fmla="*/ 802981 w 4329610"/>
                <a:gd name="connsiteY3220" fmla="*/ 1352515 h 2891509"/>
                <a:gd name="connsiteX3221" fmla="*/ 802943 w 4329610"/>
                <a:gd name="connsiteY3221" fmla="*/ 1344739 h 2891509"/>
                <a:gd name="connsiteX3222" fmla="*/ 802789 w 4329610"/>
                <a:gd name="connsiteY3222" fmla="*/ 1345147 h 2891509"/>
                <a:gd name="connsiteX3223" fmla="*/ 782422 w 4329610"/>
                <a:gd name="connsiteY3223" fmla="*/ 1364156 h 2891509"/>
                <a:gd name="connsiteX3224" fmla="*/ 776879 w 4329610"/>
                <a:gd name="connsiteY3224" fmla="*/ 1363428 h 2891509"/>
                <a:gd name="connsiteX3225" fmla="*/ 771645 w 4329610"/>
                <a:gd name="connsiteY3225" fmla="*/ 1358580 h 2891509"/>
                <a:gd name="connsiteX3226" fmla="*/ 751736 w 4329610"/>
                <a:gd name="connsiteY3226" fmla="*/ 1273142 h 2891509"/>
                <a:gd name="connsiteX3227" fmla="*/ 771353 w 4329610"/>
                <a:gd name="connsiteY3227" fmla="*/ 1220365 h 2891509"/>
                <a:gd name="connsiteX3228" fmla="*/ 782465 w 4329610"/>
                <a:gd name="connsiteY3228" fmla="*/ 1213901 h 2891509"/>
                <a:gd name="connsiteX3229" fmla="*/ 1507944 w 4329610"/>
                <a:gd name="connsiteY3229" fmla="*/ 1182354 h 2891509"/>
                <a:gd name="connsiteX3230" fmla="*/ 1497170 w 4329610"/>
                <a:gd name="connsiteY3230" fmla="*/ 1192409 h 2891509"/>
                <a:gd name="connsiteX3231" fmla="*/ 1500966 w 4329610"/>
                <a:gd name="connsiteY3231" fmla="*/ 1195709 h 2891509"/>
                <a:gd name="connsiteX3232" fmla="*/ 1515236 w 4329610"/>
                <a:gd name="connsiteY3232" fmla="*/ 1216596 h 2891509"/>
                <a:gd name="connsiteX3233" fmla="*/ 1510091 w 4329610"/>
                <a:gd name="connsiteY3233" fmla="*/ 1190467 h 2891509"/>
                <a:gd name="connsiteX3234" fmla="*/ 1510054 w 4329610"/>
                <a:gd name="connsiteY3234" fmla="*/ 1182935 h 2891509"/>
                <a:gd name="connsiteX3235" fmla="*/ 1876058 w 4329610"/>
                <a:gd name="connsiteY3235" fmla="*/ 1146507 h 2891509"/>
                <a:gd name="connsiteX3236" fmla="*/ 1881592 w 4329610"/>
                <a:gd name="connsiteY3236" fmla="*/ 1147294 h 2891509"/>
                <a:gd name="connsiteX3237" fmla="*/ 1886774 w 4329610"/>
                <a:gd name="connsiteY3237" fmla="*/ 1152198 h 2891509"/>
                <a:gd name="connsiteX3238" fmla="*/ 1905906 w 4329610"/>
                <a:gd name="connsiteY3238" fmla="*/ 1213536 h 2891509"/>
                <a:gd name="connsiteX3239" fmla="*/ 1905847 w 4329610"/>
                <a:gd name="connsiteY3239" fmla="*/ 1223456 h 2891509"/>
                <a:gd name="connsiteX3240" fmla="*/ 1915407 w 4329610"/>
                <a:gd name="connsiteY3240" fmla="*/ 1208462 h 2891509"/>
                <a:gd name="connsiteX3241" fmla="*/ 1926588 w 4329610"/>
                <a:gd name="connsiteY3241" fmla="*/ 1202118 h 2891509"/>
                <a:gd name="connsiteX3242" fmla="*/ 1932124 w 4329610"/>
                <a:gd name="connsiteY3242" fmla="*/ 1202905 h 2891509"/>
                <a:gd name="connsiteX3243" fmla="*/ 1937305 w 4329610"/>
                <a:gd name="connsiteY3243" fmla="*/ 1207810 h 2891509"/>
                <a:gd name="connsiteX3244" fmla="*/ 1956437 w 4329610"/>
                <a:gd name="connsiteY3244" fmla="*/ 1269147 h 2891509"/>
                <a:gd name="connsiteX3245" fmla="*/ 1956377 w 4329610"/>
                <a:gd name="connsiteY3245" fmla="*/ 1279066 h 2891509"/>
                <a:gd name="connsiteX3246" fmla="*/ 1965938 w 4329610"/>
                <a:gd name="connsiteY3246" fmla="*/ 1264073 h 2891509"/>
                <a:gd name="connsiteX3247" fmla="*/ 1977119 w 4329610"/>
                <a:gd name="connsiteY3247" fmla="*/ 1257729 h 2891509"/>
                <a:gd name="connsiteX3248" fmla="*/ 1982654 w 4329610"/>
                <a:gd name="connsiteY3248" fmla="*/ 1258516 h 2891509"/>
                <a:gd name="connsiteX3249" fmla="*/ 1987836 w 4329610"/>
                <a:gd name="connsiteY3249" fmla="*/ 1263420 h 2891509"/>
                <a:gd name="connsiteX3250" fmla="*/ 2006967 w 4329610"/>
                <a:gd name="connsiteY3250" fmla="*/ 1324758 h 2891509"/>
                <a:gd name="connsiteX3251" fmla="*/ 2006909 w 4329610"/>
                <a:gd name="connsiteY3251" fmla="*/ 1334677 h 2891509"/>
                <a:gd name="connsiteX3252" fmla="*/ 2016469 w 4329610"/>
                <a:gd name="connsiteY3252" fmla="*/ 1319684 h 2891509"/>
                <a:gd name="connsiteX3253" fmla="*/ 2027650 w 4329610"/>
                <a:gd name="connsiteY3253" fmla="*/ 1313340 h 2891509"/>
                <a:gd name="connsiteX3254" fmla="*/ 2033185 w 4329610"/>
                <a:gd name="connsiteY3254" fmla="*/ 1314127 h 2891509"/>
                <a:gd name="connsiteX3255" fmla="*/ 2038367 w 4329610"/>
                <a:gd name="connsiteY3255" fmla="*/ 1319031 h 2891509"/>
                <a:gd name="connsiteX3256" fmla="*/ 2057499 w 4329610"/>
                <a:gd name="connsiteY3256" fmla="*/ 1380368 h 2891509"/>
                <a:gd name="connsiteX3257" fmla="*/ 2057419 w 4329610"/>
                <a:gd name="connsiteY3257" fmla="*/ 1393692 h 2891509"/>
                <a:gd name="connsiteX3258" fmla="*/ 2068263 w 4329610"/>
                <a:gd name="connsiteY3258" fmla="*/ 1376685 h 2891509"/>
                <a:gd name="connsiteX3259" fmla="*/ 2079444 w 4329610"/>
                <a:gd name="connsiteY3259" fmla="*/ 1370342 h 2891509"/>
                <a:gd name="connsiteX3260" fmla="*/ 2084979 w 4329610"/>
                <a:gd name="connsiteY3260" fmla="*/ 1371129 h 2891509"/>
                <a:gd name="connsiteX3261" fmla="*/ 2090161 w 4329610"/>
                <a:gd name="connsiteY3261" fmla="*/ 1376032 h 2891509"/>
                <a:gd name="connsiteX3262" fmla="*/ 2109149 w 4329610"/>
                <a:gd name="connsiteY3262" fmla="*/ 1461680 h 2891509"/>
                <a:gd name="connsiteX3263" fmla="*/ 2077781 w 4329610"/>
                <a:gd name="connsiteY3263" fmla="*/ 1520586 h 2891509"/>
                <a:gd name="connsiteX3264" fmla="*/ 2072247 w 4329610"/>
                <a:gd name="connsiteY3264" fmla="*/ 1519799 h 2891509"/>
                <a:gd name="connsiteX3265" fmla="*/ 2067065 w 4329610"/>
                <a:gd name="connsiteY3265" fmla="*/ 1514895 h 2891509"/>
                <a:gd name="connsiteX3266" fmla="*/ 2047934 w 4329610"/>
                <a:gd name="connsiteY3266" fmla="*/ 1453557 h 2891509"/>
                <a:gd name="connsiteX3267" fmla="*/ 2048009 w 4329610"/>
                <a:gd name="connsiteY3267" fmla="*/ 1441085 h 2891509"/>
                <a:gd name="connsiteX3268" fmla="*/ 2046558 w 4329610"/>
                <a:gd name="connsiteY3268" fmla="*/ 1444797 h 2891509"/>
                <a:gd name="connsiteX3269" fmla="*/ 2025987 w 4329610"/>
                <a:gd name="connsiteY3269" fmla="*/ 1463585 h 2891509"/>
                <a:gd name="connsiteX3270" fmla="*/ 2020453 w 4329610"/>
                <a:gd name="connsiteY3270" fmla="*/ 1462798 h 2891509"/>
                <a:gd name="connsiteX3271" fmla="*/ 2015271 w 4329610"/>
                <a:gd name="connsiteY3271" fmla="*/ 1457893 h 2891509"/>
                <a:gd name="connsiteX3272" fmla="*/ 1996139 w 4329610"/>
                <a:gd name="connsiteY3272" fmla="*/ 1396556 h 2891509"/>
                <a:gd name="connsiteX3273" fmla="*/ 1996185 w 4329610"/>
                <a:gd name="connsiteY3273" fmla="*/ 1388780 h 2891509"/>
                <a:gd name="connsiteX3274" fmla="*/ 1996027 w 4329610"/>
                <a:gd name="connsiteY3274" fmla="*/ 1389186 h 2891509"/>
                <a:gd name="connsiteX3275" fmla="*/ 1975457 w 4329610"/>
                <a:gd name="connsiteY3275" fmla="*/ 1407974 h 2891509"/>
                <a:gd name="connsiteX3276" fmla="*/ 1969923 w 4329610"/>
                <a:gd name="connsiteY3276" fmla="*/ 1407187 h 2891509"/>
                <a:gd name="connsiteX3277" fmla="*/ 1964740 w 4329610"/>
                <a:gd name="connsiteY3277" fmla="*/ 1402283 h 2891509"/>
                <a:gd name="connsiteX3278" fmla="*/ 1945609 w 4329610"/>
                <a:gd name="connsiteY3278" fmla="*/ 1340946 h 2891509"/>
                <a:gd name="connsiteX3279" fmla="*/ 1945655 w 4329610"/>
                <a:gd name="connsiteY3279" fmla="*/ 1333168 h 2891509"/>
                <a:gd name="connsiteX3280" fmla="*/ 1945496 w 4329610"/>
                <a:gd name="connsiteY3280" fmla="*/ 1333576 h 2891509"/>
                <a:gd name="connsiteX3281" fmla="*/ 1924926 w 4329610"/>
                <a:gd name="connsiteY3281" fmla="*/ 1352363 h 2891509"/>
                <a:gd name="connsiteX3282" fmla="*/ 1919392 w 4329610"/>
                <a:gd name="connsiteY3282" fmla="*/ 1351576 h 2891509"/>
                <a:gd name="connsiteX3283" fmla="*/ 1914209 w 4329610"/>
                <a:gd name="connsiteY3283" fmla="*/ 1346672 h 2891509"/>
                <a:gd name="connsiteX3284" fmla="*/ 1895078 w 4329610"/>
                <a:gd name="connsiteY3284" fmla="*/ 1285335 h 2891509"/>
                <a:gd name="connsiteX3285" fmla="*/ 1895124 w 4329610"/>
                <a:gd name="connsiteY3285" fmla="*/ 1277559 h 2891509"/>
                <a:gd name="connsiteX3286" fmla="*/ 1894965 w 4329610"/>
                <a:gd name="connsiteY3286" fmla="*/ 1277964 h 2891509"/>
                <a:gd name="connsiteX3287" fmla="*/ 1874395 w 4329610"/>
                <a:gd name="connsiteY3287" fmla="*/ 1296752 h 2891509"/>
                <a:gd name="connsiteX3288" fmla="*/ 1868860 w 4329610"/>
                <a:gd name="connsiteY3288" fmla="*/ 1295965 h 2891509"/>
                <a:gd name="connsiteX3289" fmla="*/ 1863678 w 4329610"/>
                <a:gd name="connsiteY3289" fmla="*/ 1291061 h 2891509"/>
                <a:gd name="connsiteX3290" fmla="*/ 1844691 w 4329610"/>
                <a:gd name="connsiteY3290" fmla="*/ 1205413 h 2891509"/>
                <a:gd name="connsiteX3291" fmla="*/ 1864876 w 4329610"/>
                <a:gd name="connsiteY3291" fmla="*/ 1152851 h 2891509"/>
                <a:gd name="connsiteX3292" fmla="*/ 1876058 w 4329610"/>
                <a:gd name="connsiteY3292" fmla="*/ 1146507 h 2891509"/>
                <a:gd name="connsiteX3293" fmla="*/ 3565780 w 4329610"/>
                <a:gd name="connsiteY3293" fmla="*/ 1042786 h 2891509"/>
                <a:gd name="connsiteX3294" fmla="*/ 3577303 w 4329610"/>
                <a:gd name="connsiteY3294" fmla="*/ 1048487 h 2891509"/>
                <a:gd name="connsiteX3295" fmla="*/ 3600433 w 4329610"/>
                <a:gd name="connsiteY3295" fmla="*/ 1099821 h 2891509"/>
                <a:gd name="connsiteX3296" fmla="*/ 3586328 w 4329610"/>
                <a:gd name="connsiteY3296" fmla="*/ 1186407 h 2891509"/>
                <a:gd name="connsiteX3297" fmla="*/ 3581432 w 4329610"/>
                <a:gd name="connsiteY3297" fmla="*/ 1191597 h 2891509"/>
                <a:gd name="connsiteX3298" fmla="*/ 3575951 w 4329610"/>
                <a:gd name="connsiteY3298" fmla="*/ 1192697 h 2891509"/>
                <a:gd name="connsiteX3299" fmla="*/ 3554349 w 4329610"/>
                <a:gd name="connsiteY3299" fmla="*/ 1175104 h 2891509"/>
                <a:gd name="connsiteX3300" fmla="*/ 3554167 w 4329610"/>
                <a:gd name="connsiteY3300" fmla="*/ 1174707 h 2891509"/>
                <a:gd name="connsiteX3301" fmla="*/ 3554655 w 4329610"/>
                <a:gd name="connsiteY3301" fmla="*/ 1182469 h 2891509"/>
                <a:gd name="connsiteX3302" fmla="*/ 3539030 w 4329610"/>
                <a:gd name="connsiteY3302" fmla="*/ 1244791 h 2891509"/>
                <a:gd name="connsiteX3303" fmla="*/ 3534134 w 4329610"/>
                <a:gd name="connsiteY3303" fmla="*/ 1249981 h 2891509"/>
                <a:gd name="connsiteX3304" fmla="*/ 3528652 w 4329610"/>
                <a:gd name="connsiteY3304" fmla="*/ 1251080 h 2891509"/>
                <a:gd name="connsiteX3305" fmla="*/ 3507051 w 4329610"/>
                <a:gd name="connsiteY3305" fmla="*/ 1233488 h 2891509"/>
                <a:gd name="connsiteX3306" fmla="*/ 3506868 w 4329610"/>
                <a:gd name="connsiteY3306" fmla="*/ 1233092 h 2891509"/>
                <a:gd name="connsiteX3307" fmla="*/ 3507356 w 4329610"/>
                <a:gd name="connsiteY3307" fmla="*/ 1240853 h 2891509"/>
                <a:gd name="connsiteX3308" fmla="*/ 3505746 w 4329610"/>
                <a:gd name="connsiteY3308" fmla="*/ 1253460 h 2891509"/>
                <a:gd name="connsiteX3309" fmla="*/ 3506269 w 4329610"/>
                <a:gd name="connsiteY3309" fmla="*/ 1253377 h 2891509"/>
                <a:gd name="connsiteX3310" fmla="*/ 3537855 w 4329610"/>
                <a:gd name="connsiteY3310" fmla="*/ 1257437 h 2891509"/>
                <a:gd name="connsiteX3311" fmla="*/ 3537804 w 4329610"/>
                <a:gd name="connsiteY3311" fmla="*/ 1252955 h 2891509"/>
                <a:gd name="connsiteX3312" fmla="*/ 3541865 w 4329610"/>
                <a:gd name="connsiteY3312" fmla="*/ 1247089 h 2891509"/>
                <a:gd name="connsiteX3313" fmla="*/ 3599589 w 4329610"/>
                <a:gd name="connsiteY3313" fmla="*/ 1218872 h 2891509"/>
                <a:gd name="connsiteX3314" fmla="*/ 3607283 w 4329610"/>
                <a:gd name="connsiteY3314" fmla="*/ 1217737 h 2891509"/>
                <a:gd name="connsiteX3315" fmla="*/ 3606856 w 4329610"/>
                <a:gd name="connsiteY3315" fmla="*/ 1217642 h 2891509"/>
                <a:gd name="connsiteX3316" fmla="*/ 3585166 w 4329610"/>
                <a:gd name="connsiteY3316" fmla="*/ 1200160 h 2891509"/>
                <a:gd name="connsiteX3317" fmla="*/ 3585103 w 4329610"/>
                <a:gd name="connsiteY3317" fmla="*/ 1194571 h 2891509"/>
                <a:gd name="connsiteX3318" fmla="*/ 3589164 w 4329610"/>
                <a:gd name="connsiteY3318" fmla="*/ 1188704 h 2891509"/>
                <a:gd name="connsiteX3319" fmla="*/ 3670938 w 4329610"/>
                <a:gd name="connsiteY3319" fmla="*/ 1156941 h 2891509"/>
                <a:gd name="connsiteX3320" fmla="*/ 3725955 w 4329610"/>
                <a:gd name="connsiteY3320" fmla="*/ 1168916 h 2891509"/>
                <a:gd name="connsiteX3321" fmla="*/ 3733923 w 4329610"/>
                <a:gd name="connsiteY3321" fmla="*/ 1179005 h 2891509"/>
                <a:gd name="connsiteX3322" fmla="*/ 3733985 w 4329610"/>
                <a:gd name="connsiteY3322" fmla="*/ 1184595 h 2891509"/>
                <a:gd name="connsiteX3323" fmla="*/ 3729923 w 4329610"/>
                <a:gd name="connsiteY3323" fmla="*/ 1190461 h 2891509"/>
                <a:gd name="connsiteX3324" fmla="*/ 3672200 w 4329610"/>
                <a:gd name="connsiteY3324" fmla="*/ 1218678 h 2891509"/>
                <a:gd name="connsiteX3325" fmla="*/ 3662386 w 4329610"/>
                <a:gd name="connsiteY3325" fmla="*/ 1220126 h 2891509"/>
                <a:gd name="connsiteX3326" fmla="*/ 3678656 w 4329610"/>
                <a:gd name="connsiteY3326" fmla="*/ 1227300 h 2891509"/>
                <a:gd name="connsiteX3327" fmla="*/ 3686623 w 4329610"/>
                <a:gd name="connsiteY3327" fmla="*/ 1237390 h 2891509"/>
                <a:gd name="connsiteX3328" fmla="*/ 3686686 w 4329610"/>
                <a:gd name="connsiteY3328" fmla="*/ 1242979 h 2891509"/>
                <a:gd name="connsiteX3329" fmla="*/ 3682625 w 4329610"/>
                <a:gd name="connsiteY3329" fmla="*/ 1248846 h 2891509"/>
                <a:gd name="connsiteX3330" fmla="*/ 3624900 w 4329610"/>
                <a:gd name="connsiteY3330" fmla="*/ 1277063 h 2891509"/>
                <a:gd name="connsiteX3331" fmla="*/ 3615086 w 4329610"/>
                <a:gd name="connsiteY3331" fmla="*/ 1278510 h 2891509"/>
                <a:gd name="connsiteX3332" fmla="*/ 3631357 w 4329610"/>
                <a:gd name="connsiteY3332" fmla="*/ 1285684 h 2891509"/>
                <a:gd name="connsiteX3333" fmla="*/ 3639324 w 4329610"/>
                <a:gd name="connsiteY3333" fmla="*/ 1295774 h 2891509"/>
                <a:gd name="connsiteX3334" fmla="*/ 3639387 w 4329610"/>
                <a:gd name="connsiteY3334" fmla="*/ 1301364 h 2891509"/>
                <a:gd name="connsiteX3335" fmla="*/ 3635326 w 4329610"/>
                <a:gd name="connsiteY3335" fmla="*/ 1307229 h 2891509"/>
                <a:gd name="connsiteX3336" fmla="*/ 3577602 w 4329610"/>
                <a:gd name="connsiteY3336" fmla="*/ 1335447 h 2891509"/>
                <a:gd name="connsiteX3337" fmla="*/ 3567788 w 4329610"/>
                <a:gd name="connsiteY3337" fmla="*/ 1336895 h 2891509"/>
                <a:gd name="connsiteX3338" fmla="*/ 3584058 w 4329610"/>
                <a:gd name="connsiteY3338" fmla="*/ 1344069 h 2891509"/>
                <a:gd name="connsiteX3339" fmla="*/ 3592025 w 4329610"/>
                <a:gd name="connsiteY3339" fmla="*/ 1354159 h 2891509"/>
                <a:gd name="connsiteX3340" fmla="*/ 3592087 w 4329610"/>
                <a:gd name="connsiteY3340" fmla="*/ 1359748 h 2891509"/>
                <a:gd name="connsiteX3341" fmla="*/ 3588027 w 4329610"/>
                <a:gd name="connsiteY3341" fmla="*/ 1365615 h 2891509"/>
                <a:gd name="connsiteX3342" fmla="*/ 3530302 w 4329610"/>
                <a:gd name="connsiteY3342" fmla="*/ 1393832 h 2891509"/>
                <a:gd name="connsiteX3343" fmla="*/ 3520994 w 4329610"/>
                <a:gd name="connsiteY3343" fmla="*/ 1395204 h 2891509"/>
                <a:gd name="connsiteX3344" fmla="*/ 3520241 w 4329610"/>
                <a:gd name="connsiteY3344" fmla="*/ 1397151 h 2891509"/>
                <a:gd name="connsiteX3345" fmla="*/ 3535576 w 4329610"/>
                <a:gd name="connsiteY3345" fmla="*/ 1403913 h 2891509"/>
                <a:gd name="connsiteX3346" fmla="*/ 3543543 w 4329610"/>
                <a:gd name="connsiteY3346" fmla="*/ 1414003 h 2891509"/>
                <a:gd name="connsiteX3347" fmla="*/ 3543606 w 4329610"/>
                <a:gd name="connsiteY3347" fmla="*/ 1419592 h 2891509"/>
                <a:gd name="connsiteX3348" fmla="*/ 3539545 w 4329610"/>
                <a:gd name="connsiteY3348" fmla="*/ 1425458 h 2891509"/>
                <a:gd name="connsiteX3349" fmla="*/ 3504316 w 4329610"/>
                <a:gd name="connsiteY3349" fmla="*/ 1446754 h 2891509"/>
                <a:gd name="connsiteX3350" fmla="*/ 3487562 w 4329610"/>
                <a:gd name="connsiteY3350" fmla="*/ 1450521 h 2891509"/>
                <a:gd name="connsiteX3351" fmla="*/ 3483883 w 4329610"/>
                <a:gd name="connsiteY3351" fmla="*/ 1454964 h 2891509"/>
                <a:gd name="connsiteX3352" fmla="*/ 3477482 w 4329610"/>
                <a:gd name="connsiteY3352" fmla="*/ 1458116 h 2891509"/>
                <a:gd name="connsiteX3353" fmla="*/ 3471963 w 4329610"/>
                <a:gd name="connsiteY3353" fmla="*/ 1457230 h 2891509"/>
                <a:gd name="connsiteX3354" fmla="*/ 3470305 w 4329610"/>
                <a:gd name="connsiteY3354" fmla="*/ 1454402 h 2891509"/>
                <a:gd name="connsiteX3355" fmla="*/ 3457770 w 4329610"/>
                <a:gd name="connsiteY3355" fmla="*/ 1457222 h 2891509"/>
                <a:gd name="connsiteX3356" fmla="*/ 3447253 w 4329610"/>
                <a:gd name="connsiteY3356" fmla="*/ 1456055 h 2891509"/>
                <a:gd name="connsiteX3357" fmla="*/ 3439437 w 4329610"/>
                <a:gd name="connsiteY3357" fmla="*/ 1470923 h 2891509"/>
                <a:gd name="connsiteX3358" fmla="*/ 3419165 w 4329610"/>
                <a:gd name="connsiteY3358" fmla="*/ 1493139 h 2891509"/>
                <a:gd name="connsiteX3359" fmla="*/ 3412763 w 4329610"/>
                <a:gd name="connsiteY3359" fmla="*/ 1496291 h 2891509"/>
                <a:gd name="connsiteX3360" fmla="*/ 3407243 w 4329610"/>
                <a:gd name="connsiteY3360" fmla="*/ 1495405 h 2891509"/>
                <a:gd name="connsiteX3361" fmla="*/ 3393151 w 4329610"/>
                <a:gd name="connsiteY3361" fmla="*/ 1471374 h 2891509"/>
                <a:gd name="connsiteX3362" fmla="*/ 3393119 w 4329610"/>
                <a:gd name="connsiteY3362" fmla="*/ 1470939 h 2891509"/>
                <a:gd name="connsiteX3363" fmla="*/ 3390863 w 4329610"/>
                <a:gd name="connsiteY3363" fmla="*/ 1478380 h 2891509"/>
                <a:gd name="connsiteX3364" fmla="*/ 3354444 w 4329610"/>
                <a:gd name="connsiteY3364" fmla="*/ 1531314 h 2891509"/>
                <a:gd name="connsiteX3365" fmla="*/ 3348043 w 4329610"/>
                <a:gd name="connsiteY3365" fmla="*/ 1534466 h 2891509"/>
                <a:gd name="connsiteX3366" fmla="*/ 3342525 w 4329610"/>
                <a:gd name="connsiteY3366" fmla="*/ 1533581 h 2891509"/>
                <a:gd name="connsiteX3367" fmla="*/ 3336794 w 4329610"/>
                <a:gd name="connsiteY3367" fmla="*/ 1523810 h 2891509"/>
                <a:gd name="connsiteX3368" fmla="*/ 3321319 w 4329610"/>
                <a:gd name="connsiteY3368" fmla="*/ 1531852 h 2891509"/>
                <a:gd name="connsiteX3369" fmla="*/ 3317814 w 4329610"/>
                <a:gd name="connsiteY3369" fmla="*/ 1532406 h 2891509"/>
                <a:gd name="connsiteX3370" fmla="*/ 3309999 w 4329610"/>
                <a:gd name="connsiteY3370" fmla="*/ 1547274 h 2891509"/>
                <a:gd name="connsiteX3371" fmla="*/ 3289725 w 4329610"/>
                <a:gd name="connsiteY3371" fmla="*/ 1569489 h 2891509"/>
                <a:gd name="connsiteX3372" fmla="*/ 3283324 w 4329610"/>
                <a:gd name="connsiteY3372" fmla="*/ 1572641 h 2891509"/>
                <a:gd name="connsiteX3373" fmla="*/ 3277805 w 4329610"/>
                <a:gd name="connsiteY3373" fmla="*/ 1571756 h 2891509"/>
                <a:gd name="connsiteX3374" fmla="*/ 3263712 w 4329610"/>
                <a:gd name="connsiteY3374" fmla="*/ 1547724 h 2891509"/>
                <a:gd name="connsiteX3375" fmla="*/ 3263426 w 4329610"/>
                <a:gd name="connsiteY3375" fmla="*/ 1543750 h 2891509"/>
                <a:gd name="connsiteX3376" fmla="*/ 3259807 w 4329610"/>
                <a:gd name="connsiteY3376" fmla="*/ 1555686 h 2891509"/>
                <a:gd name="connsiteX3377" fmla="*/ 3257925 w 4329610"/>
                <a:gd name="connsiteY3377" fmla="*/ 1559264 h 2891509"/>
                <a:gd name="connsiteX3378" fmla="*/ 3258802 w 4329610"/>
                <a:gd name="connsiteY3378" fmla="*/ 1570644 h 2891509"/>
                <a:gd name="connsiteX3379" fmla="*/ 3249945 w 4329610"/>
                <a:gd name="connsiteY3379" fmla="*/ 1602022 h 2891509"/>
                <a:gd name="connsiteX3380" fmla="*/ 3247123 w 4329610"/>
                <a:gd name="connsiteY3380" fmla="*/ 1606529 h 2891509"/>
                <a:gd name="connsiteX3381" fmla="*/ 3254493 w 4329610"/>
                <a:gd name="connsiteY3381" fmla="*/ 1604767 h 2891509"/>
                <a:gd name="connsiteX3382" fmla="*/ 3289187 w 4329610"/>
                <a:gd name="connsiteY3382" fmla="*/ 1605496 h 2891509"/>
                <a:gd name="connsiteX3383" fmla="*/ 3301384 w 4329610"/>
                <a:gd name="connsiteY3383" fmla="*/ 1608103 h 2891509"/>
                <a:gd name="connsiteX3384" fmla="*/ 3298044 w 4329610"/>
                <a:gd name="connsiteY3384" fmla="*/ 1605928 h 2891509"/>
                <a:gd name="connsiteX3385" fmla="*/ 3283829 w 4329610"/>
                <a:gd name="connsiteY3385" fmla="*/ 1581969 h 2891509"/>
                <a:gd name="connsiteX3386" fmla="*/ 3285724 w 4329610"/>
                <a:gd name="connsiteY3386" fmla="*/ 1576710 h 2891509"/>
                <a:gd name="connsiteX3387" fmla="*/ 3291580 w 4329610"/>
                <a:gd name="connsiteY3387" fmla="*/ 1572634 h 2891509"/>
                <a:gd name="connsiteX3388" fmla="*/ 3355526 w 4329610"/>
                <a:gd name="connsiteY3388" fmla="*/ 1566366 h 2891509"/>
                <a:gd name="connsiteX3389" fmla="*/ 3363130 w 4329610"/>
                <a:gd name="connsiteY3389" fmla="*/ 1567991 h 2891509"/>
                <a:gd name="connsiteX3390" fmla="*/ 3362764 w 4329610"/>
                <a:gd name="connsiteY3390" fmla="*/ 1567753 h 2891509"/>
                <a:gd name="connsiteX3391" fmla="*/ 3348549 w 4329610"/>
                <a:gd name="connsiteY3391" fmla="*/ 1543795 h 2891509"/>
                <a:gd name="connsiteX3392" fmla="*/ 3350444 w 4329610"/>
                <a:gd name="connsiteY3392" fmla="*/ 1538535 h 2891509"/>
                <a:gd name="connsiteX3393" fmla="*/ 3356300 w 4329610"/>
                <a:gd name="connsiteY3393" fmla="*/ 1534458 h 2891509"/>
                <a:gd name="connsiteX3394" fmla="*/ 3420244 w 4329610"/>
                <a:gd name="connsiteY3394" fmla="*/ 1528191 h 2891509"/>
                <a:gd name="connsiteX3395" fmla="*/ 3427849 w 4329610"/>
                <a:gd name="connsiteY3395" fmla="*/ 1529817 h 2891509"/>
                <a:gd name="connsiteX3396" fmla="*/ 3427484 w 4329610"/>
                <a:gd name="connsiteY3396" fmla="*/ 1529578 h 2891509"/>
                <a:gd name="connsiteX3397" fmla="*/ 3413269 w 4329610"/>
                <a:gd name="connsiteY3397" fmla="*/ 1505620 h 2891509"/>
                <a:gd name="connsiteX3398" fmla="*/ 3415164 w 4329610"/>
                <a:gd name="connsiteY3398" fmla="*/ 1500360 h 2891509"/>
                <a:gd name="connsiteX3399" fmla="*/ 3421019 w 4329610"/>
                <a:gd name="connsiteY3399" fmla="*/ 1496283 h 2891509"/>
                <a:gd name="connsiteX3400" fmla="*/ 3484963 w 4329610"/>
                <a:gd name="connsiteY3400" fmla="*/ 1490016 h 2891509"/>
                <a:gd name="connsiteX3401" fmla="*/ 3492569 w 4329610"/>
                <a:gd name="connsiteY3401" fmla="*/ 1491641 h 2891509"/>
                <a:gd name="connsiteX3402" fmla="*/ 3492202 w 4329610"/>
                <a:gd name="connsiteY3402" fmla="*/ 1491403 h 2891509"/>
                <a:gd name="connsiteX3403" fmla="*/ 3477987 w 4329610"/>
                <a:gd name="connsiteY3403" fmla="*/ 1467444 h 2891509"/>
                <a:gd name="connsiteX3404" fmla="*/ 3479884 w 4329610"/>
                <a:gd name="connsiteY3404" fmla="*/ 1462185 h 2891509"/>
                <a:gd name="connsiteX3405" fmla="*/ 3485737 w 4329610"/>
                <a:gd name="connsiteY3405" fmla="*/ 1458108 h 2891509"/>
                <a:gd name="connsiteX3406" fmla="*/ 3526187 w 4329610"/>
                <a:gd name="connsiteY3406" fmla="*/ 1450465 h 2891509"/>
                <a:gd name="connsiteX3407" fmla="*/ 3573457 w 4329610"/>
                <a:gd name="connsiteY3407" fmla="*/ 1456923 h 2891509"/>
                <a:gd name="connsiteX3408" fmla="*/ 3620820 w 4329610"/>
                <a:gd name="connsiteY3408" fmla="*/ 1487368 h 2891509"/>
                <a:gd name="connsiteX3409" fmla="*/ 3624759 w 4329610"/>
                <a:gd name="connsiteY3409" fmla="*/ 1499606 h 2891509"/>
                <a:gd name="connsiteX3410" fmla="*/ 3622864 w 4329610"/>
                <a:gd name="connsiteY3410" fmla="*/ 1504864 h 2891509"/>
                <a:gd name="connsiteX3411" fmla="*/ 3617009 w 4329610"/>
                <a:gd name="connsiteY3411" fmla="*/ 1508941 h 2891509"/>
                <a:gd name="connsiteX3412" fmla="*/ 3553063 w 4329610"/>
                <a:gd name="connsiteY3412" fmla="*/ 1515209 h 2891509"/>
                <a:gd name="connsiteX3413" fmla="*/ 3543363 w 4329610"/>
                <a:gd name="connsiteY3413" fmla="*/ 1513135 h 2891509"/>
                <a:gd name="connsiteX3414" fmla="*/ 3556101 w 4329610"/>
                <a:gd name="connsiteY3414" fmla="*/ 1525543 h 2891509"/>
                <a:gd name="connsiteX3415" fmla="*/ 3560040 w 4329610"/>
                <a:gd name="connsiteY3415" fmla="*/ 1537780 h 2891509"/>
                <a:gd name="connsiteX3416" fmla="*/ 3558145 w 4329610"/>
                <a:gd name="connsiteY3416" fmla="*/ 1543040 h 2891509"/>
                <a:gd name="connsiteX3417" fmla="*/ 3552289 w 4329610"/>
                <a:gd name="connsiteY3417" fmla="*/ 1547116 h 2891509"/>
                <a:gd name="connsiteX3418" fmla="*/ 3488344 w 4329610"/>
                <a:gd name="connsiteY3418" fmla="*/ 1553384 h 2891509"/>
                <a:gd name="connsiteX3419" fmla="*/ 3478644 w 4329610"/>
                <a:gd name="connsiteY3419" fmla="*/ 1551310 h 2891509"/>
                <a:gd name="connsiteX3420" fmla="*/ 3491381 w 4329610"/>
                <a:gd name="connsiteY3420" fmla="*/ 1563718 h 2891509"/>
                <a:gd name="connsiteX3421" fmla="*/ 3495320 w 4329610"/>
                <a:gd name="connsiteY3421" fmla="*/ 1575956 h 2891509"/>
                <a:gd name="connsiteX3422" fmla="*/ 3493426 w 4329610"/>
                <a:gd name="connsiteY3422" fmla="*/ 1581214 h 2891509"/>
                <a:gd name="connsiteX3423" fmla="*/ 3487571 w 4329610"/>
                <a:gd name="connsiteY3423" fmla="*/ 1585291 h 2891509"/>
                <a:gd name="connsiteX3424" fmla="*/ 3423624 w 4329610"/>
                <a:gd name="connsiteY3424" fmla="*/ 1591559 h 2891509"/>
                <a:gd name="connsiteX3425" fmla="*/ 3413925 w 4329610"/>
                <a:gd name="connsiteY3425" fmla="*/ 1589485 h 2891509"/>
                <a:gd name="connsiteX3426" fmla="*/ 3426663 w 4329610"/>
                <a:gd name="connsiteY3426" fmla="*/ 1601894 h 2891509"/>
                <a:gd name="connsiteX3427" fmla="*/ 3430601 w 4329610"/>
                <a:gd name="connsiteY3427" fmla="*/ 1614131 h 2891509"/>
                <a:gd name="connsiteX3428" fmla="*/ 3428706 w 4329610"/>
                <a:gd name="connsiteY3428" fmla="*/ 1619390 h 2891509"/>
                <a:gd name="connsiteX3429" fmla="*/ 3422851 w 4329610"/>
                <a:gd name="connsiteY3429" fmla="*/ 1623467 h 2891509"/>
                <a:gd name="connsiteX3430" fmla="*/ 3358905 w 4329610"/>
                <a:gd name="connsiteY3430" fmla="*/ 1629734 h 2891509"/>
                <a:gd name="connsiteX3431" fmla="*/ 3345876 w 4329610"/>
                <a:gd name="connsiteY3431" fmla="*/ 1626949 h 2891509"/>
                <a:gd name="connsiteX3432" fmla="*/ 3360324 w 4329610"/>
                <a:gd name="connsiteY3432" fmla="*/ 1641023 h 2891509"/>
                <a:gd name="connsiteX3433" fmla="*/ 3364264 w 4329610"/>
                <a:gd name="connsiteY3433" fmla="*/ 1653260 h 2891509"/>
                <a:gd name="connsiteX3434" fmla="*/ 3362369 w 4329610"/>
                <a:gd name="connsiteY3434" fmla="*/ 1658519 h 2891509"/>
                <a:gd name="connsiteX3435" fmla="*/ 3356513 w 4329610"/>
                <a:gd name="connsiteY3435" fmla="*/ 1662596 h 2891509"/>
                <a:gd name="connsiteX3436" fmla="*/ 3268795 w 4329610"/>
                <a:gd name="connsiteY3436" fmla="*/ 1663782 h 2891509"/>
                <a:gd name="connsiteX3437" fmla="*/ 3231706 w 4329610"/>
                <a:gd name="connsiteY3437" fmla="*/ 1645058 h 2891509"/>
                <a:gd name="connsiteX3438" fmla="*/ 3227464 w 4329610"/>
                <a:gd name="connsiteY3438" fmla="*/ 1637907 h 2891509"/>
                <a:gd name="connsiteX3439" fmla="*/ 3224617 w 4329610"/>
                <a:gd name="connsiteY3439" fmla="*/ 1642453 h 2891509"/>
                <a:gd name="connsiteX3440" fmla="*/ 3192834 w 4329610"/>
                <a:gd name="connsiteY3440" fmla="*/ 1668613 h 2891509"/>
                <a:gd name="connsiteX3441" fmla="*/ 3185953 w 4329610"/>
                <a:gd name="connsiteY3441" fmla="*/ 1670496 h 2891509"/>
                <a:gd name="connsiteX3442" fmla="*/ 3180700 w 4329610"/>
                <a:gd name="connsiteY3442" fmla="*/ 1668582 h 2891509"/>
                <a:gd name="connsiteX3443" fmla="*/ 3171413 w 4329610"/>
                <a:gd name="connsiteY3443" fmla="*/ 1642317 h 2891509"/>
                <a:gd name="connsiteX3444" fmla="*/ 3171463 w 4329610"/>
                <a:gd name="connsiteY3444" fmla="*/ 1641884 h 2891509"/>
                <a:gd name="connsiteX3445" fmla="*/ 3167840 w 4329610"/>
                <a:gd name="connsiteY3445" fmla="*/ 1648764 h 2891509"/>
                <a:gd name="connsiteX3446" fmla="*/ 3122058 w 4329610"/>
                <a:gd name="connsiteY3446" fmla="*/ 1693846 h 2891509"/>
                <a:gd name="connsiteX3447" fmla="*/ 3115177 w 4329610"/>
                <a:gd name="connsiteY3447" fmla="*/ 1695730 h 2891509"/>
                <a:gd name="connsiteX3448" fmla="*/ 3109923 w 4329610"/>
                <a:gd name="connsiteY3448" fmla="*/ 1693815 h 2891509"/>
                <a:gd name="connsiteX3449" fmla="*/ 3100636 w 4329610"/>
                <a:gd name="connsiteY3449" fmla="*/ 1667550 h 2891509"/>
                <a:gd name="connsiteX3450" fmla="*/ 3100687 w 4329610"/>
                <a:gd name="connsiteY3450" fmla="*/ 1667116 h 2891509"/>
                <a:gd name="connsiteX3451" fmla="*/ 3097063 w 4329610"/>
                <a:gd name="connsiteY3451" fmla="*/ 1673997 h 2891509"/>
                <a:gd name="connsiteX3452" fmla="*/ 3051281 w 4329610"/>
                <a:gd name="connsiteY3452" fmla="*/ 1719078 h 2891509"/>
                <a:gd name="connsiteX3453" fmla="*/ 3044399 w 4329610"/>
                <a:gd name="connsiteY3453" fmla="*/ 1720962 h 2891509"/>
                <a:gd name="connsiteX3454" fmla="*/ 3039148 w 4329610"/>
                <a:gd name="connsiteY3454" fmla="*/ 1719048 h 2891509"/>
                <a:gd name="connsiteX3455" fmla="*/ 3029860 w 4329610"/>
                <a:gd name="connsiteY3455" fmla="*/ 1692782 h 2891509"/>
                <a:gd name="connsiteX3456" fmla="*/ 3029911 w 4329610"/>
                <a:gd name="connsiteY3456" fmla="*/ 1692349 h 2891509"/>
                <a:gd name="connsiteX3457" fmla="*/ 3026287 w 4329610"/>
                <a:gd name="connsiteY3457" fmla="*/ 1699229 h 2891509"/>
                <a:gd name="connsiteX3458" fmla="*/ 2980505 w 4329610"/>
                <a:gd name="connsiteY3458" fmla="*/ 1744311 h 2891509"/>
                <a:gd name="connsiteX3459" fmla="*/ 2973624 w 4329610"/>
                <a:gd name="connsiteY3459" fmla="*/ 1746195 h 2891509"/>
                <a:gd name="connsiteX3460" fmla="*/ 2968371 w 4329610"/>
                <a:gd name="connsiteY3460" fmla="*/ 1744280 h 2891509"/>
                <a:gd name="connsiteX3461" fmla="*/ 2959083 w 4329610"/>
                <a:gd name="connsiteY3461" fmla="*/ 1718015 h 2891509"/>
                <a:gd name="connsiteX3462" fmla="*/ 2959554 w 4329610"/>
                <a:gd name="connsiteY3462" fmla="*/ 1714058 h 2891509"/>
                <a:gd name="connsiteX3463" fmla="*/ 2953741 w 4329610"/>
                <a:gd name="connsiteY3463" fmla="*/ 1725093 h 2891509"/>
                <a:gd name="connsiteX3464" fmla="*/ 2907960 w 4329610"/>
                <a:gd name="connsiteY3464" fmla="*/ 1770175 h 2891509"/>
                <a:gd name="connsiteX3465" fmla="*/ 2901079 w 4329610"/>
                <a:gd name="connsiteY3465" fmla="*/ 1772058 h 2891509"/>
                <a:gd name="connsiteX3466" fmla="*/ 2900351 w 4329610"/>
                <a:gd name="connsiteY3466" fmla="*/ 1771793 h 2891509"/>
                <a:gd name="connsiteX3467" fmla="*/ 2876955 w 4329610"/>
                <a:gd name="connsiteY3467" fmla="*/ 1809140 h 2891509"/>
                <a:gd name="connsiteX3468" fmla="*/ 2845172 w 4329610"/>
                <a:gd name="connsiteY3468" fmla="*/ 1835301 h 2891509"/>
                <a:gd name="connsiteX3469" fmla="*/ 2838289 w 4329610"/>
                <a:gd name="connsiteY3469" fmla="*/ 1837184 h 2891509"/>
                <a:gd name="connsiteX3470" fmla="*/ 2833038 w 4329610"/>
                <a:gd name="connsiteY3470" fmla="*/ 1835269 h 2891509"/>
                <a:gd name="connsiteX3471" fmla="*/ 2824517 w 4329610"/>
                <a:gd name="connsiteY3471" fmla="*/ 1811177 h 2891509"/>
                <a:gd name="connsiteX3472" fmla="*/ 2822293 w 4329610"/>
                <a:gd name="connsiteY3472" fmla="*/ 1811434 h 2891509"/>
                <a:gd name="connsiteX3473" fmla="*/ 2820176 w 4329610"/>
                <a:gd name="connsiteY3473" fmla="*/ 1815451 h 2891509"/>
                <a:gd name="connsiteX3474" fmla="*/ 2805914 w 4329610"/>
                <a:gd name="connsiteY3474" fmla="*/ 1833292 h 2891509"/>
                <a:gd name="connsiteX3475" fmla="*/ 2807552 w 4329610"/>
                <a:gd name="connsiteY3475" fmla="*/ 1836704 h 2891509"/>
                <a:gd name="connsiteX3476" fmla="*/ 2806388 w 4329610"/>
                <a:gd name="connsiteY3476" fmla="*/ 1842172 h 2891509"/>
                <a:gd name="connsiteX3477" fmla="*/ 2801142 w 4329610"/>
                <a:gd name="connsiteY3477" fmla="*/ 1847007 h 2891509"/>
                <a:gd name="connsiteX3478" fmla="*/ 2785531 w 4329610"/>
                <a:gd name="connsiteY3478" fmla="*/ 1852232 h 2891509"/>
                <a:gd name="connsiteX3479" fmla="*/ 2774395 w 4329610"/>
                <a:gd name="connsiteY3479" fmla="*/ 1860533 h 2891509"/>
                <a:gd name="connsiteX3480" fmla="*/ 2767513 w 4329610"/>
                <a:gd name="connsiteY3480" fmla="*/ 1862416 h 2891509"/>
                <a:gd name="connsiteX3481" fmla="*/ 2762261 w 4329610"/>
                <a:gd name="connsiteY3481" fmla="*/ 1860503 h 2891509"/>
                <a:gd name="connsiteX3482" fmla="*/ 2762109 w 4329610"/>
                <a:gd name="connsiteY3482" fmla="*/ 1860071 h 2891509"/>
                <a:gd name="connsiteX3483" fmla="*/ 2762105 w 4329610"/>
                <a:gd name="connsiteY3483" fmla="*/ 1860071 h 2891509"/>
                <a:gd name="connsiteX3484" fmla="*/ 2733890 w 4329610"/>
                <a:gd name="connsiteY3484" fmla="*/ 1860085 h 2891509"/>
                <a:gd name="connsiteX3485" fmla="*/ 2727731 w 4329610"/>
                <a:gd name="connsiteY3485" fmla="*/ 1867789 h 2891509"/>
                <a:gd name="connsiteX3486" fmla="*/ 2703618 w 4329610"/>
                <a:gd name="connsiteY3486" fmla="*/ 1885765 h 2891509"/>
                <a:gd name="connsiteX3487" fmla="*/ 2696737 w 4329610"/>
                <a:gd name="connsiteY3487" fmla="*/ 1887649 h 2891509"/>
                <a:gd name="connsiteX3488" fmla="*/ 2691484 w 4329610"/>
                <a:gd name="connsiteY3488" fmla="*/ 1885734 h 2891509"/>
                <a:gd name="connsiteX3489" fmla="*/ 2686013 w 4329610"/>
                <a:gd name="connsiteY3489" fmla="*/ 1870261 h 2891509"/>
                <a:gd name="connsiteX3490" fmla="*/ 2674043 w 4329610"/>
                <a:gd name="connsiteY3490" fmla="*/ 1871647 h 2891509"/>
                <a:gd name="connsiteX3491" fmla="*/ 2664423 w 4329610"/>
                <a:gd name="connsiteY3491" fmla="*/ 1883681 h 2891509"/>
                <a:gd name="connsiteX3492" fmla="*/ 2669722 w 4329610"/>
                <a:gd name="connsiteY3492" fmla="*/ 1894717 h 2891509"/>
                <a:gd name="connsiteX3493" fmla="*/ 2668558 w 4329610"/>
                <a:gd name="connsiteY3493" fmla="*/ 1900184 h 2891509"/>
                <a:gd name="connsiteX3494" fmla="*/ 2663311 w 4329610"/>
                <a:gd name="connsiteY3494" fmla="*/ 1905019 h 2891509"/>
                <a:gd name="connsiteX3495" fmla="*/ 2639752 w 4329610"/>
                <a:gd name="connsiteY3495" fmla="*/ 1914184 h 2891509"/>
                <a:gd name="connsiteX3496" fmla="*/ 2664114 w 4329610"/>
                <a:gd name="connsiteY3496" fmla="*/ 1913104 h 2891509"/>
                <a:gd name="connsiteX3497" fmla="*/ 2698043 w 4329610"/>
                <a:gd name="connsiteY3497" fmla="*/ 1920388 h 2891509"/>
                <a:gd name="connsiteX3498" fmla="*/ 2705203 w 4329610"/>
                <a:gd name="connsiteY3498" fmla="*/ 1923424 h 2891509"/>
                <a:gd name="connsiteX3499" fmla="*/ 2704889 w 4329610"/>
                <a:gd name="connsiteY3499" fmla="*/ 1923121 h 2891509"/>
                <a:gd name="connsiteX3500" fmla="*/ 2695467 w 4329610"/>
                <a:gd name="connsiteY3500" fmla="*/ 1896904 h 2891509"/>
                <a:gd name="connsiteX3501" fmla="*/ 2698323 w 4329610"/>
                <a:gd name="connsiteY3501" fmla="*/ 1892099 h 2891509"/>
                <a:gd name="connsiteX3502" fmla="*/ 2704844 w 4329610"/>
                <a:gd name="connsiteY3502" fmla="*/ 1889203 h 2891509"/>
                <a:gd name="connsiteX3503" fmla="*/ 2768819 w 4329610"/>
                <a:gd name="connsiteY3503" fmla="*/ 1895156 h 2891509"/>
                <a:gd name="connsiteX3504" fmla="*/ 2775979 w 4329610"/>
                <a:gd name="connsiteY3504" fmla="*/ 1898192 h 2891509"/>
                <a:gd name="connsiteX3505" fmla="*/ 2775665 w 4329610"/>
                <a:gd name="connsiteY3505" fmla="*/ 1897888 h 2891509"/>
                <a:gd name="connsiteX3506" fmla="*/ 2766242 w 4329610"/>
                <a:gd name="connsiteY3506" fmla="*/ 1871671 h 2891509"/>
                <a:gd name="connsiteX3507" fmla="*/ 2769099 w 4329610"/>
                <a:gd name="connsiteY3507" fmla="*/ 1866866 h 2891509"/>
                <a:gd name="connsiteX3508" fmla="*/ 2775620 w 4329610"/>
                <a:gd name="connsiteY3508" fmla="*/ 1863971 h 2891509"/>
                <a:gd name="connsiteX3509" fmla="*/ 2839597 w 4329610"/>
                <a:gd name="connsiteY3509" fmla="*/ 1869923 h 2891509"/>
                <a:gd name="connsiteX3510" fmla="*/ 2846756 w 4329610"/>
                <a:gd name="connsiteY3510" fmla="*/ 1872959 h 2891509"/>
                <a:gd name="connsiteX3511" fmla="*/ 2846442 w 4329610"/>
                <a:gd name="connsiteY3511" fmla="*/ 1872656 h 2891509"/>
                <a:gd name="connsiteX3512" fmla="*/ 2837019 w 4329610"/>
                <a:gd name="connsiteY3512" fmla="*/ 1846439 h 2891509"/>
                <a:gd name="connsiteX3513" fmla="*/ 2839876 w 4329610"/>
                <a:gd name="connsiteY3513" fmla="*/ 1841634 h 2891509"/>
                <a:gd name="connsiteX3514" fmla="*/ 2846396 w 4329610"/>
                <a:gd name="connsiteY3514" fmla="*/ 1838739 h 2891509"/>
                <a:gd name="connsiteX3515" fmla="*/ 2932754 w 4329610"/>
                <a:gd name="connsiteY3515" fmla="*/ 1854182 h 2891509"/>
                <a:gd name="connsiteX3516" fmla="*/ 2973497 w 4329610"/>
                <a:gd name="connsiteY3516" fmla="*/ 1893043 h 2891509"/>
                <a:gd name="connsiteX3517" fmla="*/ 2975048 w 4329610"/>
                <a:gd name="connsiteY3517" fmla="*/ 1905805 h 2891509"/>
                <a:gd name="connsiteX3518" fmla="*/ 2972191 w 4329610"/>
                <a:gd name="connsiteY3518" fmla="*/ 1910610 h 2891509"/>
                <a:gd name="connsiteX3519" fmla="*/ 2965670 w 4329610"/>
                <a:gd name="connsiteY3519" fmla="*/ 1913504 h 2891509"/>
                <a:gd name="connsiteX3520" fmla="*/ 2901695 w 4329610"/>
                <a:gd name="connsiteY3520" fmla="*/ 1907552 h 2891509"/>
                <a:gd name="connsiteX3521" fmla="*/ 2892562 w 4329610"/>
                <a:gd name="connsiteY3521" fmla="*/ 1903680 h 2891509"/>
                <a:gd name="connsiteX3522" fmla="*/ 2902720 w 4329610"/>
                <a:gd name="connsiteY3522" fmla="*/ 1918275 h 2891509"/>
                <a:gd name="connsiteX3523" fmla="*/ 2904271 w 4329610"/>
                <a:gd name="connsiteY3523" fmla="*/ 1931037 h 2891509"/>
                <a:gd name="connsiteX3524" fmla="*/ 2901415 w 4329610"/>
                <a:gd name="connsiteY3524" fmla="*/ 1935842 h 2891509"/>
                <a:gd name="connsiteX3525" fmla="*/ 2894894 w 4329610"/>
                <a:gd name="connsiteY3525" fmla="*/ 1938737 h 2891509"/>
                <a:gd name="connsiteX3526" fmla="*/ 2830919 w 4329610"/>
                <a:gd name="connsiteY3526" fmla="*/ 1932785 h 2891509"/>
                <a:gd name="connsiteX3527" fmla="*/ 2821786 w 4329610"/>
                <a:gd name="connsiteY3527" fmla="*/ 1928913 h 2891509"/>
                <a:gd name="connsiteX3528" fmla="*/ 2831946 w 4329610"/>
                <a:gd name="connsiteY3528" fmla="*/ 1943508 h 2891509"/>
                <a:gd name="connsiteX3529" fmla="*/ 2833496 w 4329610"/>
                <a:gd name="connsiteY3529" fmla="*/ 1956270 h 2891509"/>
                <a:gd name="connsiteX3530" fmla="*/ 2830639 w 4329610"/>
                <a:gd name="connsiteY3530" fmla="*/ 1961075 h 2891509"/>
                <a:gd name="connsiteX3531" fmla="*/ 2824118 w 4329610"/>
                <a:gd name="connsiteY3531" fmla="*/ 1963970 h 2891509"/>
                <a:gd name="connsiteX3532" fmla="*/ 2760142 w 4329610"/>
                <a:gd name="connsiteY3532" fmla="*/ 1958017 h 2891509"/>
                <a:gd name="connsiteX3533" fmla="*/ 2751010 w 4329610"/>
                <a:gd name="connsiteY3533" fmla="*/ 1954145 h 2891509"/>
                <a:gd name="connsiteX3534" fmla="*/ 2761168 w 4329610"/>
                <a:gd name="connsiteY3534" fmla="*/ 1968740 h 2891509"/>
                <a:gd name="connsiteX3535" fmla="*/ 2762720 w 4329610"/>
                <a:gd name="connsiteY3535" fmla="*/ 1981502 h 2891509"/>
                <a:gd name="connsiteX3536" fmla="*/ 2759863 w 4329610"/>
                <a:gd name="connsiteY3536" fmla="*/ 1986308 h 2891509"/>
                <a:gd name="connsiteX3537" fmla="*/ 2753342 w 4329610"/>
                <a:gd name="connsiteY3537" fmla="*/ 1989202 h 2891509"/>
                <a:gd name="connsiteX3538" fmla="*/ 2689366 w 4329610"/>
                <a:gd name="connsiteY3538" fmla="*/ 1983250 h 2891509"/>
                <a:gd name="connsiteX3539" fmla="*/ 2677100 w 4329610"/>
                <a:gd name="connsiteY3539" fmla="*/ 1978048 h 2891509"/>
                <a:gd name="connsiteX3540" fmla="*/ 2688623 w 4329610"/>
                <a:gd name="connsiteY3540" fmla="*/ 1994604 h 2891509"/>
                <a:gd name="connsiteX3541" fmla="*/ 2690173 w 4329610"/>
                <a:gd name="connsiteY3541" fmla="*/ 2007365 h 2891509"/>
                <a:gd name="connsiteX3542" fmla="*/ 2687317 w 4329610"/>
                <a:gd name="connsiteY3542" fmla="*/ 2012171 h 2891509"/>
                <a:gd name="connsiteX3543" fmla="*/ 2680796 w 4329610"/>
                <a:gd name="connsiteY3543" fmla="*/ 2015066 h 2891509"/>
                <a:gd name="connsiteX3544" fmla="*/ 2594439 w 4329610"/>
                <a:gd name="connsiteY3544" fmla="*/ 1999623 h 2891509"/>
                <a:gd name="connsiteX3545" fmla="*/ 2561567 w 4329610"/>
                <a:gd name="connsiteY3545" fmla="*/ 1974217 h 2891509"/>
                <a:gd name="connsiteX3546" fmla="*/ 2558127 w 4329610"/>
                <a:gd name="connsiteY3546" fmla="*/ 1964643 h 2891509"/>
                <a:gd name="connsiteX3547" fmla="*/ 2541875 w 4329610"/>
                <a:gd name="connsiteY3547" fmla="*/ 1966524 h 2891509"/>
                <a:gd name="connsiteX3548" fmla="*/ 2528588 w 4329610"/>
                <a:gd name="connsiteY3548" fmla="*/ 1965534 h 2891509"/>
                <a:gd name="connsiteX3549" fmla="*/ 2544813 w 4329610"/>
                <a:gd name="connsiteY3549" fmla="*/ 1977515 h 2891509"/>
                <a:gd name="connsiteX3550" fmla="*/ 2550378 w 4329610"/>
                <a:gd name="connsiteY3550" fmla="*/ 1989104 h 2891509"/>
                <a:gd name="connsiteX3551" fmla="*/ 2549214 w 4329610"/>
                <a:gd name="connsiteY3551" fmla="*/ 1994572 h 2891509"/>
                <a:gd name="connsiteX3552" fmla="*/ 2543967 w 4329610"/>
                <a:gd name="connsiteY3552" fmla="*/ 1999407 h 2891509"/>
                <a:gd name="connsiteX3553" fmla="*/ 2457223 w 4329610"/>
                <a:gd name="connsiteY3553" fmla="*/ 2012494 h 2891509"/>
                <a:gd name="connsiteX3554" fmla="*/ 2400598 w 4329610"/>
                <a:gd name="connsiteY3554" fmla="*/ 1977175 h 2891509"/>
                <a:gd name="connsiteX3555" fmla="*/ 2401761 w 4329610"/>
                <a:gd name="connsiteY3555" fmla="*/ 1971707 h 2891509"/>
                <a:gd name="connsiteX3556" fmla="*/ 2407008 w 4329610"/>
                <a:gd name="connsiteY3556" fmla="*/ 1966872 h 2891509"/>
                <a:gd name="connsiteX3557" fmla="*/ 2469510 w 4329610"/>
                <a:gd name="connsiteY3557" fmla="*/ 1951978 h 2891509"/>
                <a:gd name="connsiteX3558" fmla="*/ 2481949 w 4329610"/>
                <a:gd name="connsiteY3558" fmla="*/ 1952905 h 2891509"/>
                <a:gd name="connsiteX3559" fmla="*/ 2478345 w 4329610"/>
                <a:gd name="connsiteY3559" fmla="*/ 1951205 h 2891509"/>
                <a:gd name="connsiteX3560" fmla="*/ 2461007 w 4329610"/>
                <a:gd name="connsiteY3560" fmla="*/ 1929398 h 2891509"/>
                <a:gd name="connsiteX3561" fmla="*/ 2462170 w 4329610"/>
                <a:gd name="connsiteY3561" fmla="*/ 1923930 h 2891509"/>
                <a:gd name="connsiteX3562" fmla="*/ 2467418 w 4329610"/>
                <a:gd name="connsiteY3562" fmla="*/ 1919096 h 2891509"/>
                <a:gd name="connsiteX3563" fmla="*/ 2529919 w 4329610"/>
                <a:gd name="connsiteY3563" fmla="*/ 1904203 h 2891509"/>
                <a:gd name="connsiteX3564" fmla="*/ 2537674 w 4329610"/>
                <a:gd name="connsiteY3564" fmla="*/ 1904780 h 2891509"/>
                <a:gd name="connsiteX3565" fmla="*/ 2537279 w 4329610"/>
                <a:gd name="connsiteY3565" fmla="*/ 1904594 h 2891509"/>
                <a:gd name="connsiteX3566" fmla="*/ 2519942 w 4329610"/>
                <a:gd name="connsiteY3566" fmla="*/ 1882787 h 2891509"/>
                <a:gd name="connsiteX3567" fmla="*/ 2521105 w 4329610"/>
                <a:gd name="connsiteY3567" fmla="*/ 1877320 h 2891509"/>
                <a:gd name="connsiteX3568" fmla="*/ 2526352 w 4329610"/>
                <a:gd name="connsiteY3568" fmla="*/ 1872485 h 2891509"/>
                <a:gd name="connsiteX3569" fmla="*/ 2553340 w 4329610"/>
                <a:gd name="connsiteY3569" fmla="*/ 1861985 h 2891509"/>
                <a:gd name="connsiteX3570" fmla="*/ 2573589 w 4329610"/>
                <a:gd name="connsiteY3570" fmla="*/ 1829663 h 2891509"/>
                <a:gd name="connsiteX3571" fmla="*/ 2576829 w 4329610"/>
                <a:gd name="connsiteY3571" fmla="*/ 1826996 h 2891509"/>
                <a:gd name="connsiteX3572" fmla="*/ 2571521 w 4329610"/>
                <a:gd name="connsiteY3572" fmla="*/ 1826875 h 2891509"/>
                <a:gd name="connsiteX3573" fmla="*/ 2554296 w 4329610"/>
                <a:gd name="connsiteY3573" fmla="*/ 1804980 h 2891509"/>
                <a:gd name="connsiteX3574" fmla="*/ 2554205 w 4329610"/>
                <a:gd name="connsiteY3574" fmla="*/ 1804553 h 2891509"/>
                <a:gd name="connsiteX3575" fmla="*/ 2552981 w 4329610"/>
                <a:gd name="connsiteY3575" fmla="*/ 1812233 h 2891509"/>
                <a:gd name="connsiteX3576" fmla="*/ 2524088 w 4329610"/>
                <a:gd name="connsiteY3576" fmla="*/ 1869622 h 2891509"/>
                <a:gd name="connsiteX3577" fmla="*/ 2518174 w 4329610"/>
                <a:gd name="connsiteY3577" fmla="*/ 1873614 h 2891509"/>
                <a:gd name="connsiteX3578" fmla="*/ 2512586 w 4329610"/>
                <a:gd name="connsiteY3578" fmla="*/ 1873486 h 2891509"/>
                <a:gd name="connsiteX3579" fmla="*/ 2495360 w 4329610"/>
                <a:gd name="connsiteY3579" fmla="*/ 1851591 h 2891509"/>
                <a:gd name="connsiteX3580" fmla="*/ 2495271 w 4329610"/>
                <a:gd name="connsiteY3580" fmla="*/ 1851164 h 2891509"/>
                <a:gd name="connsiteX3581" fmla="*/ 2494045 w 4329610"/>
                <a:gd name="connsiteY3581" fmla="*/ 1858844 h 2891509"/>
                <a:gd name="connsiteX3582" fmla="*/ 2465153 w 4329610"/>
                <a:gd name="connsiteY3582" fmla="*/ 1916233 h 2891509"/>
                <a:gd name="connsiteX3583" fmla="*/ 2459240 w 4329610"/>
                <a:gd name="connsiteY3583" fmla="*/ 1920225 h 2891509"/>
                <a:gd name="connsiteX3584" fmla="*/ 2453651 w 4329610"/>
                <a:gd name="connsiteY3584" fmla="*/ 1920098 h 2891509"/>
                <a:gd name="connsiteX3585" fmla="*/ 2436425 w 4329610"/>
                <a:gd name="connsiteY3585" fmla="*/ 1898202 h 2891509"/>
                <a:gd name="connsiteX3586" fmla="*/ 2435601 w 4329610"/>
                <a:gd name="connsiteY3586" fmla="*/ 1894303 h 2891509"/>
                <a:gd name="connsiteX3587" fmla="*/ 2433637 w 4329610"/>
                <a:gd name="connsiteY3587" fmla="*/ 1906620 h 2891509"/>
                <a:gd name="connsiteX3588" fmla="*/ 2404744 w 4329610"/>
                <a:gd name="connsiteY3588" fmla="*/ 1964010 h 2891509"/>
                <a:gd name="connsiteX3589" fmla="*/ 2398830 w 4329610"/>
                <a:gd name="connsiteY3589" fmla="*/ 1968001 h 2891509"/>
                <a:gd name="connsiteX3590" fmla="*/ 2393242 w 4329610"/>
                <a:gd name="connsiteY3590" fmla="*/ 1967873 h 2891509"/>
                <a:gd name="connsiteX3591" fmla="*/ 2371918 w 4329610"/>
                <a:gd name="connsiteY3591" fmla="*/ 1904636 h 2891509"/>
                <a:gd name="connsiteX3592" fmla="*/ 2404639 w 4329610"/>
                <a:gd name="connsiteY3592" fmla="*/ 1823239 h 2891509"/>
                <a:gd name="connsiteX3593" fmla="*/ 2410552 w 4329610"/>
                <a:gd name="connsiteY3593" fmla="*/ 1819248 h 2891509"/>
                <a:gd name="connsiteX3594" fmla="*/ 2416140 w 4329610"/>
                <a:gd name="connsiteY3594" fmla="*/ 1819374 h 2891509"/>
                <a:gd name="connsiteX3595" fmla="*/ 2426136 w 4329610"/>
                <a:gd name="connsiteY3595" fmla="*/ 1827460 h 2891509"/>
                <a:gd name="connsiteX3596" fmla="*/ 2434056 w 4329610"/>
                <a:gd name="connsiteY3596" fmla="*/ 1846009 h 2891509"/>
                <a:gd name="connsiteX3597" fmla="*/ 2436154 w 4329610"/>
                <a:gd name="connsiteY3597" fmla="*/ 1832852 h 2891509"/>
                <a:gd name="connsiteX3598" fmla="*/ 2465047 w 4329610"/>
                <a:gd name="connsiteY3598" fmla="*/ 1775462 h 2891509"/>
                <a:gd name="connsiteX3599" fmla="*/ 2470961 w 4329610"/>
                <a:gd name="connsiteY3599" fmla="*/ 1771471 h 2891509"/>
                <a:gd name="connsiteX3600" fmla="*/ 2476550 w 4329610"/>
                <a:gd name="connsiteY3600" fmla="*/ 1771598 h 2891509"/>
                <a:gd name="connsiteX3601" fmla="*/ 2486544 w 4329610"/>
                <a:gd name="connsiteY3601" fmla="*/ 1779683 h 2891509"/>
                <a:gd name="connsiteX3602" fmla="*/ 2493528 w 4329610"/>
                <a:gd name="connsiteY3602" fmla="*/ 1796036 h 2891509"/>
                <a:gd name="connsiteX3603" fmla="*/ 2495090 w 4329610"/>
                <a:gd name="connsiteY3603" fmla="*/ 1786241 h 2891509"/>
                <a:gd name="connsiteX3604" fmla="*/ 2523983 w 4329610"/>
                <a:gd name="connsiteY3604" fmla="*/ 1728852 h 2891509"/>
                <a:gd name="connsiteX3605" fmla="*/ 2529895 w 4329610"/>
                <a:gd name="connsiteY3605" fmla="*/ 1724859 h 2891509"/>
                <a:gd name="connsiteX3606" fmla="*/ 2535484 w 4329610"/>
                <a:gd name="connsiteY3606" fmla="*/ 1724987 h 2891509"/>
                <a:gd name="connsiteX3607" fmla="*/ 2545480 w 4329610"/>
                <a:gd name="connsiteY3607" fmla="*/ 1733072 h 2891509"/>
                <a:gd name="connsiteX3608" fmla="*/ 2552464 w 4329610"/>
                <a:gd name="connsiteY3608" fmla="*/ 1749426 h 2891509"/>
                <a:gd name="connsiteX3609" fmla="*/ 2554025 w 4329610"/>
                <a:gd name="connsiteY3609" fmla="*/ 1739630 h 2891509"/>
                <a:gd name="connsiteX3610" fmla="*/ 2582918 w 4329610"/>
                <a:gd name="connsiteY3610" fmla="*/ 1682240 h 2891509"/>
                <a:gd name="connsiteX3611" fmla="*/ 2588831 w 4329610"/>
                <a:gd name="connsiteY3611" fmla="*/ 1678248 h 2891509"/>
                <a:gd name="connsiteX3612" fmla="*/ 2594420 w 4329610"/>
                <a:gd name="connsiteY3612" fmla="*/ 1678376 h 2891509"/>
                <a:gd name="connsiteX3613" fmla="*/ 2604415 w 4329610"/>
                <a:gd name="connsiteY3613" fmla="*/ 1686461 h 2891509"/>
                <a:gd name="connsiteX3614" fmla="*/ 2611398 w 4329610"/>
                <a:gd name="connsiteY3614" fmla="*/ 1702815 h 2891509"/>
                <a:gd name="connsiteX3615" fmla="*/ 2612961 w 4329610"/>
                <a:gd name="connsiteY3615" fmla="*/ 1693018 h 2891509"/>
                <a:gd name="connsiteX3616" fmla="*/ 2641852 w 4329610"/>
                <a:gd name="connsiteY3616" fmla="*/ 1635629 h 2891509"/>
                <a:gd name="connsiteX3617" fmla="*/ 2647766 w 4329610"/>
                <a:gd name="connsiteY3617" fmla="*/ 1631637 h 2891509"/>
                <a:gd name="connsiteX3618" fmla="*/ 2653355 w 4329610"/>
                <a:gd name="connsiteY3618" fmla="*/ 1631765 h 2891509"/>
                <a:gd name="connsiteX3619" fmla="*/ 2663351 w 4329610"/>
                <a:gd name="connsiteY3619" fmla="*/ 1639850 h 2891509"/>
                <a:gd name="connsiteX3620" fmla="*/ 2672998 w 4329610"/>
                <a:gd name="connsiteY3620" fmla="*/ 1662442 h 2891509"/>
                <a:gd name="connsiteX3621" fmla="*/ 2673231 w 4329610"/>
                <a:gd name="connsiteY3621" fmla="*/ 1666972 h 2891509"/>
                <a:gd name="connsiteX3622" fmla="*/ 2673315 w 4329610"/>
                <a:gd name="connsiteY3622" fmla="*/ 1666974 h 2891509"/>
                <a:gd name="connsiteX3623" fmla="*/ 2683310 w 4329610"/>
                <a:gd name="connsiteY3623" fmla="*/ 1675060 h 2891509"/>
                <a:gd name="connsiteX3624" fmla="*/ 2691230 w 4329610"/>
                <a:gd name="connsiteY3624" fmla="*/ 1693608 h 2891509"/>
                <a:gd name="connsiteX3625" fmla="*/ 2693329 w 4329610"/>
                <a:gd name="connsiteY3625" fmla="*/ 1680452 h 2891509"/>
                <a:gd name="connsiteX3626" fmla="*/ 2722221 w 4329610"/>
                <a:gd name="connsiteY3626" fmla="*/ 1623063 h 2891509"/>
                <a:gd name="connsiteX3627" fmla="*/ 2728134 w 4329610"/>
                <a:gd name="connsiteY3627" fmla="*/ 1619071 h 2891509"/>
                <a:gd name="connsiteX3628" fmla="*/ 2733723 w 4329610"/>
                <a:gd name="connsiteY3628" fmla="*/ 1619198 h 2891509"/>
                <a:gd name="connsiteX3629" fmla="*/ 2743719 w 4329610"/>
                <a:gd name="connsiteY3629" fmla="*/ 1627283 h 2891509"/>
                <a:gd name="connsiteX3630" fmla="*/ 2750702 w 4329610"/>
                <a:gd name="connsiteY3630" fmla="*/ 1643637 h 2891509"/>
                <a:gd name="connsiteX3631" fmla="*/ 2752264 w 4329610"/>
                <a:gd name="connsiteY3631" fmla="*/ 1633840 h 2891509"/>
                <a:gd name="connsiteX3632" fmla="*/ 2781157 w 4329610"/>
                <a:gd name="connsiteY3632" fmla="*/ 1576451 h 2891509"/>
                <a:gd name="connsiteX3633" fmla="*/ 2787070 w 4329610"/>
                <a:gd name="connsiteY3633" fmla="*/ 1572460 h 2891509"/>
                <a:gd name="connsiteX3634" fmla="*/ 2792659 w 4329610"/>
                <a:gd name="connsiteY3634" fmla="*/ 1572587 h 2891509"/>
                <a:gd name="connsiteX3635" fmla="*/ 2802654 w 4329610"/>
                <a:gd name="connsiteY3635" fmla="*/ 1580673 h 2891509"/>
                <a:gd name="connsiteX3636" fmla="*/ 2809638 w 4329610"/>
                <a:gd name="connsiteY3636" fmla="*/ 1597025 h 2891509"/>
                <a:gd name="connsiteX3637" fmla="*/ 2811200 w 4329610"/>
                <a:gd name="connsiteY3637" fmla="*/ 1587230 h 2891509"/>
                <a:gd name="connsiteX3638" fmla="*/ 2840092 w 4329610"/>
                <a:gd name="connsiteY3638" fmla="*/ 1529841 h 2891509"/>
                <a:gd name="connsiteX3639" fmla="*/ 2846005 w 4329610"/>
                <a:gd name="connsiteY3639" fmla="*/ 1525849 h 2891509"/>
                <a:gd name="connsiteX3640" fmla="*/ 2851594 w 4329610"/>
                <a:gd name="connsiteY3640" fmla="*/ 1525976 h 2891509"/>
                <a:gd name="connsiteX3641" fmla="*/ 2861590 w 4329610"/>
                <a:gd name="connsiteY3641" fmla="*/ 1534061 h 2891509"/>
                <a:gd name="connsiteX3642" fmla="*/ 2867892 w 4329610"/>
                <a:gd name="connsiteY3642" fmla="*/ 1548820 h 2891509"/>
                <a:gd name="connsiteX3643" fmla="*/ 2869482 w 4329610"/>
                <a:gd name="connsiteY3643" fmla="*/ 1544711 h 2891509"/>
                <a:gd name="connsiteX3644" fmla="*/ 2870135 w 4329610"/>
                <a:gd name="connsiteY3644" fmla="*/ 1540619 h 2891509"/>
                <a:gd name="connsiteX3645" fmla="*/ 2899027 w 4329610"/>
                <a:gd name="connsiteY3645" fmla="*/ 1483229 h 2891509"/>
                <a:gd name="connsiteX3646" fmla="*/ 2904941 w 4329610"/>
                <a:gd name="connsiteY3646" fmla="*/ 1479237 h 2891509"/>
                <a:gd name="connsiteX3647" fmla="*/ 2908484 w 4329610"/>
                <a:gd name="connsiteY3647" fmla="*/ 1479319 h 2891509"/>
                <a:gd name="connsiteX3648" fmla="*/ 2909027 w 4329610"/>
                <a:gd name="connsiteY3648" fmla="*/ 1478663 h 2891509"/>
                <a:gd name="connsiteX3649" fmla="*/ 2915427 w 4329610"/>
                <a:gd name="connsiteY3649" fmla="*/ 1475512 h 2891509"/>
                <a:gd name="connsiteX3650" fmla="*/ 2920946 w 4329610"/>
                <a:gd name="connsiteY3650" fmla="*/ 1476397 h 2891509"/>
                <a:gd name="connsiteX3651" fmla="*/ 2929751 w 4329610"/>
                <a:gd name="connsiteY3651" fmla="*/ 1485765 h 2891509"/>
                <a:gd name="connsiteX3652" fmla="*/ 2935079 w 4329610"/>
                <a:gd name="connsiteY3652" fmla="*/ 1505218 h 2891509"/>
                <a:gd name="connsiteX3653" fmla="*/ 2938944 w 4329610"/>
                <a:gd name="connsiteY3653" fmla="*/ 1492467 h 2891509"/>
                <a:gd name="connsiteX3654" fmla="*/ 2975364 w 4329610"/>
                <a:gd name="connsiteY3654" fmla="*/ 1439534 h 2891509"/>
                <a:gd name="connsiteX3655" fmla="*/ 2981764 w 4329610"/>
                <a:gd name="connsiteY3655" fmla="*/ 1436383 h 2891509"/>
                <a:gd name="connsiteX3656" fmla="*/ 2987285 w 4329610"/>
                <a:gd name="connsiteY3656" fmla="*/ 1437268 h 2891509"/>
                <a:gd name="connsiteX3657" fmla="*/ 2996090 w 4329610"/>
                <a:gd name="connsiteY3657" fmla="*/ 1446636 h 2891509"/>
                <a:gd name="connsiteX3658" fmla="*/ 3000786 w 4329610"/>
                <a:gd name="connsiteY3658" fmla="*/ 1463786 h 2891509"/>
                <a:gd name="connsiteX3659" fmla="*/ 3003664 w 4329610"/>
                <a:gd name="connsiteY3659" fmla="*/ 1454292 h 2891509"/>
                <a:gd name="connsiteX3660" fmla="*/ 3040084 w 4329610"/>
                <a:gd name="connsiteY3660" fmla="*/ 1401359 h 2891509"/>
                <a:gd name="connsiteX3661" fmla="*/ 3046484 w 4329610"/>
                <a:gd name="connsiteY3661" fmla="*/ 1398207 h 2891509"/>
                <a:gd name="connsiteX3662" fmla="*/ 3052004 w 4329610"/>
                <a:gd name="connsiteY3662" fmla="*/ 1399093 h 2891509"/>
                <a:gd name="connsiteX3663" fmla="*/ 3060808 w 4329610"/>
                <a:gd name="connsiteY3663" fmla="*/ 1408460 h 2891509"/>
                <a:gd name="connsiteX3664" fmla="*/ 3065505 w 4329610"/>
                <a:gd name="connsiteY3664" fmla="*/ 1425610 h 2891509"/>
                <a:gd name="connsiteX3665" fmla="*/ 3068384 w 4329610"/>
                <a:gd name="connsiteY3665" fmla="*/ 1416118 h 2891509"/>
                <a:gd name="connsiteX3666" fmla="*/ 3104803 w 4329610"/>
                <a:gd name="connsiteY3666" fmla="*/ 1363184 h 2891509"/>
                <a:gd name="connsiteX3667" fmla="*/ 3111203 w 4329610"/>
                <a:gd name="connsiteY3667" fmla="*/ 1360033 h 2891509"/>
                <a:gd name="connsiteX3668" fmla="*/ 3116724 w 4329610"/>
                <a:gd name="connsiteY3668" fmla="*/ 1360917 h 2891509"/>
                <a:gd name="connsiteX3669" fmla="*/ 3125527 w 4329610"/>
                <a:gd name="connsiteY3669" fmla="*/ 1370285 h 2891509"/>
                <a:gd name="connsiteX3670" fmla="*/ 3130225 w 4329610"/>
                <a:gd name="connsiteY3670" fmla="*/ 1387435 h 2891509"/>
                <a:gd name="connsiteX3671" fmla="*/ 3133104 w 4329610"/>
                <a:gd name="connsiteY3671" fmla="*/ 1377942 h 2891509"/>
                <a:gd name="connsiteX3672" fmla="*/ 3169522 w 4329610"/>
                <a:gd name="connsiteY3672" fmla="*/ 1325009 h 2891509"/>
                <a:gd name="connsiteX3673" fmla="*/ 3175923 w 4329610"/>
                <a:gd name="connsiteY3673" fmla="*/ 1321857 h 2891509"/>
                <a:gd name="connsiteX3674" fmla="*/ 3181442 w 4329610"/>
                <a:gd name="connsiteY3674" fmla="*/ 1322742 h 2891509"/>
                <a:gd name="connsiteX3675" fmla="*/ 3190247 w 4329610"/>
                <a:gd name="connsiteY3675" fmla="*/ 1332110 h 2891509"/>
                <a:gd name="connsiteX3676" fmla="*/ 3196736 w 4329610"/>
                <a:gd name="connsiteY3676" fmla="*/ 1355803 h 2891509"/>
                <a:gd name="connsiteX3677" fmla="*/ 3196639 w 4329610"/>
                <a:gd name="connsiteY3677" fmla="*/ 1356957 h 2891509"/>
                <a:gd name="connsiteX3678" fmla="*/ 3198019 w 4329610"/>
                <a:gd name="connsiteY3678" fmla="*/ 1355671 h 2891509"/>
                <a:gd name="connsiteX3679" fmla="*/ 3203558 w 4329610"/>
                <a:gd name="connsiteY3679" fmla="*/ 1354927 h 2891509"/>
                <a:gd name="connsiteX3680" fmla="*/ 3214690 w 4329610"/>
                <a:gd name="connsiteY3680" fmla="*/ 1361359 h 2891509"/>
                <a:gd name="connsiteX3681" fmla="*/ 3225401 w 4329610"/>
                <a:gd name="connsiteY3681" fmla="*/ 1378449 h 2891509"/>
                <a:gd name="connsiteX3682" fmla="*/ 3225426 w 4329610"/>
                <a:gd name="connsiteY3682" fmla="*/ 1365125 h 2891509"/>
                <a:gd name="connsiteX3683" fmla="*/ 3245035 w 4329610"/>
                <a:gd name="connsiteY3683" fmla="*/ 1303939 h 2891509"/>
                <a:gd name="connsiteX3684" fmla="*/ 3250255 w 4329610"/>
                <a:gd name="connsiteY3684" fmla="*/ 1299075 h 2891509"/>
                <a:gd name="connsiteX3685" fmla="*/ 3255796 w 4329610"/>
                <a:gd name="connsiteY3685" fmla="*/ 1298331 h 2891509"/>
                <a:gd name="connsiteX3686" fmla="*/ 3266927 w 4329610"/>
                <a:gd name="connsiteY3686" fmla="*/ 1304762 h 2891509"/>
                <a:gd name="connsiteX3687" fmla="*/ 3276371 w 4329610"/>
                <a:gd name="connsiteY3687" fmla="*/ 1319829 h 2891509"/>
                <a:gd name="connsiteX3688" fmla="*/ 3276390 w 4329610"/>
                <a:gd name="connsiteY3688" fmla="*/ 1309909 h 2891509"/>
                <a:gd name="connsiteX3689" fmla="*/ 3295998 w 4329610"/>
                <a:gd name="connsiteY3689" fmla="*/ 1248723 h 2891509"/>
                <a:gd name="connsiteX3690" fmla="*/ 3301218 w 4329610"/>
                <a:gd name="connsiteY3690" fmla="*/ 1243860 h 2891509"/>
                <a:gd name="connsiteX3691" fmla="*/ 3306759 w 4329610"/>
                <a:gd name="connsiteY3691" fmla="*/ 1243116 h 2891509"/>
                <a:gd name="connsiteX3692" fmla="*/ 3317891 w 4329610"/>
                <a:gd name="connsiteY3692" fmla="*/ 1249547 h 2891509"/>
                <a:gd name="connsiteX3693" fmla="*/ 3327333 w 4329610"/>
                <a:gd name="connsiteY3693" fmla="*/ 1264614 h 2891509"/>
                <a:gd name="connsiteX3694" fmla="*/ 3327352 w 4329610"/>
                <a:gd name="connsiteY3694" fmla="*/ 1254695 h 2891509"/>
                <a:gd name="connsiteX3695" fmla="*/ 3346960 w 4329610"/>
                <a:gd name="connsiteY3695" fmla="*/ 1193508 h 2891509"/>
                <a:gd name="connsiteX3696" fmla="*/ 3352180 w 4329610"/>
                <a:gd name="connsiteY3696" fmla="*/ 1188645 h 2891509"/>
                <a:gd name="connsiteX3697" fmla="*/ 3357721 w 4329610"/>
                <a:gd name="connsiteY3697" fmla="*/ 1187901 h 2891509"/>
                <a:gd name="connsiteX3698" fmla="*/ 3368854 w 4329610"/>
                <a:gd name="connsiteY3698" fmla="*/ 1194331 h 2891509"/>
                <a:gd name="connsiteX3699" fmla="*/ 3378297 w 4329610"/>
                <a:gd name="connsiteY3699" fmla="*/ 1209398 h 2891509"/>
                <a:gd name="connsiteX3700" fmla="*/ 3378315 w 4329610"/>
                <a:gd name="connsiteY3700" fmla="*/ 1199479 h 2891509"/>
                <a:gd name="connsiteX3701" fmla="*/ 3397924 w 4329610"/>
                <a:gd name="connsiteY3701" fmla="*/ 1138292 h 2891509"/>
                <a:gd name="connsiteX3702" fmla="*/ 3403144 w 4329610"/>
                <a:gd name="connsiteY3702" fmla="*/ 1133429 h 2891509"/>
                <a:gd name="connsiteX3703" fmla="*/ 3408683 w 4329610"/>
                <a:gd name="connsiteY3703" fmla="*/ 1132685 h 2891509"/>
                <a:gd name="connsiteX3704" fmla="*/ 3419816 w 4329610"/>
                <a:gd name="connsiteY3704" fmla="*/ 1139116 h 2891509"/>
                <a:gd name="connsiteX3705" fmla="*/ 3439590 w 4329610"/>
                <a:gd name="connsiteY3705" fmla="*/ 1191834 h 2891509"/>
                <a:gd name="connsiteX3706" fmla="*/ 3436979 w 4329610"/>
                <a:gd name="connsiteY3706" fmla="*/ 1225825 h 2891509"/>
                <a:gd name="connsiteX3707" fmla="*/ 3445799 w 4329610"/>
                <a:gd name="connsiteY3707" fmla="*/ 1238068 h 2891509"/>
                <a:gd name="connsiteX3708" fmla="*/ 3445178 w 4329610"/>
                <a:gd name="connsiteY3708" fmla="*/ 1228167 h 2891509"/>
                <a:gd name="connsiteX3709" fmla="*/ 3460805 w 4329610"/>
                <a:gd name="connsiteY3709" fmla="*/ 1165845 h 2891509"/>
                <a:gd name="connsiteX3710" fmla="*/ 3465699 w 4329610"/>
                <a:gd name="connsiteY3710" fmla="*/ 1160655 h 2891509"/>
                <a:gd name="connsiteX3711" fmla="*/ 3471181 w 4329610"/>
                <a:gd name="connsiteY3711" fmla="*/ 1159556 h 2891509"/>
                <a:gd name="connsiteX3712" fmla="*/ 3482703 w 4329610"/>
                <a:gd name="connsiteY3712" fmla="*/ 1165256 h 2891509"/>
                <a:gd name="connsiteX3713" fmla="*/ 3493098 w 4329610"/>
                <a:gd name="connsiteY3713" fmla="*/ 1179683 h 2891509"/>
                <a:gd name="connsiteX3714" fmla="*/ 3492477 w 4329610"/>
                <a:gd name="connsiteY3714" fmla="*/ 1169783 h 2891509"/>
                <a:gd name="connsiteX3715" fmla="*/ 3508103 w 4329610"/>
                <a:gd name="connsiteY3715" fmla="*/ 1107460 h 2891509"/>
                <a:gd name="connsiteX3716" fmla="*/ 3512998 w 4329610"/>
                <a:gd name="connsiteY3716" fmla="*/ 1102271 h 2891509"/>
                <a:gd name="connsiteX3717" fmla="*/ 3518480 w 4329610"/>
                <a:gd name="connsiteY3717" fmla="*/ 1101171 h 2891509"/>
                <a:gd name="connsiteX3718" fmla="*/ 3530004 w 4329610"/>
                <a:gd name="connsiteY3718" fmla="*/ 1106871 h 2891509"/>
                <a:gd name="connsiteX3719" fmla="*/ 3540397 w 4329610"/>
                <a:gd name="connsiteY3719" fmla="*/ 1121299 h 2891509"/>
                <a:gd name="connsiteX3720" fmla="*/ 3539776 w 4329610"/>
                <a:gd name="connsiteY3720" fmla="*/ 1111398 h 2891509"/>
                <a:gd name="connsiteX3721" fmla="*/ 3555403 w 4329610"/>
                <a:gd name="connsiteY3721" fmla="*/ 1049076 h 2891509"/>
                <a:gd name="connsiteX3722" fmla="*/ 3560297 w 4329610"/>
                <a:gd name="connsiteY3722" fmla="*/ 1043886 h 2891509"/>
                <a:gd name="connsiteX3723" fmla="*/ 2877899 w 4329610"/>
                <a:gd name="connsiteY3723" fmla="*/ 1002145 h 2891509"/>
                <a:gd name="connsiteX3724" fmla="*/ 2866893 w 4329610"/>
                <a:gd name="connsiteY3724" fmla="*/ 1008553 h 2891509"/>
                <a:gd name="connsiteX3725" fmla="*/ 2860888 w 4329610"/>
                <a:gd name="connsiteY3725" fmla="*/ 1010224 h 2891509"/>
                <a:gd name="connsiteX3726" fmla="*/ 2858184 w 4329610"/>
                <a:gd name="connsiteY3726" fmla="*/ 1013091 h 2891509"/>
                <a:gd name="connsiteX3727" fmla="*/ 2852704 w 4329610"/>
                <a:gd name="connsiteY3727" fmla="*/ 1014190 h 2891509"/>
                <a:gd name="connsiteX3728" fmla="*/ 2851159 w 4329610"/>
                <a:gd name="connsiteY3728" fmla="*/ 1012932 h 2891509"/>
                <a:gd name="connsiteX3729" fmla="*/ 2833461 w 4329610"/>
                <a:gd name="connsiteY3729" fmla="*/ 1017859 h 2891509"/>
                <a:gd name="connsiteX3730" fmla="*/ 2829593 w 4329610"/>
                <a:gd name="connsiteY3730" fmla="*/ 1018176 h 2891509"/>
                <a:gd name="connsiteX3731" fmla="*/ 2829158 w 4329610"/>
                <a:gd name="connsiteY3731" fmla="*/ 1021576 h 2891509"/>
                <a:gd name="connsiteX3732" fmla="*/ 2839349 w 4329610"/>
                <a:gd name="connsiteY3732" fmla="*/ 1026878 h 2891509"/>
                <a:gd name="connsiteX3733" fmla="*/ 2846649 w 4329610"/>
                <a:gd name="connsiteY3733" fmla="*/ 1037460 h 2891509"/>
                <a:gd name="connsiteX3734" fmla="*/ 2846351 w 4329610"/>
                <a:gd name="connsiteY3734" fmla="*/ 1043042 h 2891509"/>
                <a:gd name="connsiteX3735" fmla="*/ 2841921 w 4329610"/>
                <a:gd name="connsiteY3735" fmla="*/ 1048635 h 2891509"/>
                <a:gd name="connsiteX3736" fmla="*/ 2817059 w 4329610"/>
                <a:gd name="connsiteY3736" fmla="*/ 1063111 h 2891509"/>
                <a:gd name="connsiteX3737" fmla="*/ 2815781 w 4329610"/>
                <a:gd name="connsiteY3737" fmla="*/ 1066285 h 2891509"/>
                <a:gd name="connsiteX3738" fmla="*/ 2810885 w 4329610"/>
                <a:gd name="connsiteY3738" fmla="*/ 1071475 h 2891509"/>
                <a:gd name="connsiteX3739" fmla="*/ 2805403 w 4329610"/>
                <a:gd name="connsiteY3739" fmla="*/ 1072574 h 2891509"/>
                <a:gd name="connsiteX3740" fmla="*/ 2800027 w 4329610"/>
                <a:gd name="connsiteY3740" fmla="*/ 1068196 h 2891509"/>
                <a:gd name="connsiteX3741" fmla="*/ 2791328 w 4329610"/>
                <a:gd name="connsiteY3741" fmla="*/ 1070617 h 2891509"/>
                <a:gd name="connsiteX3742" fmla="*/ 2794498 w 4329610"/>
                <a:gd name="connsiteY3742" fmla="*/ 1088721 h 2891509"/>
                <a:gd name="connsiteX3743" fmla="*/ 2794178 w 4329610"/>
                <a:gd name="connsiteY3743" fmla="*/ 1090490 h 2891509"/>
                <a:gd name="connsiteX3744" fmla="*/ 2795686 w 4329610"/>
                <a:gd name="connsiteY3744" fmla="*/ 1092676 h 2891509"/>
                <a:gd name="connsiteX3745" fmla="*/ 2795389 w 4329610"/>
                <a:gd name="connsiteY3745" fmla="*/ 1098258 h 2891509"/>
                <a:gd name="connsiteX3746" fmla="*/ 2792004 w 4329610"/>
                <a:gd name="connsiteY3746" fmla="*/ 1102530 h 2891509"/>
                <a:gd name="connsiteX3747" fmla="*/ 2789701 w 4329610"/>
                <a:gd name="connsiteY3747" fmla="*/ 1115276 h 2891509"/>
                <a:gd name="connsiteX3748" fmla="*/ 2795097 w 4329610"/>
                <a:gd name="connsiteY3748" fmla="*/ 1111650 h 2891509"/>
                <a:gd name="connsiteX3749" fmla="*/ 2827859 w 4329610"/>
                <a:gd name="connsiteY3749" fmla="*/ 1100210 h 2891509"/>
                <a:gd name="connsiteX3750" fmla="*/ 2840198 w 4329610"/>
                <a:gd name="connsiteY3750" fmla="*/ 1098390 h 2891509"/>
                <a:gd name="connsiteX3751" fmla="*/ 2836309 w 4329610"/>
                <a:gd name="connsiteY3751" fmla="*/ 1097520 h 2891509"/>
                <a:gd name="connsiteX3752" fmla="*/ 2814618 w 4329610"/>
                <a:gd name="connsiteY3752" fmla="*/ 1080039 h 2891509"/>
                <a:gd name="connsiteX3753" fmla="*/ 2814555 w 4329610"/>
                <a:gd name="connsiteY3753" fmla="*/ 1074449 h 2891509"/>
                <a:gd name="connsiteX3754" fmla="*/ 2818616 w 4329610"/>
                <a:gd name="connsiteY3754" fmla="*/ 1068583 h 2891509"/>
                <a:gd name="connsiteX3755" fmla="*/ 2876341 w 4329610"/>
                <a:gd name="connsiteY3755" fmla="*/ 1040365 h 2891509"/>
                <a:gd name="connsiteX3756" fmla="*/ 2884035 w 4329610"/>
                <a:gd name="connsiteY3756" fmla="*/ 1039230 h 2891509"/>
                <a:gd name="connsiteX3757" fmla="*/ 2883609 w 4329610"/>
                <a:gd name="connsiteY3757" fmla="*/ 1039136 h 2891509"/>
                <a:gd name="connsiteX3758" fmla="*/ 2861917 w 4329610"/>
                <a:gd name="connsiteY3758" fmla="*/ 1021654 h 2891509"/>
                <a:gd name="connsiteX3759" fmla="*/ 2861855 w 4329610"/>
                <a:gd name="connsiteY3759" fmla="*/ 1016065 h 2891509"/>
                <a:gd name="connsiteX3760" fmla="*/ 2865916 w 4329610"/>
                <a:gd name="connsiteY3760" fmla="*/ 1010198 h 2891509"/>
                <a:gd name="connsiteX3761" fmla="*/ 2718508 w 4329610"/>
                <a:gd name="connsiteY3761" fmla="*/ 966373 h 2891509"/>
                <a:gd name="connsiteX3762" fmla="*/ 2718493 w 4329610"/>
                <a:gd name="connsiteY3762" fmla="*/ 974150 h 2891509"/>
                <a:gd name="connsiteX3763" fmla="*/ 2698885 w 4329610"/>
                <a:gd name="connsiteY3763" fmla="*/ 1035336 h 2891509"/>
                <a:gd name="connsiteX3764" fmla="*/ 2693664 w 4329610"/>
                <a:gd name="connsiteY3764" fmla="*/ 1040201 h 2891509"/>
                <a:gd name="connsiteX3765" fmla="*/ 2688124 w 4329610"/>
                <a:gd name="connsiteY3765" fmla="*/ 1040944 h 2891509"/>
                <a:gd name="connsiteX3766" fmla="*/ 2667701 w 4329610"/>
                <a:gd name="connsiteY3766" fmla="*/ 1021997 h 2891509"/>
                <a:gd name="connsiteX3767" fmla="*/ 2667545 w 4329610"/>
                <a:gd name="connsiteY3767" fmla="*/ 1021589 h 2891509"/>
                <a:gd name="connsiteX3768" fmla="*/ 2667530 w 4329610"/>
                <a:gd name="connsiteY3768" fmla="*/ 1029366 h 2891509"/>
                <a:gd name="connsiteX3769" fmla="*/ 2647922 w 4329610"/>
                <a:gd name="connsiteY3769" fmla="*/ 1090552 h 2891509"/>
                <a:gd name="connsiteX3770" fmla="*/ 2642702 w 4329610"/>
                <a:gd name="connsiteY3770" fmla="*/ 1095416 h 2891509"/>
                <a:gd name="connsiteX3771" fmla="*/ 2637161 w 4329610"/>
                <a:gd name="connsiteY3771" fmla="*/ 1096160 h 2891509"/>
                <a:gd name="connsiteX3772" fmla="*/ 2616738 w 4329610"/>
                <a:gd name="connsiteY3772" fmla="*/ 1077212 h 2891509"/>
                <a:gd name="connsiteX3773" fmla="*/ 2615317 w 4329610"/>
                <a:gd name="connsiteY3773" fmla="*/ 1073490 h 2891509"/>
                <a:gd name="connsiteX3774" fmla="*/ 2615294 w 4329610"/>
                <a:gd name="connsiteY3774" fmla="*/ 1085962 h 2891509"/>
                <a:gd name="connsiteX3775" fmla="*/ 2611758 w 4329610"/>
                <a:gd name="connsiteY3775" fmla="*/ 1104206 h 2891509"/>
                <a:gd name="connsiteX3776" fmla="*/ 2645875 w 4329610"/>
                <a:gd name="connsiteY3776" fmla="*/ 1104189 h 2891509"/>
                <a:gd name="connsiteX3777" fmla="*/ 2646174 w 4329610"/>
                <a:gd name="connsiteY3777" fmla="*/ 1098620 h 2891509"/>
                <a:gd name="connsiteX3778" fmla="*/ 2650604 w 4329610"/>
                <a:gd name="connsiteY3778" fmla="*/ 1093028 h 2891509"/>
                <a:gd name="connsiteX3779" fmla="*/ 2710026 w 4329610"/>
                <a:gd name="connsiteY3779" fmla="*/ 1068589 h 2891509"/>
                <a:gd name="connsiteX3780" fmla="*/ 2717777 w 4329610"/>
                <a:gd name="connsiteY3780" fmla="*/ 1067952 h 2891509"/>
                <a:gd name="connsiteX3781" fmla="*/ 2717359 w 4329610"/>
                <a:gd name="connsiteY3781" fmla="*/ 1067829 h 2891509"/>
                <a:gd name="connsiteX3782" fmla="*/ 2696838 w 4329610"/>
                <a:gd name="connsiteY3782" fmla="*/ 1048987 h 2891509"/>
                <a:gd name="connsiteX3783" fmla="*/ 2697136 w 4329610"/>
                <a:gd name="connsiteY3783" fmla="*/ 1043405 h 2891509"/>
                <a:gd name="connsiteX3784" fmla="*/ 2701567 w 4329610"/>
                <a:gd name="connsiteY3784" fmla="*/ 1037812 h 2891509"/>
                <a:gd name="connsiteX3785" fmla="*/ 2723836 w 4329610"/>
                <a:gd name="connsiteY3785" fmla="*/ 1024845 h 2891509"/>
                <a:gd name="connsiteX3786" fmla="*/ 2736373 w 4329610"/>
                <a:gd name="connsiteY3786" fmla="*/ 988798 h 2891509"/>
                <a:gd name="connsiteX3787" fmla="*/ 2739295 w 4329610"/>
                <a:gd name="connsiteY3787" fmla="*/ 985701 h 2891509"/>
                <a:gd name="connsiteX3788" fmla="*/ 2739087 w 4329610"/>
                <a:gd name="connsiteY3788" fmla="*/ 985729 h 2891509"/>
                <a:gd name="connsiteX3789" fmla="*/ 2718664 w 4329610"/>
                <a:gd name="connsiteY3789" fmla="*/ 966781 h 2891509"/>
                <a:gd name="connsiteX3790" fmla="*/ 2910801 w 4329610"/>
                <a:gd name="connsiteY3790" fmla="*/ 955301 h 2891509"/>
                <a:gd name="connsiteX3791" fmla="*/ 2884424 w 4329610"/>
                <a:gd name="connsiteY3791" fmla="*/ 962644 h 2891509"/>
                <a:gd name="connsiteX3792" fmla="*/ 2876444 w 4329610"/>
                <a:gd name="connsiteY3792" fmla="*/ 963299 h 2891509"/>
                <a:gd name="connsiteX3793" fmla="*/ 2876306 w 4329610"/>
                <a:gd name="connsiteY3793" fmla="*/ 964376 h 2891509"/>
                <a:gd name="connsiteX3794" fmla="*/ 2890312 w 4329610"/>
                <a:gd name="connsiteY3794" fmla="*/ 971663 h 2891509"/>
                <a:gd name="connsiteX3795" fmla="*/ 2897612 w 4329610"/>
                <a:gd name="connsiteY3795" fmla="*/ 982245 h 2891509"/>
                <a:gd name="connsiteX3796" fmla="*/ 2897313 w 4329610"/>
                <a:gd name="connsiteY3796" fmla="*/ 987827 h 2891509"/>
                <a:gd name="connsiteX3797" fmla="*/ 2893648 w 4329610"/>
                <a:gd name="connsiteY3797" fmla="*/ 992454 h 2891509"/>
                <a:gd name="connsiteX3798" fmla="*/ 2923640 w 4329610"/>
                <a:gd name="connsiteY3798" fmla="*/ 981981 h 2891509"/>
                <a:gd name="connsiteX3799" fmla="*/ 2931334 w 4329610"/>
                <a:gd name="connsiteY3799" fmla="*/ 980847 h 2891509"/>
                <a:gd name="connsiteX3800" fmla="*/ 2930907 w 4329610"/>
                <a:gd name="connsiteY3800" fmla="*/ 980751 h 2891509"/>
                <a:gd name="connsiteX3801" fmla="*/ 2909216 w 4329610"/>
                <a:gd name="connsiteY3801" fmla="*/ 963270 h 2891509"/>
                <a:gd name="connsiteX3802" fmla="*/ 2909155 w 4329610"/>
                <a:gd name="connsiteY3802" fmla="*/ 957680 h 2891509"/>
                <a:gd name="connsiteX3803" fmla="*/ 2769470 w 4329610"/>
                <a:gd name="connsiteY3803" fmla="*/ 911158 h 2891509"/>
                <a:gd name="connsiteX3804" fmla="*/ 2769456 w 4329610"/>
                <a:gd name="connsiteY3804" fmla="*/ 918935 h 2891509"/>
                <a:gd name="connsiteX3805" fmla="*/ 2749847 w 4329610"/>
                <a:gd name="connsiteY3805" fmla="*/ 980121 h 2891509"/>
                <a:gd name="connsiteX3806" fmla="*/ 2747099 w 4329610"/>
                <a:gd name="connsiteY3806" fmla="*/ 982682 h 2891509"/>
                <a:gd name="connsiteX3807" fmla="*/ 2750953 w 4329610"/>
                <a:gd name="connsiteY3807" fmla="*/ 984588 h 2891509"/>
                <a:gd name="connsiteX3808" fmla="*/ 2752529 w 4329610"/>
                <a:gd name="connsiteY3808" fmla="*/ 982597 h 2891509"/>
                <a:gd name="connsiteX3809" fmla="*/ 2771766 w 4329610"/>
                <a:gd name="connsiteY3809" fmla="*/ 971395 h 2891509"/>
                <a:gd name="connsiteX3810" fmla="*/ 2773622 w 4329610"/>
                <a:gd name="connsiteY3810" fmla="*/ 956854 h 2891509"/>
                <a:gd name="connsiteX3811" fmla="*/ 2784855 w 4329610"/>
                <a:gd name="connsiteY3811" fmla="*/ 928954 h 2891509"/>
                <a:gd name="connsiteX3812" fmla="*/ 2786495 w 4329610"/>
                <a:gd name="connsiteY3812" fmla="*/ 927216 h 2891509"/>
                <a:gd name="connsiteX3813" fmla="*/ 2769627 w 4329610"/>
                <a:gd name="connsiteY3813" fmla="*/ 911566 h 2891509"/>
                <a:gd name="connsiteX3814" fmla="*/ 1334915 w 4329610"/>
                <a:gd name="connsiteY3814" fmla="*/ 885288 h 2891509"/>
                <a:gd name="connsiteX3815" fmla="*/ 1340458 w 4329610"/>
                <a:gd name="connsiteY3815" fmla="*/ 886015 h 2891509"/>
                <a:gd name="connsiteX3816" fmla="*/ 1345692 w 4329610"/>
                <a:gd name="connsiteY3816" fmla="*/ 890862 h 2891509"/>
                <a:gd name="connsiteX3817" fmla="*/ 1365484 w 4329610"/>
                <a:gd name="connsiteY3817" fmla="*/ 951990 h 2891509"/>
                <a:gd name="connsiteX3818" fmla="*/ 1365532 w 4329610"/>
                <a:gd name="connsiteY3818" fmla="*/ 961910 h 2891509"/>
                <a:gd name="connsiteX3819" fmla="*/ 1374930 w 4329610"/>
                <a:gd name="connsiteY3819" fmla="*/ 946814 h 2891509"/>
                <a:gd name="connsiteX3820" fmla="*/ 1386043 w 4329610"/>
                <a:gd name="connsiteY3820" fmla="*/ 940350 h 2891509"/>
                <a:gd name="connsiteX3821" fmla="*/ 1391585 w 4329610"/>
                <a:gd name="connsiteY3821" fmla="*/ 941078 h 2891509"/>
                <a:gd name="connsiteX3822" fmla="*/ 1396820 w 4329610"/>
                <a:gd name="connsiteY3822" fmla="*/ 945925 h 2891509"/>
                <a:gd name="connsiteX3823" fmla="*/ 1416612 w 4329610"/>
                <a:gd name="connsiteY3823" fmla="*/ 1007053 h 2891509"/>
                <a:gd name="connsiteX3824" fmla="*/ 1416660 w 4329610"/>
                <a:gd name="connsiteY3824" fmla="*/ 1016973 h 2891509"/>
                <a:gd name="connsiteX3825" fmla="*/ 1426058 w 4329610"/>
                <a:gd name="connsiteY3825" fmla="*/ 1001877 h 2891509"/>
                <a:gd name="connsiteX3826" fmla="*/ 1437170 w 4329610"/>
                <a:gd name="connsiteY3826" fmla="*/ 995413 h 2891509"/>
                <a:gd name="connsiteX3827" fmla="*/ 1442713 w 4329610"/>
                <a:gd name="connsiteY3827" fmla="*/ 996141 h 2891509"/>
                <a:gd name="connsiteX3828" fmla="*/ 1447947 w 4329610"/>
                <a:gd name="connsiteY3828" fmla="*/ 1000989 h 2891509"/>
                <a:gd name="connsiteX3829" fmla="*/ 1467739 w 4329610"/>
                <a:gd name="connsiteY3829" fmla="*/ 1062117 h 2891509"/>
                <a:gd name="connsiteX3830" fmla="*/ 1467787 w 4329610"/>
                <a:gd name="connsiteY3830" fmla="*/ 1072036 h 2891509"/>
                <a:gd name="connsiteX3831" fmla="*/ 1477185 w 4329610"/>
                <a:gd name="connsiteY3831" fmla="*/ 1056941 h 2891509"/>
                <a:gd name="connsiteX3832" fmla="*/ 1488297 w 4329610"/>
                <a:gd name="connsiteY3832" fmla="*/ 1050476 h 2891509"/>
                <a:gd name="connsiteX3833" fmla="*/ 1493841 w 4329610"/>
                <a:gd name="connsiteY3833" fmla="*/ 1051204 h 2891509"/>
                <a:gd name="connsiteX3834" fmla="*/ 1499075 w 4329610"/>
                <a:gd name="connsiteY3834" fmla="*/ 1056052 h 2891509"/>
                <a:gd name="connsiteX3835" fmla="*/ 1509399 w 4329610"/>
                <a:gd name="connsiteY3835" fmla="*/ 1077413 h 2891509"/>
                <a:gd name="connsiteX3836" fmla="*/ 1527725 w 4329610"/>
                <a:gd name="connsiteY3836" fmla="*/ 1080253 h 2891509"/>
                <a:gd name="connsiteX3837" fmla="*/ 1564308 w 4329610"/>
                <a:gd name="connsiteY3837" fmla="*/ 1099124 h 2891509"/>
                <a:gd name="connsiteX3838" fmla="*/ 1568755 w 4329610"/>
                <a:gd name="connsiteY3838" fmla="*/ 1104704 h 2891509"/>
                <a:gd name="connsiteX3839" fmla="*/ 1569070 w 4329610"/>
                <a:gd name="connsiteY3839" fmla="*/ 1110285 h 2891509"/>
                <a:gd name="connsiteX3840" fmla="*/ 1555769 w 4329610"/>
                <a:gd name="connsiteY3840" fmla="*/ 1122573 h 2891509"/>
                <a:gd name="connsiteX3841" fmla="*/ 1559287 w 4329610"/>
                <a:gd name="connsiteY3841" fmla="*/ 1130847 h 2891509"/>
                <a:gd name="connsiteX3842" fmla="*/ 1589400 w 4329610"/>
                <a:gd name="connsiteY3842" fmla="*/ 1139132 h 2891509"/>
                <a:gd name="connsiteX3843" fmla="*/ 1615435 w 4329610"/>
                <a:gd name="connsiteY3843" fmla="*/ 1154188 h 2891509"/>
                <a:gd name="connsiteX3844" fmla="*/ 1619883 w 4329610"/>
                <a:gd name="connsiteY3844" fmla="*/ 1159767 h 2891509"/>
                <a:gd name="connsiteX3845" fmla="*/ 1620198 w 4329610"/>
                <a:gd name="connsiteY3845" fmla="*/ 1165348 h 2891509"/>
                <a:gd name="connsiteX3846" fmla="*/ 1599734 w 4329610"/>
                <a:gd name="connsiteY3846" fmla="*/ 1184252 h 2891509"/>
                <a:gd name="connsiteX3847" fmla="*/ 1599316 w 4329610"/>
                <a:gd name="connsiteY3847" fmla="*/ 1184375 h 2891509"/>
                <a:gd name="connsiteX3848" fmla="*/ 1607067 w 4329610"/>
                <a:gd name="connsiteY3848" fmla="*/ 1184989 h 2891509"/>
                <a:gd name="connsiteX3849" fmla="*/ 1666563 w 4329610"/>
                <a:gd name="connsiteY3849" fmla="*/ 1209251 h 2891509"/>
                <a:gd name="connsiteX3850" fmla="*/ 1671010 w 4329610"/>
                <a:gd name="connsiteY3850" fmla="*/ 1214830 h 2891509"/>
                <a:gd name="connsiteX3851" fmla="*/ 1671325 w 4329610"/>
                <a:gd name="connsiteY3851" fmla="*/ 1220411 h 2891509"/>
                <a:gd name="connsiteX3852" fmla="*/ 1650861 w 4329610"/>
                <a:gd name="connsiteY3852" fmla="*/ 1239315 h 2891509"/>
                <a:gd name="connsiteX3853" fmla="*/ 1650443 w 4329610"/>
                <a:gd name="connsiteY3853" fmla="*/ 1239439 h 2891509"/>
                <a:gd name="connsiteX3854" fmla="*/ 1658195 w 4329610"/>
                <a:gd name="connsiteY3854" fmla="*/ 1240052 h 2891509"/>
                <a:gd name="connsiteX3855" fmla="*/ 1717690 w 4329610"/>
                <a:gd name="connsiteY3855" fmla="*/ 1264314 h 2891509"/>
                <a:gd name="connsiteX3856" fmla="*/ 1722138 w 4329610"/>
                <a:gd name="connsiteY3856" fmla="*/ 1269893 h 2891509"/>
                <a:gd name="connsiteX3857" fmla="*/ 1722452 w 4329610"/>
                <a:gd name="connsiteY3857" fmla="*/ 1275474 h 2891509"/>
                <a:gd name="connsiteX3858" fmla="*/ 1708119 w 4329610"/>
                <a:gd name="connsiteY3858" fmla="*/ 1288715 h 2891509"/>
                <a:gd name="connsiteX3859" fmla="*/ 1714087 w 4329610"/>
                <a:gd name="connsiteY3859" fmla="*/ 1297451 h 2891509"/>
                <a:gd name="connsiteX3860" fmla="*/ 1716557 w 4329610"/>
                <a:gd name="connsiteY3860" fmla="*/ 1298130 h 2891509"/>
                <a:gd name="connsiteX3861" fmla="*/ 1716156 w 4329610"/>
                <a:gd name="connsiteY3861" fmla="*/ 1297618 h 2891509"/>
                <a:gd name="connsiteX3862" fmla="*/ 1715902 w 4329610"/>
                <a:gd name="connsiteY3862" fmla="*/ 1292033 h 2891509"/>
                <a:gd name="connsiteX3863" fmla="*/ 1723284 w 4329610"/>
                <a:gd name="connsiteY3863" fmla="*/ 1281508 h 2891509"/>
                <a:gd name="connsiteX3864" fmla="*/ 1745165 w 4329610"/>
                <a:gd name="connsiteY3864" fmla="*/ 1270339 h 2891509"/>
                <a:gd name="connsiteX3865" fmla="*/ 1755336 w 4329610"/>
                <a:gd name="connsiteY3865" fmla="*/ 1269113 h 2891509"/>
                <a:gd name="connsiteX3866" fmla="*/ 1752979 w 4329610"/>
                <a:gd name="connsiteY3866" fmla="*/ 1257142 h 2891509"/>
                <a:gd name="connsiteX3867" fmla="*/ 1752919 w 4329610"/>
                <a:gd name="connsiteY3867" fmla="*/ 1244670 h 2891509"/>
                <a:gd name="connsiteX3868" fmla="*/ 1751509 w 4329610"/>
                <a:gd name="connsiteY3868" fmla="*/ 1248397 h 2891509"/>
                <a:gd name="connsiteX3869" fmla="*/ 1731142 w 4329610"/>
                <a:gd name="connsiteY3869" fmla="*/ 1267405 h 2891509"/>
                <a:gd name="connsiteX3870" fmla="*/ 1725600 w 4329610"/>
                <a:gd name="connsiteY3870" fmla="*/ 1266678 h 2891509"/>
                <a:gd name="connsiteX3871" fmla="*/ 1720365 w 4329610"/>
                <a:gd name="connsiteY3871" fmla="*/ 1261830 h 2891509"/>
                <a:gd name="connsiteX3872" fmla="*/ 1700574 w 4329610"/>
                <a:gd name="connsiteY3872" fmla="*/ 1200702 h 2891509"/>
                <a:gd name="connsiteX3873" fmla="*/ 1700536 w 4329610"/>
                <a:gd name="connsiteY3873" fmla="*/ 1192926 h 2891509"/>
                <a:gd name="connsiteX3874" fmla="*/ 1700381 w 4329610"/>
                <a:gd name="connsiteY3874" fmla="*/ 1193334 h 2891509"/>
                <a:gd name="connsiteX3875" fmla="*/ 1680015 w 4329610"/>
                <a:gd name="connsiteY3875" fmla="*/ 1212342 h 2891509"/>
                <a:gd name="connsiteX3876" fmla="*/ 1674472 w 4329610"/>
                <a:gd name="connsiteY3876" fmla="*/ 1211615 h 2891509"/>
                <a:gd name="connsiteX3877" fmla="*/ 1669238 w 4329610"/>
                <a:gd name="connsiteY3877" fmla="*/ 1206767 h 2891509"/>
                <a:gd name="connsiteX3878" fmla="*/ 1649446 w 4329610"/>
                <a:gd name="connsiteY3878" fmla="*/ 1145639 h 2891509"/>
                <a:gd name="connsiteX3879" fmla="*/ 1649408 w 4329610"/>
                <a:gd name="connsiteY3879" fmla="*/ 1137863 h 2891509"/>
                <a:gd name="connsiteX3880" fmla="*/ 1649254 w 4329610"/>
                <a:gd name="connsiteY3880" fmla="*/ 1138271 h 2891509"/>
                <a:gd name="connsiteX3881" fmla="*/ 1628887 w 4329610"/>
                <a:gd name="connsiteY3881" fmla="*/ 1157279 h 2891509"/>
                <a:gd name="connsiteX3882" fmla="*/ 1623345 w 4329610"/>
                <a:gd name="connsiteY3882" fmla="*/ 1156552 h 2891509"/>
                <a:gd name="connsiteX3883" fmla="*/ 1618110 w 4329610"/>
                <a:gd name="connsiteY3883" fmla="*/ 1151703 h 2891509"/>
                <a:gd name="connsiteX3884" fmla="*/ 1598318 w 4329610"/>
                <a:gd name="connsiteY3884" fmla="*/ 1090577 h 2891509"/>
                <a:gd name="connsiteX3885" fmla="*/ 1598282 w 4329610"/>
                <a:gd name="connsiteY3885" fmla="*/ 1082800 h 2891509"/>
                <a:gd name="connsiteX3886" fmla="*/ 1598127 w 4329610"/>
                <a:gd name="connsiteY3886" fmla="*/ 1083208 h 2891509"/>
                <a:gd name="connsiteX3887" fmla="*/ 1577761 w 4329610"/>
                <a:gd name="connsiteY3887" fmla="*/ 1102217 h 2891509"/>
                <a:gd name="connsiteX3888" fmla="*/ 1572218 w 4329610"/>
                <a:gd name="connsiteY3888" fmla="*/ 1101489 h 2891509"/>
                <a:gd name="connsiteX3889" fmla="*/ 1566982 w 4329610"/>
                <a:gd name="connsiteY3889" fmla="*/ 1096641 h 2891509"/>
                <a:gd name="connsiteX3890" fmla="*/ 1547074 w 4329610"/>
                <a:gd name="connsiteY3890" fmla="*/ 1011203 h 2891509"/>
                <a:gd name="connsiteX3891" fmla="*/ 1566690 w 4329610"/>
                <a:gd name="connsiteY3891" fmla="*/ 958426 h 2891509"/>
                <a:gd name="connsiteX3892" fmla="*/ 1577803 w 4329610"/>
                <a:gd name="connsiteY3892" fmla="*/ 951962 h 2891509"/>
                <a:gd name="connsiteX3893" fmla="*/ 1583346 w 4329610"/>
                <a:gd name="connsiteY3893" fmla="*/ 952690 h 2891509"/>
                <a:gd name="connsiteX3894" fmla="*/ 1588580 w 4329610"/>
                <a:gd name="connsiteY3894" fmla="*/ 957538 h 2891509"/>
                <a:gd name="connsiteX3895" fmla="*/ 1608372 w 4329610"/>
                <a:gd name="connsiteY3895" fmla="*/ 1018666 h 2891509"/>
                <a:gd name="connsiteX3896" fmla="*/ 1608420 w 4329610"/>
                <a:gd name="connsiteY3896" fmla="*/ 1028585 h 2891509"/>
                <a:gd name="connsiteX3897" fmla="*/ 1617818 w 4329610"/>
                <a:gd name="connsiteY3897" fmla="*/ 1013489 h 2891509"/>
                <a:gd name="connsiteX3898" fmla="*/ 1628930 w 4329610"/>
                <a:gd name="connsiteY3898" fmla="*/ 1007025 h 2891509"/>
                <a:gd name="connsiteX3899" fmla="*/ 1634473 w 4329610"/>
                <a:gd name="connsiteY3899" fmla="*/ 1007753 h 2891509"/>
                <a:gd name="connsiteX3900" fmla="*/ 1639707 w 4329610"/>
                <a:gd name="connsiteY3900" fmla="*/ 1012601 h 2891509"/>
                <a:gd name="connsiteX3901" fmla="*/ 1659499 w 4329610"/>
                <a:gd name="connsiteY3901" fmla="*/ 1073729 h 2891509"/>
                <a:gd name="connsiteX3902" fmla="*/ 1659547 w 4329610"/>
                <a:gd name="connsiteY3902" fmla="*/ 1083648 h 2891509"/>
                <a:gd name="connsiteX3903" fmla="*/ 1668946 w 4329610"/>
                <a:gd name="connsiteY3903" fmla="*/ 1068552 h 2891509"/>
                <a:gd name="connsiteX3904" fmla="*/ 1680058 w 4329610"/>
                <a:gd name="connsiteY3904" fmla="*/ 1062088 h 2891509"/>
                <a:gd name="connsiteX3905" fmla="*/ 1685601 w 4329610"/>
                <a:gd name="connsiteY3905" fmla="*/ 1062816 h 2891509"/>
                <a:gd name="connsiteX3906" fmla="*/ 1690835 w 4329610"/>
                <a:gd name="connsiteY3906" fmla="*/ 1067664 h 2891509"/>
                <a:gd name="connsiteX3907" fmla="*/ 1710627 w 4329610"/>
                <a:gd name="connsiteY3907" fmla="*/ 1128792 h 2891509"/>
                <a:gd name="connsiteX3908" fmla="*/ 1710675 w 4329610"/>
                <a:gd name="connsiteY3908" fmla="*/ 1138711 h 2891509"/>
                <a:gd name="connsiteX3909" fmla="*/ 1720073 w 4329610"/>
                <a:gd name="connsiteY3909" fmla="*/ 1123615 h 2891509"/>
                <a:gd name="connsiteX3910" fmla="*/ 1731185 w 4329610"/>
                <a:gd name="connsiteY3910" fmla="*/ 1117151 h 2891509"/>
                <a:gd name="connsiteX3911" fmla="*/ 1736728 w 4329610"/>
                <a:gd name="connsiteY3911" fmla="*/ 1117879 h 2891509"/>
                <a:gd name="connsiteX3912" fmla="*/ 1741963 w 4329610"/>
                <a:gd name="connsiteY3912" fmla="*/ 1122726 h 2891509"/>
                <a:gd name="connsiteX3913" fmla="*/ 1761755 w 4329610"/>
                <a:gd name="connsiteY3913" fmla="*/ 1183854 h 2891509"/>
                <a:gd name="connsiteX3914" fmla="*/ 1761818 w 4329610"/>
                <a:gd name="connsiteY3914" fmla="*/ 1197178 h 2891509"/>
                <a:gd name="connsiteX3915" fmla="*/ 1772479 w 4329610"/>
                <a:gd name="connsiteY3915" fmla="*/ 1180054 h 2891509"/>
                <a:gd name="connsiteX3916" fmla="*/ 1783592 w 4329610"/>
                <a:gd name="connsiteY3916" fmla="*/ 1173591 h 2891509"/>
                <a:gd name="connsiteX3917" fmla="*/ 1789134 w 4329610"/>
                <a:gd name="connsiteY3917" fmla="*/ 1174318 h 2891509"/>
                <a:gd name="connsiteX3918" fmla="*/ 1794368 w 4329610"/>
                <a:gd name="connsiteY3918" fmla="*/ 1179166 h 2891509"/>
                <a:gd name="connsiteX3919" fmla="*/ 1814277 w 4329610"/>
                <a:gd name="connsiteY3919" fmla="*/ 1264604 h 2891509"/>
                <a:gd name="connsiteX3920" fmla="*/ 1812319 w 4329610"/>
                <a:gd name="connsiteY3920" fmla="*/ 1272211 h 2891509"/>
                <a:gd name="connsiteX3921" fmla="*/ 1824598 w 4329610"/>
                <a:gd name="connsiteY3921" fmla="*/ 1274251 h 2891509"/>
                <a:gd name="connsiteX3922" fmla="*/ 1860977 w 4329610"/>
                <a:gd name="connsiteY3922" fmla="*/ 1293516 h 2891509"/>
                <a:gd name="connsiteX3923" fmla="*/ 1865364 w 4329610"/>
                <a:gd name="connsiteY3923" fmla="*/ 1299142 h 2891509"/>
                <a:gd name="connsiteX3924" fmla="*/ 1865619 w 4329610"/>
                <a:gd name="connsiteY3924" fmla="*/ 1304727 h 2891509"/>
                <a:gd name="connsiteX3925" fmla="*/ 1844952 w 4329610"/>
                <a:gd name="connsiteY3925" fmla="*/ 1323409 h 2891509"/>
                <a:gd name="connsiteX3926" fmla="*/ 1844533 w 4329610"/>
                <a:gd name="connsiteY3926" fmla="*/ 1323528 h 2891509"/>
                <a:gd name="connsiteX3927" fmla="*/ 1852277 w 4329610"/>
                <a:gd name="connsiteY3927" fmla="*/ 1324225 h 2891509"/>
                <a:gd name="connsiteX3928" fmla="*/ 1911507 w 4329610"/>
                <a:gd name="connsiteY3928" fmla="*/ 1349126 h 2891509"/>
                <a:gd name="connsiteX3929" fmla="*/ 1915894 w 4329610"/>
                <a:gd name="connsiteY3929" fmla="*/ 1354753 h 2891509"/>
                <a:gd name="connsiteX3930" fmla="*/ 1916149 w 4329610"/>
                <a:gd name="connsiteY3930" fmla="*/ 1360337 h 2891509"/>
                <a:gd name="connsiteX3931" fmla="*/ 1895484 w 4329610"/>
                <a:gd name="connsiteY3931" fmla="*/ 1379019 h 2891509"/>
                <a:gd name="connsiteX3932" fmla="*/ 1895063 w 4329610"/>
                <a:gd name="connsiteY3932" fmla="*/ 1379139 h 2891509"/>
                <a:gd name="connsiteX3933" fmla="*/ 1902808 w 4329610"/>
                <a:gd name="connsiteY3933" fmla="*/ 1379836 h 2891509"/>
                <a:gd name="connsiteX3934" fmla="*/ 1962039 w 4329610"/>
                <a:gd name="connsiteY3934" fmla="*/ 1404737 h 2891509"/>
                <a:gd name="connsiteX3935" fmla="*/ 1966426 w 4329610"/>
                <a:gd name="connsiteY3935" fmla="*/ 1410364 h 2891509"/>
                <a:gd name="connsiteX3936" fmla="*/ 1966681 w 4329610"/>
                <a:gd name="connsiteY3936" fmla="*/ 1415949 h 2891509"/>
                <a:gd name="connsiteX3937" fmla="*/ 1946014 w 4329610"/>
                <a:gd name="connsiteY3937" fmla="*/ 1434631 h 2891509"/>
                <a:gd name="connsiteX3938" fmla="*/ 1945594 w 4329610"/>
                <a:gd name="connsiteY3938" fmla="*/ 1434750 h 2891509"/>
                <a:gd name="connsiteX3939" fmla="*/ 1953340 w 4329610"/>
                <a:gd name="connsiteY3939" fmla="*/ 1435447 h 2891509"/>
                <a:gd name="connsiteX3940" fmla="*/ 2012570 w 4329610"/>
                <a:gd name="connsiteY3940" fmla="*/ 1460349 h 2891509"/>
                <a:gd name="connsiteX3941" fmla="*/ 2016956 w 4329610"/>
                <a:gd name="connsiteY3941" fmla="*/ 1465975 h 2891509"/>
                <a:gd name="connsiteX3942" fmla="*/ 2017211 w 4329610"/>
                <a:gd name="connsiteY3942" fmla="*/ 1471559 h 2891509"/>
                <a:gd name="connsiteX3943" fmla="*/ 1996545 w 4329610"/>
                <a:gd name="connsiteY3943" fmla="*/ 1490241 h 2891509"/>
                <a:gd name="connsiteX3944" fmla="*/ 1992712 w 4329610"/>
                <a:gd name="connsiteY3944" fmla="*/ 1491330 h 2891509"/>
                <a:gd name="connsiteX3945" fmla="*/ 2005134 w 4329610"/>
                <a:gd name="connsiteY3945" fmla="*/ 1492448 h 2891509"/>
                <a:gd name="connsiteX3946" fmla="*/ 2064364 w 4329610"/>
                <a:gd name="connsiteY3946" fmla="*/ 1517350 h 2891509"/>
                <a:gd name="connsiteX3947" fmla="*/ 2068750 w 4329610"/>
                <a:gd name="connsiteY3947" fmla="*/ 1522976 h 2891509"/>
                <a:gd name="connsiteX3948" fmla="*/ 2069005 w 4329610"/>
                <a:gd name="connsiteY3948" fmla="*/ 1528560 h 2891509"/>
                <a:gd name="connsiteX3949" fmla="*/ 2066304 w 4329610"/>
                <a:gd name="connsiteY3949" fmla="*/ 1531003 h 2891509"/>
                <a:gd name="connsiteX3950" fmla="*/ 2072195 w 4329610"/>
                <a:gd name="connsiteY3950" fmla="*/ 1532925 h 2891509"/>
                <a:gd name="connsiteX3951" fmla="*/ 2126015 w 4329610"/>
                <a:gd name="connsiteY3951" fmla="*/ 1602204 h 2891509"/>
                <a:gd name="connsiteX3952" fmla="*/ 2122881 w 4329610"/>
                <a:gd name="connsiteY3952" fmla="*/ 1668867 h 2891509"/>
                <a:gd name="connsiteX3953" fmla="*/ 2117542 w 4329610"/>
                <a:gd name="connsiteY3953" fmla="*/ 1670524 h 2891509"/>
                <a:gd name="connsiteX3954" fmla="*/ 2110760 w 4329610"/>
                <a:gd name="connsiteY3954" fmla="*/ 1668310 h 2891509"/>
                <a:gd name="connsiteX3955" fmla="*/ 2067215 w 4329610"/>
                <a:gd name="connsiteY3955" fmla="*/ 1621064 h 2891509"/>
                <a:gd name="connsiteX3956" fmla="*/ 2061944 w 4329610"/>
                <a:gd name="connsiteY3956" fmla="*/ 1609761 h 2891509"/>
                <a:gd name="connsiteX3957" fmla="*/ 2062222 w 4329610"/>
                <a:gd name="connsiteY3957" fmla="*/ 1613736 h 2891509"/>
                <a:gd name="connsiteX3958" fmla="*/ 2051673 w 4329610"/>
                <a:gd name="connsiteY3958" fmla="*/ 1639521 h 2891509"/>
                <a:gd name="connsiteX3959" fmla="*/ 2046334 w 4329610"/>
                <a:gd name="connsiteY3959" fmla="*/ 1641178 h 2891509"/>
                <a:gd name="connsiteX3960" fmla="*/ 2039552 w 4329610"/>
                <a:gd name="connsiteY3960" fmla="*/ 1638964 h 2891509"/>
                <a:gd name="connsiteX3961" fmla="*/ 1996007 w 4329610"/>
                <a:gd name="connsiteY3961" fmla="*/ 1591718 h 2891509"/>
                <a:gd name="connsiteX3962" fmla="*/ 1992720 w 4329610"/>
                <a:gd name="connsiteY3962" fmla="*/ 1584671 h 2891509"/>
                <a:gd name="connsiteX3963" fmla="*/ 1992751 w 4329610"/>
                <a:gd name="connsiteY3963" fmla="*/ 1585106 h 2891509"/>
                <a:gd name="connsiteX3964" fmla="*/ 1982202 w 4329610"/>
                <a:gd name="connsiteY3964" fmla="*/ 1610891 h 2891509"/>
                <a:gd name="connsiteX3965" fmla="*/ 1976863 w 4329610"/>
                <a:gd name="connsiteY3965" fmla="*/ 1612548 h 2891509"/>
                <a:gd name="connsiteX3966" fmla="*/ 1970080 w 4329610"/>
                <a:gd name="connsiteY3966" fmla="*/ 1610334 h 2891509"/>
                <a:gd name="connsiteX3967" fmla="*/ 1926536 w 4329610"/>
                <a:gd name="connsiteY3967" fmla="*/ 1563088 h 2891509"/>
                <a:gd name="connsiteX3968" fmla="*/ 1923249 w 4329610"/>
                <a:gd name="connsiteY3968" fmla="*/ 1556041 h 2891509"/>
                <a:gd name="connsiteX3969" fmla="*/ 1923279 w 4329610"/>
                <a:gd name="connsiteY3969" fmla="*/ 1556475 h 2891509"/>
                <a:gd name="connsiteX3970" fmla="*/ 1912730 w 4329610"/>
                <a:gd name="connsiteY3970" fmla="*/ 1582260 h 2891509"/>
                <a:gd name="connsiteX3971" fmla="*/ 1907392 w 4329610"/>
                <a:gd name="connsiteY3971" fmla="*/ 1583918 h 2891509"/>
                <a:gd name="connsiteX3972" fmla="*/ 1900609 w 4329610"/>
                <a:gd name="connsiteY3972" fmla="*/ 1581704 h 2891509"/>
                <a:gd name="connsiteX3973" fmla="*/ 1857064 w 4329610"/>
                <a:gd name="connsiteY3973" fmla="*/ 1534458 h 2891509"/>
                <a:gd name="connsiteX3974" fmla="*/ 1853778 w 4329610"/>
                <a:gd name="connsiteY3974" fmla="*/ 1527411 h 2891509"/>
                <a:gd name="connsiteX3975" fmla="*/ 1853807 w 4329610"/>
                <a:gd name="connsiteY3975" fmla="*/ 1527846 h 2891509"/>
                <a:gd name="connsiteX3976" fmla="*/ 1843259 w 4329610"/>
                <a:gd name="connsiteY3976" fmla="*/ 1553631 h 2891509"/>
                <a:gd name="connsiteX3977" fmla="*/ 1837920 w 4329610"/>
                <a:gd name="connsiteY3977" fmla="*/ 1555287 h 2891509"/>
                <a:gd name="connsiteX3978" fmla="*/ 1831138 w 4329610"/>
                <a:gd name="connsiteY3978" fmla="*/ 1553074 h 2891509"/>
                <a:gd name="connsiteX3979" fmla="*/ 1777317 w 4329610"/>
                <a:gd name="connsiteY3979" fmla="*/ 1483795 h 2891509"/>
                <a:gd name="connsiteX3980" fmla="*/ 1776076 w 4329610"/>
                <a:gd name="connsiteY3980" fmla="*/ 1478412 h 2891509"/>
                <a:gd name="connsiteX3981" fmla="*/ 1750929 w 4329610"/>
                <a:gd name="connsiteY3981" fmla="*/ 1494994 h 2891509"/>
                <a:gd name="connsiteX3982" fmla="*/ 1663657 w 4329610"/>
                <a:gd name="connsiteY3982" fmla="*/ 1503920 h 2891509"/>
                <a:gd name="connsiteX3983" fmla="*/ 1657372 w 4329610"/>
                <a:gd name="connsiteY3983" fmla="*/ 1500543 h 2891509"/>
                <a:gd name="connsiteX3984" fmla="*/ 1654883 w 4329610"/>
                <a:gd name="connsiteY3984" fmla="*/ 1495538 h 2891509"/>
                <a:gd name="connsiteX3985" fmla="*/ 1657387 w 4329610"/>
                <a:gd name="connsiteY3985" fmla="*/ 1482929 h 2891509"/>
                <a:gd name="connsiteX3986" fmla="*/ 1670117 w 4329610"/>
                <a:gd name="connsiteY3986" fmla="*/ 1467285 h 2891509"/>
                <a:gd name="connsiteX3987" fmla="*/ 1657496 w 4329610"/>
                <a:gd name="connsiteY3987" fmla="*/ 1471550 h 2891509"/>
                <a:gd name="connsiteX3988" fmla="*/ 1593254 w 4329610"/>
                <a:gd name="connsiteY3988" fmla="*/ 1472690 h 2891509"/>
                <a:gd name="connsiteX3989" fmla="*/ 1586969 w 4329610"/>
                <a:gd name="connsiteY3989" fmla="*/ 1469315 h 2891509"/>
                <a:gd name="connsiteX3990" fmla="*/ 1584480 w 4329610"/>
                <a:gd name="connsiteY3990" fmla="*/ 1464309 h 2891509"/>
                <a:gd name="connsiteX3991" fmla="*/ 1586983 w 4329610"/>
                <a:gd name="connsiteY3991" fmla="*/ 1451699 h 2891509"/>
                <a:gd name="connsiteX3992" fmla="*/ 1598207 w 4329610"/>
                <a:gd name="connsiteY3992" fmla="*/ 1437907 h 2891509"/>
                <a:gd name="connsiteX3993" fmla="*/ 1588811 w 4329610"/>
                <a:gd name="connsiteY3993" fmla="*/ 1441084 h 2891509"/>
                <a:gd name="connsiteX3994" fmla="*/ 1524569 w 4329610"/>
                <a:gd name="connsiteY3994" fmla="*/ 1442224 h 2891509"/>
                <a:gd name="connsiteX3995" fmla="*/ 1518283 w 4329610"/>
                <a:gd name="connsiteY3995" fmla="*/ 1438848 h 2891509"/>
                <a:gd name="connsiteX3996" fmla="*/ 1515795 w 4329610"/>
                <a:gd name="connsiteY3996" fmla="*/ 1433842 h 2891509"/>
                <a:gd name="connsiteX3997" fmla="*/ 1518299 w 4329610"/>
                <a:gd name="connsiteY3997" fmla="*/ 1421232 h 2891509"/>
                <a:gd name="connsiteX3998" fmla="*/ 1529523 w 4329610"/>
                <a:gd name="connsiteY3998" fmla="*/ 1407440 h 2891509"/>
                <a:gd name="connsiteX3999" fmla="*/ 1520124 w 4329610"/>
                <a:gd name="connsiteY3999" fmla="*/ 1410617 h 2891509"/>
                <a:gd name="connsiteX4000" fmla="*/ 1455884 w 4329610"/>
                <a:gd name="connsiteY4000" fmla="*/ 1411757 h 2891509"/>
                <a:gd name="connsiteX4001" fmla="*/ 1449598 w 4329610"/>
                <a:gd name="connsiteY4001" fmla="*/ 1408381 h 2891509"/>
                <a:gd name="connsiteX4002" fmla="*/ 1447109 w 4329610"/>
                <a:gd name="connsiteY4002" fmla="*/ 1403375 h 2891509"/>
                <a:gd name="connsiteX4003" fmla="*/ 1449612 w 4329610"/>
                <a:gd name="connsiteY4003" fmla="*/ 1390765 h 2891509"/>
                <a:gd name="connsiteX4004" fmla="*/ 1460836 w 4329610"/>
                <a:gd name="connsiteY4004" fmla="*/ 1376973 h 2891509"/>
                <a:gd name="connsiteX4005" fmla="*/ 1451440 w 4329610"/>
                <a:gd name="connsiteY4005" fmla="*/ 1380150 h 2891509"/>
                <a:gd name="connsiteX4006" fmla="*/ 1387197 w 4329610"/>
                <a:gd name="connsiteY4006" fmla="*/ 1381290 h 2891509"/>
                <a:gd name="connsiteX4007" fmla="*/ 1380913 w 4329610"/>
                <a:gd name="connsiteY4007" fmla="*/ 1377914 h 2891509"/>
                <a:gd name="connsiteX4008" fmla="*/ 1378424 w 4329610"/>
                <a:gd name="connsiteY4008" fmla="*/ 1372908 h 2891509"/>
                <a:gd name="connsiteX4009" fmla="*/ 1380927 w 4329610"/>
                <a:gd name="connsiteY4009" fmla="*/ 1360299 h 2891509"/>
                <a:gd name="connsiteX4010" fmla="*/ 1424468 w 4329610"/>
                <a:gd name="connsiteY4010" fmla="*/ 1324600 h 2891509"/>
                <a:gd name="connsiteX4011" fmla="*/ 1470681 w 4329610"/>
                <a:gd name="connsiteY4011" fmla="*/ 1312743 h 2891509"/>
                <a:gd name="connsiteX4012" fmla="*/ 1511741 w 4329610"/>
                <a:gd name="connsiteY4012" fmla="*/ 1315675 h 2891509"/>
                <a:gd name="connsiteX4013" fmla="*/ 1518026 w 4329610"/>
                <a:gd name="connsiteY4013" fmla="*/ 1319051 h 2891509"/>
                <a:gd name="connsiteX4014" fmla="*/ 1520515 w 4329610"/>
                <a:gd name="connsiteY4014" fmla="*/ 1324057 h 2891509"/>
                <a:gd name="connsiteX4015" fmla="*/ 1509153 w 4329610"/>
                <a:gd name="connsiteY4015" fmla="*/ 1349493 h 2891509"/>
                <a:gd name="connsiteX4016" fmla="*/ 1508818 w 4329610"/>
                <a:gd name="connsiteY4016" fmla="*/ 1349772 h 2891509"/>
                <a:gd name="connsiteX4017" fmla="*/ 1516184 w 4329610"/>
                <a:gd name="connsiteY4017" fmla="*/ 1347281 h 2891509"/>
                <a:gd name="connsiteX4018" fmla="*/ 1580426 w 4329610"/>
                <a:gd name="connsiteY4018" fmla="*/ 1346142 h 2891509"/>
                <a:gd name="connsiteX4019" fmla="*/ 1586712 w 4329610"/>
                <a:gd name="connsiteY4019" fmla="*/ 1349518 h 2891509"/>
                <a:gd name="connsiteX4020" fmla="*/ 1589200 w 4329610"/>
                <a:gd name="connsiteY4020" fmla="*/ 1354524 h 2891509"/>
                <a:gd name="connsiteX4021" fmla="*/ 1577839 w 4329610"/>
                <a:gd name="connsiteY4021" fmla="*/ 1379960 h 2891509"/>
                <a:gd name="connsiteX4022" fmla="*/ 1577503 w 4329610"/>
                <a:gd name="connsiteY4022" fmla="*/ 1380240 h 2891509"/>
                <a:gd name="connsiteX4023" fmla="*/ 1584871 w 4329610"/>
                <a:gd name="connsiteY4023" fmla="*/ 1377749 h 2891509"/>
                <a:gd name="connsiteX4024" fmla="*/ 1649112 w 4329610"/>
                <a:gd name="connsiteY4024" fmla="*/ 1376609 h 2891509"/>
                <a:gd name="connsiteX4025" fmla="*/ 1655397 w 4329610"/>
                <a:gd name="connsiteY4025" fmla="*/ 1379984 h 2891509"/>
                <a:gd name="connsiteX4026" fmla="*/ 1657886 w 4329610"/>
                <a:gd name="connsiteY4026" fmla="*/ 1384990 h 2891509"/>
                <a:gd name="connsiteX4027" fmla="*/ 1646525 w 4329610"/>
                <a:gd name="connsiteY4027" fmla="*/ 1410428 h 2891509"/>
                <a:gd name="connsiteX4028" fmla="*/ 1646189 w 4329610"/>
                <a:gd name="connsiteY4028" fmla="*/ 1410706 h 2891509"/>
                <a:gd name="connsiteX4029" fmla="*/ 1653555 w 4329610"/>
                <a:gd name="connsiteY4029" fmla="*/ 1408216 h 2891509"/>
                <a:gd name="connsiteX4030" fmla="*/ 1717797 w 4329610"/>
                <a:gd name="connsiteY4030" fmla="*/ 1407076 h 2891509"/>
                <a:gd name="connsiteX4031" fmla="*/ 1724083 w 4329610"/>
                <a:gd name="connsiteY4031" fmla="*/ 1410452 h 2891509"/>
                <a:gd name="connsiteX4032" fmla="*/ 1726571 w 4329610"/>
                <a:gd name="connsiteY4032" fmla="*/ 1415458 h 2891509"/>
                <a:gd name="connsiteX4033" fmla="*/ 1715210 w 4329610"/>
                <a:gd name="connsiteY4033" fmla="*/ 1440895 h 2891509"/>
                <a:gd name="connsiteX4034" fmla="*/ 1712143 w 4329610"/>
                <a:gd name="connsiteY4034" fmla="*/ 1443439 h 2891509"/>
                <a:gd name="connsiteX4035" fmla="*/ 1723959 w 4329610"/>
                <a:gd name="connsiteY4035" fmla="*/ 1439444 h 2891509"/>
                <a:gd name="connsiteX4036" fmla="*/ 1758339 w 4329610"/>
                <a:gd name="connsiteY4036" fmla="*/ 1434724 h 2891509"/>
                <a:gd name="connsiteX4037" fmla="*/ 1771965 w 4329610"/>
                <a:gd name="connsiteY4037" fmla="*/ 1436358 h 2891509"/>
                <a:gd name="connsiteX4038" fmla="*/ 1773061 w 4329610"/>
                <a:gd name="connsiteY4038" fmla="*/ 1427652 h 2891509"/>
                <a:gd name="connsiteX4039" fmla="*/ 1776172 w 4329610"/>
                <a:gd name="connsiteY4039" fmla="*/ 1423225 h 2891509"/>
                <a:gd name="connsiteX4040" fmla="*/ 1766983 w 4329610"/>
                <a:gd name="connsiteY4040" fmla="*/ 1415235 h 2891509"/>
                <a:gd name="connsiteX4041" fmla="*/ 1747406 w 4329610"/>
                <a:gd name="connsiteY4041" fmla="*/ 1386582 h 2891509"/>
                <a:gd name="connsiteX4042" fmla="*/ 1742438 w 4329610"/>
                <a:gd name="connsiteY4042" fmla="*/ 1375142 h 2891509"/>
                <a:gd name="connsiteX4043" fmla="*/ 1742611 w 4329610"/>
                <a:gd name="connsiteY4043" fmla="*/ 1379123 h 2891509"/>
                <a:gd name="connsiteX4044" fmla="*/ 1731380 w 4329610"/>
                <a:gd name="connsiteY4044" fmla="*/ 1404618 h 2891509"/>
                <a:gd name="connsiteX4045" fmla="*/ 1725998 w 4329610"/>
                <a:gd name="connsiteY4045" fmla="*/ 1406133 h 2891509"/>
                <a:gd name="connsiteX4046" fmla="*/ 1719277 w 4329610"/>
                <a:gd name="connsiteY4046" fmla="*/ 1403740 h 2891509"/>
                <a:gd name="connsiteX4047" fmla="*/ 1677004 w 4329610"/>
                <a:gd name="connsiteY4047" fmla="*/ 1355353 h 2891509"/>
                <a:gd name="connsiteX4048" fmla="*/ 1675684 w 4329610"/>
                <a:gd name="connsiteY4048" fmla="*/ 1352312 h 2891509"/>
                <a:gd name="connsiteX4049" fmla="*/ 1672529 w 4329610"/>
                <a:gd name="connsiteY4049" fmla="*/ 1351823 h 2891509"/>
                <a:gd name="connsiteX4050" fmla="*/ 1662693 w 4329610"/>
                <a:gd name="connsiteY4050" fmla="*/ 1374151 h 2891509"/>
                <a:gd name="connsiteX4051" fmla="*/ 1657313 w 4329610"/>
                <a:gd name="connsiteY4051" fmla="*/ 1375666 h 2891509"/>
                <a:gd name="connsiteX4052" fmla="*/ 1650592 w 4329610"/>
                <a:gd name="connsiteY4052" fmla="*/ 1373273 h 2891509"/>
                <a:gd name="connsiteX4053" fmla="*/ 1608319 w 4329610"/>
                <a:gd name="connsiteY4053" fmla="*/ 1324886 h 2891509"/>
                <a:gd name="connsiteX4054" fmla="*/ 1605220 w 4329610"/>
                <a:gd name="connsiteY4054" fmla="*/ 1317753 h 2891509"/>
                <a:gd name="connsiteX4055" fmla="*/ 1605240 w 4329610"/>
                <a:gd name="connsiteY4055" fmla="*/ 1318189 h 2891509"/>
                <a:gd name="connsiteX4056" fmla="*/ 1594008 w 4329610"/>
                <a:gd name="connsiteY4056" fmla="*/ 1343684 h 2891509"/>
                <a:gd name="connsiteX4057" fmla="*/ 1588627 w 4329610"/>
                <a:gd name="connsiteY4057" fmla="*/ 1345199 h 2891509"/>
                <a:gd name="connsiteX4058" fmla="*/ 1581906 w 4329610"/>
                <a:gd name="connsiteY4058" fmla="*/ 1342805 h 2891509"/>
                <a:gd name="connsiteX4059" fmla="*/ 1539633 w 4329610"/>
                <a:gd name="connsiteY4059" fmla="*/ 1294419 h 2891509"/>
                <a:gd name="connsiteX4060" fmla="*/ 1536535 w 4329610"/>
                <a:gd name="connsiteY4060" fmla="*/ 1287286 h 2891509"/>
                <a:gd name="connsiteX4061" fmla="*/ 1536553 w 4329610"/>
                <a:gd name="connsiteY4061" fmla="*/ 1287722 h 2891509"/>
                <a:gd name="connsiteX4062" fmla="*/ 1525323 w 4329610"/>
                <a:gd name="connsiteY4062" fmla="*/ 1313217 h 2891509"/>
                <a:gd name="connsiteX4063" fmla="*/ 1519942 w 4329610"/>
                <a:gd name="connsiteY4063" fmla="*/ 1314732 h 2891509"/>
                <a:gd name="connsiteX4064" fmla="*/ 1513221 w 4329610"/>
                <a:gd name="connsiteY4064" fmla="*/ 1312338 h 2891509"/>
                <a:gd name="connsiteX4065" fmla="*/ 1488160 w 4329610"/>
                <a:gd name="connsiteY4065" fmla="*/ 1288343 h 2891509"/>
                <a:gd name="connsiteX4066" fmla="*/ 1470618 w 4329610"/>
                <a:gd name="connsiteY4066" fmla="*/ 1291498 h 2891509"/>
                <a:gd name="connsiteX4067" fmla="*/ 1386888 w 4329610"/>
                <a:gd name="connsiteY4067" fmla="*/ 1265320 h 2891509"/>
                <a:gd name="connsiteX4068" fmla="*/ 1382440 w 4329610"/>
                <a:gd name="connsiteY4068" fmla="*/ 1259741 h 2891509"/>
                <a:gd name="connsiteX4069" fmla="*/ 1382125 w 4329610"/>
                <a:gd name="connsiteY4069" fmla="*/ 1254160 h 2891509"/>
                <a:gd name="connsiteX4070" fmla="*/ 1389394 w 4329610"/>
                <a:gd name="connsiteY4070" fmla="*/ 1243556 h 2891509"/>
                <a:gd name="connsiteX4071" fmla="*/ 1407259 w 4329610"/>
                <a:gd name="connsiteY4071" fmla="*/ 1234192 h 2891509"/>
                <a:gd name="connsiteX4072" fmla="*/ 1393977 w 4329610"/>
                <a:gd name="connsiteY4072" fmla="*/ 1233142 h 2891509"/>
                <a:gd name="connsiteX4073" fmla="*/ 1334481 w 4329610"/>
                <a:gd name="connsiteY4073" fmla="*/ 1208880 h 2891509"/>
                <a:gd name="connsiteX4074" fmla="*/ 1330035 w 4329610"/>
                <a:gd name="connsiteY4074" fmla="*/ 1203301 h 2891509"/>
                <a:gd name="connsiteX4075" fmla="*/ 1329720 w 4329610"/>
                <a:gd name="connsiteY4075" fmla="*/ 1197721 h 2891509"/>
                <a:gd name="connsiteX4076" fmla="*/ 1336988 w 4329610"/>
                <a:gd name="connsiteY4076" fmla="*/ 1187116 h 2891509"/>
                <a:gd name="connsiteX4077" fmla="*/ 1352738 w 4329610"/>
                <a:gd name="connsiteY4077" fmla="*/ 1178861 h 2891509"/>
                <a:gd name="connsiteX4078" fmla="*/ 1342849 w 4329610"/>
                <a:gd name="connsiteY4078" fmla="*/ 1178080 h 2891509"/>
                <a:gd name="connsiteX4079" fmla="*/ 1283354 w 4329610"/>
                <a:gd name="connsiteY4079" fmla="*/ 1153817 h 2891509"/>
                <a:gd name="connsiteX4080" fmla="*/ 1278907 w 4329610"/>
                <a:gd name="connsiteY4080" fmla="*/ 1148239 h 2891509"/>
                <a:gd name="connsiteX4081" fmla="*/ 1278592 w 4329610"/>
                <a:gd name="connsiteY4081" fmla="*/ 1142657 h 2891509"/>
                <a:gd name="connsiteX4082" fmla="*/ 1285861 w 4329610"/>
                <a:gd name="connsiteY4082" fmla="*/ 1132054 h 2891509"/>
                <a:gd name="connsiteX4083" fmla="*/ 1301611 w 4329610"/>
                <a:gd name="connsiteY4083" fmla="*/ 1123798 h 2891509"/>
                <a:gd name="connsiteX4084" fmla="*/ 1291723 w 4329610"/>
                <a:gd name="connsiteY4084" fmla="*/ 1123016 h 2891509"/>
                <a:gd name="connsiteX4085" fmla="*/ 1232227 w 4329610"/>
                <a:gd name="connsiteY4085" fmla="*/ 1098755 h 2891509"/>
                <a:gd name="connsiteX4086" fmla="*/ 1227780 w 4329610"/>
                <a:gd name="connsiteY4086" fmla="*/ 1093176 h 2891509"/>
                <a:gd name="connsiteX4087" fmla="*/ 1227465 w 4329610"/>
                <a:gd name="connsiteY4087" fmla="*/ 1087594 h 2891509"/>
                <a:gd name="connsiteX4088" fmla="*/ 1234734 w 4329610"/>
                <a:gd name="connsiteY4088" fmla="*/ 1076991 h 2891509"/>
                <a:gd name="connsiteX4089" fmla="*/ 1250483 w 4329610"/>
                <a:gd name="connsiteY4089" fmla="*/ 1068735 h 2891509"/>
                <a:gd name="connsiteX4090" fmla="*/ 1240594 w 4329610"/>
                <a:gd name="connsiteY4090" fmla="*/ 1067954 h 2891509"/>
                <a:gd name="connsiteX4091" fmla="*/ 1181100 w 4329610"/>
                <a:gd name="connsiteY4091" fmla="*/ 1043691 h 2891509"/>
                <a:gd name="connsiteX4092" fmla="*/ 1176652 w 4329610"/>
                <a:gd name="connsiteY4092" fmla="*/ 1038112 h 2891509"/>
                <a:gd name="connsiteX4093" fmla="*/ 1176338 w 4329610"/>
                <a:gd name="connsiteY4093" fmla="*/ 1032531 h 2891509"/>
                <a:gd name="connsiteX4094" fmla="*/ 1183607 w 4329610"/>
                <a:gd name="connsiteY4094" fmla="*/ 1021927 h 2891509"/>
                <a:gd name="connsiteX4095" fmla="*/ 1237690 w 4329610"/>
                <a:gd name="connsiteY4095" fmla="*/ 1006271 h 2891509"/>
                <a:gd name="connsiteX4096" fmla="*/ 1321420 w 4329610"/>
                <a:gd name="connsiteY4096" fmla="*/ 1032449 h 2891509"/>
                <a:gd name="connsiteX4097" fmla="*/ 1325867 w 4329610"/>
                <a:gd name="connsiteY4097" fmla="*/ 1038029 h 2891509"/>
                <a:gd name="connsiteX4098" fmla="*/ 1326182 w 4329610"/>
                <a:gd name="connsiteY4098" fmla="*/ 1043610 h 2891509"/>
                <a:gd name="connsiteX4099" fmla="*/ 1305718 w 4329610"/>
                <a:gd name="connsiteY4099" fmla="*/ 1062514 h 2891509"/>
                <a:gd name="connsiteX4100" fmla="*/ 1305300 w 4329610"/>
                <a:gd name="connsiteY4100" fmla="*/ 1062638 h 2891509"/>
                <a:gd name="connsiteX4101" fmla="*/ 1313052 w 4329610"/>
                <a:gd name="connsiteY4101" fmla="*/ 1063251 h 2891509"/>
                <a:gd name="connsiteX4102" fmla="*/ 1372548 w 4329610"/>
                <a:gd name="connsiteY4102" fmla="*/ 1087512 h 2891509"/>
                <a:gd name="connsiteX4103" fmla="*/ 1376995 w 4329610"/>
                <a:gd name="connsiteY4103" fmla="*/ 1093092 h 2891509"/>
                <a:gd name="connsiteX4104" fmla="*/ 1377309 w 4329610"/>
                <a:gd name="connsiteY4104" fmla="*/ 1098673 h 2891509"/>
                <a:gd name="connsiteX4105" fmla="*/ 1356846 w 4329610"/>
                <a:gd name="connsiteY4105" fmla="*/ 1117576 h 2891509"/>
                <a:gd name="connsiteX4106" fmla="*/ 1356428 w 4329610"/>
                <a:gd name="connsiteY4106" fmla="*/ 1117701 h 2891509"/>
                <a:gd name="connsiteX4107" fmla="*/ 1364180 w 4329610"/>
                <a:gd name="connsiteY4107" fmla="*/ 1118314 h 2891509"/>
                <a:gd name="connsiteX4108" fmla="*/ 1423675 w 4329610"/>
                <a:gd name="connsiteY4108" fmla="*/ 1142575 h 2891509"/>
                <a:gd name="connsiteX4109" fmla="*/ 1428122 w 4329610"/>
                <a:gd name="connsiteY4109" fmla="*/ 1148155 h 2891509"/>
                <a:gd name="connsiteX4110" fmla="*/ 1428437 w 4329610"/>
                <a:gd name="connsiteY4110" fmla="*/ 1153736 h 2891509"/>
                <a:gd name="connsiteX4111" fmla="*/ 1407973 w 4329610"/>
                <a:gd name="connsiteY4111" fmla="*/ 1172640 h 2891509"/>
                <a:gd name="connsiteX4112" fmla="*/ 1407554 w 4329610"/>
                <a:gd name="connsiteY4112" fmla="*/ 1172763 h 2891509"/>
                <a:gd name="connsiteX4113" fmla="*/ 1415307 w 4329610"/>
                <a:gd name="connsiteY4113" fmla="*/ 1173377 h 2891509"/>
                <a:gd name="connsiteX4114" fmla="*/ 1448767 w 4329610"/>
                <a:gd name="connsiteY4114" fmla="*/ 1182583 h 2891509"/>
                <a:gd name="connsiteX4115" fmla="*/ 1458107 w 4329610"/>
                <a:gd name="connsiteY4115" fmla="*/ 1187984 h 2891509"/>
                <a:gd name="connsiteX4116" fmla="*/ 1458499 w 4329610"/>
                <a:gd name="connsiteY4116" fmla="*/ 1185417 h 2891509"/>
                <a:gd name="connsiteX4117" fmla="*/ 1466166 w 4329610"/>
                <a:gd name="connsiteY4117" fmla="*/ 1175098 h 2891509"/>
                <a:gd name="connsiteX4118" fmla="*/ 1467590 w 4329610"/>
                <a:gd name="connsiteY4118" fmla="*/ 1174697 h 2891509"/>
                <a:gd name="connsiteX4119" fmla="*/ 1464390 w 4329610"/>
                <a:gd name="connsiteY4119" fmla="*/ 1168076 h 2891509"/>
                <a:gd name="connsiteX4120" fmla="*/ 1457686 w 4329610"/>
                <a:gd name="connsiteY4120" fmla="*/ 1134027 h 2891509"/>
                <a:gd name="connsiteX4121" fmla="*/ 1457654 w 4329610"/>
                <a:gd name="connsiteY4121" fmla="*/ 1127523 h 2891509"/>
                <a:gd name="connsiteX4122" fmla="*/ 1456816 w 4329610"/>
                <a:gd name="connsiteY4122" fmla="*/ 1127291 h 2891509"/>
                <a:gd name="connsiteX4123" fmla="*/ 1437127 w 4329610"/>
                <a:gd name="connsiteY4123" fmla="*/ 1145667 h 2891509"/>
                <a:gd name="connsiteX4124" fmla="*/ 1431585 w 4329610"/>
                <a:gd name="connsiteY4124" fmla="*/ 1144940 h 2891509"/>
                <a:gd name="connsiteX4125" fmla="*/ 1426349 w 4329610"/>
                <a:gd name="connsiteY4125" fmla="*/ 1140092 h 2891509"/>
                <a:gd name="connsiteX4126" fmla="*/ 1406558 w 4329610"/>
                <a:gd name="connsiteY4126" fmla="*/ 1078965 h 2891509"/>
                <a:gd name="connsiteX4127" fmla="*/ 1406521 w 4329610"/>
                <a:gd name="connsiteY4127" fmla="*/ 1071187 h 2891509"/>
                <a:gd name="connsiteX4128" fmla="*/ 1406366 w 4329610"/>
                <a:gd name="connsiteY4128" fmla="*/ 1071596 h 2891509"/>
                <a:gd name="connsiteX4129" fmla="*/ 1386000 w 4329610"/>
                <a:gd name="connsiteY4129" fmla="*/ 1090604 h 2891509"/>
                <a:gd name="connsiteX4130" fmla="*/ 1380457 w 4329610"/>
                <a:gd name="connsiteY4130" fmla="*/ 1089878 h 2891509"/>
                <a:gd name="connsiteX4131" fmla="*/ 1375222 w 4329610"/>
                <a:gd name="connsiteY4131" fmla="*/ 1085029 h 2891509"/>
                <a:gd name="connsiteX4132" fmla="*/ 1355431 w 4329610"/>
                <a:gd name="connsiteY4132" fmla="*/ 1023902 h 2891509"/>
                <a:gd name="connsiteX4133" fmla="*/ 1355393 w 4329610"/>
                <a:gd name="connsiteY4133" fmla="*/ 1016126 h 2891509"/>
                <a:gd name="connsiteX4134" fmla="*/ 1355239 w 4329610"/>
                <a:gd name="connsiteY4134" fmla="*/ 1016533 h 2891509"/>
                <a:gd name="connsiteX4135" fmla="*/ 1334872 w 4329610"/>
                <a:gd name="connsiteY4135" fmla="*/ 1035542 h 2891509"/>
                <a:gd name="connsiteX4136" fmla="*/ 1329329 w 4329610"/>
                <a:gd name="connsiteY4136" fmla="*/ 1034814 h 2891509"/>
                <a:gd name="connsiteX4137" fmla="*/ 1324095 w 4329610"/>
                <a:gd name="connsiteY4137" fmla="*/ 1029966 h 2891509"/>
                <a:gd name="connsiteX4138" fmla="*/ 1304186 w 4329610"/>
                <a:gd name="connsiteY4138" fmla="*/ 944528 h 2891509"/>
                <a:gd name="connsiteX4139" fmla="*/ 1323803 w 4329610"/>
                <a:gd name="connsiteY4139" fmla="*/ 891751 h 2891509"/>
                <a:gd name="connsiteX4140" fmla="*/ 1334915 w 4329610"/>
                <a:gd name="connsiteY4140" fmla="*/ 885288 h 2891509"/>
                <a:gd name="connsiteX4141" fmla="*/ 2937130 w 4329610"/>
                <a:gd name="connsiteY4141" fmla="*/ 747512 h 2891509"/>
                <a:gd name="connsiteX4142" fmla="*/ 2948652 w 4329610"/>
                <a:gd name="connsiteY4142" fmla="*/ 753212 h 2891509"/>
                <a:gd name="connsiteX4143" fmla="*/ 2971782 w 4329610"/>
                <a:gd name="connsiteY4143" fmla="*/ 804546 h 2891509"/>
                <a:gd name="connsiteX4144" fmla="*/ 2957679 w 4329610"/>
                <a:gd name="connsiteY4144" fmla="*/ 891132 h 2891509"/>
                <a:gd name="connsiteX4145" fmla="*/ 2952782 w 4329610"/>
                <a:gd name="connsiteY4145" fmla="*/ 896321 h 2891509"/>
                <a:gd name="connsiteX4146" fmla="*/ 2947302 w 4329610"/>
                <a:gd name="connsiteY4146" fmla="*/ 897421 h 2891509"/>
                <a:gd name="connsiteX4147" fmla="*/ 2925699 w 4329610"/>
                <a:gd name="connsiteY4147" fmla="*/ 879829 h 2891509"/>
                <a:gd name="connsiteX4148" fmla="*/ 2925517 w 4329610"/>
                <a:gd name="connsiteY4148" fmla="*/ 879432 h 2891509"/>
                <a:gd name="connsiteX4149" fmla="*/ 2926004 w 4329610"/>
                <a:gd name="connsiteY4149" fmla="*/ 887194 h 2891509"/>
                <a:gd name="connsiteX4150" fmla="*/ 2923454 w 4329610"/>
                <a:gd name="connsiteY4150" fmla="*/ 907175 h 2891509"/>
                <a:gd name="connsiteX4151" fmla="*/ 2941274 w 4329610"/>
                <a:gd name="connsiteY4151" fmla="*/ 916448 h 2891509"/>
                <a:gd name="connsiteX4152" fmla="*/ 2948574 w 4329610"/>
                <a:gd name="connsiteY4152" fmla="*/ 927029 h 2891509"/>
                <a:gd name="connsiteX4153" fmla="*/ 2948337 w 4329610"/>
                <a:gd name="connsiteY4153" fmla="*/ 931489 h 2891509"/>
                <a:gd name="connsiteX4154" fmla="*/ 2970939 w 4329610"/>
                <a:gd name="connsiteY4154" fmla="*/ 923597 h 2891509"/>
                <a:gd name="connsiteX4155" fmla="*/ 2978632 w 4329610"/>
                <a:gd name="connsiteY4155" fmla="*/ 922462 h 2891509"/>
                <a:gd name="connsiteX4156" fmla="*/ 2978207 w 4329610"/>
                <a:gd name="connsiteY4156" fmla="*/ 922367 h 2891509"/>
                <a:gd name="connsiteX4157" fmla="*/ 2956516 w 4329610"/>
                <a:gd name="connsiteY4157" fmla="*/ 904886 h 2891509"/>
                <a:gd name="connsiteX4158" fmla="*/ 2956454 w 4329610"/>
                <a:gd name="connsiteY4158" fmla="*/ 899295 h 2891509"/>
                <a:gd name="connsiteX4159" fmla="*/ 2960515 w 4329610"/>
                <a:gd name="connsiteY4159" fmla="*/ 893430 h 2891509"/>
                <a:gd name="connsiteX4160" fmla="*/ 3042288 w 4329610"/>
                <a:gd name="connsiteY4160" fmla="*/ 861666 h 2891509"/>
                <a:gd name="connsiteX4161" fmla="*/ 3097306 w 4329610"/>
                <a:gd name="connsiteY4161" fmla="*/ 873641 h 2891509"/>
                <a:gd name="connsiteX4162" fmla="*/ 3105272 w 4329610"/>
                <a:gd name="connsiteY4162" fmla="*/ 883730 h 2891509"/>
                <a:gd name="connsiteX4163" fmla="*/ 3105334 w 4329610"/>
                <a:gd name="connsiteY4163" fmla="*/ 889320 h 2891509"/>
                <a:gd name="connsiteX4164" fmla="*/ 3101273 w 4329610"/>
                <a:gd name="connsiteY4164" fmla="*/ 895186 h 2891509"/>
                <a:gd name="connsiteX4165" fmla="*/ 3043549 w 4329610"/>
                <a:gd name="connsiteY4165" fmla="*/ 923403 h 2891509"/>
                <a:gd name="connsiteX4166" fmla="*/ 3033735 w 4329610"/>
                <a:gd name="connsiteY4166" fmla="*/ 924851 h 2891509"/>
                <a:gd name="connsiteX4167" fmla="*/ 3050006 w 4329610"/>
                <a:gd name="connsiteY4167" fmla="*/ 932025 h 2891509"/>
                <a:gd name="connsiteX4168" fmla="*/ 3057974 w 4329610"/>
                <a:gd name="connsiteY4168" fmla="*/ 942114 h 2891509"/>
                <a:gd name="connsiteX4169" fmla="*/ 3058035 w 4329610"/>
                <a:gd name="connsiteY4169" fmla="*/ 947704 h 2891509"/>
                <a:gd name="connsiteX4170" fmla="*/ 3053974 w 4329610"/>
                <a:gd name="connsiteY4170" fmla="*/ 953571 h 2891509"/>
                <a:gd name="connsiteX4171" fmla="*/ 2996250 w 4329610"/>
                <a:gd name="connsiteY4171" fmla="*/ 981789 h 2891509"/>
                <a:gd name="connsiteX4172" fmla="*/ 2986437 w 4329610"/>
                <a:gd name="connsiteY4172" fmla="*/ 983235 h 2891509"/>
                <a:gd name="connsiteX4173" fmla="*/ 3002708 w 4329610"/>
                <a:gd name="connsiteY4173" fmla="*/ 990410 h 2891509"/>
                <a:gd name="connsiteX4174" fmla="*/ 3010675 w 4329610"/>
                <a:gd name="connsiteY4174" fmla="*/ 1000499 h 2891509"/>
                <a:gd name="connsiteX4175" fmla="*/ 3010736 w 4329610"/>
                <a:gd name="connsiteY4175" fmla="*/ 1006089 h 2891509"/>
                <a:gd name="connsiteX4176" fmla="*/ 3006675 w 4329610"/>
                <a:gd name="connsiteY4176" fmla="*/ 1011954 h 2891509"/>
                <a:gd name="connsiteX4177" fmla="*/ 2948951 w 4329610"/>
                <a:gd name="connsiteY4177" fmla="*/ 1040172 h 2891509"/>
                <a:gd name="connsiteX4178" fmla="*/ 2939137 w 4329610"/>
                <a:gd name="connsiteY4178" fmla="*/ 1041620 h 2891509"/>
                <a:gd name="connsiteX4179" fmla="*/ 2955409 w 4329610"/>
                <a:gd name="connsiteY4179" fmla="*/ 1048793 h 2891509"/>
                <a:gd name="connsiteX4180" fmla="*/ 2963376 w 4329610"/>
                <a:gd name="connsiteY4180" fmla="*/ 1058883 h 2891509"/>
                <a:gd name="connsiteX4181" fmla="*/ 2963438 w 4329610"/>
                <a:gd name="connsiteY4181" fmla="*/ 1064473 h 2891509"/>
                <a:gd name="connsiteX4182" fmla="*/ 2959376 w 4329610"/>
                <a:gd name="connsiteY4182" fmla="*/ 1070340 h 2891509"/>
                <a:gd name="connsiteX4183" fmla="*/ 2901653 w 4329610"/>
                <a:gd name="connsiteY4183" fmla="*/ 1098557 h 2891509"/>
                <a:gd name="connsiteX4184" fmla="*/ 2888472 w 4329610"/>
                <a:gd name="connsiteY4184" fmla="*/ 1100500 h 2891509"/>
                <a:gd name="connsiteX4185" fmla="*/ 2906926 w 4329610"/>
                <a:gd name="connsiteY4185" fmla="*/ 1108639 h 2891509"/>
                <a:gd name="connsiteX4186" fmla="*/ 2914893 w 4329610"/>
                <a:gd name="connsiteY4186" fmla="*/ 1118728 h 2891509"/>
                <a:gd name="connsiteX4187" fmla="*/ 2914956 w 4329610"/>
                <a:gd name="connsiteY4187" fmla="*/ 1124317 h 2891509"/>
                <a:gd name="connsiteX4188" fmla="*/ 2910894 w 4329610"/>
                <a:gd name="connsiteY4188" fmla="*/ 1130183 h 2891509"/>
                <a:gd name="connsiteX4189" fmla="*/ 2829120 w 4329610"/>
                <a:gd name="connsiteY4189" fmla="*/ 1161947 h 2891509"/>
                <a:gd name="connsiteX4190" fmla="*/ 2787828 w 4329610"/>
                <a:gd name="connsiteY4190" fmla="*/ 1157365 h 2891509"/>
                <a:gd name="connsiteX4191" fmla="*/ 2775432 w 4329610"/>
                <a:gd name="connsiteY4191" fmla="*/ 1147375 h 2891509"/>
                <a:gd name="connsiteX4192" fmla="*/ 2767385 w 4329610"/>
                <a:gd name="connsiteY4192" fmla="*/ 1163487 h 2891509"/>
                <a:gd name="connsiteX4193" fmla="*/ 2738268 w 4329610"/>
                <a:gd name="connsiteY4193" fmla="*/ 1192586 h 2891509"/>
                <a:gd name="connsiteX4194" fmla="*/ 2731599 w 4329610"/>
                <a:gd name="connsiteY4194" fmla="*/ 1195122 h 2891509"/>
                <a:gd name="connsiteX4195" fmla="*/ 2726187 w 4329610"/>
                <a:gd name="connsiteY4195" fmla="*/ 1193722 h 2891509"/>
                <a:gd name="connsiteX4196" fmla="*/ 2716142 w 4329610"/>
                <a:gd name="connsiteY4196" fmla="*/ 1172179 h 2891509"/>
                <a:gd name="connsiteX4197" fmla="*/ 2711807 w 4329610"/>
                <a:gd name="connsiteY4197" fmla="*/ 1174432 h 2891509"/>
                <a:gd name="connsiteX4198" fmla="*/ 2711478 w 4329610"/>
                <a:gd name="connsiteY4198" fmla="*/ 1175235 h 2891509"/>
                <a:gd name="connsiteX4199" fmla="*/ 2670250 w 4329610"/>
                <a:gd name="connsiteY4199" fmla="*/ 1224514 h 2891509"/>
                <a:gd name="connsiteX4200" fmla="*/ 2663581 w 4329610"/>
                <a:gd name="connsiteY4200" fmla="*/ 1227051 h 2891509"/>
                <a:gd name="connsiteX4201" fmla="*/ 2658168 w 4329610"/>
                <a:gd name="connsiteY4201" fmla="*/ 1225651 h 2891509"/>
                <a:gd name="connsiteX4202" fmla="*/ 2646396 w 4329610"/>
                <a:gd name="connsiteY4202" fmla="*/ 1200403 h 2891509"/>
                <a:gd name="connsiteX4203" fmla="*/ 2646405 w 4329610"/>
                <a:gd name="connsiteY4203" fmla="*/ 1199966 h 2891509"/>
                <a:gd name="connsiteX4204" fmla="*/ 2643460 w 4329610"/>
                <a:gd name="connsiteY4204" fmla="*/ 1207164 h 2891509"/>
                <a:gd name="connsiteX4205" fmla="*/ 2602231 w 4329610"/>
                <a:gd name="connsiteY4205" fmla="*/ 1256444 h 2891509"/>
                <a:gd name="connsiteX4206" fmla="*/ 2595562 w 4329610"/>
                <a:gd name="connsiteY4206" fmla="*/ 1258980 h 2891509"/>
                <a:gd name="connsiteX4207" fmla="*/ 2590151 w 4329610"/>
                <a:gd name="connsiteY4207" fmla="*/ 1257581 h 2891509"/>
                <a:gd name="connsiteX4208" fmla="*/ 2583061 w 4329610"/>
                <a:gd name="connsiteY4208" fmla="*/ 1242374 h 2891509"/>
                <a:gd name="connsiteX4209" fmla="*/ 2582347 w 4329610"/>
                <a:gd name="connsiteY4209" fmla="*/ 1243032 h 2891509"/>
                <a:gd name="connsiteX4210" fmla="*/ 2569650 w 4329610"/>
                <a:gd name="connsiteY4210" fmla="*/ 1247971 h 2891509"/>
                <a:gd name="connsiteX4211" fmla="*/ 2556483 w 4329610"/>
                <a:gd name="connsiteY4211" fmla="*/ 1268158 h 2891509"/>
                <a:gd name="connsiteX4212" fmla="*/ 2534213 w 4329610"/>
                <a:gd name="connsiteY4212" fmla="*/ 1288372 h 2891509"/>
                <a:gd name="connsiteX4213" fmla="*/ 2527544 w 4329610"/>
                <a:gd name="connsiteY4213" fmla="*/ 1290909 h 2891509"/>
                <a:gd name="connsiteX4214" fmla="*/ 2523107 w 4329610"/>
                <a:gd name="connsiteY4214" fmla="*/ 1289762 h 2891509"/>
                <a:gd name="connsiteX4215" fmla="*/ 2495382 w 4329610"/>
                <a:gd name="connsiteY4215" fmla="*/ 1300547 h 2891509"/>
                <a:gd name="connsiteX4216" fmla="*/ 2485933 w 4329610"/>
                <a:gd name="connsiteY4216" fmla="*/ 1301641 h 2891509"/>
                <a:gd name="connsiteX4217" fmla="*/ 2465907 w 4329610"/>
                <a:gd name="connsiteY4217" fmla="*/ 1319817 h 2891509"/>
                <a:gd name="connsiteX4218" fmla="*/ 2467978 w 4329610"/>
                <a:gd name="connsiteY4218" fmla="*/ 1324130 h 2891509"/>
                <a:gd name="connsiteX4219" fmla="*/ 2495824 w 4329610"/>
                <a:gd name="connsiteY4219" fmla="*/ 1320184 h 2891509"/>
                <a:gd name="connsiteX4220" fmla="*/ 2530297 w 4329610"/>
                <a:gd name="connsiteY4220" fmla="*/ 1324169 h 2891509"/>
                <a:gd name="connsiteX4221" fmla="*/ 2542195 w 4329610"/>
                <a:gd name="connsiteY4221" fmla="*/ 1327910 h 2891509"/>
                <a:gd name="connsiteX4222" fmla="*/ 2539074 w 4329610"/>
                <a:gd name="connsiteY4222" fmla="*/ 1325432 h 2891509"/>
                <a:gd name="connsiteX4223" fmla="*/ 2527171 w 4329610"/>
                <a:gd name="connsiteY4223" fmla="*/ 1300244 h 2891509"/>
                <a:gd name="connsiteX4224" fmla="*/ 2529552 w 4329610"/>
                <a:gd name="connsiteY4224" fmla="*/ 1295186 h 2891509"/>
                <a:gd name="connsiteX4225" fmla="*/ 2535764 w 4329610"/>
                <a:gd name="connsiteY4225" fmla="*/ 1291676 h 2891509"/>
                <a:gd name="connsiteX4226" fmla="*/ 2600016 w 4329610"/>
                <a:gd name="connsiteY4226" fmla="*/ 1291442 h 2891509"/>
                <a:gd name="connsiteX4227" fmla="*/ 2607435 w 4329610"/>
                <a:gd name="connsiteY4227" fmla="*/ 1293774 h 2891509"/>
                <a:gd name="connsiteX4228" fmla="*/ 2607092 w 4329610"/>
                <a:gd name="connsiteY4228" fmla="*/ 1293502 h 2891509"/>
                <a:gd name="connsiteX4229" fmla="*/ 2595190 w 4329610"/>
                <a:gd name="connsiteY4229" fmla="*/ 1268315 h 2891509"/>
                <a:gd name="connsiteX4230" fmla="*/ 2597571 w 4329610"/>
                <a:gd name="connsiteY4230" fmla="*/ 1263257 h 2891509"/>
                <a:gd name="connsiteX4231" fmla="*/ 2603782 w 4329610"/>
                <a:gd name="connsiteY4231" fmla="*/ 1259747 h 2891509"/>
                <a:gd name="connsiteX4232" fmla="*/ 2668034 w 4329610"/>
                <a:gd name="connsiteY4232" fmla="*/ 1259513 h 2891509"/>
                <a:gd name="connsiteX4233" fmla="*/ 2675452 w 4329610"/>
                <a:gd name="connsiteY4233" fmla="*/ 1261845 h 2891509"/>
                <a:gd name="connsiteX4234" fmla="*/ 2675110 w 4329610"/>
                <a:gd name="connsiteY4234" fmla="*/ 1261574 h 2891509"/>
                <a:gd name="connsiteX4235" fmla="*/ 2663208 w 4329610"/>
                <a:gd name="connsiteY4235" fmla="*/ 1236386 h 2891509"/>
                <a:gd name="connsiteX4236" fmla="*/ 2665589 w 4329610"/>
                <a:gd name="connsiteY4236" fmla="*/ 1231328 h 2891509"/>
                <a:gd name="connsiteX4237" fmla="*/ 2671801 w 4329610"/>
                <a:gd name="connsiteY4237" fmla="*/ 1227819 h 2891509"/>
                <a:gd name="connsiteX4238" fmla="*/ 2736052 w 4329610"/>
                <a:gd name="connsiteY4238" fmla="*/ 1227583 h 2891509"/>
                <a:gd name="connsiteX4239" fmla="*/ 2743470 w 4329610"/>
                <a:gd name="connsiteY4239" fmla="*/ 1229916 h 2891509"/>
                <a:gd name="connsiteX4240" fmla="*/ 2743128 w 4329610"/>
                <a:gd name="connsiteY4240" fmla="*/ 1229645 h 2891509"/>
                <a:gd name="connsiteX4241" fmla="*/ 2731226 w 4329610"/>
                <a:gd name="connsiteY4241" fmla="*/ 1204456 h 2891509"/>
                <a:gd name="connsiteX4242" fmla="*/ 2733607 w 4329610"/>
                <a:gd name="connsiteY4242" fmla="*/ 1199399 h 2891509"/>
                <a:gd name="connsiteX4243" fmla="*/ 2739819 w 4329610"/>
                <a:gd name="connsiteY4243" fmla="*/ 1195889 h 2891509"/>
                <a:gd name="connsiteX4244" fmla="*/ 2827262 w 4329610"/>
                <a:gd name="connsiteY4244" fmla="*/ 1202946 h 2891509"/>
                <a:gd name="connsiteX4245" fmla="*/ 2871557 w 4329610"/>
                <a:gd name="connsiteY4245" fmla="*/ 1237705 h 2891509"/>
                <a:gd name="connsiteX4246" fmla="*/ 2874329 w 4329610"/>
                <a:gd name="connsiteY4246" fmla="*/ 1250258 h 2891509"/>
                <a:gd name="connsiteX4247" fmla="*/ 2871948 w 4329610"/>
                <a:gd name="connsiteY4247" fmla="*/ 1255316 h 2891509"/>
                <a:gd name="connsiteX4248" fmla="*/ 2865736 w 4329610"/>
                <a:gd name="connsiteY4248" fmla="*/ 1258825 h 2891509"/>
                <a:gd name="connsiteX4249" fmla="*/ 2801485 w 4329610"/>
                <a:gd name="connsiteY4249" fmla="*/ 1259060 h 2891509"/>
                <a:gd name="connsiteX4250" fmla="*/ 2792021 w 4329610"/>
                <a:gd name="connsiteY4250" fmla="*/ 1256084 h 2891509"/>
                <a:gd name="connsiteX4251" fmla="*/ 2803539 w 4329610"/>
                <a:gd name="connsiteY4251" fmla="*/ 1269634 h 2891509"/>
                <a:gd name="connsiteX4252" fmla="*/ 2806311 w 4329610"/>
                <a:gd name="connsiteY4252" fmla="*/ 1282187 h 2891509"/>
                <a:gd name="connsiteX4253" fmla="*/ 2803930 w 4329610"/>
                <a:gd name="connsiteY4253" fmla="*/ 1287245 h 2891509"/>
                <a:gd name="connsiteX4254" fmla="*/ 2797718 w 4329610"/>
                <a:gd name="connsiteY4254" fmla="*/ 1290754 h 2891509"/>
                <a:gd name="connsiteX4255" fmla="*/ 2733467 w 4329610"/>
                <a:gd name="connsiteY4255" fmla="*/ 1290989 h 2891509"/>
                <a:gd name="connsiteX4256" fmla="*/ 2724004 w 4329610"/>
                <a:gd name="connsiteY4256" fmla="*/ 1288014 h 2891509"/>
                <a:gd name="connsiteX4257" fmla="*/ 2735521 w 4329610"/>
                <a:gd name="connsiteY4257" fmla="*/ 1301563 h 2891509"/>
                <a:gd name="connsiteX4258" fmla="*/ 2738293 w 4329610"/>
                <a:gd name="connsiteY4258" fmla="*/ 1314115 h 2891509"/>
                <a:gd name="connsiteX4259" fmla="*/ 2735912 w 4329610"/>
                <a:gd name="connsiteY4259" fmla="*/ 1319173 h 2891509"/>
                <a:gd name="connsiteX4260" fmla="*/ 2729701 w 4329610"/>
                <a:gd name="connsiteY4260" fmla="*/ 1322683 h 2891509"/>
                <a:gd name="connsiteX4261" fmla="*/ 2665449 w 4329610"/>
                <a:gd name="connsiteY4261" fmla="*/ 1322918 h 2891509"/>
                <a:gd name="connsiteX4262" fmla="*/ 2655986 w 4329610"/>
                <a:gd name="connsiteY4262" fmla="*/ 1319943 h 2891509"/>
                <a:gd name="connsiteX4263" fmla="*/ 2667502 w 4329610"/>
                <a:gd name="connsiteY4263" fmla="*/ 1333492 h 2891509"/>
                <a:gd name="connsiteX4264" fmla="*/ 2670275 w 4329610"/>
                <a:gd name="connsiteY4264" fmla="*/ 1346045 h 2891509"/>
                <a:gd name="connsiteX4265" fmla="*/ 2667894 w 4329610"/>
                <a:gd name="connsiteY4265" fmla="*/ 1351103 h 2891509"/>
                <a:gd name="connsiteX4266" fmla="*/ 2661682 w 4329610"/>
                <a:gd name="connsiteY4266" fmla="*/ 1354613 h 2891509"/>
                <a:gd name="connsiteX4267" fmla="*/ 2597431 w 4329610"/>
                <a:gd name="connsiteY4267" fmla="*/ 1354847 h 2891509"/>
                <a:gd name="connsiteX4268" fmla="*/ 2584720 w 4329610"/>
                <a:gd name="connsiteY4268" fmla="*/ 1350851 h 2891509"/>
                <a:gd name="connsiteX4269" fmla="*/ 2597783 w 4329610"/>
                <a:gd name="connsiteY4269" fmla="*/ 1366219 h 2891509"/>
                <a:gd name="connsiteX4270" fmla="*/ 2600556 w 4329610"/>
                <a:gd name="connsiteY4270" fmla="*/ 1378772 h 2891509"/>
                <a:gd name="connsiteX4271" fmla="*/ 2598174 w 4329610"/>
                <a:gd name="connsiteY4271" fmla="*/ 1383830 h 2891509"/>
                <a:gd name="connsiteX4272" fmla="*/ 2591963 w 4329610"/>
                <a:gd name="connsiteY4272" fmla="*/ 1387340 h 2891509"/>
                <a:gd name="connsiteX4273" fmla="*/ 2504520 w 4329610"/>
                <a:gd name="connsiteY4273" fmla="*/ 1380282 h 2891509"/>
                <a:gd name="connsiteX4274" fmla="*/ 2469355 w 4329610"/>
                <a:gd name="connsiteY4274" fmla="*/ 1358159 h 2891509"/>
                <a:gd name="connsiteX4275" fmla="*/ 2460026 w 4329610"/>
                <a:gd name="connsiteY4275" fmla="*/ 1338416 h 2891509"/>
                <a:gd name="connsiteX4276" fmla="*/ 2423966 w 4329610"/>
                <a:gd name="connsiteY4276" fmla="*/ 1350484 h 2891509"/>
                <a:gd name="connsiteX4277" fmla="*/ 2376257 w 4329610"/>
                <a:gd name="connsiteY4277" fmla="*/ 1350507 h 2891509"/>
                <a:gd name="connsiteX4278" fmla="*/ 2319633 w 4329610"/>
                <a:gd name="connsiteY4278" fmla="*/ 1315187 h 2891509"/>
                <a:gd name="connsiteX4279" fmla="*/ 2320797 w 4329610"/>
                <a:gd name="connsiteY4279" fmla="*/ 1309720 h 2891509"/>
                <a:gd name="connsiteX4280" fmla="*/ 2326044 w 4329610"/>
                <a:gd name="connsiteY4280" fmla="*/ 1304885 h 2891509"/>
                <a:gd name="connsiteX4281" fmla="*/ 2388545 w 4329610"/>
                <a:gd name="connsiteY4281" fmla="*/ 1289992 h 2891509"/>
                <a:gd name="connsiteX4282" fmla="*/ 2400983 w 4329610"/>
                <a:gd name="connsiteY4282" fmla="*/ 1290918 h 2891509"/>
                <a:gd name="connsiteX4283" fmla="*/ 2397379 w 4329610"/>
                <a:gd name="connsiteY4283" fmla="*/ 1289217 h 2891509"/>
                <a:gd name="connsiteX4284" fmla="*/ 2380041 w 4329610"/>
                <a:gd name="connsiteY4284" fmla="*/ 1267411 h 2891509"/>
                <a:gd name="connsiteX4285" fmla="*/ 2381205 w 4329610"/>
                <a:gd name="connsiteY4285" fmla="*/ 1261944 h 2891509"/>
                <a:gd name="connsiteX4286" fmla="*/ 2386452 w 4329610"/>
                <a:gd name="connsiteY4286" fmla="*/ 1257108 h 2891509"/>
                <a:gd name="connsiteX4287" fmla="*/ 2448954 w 4329610"/>
                <a:gd name="connsiteY4287" fmla="*/ 1242215 h 2891509"/>
                <a:gd name="connsiteX4288" fmla="*/ 2452731 w 4329610"/>
                <a:gd name="connsiteY4288" fmla="*/ 1242496 h 2891509"/>
                <a:gd name="connsiteX4289" fmla="*/ 2454080 w 4329610"/>
                <a:gd name="connsiteY4289" fmla="*/ 1239796 h 2891509"/>
                <a:gd name="connsiteX4290" fmla="*/ 2438977 w 4329610"/>
                <a:gd name="connsiteY4290" fmla="*/ 1220800 h 2891509"/>
                <a:gd name="connsiteX4291" fmla="*/ 2440140 w 4329610"/>
                <a:gd name="connsiteY4291" fmla="*/ 1215332 h 2891509"/>
                <a:gd name="connsiteX4292" fmla="*/ 2445387 w 4329610"/>
                <a:gd name="connsiteY4292" fmla="*/ 1210498 h 2891509"/>
                <a:gd name="connsiteX4293" fmla="*/ 2473417 w 4329610"/>
                <a:gd name="connsiteY4293" fmla="*/ 1199593 h 2891509"/>
                <a:gd name="connsiteX4294" fmla="*/ 2481925 w 4329610"/>
                <a:gd name="connsiteY4294" fmla="*/ 1198609 h 2891509"/>
                <a:gd name="connsiteX4295" fmla="*/ 2496522 w 4329610"/>
                <a:gd name="connsiteY4295" fmla="*/ 1184021 h 2891509"/>
                <a:gd name="connsiteX4296" fmla="*/ 2503189 w 4329610"/>
                <a:gd name="connsiteY4296" fmla="*/ 1181485 h 2891509"/>
                <a:gd name="connsiteX4297" fmla="*/ 2503848 w 4329610"/>
                <a:gd name="connsiteY4297" fmla="*/ 1181654 h 2891509"/>
                <a:gd name="connsiteX4298" fmla="*/ 2497912 w 4329610"/>
                <a:gd name="connsiteY4298" fmla="*/ 1174189 h 2891509"/>
                <a:gd name="connsiteX4299" fmla="*/ 2499076 w 4329610"/>
                <a:gd name="connsiteY4299" fmla="*/ 1168721 h 2891509"/>
                <a:gd name="connsiteX4300" fmla="*/ 2504322 w 4329610"/>
                <a:gd name="connsiteY4300" fmla="*/ 1163886 h 2891509"/>
                <a:gd name="connsiteX4301" fmla="*/ 2566824 w 4329610"/>
                <a:gd name="connsiteY4301" fmla="*/ 1148992 h 2891509"/>
                <a:gd name="connsiteX4302" fmla="*/ 2571394 w 4329610"/>
                <a:gd name="connsiteY4302" fmla="*/ 1149334 h 2891509"/>
                <a:gd name="connsiteX4303" fmla="*/ 2572909 w 4329610"/>
                <a:gd name="connsiteY4303" fmla="*/ 1148757 h 2891509"/>
                <a:gd name="connsiteX4304" fmla="*/ 2573887 w 4329610"/>
                <a:gd name="connsiteY4304" fmla="*/ 1149010 h 2891509"/>
                <a:gd name="connsiteX4305" fmla="*/ 2556848 w 4329610"/>
                <a:gd name="connsiteY4305" fmla="*/ 1127578 h 2891509"/>
                <a:gd name="connsiteX4306" fmla="*/ 2558011 w 4329610"/>
                <a:gd name="connsiteY4306" fmla="*/ 1122110 h 2891509"/>
                <a:gd name="connsiteX4307" fmla="*/ 2560784 w 4329610"/>
                <a:gd name="connsiteY4307" fmla="*/ 1119554 h 2891509"/>
                <a:gd name="connsiteX4308" fmla="*/ 2559676 w 4329610"/>
                <a:gd name="connsiteY4308" fmla="*/ 1115302 h 2891509"/>
                <a:gd name="connsiteX4309" fmla="*/ 2555080 w 4329610"/>
                <a:gd name="connsiteY4309" fmla="*/ 1118404 h 2891509"/>
                <a:gd name="connsiteX4310" fmla="*/ 2549492 w 4329610"/>
                <a:gd name="connsiteY4310" fmla="*/ 1118277 h 2891509"/>
                <a:gd name="connsiteX4311" fmla="*/ 2532266 w 4329610"/>
                <a:gd name="connsiteY4311" fmla="*/ 1096382 h 2891509"/>
                <a:gd name="connsiteX4312" fmla="*/ 2532175 w 4329610"/>
                <a:gd name="connsiteY4312" fmla="*/ 1095954 h 2891509"/>
                <a:gd name="connsiteX4313" fmla="*/ 2530951 w 4329610"/>
                <a:gd name="connsiteY4313" fmla="*/ 1103634 h 2891509"/>
                <a:gd name="connsiteX4314" fmla="*/ 2502058 w 4329610"/>
                <a:gd name="connsiteY4314" fmla="*/ 1161024 h 2891509"/>
                <a:gd name="connsiteX4315" fmla="*/ 2496145 w 4329610"/>
                <a:gd name="connsiteY4315" fmla="*/ 1165015 h 2891509"/>
                <a:gd name="connsiteX4316" fmla="*/ 2490556 w 4329610"/>
                <a:gd name="connsiteY4316" fmla="*/ 1164887 h 2891509"/>
                <a:gd name="connsiteX4317" fmla="*/ 2473331 w 4329610"/>
                <a:gd name="connsiteY4317" fmla="*/ 1142993 h 2891509"/>
                <a:gd name="connsiteX4318" fmla="*/ 2473240 w 4329610"/>
                <a:gd name="connsiteY4318" fmla="*/ 1142566 h 2891509"/>
                <a:gd name="connsiteX4319" fmla="*/ 2472015 w 4329610"/>
                <a:gd name="connsiteY4319" fmla="*/ 1150245 h 2891509"/>
                <a:gd name="connsiteX4320" fmla="*/ 2443123 w 4329610"/>
                <a:gd name="connsiteY4320" fmla="*/ 1207634 h 2891509"/>
                <a:gd name="connsiteX4321" fmla="*/ 2437210 w 4329610"/>
                <a:gd name="connsiteY4321" fmla="*/ 1211627 h 2891509"/>
                <a:gd name="connsiteX4322" fmla="*/ 2431621 w 4329610"/>
                <a:gd name="connsiteY4322" fmla="*/ 1211499 h 2891509"/>
                <a:gd name="connsiteX4323" fmla="*/ 2414395 w 4329610"/>
                <a:gd name="connsiteY4323" fmla="*/ 1189604 h 2891509"/>
                <a:gd name="connsiteX4324" fmla="*/ 2414305 w 4329610"/>
                <a:gd name="connsiteY4324" fmla="*/ 1189177 h 2891509"/>
                <a:gd name="connsiteX4325" fmla="*/ 2413081 w 4329610"/>
                <a:gd name="connsiteY4325" fmla="*/ 1196856 h 2891509"/>
                <a:gd name="connsiteX4326" fmla="*/ 2384188 w 4329610"/>
                <a:gd name="connsiteY4326" fmla="*/ 1254246 h 2891509"/>
                <a:gd name="connsiteX4327" fmla="*/ 2378274 w 4329610"/>
                <a:gd name="connsiteY4327" fmla="*/ 1258238 h 2891509"/>
                <a:gd name="connsiteX4328" fmla="*/ 2372686 w 4329610"/>
                <a:gd name="connsiteY4328" fmla="*/ 1258110 h 2891509"/>
                <a:gd name="connsiteX4329" fmla="*/ 2355461 w 4329610"/>
                <a:gd name="connsiteY4329" fmla="*/ 1236215 h 2891509"/>
                <a:gd name="connsiteX4330" fmla="*/ 2354636 w 4329610"/>
                <a:gd name="connsiteY4330" fmla="*/ 1232316 h 2891509"/>
                <a:gd name="connsiteX4331" fmla="*/ 2352671 w 4329610"/>
                <a:gd name="connsiteY4331" fmla="*/ 1244633 h 2891509"/>
                <a:gd name="connsiteX4332" fmla="*/ 2323780 w 4329610"/>
                <a:gd name="connsiteY4332" fmla="*/ 1302022 h 2891509"/>
                <a:gd name="connsiteX4333" fmla="*/ 2317866 w 4329610"/>
                <a:gd name="connsiteY4333" fmla="*/ 1306014 h 2891509"/>
                <a:gd name="connsiteX4334" fmla="*/ 2312277 w 4329610"/>
                <a:gd name="connsiteY4334" fmla="*/ 1305887 h 2891509"/>
                <a:gd name="connsiteX4335" fmla="*/ 2290953 w 4329610"/>
                <a:gd name="connsiteY4335" fmla="*/ 1242648 h 2891509"/>
                <a:gd name="connsiteX4336" fmla="*/ 2323674 w 4329610"/>
                <a:gd name="connsiteY4336" fmla="*/ 1161252 h 2891509"/>
                <a:gd name="connsiteX4337" fmla="*/ 2329587 w 4329610"/>
                <a:gd name="connsiteY4337" fmla="*/ 1157260 h 2891509"/>
                <a:gd name="connsiteX4338" fmla="*/ 2335176 w 4329610"/>
                <a:gd name="connsiteY4338" fmla="*/ 1157387 h 2891509"/>
                <a:gd name="connsiteX4339" fmla="*/ 2345171 w 4329610"/>
                <a:gd name="connsiteY4339" fmla="*/ 1165473 h 2891509"/>
                <a:gd name="connsiteX4340" fmla="*/ 2353092 w 4329610"/>
                <a:gd name="connsiteY4340" fmla="*/ 1184022 h 2891509"/>
                <a:gd name="connsiteX4341" fmla="*/ 2355190 w 4329610"/>
                <a:gd name="connsiteY4341" fmla="*/ 1170865 h 2891509"/>
                <a:gd name="connsiteX4342" fmla="*/ 2384082 w 4329610"/>
                <a:gd name="connsiteY4342" fmla="*/ 1113476 h 2891509"/>
                <a:gd name="connsiteX4343" fmla="*/ 2389996 w 4329610"/>
                <a:gd name="connsiteY4343" fmla="*/ 1109484 h 2891509"/>
                <a:gd name="connsiteX4344" fmla="*/ 2395585 w 4329610"/>
                <a:gd name="connsiteY4344" fmla="*/ 1109612 h 2891509"/>
                <a:gd name="connsiteX4345" fmla="*/ 2405580 w 4329610"/>
                <a:gd name="connsiteY4345" fmla="*/ 1117696 h 2891509"/>
                <a:gd name="connsiteX4346" fmla="*/ 2412563 w 4329610"/>
                <a:gd name="connsiteY4346" fmla="*/ 1134050 h 2891509"/>
                <a:gd name="connsiteX4347" fmla="*/ 2414126 w 4329610"/>
                <a:gd name="connsiteY4347" fmla="*/ 1124254 h 2891509"/>
                <a:gd name="connsiteX4348" fmla="*/ 2443018 w 4329610"/>
                <a:gd name="connsiteY4348" fmla="*/ 1066864 h 2891509"/>
                <a:gd name="connsiteX4349" fmla="*/ 2448931 w 4329610"/>
                <a:gd name="connsiteY4349" fmla="*/ 1062872 h 2891509"/>
                <a:gd name="connsiteX4350" fmla="*/ 2454520 w 4329610"/>
                <a:gd name="connsiteY4350" fmla="*/ 1063000 h 2891509"/>
                <a:gd name="connsiteX4351" fmla="*/ 2464515 w 4329610"/>
                <a:gd name="connsiteY4351" fmla="*/ 1071086 h 2891509"/>
                <a:gd name="connsiteX4352" fmla="*/ 2471498 w 4329610"/>
                <a:gd name="connsiteY4352" fmla="*/ 1087438 h 2891509"/>
                <a:gd name="connsiteX4353" fmla="*/ 2473060 w 4329610"/>
                <a:gd name="connsiteY4353" fmla="*/ 1077643 h 2891509"/>
                <a:gd name="connsiteX4354" fmla="*/ 2501953 w 4329610"/>
                <a:gd name="connsiteY4354" fmla="*/ 1020254 h 2891509"/>
                <a:gd name="connsiteX4355" fmla="*/ 2507866 w 4329610"/>
                <a:gd name="connsiteY4355" fmla="*/ 1016262 h 2891509"/>
                <a:gd name="connsiteX4356" fmla="*/ 2513455 w 4329610"/>
                <a:gd name="connsiteY4356" fmla="*/ 1016389 h 2891509"/>
                <a:gd name="connsiteX4357" fmla="*/ 2523450 w 4329610"/>
                <a:gd name="connsiteY4357" fmla="*/ 1024474 h 2891509"/>
                <a:gd name="connsiteX4358" fmla="*/ 2530434 w 4329610"/>
                <a:gd name="connsiteY4358" fmla="*/ 1040828 h 2891509"/>
                <a:gd name="connsiteX4359" fmla="*/ 2531995 w 4329610"/>
                <a:gd name="connsiteY4359" fmla="*/ 1031031 h 2891509"/>
                <a:gd name="connsiteX4360" fmla="*/ 2560888 w 4329610"/>
                <a:gd name="connsiteY4360" fmla="*/ 973642 h 2891509"/>
                <a:gd name="connsiteX4361" fmla="*/ 2566802 w 4329610"/>
                <a:gd name="connsiteY4361" fmla="*/ 969650 h 2891509"/>
                <a:gd name="connsiteX4362" fmla="*/ 2572390 w 4329610"/>
                <a:gd name="connsiteY4362" fmla="*/ 969778 h 2891509"/>
                <a:gd name="connsiteX4363" fmla="*/ 2582385 w 4329610"/>
                <a:gd name="connsiteY4363" fmla="*/ 977863 h 2891509"/>
                <a:gd name="connsiteX4364" fmla="*/ 2592032 w 4329610"/>
                <a:gd name="connsiteY4364" fmla="*/ 1000455 h 2891509"/>
                <a:gd name="connsiteX4365" fmla="*/ 2592375 w 4329610"/>
                <a:gd name="connsiteY4365" fmla="*/ 1007091 h 2891509"/>
                <a:gd name="connsiteX4366" fmla="*/ 2595564 w 4329610"/>
                <a:gd name="connsiteY4366" fmla="*/ 1008933 h 2891509"/>
                <a:gd name="connsiteX4367" fmla="*/ 2606275 w 4329610"/>
                <a:gd name="connsiteY4367" fmla="*/ 1026024 h 2891509"/>
                <a:gd name="connsiteX4368" fmla="*/ 2606300 w 4329610"/>
                <a:gd name="connsiteY4368" fmla="*/ 1012700 h 2891509"/>
                <a:gd name="connsiteX4369" fmla="*/ 2625909 w 4329610"/>
                <a:gd name="connsiteY4369" fmla="*/ 951514 h 2891509"/>
                <a:gd name="connsiteX4370" fmla="*/ 2631129 w 4329610"/>
                <a:gd name="connsiteY4370" fmla="*/ 946650 h 2891509"/>
                <a:gd name="connsiteX4371" fmla="*/ 2636670 w 4329610"/>
                <a:gd name="connsiteY4371" fmla="*/ 945906 h 2891509"/>
                <a:gd name="connsiteX4372" fmla="*/ 2647801 w 4329610"/>
                <a:gd name="connsiteY4372" fmla="*/ 952337 h 2891509"/>
                <a:gd name="connsiteX4373" fmla="*/ 2657245 w 4329610"/>
                <a:gd name="connsiteY4373" fmla="*/ 967405 h 2891509"/>
                <a:gd name="connsiteX4374" fmla="*/ 2657262 w 4329610"/>
                <a:gd name="connsiteY4374" fmla="*/ 957485 h 2891509"/>
                <a:gd name="connsiteX4375" fmla="*/ 2676872 w 4329610"/>
                <a:gd name="connsiteY4375" fmla="*/ 896299 h 2891509"/>
                <a:gd name="connsiteX4376" fmla="*/ 2682092 w 4329610"/>
                <a:gd name="connsiteY4376" fmla="*/ 891435 h 2891509"/>
                <a:gd name="connsiteX4377" fmla="*/ 2687633 w 4329610"/>
                <a:gd name="connsiteY4377" fmla="*/ 890691 h 2891509"/>
                <a:gd name="connsiteX4378" fmla="*/ 2698764 w 4329610"/>
                <a:gd name="connsiteY4378" fmla="*/ 897122 h 2891509"/>
                <a:gd name="connsiteX4379" fmla="*/ 2708207 w 4329610"/>
                <a:gd name="connsiteY4379" fmla="*/ 912189 h 2891509"/>
                <a:gd name="connsiteX4380" fmla="*/ 2708226 w 4329610"/>
                <a:gd name="connsiteY4380" fmla="*/ 902270 h 2891509"/>
                <a:gd name="connsiteX4381" fmla="*/ 2727834 w 4329610"/>
                <a:gd name="connsiteY4381" fmla="*/ 841083 h 2891509"/>
                <a:gd name="connsiteX4382" fmla="*/ 2733054 w 4329610"/>
                <a:gd name="connsiteY4382" fmla="*/ 836219 h 2891509"/>
                <a:gd name="connsiteX4383" fmla="*/ 2738595 w 4329610"/>
                <a:gd name="connsiteY4383" fmla="*/ 835475 h 2891509"/>
                <a:gd name="connsiteX4384" fmla="*/ 2749726 w 4329610"/>
                <a:gd name="connsiteY4384" fmla="*/ 841907 h 2891509"/>
                <a:gd name="connsiteX4385" fmla="*/ 2759171 w 4329610"/>
                <a:gd name="connsiteY4385" fmla="*/ 856974 h 2891509"/>
                <a:gd name="connsiteX4386" fmla="*/ 2759188 w 4329610"/>
                <a:gd name="connsiteY4386" fmla="*/ 847054 h 2891509"/>
                <a:gd name="connsiteX4387" fmla="*/ 2778798 w 4329610"/>
                <a:gd name="connsiteY4387" fmla="*/ 785868 h 2891509"/>
                <a:gd name="connsiteX4388" fmla="*/ 2784018 w 4329610"/>
                <a:gd name="connsiteY4388" fmla="*/ 781004 h 2891509"/>
                <a:gd name="connsiteX4389" fmla="*/ 2789558 w 4329610"/>
                <a:gd name="connsiteY4389" fmla="*/ 780260 h 2891509"/>
                <a:gd name="connsiteX4390" fmla="*/ 2800690 w 4329610"/>
                <a:gd name="connsiteY4390" fmla="*/ 786691 h 2891509"/>
                <a:gd name="connsiteX4391" fmla="*/ 2820464 w 4329610"/>
                <a:gd name="connsiteY4391" fmla="*/ 839409 h 2891509"/>
                <a:gd name="connsiteX4392" fmla="*/ 2800810 w 4329610"/>
                <a:gd name="connsiteY4392" fmla="*/ 924906 h 2891509"/>
                <a:gd name="connsiteX4393" fmla="*/ 2800447 w 4329610"/>
                <a:gd name="connsiteY4393" fmla="*/ 925244 h 2891509"/>
                <a:gd name="connsiteX4394" fmla="*/ 2804114 w 4329610"/>
                <a:gd name="connsiteY4394" fmla="*/ 927058 h 2891509"/>
                <a:gd name="connsiteX4395" fmla="*/ 2818208 w 4329610"/>
                <a:gd name="connsiteY4395" fmla="*/ 919734 h 2891509"/>
                <a:gd name="connsiteX4396" fmla="*/ 2820922 w 4329610"/>
                <a:gd name="connsiteY4396" fmla="*/ 898469 h 2891509"/>
                <a:gd name="connsiteX4397" fmla="*/ 2832154 w 4329610"/>
                <a:gd name="connsiteY4397" fmla="*/ 870570 h 2891509"/>
                <a:gd name="connsiteX4398" fmla="*/ 2837050 w 4329610"/>
                <a:gd name="connsiteY4398" fmla="*/ 865380 h 2891509"/>
                <a:gd name="connsiteX4399" fmla="*/ 2842531 w 4329610"/>
                <a:gd name="connsiteY4399" fmla="*/ 864280 h 2891509"/>
                <a:gd name="connsiteX4400" fmla="*/ 2854054 w 4329610"/>
                <a:gd name="connsiteY4400" fmla="*/ 869981 h 2891509"/>
                <a:gd name="connsiteX4401" fmla="*/ 2864449 w 4329610"/>
                <a:gd name="connsiteY4401" fmla="*/ 884409 h 2891509"/>
                <a:gd name="connsiteX4402" fmla="*/ 2863828 w 4329610"/>
                <a:gd name="connsiteY4402" fmla="*/ 874508 h 2891509"/>
                <a:gd name="connsiteX4403" fmla="*/ 2879453 w 4329610"/>
                <a:gd name="connsiteY4403" fmla="*/ 812185 h 2891509"/>
                <a:gd name="connsiteX4404" fmla="*/ 2884349 w 4329610"/>
                <a:gd name="connsiteY4404" fmla="*/ 806995 h 2891509"/>
                <a:gd name="connsiteX4405" fmla="*/ 2889830 w 4329610"/>
                <a:gd name="connsiteY4405" fmla="*/ 805896 h 2891509"/>
                <a:gd name="connsiteX4406" fmla="*/ 2901354 w 4329610"/>
                <a:gd name="connsiteY4406" fmla="*/ 811596 h 2891509"/>
                <a:gd name="connsiteX4407" fmla="*/ 2911748 w 4329610"/>
                <a:gd name="connsiteY4407" fmla="*/ 826024 h 2891509"/>
                <a:gd name="connsiteX4408" fmla="*/ 2911127 w 4329610"/>
                <a:gd name="connsiteY4408" fmla="*/ 816124 h 2891509"/>
                <a:gd name="connsiteX4409" fmla="*/ 2926752 w 4329610"/>
                <a:gd name="connsiteY4409" fmla="*/ 753801 h 2891509"/>
                <a:gd name="connsiteX4410" fmla="*/ 2931647 w 4329610"/>
                <a:gd name="connsiteY4410" fmla="*/ 748611 h 2891509"/>
                <a:gd name="connsiteX4411" fmla="*/ 1639603 w 4329610"/>
                <a:gd name="connsiteY4411" fmla="*/ 666942 h 2891509"/>
                <a:gd name="connsiteX4412" fmla="*/ 1724246 w 4329610"/>
                <a:gd name="connsiteY4412" fmla="*/ 690002 h 2891509"/>
                <a:gd name="connsiteX4413" fmla="*/ 1728896 w 4329610"/>
                <a:gd name="connsiteY4413" fmla="*/ 695412 h 2891509"/>
                <a:gd name="connsiteX4414" fmla="*/ 1729418 w 4329610"/>
                <a:gd name="connsiteY4414" fmla="*/ 700979 h 2891509"/>
                <a:gd name="connsiteX4415" fmla="*/ 1709669 w 4329610"/>
                <a:gd name="connsiteY4415" fmla="*/ 720627 h 2891509"/>
                <a:gd name="connsiteX4416" fmla="*/ 1709255 w 4329610"/>
                <a:gd name="connsiteY4416" fmla="*/ 720766 h 2891509"/>
                <a:gd name="connsiteX4417" fmla="*/ 1717025 w 4329610"/>
                <a:gd name="connsiteY4417" fmla="*/ 721092 h 2891509"/>
                <a:gd name="connsiteX4418" fmla="*/ 1777378 w 4329610"/>
                <a:gd name="connsiteY4418" fmla="*/ 743134 h 2891509"/>
                <a:gd name="connsiteX4419" fmla="*/ 1782028 w 4329610"/>
                <a:gd name="connsiteY4419" fmla="*/ 748544 h 2891509"/>
                <a:gd name="connsiteX4420" fmla="*/ 1782549 w 4329610"/>
                <a:gd name="connsiteY4420" fmla="*/ 754110 h 2891509"/>
                <a:gd name="connsiteX4421" fmla="*/ 1762801 w 4329610"/>
                <a:gd name="connsiteY4421" fmla="*/ 773758 h 2891509"/>
                <a:gd name="connsiteX4422" fmla="*/ 1762387 w 4329610"/>
                <a:gd name="connsiteY4422" fmla="*/ 773898 h 2891509"/>
                <a:gd name="connsiteX4423" fmla="*/ 1770157 w 4329610"/>
                <a:gd name="connsiteY4423" fmla="*/ 774223 h 2891509"/>
                <a:gd name="connsiteX4424" fmla="*/ 1830509 w 4329610"/>
                <a:gd name="connsiteY4424" fmla="*/ 796266 h 2891509"/>
                <a:gd name="connsiteX4425" fmla="*/ 1835160 w 4329610"/>
                <a:gd name="connsiteY4425" fmla="*/ 801676 h 2891509"/>
                <a:gd name="connsiteX4426" fmla="*/ 1835682 w 4329610"/>
                <a:gd name="connsiteY4426" fmla="*/ 807241 h 2891509"/>
                <a:gd name="connsiteX4427" fmla="*/ 1815933 w 4329610"/>
                <a:gd name="connsiteY4427" fmla="*/ 826890 h 2891509"/>
                <a:gd name="connsiteX4428" fmla="*/ 1815518 w 4329610"/>
                <a:gd name="connsiteY4428" fmla="*/ 827029 h 2891509"/>
                <a:gd name="connsiteX4429" fmla="*/ 1823288 w 4329610"/>
                <a:gd name="connsiteY4429" fmla="*/ 827356 h 2891509"/>
                <a:gd name="connsiteX4430" fmla="*/ 1883640 w 4329610"/>
                <a:gd name="connsiteY4430" fmla="*/ 849397 h 2891509"/>
                <a:gd name="connsiteX4431" fmla="*/ 1888292 w 4329610"/>
                <a:gd name="connsiteY4431" fmla="*/ 854808 h 2891509"/>
                <a:gd name="connsiteX4432" fmla="*/ 1888813 w 4329610"/>
                <a:gd name="connsiteY4432" fmla="*/ 860373 h 2891509"/>
                <a:gd name="connsiteX4433" fmla="*/ 1869064 w 4329610"/>
                <a:gd name="connsiteY4433" fmla="*/ 880022 h 2891509"/>
                <a:gd name="connsiteX4434" fmla="*/ 1865287 w 4329610"/>
                <a:gd name="connsiteY4434" fmla="*/ 881293 h 2891509"/>
                <a:gd name="connsiteX4435" fmla="*/ 1877748 w 4329610"/>
                <a:gd name="connsiteY4435" fmla="*/ 881816 h 2891509"/>
                <a:gd name="connsiteX4436" fmla="*/ 1938101 w 4329610"/>
                <a:gd name="connsiteY4436" fmla="*/ 903858 h 2891509"/>
                <a:gd name="connsiteX4437" fmla="*/ 1942751 w 4329610"/>
                <a:gd name="connsiteY4437" fmla="*/ 909268 h 2891509"/>
                <a:gd name="connsiteX4438" fmla="*/ 1943273 w 4329610"/>
                <a:gd name="connsiteY4438" fmla="*/ 914833 h 2891509"/>
                <a:gd name="connsiteX4439" fmla="*/ 1882935 w 4329610"/>
                <a:gd name="connsiteY4439" fmla="*/ 943348 h 2891509"/>
                <a:gd name="connsiteX4440" fmla="*/ 1798293 w 4329610"/>
                <a:gd name="connsiteY4440" fmla="*/ 920288 h 2891509"/>
                <a:gd name="connsiteX4441" fmla="*/ 1793642 w 4329610"/>
                <a:gd name="connsiteY4441" fmla="*/ 914877 h 2891509"/>
                <a:gd name="connsiteX4442" fmla="*/ 1793121 w 4329610"/>
                <a:gd name="connsiteY4442" fmla="*/ 909312 h 2891509"/>
                <a:gd name="connsiteX4443" fmla="*/ 1799992 w 4329610"/>
                <a:gd name="connsiteY4443" fmla="*/ 898446 h 2891509"/>
                <a:gd name="connsiteX4444" fmla="*/ 1817497 w 4329610"/>
                <a:gd name="connsiteY4444" fmla="*/ 888428 h 2891509"/>
                <a:gd name="connsiteX4445" fmla="*/ 1804185 w 4329610"/>
                <a:gd name="connsiteY4445" fmla="*/ 887869 h 2891509"/>
                <a:gd name="connsiteX4446" fmla="*/ 1743833 w 4329610"/>
                <a:gd name="connsiteY4446" fmla="*/ 865828 h 2891509"/>
                <a:gd name="connsiteX4447" fmla="*/ 1739182 w 4329610"/>
                <a:gd name="connsiteY4447" fmla="*/ 860417 h 2891509"/>
                <a:gd name="connsiteX4448" fmla="*/ 1738661 w 4329610"/>
                <a:gd name="connsiteY4448" fmla="*/ 854852 h 2891509"/>
                <a:gd name="connsiteX4449" fmla="*/ 1745532 w 4329610"/>
                <a:gd name="connsiteY4449" fmla="*/ 843985 h 2891509"/>
                <a:gd name="connsiteX4450" fmla="*/ 1760965 w 4329610"/>
                <a:gd name="connsiteY4450" fmla="*/ 835154 h 2891509"/>
                <a:gd name="connsiteX4451" fmla="*/ 1751054 w 4329610"/>
                <a:gd name="connsiteY4451" fmla="*/ 834738 h 2891509"/>
                <a:gd name="connsiteX4452" fmla="*/ 1690701 w 4329610"/>
                <a:gd name="connsiteY4452" fmla="*/ 812696 h 2891509"/>
                <a:gd name="connsiteX4453" fmla="*/ 1686051 w 4329610"/>
                <a:gd name="connsiteY4453" fmla="*/ 807286 h 2891509"/>
                <a:gd name="connsiteX4454" fmla="*/ 1685529 w 4329610"/>
                <a:gd name="connsiteY4454" fmla="*/ 801720 h 2891509"/>
                <a:gd name="connsiteX4455" fmla="*/ 1692400 w 4329610"/>
                <a:gd name="connsiteY4455" fmla="*/ 790854 h 2891509"/>
                <a:gd name="connsiteX4456" fmla="*/ 1707834 w 4329610"/>
                <a:gd name="connsiteY4456" fmla="*/ 782021 h 2891509"/>
                <a:gd name="connsiteX4457" fmla="*/ 1697923 w 4329610"/>
                <a:gd name="connsiteY4457" fmla="*/ 781607 h 2891509"/>
                <a:gd name="connsiteX4458" fmla="*/ 1637570 w 4329610"/>
                <a:gd name="connsiteY4458" fmla="*/ 759565 h 2891509"/>
                <a:gd name="connsiteX4459" fmla="*/ 1632919 w 4329610"/>
                <a:gd name="connsiteY4459" fmla="*/ 754155 h 2891509"/>
                <a:gd name="connsiteX4460" fmla="*/ 1632397 w 4329610"/>
                <a:gd name="connsiteY4460" fmla="*/ 748588 h 2891509"/>
                <a:gd name="connsiteX4461" fmla="*/ 1639269 w 4329610"/>
                <a:gd name="connsiteY4461" fmla="*/ 737723 h 2891509"/>
                <a:gd name="connsiteX4462" fmla="*/ 1654702 w 4329610"/>
                <a:gd name="connsiteY4462" fmla="*/ 728890 h 2891509"/>
                <a:gd name="connsiteX4463" fmla="*/ 1644791 w 4329610"/>
                <a:gd name="connsiteY4463" fmla="*/ 728475 h 2891509"/>
                <a:gd name="connsiteX4464" fmla="*/ 1584438 w 4329610"/>
                <a:gd name="connsiteY4464" fmla="*/ 706433 h 2891509"/>
                <a:gd name="connsiteX4465" fmla="*/ 1579787 w 4329610"/>
                <a:gd name="connsiteY4465" fmla="*/ 701023 h 2891509"/>
                <a:gd name="connsiteX4466" fmla="*/ 1579265 w 4329610"/>
                <a:gd name="connsiteY4466" fmla="*/ 695456 h 2891509"/>
                <a:gd name="connsiteX4467" fmla="*/ 1586137 w 4329610"/>
                <a:gd name="connsiteY4467" fmla="*/ 684591 h 2891509"/>
                <a:gd name="connsiteX4468" fmla="*/ 1639603 w 4329610"/>
                <a:gd name="connsiteY4468" fmla="*/ 666942 h 2891509"/>
                <a:gd name="connsiteX4469" fmla="*/ 2012950 w 4329610"/>
                <a:gd name="connsiteY4469" fmla="*/ 605885 h 2891509"/>
                <a:gd name="connsiteX4470" fmla="*/ 2018244 w 4329610"/>
                <a:gd name="connsiteY4470" fmla="*/ 607682 h 2891509"/>
                <a:gd name="connsiteX4471" fmla="*/ 2022429 w 4329610"/>
                <a:gd name="connsiteY4471" fmla="*/ 613460 h 2891509"/>
                <a:gd name="connsiteX4472" fmla="*/ 2029885 w 4329610"/>
                <a:gd name="connsiteY4472" fmla="*/ 677278 h 2891509"/>
                <a:gd name="connsiteX4473" fmla="*/ 2027993 w 4329610"/>
                <a:gd name="connsiteY4473" fmla="*/ 687016 h 2891509"/>
                <a:gd name="connsiteX4474" fmla="*/ 2040160 w 4329610"/>
                <a:gd name="connsiteY4474" fmla="*/ 674049 h 2891509"/>
                <a:gd name="connsiteX4475" fmla="*/ 2052323 w 4329610"/>
                <a:gd name="connsiteY4475" fmla="*/ 669883 h 2891509"/>
                <a:gd name="connsiteX4476" fmla="*/ 2057616 w 4329610"/>
                <a:gd name="connsiteY4476" fmla="*/ 671680 h 2891509"/>
                <a:gd name="connsiteX4477" fmla="*/ 2061801 w 4329610"/>
                <a:gd name="connsiteY4477" fmla="*/ 677458 h 2891509"/>
                <a:gd name="connsiteX4478" fmla="*/ 2069257 w 4329610"/>
                <a:gd name="connsiteY4478" fmla="*/ 741276 h 2891509"/>
                <a:gd name="connsiteX4479" fmla="*/ 2067365 w 4329610"/>
                <a:gd name="connsiteY4479" fmla="*/ 751014 h 2891509"/>
                <a:gd name="connsiteX4480" fmla="*/ 2079534 w 4329610"/>
                <a:gd name="connsiteY4480" fmla="*/ 738047 h 2891509"/>
                <a:gd name="connsiteX4481" fmla="*/ 2091695 w 4329610"/>
                <a:gd name="connsiteY4481" fmla="*/ 733881 h 2891509"/>
                <a:gd name="connsiteX4482" fmla="*/ 2096988 w 4329610"/>
                <a:gd name="connsiteY4482" fmla="*/ 735679 h 2891509"/>
                <a:gd name="connsiteX4483" fmla="*/ 2101174 w 4329610"/>
                <a:gd name="connsiteY4483" fmla="*/ 741456 h 2891509"/>
                <a:gd name="connsiteX4484" fmla="*/ 2108630 w 4329610"/>
                <a:gd name="connsiteY4484" fmla="*/ 805274 h 2891509"/>
                <a:gd name="connsiteX4485" fmla="*/ 2106738 w 4329610"/>
                <a:gd name="connsiteY4485" fmla="*/ 815012 h 2891509"/>
                <a:gd name="connsiteX4486" fmla="*/ 2118907 w 4329610"/>
                <a:gd name="connsiteY4486" fmla="*/ 802046 h 2891509"/>
                <a:gd name="connsiteX4487" fmla="*/ 2131068 w 4329610"/>
                <a:gd name="connsiteY4487" fmla="*/ 797880 h 2891509"/>
                <a:gd name="connsiteX4488" fmla="*/ 2136361 w 4329610"/>
                <a:gd name="connsiteY4488" fmla="*/ 799677 h 2891509"/>
                <a:gd name="connsiteX4489" fmla="*/ 2140546 w 4329610"/>
                <a:gd name="connsiteY4489" fmla="*/ 805454 h 2891509"/>
                <a:gd name="connsiteX4490" fmla="*/ 2148003 w 4329610"/>
                <a:gd name="connsiteY4490" fmla="*/ 869272 h 2891509"/>
                <a:gd name="connsiteX4491" fmla="*/ 2145461 w 4329610"/>
                <a:gd name="connsiteY4491" fmla="*/ 882351 h 2891509"/>
                <a:gd name="connsiteX4492" fmla="*/ 2159263 w 4329610"/>
                <a:gd name="connsiteY4492" fmla="*/ 867643 h 2891509"/>
                <a:gd name="connsiteX4493" fmla="*/ 2171425 w 4329610"/>
                <a:gd name="connsiteY4493" fmla="*/ 863478 h 2891509"/>
                <a:gd name="connsiteX4494" fmla="*/ 2176718 w 4329610"/>
                <a:gd name="connsiteY4494" fmla="*/ 865275 h 2891509"/>
                <a:gd name="connsiteX4495" fmla="*/ 2180904 w 4329610"/>
                <a:gd name="connsiteY4495" fmla="*/ 871053 h 2891509"/>
                <a:gd name="connsiteX4496" fmla="*/ 2183721 w 4329610"/>
                <a:gd name="connsiteY4496" fmla="*/ 958734 h 2891509"/>
                <a:gd name="connsiteX4497" fmla="*/ 2142000 w 4329610"/>
                <a:gd name="connsiteY4497" fmla="*/ 1010822 h 2891509"/>
                <a:gd name="connsiteX4498" fmla="*/ 2136707 w 4329610"/>
                <a:gd name="connsiteY4498" fmla="*/ 1009025 h 2891509"/>
                <a:gd name="connsiteX4499" fmla="*/ 2132521 w 4329610"/>
                <a:gd name="connsiteY4499" fmla="*/ 1003247 h 2891509"/>
                <a:gd name="connsiteX4500" fmla="*/ 2125066 w 4329610"/>
                <a:gd name="connsiteY4500" fmla="*/ 939429 h 2891509"/>
                <a:gd name="connsiteX4501" fmla="*/ 2127445 w 4329610"/>
                <a:gd name="connsiteY4501" fmla="*/ 927186 h 2891509"/>
                <a:gd name="connsiteX4502" fmla="*/ 2125334 w 4329610"/>
                <a:gd name="connsiteY4502" fmla="*/ 930566 h 2891509"/>
                <a:gd name="connsiteX4503" fmla="*/ 2101643 w 4329610"/>
                <a:gd name="connsiteY4503" fmla="*/ 945224 h 2891509"/>
                <a:gd name="connsiteX4504" fmla="*/ 2096349 w 4329610"/>
                <a:gd name="connsiteY4504" fmla="*/ 943427 h 2891509"/>
                <a:gd name="connsiteX4505" fmla="*/ 2092164 w 4329610"/>
                <a:gd name="connsiteY4505" fmla="*/ 937649 h 2891509"/>
                <a:gd name="connsiteX4506" fmla="*/ 2084708 w 4329610"/>
                <a:gd name="connsiteY4506" fmla="*/ 873831 h 2891509"/>
                <a:gd name="connsiteX4507" fmla="*/ 2086192 w 4329610"/>
                <a:gd name="connsiteY4507" fmla="*/ 866198 h 2891509"/>
                <a:gd name="connsiteX4508" fmla="*/ 2085961 w 4329610"/>
                <a:gd name="connsiteY4508" fmla="*/ 866568 h 2891509"/>
                <a:gd name="connsiteX4509" fmla="*/ 2062270 w 4329610"/>
                <a:gd name="connsiteY4509" fmla="*/ 881226 h 2891509"/>
                <a:gd name="connsiteX4510" fmla="*/ 2056977 w 4329610"/>
                <a:gd name="connsiteY4510" fmla="*/ 879428 h 2891509"/>
                <a:gd name="connsiteX4511" fmla="*/ 2052791 w 4329610"/>
                <a:gd name="connsiteY4511" fmla="*/ 873651 h 2891509"/>
                <a:gd name="connsiteX4512" fmla="*/ 2045336 w 4329610"/>
                <a:gd name="connsiteY4512" fmla="*/ 809833 h 2891509"/>
                <a:gd name="connsiteX4513" fmla="*/ 2046820 w 4329610"/>
                <a:gd name="connsiteY4513" fmla="*/ 802200 h 2891509"/>
                <a:gd name="connsiteX4514" fmla="*/ 2046589 w 4329610"/>
                <a:gd name="connsiteY4514" fmla="*/ 802569 h 2891509"/>
                <a:gd name="connsiteX4515" fmla="*/ 2022898 w 4329610"/>
                <a:gd name="connsiteY4515" fmla="*/ 817228 h 2891509"/>
                <a:gd name="connsiteX4516" fmla="*/ 2017605 w 4329610"/>
                <a:gd name="connsiteY4516" fmla="*/ 815431 h 2891509"/>
                <a:gd name="connsiteX4517" fmla="*/ 2013419 w 4329610"/>
                <a:gd name="connsiteY4517" fmla="*/ 809653 h 2891509"/>
                <a:gd name="connsiteX4518" fmla="*/ 2005963 w 4329610"/>
                <a:gd name="connsiteY4518" fmla="*/ 745835 h 2891509"/>
                <a:gd name="connsiteX4519" fmla="*/ 2007448 w 4329610"/>
                <a:gd name="connsiteY4519" fmla="*/ 738202 h 2891509"/>
                <a:gd name="connsiteX4520" fmla="*/ 2007216 w 4329610"/>
                <a:gd name="connsiteY4520" fmla="*/ 738572 h 2891509"/>
                <a:gd name="connsiteX4521" fmla="*/ 1983525 w 4329610"/>
                <a:gd name="connsiteY4521" fmla="*/ 753230 h 2891509"/>
                <a:gd name="connsiteX4522" fmla="*/ 1978233 w 4329610"/>
                <a:gd name="connsiteY4522" fmla="*/ 751433 h 2891509"/>
                <a:gd name="connsiteX4523" fmla="*/ 1974047 w 4329610"/>
                <a:gd name="connsiteY4523" fmla="*/ 745654 h 2891509"/>
                <a:gd name="connsiteX4524" fmla="*/ 1971230 w 4329610"/>
                <a:gd name="connsiteY4524" fmla="*/ 657973 h 2891509"/>
                <a:gd name="connsiteX4525" fmla="*/ 2000788 w 4329610"/>
                <a:gd name="connsiteY4525" fmla="*/ 610051 h 2891509"/>
                <a:gd name="connsiteX4526" fmla="*/ 2012950 w 4329610"/>
                <a:gd name="connsiteY4526" fmla="*/ 605885 h 2891509"/>
                <a:gd name="connsiteX4527" fmla="*/ 1732282 w 4329610"/>
                <a:gd name="connsiteY4527" fmla="*/ 542441 h 2891509"/>
                <a:gd name="connsiteX4528" fmla="*/ 1737848 w 4329610"/>
                <a:gd name="connsiteY4528" fmla="*/ 542962 h 2891509"/>
                <a:gd name="connsiteX4529" fmla="*/ 1743258 w 4329610"/>
                <a:gd name="connsiteY4529" fmla="*/ 547613 h 2891509"/>
                <a:gd name="connsiteX4530" fmla="*/ 1765300 w 4329610"/>
                <a:gd name="connsiteY4530" fmla="*/ 607966 h 2891509"/>
                <a:gd name="connsiteX4531" fmla="*/ 1765715 w 4329610"/>
                <a:gd name="connsiteY4531" fmla="*/ 617877 h 2891509"/>
                <a:gd name="connsiteX4532" fmla="*/ 1774548 w 4329610"/>
                <a:gd name="connsiteY4532" fmla="*/ 602444 h 2891509"/>
                <a:gd name="connsiteX4533" fmla="*/ 1785413 w 4329610"/>
                <a:gd name="connsiteY4533" fmla="*/ 595572 h 2891509"/>
                <a:gd name="connsiteX4534" fmla="*/ 1790980 w 4329610"/>
                <a:gd name="connsiteY4534" fmla="*/ 596094 h 2891509"/>
                <a:gd name="connsiteX4535" fmla="*/ 1796390 w 4329610"/>
                <a:gd name="connsiteY4535" fmla="*/ 600745 h 2891509"/>
                <a:gd name="connsiteX4536" fmla="*/ 1818431 w 4329610"/>
                <a:gd name="connsiteY4536" fmla="*/ 661097 h 2891509"/>
                <a:gd name="connsiteX4537" fmla="*/ 1818847 w 4329610"/>
                <a:gd name="connsiteY4537" fmla="*/ 671009 h 2891509"/>
                <a:gd name="connsiteX4538" fmla="*/ 1827679 w 4329610"/>
                <a:gd name="connsiteY4538" fmla="*/ 655575 h 2891509"/>
                <a:gd name="connsiteX4539" fmla="*/ 1838544 w 4329610"/>
                <a:gd name="connsiteY4539" fmla="*/ 648704 h 2891509"/>
                <a:gd name="connsiteX4540" fmla="*/ 1844111 w 4329610"/>
                <a:gd name="connsiteY4540" fmla="*/ 649226 h 2891509"/>
                <a:gd name="connsiteX4541" fmla="*/ 1849521 w 4329610"/>
                <a:gd name="connsiteY4541" fmla="*/ 653876 h 2891509"/>
                <a:gd name="connsiteX4542" fmla="*/ 1863602 w 4329610"/>
                <a:gd name="connsiteY4542" fmla="*/ 680452 h 2891509"/>
                <a:gd name="connsiteX4543" fmla="*/ 1869124 w 4329610"/>
                <a:gd name="connsiteY4543" fmla="*/ 703879 h 2891509"/>
                <a:gd name="connsiteX4544" fmla="*/ 1886616 w 4329610"/>
                <a:gd name="connsiteY4544" fmla="*/ 705035 h 2891509"/>
                <a:gd name="connsiteX4545" fmla="*/ 1891676 w 4329610"/>
                <a:gd name="connsiteY4545" fmla="*/ 701836 h 2891509"/>
                <a:gd name="connsiteX4546" fmla="*/ 1897242 w 4329610"/>
                <a:gd name="connsiteY4546" fmla="*/ 702357 h 2891509"/>
                <a:gd name="connsiteX4547" fmla="*/ 1902653 w 4329610"/>
                <a:gd name="connsiteY4547" fmla="*/ 707008 h 2891509"/>
                <a:gd name="connsiteX4548" fmla="*/ 1903768 w 4329610"/>
                <a:gd name="connsiteY4548" fmla="*/ 709113 h 2891509"/>
                <a:gd name="connsiteX4549" fmla="*/ 1938751 w 4329610"/>
                <a:gd name="connsiteY4549" fmla="*/ 721906 h 2891509"/>
                <a:gd name="connsiteX4550" fmla="*/ 1970937 w 4329610"/>
                <a:gd name="connsiteY4550" fmla="*/ 747567 h 2891509"/>
                <a:gd name="connsiteX4551" fmla="*/ 1974209 w 4329610"/>
                <a:gd name="connsiteY4551" fmla="*/ 753909 h 2891509"/>
                <a:gd name="connsiteX4552" fmla="*/ 1973425 w 4329610"/>
                <a:gd name="connsiteY4552" fmla="*/ 759444 h 2891509"/>
                <a:gd name="connsiteX4553" fmla="*/ 1960016 w 4329610"/>
                <a:gd name="connsiteY4553" fmla="*/ 767646 h 2891509"/>
                <a:gd name="connsiteX4554" fmla="*/ 1966257 w 4329610"/>
                <a:gd name="connsiteY4554" fmla="*/ 780932 h 2891509"/>
                <a:gd name="connsiteX4555" fmla="*/ 1987721 w 4329610"/>
                <a:gd name="connsiteY4555" fmla="*/ 791709 h 2891509"/>
                <a:gd name="connsiteX4556" fmla="*/ 2010310 w 4329610"/>
                <a:gd name="connsiteY4556" fmla="*/ 811565 h 2891509"/>
                <a:gd name="connsiteX4557" fmla="*/ 2013581 w 4329610"/>
                <a:gd name="connsiteY4557" fmla="*/ 817907 h 2891509"/>
                <a:gd name="connsiteX4558" fmla="*/ 2012798 w 4329610"/>
                <a:gd name="connsiteY4558" fmla="*/ 823441 h 2891509"/>
                <a:gd name="connsiteX4559" fmla="*/ 1989033 w 4329610"/>
                <a:gd name="connsiteY4559" fmla="*/ 837979 h 2891509"/>
                <a:gd name="connsiteX4560" fmla="*/ 1988598 w 4329610"/>
                <a:gd name="connsiteY4560" fmla="*/ 838017 h 2891509"/>
                <a:gd name="connsiteX4561" fmla="*/ 1996081 w 4329610"/>
                <a:gd name="connsiteY4561" fmla="*/ 840135 h 2891509"/>
                <a:gd name="connsiteX4562" fmla="*/ 2049682 w 4329610"/>
                <a:gd name="connsiteY4562" fmla="*/ 875563 h 2891509"/>
                <a:gd name="connsiteX4563" fmla="*/ 2052953 w 4329610"/>
                <a:gd name="connsiteY4563" fmla="*/ 881905 h 2891509"/>
                <a:gd name="connsiteX4564" fmla="*/ 2052171 w 4329610"/>
                <a:gd name="connsiteY4564" fmla="*/ 887439 h 2891509"/>
                <a:gd name="connsiteX4565" fmla="*/ 2028405 w 4329610"/>
                <a:gd name="connsiteY4565" fmla="*/ 901977 h 2891509"/>
                <a:gd name="connsiteX4566" fmla="*/ 2027971 w 4329610"/>
                <a:gd name="connsiteY4566" fmla="*/ 902016 h 2891509"/>
                <a:gd name="connsiteX4567" fmla="*/ 2035454 w 4329610"/>
                <a:gd name="connsiteY4567" fmla="*/ 904133 h 2891509"/>
                <a:gd name="connsiteX4568" fmla="*/ 2089055 w 4329610"/>
                <a:gd name="connsiteY4568" fmla="*/ 939562 h 2891509"/>
                <a:gd name="connsiteX4569" fmla="*/ 2092326 w 4329610"/>
                <a:gd name="connsiteY4569" fmla="*/ 945903 h 2891509"/>
                <a:gd name="connsiteX4570" fmla="*/ 2091543 w 4329610"/>
                <a:gd name="connsiteY4570" fmla="*/ 951437 h 2891509"/>
                <a:gd name="connsiteX4571" fmla="*/ 2067778 w 4329610"/>
                <a:gd name="connsiteY4571" fmla="*/ 965975 h 2891509"/>
                <a:gd name="connsiteX4572" fmla="*/ 2063810 w 4329610"/>
                <a:gd name="connsiteY4572" fmla="*/ 966335 h 2891509"/>
                <a:gd name="connsiteX4573" fmla="*/ 2075811 w 4329610"/>
                <a:gd name="connsiteY4573" fmla="*/ 969732 h 2891509"/>
                <a:gd name="connsiteX4574" fmla="*/ 2129412 w 4329610"/>
                <a:gd name="connsiteY4574" fmla="*/ 1005160 h 2891509"/>
                <a:gd name="connsiteX4575" fmla="*/ 2132682 w 4329610"/>
                <a:gd name="connsiteY4575" fmla="*/ 1011500 h 2891509"/>
                <a:gd name="connsiteX4576" fmla="*/ 2131900 w 4329610"/>
                <a:gd name="connsiteY4576" fmla="*/ 1017036 h 2891509"/>
                <a:gd name="connsiteX4577" fmla="*/ 2066597 w 4329610"/>
                <a:gd name="connsiteY4577" fmla="*/ 1030791 h 2891509"/>
                <a:gd name="connsiteX4578" fmla="*/ 1989603 w 4329610"/>
                <a:gd name="connsiteY4578" fmla="*/ 988744 h 2891509"/>
                <a:gd name="connsiteX4579" fmla="*/ 1986333 w 4329610"/>
                <a:gd name="connsiteY4579" fmla="*/ 982403 h 2891509"/>
                <a:gd name="connsiteX4580" fmla="*/ 1987115 w 4329610"/>
                <a:gd name="connsiteY4580" fmla="*/ 976868 h 2891509"/>
                <a:gd name="connsiteX4581" fmla="*/ 1996317 w 4329610"/>
                <a:gd name="connsiteY4581" fmla="*/ 967890 h 2891509"/>
                <a:gd name="connsiteX4582" fmla="*/ 2015667 w 4329610"/>
                <a:gd name="connsiteY4582" fmla="*/ 962202 h 2891509"/>
                <a:gd name="connsiteX4583" fmla="*/ 2002848 w 4329610"/>
                <a:gd name="connsiteY4583" fmla="*/ 958574 h 2891509"/>
                <a:gd name="connsiteX4584" fmla="*/ 1949246 w 4329610"/>
                <a:gd name="connsiteY4584" fmla="*/ 923146 h 2891509"/>
                <a:gd name="connsiteX4585" fmla="*/ 1945975 w 4329610"/>
                <a:gd name="connsiteY4585" fmla="*/ 916805 h 2891509"/>
                <a:gd name="connsiteX4586" fmla="*/ 1946758 w 4329610"/>
                <a:gd name="connsiteY4586" fmla="*/ 911270 h 2891509"/>
                <a:gd name="connsiteX4587" fmla="*/ 1955960 w 4329610"/>
                <a:gd name="connsiteY4587" fmla="*/ 902292 h 2891509"/>
                <a:gd name="connsiteX4588" fmla="*/ 1973020 w 4329610"/>
                <a:gd name="connsiteY4588" fmla="*/ 897277 h 2891509"/>
                <a:gd name="connsiteX4589" fmla="*/ 1963475 w 4329610"/>
                <a:gd name="connsiteY4589" fmla="*/ 894576 h 2891509"/>
                <a:gd name="connsiteX4590" fmla="*/ 1963472 w 4329610"/>
                <a:gd name="connsiteY4590" fmla="*/ 894575 h 2891509"/>
                <a:gd name="connsiteX4591" fmla="*/ 1951658 w 4329610"/>
                <a:gd name="connsiteY4591" fmla="*/ 906448 h 2891509"/>
                <a:gd name="connsiteX4592" fmla="*/ 1946093 w 4329610"/>
                <a:gd name="connsiteY4592" fmla="*/ 905927 h 2891509"/>
                <a:gd name="connsiteX4593" fmla="*/ 1940682 w 4329610"/>
                <a:gd name="connsiteY4593" fmla="*/ 901277 h 2891509"/>
                <a:gd name="connsiteX4594" fmla="*/ 1926600 w 4329610"/>
                <a:gd name="connsiteY4594" fmla="*/ 874701 h 2891509"/>
                <a:gd name="connsiteX4595" fmla="*/ 1926348 w 4329610"/>
                <a:gd name="connsiteY4595" fmla="*/ 873631 h 2891509"/>
                <a:gd name="connsiteX4596" fmla="*/ 1909873 w 4329610"/>
                <a:gd name="connsiteY4596" fmla="*/ 859149 h 2891509"/>
                <a:gd name="connsiteX4597" fmla="*/ 1906603 w 4329610"/>
                <a:gd name="connsiteY4597" fmla="*/ 852807 h 2891509"/>
                <a:gd name="connsiteX4598" fmla="*/ 1907386 w 4329610"/>
                <a:gd name="connsiteY4598" fmla="*/ 847272 h 2891509"/>
                <a:gd name="connsiteX4599" fmla="*/ 1916587 w 4329610"/>
                <a:gd name="connsiteY4599" fmla="*/ 838294 h 2891509"/>
                <a:gd name="connsiteX4600" fmla="*/ 1918506 w 4329610"/>
                <a:gd name="connsiteY4600" fmla="*/ 837730 h 2891509"/>
                <a:gd name="connsiteX4601" fmla="*/ 1918117 w 4329610"/>
                <a:gd name="connsiteY4601" fmla="*/ 828462 h 2891509"/>
                <a:gd name="connsiteX4602" fmla="*/ 1916847 w 4329610"/>
                <a:gd name="connsiteY4602" fmla="*/ 832239 h 2891509"/>
                <a:gd name="connsiteX4603" fmla="*/ 1897198 w 4329610"/>
                <a:gd name="connsiteY4603" fmla="*/ 851988 h 2891509"/>
                <a:gd name="connsiteX4604" fmla="*/ 1891633 w 4329610"/>
                <a:gd name="connsiteY4604" fmla="*/ 851467 h 2891509"/>
                <a:gd name="connsiteX4605" fmla="*/ 1886221 w 4329610"/>
                <a:gd name="connsiteY4605" fmla="*/ 846816 h 2891509"/>
                <a:gd name="connsiteX4606" fmla="*/ 1864181 w 4329610"/>
                <a:gd name="connsiteY4606" fmla="*/ 786463 h 2891509"/>
                <a:gd name="connsiteX4607" fmla="*/ 1863854 w 4329610"/>
                <a:gd name="connsiteY4607" fmla="*/ 778693 h 2891509"/>
                <a:gd name="connsiteX4608" fmla="*/ 1863715 w 4329610"/>
                <a:gd name="connsiteY4608" fmla="*/ 779107 h 2891509"/>
                <a:gd name="connsiteX4609" fmla="*/ 1844067 w 4329610"/>
                <a:gd name="connsiteY4609" fmla="*/ 798856 h 2891509"/>
                <a:gd name="connsiteX4610" fmla="*/ 1838501 w 4329610"/>
                <a:gd name="connsiteY4610" fmla="*/ 798335 h 2891509"/>
                <a:gd name="connsiteX4611" fmla="*/ 1833091 w 4329610"/>
                <a:gd name="connsiteY4611" fmla="*/ 793684 h 2891509"/>
                <a:gd name="connsiteX4612" fmla="*/ 1811049 w 4329610"/>
                <a:gd name="connsiteY4612" fmla="*/ 733331 h 2891509"/>
                <a:gd name="connsiteX4613" fmla="*/ 1810723 w 4329610"/>
                <a:gd name="connsiteY4613" fmla="*/ 725562 h 2891509"/>
                <a:gd name="connsiteX4614" fmla="*/ 1810583 w 4329610"/>
                <a:gd name="connsiteY4614" fmla="*/ 725976 h 2891509"/>
                <a:gd name="connsiteX4615" fmla="*/ 1790934 w 4329610"/>
                <a:gd name="connsiteY4615" fmla="*/ 745725 h 2891509"/>
                <a:gd name="connsiteX4616" fmla="*/ 1785369 w 4329610"/>
                <a:gd name="connsiteY4616" fmla="*/ 745203 h 2891509"/>
                <a:gd name="connsiteX4617" fmla="*/ 1779959 w 4329610"/>
                <a:gd name="connsiteY4617" fmla="*/ 740553 h 2891509"/>
                <a:gd name="connsiteX4618" fmla="*/ 1757917 w 4329610"/>
                <a:gd name="connsiteY4618" fmla="*/ 680200 h 2891509"/>
                <a:gd name="connsiteX4619" fmla="*/ 1757591 w 4329610"/>
                <a:gd name="connsiteY4619" fmla="*/ 672431 h 2891509"/>
                <a:gd name="connsiteX4620" fmla="*/ 1757451 w 4329610"/>
                <a:gd name="connsiteY4620" fmla="*/ 672844 h 2891509"/>
                <a:gd name="connsiteX4621" fmla="*/ 1737804 w 4329610"/>
                <a:gd name="connsiteY4621" fmla="*/ 692593 h 2891509"/>
                <a:gd name="connsiteX4622" fmla="*/ 1732238 w 4329610"/>
                <a:gd name="connsiteY4622" fmla="*/ 692072 h 2891509"/>
                <a:gd name="connsiteX4623" fmla="*/ 1726827 w 4329610"/>
                <a:gd name="connsiteY4623" fmla="*/ 687421 h 2891509"/>
                <a:gd name="connsiteX4624" fmla="*/ 1703767 w 4329610"/>
                <a:gd name="connsiteY4624" fmla="*/ 602779 h 2891509"/>
                <a:gd name="connsiteX4625" fmla="*/ 1721416 w 4329610"/>
                <a:gd name="connsiteY4625" fmla="*/ 549311 h 2891509"/>
                <a:gd name="connsiteX4626" fmla="*/ 1732282 w 4329610"/>
                <a:gd name="connsiteY4626" fmla="*/ 542441 h 2891509"/>
                <a:gd name="connsiteX4627" fmla="*/ 2811361 w 4329610"/>
                <a:gd name="connsiteY4627" fmla="*/ 490730 h 2891509"/>
                <a:gd name="connsiteX4628" fmla="*/ 2864828 w 4329610"/>
                <a:gd name="connsiteY4628" fmla="*/ 508379 h 2891509"/>
                <a:gd name="connsiteX4629" fmla="*/ 2871699 w 4329610"/>
                <a:gd name="connsiteY4629" fmla="*/ 519245 h 2891509"/>
                <a:gd name="connsiteX4630" fmla="*/ 2871178 w 4329610"/>
                <a:gd name="connsiteY4630" fmla="*/ 524811 h 2891509"/>
                <a:gd name="connsiteX4631" fmla="*/ 2866527 w 4329610"/>
                <a:gd name="connsiteY4631" fmla="*/ 530221 h 2891509"/>
                <a:gd name="connsiteX4632" fmla="*/ 2806173 w 4329610"/>
                <a:gd name="connsiteY4632" fmla="*/ 552263 h 2891509"/>
                <a:gd name="connsiteX4633" fmla="*/ 2796262 w 4329610"/>
                <a:gd name="connsiteY4633" fmla="*/ 552678 h 2891509"/>
                <a:gd name="connsiteX4634" fmla="*/ 2811696 w 4329610"/>
                <a:gd name="connsiteY4634" fmla="*/ 561510 h 2891509"/>
                <a:gd name="connsiteX4635" fmla="*/ 2818567 w 4329610"/>
                <a:gd name="connsiteY4635" fmla="*/ 572377 h 2891509"/>
                <a:gd name="connsiteX4636" fmla="*/ 2818046 w 4329610"/>
                <a:gd name="connsiteY4636" fmla="*/ 577942 h 2891509"/>
                <a:gd name="connsiteX4637" fmla="*/ 2813395 w 4329610"/>
                <a:gd name="connsiteY4637" fmla="*/ 583352 h 2891509"/>
                <a:gd name="connsiteX4638" fmla="*/ 2753042 w 4329610"/>
                <a:gd name="connsiteY4638" fmla="*/ 605394 h 2891509"/>
                <a:gd name="connsiteX4639" fmla="*/ 2743131 w 4329610"/>
                <a:gd name="connsiteY4639" fmla="*/ 605810 h 2891509"/>
                <a:gd name="connsiteX4640" fmla="*/ 2758564 w 4329610"/>
                <a:gd name="connsiteY4640" fmla="*/ 614642 h 2891509"/>
                <a:gd name="connsiteX4641" fmla="*/ 2765436 w 4329610"/>
                <a:gd name="connsiteY4641" fmla="*/ 625508 h 2891509"/>
                <a:gd name="connsiteX4642" fmla="*/ 2764914 w 4329610"/>
                <a:gd name="connsiteY4642" fmla="*/ 631074 h 2891509"/>
                <a:gd name="connsiteX4643" fmla="*/ 2760263 w 4329610"/>
                <a:gd name="connsiteY4643" fmla="*/ 636484 h 2891509"/>
                <a:gd name="connsiteX4644" fmla="*/ 2699910 w 4329610"/>
                <a:gd name="connsiteY4644" fmla="*/ 658526 h 2891509"/>
                <a:gd name="connsiteX4645" fmla="*/ 2689999 w 4329610"/>
                <a:gd name="connsiteY4645" fmla="*/ 658942 h 2891509"/>
                <a:gd name="connsiteX4646" fmla="*/ 2705433 w 4329610"/>
                <a:gd name="connsiteY4646" fmla="*/ 667774 h 2891509"/>
                <a:gd name="connsiteX4647" fmla="*/ 2712304 w 4329610"/>
                <a:gd name="connsiteY4647" fmla="*/ 678640 h 2891509"/>
                <a:gd name="connsiteX4648" fmla="*/ 2711782 w 4329610"/>
                <a:gd name="connsiteY4648" fmla="*/ 684205 h 2891509"/>
                <a:gd name="connsiteX4649" fmla="*/ 2707131 w 4329610"/>
                <a:gd name="connsiteY4649" fmla="*/ 689616 h 2891509"/>
                <a:gd name="connsiteX4650" fmla="*/ 2646779 w 4329610"/>
                <a:gd name="connsiteY4650" fmla="*/ 711657 h 2891509"/>
                <a:gd name="connsiteX4651" fmla="*/ 2633468 w 4329610"/>
                <a:gd name="connsiteY4651" fmla="*/ 712215 h 2891509"/>
                <a:gd name="connsiteX4652" fmla="*/ 2650973 w 4329610"/>
                <a:gd name="connsiteY4652" fmla="*/ 722234 h 2891509"/>
                <a:gd name="connsiteX4653" fmla="*/ 2657844 w 4329610"/>
                <a:gd name="connsiteY4653" fmla="*/ 733100 h 2891509"/>
                <a:gd name="connsiteX4654" fmla="*/ 2657322 w 4329610"/>
                <a:gd name="connsiteY4654" fmla="*/ 738665 h 2891509"/>
                <a:gd name="connsiteX4655" fmla="*/ 2652671 w 4329610"/>
                <a:gd name="connsiteY4655" fmla="*/ 744076 h 2891509"/>
                <a:gd name="connsiteX4656" fmla="*/ 2568030 w 4329610"/>
                <a:gd name="connsiteY4656" fmla="*/ 767136 h 2891509"/>
                <a:gd name="connsiteX4657" fmla="*/ 2507691 w 4329610"/>
                <a:gd name="connsiteY4657" fmla="*/ 738621 h 2891509"/>
                <a:gd name="connsiteX4658" fmla="*/ 2508213 w 4329610"/>
                <a:gd name="connsiteY4658" fmla="*/ 733056 h 2891509"/>
                <a:gd name="connsiteX4659" fmla="*/ 2512864 w 4329610"/>
                <a:gd name="connsiteY4659" fmla="*/ 727645 h 2891509"/>
                <a:gd name="connsiteX4660" fmla="*/ 2573216 w 4329610"/>
                <a:gd name="connsiteY4660" fmla="*/ 705603 h 2891509"/>
                <a:gd name="connsiteX4661" fmla="*/ 2585678 w 4329610"/>
                <a:gd name="connsiteY4661" fmla="*/ 705081 h 2891509"/>
                <a:gd name="connsiteX4662" fmla="*/ 2581900 w 4329610"/>
                <a:gd name="connsiteY4662" fmla="*/ 703810 h 2891509"/>
                <a:gd name="connsiteX4663" fmla="*/ 2562151 w 4329610"/>
                <a:gd name="connsiteY4663" fmla="*/ 684161 h 2891509"/>
                <a:gd name="connsiteX4664" fmla="*/ 2562673 w 4329610"/>
                <a:gd name="connsiteY4664" fmla="*/ 678596 h 2891509"/>
                <a:gd name="connsiteX4665" fmla="*/ 2567324 w 4329610"/>
                <a:gd name="connsiteY4665" fmla="*/ 673185 h 2891509"/>
                <a:gd name="connsiteX4666" fmla="*/ 2627676 w 4329610"/>
                <a:gd name="connsiteY4666" fmla="*/ 651143 h 2891509"/>
                <a:gd name="connsiteX4667" fmla="*/ 2635446 w 4329610"/>
                <a:gd name="connsiteY4667" fmla="*/ 650817 h 2891509"/>
                <a:gd name="connsiteX4668" fmla="*/ 2635032 w 4329610"/>
                <a:gd name="connsiteY4668" fmla="*/ 650678 h 2891509"/>
                <a:gd name="connsiteX4669" fmla="*/ 2615282 w 4329610"/>
                <a:gd name="connsiteY4669" fmla="*/ 631030 h 2891509"/>
                <a:gd name="connsiteX4670" fmla="*/ 2615804 w 4329610"/>
                <a:gd name="connsiteY4670" fmla="*/ 625463 h 2891509"/>
                <a:gd name="connsiteX4671" fmla="*/ 2620455 w 4329610"/>
                <a:gd name="connsiteY4671" fmla="*/ 620053 h 2891509"/>
                <a:gd name="connsiteX4672" fmla="*/ 2680808 w 4329610"/>
                <a:gd name="connsiteY4672" fmla="*/ 598011 h 2891509"/>
                <a:gd name="connsiteX4673" fmla="*/ 2688577 w 4329610"/>
                <a:gd name="connsiteY4673" fmla="*/ 597686 h 2891509"/>
                <a:gd name="connsiteX4674" fmla="*/ 2688164 w 4329610"/>
                <a:gd name="connsiteY4674" fmla="*/ 597547 h 2891509"/>
                <a:gd name="connsiteX4675" fmla="*/ 2668415 w 4329610"/>
                <a:gd name="connsiteY4675" fmla="*/ 577898 h 2891509"/>
                <a:gd name="connsiteX4676" fmla="*/ 2668936 w 4329610"/>
                <a:gd name="connsiteY4676" fmla="*/ 572333 h 2891509"/>
                <a:gd name="connsiteX4677" fmla="*/ 2673587 w 4329610"/>
                <a:gd name="connsiteY4677" fmla="*/ 566921 h 2891509"/>
                <a:gd name="connsiteX4678" fmla="*/ 2733940 w 4329610"/>
                <a:gd name="connsiteY4678" fmla="*/ 544879 h 2891509"/>
                <a:gd name="connsiteX4679" fmla="*/ 2741709 w 4329610"/>
                <a:gd name="connsiteY4679" fmla="*/ 544554 h 2891509"/>
                <a:gd name="connsiteX4680" fmla="*/ 2741296 w 4329610"/>
                <a:gd name="connsiteY4680" fmla="*/ 544415 h 2891509"/>
                <a:gd name="connsiteX4681" fmla="*/ 2721546 w 4329610"/>
                <a:gd name="connsiteY4681" fmla="*/ 524766 h 2891509"/>
                <a:gd name="connsiteX4682" fmla="*/ 2722068 w 4329610"/>
                <a:gd name="connsiteY4682" fmla="*/ 519201 h 2891509"/>
                <a:gd name="connsiteX4683" fmla="*/ 2726718 w 4329610"/>
                <a:gd name="connsiteY4683" fmla="*/ 513790 h 2891509"/>
                <a:gd name="connsiteX4684" fmla="*/ 2811361 w 4329610"/>
                <a:gd name="connsiteY4684" fmla="*/ 490730 h 2891509"/>
                <a:gd name="connsiteX4685" fmla="*/ 2479929 w 4329610"/>
                <a:gd name="connsiteY4685" fmla="*/ 433187 h 2891509"/>
                <a:gd name="connsiteX4686" fmla="*/ 2491452 w 4329610"/>
                <a:gd name="connsiteY4686" fmla="*/ 438887 h 2891509"/>
                <a:gd name="connsiteX4687" fmla="*/ 2514582 w 4329610"/>
                <a:gd name="connsiteY4687" fmla="*/ 490221 h 2891509"/>
                <a:gd name="connsiteX4688" fmla="*/ 2500478 w 4329610"/>
                <a:gd name="connsiteY4688" fmla="*/ 576807 h 2891509"/>
                <a:gd name="connsiteX4689" fmla="*/ 2495582 w 4329610"/>
                <a:gd name="connsiteY4689" fmla="*/ 581997 h 2891509"/>
                <a:gd name="connsiteX4690" fmla="*/ 2490101 w 4329610"/>
                <a:gd name="connsiteY4690" fmla="*/ 583096 h 2891509"/>
                <a:gd name="connsiteX4691" fmla="*/ 2468499 w 4329610"/>
                <a:gd name="connsiteY4691" fmla="*/ 565504 h 2891509"/>
                <a:gd name="connsiteX4692" fmla="*/ 2468318 w 4329610"/>
                <a:gd name="connsiteY4692" fmla="*/ 565107 h 2891509"/>
                <a:gd name="connsiteX4693" fmla="*/ 2468804 w 4329610"/>
                <a:gd name="connsiteY4693" fmla="*/ 572868 h 2891509"/>
                <a:gd name="connsiteX4694" fmla="*/ 2453179 w 4329610"/>
                <a:gd name="connsiteY4694" fmla="*/ 635191 h 2891509"/>
                <a:gd name="connsiteX4695" fmla="*/ 2448283 w 4329610"/>
                <a:gd name="connsiteY4695" fmla="*/ 640381 h 2891509"/>
                <a:gd name="connsiteX4696" fmla="*/ 2442802 w 4329610"/>
                <a:gd name="connsiteY4696" fmla="*/ 641481 h 2891509"/>
                <a:gd name="connsiteX4697" fmla="*/ 2421200 w 4329610"/>
                <a:gd name="connsiteY4697" fmla="*/ 623889 h 2891509"/>
                <a:gd name="connsiteX4698" fmla="*/ 2421019 w 4329610"/>
                <a:gd name="connsiteY4698" fmla="*/ 623492 h 2891509"/>
                <a:gd name="connsiteX4699" fmla="*/ 2421505 w 4329610"/>
                <a:gd name="connsiteY4699" fmla="*/ 631253 h 2891509"/>
                <a:gd name="connsiteX4700" fmla="*/ 2405880 w 4329610"/>
                <a:gd name="connsiteY4700" fmla="*/ 693576 h 2891509"/>
                <a:gd name="connsiteX4701" fmla="*/ 2400984 w 4329610"/>
                <a:gd name="connsiteY4701" fmla="*/ 698766 h 2891509"/>
                <a:gd name="connsiteX4702" fmla="*/ 2395503 w 4329610"/>
                <a:gd name="connsiteY4702" fmla="*/ 699864 h 2891509"/>
                <a:gd name="connsiteX4703" fmla="*/ 2373901 w 4329610"/>
                <a:gd name="connsiteY4703" fmla="*/ 682273 h 2891509"/>
                <a:gd name="connsiteX4704" fmla="*/ 2373720 w 4329610"/>
                <a:gd name="connsiteY4704" fmla="*/ 681876 h 2891509"/>
                <a:gd name="connsiteX4705" fmla="*/ 2374206 w 4329610"/>
                <a:gd name="connsiteY4705" fmla="*/ 689637 h 2891509"/>
                <a:gd name="connsiteX4706" fmla="*/ 2358580 w 4329610"/>
                <a:gd name="connsiteY4706" fmla="*/ 751960 h 2891509"/>
                <a:gd name="connsiteX4707" fmla="*/ 2353684 w 4329610"/>
                <a:gd name="connsiteY4707" fmla="*/ 757150 h 2891509"/>
                <a:gd name="connsiteX4708" fmla="*/ 2348204 w 4329610"/>
                <a:gd name="connsiteY4708" fmla="*/ 758249 h 2891509"/>
                <a:gd name="connsiteX4709" fmla="*/ 2326602 w 4329610"/>
                <a:gd name="connsiteY4709" fmla="*/ 740657 h 2891509"/>
                <a:gd name="connsiteX4710" fmla="*/ 2324944 w 4329610"/>
                <a:gd name="connsiteY4710" fmla="*/ 737033 h 2891509"/>
                <a:gd name="connsiteX4711" fmla="*/ 2325724 w 4329610"/>
                <a:gd name="connsiteY4711" fmla="*/ 749482 h 2891509"/>
                <a:gd name="connsiteX4712" fmla="*/ 2310099 w 4329610"/>
                <a:gd name="connsiteY4712" fmla="*/ 811804 h 2891509"/>
                <a:gd name="connsiteX4713" fmla="*/ 2305203 w 4329610"/>
                <a:gd name="connsiteY4713" fmla="*/ 816994 h 2891509"/>
                <a:gd name="connsiteX4714" fmla="*/ 2299722 w 4329610"/>
                <a:gd name="connsiteY4714" fmla="*/ 818094 h 2891509"/>
                <a:gd name="connsiteX4715" fmla="*/ 2265068 w 4329610"/>
                <a:gd name="connsiteY4715" fmla="*/ 761059 h 2891509"/>
                <a:gd name="connsiteX4716" fmla="*/ 2279173 w 4329610"/>
                <a:gd name="connsiteY4716" fmla="*/ 674473 h 2891509"/>
                <a:gd name="connsiteX4717" fmla="*/ 2284068 w 4329610"/>
                <a:gd name="connsiteY4717" fmla="*/ 669283 h 2891509"/>
                <a:gd name="connsiteX4718" fmla="*/ 2289549 w 4329610"/>
                <a:gd name="connsiteY4718" fmla="*/ 668184 h 2891509"/>
                <a:gd name="connsiteX4719" fmla="*/ 2301073 w 4329610"/>
                <a:gd name="connsiteY4719" fmla="*/ 673884 h 2891509"/>
                <a:gd name="connsiteX4720" fmla="*/ 2312863 w 4329610"/>
                <a:gd name="connsiteY4720" fmla="*/ 690249 h 2891509"/>
                <a:gd name="connsiteX4721" fmla="*/ 2312030 w 4329610"/>
                <a:gd name="connsiteY4721" fmla="*/ 676952 h 2891509"/>
                <a:gd name="connsiteX4722" fmla="*/ 2327655 w 4329610"/>
                <a:gd name="connsiteY4722" fmla="*/ 614629 h 2891509"/>
                <a:gd name="connsiteX4723" fmla="*/ 2332550 w 4329610"/>
                <a:gd name="connsiteY4723" fmla="*/ 609440 h 2891509"/>
                <a:gd name="connsiteX4724" fmla="*/ 2338031 w 4329610"/>
                <a:gd name="connsiteY4724" fmla="*/ 608340 h 2891509"/>
                <a:gd name="connsiteX4725" fmla="*/ 2349555 w 4329610"/>
                <a:gd name="connsiteY4725" fmla="*/ 614040 h 2891509"/>
                <a:gd name="connsiteX4726" fmla="*/ 2359949 w 4329610"/>
                <a:gd name="connsiteY4726" fmla="*/ 628468 h 2891509"/>
                <a:gd name="connsiteX4727" fmla="*/ 2359328 w 4329610"/>
                <a:gd name="connsiteY4727" fmla="*/ 618568 h 2891509"/>
                <a:gd name="connsiteX4728" fmla="*/ 2374954 w 4329610"/>
                <a:gd name="connsiteY4728" fmla="*/ 556245 h 2891509"/>
                <a:gd name="connsiteX4729" fmla="*/ 2379850 w 4329610"/>
                <a:gd name="connsiteY4729" fmla="*/ 551055 h 2891509"/>
                <a:gd name="connsiteX4730" fmla="*/ 2385331 w 4329610"/>
                <a:gd name="connsiteY4730" fmla="*/ 549956 h 2891509"/>
                <a:gd name="connsiteX4731" fmla="*/ 2396853 w 4329610"/>
                <a:gd name="connsiteY4731" fmla="*/ 555656 h 2891509"/>
                <a:gd name="connsiteX4732" fmla="*/ 2407248 w 4329610"/>
                <a:gd name="connsiteY4732" fmla="*/ 570083 h 2891509"/>
                <a:gd name="connsiteX4733" fmla="*/ 2406628 w 4329610"/>
                <a:gd name="connsiteY4733" fmla="*/ 560183 h 2891509"/>
                <a:gd name="connsiteX4734" fmla="*/ 2422253 w 4329610"/>
                <a:gd name="connsiteY4734" fmla="*/ 497861 h 2891509"/>
                <a:gd name="connsiteX4735" fmla="*/ 2427149 w 4329610"/>
                <a:gd name="connsiteY4735" fmla="*/ 492671 h 2891509"/>
                <a:gd name="connsiteX4736" fmla="*/ 2432629 w 4329610"/>
                <a:gd name="connsiteY4736" fmla="*/ 491571 h 2891509"/>
                <a:gd name="connsiteX4737" fmla="*/ 2444153 w 4329610"/>
                <a:gd name="connsiteY4737" fmla="*/ 497271 h 2891509"/>
                <a:gd name="connsiteX4738" fmla="*/ 2454548 w 4329610"/>
                <a:gd name="connsiteY4738" fmla="*/ 511699 h 2891509"/>
                <a:gd name="connsiteX4739" fmla="*/ 2453926 w 4329610"/>
                <a:gd name="connsiteY4739" fmla="*/ 501799 h 2891509"/>
                <a:gd name="connsiteX4740" fmla="*/ 2469552 w 4329610"/>
                <a:gd name="connsiteY4740" fmla="*/ 439476 h 2891509"/>
                <a:gd name="connsiteX4741" fmla="*/ 2474448 w 4329610"/>
                <a:gd name="connsiteY4741" fmla="*/ 434286 h 2891509"/>
                <a:gd name="connsiteX4742" fmla="*/ 2718683 w 4329610"/>
                <a:gd name="connsiteY4742" fmla="*/ 366229 h 2891509"/>
                <a:gd name="connsiteX4743" fmla="*/ 2729548 w 4329610"/>
                <a:gd name="connsiteY4743" fmla="*/ 373100 h 2891509"/>
                <a:gd name="connsiteX4744" fmla="*/ 2747197 w 4329610"/>
                <a:gd name="connsiteY4744" fmla="*/ 426567 h 2891509"/>
                <a:gd name="connsiteX4745" fmla="*/ 2724138 w 4329610"/>
                <a:gd name="connsiteY4745" fmla="*/ 511210 h 2891509"/>
                <a:gd name="connsiteX4746" fmla="*/ 2718727 w 4329610"/>
                <a:gd name="connsiteY4746" fmla="*/ 515860 h 2891509"/>
                <a:gd name="connsiteX4747" fmla="*/ 2713161 w 4329610"/>
                <a:gd name="connsiteY4747" fmla="*/ 516381 h 2891509"/>
                <a:gd name="connsiteX4748" fmla="*/ 2693513 w 4329610"/>
                <a:gd name="connsiteY4748" fmla="*/ 496632 h 2891509"/>
                <a:gd name="connsiteX4749" fmla="*/ 2693374 w 4329610"/>
                <a:gd name="connsiteY4749" fmla="*/ 496218 h 2891509"/>
                <a:gd name="connsiteX4750" fmla="*/ 2693048 w 4329610"/>
                <a:gd name="connsiteY4750" fmla="*/ 503988 h 2891509"/>
                <a:gd name="connsiteX4751" fmla="*/ 2671006 w 4329610"/>
                <a:gd name="connsiteY4751" fmla="*/ 564340 h 2891509"/>
                <a:gd name="connsiteX4752" fmla="*/ 2665595 w 4329610"/>
                <a:gd name="connsiteY4752" fmla="*/ 568992 h 2891509"/>
                <a:gd name="connsiteX4753" fmla="*/ 2660029 w 4329610"/>
                <a:gd name="connsiteY4753" fmla="*/ 569513 h 2891509"/>
                <a:gd name="connsiteX4754" fmla="*/ 2640381 w 4329610"/>
                <a:gd name="connsiteY4754" fmla="*/ 549764 h 2891509"/>
                <a:gd name="connsiteX4755" fmla="*/ 2640242 w 4329610"/>
                <a:gd name="connsiteY4755" fmla="*/ 549350 h 2891509"/>
                <a:gd name="connsiteX4756" fmla="*/ 2639916 w 4329610"/>
                <a:gd name="connsiteY4756" fmla="*/ 557119 h 2891509"/>
                <a:gd name="connsiteX4757" fmla="*/ 2639465 w 4329610"/>
                <a:gd name="connsiteY4757" fmla="*/ 559033 h 2891509"/>
                <a:gd name="connsiteX4758" fmla="*/ 2640105 w 4329610"/>
                <a:gd name="connsiteY4758" fmla="*/ 559316 h 2891509"/>
                <a:gd name="connsiteX4759" fmla="*/ 2648072 w 4329610"/>
                <a:gd name="connsiteY4759" fmla="*/ 569405 h 2891509"/>
                <a:gd name="connsiteX4760" fmla="*/ 2648134 w 4329610"/>
                <a:gd name="connsiteY4760" fmla="*/ 574995 h 2891509"/>
                <a:gd name="connsiteX4761" fmla="*/ 2644073 w 4329610"/>
                <a:gd name="connsiteY4761" fmla="*/ 580861 h 2891509"/>
                <a:gd name="connsiteX4762" fmla="*/ 2632485 w 4329610"/>
                <a:gd name="connsiteY4762" fmla="*/ 588649 h 2891509"/>
                <a:gd name="connsiteX4763" fmla="*/ 2631956 w 4329610"/>
                <a:gd name="connsiteY4763" fmla="*/ 590897 h 2891509"/>
                <a:gd name="connsiteX4764" fmla="*/ 2617874 w 4329610"/>
                <a:gd name="connsiteY4764" fmla="*/ 617472 h 2891509"/>
                <a:gd name="connsiteX4765" fmla="*/ 2612464 w 4329610"/>
                <a:gd name="connsiteY4765" fmla="*/ 622123 h 2891509"/>
                <a:gd name="connsiteX4766" fmla="*/ 2606897 w 4329610"/>
                <a:gd name="connsiteY4766" fmla="*/ 622645 h 2891509"/>
                <a:gd name="connsiteX4767" fmla="*/ 2591583 w 4329610"/>
                <a:gd name="connsiteY4767" fmla="*/ 607251 h 2891509"/>
                <a:gd name="connsiteX4768" fmla="*/ 2586841 w 4329610"/>
                <a:gd name="connsiteY4768" fmla="*/ 608907 h 2891509"/>
                <a:gd name="connsiteX4769" fmla="*/ 2586784 w 4329610"/>
                <a:gd name="connsiteY4769" fmla="*/ 610251 h 2891509"/>
                <a:gd name="connsiteX4770" fmla="*/ 2585760 w 4329610"/>
                <a:gd name="connsiteY4770" fmla="*/ 614594 h 2891509"/>
                <a:gd name="connsiteX4771" fmla="*/ 2592807 w 4329610"/>
                <a:gd name="connsiteY4771" fmla="*/ 617700 h 2891509"/>
                <a:gd name="connsiteX4772" fmla="*/ 2600774 w 4329610"/>
                <a:gd name="connsiteY4772" fmla="*/ 627790 h 2891509"/>
                <a:gd name="connsiteX4773" fmla="*/ 2600835 w 4329610"/>
                <a:gd name="connsiteY4773" fmla="*/ 633379 h 2891509"/>
                <a:gd name="connsiteX4774" fmla="*/ 2596774 w 4329610"/>
                <a:gd name="connsiteY4774" fmla="*/ 639246 h 2891509"/>
                <a:gd name="connsiteX4775" fmla="*/ 2572832 w 4329610"/>
                <a:gd name="connsiteY4775" fmla="*/ 655337 h 2891509"/>
                <a:gd name="connsiteX4776" fmla="*/ 2564743 w 4329610"/>
                <a:gd name="connsiteY4776" fmla="*/ 670604 h 2891509"/>
                <a:gd name="connsiteX4777" fmla="*/ 2559332 w 4329610"/>
                <a:gd name="connsiteY4777" fmla="*/ 675255 h 2891509"/>
                <a:gd name="connsiteX4778" fmla="*/ 2553766 w 4329610"/>
                <a:gd name="connsiteY4778" fmla="*/ 675776 h 2891509"/>
                <a:gd name="connsiteX4779" fmla="*/ 2543833 w 4329610"/>
                <a:gd name="connsiteY4779" fmla="*/ 665792 h 2891509"/>
                <a:gd name="connsiteX4780" fmla="*/ 2539050 w 4329610"/>
                <a:gd name="connsiteY4780" fmla="*/ 667463 h 2891509"/>
                <a:gd name="connsiteX4781" fmla="*/ 2531411 w 4329610"/>
                <a:gd name="connsiteY4781" fmla="*/ 668590 h 2891509"/>
                <a:gd name="connsiteX4782" fmla="*/ 2531137 w 4329610"/>
                <a:gd name="connsiteY4782" fmla="*/ 669749 h 2891509"/>
                <a:gd name="connsiteX4783" fmla="*/ 2545507 w 4329610"/>
                <a:gd name="connsiteY4783" fmla="*/ 676084 h 2891509"/>
                <a:gd name="connsiteX4784" fmla="*/ 2553474 w 4329610"/>
                <a:gd name="connsiteY4784" fmla="*/ 686174 h 2891509"/>
                <a:gd name="connsiteX4785" fmla="*/ 2553535 w 4329610"/>
                <a:gd name="connsiteY4785" fmla="*/ 691764 h 2891509"/>
                <a:gd name="connsiteX4786" fmla="*/ 2549475 w 4329610"/>
                <a:gd name="connsiteY4786" fmla="*/ 697630 h 2891509"/>
                <a:gd name="connsiteX4787" fmla="*/ 2524513 w 4329610"/>
                <a:gd name="connsiteY4787" fmla="*/ 714407 h 2891509"/>
                <a:gd name="connsiteX4788" fmla="*/ 2513981 w 4329610"/>
                <a:gd name="connsiteY4788" fmla="*/ 718084 h 2891509"/>
                <a:gd name="connsiteX4789" fmla="*/ 2510283 w 4329610"/>
                <a:gd name="connsiteY4789" fmla="*/ 725064 h 2891509"/>
                <a:gd name="connsiteX4790" fmla="*/ 2504872 w 4329610"/>
                <a:gd name="connsiteY4790" fmla="*/ 729715 h 2891509"/>
                <a:gd name="connsiteX4791" fmla="*/ 2499306 w 4329610"/>
                <a:gd name="connsiteY4791" fmla="*/ 730236 h 2891509"/>
                <a:gd name="connsiteX4792" fmla="*/ 2494117 w 4329610"/>
                <a:gd name="connsiteY4792" fmla="*/ 725020 h 2891509"/>
                <a:gd name="connsiteX4793" fmla="*/ 2491751 w 4329610"/>
                <a:gd name="connsiteY4793" fmla="*/ 725847 h 2891509"/>
                <a:gd name="connsiteX4794" fmla="*/ 2481937 w 4329610"/>
                <a:gd name="connsiteY4794" fmla="*/ 727295 h 2891509"/>
                <a:gd name="connsiteX4795" fmla="*/ 2498209 w 4329610"/>
                <a:gd name="connsiteY4795" fmla="*/ 734469 h 2891509"/>
                <a:gd name="connsiteX4796" fmla="*/ 2506174 w 4329610"/>
                <a:gd name="connsiteY4796" fmla="*/ 744558 h 2891509"/>
                <a:gd name="connsiteX4797" fmla="*/ 2506237 w 4329610"/>
                <a:gd name="connsiteY4797" fmla="*/ 750148 h 2891509"/>
                <a:gd name="connsiteX4798" fmla="*/ 2502175 w 4329610"/>
                <a:gd name="connsiteY4798" fmla="*/ 756014 h 2891509"/>
                <a:gd name="connsiteX4799" fmla="*/ 2444452 w 4329610"/>
                <a:gd name="connsiteY4799" fmla="*/ 784232 h 2891509"/>
                <a:gd name="connsiteX4800" fmla="*/ 2431271 w 4329610"/>
                <a:gd name="connsiteY4800" fmla="*/ 786175 h 2891509"/>
                <a:gd name="connsiteX4801" fmla="*/ 2449726 w 4329610"/>
                <a:gd name="connsiteY4801" fmla="*/ 794313 h 2891509"/>
                <a:gd name="connsiteX4802" fmla="*/ 2457694 w 4329610"/>
                <a:gd name="connsiteY4802" fmla="*/ 804402 h 2891509"/>
                <a:gd name="connsiteX4803" fmla="*/ 2457755 w 4329610"/>
                <a:gd name="connsiteY4803" fmla="*/ 809992 h 2891509"/>
                <a:gd name="connsiteX4804" fmla="*/ 2453694 w 4329610"/>
                <a:gd name="connsiteY4804" fmla="*/ 815859 h 2891509"/>
                <a:gd name="connsiteX4805" fmla="*/ 2371920 w 4329610"/>
                <a:gd name="connsiteY4805" fmla="*/ 847622 h 2891509"/>
                <a:gd name="connsiteX4806" fmla="*/ 2308936 w 4329610"/>
                <a:gd name="connsiteY4806" fmla="*/ 825558 h 2891509"/>
                <a:gd name="connsiteX4807" fmla="*/ 2308874 w 4329610"/>
                <a:gd name="connsiteY4807" fmla="*/ 819968 h 2891509"/>
                <a:gd name="connsiteX4808" fmla="*/ 2312935 w 4329610"/>
                <a:gd name="connsiteY4808" fmla="*/ 814102 h 2891509"/>
                <a:gd name="connsiteX4809" fmla="*/ 2370659 w 4329610"/>
                <a:gd name="connsiteY4809" fmla="*/ 785885 h 2891509"/>
                <a:gd name="connsiteX4810" fmla="*/ 2382998 w 4329610"/>
                <a:gd name="connsiteY4810" fmla="*/ 784065 h 2891509"/>
                <a:gd name="connsiteX4811" fmla="*/ 2379109 w 4329610"/>
                <a:gd name="connsiteY4811" fmla="*/ 783195 h 2891509"/>
                <a:gd name="connsiteX4812" fmla="*/ 2357417 w 4329610"/>
                <a:gd name="connsiteY4812" fmla="*/ 765714 h 2891509"/>
                <a:gd name="connsiteX4813" fmla="*/ 2357356 w 4329610"/>
                <a:gd name="connsiteY4813" fmla="*/ 760124 h 2891509"/>
                <a:gd name="connsiteX4814" fmla="*/ 2361417 w 4329610"/>
                <a:gd name="connsiteY4814" fmla="*/ 754257 h 2891509"/>
                <a:gd name="connsiteX4815" fmla="*/ 2419141 w 4329610"/>
                <a:gd name="connsiteY4815" fmla="*/ 726041 h 2891509"/>
                <a:gd name="connsiteX4816" fmla="*/ 2426835 w 4329610"/>
                <a:gd name="connsiteY4816" fmla="*/ 724906 h 2891509"/>
                <a:gd name="connsiteX4817" fmla="*/ 2426408 w 4329610"/>
                <a:gd name="connsiteY4817" fmla="*/ 724810 h 2891509"/>
                <a:gd name="connsiteX4818" fmla="*/ 2404717 w 4329610"/>
                <a:gd name="connsiteY4818" fmla="*/ 707329 h 2891509"/>
                <a:gd name="connsiteX4819" fmla="*/ 2404654 w 4329610"/>
                <a:gd name="connsiteY4819" fmla="*/ 701740 h 2891509"/>
                <a:gd name="connsiteX4820" fmla="*/ 2408716 w 4329610"/>
                <a:gd name="connsiteY4820" fmla="*/ 695873 h 2891509"/>
                <a:gd name="connsiteX4821" fmla="*/ 2466440 w 4329610"/>
                <a:gd name="connsiteY4821" fmla="*/ 667656 h 2891509"/>
                <a:gd name="connsiteX4822" fmla="*/ 2471136 w 4329610"/>
                <a:gd name="connsiteY4822" fmla="*/ 666963 h 2891509"/>
                <a:gd name="connsiteX4823" fmla="*/ 2471416 w 4329610"/>
                <a:gd name="connsiteY4823" fmla="*/ 664579 h 2891509"/>
                <a:gd name="connsiteX4824" fmla="*/ 2452015 w 4329610"/>
                <a:gd name="connsiteY4824" fmla="*/ 648945 h 2891509"/>
                <a:gd name="connsiteX4825" fmla="*/ 2451954 w 4329610"/>
                <a:gd name="connsiteY4825" fmla="*/ 643355 h 2891509"/>
                <a:gd name="connsiteX4826" fmla="*/ 2456014 w 4329610"/>
                <a:gd name="connsiteY4826" fmla="*/ 637489 h 2891509"/>
                <a:gd name="connsiteX4827" fmla="*/ 2476181 w 4329610"/>
                <a:gd name="connsiteY4827" fmla="*/ 623935 h 2891509"/>
                <a:gd name="connsiteX4828" fmla="*/ 2476348 w 4329610"/>
                <a:gd name="connsiteY4828" fmla="*/ 622514 h 2891509"/>
                <a:gd name="connsiteX4829" fmla="*/ 2493851 w 4329610"/>
                <a:gd name="connsiteY4829" fmla="*/ 585256 h 2891509"/>
                <a:gd name="connsiteX4830" fmla="*/ 2499262 w 4329610"/>
                <a:gd name="connsiteY4830" fmla="*/ 580605 h 2891509"/>
                <a:gd name="connsiteX4831" fmla="*/ 2502484 w 4329610"/>
                <a:gd name="connsiteY4831" fmla="*/ 580304 h 2891509"/>
                <a:gd name="connsiteX4832" fmla="*/ 2503314 w 4329610"/>
                <a:gd name="connsiteY4832" fmla="*/ 579105 h 2891509"/>
                <a:gd name="connsiteX4833" fmla="*/ 2533394 w 4329610"/>
                <a:gd name="connsiteY4833" fmla="*/ 560921 h 2891509"/>
                <a:gd name="connsiteX4834" fmla="*/ 2534230 w 4329610"/>
                <a:gd name="connsiteY4834" fmla="*/ 557371 h 2891509"/>
                <a:gd name="connsiteX4835" fmla="*/ 2548312 w 4329610"/>
                <a:gd name="connsiteY4835" fmla="*/ 530796 h 2891509"/>
                <a:gd name="connsiteX4836" fmla="*/ 2553722 w 4329610"/>
                <a:gd name="connsiteY4836" fmla="*/ 526145 h 2891509"/>
                <a:gd name="connsiteX4837" fmla="*/ 2559288 w 4329610"/>
                <a:gd name="connsiteY4837" fmla="*/ 525624 h 2891509"/>
                <a:gd name="connsiteX4838" fmla="*/ 2570154 w 4329610"/>
                <a:gd name="connsiteY4838" fmla="*/ 532495 h 2891509"/>
                <a:gd name="connsiteX4839" fmla="*/ 2578986 w 4329610"/>
                <a:gd name="connsiteY4839" fmla="*/ 547928 h 2891509"/>
                <a:gd name="connsiteX4840" fmla="*/ 2579401 w 4329610"/>
                <a:gd name="connsiteY4840" fmla="*/ 538018 h 2891509"/>
                <a:gd name="connsiteX4841" fmla="*/ 2601443 w 4329610"/>
                <a:gd name="connsiteY4841" fmla="*/ 477665 h 2891509"/>
                <a:gd name="connsiteX4842" fmla="*/ 2606853 w 4329610"/>
                <a:gd name="connsiteY4842" fmla="*/ 473014 h 2891509"/>
                <a:gd name="connsiteX4843" fmla="*/ 2612420 w 4329610"/>
                <a:gd name="connsiteY4843" fmla="*/ 472492 h 2891509"/>
                <a:gd name="connsiteX4844" fmla="*/ 2623285 w 4329610"/>
                <a:gd name="connsiteY4844" fmla="*/ 479364 h 2891509"/>
                <a:gd name="connsiteX4845" fmla="*/ 2632118 w 4329610"/>
                <a:gd name="connsiteY4845" fmla="*/ 494797 h 2891509"/>
                <a:gd name="connsiteX4846" fmla="*/ 2632533 w 4329610"/>
                <a:gd name="connsiteY4846" fmla="*/ 484886 h 2891509"/>
                <a:gd name="connsiteX4847" fmla="*/ 2654575 w 4329610"/>
                <a:gd name="connsiteY4847" fmla="*/ 424533 h 2891509"/>
                <a:gd name="connsiteX4848" fmla="*/ 2659985 w 4329610"/>
                <a:gd name="connsiteY4848" fmla="*/ 419882 h 2891509"/>
                <a:gd name="connsiteX4849" fmla="*/ 2665551 w 4329610"/>
                <a:gd name="connsiteY4849" fmla="*/ 419361 h 2891509"/>
                <a:gd name="connsiteX4850" fmla="*/ 2676417 w 4329610"/>
                <a:gd name="connsiteY4850" fmla="*/ 426232 h 2891509"/>
                <a:gd name="connsiteX4851" fmla="*/ 2685250 w 4329610"/>
                <a:gd name="connsiteY4851" fmla="*/ 441665 h 2891509"/>
                <a:gd name="connsiteX4852" fmla="*/ 2685665 w 4329610"/>
                <a:gd name="connsiteY4852" fmla="*/ 431754 h 2891509"/>
                <a:gd name="connsiteX4853" fmla="*/ 2707707 w 4329610"/>
                <a:gd name="connsiteY4853" fmla="*/ 371401 h 2891509"/>
                <a:gd name="connsiteX4854" fmla="*/ 2713117 w 4329610"/>
                <a:gd name="connsiteY4854" fmla="*/ 366751 h 2891509"/>
                <a:gd name="connsiteX4855" fmla="*/ 2453402 w 4329610"/>
                <a:gd name="connsiteY4855" fmla="*/ 45950 h 2891509"/>
                <a:gd name="connsiteX4856" fmla="*/ 2464925 w 4329610"/>
                <a:gd name="connsiteY4856" fmla="*/ 51648 h 2891509"/>
                <a:gd name="connsiteX4857" fmla="*/ 2467379 w 4329610"/>
                <a:gd name="connsiteY4857" fmla="*/ 56672 h 2891509"/>
                <a:gd name="connsiteX4858" fmla="*/ 2466225 w 4329610"/>
                <a:gd name="connsiteY4858" fmla="*/ 63712 h 2891509"/>
                <a:gd name="connsiteX4859" fmla="*/ 2426181 w 4329610"/>
                <a:gd name="connsiteY4859" fmla="*/ 113958 h 2891509"/>
                <a:gd name="connsiteX4860" fmla="*/ 2417935 w 4329610"/>
                <a:gd name="connsiteY4860" fmla="*/ 119474 h 2891509"/>
                <a:gd name="connsiteX4861" fmla="*/ 2435710 w 4329610"/>
                <a:gd name="connsiteY4861" fmla="*/ 118978 h 2891509"/>
                <a:gd name="connsiteX4862" fmla="*/ 2447235 w 4329610"/>
                <a:gd name="connsiteY4862" fmla="*/ 124675 h 2891509"/>
                <a:gd name="connsiteX4863" fmla="*/ 2449688 w 4329610"/>
                <a:gd name="connsiteY4863" fmla="*/ 129699 h 2891509"/>
                <a:gd name="connsiteX4864" fmla="*/ 2448535 w 4329610"/>
                <a:gd name="connsiteY4864" fmla="*/ 136739 h 2891509"/>
                <a:gd name="connsiteX4865" fmla="*/ 2408489 w 4329610"/>
                <a:gd name="connsiteY4865" fmla="*/ 186985 h 2891509"/>
                <a:gd name="connsiteX4866" fmla="*/ 2400245 w 4329610"/>
                <a:gd name="connsiteY4866" fmla="*/ 192501 h 2891509"/>
                <a:gd name="connsiteX4867" fmla="*/ 2418019 w 4329610"/>
                <a:gd name="connsiteY4867" fmla="*/ 192005 h 2891509"/>
                <a:gd name="connsiteX4868" fmla="*/ 2429543 w 4329610"/>
                <a:gd name="connsiteY4868" fmla="*/ 197703 h 2891509"/>
                <a:gd name="connsiteX4869" fmla="*/ 2431997 w 4329610"/>
                <a:gd name="connsiteY4869" fmla="*/ 202726 h 2891509"/>
                <a:gd name="connsiteX4870" fmla="*/ 2430843 w 4329610"/>
                <a:gd name="connsiteY4870" fmla="*/ 209767 h 2891509"/>
                <a:gd name="connsiteX4871" fmla="*/ 2390798 w 4329610"/>
                <a:gd name="connsiteY4871" fmla="*/ 260013 h 2891509"/>
                <a:gd name="connsiteX4872" fmla="*/ 2382553 w 4329610"/>
                <a:gd name="connsiteY4872" fmla="*/ 265528 h 2891509"/>
                <a:gd name="connsiteX4873" fmla="*/ 2400328 w 4329610"/>
                <a:gd name="connsiteY4873" fmla="*/ 265032 h 2891509"/>
                <a:gd name="connsiteX4874" fmla="*/ 2411852 w 4329610"/>
                <a:gd name="connsiteY4874" fmla="*/ 270730 h 2891509"/>
                <a:gd name="connsiteX4875" fmla="*/ 2414305 w 4329610"/>
                <a:gd name="connsiteY4875" fmla="*/ 275753 h 2891509"/>
                <a:gd name="connsiteX4876" fmla="*/ 2413152 w 4329610"/>
                <a:gd name="connsiteY4876" fmla="*/ 282794 h 2891509"/>
                <a:gd name="connsiteX4877" fmla="*/ 2373107 w 4329610"/>
                <a:gd name="connsiteY4877" fmla="*/ 333039 h 2891509"/>
                <a:gd name="connsiteX4878" fmla="*/ 2362033 w 4329610"/>
                <a:gd name="connsiteY4878" fmla="*/ 340448 h 2891509"/>
                <a:gd name="connsiteX4879" fmla="*/ 2382195 w 4329610"/>
                <a:gd name="connsiteY4879" fmla="*/ 339885 h 2891509"/>
                <a:gd name="connsiteX4880" fmla="*/ 2393719 w 4329610"/>
                <a:gd name="connsiteY4880" fmla="*/ 345583 h 2891509"/>
                <a:gd name="connsiteX4881" fmla="*/ 2396172 w 4329610"/>
                <a:gd name="connsiteY4881" fmla="*/ 350606 h 2891509"/>
                <a:gd name="connsiteX4882" fmla="*/ 2395019 w 4329610"/>
                <a:gd name="connsiteY4882" fmla="*/ 357647 h 2891509"/>
                <a:gd name="connsiteX4883" fmla="*/ 2334767 w 4329610"/>
                <a:gd name="connsiteY4883" fmla="*/ 421411 h 2891509"/>
                <a:gd name="connsiteX4884" fmla="*/ 2268407 w 4329610"/>
                <a:gd name="connsiteY4884" fmla="*/ 428488 h 2891509"/>
                <a:gd name="connsiteX4885" fmla="*/ 2265954 w 4329610"/>
                <a:gd name="connsiteY4885" fmla="*/ 423465 h 2891509"/>
                <a:gd name="connsiteX4886" fmla="*/ 2267107 w 4329610"/>
                <a:gd name="connsiteY4886" fmla="*/ 416424 h 2891509"/>
                <a:gd name="connsiteX4887" fmla="*/ 2307153 w 4329610"/>
                <a:gd name="connsiteY4887" fmla="*/ 366178 h 2891509"/>
                <a:gd name="connsiteX4888" fmla="*/ 2317519 w 4329610"/>
                <a:gd name="connsiteY4888" fmla="*/ 359243 h 2891509"/>
                <a:gd name="connsiteX4889" fmla="*/ 2313633 w 4329610"/>
                <a:gd name="connsiteY4889" fmla="*/ 360125 h 2891509"/>
                <a:gd name="connsiteX4890" fmla="*/ 2286540 w 4329610"/>
                <a:gd name="connsiteY4890" fmla="*/ 353635 h 2891509"/>
                <a:gd name="connsiteX4891" fmla="*/ 2284087 w 4329610"/>
                <a:gd name="connsiteY4891" fmla="*/ 348611 h 2891509"/>
                <a:gd name="connsiteX4892" fmla="*/ 2285240 w 4329610"/>
                <a:gd name="connsiteY4892" fmla="*/ 341571 h 2891509"/>
                <a:gd name="connsiteX4893" fmla="*/ 2325286 w 4329610"/>
                <a:gd name="connsiteY4893" fmla="*/ 291325 h 2891509"/>
                <a:gd name="connsiteX4894" fmla="*/ 2331749 w 4329610"/>
                <a:gd name="connsiteY4894" fmla="*/ 287001 h 2891509"/>
                <a:gd name="connsiteX4895" fmla="*/ 2331324 w 4329610"/>
                <a:gd name="connsiteY4895" fmla="*/ 287097 h 2891509"/>
                <a:gd name="connsiteX4896" fmla="*/ 2304232 w 4329610"/>
                <a:gd name="connsiteY4896" fmla="*/ 280607 h 2891509"/>
                <a:gd name="connsiteX4897" fmla="*/ 2301779 w 4329610"/>
                <a:gd name="connsiteY4897" fmla="*/ 275585 h 2891509"/>
                <a:gd name="connsiteX4898" fmla="*/ 2302931 w 4329610"/>
                <a:gd name="connsiteY4898" fmla="*/ 268543 h 2891509"/>
                <a:gd name="connsiteX4899" fmla="*/ 2342977 w 4329610"/>
                <a:gd name="connsiteY4899" fmla="*/ 218298 h 2891509"/>
                <a:gd name="connsiteX4900" fmla="*/ 2349441 w 4329610"/>
                <a:gd name="connsiteY4900" fmla="*/ 213974 h 2891509"/>
                <a:gd name="connsiteX4901" fmla="*/ 2349015 w 4329610"/>
                <a:gd name="connsiteY4901" fmla="*/ 214070 h 2891509"/>
                <a:gd name="connsiteX4902" fmla="*/ 2321923 w 4329610"/>
                <a:gd name="connsiteY4902" fmla="*/ 207581 h 2891509"/>
                <a:gd name="connsiteX4903" fmla="*/ 2319470 w 4329610"/>
                <a:gd name="connsiteY4903" fmla="*/ 202557 h 2891509"/>
                <a:gd name="connsiteX4904" fmla="*/ 2320623 w 4329610"/>
                <a:gd name="connsiteY4904" fmla="*/ 195516 h 2891509"/>
                <a:gd name="connsiteX4905" fmla="*/ 2360668 w 4329610"/>
                <a:gd name="connsiteY4905" fmla="*/ 145271 h 2891509"/>
                <a:gd name="connsiteX4906" fmla="*/ 2367132 w 4329610"/>
                <a:gd name="connsiteY4906" fmla="*/ 140947 h 2891509"/>
                <a:gd name="connsiteX4907" fmla="*/ 2366707 w 4329610"/>
                <a:gd name="connsiteY4907" fmla="*/ 141044 h 2891509"/>
                <a:gd name="connsiteX4908" fmla="*/ 2339614 w 4329610"/>
                <a:gd name="connsiteY4908" fmla="*/ 134553 h 2891509"/>
                <a:gd name="connsiteX4909" fmla="*/ 2337161 w 4329610"/>
                <a:gd name="connsiteY4909" fmla="*/ 129530 h 2891509"/>
                <a:gd name="connsiteX4910" fmla="*/ 2338313 w 4329610"/>
                <a:gd name="connsiteY4910" fmla="*/ 122489 h 2891509"/>
                <a:gd name="connsiteX4911" fmla="*/ 2398566 w 4329610"/>
                <a:gd name="connsiteY4911" fmla="*/ 58726 h 2891509"/>
                <a:gd name="connsiteX4912" fmla="*/ 2453402 w 4329610"/>
                <a:gd name="connsiteY4912" fmla="*/ 45950 h 2891509"/>
                <a:gd name="connsiteX4913" fmla="*/ 2254612 w 4329610"/>
                <a:gd name="connsiteY4913" fmla="*/ 699 h 2891509"/>
                <a:gd name="connsiteX4914" fmla="*/ 2267466 w 4329610"/>
                <a:gd name="connsiteY4914" fmla="*/ 907 h 2891509"/>
                <a:gd name="connsiteX4915" fmla="*/ 2310376 w 4329610"/>
                <a:gd name="connsiteY4915" fmla="*/ 37362 h 2891509"/>
                <a:gd name="connsiteX4916" fmla="*/ 2334766 w 4329610"/>
                <a:gd name="connsiteY4916" fmla="*/ 121630 h 2891509"/>
                <a:gd name="connsiteX4917" fmla="*/ 2332569 w 4329610"/>
                <a:gd name="connsiteY4917" fmla="*/ 128417 h 2891509"/>
                <a:gd name="connsiteX4918" fmla="*/ 2328089 w 4329610"/>
                <a:gd name="connsiteY4918" fmla="*/ 131761 h 2891509"/>
                <a:gd name="connsiteX4919" fmla="*/ 2301030 w 4329610"/>
                <a:gd name="connsiteY4919" fmla="*/ 125133 h 2891509"/>
                <a:gd name="connsiteX4920" fmla="*/ 2300697 w 4329610"/>
                <a:gd name="connsiteY4920" fmla="*/ 124852 h 2891509"/>
                <a:gd name="connsiteX4921" fmla="*/ 2304464 w 4329610"/>
                <a:gd name="connsiteY4921" fmla="*/ 131655 h 2891509"/>
                <a:gd name="connsiteX4922" fmla="*/ 2317075 w 4329610"/>
                <a:gd name="connsiteY4922" fmla="*/ 194657 h 2891509"/>
                <a:gd name="connsiteX4923" fmla="*/ 2314878 w 4329610"/>
                <a:gd name="connsiteY4923" fmla="*/ 201445 h 2891509"/>
                <a:gd name="connsiteX4924" fmla="*/ 2310398 w 4329610"/>
                <a:gd name="connsiteY4924" fmla="*/ 204789 h 2891509"/>
                <a:gd name="connsiteX4925" fmla="*/ 2283339 w 4329610"/>
                <a:gd name="connsiteY4925" fmla="*/ 198160 h 2891509"/>
                <a:gd name="connsiteX4926" fmla="*/ 2283005 w 4329610"/>
                <a:gd name="connsiteY4926" fmla="*/ 197879 h 2891509"/>
                <a:gd name="connsiteX4927" fmla="*/ 2286773 w 4329610"/>
                <a:gd name="connsiteY4927" fmla="*/ 204682 h 2891509"/>
                <a:gd name="connsiteX4928" fmla="*/ 2299384 w 4329610"/>
                <a:gd name="connsiteY4928" fmla="*/ 267684 h 2891509"/>
                <a:gd name="connsiteX4929" fmla="*/ 2297187 w 4329610"/>
                <a:gd name="connsiteY4929" fmla="*/ 274472 h 2891509"/>
                <a:gd name="connsiteX4930" fmla="*/ 2292707 w 4329610"/>
                <a:gd name="connsiteY4930" fmla="*/ 277816 h 2891509"/>
                <a:gd name="connsiteX4931" fmla="*/ 2265648 w 4329610"/>
                <a:gd name="connsiteY4931" fmla="*/ 271187 h 2891509"/>
                <a:gd name="connsiteX4932" fmla="*/ 2265313 w 4329610"/>
                <a:gd name="connsiteY4932" fmla="*/ 270907 h 2891509"/>
                <a:gd name="connsiteX4933" fmla="*/ 2269082 w 4329610"/>
                <a:gd name="connsiteY4933" fmla="*/ 277709 h 2891509"/>
                <a:gd name="connsiteX4934" fmla="*/ 2281693 w 4329610"/>
                <a:gd name="connsiteY4934" fmla="*/ 340711 h 2891509"/>
                <a:gd name="connsiteX4935" fmla="*/ 2279496 w 4329610"/>
                <a:gd name="connsiteY4935" fmla="*/ 347500 h 2891509"/>
                <a:gd name="connsiteX4936" fmla="*/ 2275015 w 4329610"/>
                <a:gd name="connsiteY4936" fmla="*/ 350843 h 2891509"/>
                <a:gd name="connsiteX4937" fmla="*/ 2247957 w 4329610"/>
                <a:gd name="connsiteY4937" fmla="*/ 344214 h 2891509"/>
                <a:gd name="connsiteX4938" fmla="*/ 2244905 w 4329610"/>
                <a:gd name="connsiteY4938" fmla="*/ 341652 h 2891509"/>
                <a:gd name="connsiteX4939" fmla="*/ 2250948 w 4329610"/>
                <a:gd name="connsiteY4939" fmla="*/ 352562 h 2891509"/>
                <a:gd name="connsiteX4940" fmla="*/ 2263559 w 4329610"/>
                <a:gd name="connsiteY4940" fmla="*/ 415564 h 2891509"/>
                <a:gd name="connsiteX4941" fmla="*/ 2261362 w 4329610"/>
                <a:gd name="connsiteY4941" fmla="*/ 422353 h 2891509"/>
                <a:gd name="connsiteX4942" fmla="*/ 2256882 w 4329610"/>
                <a:gd name="connsiteY4942" fmla="*/ 425696 h 2891509"/>
                <a:gd name="connsiteX4943" fmla="*/ 2201118 w 4329610"/>
                <a:gd name="connsiteY4943" fmla="*/ 389034 h 2891509"/>
                <a:gd name="connsiteX4944" fmla="*/ 2176727 w 4329610"/>
                <a:gd name="connsiteY4944" fmla="*/ 304765 h 2891509"/>
                <a:gd name="connsiteX4945" fmla="*/ 2178925 w 4329610"/>
                <a:gd name="connsiteY4945" fmla="*/ 297977 h 2891509"/>
                <a:gd name="connsiteX4946" fmla="*/ 2183405 w 4329610"/>
                <a:gd name="connsiteY4946" fmla="*/ 294633 h 2891509"/>
                <a:gd name="connsiteX4947" fmla="*/ 2196259 w 4329610"/>
                <a:gd name="connsiteY4947" fmla="*/ 294841 h 2891509"/>
                <a:gd name="connsiteX4948" fmla="*/ 2213928 w 4329610"/>
                <a:gd name="connsiteY4948" fmla="*/ 304568 h 2891509"/>
                <a:gd name="connsiteX4949" fmla="*/ 2207472 w 4329610"/>
                <a:gd name="connsiteY4949" fmla="*/ 292914 h 2891509"/>
                <a:gd name="connsiteX4950" fmla="*/ 2194861 w 4329610"/>
                <a:gd name="connsiteY4950" fmla="*/ 229913 h 2891509"/>
                <a:gd name="connsiteX4951" fmla="*/ 2197059 w 4329610"/>
                <a:gd name="connsiteY4951" fmla="*/ 223124 h 2891509"/>
                <a:gd name="connsiteX4952" fmla="*/ 2201538 w 4329610"/>
                <a:gd name="connsiteY4952" fmla="*/ 219781 h 2891509"/>
                <a:gd name="connsiteX4953" fmla="*/ 2214393 w 4329610"/>
                <a:gd name="connsiteY4953" fmla="*/ 219988 h 2891509"/>
                <a:gd name="connsiteX4954" fmla="*/ 2229970 w 4329610"/>
                <a:gd name="connsiteY4954" fmla="*/ 228564 h 2891509"/>
                <a:gd name="connsiteX4955" fmla="*/ 2225164 w 4329610"/>
                <a:gd name="connsiteY4955" fmla="*/ 219887 h 2891509"/>
                <a:gd name="connsiteX4956" fmla="*/ 2212552 w 4329610"/>
                <a:gd name="connsiteY4956" fmla="*/ 156885 h 2891509"/>
                <a:gd name="connsiteX4957" fmla="*/ 2214750 w 4329610"/>
                <a:gd name="connsiteY4957" fmla="*/ 150097 h 2891509"/>
                <a:gd name="connsiteX4958" fmla="*/ 2219230 w 4329610"/>
                <a:gd name="connsiteY4958" fmla="*/ 146753 h 2891509"/>
                <a:gd name="connsiteX4959" fmla="*/ 2232084 w 4329610"/>
                <a:gd name="connsiteY4959" fmla="*/ 146961 h 2891509"/>
                <a:gd name="connsiteX4960" fmla="*/ 2247662 w 4329610"/>
                <a:gd name="connsiteY4960" fmla="*/ 155537 h 2891509"/>
                <a:gd name="connsiteX4961" fmla="*/ 2242855 w 4329610"/>
                <a:gd name="connsiteY4961" fmla="*/ 146859 h 2891509"/>
                <a:gd name="connsiteX4962" fmla="*/ 2230244 w 4329610"/>
                <a:gd name="connsiteY4962" fmla="*/ 83858 h 2891509"/>
                <a:gd name="connsiteX4963" fmla="*/ 2232440 w 4329610"/>
                <a:gd name="connsiteY4963" fmla="*/ 77069 h 2891509"/>
                <a:gd name="connsiteX4964" fmla="*/ 2236921 w 4329610"/>
                <a:gd name="connsiteY4964" fmla="*/ 73726 h 2891509"/>
                <a:gd name="connsiteX4965" fmla="*/ 2249775 w 4329610"/>
                <a:gd name="connsiteY4965" fmla="*/ 73933 h 2891509"/>
                <a:gd name="connsiteX4966" fmla="*/ 2265353 w 4329610"/>
                <a:gd name="connsiteY4966" fmla="*/ 82509 h 2891509"/>
                <a:gd name="connsiteX4967" fmla="*/ 2260546 w 4329610"/>
                <a:gd name="connsiteY4967" fmla="*/ 73833 h 2891509"/>
                <a:gd name="connsiteX4968" fmla="*/ 2247935 w 4329610"/>
                <a:gd name="connsiteY4968" fmla="*/ 10831 h 2891509"/>
                <a:gd name="connsiteX4969" fmla="*/ 2250132 w 4329610"/>
                <a:gd name="connsiteY4969" fmla="*/ 4042 h 289150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  <a:cxn ang="0">
                  <a:pos x="connsiteX55" y="connsiteY55"/>
                </a:cxn>
                <a:cxn ang="0">
                  <a:pos x="connsiteX56" y="connsiteY56"/>
                </a:cxn>
                <a:cxn ang="0">
                  <a:pos x="connsiteX57" y="connsiteY57"/>
                </a:cxn>
                <a:cxn ang="0">
                  <a:pos x="connsiteX58" y="connsiteY58"/>
                </a:cxn>
                <a:cxn ang="0">
                  <a:pos x="connsiteX59" y="connsiteY59"/>
                </a:cxn>
                <a:cxn ang="0">
                  <a:pos x="connsiteX60" y="connsiteY60"/>
                </a:cxn>
                <a:cxn ang="0">
                  <a:pos x="connsiteX61" y="connsiteY61"/>
                </a:cxn>
                <a:cxn ang="0">
                  <a:pos x="connsiteX62" y="connsiteY62"/>
                </a:cxn>
                <a:cxn ang="0">
                  <a:pos x="connsiteX63" y="connsiteY63"/>
                </a:cxn>
                <a:cxn ang="0">
                  <a:pos x="connsiteX64" y="connsiteY64"/>
                </a:cxn>
                <a:cxn ang="0">
                  <a:pos x="connsiteX65" y="connsiteY65"/>
                </a:cxn>
                <a:cxn ang="0">
                  <a:pos x="connsiteX66" y="connsiteY66"/>
                </a:cxn>
                <a:cxn ang="0">
                  <a:pos x="connsiteX67" y="connsiteY67"/>
                </a:cxn>
                <a:cxn ang="0">
                  <a:pos x="connsiteX68" y="connsiteY68"/>
                </a:cxn>
                <a:cxn ang="0">
                  <a:pos x="connsiteX69" y="connsiteY69"/>
                </a:cxn>
                <a:cxn ang="0">
                  <a:pos x="connsiteX70" y="connsiteY70"/>
                </a:cxn>
                <a:cxn ang="0">
                  <a:pos x="connsiteX71" y="connsiteY71"/>
                </a:cxn>
                <a:cxn ang="0">
                  <a:pos x="connsiteX72" y="connsiteY72"/>
                </a:cxn>
                <a:cxn ang="0">
                  <a:pos x="connsiteX73" y="connsiteY73"/>
                </a:cxn>
                <a:cxn ang="0">
                  <a:pos x="connsiteX74" y="connsiteY74"/>
                </a:cxn>
                <a:cxn ang="0">
                  <a:pos x="connsiteX75" y="connsiteY75"/>
                </a:cxn>
                <a:cxn ang="0">
                  <a:pos x="connsiteX76" y="connsiteY76"/>
                </a:cxn>
                <a:cxn ang="0">
                  <a:pos x="connsiteX77" y="connsiteY77"/>
                </a:cxn>
                <a:cxn ang="0">
                  <a:pos x="connsiteX78" y="connsiteY78"/>
                </a:cxn>
                <a:cxn ang="0">
                  <a:pos x="connsiteX79" y="connsiteY79"/>
                </a:cxn>
                <a:cxn ang="0">
                  <a:pos x="connsiteX80" y="connsiteY80"/>
                </a:cxn>
                <a:cxn ang="0">
                  <a:pos x="connsiteX81" y="connsiteY81"/>
                </a:cxn>
                <a:cxn ang="0">
                  <a:pos x="connsiteX82" y="connsiteY82"/>
                </a:cxn>
                <a:cxn ang="0">
                  <a:pos x="connsiteX83" y="connsiteY83"/>
                </a:cxn>
                <a:cxn ang="0">
                  <a:pos x="connsiteX84" y="connsiteY84"/>
                </a:cxn>
                <a:cxn ang="0">
                  <a:pos x="connsiteX85" y="connsiteY85"/>
                </a:cxn>
                <a:cxn ang="0">
                  <a:pos x="connsiteX86" y="connsiteY86"/>
                </a:cxn>
                <a:cxn ang="0">
                  <a:pos x="connsiteX87" y="connsiteY87"/>
                </a:cxn>
                <a:cxn ang="0">
                  <a:pos x="connsiteX88" y="connsiteY88"/>
                </a:cxn>
                <a:cxn ang="0">
                  <a:pos x="connsiteX89" y="connsiteY89"/>
                </a:cxn>
                <a:cxn ang="0">
                  <a:pos x="connsiteX90" y="connsiteY90"/>
                </a:cxn>
                <a:cxn ang="0">
                  <a:pos x="connsiteX91" y="connsiteY91"/>
                </a:cxn>
                <a:cxn ang="0">
                  <a:pos x="connsiteX92" y="connsiteY92"/>
                </a:cxn>
                <a:cxn ang="0">
                  <a:pos x="connsiteX93" y="connsiteY93"/>
                </a:cxn>
                <a:cxn ang="0">
                  <a:pos x="connsiteX94" y="connsiteY94"/>
                </a:cxn>
                <a:cxn ang="0">
                  <a:pos x="connsiteX95" y="connsiteY95"/>
                </a:cxn>
                <a:cxn ang="0">
                  <a:pos x="connsiteX96" y="connsiteY96"/>
                </a:cxn>
                <a:cxn ang="0">
                  <a:pos x="connsiteX97" y="connsiteY97"/>
                </a:cxn>
                <a:cxn ang="0">
                  <a:pos x="connsiteX98" y="connsiteY98"/>
                </a:cxn>
                <a:cxn ang="0">
                  <a:pos x="connsiteX99" y="connsiteY99"/>
                </a:cxn>
                <a:cxn ang="0">
                  <a:pos x="connsiteX100" y="connsiteY100"/>
                </a:cxn>
                <a:cxn ang="0">
                  <a:pos x="connsiteX101" y="connsiteY101"/>
                </a:cxn>
                <a:cxn ang="0">
                  <a:pos x="connsiteX102" y="connsiteY102"/>
                </a:cxn>
                <a:cxn ang="0">
                  <a:pos x="connsiteX103" y="connsiteY103"/>
                </a:cxn>
                <a:cxn ang="0">
                  <a:pos x="connsiteX104" y="connsiteY104"/>
                </a:cxn>
                <a:cxn ang="0">
                  <a:pos x="connsiteX105" y="connsiteY105"/>
                </a:cxn>
                <a:cxn ang="0">
                  <a:pos x="connsiteX106" y="connsiteY106"/>
                </a:cxn>
                <a:cxn ang="0">
                  <a:pos x="connsiteX107" y="connsiteY107"/>
                </a:cxn>
                <a:cxn ang="0">
                  <a:pos x="connsiteX108" y="connsiteY108"/>
                </a:cxn>
                <a:cxn ang="0">
                  <a:pos x="connsiteX109" y="connsiteY109"/>
                </a:cxn>
                <a:cxn ang="0">
                  <a:pos x="connsiteX110" y="connsiteY110"/>
                </a:cxn>
                <a:cxn ang="0">
                  <a:pos x="connsiteX111" y="connsiteY111"/>
                </a:cxn>
                <a:cxn ang="0">
                  <a:pos x="connsiteX112" y="connsiteY112"/>
                </a:cxn>
                <a:cxn ang="0">
                  <a:pos x="connsiteX113" y="connsiteY113"/>
                </a:cxn>
                <a:cxn ang="0">
                  <a:pos x="connsiteX114" y="connsiteY114"/>
                </a:cxn>
                <a:cxn ang="0">
                  <a:pos x="connsiteX115" y="connsiteY115"/>
                </a:cxn>
                <a:cxn ang="0">
                  <a:pos x="connsiteX116" y="connsiteY116"/>
                </a:cxn>
                <a:cxn ang="0">
                  <a:pos x="connsiteX117" y="connsiteY117"/>
                </a:cxn>
                <a:cxn ang="0">
                  <a:pos x="connsiteX118" y="connsiteY118"/>
                </a:cxn>
                <a:cxn ang="0">
                  <a:pos x="connsiteX119" y="connsiteY119"/>
                </a:cxn>
                <a:cxn ang="0">
                  <a:pos x="connsiteX120" y="connsiteY120"/>
                </a:cxn>
                <a:cxn ang="0">
                  <a:pos x="connsiteX121" y="connsiteY121"/>
                </a:cxn>
                <a:cxn ang="0">
                  <a:pos x="connsiteX122" y="connsiteY122"/>
                </a:cxn>
                <a:cxn ang="0">
                  <a:pos x="connsiteX123" y="connsiteY123"/>
                </a:cxn>
                <a:cxn ang="0">
                  <a:pos x="connsiteX124" y="connsiteY124"/>
                </a:cxn>
                <a:cxn ang="0">
                  <a:pos x="connsiteX125" y="connsiteY125"/>
                </a:cxn>
                <a:cxn ang="0">
                  <a:pos x="connsiteX126" y="connsiteY126"/>
                </a:cxn>
                <a:cxn ang="0">
                  <a:pos x="connsiteX127" y="connsiteY127"/>
                </a:cxn>
                <a:cxn ang="0">
                  <a:pos x="connsiteX128" y="connsiteY128"/>
                </a:cxn>
                <a:cxn ang="0">
                  <a:pos x="connsiteX129" y="connsiteY129"/>
                </a:cxn>
                <a:cxn ang="0">
                  <a:pos x="connsiteX130" y="connsiteY130"/>
                </a:cxn>
                <a:cxn ang="0">
                  <a:pos x="connsiteX131" y="connsiteY131"/>
                </a:cxn>
                <a:cxn ang="0">
                  <a:pos x="connsiteX132" y="connsiteY132"/>
                </a:cxn>
                <a:cxn ang="0">
                  <a:pos x="connsiteX133" y="connsiteY133"/>
                </a:cxn>
                <a:cxn ang="0">
                  <a:pos x="connsiteX134" y="connsiteY134"/>
                </a:cxn>
                <a:cxn ang="0">
                  <a:pos x="connsiteX135" y="connsiteY135"/>
                </a:cxn>
                <a:cxn ang="0">
                  <a:pos x="connsiteX136" y="connsiteY136"/>
                </a:cxn>
                <a:cxn ang="0">
                  <a:pos x="connsiteX137" y="connsiteY137"/>
                </a:cxn>
                <a:cxn ang="0">
                  <a:pos x="connsiteX138" y="connsiteY138"/>
                </a:cxn>
                <a:cxn ang="0">
                  <a:pos x="connsiteX139" y="connsiteY139"/>
                </a:cxn>
                <a:cxn ang="0">
                  <a:pos x="connsiteX140" y="connsiteY140"/>
                </a:cxn>
                <a:cxn ang="0">
                  <a:pos x="connsiteX141" y="connsiteY141"/>
                </a:cxn>
                <a:cxn ang="0">
                  <a:pos x="connsiteX142" y="connsiteY142"/>
                </a:cxn>
                <a:cxn ang="0">
                  <a:pos x="connsiteX143" y="connsiteY143"/>
                </a:cxn>
                <a:cxn ang="0">
                  <a:pos x="connsiteX144" y="connsiteY144"/>
                </a:cxn>
                <a:cxn ang="0">
                  <a:pos x="connsiteX145" y="connsiteY145"/>
                </a:cxn>
                <a:cxn ang="0">
                  <a:pos x="connsiteX146" y="connsiteY146"/>
                </a:cxn>
                <a:cxn ang="0">
                  <a:pos x="connsiteX147" y="connsiteY147"/>
                </a:cxn>
                <a:cxn ang="0">
                  <a:pos x="connsiteX148" y="connsiteY148"/>
                </a:cxn>
                <a:cxn ang="0">
                  <a:pos x="connsiteX149" y="connsiteY149"/>
                </a:cxn>
                <a:cxn ang="0">
                  <a:pos x="connsiteX150" y="connsiteY150"/>
                </a:cxn>
                <a:cxn ang="0">
                  <a:pos x="connsiteX151" y="connsiteY151"/>
                </a:cxn>
                <a:cxn ang="0">
                  <a:pos x="connsiteX152" y="connsiteY152"/>
                </a:cxn>
                <a:cxn ang="0">
                  <a:pos x="connsiteX153" y="connsiteY153"/>
                </a:cxn>
                <a:cxn ang="0">
                  <a:pos x="connsiteX154" y="connsiteY154"/>
                </a:cxn>
                <a:cxn ang="0">
                  <a:pos x="connsiteX155" y="connsiteY155"/>
                </a:cxn>
                <a:cxn ang="0">
                  <a:pos x="connsiteX156" y="connsiteY156"/>
                </a:cxn>
                <a:cxn ang="0">
                  <a:pos x="connsiteX157" y="connsiteY157"/>
                </a:cxn>
                <a:cxn ang="0">
                  <a:pos x="connsiteX158" y="connsiteY158"/>
                </a:cxn>
                <a:cxn ang="0">
                  <a:pos x="connsiteX159" y="connsiteY159"/>
                </a:cxn>
                <a:cxn ang="0">
                  <a:pos x="connsiteX160" y="connsiteY160"/>
                </a:cxn>
                <a:cxn ang="0">
                  <a:pos x="connsiteX161" y="connsiteY161"/>
                </a:cxn>
                <a:cxn ang="0">
                  <a:pos x="connsiteX162" y="connsiteY162"/>
                </a:cxn>
                <a:cxn ang="0">
                  <a:pos x="connsiteX163" y="connsiteY163"/>
                </a:cxn>
                <a:cxn ang="0">
                  <a:pos x="connsiteX164" y="connsiteY164"/>
                </a:cxn>
                <a:cxn ang="0">
                  <a:pos x="connsiteX165" y="connsiteY165"/>
                </a:cxn>
                <a:cxn ang="0">
                  <a:pos x="connsiteX166" y="connsiteY166"/>
                </a:cxn>
                <a:cxn ang="0">
                  <a:pos x="connsiteX167" y="connsiteY167"/>
                </a:cxn>
                <a:cxn ang="0">
                  <a:pos x="connsiteX168" y="connsiteY168"/>
                </a:cxn>
                <a:cxn ang="0">
                  <a:pos x="connsiteX169" y="connsiteY169"/>
                </a:cxn>
                <a:cxn ang="0">
                  <a:pos x="connsiteX170" y="connsiteY170"/>
                </a:cxn>
                <a:cxn ang="0">
                  <a:pos x="connsiteX171" y="connsiteY171"/>
                </a:cxn>
                <a:cxn ang="0">
                  <a:pos x="connsiteX172" y="connsiteY172"/>
                </a:cxn>
                <a:cxn ang="0">
                  <a:pos x="connsiteX173" y="connsiteY173"/>
                </a:cxn>
                <a:cxn ang="0">
                  <a:pos x="connsiteX174" y="connsiteY174"/>
                </a:cxn>
                <a:cxn ang="0">
                  <a:pos x="connsiteX175" y="connsiteY175"/>
                </a:cxn>
                <a:cxn ang="0">
                  <a:pos x="connsiteX176" y="connsiteY176"/>
                </a:cxn>
                <a:cxn ang="0">
                  <a:pos x="connsiteX177" y="connsiteY177"/>
                </a:cxn>
                <a:cxn ang="0">
                  <a:pos x="connsiteX178" y="connsiteY178"/>
                </a:cxn>
                <a:cxn ang="0">
                  <a:pos x="connsiteX179" y="connsiteY179"/>
                </a:cxn>
                <a:cxn ang="0">
                  <a:pos x="connsiteX180" y="connsiteY180"/>
                </a:cxn>
                <a:cxn ang="0">
                  <a:pos x="connsiteX181" y="connsiteY181"/>
                </a:cxn>
                <a:cxn ang="0">
                  <a:pos x="connsiteX182" y="connsiteY182"/>
                </a:cxn>
                <a:cxn ang="0">
                  <a:pos x="connsiteX183" y="connsiteY183"/>
                </a:cxn>
                <a:cxn ang="0">
                  <a:pos x="connsiteX184" y="connsiteY184"/>
                </a:cxn>
                <a:cxn ang="0">
                  <a:pos x="connsiteX185" y="connsiteY185"/>
                </a:cxn>
                <a:cxn ang="0">
                  <a:pos x="connsiteX186" y="connsiteY186"/>
                </a:cxn>
                <a:cxn ang="0">
                  <a:pos x="connsiteX187" y="connsiteY187"/>
                </a:cxn>
                <a:cxn ang="0">
                  <a:pos x="connsiteX188" y="connsiteY188"/>
                </a:cxn>
                <a:cxn ang="0">
                  <a:pos x="connsiteX189" y="connsiteY189"/>
                </a:cxn>
                <a:cxn ang="0">
                  <a:pos x="connsiteX190" y="connsiteY190"/>
                </a:cxn>
                <a:cxn ang="0">
                  <a:pos x="connsiteX191" y="connsiteY191"/>
                </a:cxn>
                <a:cxn ang="0">
                  <a:pos x="connsiteX192" y="connsiteY192"/>
                </a:cxn>
                <a:cxn ang="0">
                  <a:pos x="connsiteX193" y="connsiteY193"/>
                </a:cxn>
                <a:cxn ang="0">
                  <a:pos x="connsiteX194" y="connsiteY194"/>
                </a:cxn>
                <a:cxn ang="0">
                  <a:pos x="connsiteX195" y="connsiteY195"/>
                </a:cxn>
                <a:cxn ang="0">
                  <a:pos x="connsiteX196" y="connsiteY196"/>
                </a:cxn>
                <a:cxn ang="0">
                  <a:pos x="connsiteX197" y="connsiteY197"/>
                </a:cxn>
                <a:cxn ang="0">
                  <a:pos x="connsiteX198" y="connsiteY198"/>
                </a:cxn>
                <a:cxn ang="0">
                  <a:pos x="connsiteX199" y="connsiteY199"/>
                </a:cxn>
                <a:cxn ang="0">
                  <a:pos x="connsiteX200" y="connsiteY200"/>
                </a:cxn>
                <a:cxn ang="0">
                  <a:pos x="connsiteX201" y="connsiteY201"/>
                </a:cxn>
                <a:cxn ang="0">
                  <a:pos x="connsiteX202" y="connsiteY202"/>
                </a:cxn>
                <a:cxn ang="0">
                  <a:pos x="connsiteX203" y="connsiteY203"/>
                </a:cxn>
                <a:cxn ang="0">
                  <a:pos x="connsiteX204" y="connsiteY204"/>
                </a:cxn>
                <a:cxn ang="0">
                  <a:pos x="connsiteX205" y="connsiteY205"/>
                </a:cxn>
                <a:cxn ang="0">
                  <a:pos x="connsiteX206" y="connsiteY206"/>
                </a:cxn>
                <a:cxn ang="0">
                  <a:pos x="connsiteX207" y="connsiteY207"/>
                </a:cxn>
                <a:cxn ang="0">
                  <a:pos x="connsiteX208" y="connsiteY208"/>
                </a:cxn>
                <a:cxn ang="0">
                  <a:pos x="connsiteX209" y="connsiteY209"/>
                </a:cxn>
                <a:cxn ang="0">
                  <a:pos x="connsiteX210" y="connsiteY210"/>
                </a:cxn>
                <a:cxn ang="0">
                  <a:pos x="connsiteX211" y="connsiteY211"/>
                </a:cxn>
                <a:cxn ang="0">
                  <a:pos x="connsiteX212" y="connsiteY212"/>
                </a:cxn>
                <a:cxn ang="0">
                  <a:pos x="connsiteX213" y="connsiteY213"/>
                </a:cxn>
                <a:cxn ang="0">
                  <a:pos x="connsiteX214" y="connsiteY214"/>
                </a:cxn>
                <a:cxn ang="0">
                  <a:pos x="connsiteX215" y="connsiteY215"/>
                </a:cxn>
                <a:cxn ang="0">
                  <a:pos x="connsiteX216" y="connsiteY216"/>
                </a:cxn>
                <a:cxn ang="0">
                  <a:pos x="connsiteX217" y="connsiteY217"/>
                </a:cxn>
                <a:cxn ang="0">
                  <a:pos x="connsiteX218" y="connsiteY218"/>
                </a:cxn>
                <a:cxn ang="0">
                  <a:pos x="connsiteX219" y="connsiteY219"/>
                </a:cxn>
                <a:cxn ang="0">
                  <a:pos x="connsiteX220" y="connsiteY220"/>
                </a:cxn>
                <a:cxn ang="0">
                  <a:pos x="connsiteX221" y="connsiteY221"/>
                </a:cxn>
                <a:cxn ang="0">
                  <a:pos x="connsiteX222" y="connsiteY222"/>
                </a:cxn>
                <a:cxn ang="0">
                  <a:pos x="connsiteX223" y="connsiteY223"/>
                </a:cxn>
                <a:cxn ang="0">
                  <a:pos x="connsiteX224" y="connsiteY224"/>
                </a:cxn>
                <a:cxn ang="0">
                  <a:pos x="connsiteX225" y="connsiteY225"/>
                </a:cxn>
                <a:cxn ang="0">
                  <a:pos x="connsiteX226" y="connsiteY226"/>
                </a:cxn>
                <a:cxn ang="0">
                  <a:pos x="connsiteX227" y="connsiteY227"/>
                </a:cxn>
                <a:cxn ang="0">
                  <a:pos x="connsiteX228" y="connsiteY228"/>
                </a:cxn>
                <a:cxn ang="0">
                  <a:pos x="connsiteX229" y="connsiteY229"/>
                </a:cxn>
                <a:cxn ang="0">
                  <a:pos x="connsiteX230" y="connsiteY230"/>
                </a:cxn>
                <a:cxn ang="0">
                  <a:pos x="connsiteX231" y="connsiteY231"/>
                </a:cxn>
                <a:cxn ang="0">
                  <a:pos x="connsiteX232" y="connsiteY232"/>
                </a:cxn>
                <a:cxn ang="0">
                  <a:pos x="connsiteX233" y="connsiteY233"/>
                </a:cxn>
                <a:cxn ang="0">
                  <a:pos x="connsiteX234" y="connsiteY234"/>
                </a:cxn>
                <a:cxn ang="0">
                  <a:pos x="connsiteX235" y="connsiteY235"/>
                </a:cxn>
                <a:cxn ang="0">
                  <a:pos x="connsiteX236" y="connsiteY236"/>
                </a:cxn>
                <a:cxn ang="0">
                  <a:pos x="connsiteX237" y="connsiteY237"/>
                </a:cxn>
                <a:cxn ang="0">
                  <a:pos x="connsiteX238" y="connsiteY238"/>
                </a:cxn>
                <a:cxn ang="0">
                  <a:pos x="connsiteX239" y="connsiteY239"/>
                </a:cxn>
                <a:cxn ang="0">
                  <a:pos x="connsiteX240" y="connsiteY240"/>
                </a:cxn>
                <a:cxn ang="0">
                  <a:pos x="connsiteX241" y="connsiteY241"/>
                </a:cxn>
                <a:cxn ang="0">
                  <a:pos x="connsiteX242" y="connsiteY242"/>
                </a:cxn>
                <a:cxn ang="0">
                  <a:pos x="connsiteX243" y="connsiteY243"/>
                </a:cxn>
                <a:cxn ang="0">
                  <a:pos x="connsiteX244" y="connsiteY244"/>
                </a:cxn>
                <a:cxn ang="0">
                  <a:pos x="connsiteX245" y="connsiteY245"/>
                </a:cxn>
                <a:cxn ang="0">
                  <a:pos x="connsiteX246" y="connsiteY246"/>
                </a:cxn>
                <a:cxn ang="0">
                  <a:pos x="connsiteX247" y="connsiteY247"/>
                </a:cxn>
                <a:cxn ang="0">
                  <a:pos x="connsiteX248" y="connsiteY248"/>
                </a:cxn>
                <a:cxn ang="0">
                  <a:pos x="connsiteX249" y="connsiteY249"/>
                </a:cxn>
                <a:cxn ang="0">
                  <a:pos x="connsiteX250" y="connsiteY250"/>
                </a:cxn>
                <a:cxn ang="0">
                  <a:pos x="connsiteX251" y="connsiteY251"/>
                </a:cxn>
                <a:cxn ang="0">
                  <a:pos x="connsiteX252" y="connsiteY252"/>
                </a:cxn>
                <a:cxn ang="0">
                  <a:pos x="connsiteX253" y="connsiteY253"/>
                </a:cxn>
                <a:cxn ang="0">
                  <a:pos x="connsiteX254" y="connsiteY254"/>
                </a:cxn>
                <a:cxn ang="0">
                  <a:pos x="connsiteX255" y="connsiteY255"/>
                </a:cxn>
                <a:cxn ang="0">
                  <a:pos x="connsiteX256" y="connsiteY256"/>
                </a:cxn>
                <a:cxn ang="0">
                  <a:pos x="connsiteX257" y="connsiteY257"/>
                </a:cxn>
                <a:cxn ang="0">
                  <a:pos x="connsiteX258" y="connsiteY258"/>
                </a:cxn>
                <a:cxn ang="0">
                  <a:pos x="connsiteX259" y="connsiteY259"/>
                </a:cxn>
                <a:cxn ang="0">
                  <a:pos x="connsiteX260" y="connsiteY260"/>
                </a:cxn>
                <a:cxn ang="0">
                  <a:pos x="connsiteX261" y="connsiteY261"/>
                </a:cxn>
                <a:cxn ang="0">
                  <a:pos x="connsiteX262" y="connsiteY262"/>
                </a:cxn>
                <a:cxn ang="0">
                  <a:pos x="connsiteX263" y="connsiteY263"/>
                </a:cxn>
                <a:cxn ang="0">
                  <a:pos x="connsiteX264" y="connsiteY264"/>
                </a:cxn>
                <a:cxn ang="0">
                  <a:pos x="connsiteX265" y="connsiteY265"/>
                </a:cxn>
                <a:cxn ang="0">
                  <a:pos x="connsiteX266" y="connsiteY266"/>
                </a:cxn>
                <a:cxn ang="0">
                  <a:pos x="connsiteX267" y="connsiteY267"/>
                </a:cxn>
                <a:cxn ang="0">
                  <a:pos x="connsiteX268" y="connsiteY268"/>
                </a:cxn>
                <a:cxn ang="0">
                  <a:pos x="connsiteX269" y="connsiteY269"/>
                </a:cxn>
                <a:cxn ang="0">
                  <a:pos x="connsiteX270" y="connsiteY270"/>
                </a:cxn>
                <a:cxn ang="0">
                  <a:pos x="connsiteX271" y="connsiteY271"/>
                </a:cxn>
                <a:cxn ang="0">
                  <a:pos x="connsiteX272" y="connsiteY272"/>
                </a:cxn>
                <a:cxn ang="0">
                  <a:pos x="connsiteX273" y="connsiteY273"/>
                </a:cxn>
                <a:cxn ang="0">
                  <a:pos x="connsiteX274" y="connsiteY274"/>
                </a:cxn>
                <a:cxn ang="0">
                  <a:pos x="connsiteX275" y="connsiteY275"/>
                </a:cxn>
                <a:cxn ang="0">
                  <a:pos x="connsiteX276" y="connsiteY276"/>
                </a:cxn>
                <a:cxn ang="0">
                  <a:pos x="connsiteX277" y="connsiteY277"/>
                </a:cxn>
                <a:cxn ang="0">
                  <a:pos x="connsiteX278" y="connsiteY278"/>
                </a:cxn>
                <a:cxn ang="0">
                  <a:pos x="connsiteX279" y="connsiteY279"/>
                </a:cxn>
                <a:cxn ang="0">
                  <a:pos x="connsiteX280" y="connsiteY280"/>
                </a:cxn>
                <a:cxn ang="0">
                  <a:pos x="connsiteX281" y="connsiteY281"/>
                </a:cxn>
                <a:cxn ang="0">
                  <a:pos x="connsiteX282" y="connsiteY282"/>
                </a:cxn>
                <a:cxn ang="0">
                  <a:pos x="connsiteX283" y="connsiteY283"/>
                </a:cxn>
                <a:cxn ang="0">
                  <a:pos x="connsiteX284" y="connsiteY284"/>
                </a:cxn>
                <a:cxn ang="0">
                  <a:pos x="connsiteX285" y="connsiteY285"/>
                </a:cxn>
                <a:cxn ang="0">
                  <a:pos x="connsiteX286" y="connsiteY286"/>
                </a:cxn>
                <a:cxn ang="0">
                  <a:pos x="connsiteX287" y="connsiteY287"/>
                </a:cxn>
                <a:cxn ang="0">
                  <a:pos x="connsiteX288" y="connsiteY288"/>
                </a:cxn>
                <a:cxn ang="0">
                  <a:pos x="connsiteX289" y="connsiteY289"/>
                </a:cxn>
                <a:cxn ang="0">
                  <a:pos x="connsiteX290" y="connsiteY290"/>
                </a:cxn>
                <a:cxn ang="0">
                  <a:pos x="connsiteX291" y="connsiteY291"/>
                </a:cxn>
                <a:cxn ang="0">
                  <a:pos x="connsiteX292" y="connsiteY292"/>
                </a:cxn>
                <a:cxn ang="0">
                  <a:pos x="connsiteX293" y="connsiteY293"/>
                </a:cxn>
                <a:cxn ang="0">
                  <a:pos x="connsiteX294" y="connsiteY294"/>
                </a:cxn>
                <a:cxn ang="0">
                  <a:pos x="connsiteX295" y="connsiteY295"/>
                </a:cxn>
                <a:cxn ang="0">
                  <a:pos x="connsiteX296" y="connsiteY296"/>
                </a:cxn>
                <a:cxn ang="0">
                  <a:pos x="connsiteX297" y="connsiteY297"/>
                </a:cxn>
                <a:cxn ang="0">
                  <a:pos x="connsiteX298" y="connsiteY298"/>
                </a:cxn>
                <a:cxn ang="0">
                  <a:pos x="connsiteX299" y="connsiteY299"/>
                </a:cxn>
                <a:cxn ang="0">
                  <a:pos x="connsiteX300" y="connsiteY300"/>
                </a:cxn>
                <a:cxn ang="0">
                  <a:pos x="connsiteX301" y="connsiteY301"/>
                </a:cxn>
                <a:cxn ang="0">
                  <a:pos x="connsiteX302" y="connsiteY302"/>
                </a:cxn>
                <a:cxn ang="0">
                  <a:pos x="connsiteX303" y="connsiteY303"/>
                </a:cxn>
                <a:cxn ang="0">
                  <a:pos x="connsiteX304" y="connsiteY304"/>
                </a:cxn>
                <a:cxn ang="0">
                  <a:pos x="connsiteX305" y="connsiteY305"/>
                </a:cxn>
                <a:cxn ang="0">
                  <a:pos x="connsiteX306" y="connsiteY306"/>
                </a:cxn>
                <a:cxn ang="0">
                  <a:pos x="connsiteX307" y="connsiteY307"/>
                </a:cxn>
                <a:cxn ang="0">
                  <a:pos x="connsiteX308" y="connsiteY308"/>
                </a:cxn>
                <a:cxn ang="0">
                  <a:pos x="connsiteX309" y="connsiteY309"/>
                </a:cxn>
                <a:cxn ang="0">
                  <a:pos x="connsiteX310" y="connsiteY310"/>
                </a:cxn>
                <a:cxn ang="0">
                  <a:pos x="connsiteX311" y="connsiteY311"/>
                </a:cxn>
                <a:cxn ang="0">
                  <a:pos x="connsiteX312" y="connsiteY312"/>
                </a:cxn>
                <a:cxn ang="0">
                  <a:pos x="connsiteX313" y="connsiteY313"/>
                </a:cxn>
                <a:cxn ang="0">
                  <a:pos x="connsiteX314" y="connsiteY314"/>
                </a:cxn>
                <a:cxn ang="0">
                  <a:pos x="connsiteX315" y="connsiteY315"/>
                </a:cxn>
                <a:cxn ang="0">
                  <a:pos x="connsiteX316" y="connsiteY316"/>
                </a:cxn>
                <a:cxn ang="0">
                  <a:pos x="connsiteX317" y="connsiteY317"/>
                </a:cxn>
                <a:cxn ang="0">
                  <a:pos x="connsiteX318" y="connsiteY318"/>
                </a:cxn>
                <a:cxn ang="0">
                  <a:pos x="connsiteX319" y="connsiteY319"/>
                </a:cxn>
                <a:cxn ang="0">
                  <a:pos x="connsiteX320" y="connsiteY320"/>
                </a:cxn>
                <a:cxn ang="0">
                  <a:pos x="connsiteX321" y="connsiteY321"/>
                </a:cxn>
                <a:cxn ang="0">
                  <a:pos x="connsiteX322" y="connsiteY322"/>
                </a:cxn>
                <a:cxn ang="0">
                  <a:pos x="connsiteX323" y="connsiteY323"/>
                </a:cxn>
                <a:cxn ang="0">
                  <a:pos x="connsiteX324" y="connsiteY324"/>
                </a:cxn>
                <a:cxn ang="0">
                  <a:pos x="connsiteX325" y="connsiteY325"/>
                </a:cxn>
                <a:cxn ang="0">
                  <a:pos x="connsiteX326" y="connsiteY326"/>
                </a:cxn>
                <a:cxn ang="0">
                  <a:pos x="connsiteX327" y="connsiteY327"/>
                </a:cxn>
                <a:cxn ang="0">
                  <a:pos x="connsiteX328" y="connsiteY328"/>
                </a:cxn>
                <a:cxn ang="0">
                  <a:pos x="connsiteX329" y="connsiteY329"/>
                </a:cxn>
                <a:cxn ang="0">
                  <a:pos x="connsiteX330" y="connsiteY330"/>
                </a:cxn>
                <a:cxn ang="0">
                  <a:pos x="connsiteX331" y="connsiteY331"/>
                </a:cxn>
                <a:cxn ang="0">
                  <a:pos x="connsiteX332" y="connsiteY332"/>
                </a:cxn>
                <a:cxn ang="0">
                  <a:pos x="connsiteX333" y="connsiteY333"/>
                </a:cxn>
                <a:cxn ang="0">
                  <a:pos x="connsiteX334" y="connsiteY334"/>
                </a:cxn>
                <a:cxn ang="0">
                  <a:pos x="connsiteX335" y="connsiteY335"/>
                </a:cxn>
                <a:cxn ang="0">
                  <a:pos x="connsiteX336" y="connsiteY336"/>
                </a:cxn>
                <a:cxn ang="0">
                  <a:pos x="connsiteX337" y="connsiteY337"/>
                </a:cxn>
                <a:cxn ang="0">
                  <a:pos x="connsiteX338" y="connsiteY338"/>
                </a:cxn>
                <a:cxn ang="0">
                  <a:pos x="connsiteX339" y="connsiteY339"/>
                </a:cxn>
                <a:cxn ang="0">
                  <a:pos x="connsiteX340" y="connsiteY340"/>
                </a:cxn>
                <a:cxn ang="0">
                  <a:pos x="connsiteX341" y="connsiteY341"/>
                </a:cxn>
                <a:cxn ang="0">
                  <a:pos x="connsiteX342" y="connsiteY342"/>
                </a:cxn>
                <a:cxn ang="0">
                  <a:pos x="connsiteX343" y="connsiteY343"/>
                </a:cxn>
                <a:cxn ang="0">
                  <a:pos x="connsiteX344" y="connsiteY344"/>
                </a:cxn>
                <a:cxn ang="0">
                  <a:pos x="connsiteX345" y="connsiteY345"/>
                </a:cxn>
                <a:cxn ang="0">
                  <a:pos x="connsiteX346" y="connsiteY346"/>
                </a:cxn>
                <a:cxn ang="0">
                  <a:pos x="connsiteX347" y="connsiteY347"/>
                </a:cxn>
                <a:cxn ang="0">
                  <a:pos x="connsiteX348" y="connsiteY348"/>
                </a:cxn>
                <a:cxn ang="0">
                  <a:pos x="connsiteX349" y="connsiteY349"/>
                </a:cxn>
                <a:cxn ang="0">
                  <a:pos x="connsiteX350" y="connsiteY350"/>
                </a:cxn>
                <a:cxn ang="0">
                  <a:pos x="connsiteX351" y="connsiteY351"/>
                </a:cxn>
                <a:cxn ang="0">
                  <a:pos x="connsiteX352" y="connsiteY352"/>
                </a:cxn>
                <a:cxn ang="0">
                  <a:pos x="connsiteX353" y="connsiteY353"/>
                </a:cxn>
                <a:cxn ang="0">
                  <a:pos x="connsiteX354" y="connsiteY354"/>
                </a:cxn>
                <a:cxn ang="0">
                  <a:pos x="connsiteX355" y="connsiteY355"/>
                </a:cxn>
                <a:cxn ang="0">
                  <a:pos x="connsiteX356" y="connsiteY356"/>
                </a:cxn>
                <a:cxn ang="0">
                  <a:pos x="connsiteX357" y="connsiteY357"/>
                </a:cxn>
                <a:cxn ang="0">
                  <a:pos x="connsiteX358" y="connsiteY358"/>
                </a:cxn>
                <a:cxn ang="0">
                  <a:pos x="connsiteX359" y="connsiteY359"/>
                </a:cxn>
                <a:cxn ang="0">
                  <a:pos x="connsiteX360" y="connsiteY360"/>
                </a:cxn>
                <a:cxn ang="0">
                  <a:pos x="connsiteX361" y="connsiteY361"/>
                </a:cxn>
                <a:cxn ang="0">
                  <a:pos x="connsiteX362" y="connsiteY362"/>
                </a:cxn>
                <a:cxn ang="0">
                  <a:pos x="connsiteX363" y="connsiteY363"/>
                </a:cxn>
                <a:cxn ang="0">
                  <a:pos x="connsiteX364" y="connsiteY364"/>
                </a:cxn>
                <a:cxn ang="0">
                  <a:pos x="connsiteX365" y="connsiteY365"/>
                </a:cxn>
                <a:cxn ang="0">
                  <a:pos x="connsiteX366" y="connsiteY366"/>
                </a:cxn>
                <a:cxn ang="0">
                  <a:pos x="connsiteX367" y="connsiteY367"/>
                </a:cxn>
                <a:cxn ang="0">
                  <a:pos x="connsiteX368" y="connsiteY368"/>
                </a:cxn>
                <a:cxn ang="0">
                  <a:pos x="connsiteX369" y="connsiteY369"/>
                </a:cxn>
                <a:cxn ang="0">
                  <a:pos x="connsiteX370" y="connsiteY370"/>
                </a:cxn>
                <a:cxn ang="0">
                  <a:pos x="connsiteX371" y="connsiteY371"/>
                </a:cxn>
                <a:cxn ang="0">
                  <a:pos x="connsiteX372" y="connsiteY372"/>
                </a:cxn>
                <a:cxn ang="0">
                  <a:pos x="connsiteX373" y="connsiteY373"/>
                </a:cxn>
                <a:cxn ang="0">
                  <a:pos x="connsiteX374" y="connsiteY374"/>
                </a:cxn>
                <a:cxn ang="0">
                  <a:pos x="connsiteX375" y="connsiteY375"/>
                </a:cxn>
                <a:cxn ang="0">
                  <a:pos x="connsiteX376" y="connsiteY376"/>
                </a:cxn>
                <a:cxn ang="0">
                  <a:pos x="connsiteX377" y="connsiteY377"/>
                </a:cxn>
                <a:cxn ang="0">
                  <a:pos x="connsiteX378" y="connsiteY378"/>
                </a:cxn>
                <a:cxn ang="0">
                  <a:pos x="connsiteX379" y="connsiteY379"/>
                </a:cxn>
                <a:cxn ang="0">
                  <a:pos x="connsiteX380" y="connsiteY380"/>
                </a:cxn>
                <a:cxn ang="0">
                  <a:pos x="connsiteX381" y="connsiteY381"/>
                </a:cxn>
                <a:cxn ang="0">
                  <a:pos x="connsiteX382" y="connsiteY382"/>
                </a:cxn>
                <a:cxn ang="0">
                  <a:pos x="connsiteX383" y="connsiteY383"/>
                </a:cxn>
                <a:cxn ang="0">
                  <a:pos x="connsiteX384" y="connsiteY384"/>
                </a:cxn>
                <a:cxn ang="0">
                  <a:pos x="connsiteX385" y="connsiteY385"/>
                </a:cxn>
                <a:cxn ang="0">
                  <a:pos x="connsiteX386" y="connsiteY386"/>
                </a:cxn>
                <a:cxn ang="0">
                  <a:pos x="connsiteX387" y="connsiteY387"/>
                </a:cxn>
                <a:cxn ang="0">
                  <a:pos x="connsiteX388" y="connsiteY388"/>
                </a:cxn>
                <a:cxn ang="0">
                  <a:pos x="connsiteX389" y="connsiteY389"/>
                </a:cxn>
                <a:cxn ang="0">
                  <a:pos x="connsiteX390" y="connsiteY390"/>
                </a:cxn>
                <a:cxn ang="0">
                  <a:pos x="connsiteX391" y="connsiteY391"/>
                </a:cxn>
                <a:cxn ang="0">
                  <a:pos x="connsiteX392" y="connsiteY392"/>
                </a:cxn>
                <a:cxn ang="0">
                  <a:pos x="connsiteX393" y="connsiteY393"/>
                </a:cxn>
                <a:cxn ang="0">
                  <a:pos x="connsiteX394" y="connsiteY394"/>
                </a:cxn>
                <a:cxn ang="0">
                  <a:pos x="connsiteX395" y="connsiteY395"/>
                </a:cxn>
                <a:cxn ang="0">
                  <a:pos x="connsiteX396" y="connsiteY396"/>
                </a:cxn>
                <a:cxn ang="0">
                  <a:pos x="connsiteX397" y="connsiteY397"/>
                </a:cxn>
                <a:cxn ang="0">
                  <a:pos x="connsiteX398" y="connsiteY398"/>
                </a:cxn>
                <a:cxn ang="0">
                  <a:pos x="connsiteX399" y="connsiteY399"/>
                </a:cxn>
                <a:cxn ang="0">
                  <a:pos x="connsiteX400" y="connsiteY400"/>
                </a:cxn>
                <a:cxn ang="0">
                  <a:pos x="connsiteX401" y="connsiteY401"/>
                </a:cxn>
                <a:cxn ang="0">
                  <a:pos x="connsiteX402" y="connsiteY402"/>
                </a:cxn>
                <a:cxn ang="0">
                  <a:pos x="connsiteX403" y="connsiteY403"/>
                </a:cxn>
                <a:cxn ang="0">
                  <a:pos x="connsiteX404" y="connsiteY404"/>
                </a:cxn>
                <a:cxn ang="0">
                  <a:pos x="connsiteX405" y="connsiteY405"/>
                </a:cxn>
                <a:cxn ang="0">
                  <a:pos x="connsiteX406" y="connsiteY406"/>
                </a:cxn>
                <a:cxn ang="0">
                  <a:pos x="connsiteX407" y="connsiteY407"/>
                </a:cxn>
                <a:cxn ang="0">
                  <a:pos x="connsiteX408" y="connsiteY408"/>
                </a:cxn>
                <a:cxn ang="0">
                  <a:pos x="connsiteX409" y="connsiteY409"/>
                </a:cxn>
                <a:cxn ang="0">
                  <a:pos x="connsiteX410" y="connsiteY410"/>
                </a:cxn>
                <a:cxn ang="0">
                  <a:pos x="connsiteX411" y="connsiteY411"/>
                </a:cxn>
                <a:cxn ang="0">
                  <a:pos x="connsiteX412" y="connsiteY412"/>
                </a:cxn>
                <a:cxn ang="0">
                  <a:pos x="connsiteX413" y="connsiteY413"/>
                </a:cxn>
                <a:cxn ang="0">
                  <a:pos x="connsiteX414" y="connsiteY414"/>
                </a:cxn>
                <a:cxn ang="0">
                  <a:pos x="connsiteX415" y="connsiteY415"/>
                </a:cxn>
                <a:cxn ang="0">
                  <a:pos x="connsiteX416" y="connsiteY416"/>
                </a:cxn>
                <a:cxn ang="0">
                  <a:pos x="connsiteX417" y="connsiteY417"/>
                </a:cxn>
                <a:cxn ang="0">
                  <a:pos x="connsiteX418" y="connsiteY418"/>
                </a:cxn>
                <a:cxn ang="0">
                  <a:pos x="connsiteX419" y="connsiteY419"/>
                </a:cxn>
                <a:cxn ang="0">
                  <a:pos x="connsiteX420" y="connsiteY420"/>
                </a:cxn>
                <a:cxn ang="0">
                  <a:pos x="connsiteX421" y="connsiteY421"/>
                </a:cxn>
                <a:cxn ang="0">
                  <a:pos x="connsiteX422" y="connsiteY422"/>
                </a:cxn>
                <a:cxn ang="0">
                  <a:pos x="connsiteX423" y="connsiteY423"/>
                </a:cxn>
                <a:cxn ang="0">
                  <a:pos x="connsiteX424" y="connsiteY424"/>
                </a:cxn>
                <a:cxn ang="0">
                  <a:pos x="connsiteX425" y="connsiteY425"/>
                </a:cxn>
                <a:cxn ang="0">
                  <a:pos x="connsiteX426" y="connsiteY426"/>
                </a:cxn>
                <a:cxn ang="0">
                  <a:pos x="connsiteX427" y="connsiteY427"/>
                </a:cxn>
                <a:cxn ang="0">
                  <a:pos x="connsiteX428" y="connsiteY428"/>
                </a:cxn>
                <a:cxn ang="0">
                  <a:pos x="connsiteX429" y="connsiteY429"/>
                </a:cxn>
                <a:cxn ang="0">
                  <a:pos x="connsiteX430" y="connsiteY430"/>
                </a:cxn>
                <a:cxn ang="0">
                  <a:pos x="connsiteX431" y="connsiteY431"/>
                </a:cxn>
                <a:cxn ang="0">
                  <a:pos x="connsiteX432" y="connsiteY432"/>
                </a:cxn>
                <a:cxn ang="0">
                  <a:pos x="connsiteX433" y="connsiteY433"/>
                </a:cxn>
                <a:cxn ang="0">
                  <a:pos x="connsiteX434" y="connsiteY434"/>
                </a:cxn>
                <a:cxn ang="0">
                  <a:pos x="connsiteX435" y="connsiteY435"/>
                </a:cxn>
                <a:cxn ang="0">
                  <a:pos x="connsiteX436" y="connsiteY436"/>
                </a:cxn>
                <a:cxn ang="0">
                  <a:pos x="connsiteX437" y="connsiteY437"/>
                </a:cxn>
                <a:cxn ang="0">
                  <a:pos x="connsiteX438" y="connsiteY438"/>
                </a:cxn>
                <a:cxn ang="0">
                  <a:pos x="connsiteX439" y="connsiteY439"/>
                </a:cxn>
                <a:cxn ang="0">
                  <a:pos x="connsiteX440" y="connsiteY440"/>
                </a:cxn>
                <a:cxn ang="0">
                  <a:pos x="connsiteX441" y="connsiteY441"/>
                </a:cxn>
                <a:cxn ang="0">
                  <a:pos x="connsiteX442" y="connsiteY442"/>
                </a:cxn>
                <a:cxn ang="0">
                  <a:pos x="connsiteX443" y="connsiteY443"/>
                </a:cxn>
                <a:cxn ang="0">
                  <a:pos x="connsiteX444" y="connsiteY444"/>
                </a:cxn>
                <a:cxn ang="0">
                  <a:pos x="connsiteX445" y="connsiteY445"/>
                </a:cxn>
                <a:cxn ang="0">
                  <a:pos x="connsiteX446" y="connsiteY446"/>
                </a:cxn>
                <a:cxn ang="0">
                  <a:pos x="connsiteX447" y="connsiteY447"/>
                </a:cxn>
                <a:cxn ang="0">
                  <a:pos x="connsiteX448" y="connsiteY448"/>
                </a:cxn>
                <a:cxn ang="0">
                  <a:pos x="connsiteX449" y="connsiteY449"/>
                </a:cxn>
                <a:cxn ang="0">
                  <a:pos x="connsiteX450" y="connsiteY450"/>
                </a:cxn>
                <a:cxn ang="0">
                  <a:pos x="connsiteX451" y="connsiteY451"/>
                </a:cxn>
                <a:cxn ang="0">
                  <a:pos x="connsiteX452" y="connsiteY452"/>
                </a:cxn>
                <a:cxn ang="0">
                  <a:pos x="connsiteX453" y="connsiteY453"/>
                </a:cxn>
                <a:cxn ang="0">
                  <a:pos x="connsiteX454" y="connsiteY454"/>
                </a:cxn>
                <a:cxn ang="0">
                  <a:pos x="connsiteX455" y="connsiteY455"/>
                </a:cxn>
                <a:cxn ang="0">
                  <a:pos x="connsiteX456" y="connsiteY456"/>
                </a:cxn>
                <a:cxn ang="0">
                  <a:pos x="connsiteX457" y="connsiteY457"/>
                </a:cxn>
                <a:cxn ang="0">
                  <a:pos x="connsiteX458" y="connsiteY458"/>
                </a:cxn>
                <a:cxn ang="0">
                  <a:pos x="connsiteX459" y="connsiteY459"/>
                </a:cxn>
                <a:cxn ang="0">
                  <a:pos x="connsiteX460" y="connsiteY460"/>
                </a:cxn>
                <a:cxn ang="0">
                  <a:pos x="connsiteX461" y="connsiteY461"/>
                </a:cxn>
                <a:cxn ang="0">
                  <a:pos x="connsiteX462" y="connsiteY462"/>
                </a:cxn>
                <a:cxn ang="0">
                  <a:pos x="connsiteX463" y="connsiteY463"/>
                </a:cxn>
                <a:cxn ang="0">
                  <a:pos x="connsiteX464" y="connsiteY464"/>
                </a:cxn>
                <a:cxn ang="0">
                  <a:pos x="connsiteX465" y="connsiteY465"/>
                </a:cxn>
                <a:cxn ang="0">
                  <a:pos x="connsiteX466" y="connsiteY466"/>
                </a:cxn>
                <a:cxn ang="0">
                  <a:pos x="connsiteX467" y="connsiteY467"/>
                </a:cxn>
                <a:cxn ang="0">
                  <a:pos x="connsiteX468" y="connsiteY468"/>
                </a:cxn>
                <a:cxn ang="0">
                  <a:pos x="connsiteX469" y="connsiteY469"/>
                </a:cxn>
                <a:cxn ang="0">
                  <a:pos x="connsiteX470" y="connsiteY470"/>
                </a:cxn>
                <a:cxn ang="0">
                  <a:pos x="connsiteX471" y="connsiteY471"/>
                </a:cxn>
                <a:cxn ang="0">
                  <a:pos x="connsiteX472" y="connsiteY472"/>
                </a:cxn>
                <a:cxn ang="0">
                  <a:pos x="connsiteX473" y="connsiteY473"/>
                </a:cxn>
                <a:cxn ang="0">
                  <a:pos x="connsiteX474" y="connsiteY474"/>
                </a:cxn>
                <a:cxn ang="0">
                  <a:pos x="connsiteX475" y="connsiteY475"/>
                </a:cxn>
                <a:cxn ang="0">
                  <a:pos x="connsiteX476" y="connsiteY476"/>
                </a:cxn>
                <a:cxn ang="0">
                  <a:pos x="connsiteX477" y="connsiteY477"/>
                </a:cxn>
                <a:cxn ang="0">
                  <a:pos x="connsiteX478" y="connsiteY478"/>
                </a:cxn>
                <a:cxn ang="0">
                  <a:pos x="connsiteX479" y="connsiteY479"/>
                </a:cxn>
                <a:cxn ang="0">
                  <a:pos x="connsiteX480" y="connsiteY480"/>
                </a:cxn>
                <a:cxn ang="0">
                  <a:pos x="connsiteX481" y="connsiteY481"/>
                </a:cxn>
                <a:cxn ang="0">
                  <a:pos x="connsiteX482" y="connsiteY482"/>
                </a:cxn>
                <a:cxn ang="0">
                  <a:pos x="connsiteX483" y="connsiteY483"/>
                </a:cxn>
                <a:cxn ang="0">
                  <a:pos x="connsiteX484" y="connsiteY484"/>
                </a:cxn>
                <a:cxn ang="0">
                  <a:pos x="connsiteX485" y="connsiteY485"/>
                </a:cxn>
                <a:cxn ang="0">
                  <a:pos x="connsiteX486" y="connsiteY486"/>
                </a:cxn>
                <a:cxn ang="0">
                  <a:pos x="connsiteX487" y="connsiteY487"/>
                </a:cxn>
                <a:cxn ang="0">
                  <a:pos x="connsiteX488" y="connsiteY488"/>
                </a:cxn>
                <a:cxn ang="0">
                  <a:pos x="connsiteX489" y="connsiteY489"/>
                </a:cxn>
                <a:cxn ang="0">
                  <a:pos x="connsiteX490" y="connsiteY490"/>
                </a:cxn>
                <a:cxn ang="0">
                  <a:pos x="connsiteX491" y="connsiteY491"/>
                </a:cxn>
                <a:cxn ang="0">
                  <a:pos x="connsiteX492" y="connsiteY492"/>
                </a:cxn>
                <a:cxn ang="0">
                  <a:pos x="connsiteX493" y="connsiteY493"/>
                </a:cxn>
                <a:cxn ang="0">
                  <a:pos x="connsiteX494" y="connsiteY494"/>
                </a:cxn>
                <a:cxn ang="0">
                  <a:pos x="connsiteX495" y="connsiteY495"/>
                </a:cxn>
                <a:cxn ang="0">
                  <a:pos x="connsiteX496" y="connsiteY496"/>
                </a:cxn>
                <a:cxn ang="0">
                  <a:pos x="connsiteX497" y="connsiteY497"/>
                </a:cxn>
                <a:cxn ang="0">
                  <a:pos x="connsiteX498" y="connsiteY498"/>
                </a:cxn>
                <a:cxn ang="0">
                  <a:pos x="connsiteX499" y="connsiteY499"/>
                </a:cxn>
                <a:cxn ang="0">
                  <a:pos x="connsiteX500" y="connsiteY500"/>
                </a:cxn>
                <a:cxn ang="0">
                  <a:pos x="connsiteX501" y="connsiteY501"/>
                </a:cxn>
                <a:cxn ang="0">
                  <a:pos x="connsiteX502" y="connsiteY502"/>
                </a:cxn>
                <a:cxn ang="0">
                  <a:pos x="connsiteX503" y="connsiteY503"/>
                </a:cxn>
                <a:cxn ang="0">
                  <a:pos x="connsiteX504" y="connsiteY504"/>
                </a:cxn>
                <a:cxn ang="0">
                  <a:pos x="connsiteX505" y="connsiteY505"/>
                </a:cxn>
                <a:cxn ang="0">
                  <a:pos x="connsiteX506" y="connsiteY506"/>
                </a:cxn>
                <a:cxn ang="0">
                  <a:pos x="connsiteX507" y="connsiteY507"/>
                </a:cxn>
                <a:cxn ang="0">
                  <a:pos x="connsiteX508" y="connsiteY508"/>
                </a:cxn>
                <a:cxn ang="0">
                  <a:pos x="connsiteX509" y="connsiteY509"/>
                </a:cxn>
                <a:cxn ang="0">
                  <a:pos x="connsiteX510" y="connsiteY510"/>
                </a:cxn>
                <a:cxn ang="0">
                  <a:pos x="connsiteX511" y="connsiteY511"/>
                </a:cxn>
                <a:cxn ang="0">
                  <a:pos x="connsiteX512" y="connsiteY512"/>
                </a:cxn>
                <a:cxn ang="0">
                  <a:pos x="connsiteX513" y="connsiteY513"/>
                </a:cxn>
                <a:cxn ang="0">
                  <a:pos x="connsiteX514" y="connsiteY514"/>
                </a:cxn>
                <a:cxn ang="0">
                  <a:pos x="connsiteX515" y="connsiteY515"/>
                </a:cxn>
                <a:cxn ang="0">
                  <a:pos x="connsiteX516" y="connsiteY516"/>
                </a:cxn>
                <a:cxn ang="0">
                  <a:pos x="connsiteX517" y="connsiteY517"/>
                </a:cxn>
                <a:cxn ang="0">
                  <a:pos x="connsiteX518" y="connsiteY518"/>
                </a:cxn>
                <a:cxn ang="0">
                  <a:pos x="connsiteX519" y="connsiteY519"/>
                </a:cxn>
                <a:cxn ang="0">
                  <a:pos x="connsiteX520" y="connsiteY520"/>
                </a:cxn>
                <a:cxn ang="0">
                  <a:pos x="connsiteX521" y="connsiteY521"/>
                </a:cxn>
                <a:cxn ang="0">
                  <a:pos x="connsiteX522" y="connsiteY522"/>
                </a:cxn>
                <a:cxn ang="0">
                  <a:pos x="connsiteX523" y="connsiteY523"/>
                </a:cxn>
                <a:cxn ang="0">
                  <a:pos x="connsiteX524" y="connsiteY524"/>
                </a:cxn>
                <a:cxn ang="0">
                  <a:pos x="connsiteX525" y="connsiteY525"/>
                </a:cxn>
                <a:cxn ang="0">
                  <a:pos x="connsiteX526" y="connsiteY526"/>
                </a:cxn>
                <a:cxn ang="0">
                  <a:pos x="connsiteX527" y="connsiteY527"/>
                </a:cxn>
                <a:cxn ang="0">
                  <a:pos x="connsiteX528" y="connsiteY528"/>
                </a:cxn>
                <a:cxn ang="0">
                  <a:pos x="connsiteX529" y="connsiteY529"/>
                </a:cxn>
                <a:cxn ang="0">
                  <a:pos x="connsiteX530" y="connsiteY530"/>
                </a:cxn>
                <a:cxn ang="0">
                  <a:pos x="connsiteX531" y="connsiteY531"/>
                </a:cxn>
                <a:cxn ang="0">
                  <a:pos x="connsiteX532" y="connsiteY532"/>
                </a:cxn>
                <a:cxn ang="0">
                  <a:pos x="connsiteX533" y="connsiteY533"/>
                </a:cxn>
                <a:cxn ang="0">
                  <a:pos x="connsiteX534" y="connsiteY534"/>
                </a:cxn>
                <a:cxn ang="0">
                  <a:pos x="connsiteX535" y="connsiteY535"/>
                </a:cxn>
                <a:cxn ang="0">
                  <a:pos x="connsiteX536" y="connsiteY536"/>
                </a:cxn>
                <a:cxn ang="0">
                  <a:pos x="connsiteX537" y="connsiteY537"/>
                </a:cxn>
                <a:cxn ang="0">
                  <a:pos x="connsiteX538" y="connsiteY538"/>
                </a:cxn>
                <a:cxn ang="0">
                  <a:pos x="connsiteX539" y="connsiteY539"/>
                </a:cxn>
                <a:cxn ang="0">
                  <a:pos x="connsiteX540" y="connsiteY540"/>
                </a:cxn>
                <a:cxn ang="0">
                  <a:pos x="connsiteX541" y="connsiteY541"/>
                </a:cxn>
                <a:cxn ang="0">
                  <a:pos x="connsiteX542" y="connsiteY542"/>
                </a:cxn>
                <a:cxn ang="0">
                  <a:pos x="connsiteX543" y="connsiteY543"/>
                </a:cxn>
                <a:cxn ang="0">
                  <a:pos x="connsiteX544" y="connsiteY544"/>
                </a:cxn>
                <a:cxn ang="0">
                  <a:pos x="connsiteX545" y="connsiteY545"/>
                </a:cxn>
                <a:cxn ang="0">
                  <a:pos x="connsiteX546" y="connsiteY546"/>
                </a:cxn>
                <a:cxn ang="0">
                  <a:pos x="connsiteX547" y="connsiteY547"/>
                </a:cxn>
                <a:cxn ang="0">
                  <a:pos x="connsiteX548" y="connsiteY548"/>
                </a:cxn>
                <a:cxn ang="0">
                  <a:pos x="connsiteX549" y="connsiteY549"/>
                </a:cxn>
                <a:cxn ang="0">
                  <a:pos x="connsiteX550" y="connsiteY550"/>
                </a:cxn>
                <a:cxn ang="0">
                  <a:pos x="connsiteX551" y="connsiteY551"/>
                </a:cxn>
                <a:cxn ang="0">
                  <a:pos x="connsiteX552" y="connsiteY552"/>
                </a:cxn>
                <a:cxn ang="0">
                  <a:pos x="connsiteX553" y="connsiteY553"/>
                </a:cxn>
                <a:cxn ang="0">
                  <a:pos x="connsiteX554" y="connsiteY554"/>
                </a:cxn>
                <a:cxn ang="0">
                  <a:pos x="connsiteX555" y="connsiteY555"/>
                </a:cxn>
                <a:cxn ang="0">
                  <a:pos x="connsiteX556" y="connsiteY556"/>
                </a:cxn>
                <a:cxn ang="0">
                  <a:pos x="connsiteX557" y="connsiteY557"/>
                </a:cxn>
                <a:cxn ang="0">
                  <a:pos x="connsiteX558" y="connsiteY558"/>
                </a:cxn>
                <a:cxn ang="0">
                  <a:pos x="connsiteX559" y="connsiteY559"/>
                </a:cxn>
                <a:cxn ang="0">
                  <a:pos x="connsiteX560" y="connsiteY560"/>
                </a:cxn>
                <a:cxn ang="0">
                  <a:pos x="connsiteX561" y="connsiteY561"/>
                </a:cxn>
                <a:cxn ang="0">
                  <a:pos x="connsiteX562" y="connsiteY562"/>
                </a:cxn>
                <a:cxn ang="0">
                  <a:pos x="connsiteX563" y="connsiteY563"/>
                </a:cxn>
                <a:cxn ang="0">
                  <a:pos x="connsiteX564" y="connsiteY564"/>
                </a:cxn>
                <a:cxn ang="0">
                  <a:pos x="connsiteX565" y="connsiteY565"/>
                </a:cxn>
                <a:cxn ang="0">
                  <a:pos x="connsiteX566" y="connsiteY566"/>
                </a:cxn>
                <a:cxn ang="0">
                  <a:pos x="connsiteX567" y="connsiteY567"/>
                </a:cxn>
                <a:cxn ang="0">
                  <a:pos x="connsiteX568" y="connsiteY568"/>
                </a:cxn>
                <a:cxn ang="0">
                  <a:pos x="connsiteX569" y="connsiteY569"/>
                </a:cxn>
                <a:cxn ang="0">
                  <a:pos x="connsiteX570" y="connsiteY570"/>
                </a:cxn>
                <a:cxn ang="0">
                  <a:pos x="connsiteX571" y="connsiteY571"/>
                </a:cxn>
                <a:cxn ang="0">
                  <a:pos x="connsiteX572" y="connsiteY572"/>
                </a:cxn>
                <a:cxn ang="0">
                  <a:pos x="connsiteX573" y="connsiteY573"/>
                </a:cxn>
                <a:cxn ang="0">
                  <a:pos x="connsiteX574" y="connsiteY574"/>
                </a:cxn>
                <a:cxn ang="0">
                  <a:pos x="connsiteX575" y="connsiteY575"/>
                </a:cxn>
                <a:cxn ang="0">
                  <a:pos x="connsiteX576" y="connsiteY576"/>
                </a:cxn>
                <a:cxn ang="0">
                  <a:pos x="connsiteX577" y="connsiteY577"/>
                </a:cxn>
                <a:cxn ang="0">
                  <a:pos x="connsiteX578" y="connsiteY578"/>
                </a:cxn>
                <a:cxn ang="0">
                  <a:pos x="connsiteX579" y="connsiteY579"/>
                </a:cxn>
                <a:cxn ang="0">
                  <a:pos x="connsiteX580" y="connsiteY580"/>
                </a:cxn>
                <a:cxn ang="0">
                  <a:pos x="connsiteX581" y="connsiteY581"/>
                </a:cxn>
                <a:cxn ang="0">
                  <a:pos x="connsiteX582" y="connsiteY582"/>
                </a:cxn>
                <a:cxn ang="0">
                  <a:pos x="connsiteX583" y="connsiteY583"/>
                </a:cxn>
                <a:cxn ang="0">
                  <a:pos x="connsiteX584" y="connsiteY584"/>
                </a:cxn>
                <a:cxn ang="0">
                  <a:pos x="connsiteX585" y="connsiteY585"/>
                </a:cxn>
                <a:cxn ang="0">
                  <a:pos x="connsiteX586" y="connsiteY586"/>
                </a:cxn>
                <a:cxn ang="0">
                  <a:pos x="connsiteX587" y="connsiteY587"/>
                </a:cxn>
                <a:cxn ang="0">
                  <a:pos x="connsiteX588" y="connsiteY588"/>
                </a:cxn>
                <a:cxn ang="0">
                  <a:pos x="connsiteX589" y="connsiteY589"/>
                </a:cxn>
                <a:cxn ang="0">
                  <a:pos x="connsiteX590" y="connsiteY590"/>
                </a:cxn>
                <a:cxn ang="0">
                  <a:pos x="connsiteX591" y="connsiteY591"/>
                </a:cxn>
                <a:cxn ang="0">
                  <a:pos x="connsiteX592" y="connsiteY592"/>
                </a:cxn>
                <a:cxn ang="0">
                  <a:pos x="connsiteX593" y="connsiteY593"/>
                </a:cxn>
                <a:cxn ang="0">
                  <a:pos x="connsiteX594" y="connsiteY594"/>
                </a:cxn>
                <a:cxn ang="0">
                  <a:pos x="connsiteX595" y="connsiteY595"/>
                </a:cxn>
                <a:cxn ang="0">
                  <a:pos x="connsiteX596" y="connsiteY596"/>
                </a:cxn>
                <a:cxn ang="0">
                  <a:pos x="connsiteX597" y="connsiteY597"/>
                </a:cxn>
                <a:cxn ang="0">
                  <a:pos x="connsiteX598" y="connsiteY598"/>
                </a:cxn>
                <a:cxn ang="0">
                  <a:pos x="connsiteX599" y="connsiteY599"/>
                </a:cxn>
                <a:cxn ang="0">
                  <a:pos x="connsiteX600" y="connsiteY600"/>
                </a:cxn>
                <a:cxn ang="0">
                  <a:pos x="connsiteX601" y="connsiteY601"/>
                </a:cxn>
                <a:cxn ang="0">
                  <a:pos x="connsiteX602" y="connsiteY602"/>
                </a:cxn>
                <a:cxn ang="0">
                  <a:pos x="connsiteX603" y="connsiteY603"/>
                </a:cxn>
                <a:cxn ang="0">
                  <a:pos x="connsiteX604" y="connsiteY604"/>
                </a:cxn>
                <a:cxn ang="0">
                  <a:pos x="connsiteX605" y="connsiteY605"/>
                </a:cxn>
                <a:cxn ang="0">
                  <a:pos x="connsiteX606" y="connsiteY606"/>
                </a:cxn>
                <a:cxn ang="0">
                  <a:pos x="connsiteX607" y="connsiteY607"/>
                </a:cxn>
                <a:cxn ang="0">
                  <a:pos x="connsiteX608" y="connsiteY608"/>
                </a:cxn>
                <a:cxn ang="0">
                  <a:pos x="connsiteX609" y="connsiteY609"/>
                </a:cxn>
                <a:cxn ang="0">
                  <a:pos x="connsiteX610" y="connsiteY610"/>
                </a:cxn>
                <a:cxn ang="0">
                  <a:pos x="connsiteX611" y="connsiteY611"/>
                </a:cxn>
                <a:cxn ang="0">
                  <a:pos x="connsiteX612" y="connsiteY612"/>
                </a:cxn>
                <a:cxn ang="0">
                  <a:pos x="connsiteX613" y="connsiteY613"/>
                </a:cxn>
                <a:cxn ang="0">
                  <a:pos x="connsiteX614" y="connsiteY614"/>
                </a:cxn>
                <a:cxn ang="0">
                  <a:pos x="connsiteX615" y="connsiteY615"/>
                </a:cxn>
                <a:cxn ang="0">
                  <a:pos x="connsiteX616" y="connsiteY616"/>
                </a:cxn>
                <a:cxn ang="0">
                  <a:pos x="connsiteX617" y="connsiteY617"/>
                </a:cxn>
                <a:cxn ang="0">
                  <a:pos x="connsiteX618" y="connsiteY618"/>
                </a:cxn>
                <a:cxn ang="0">
                  <a:pos x="connsiteX619" y="connsiteY619"/>
                </a:cxn>
                <a:cxn ang="0">
                  <a:pos x="connsiteX620" y="connsiteY620"/>
                </a:cxn>
                <a:cxn ang="0">
                  <a:pos x="connsiteX621" y="connsiteY621"/>
                </a:cxn>
                <a:cxn ang="0">
                  <a:pos x="connsiteX622" y="connsiteY622"/>
                </a:cxn>
                <a:cxn ang="0">
                  <a:pos x="connsiteX623" y="connsiteY623"/>
                </a:cxn>
                <a:cxn ang="0">
                  <a:pos x="connsiteX624" y="connsiteY624"/>
                </a:cxn>
                <a:cxn ang="0">
                  <a:pos x="connsiteX625" y="connsiteY625"/>
                </a:cxn>
                <a:cxn ang="0">
                  <a:pos x="connsiteX626" y="connsiteY626"/>
                </a:cxn>
                <a:cxn ang="0">
                  <a:pos x="connsiteX627" y="connsiteY627"/>
                </a:cxn>
                <a:cxn ang="0">
                  <a:pos x="connsiteX628" y="connsiteY628"/>
                </a:cxn>
                <a:cxn ang="0">
                  <a:pos x="connsiteX629" y="connsiteY629"/>
                </a:cxn>
                <a:cxn ang="0">
                  <a:pos x="connsiteX630" y="connsiteY630"/>
                </a:cxn>
                <a:cxn ang="0">
                  <a:pos x="connsiteX631" y="connsiteY631"/>
                </a:cxn>
                <a:cxn ang="0">
                  <a:pos x="connsiteX632" y="connsiteY632"/>
                </a:cxn>
                <a:cxn ang="0">
                  <a:pos x="connsiteX633" y="connsiteY633"/>
                </a:cxn>
                <a:cxn ang="0">
                  <a:pos x="connsiteX634" y="connsiteY634"/>
                </a:cxn>
                <a:cxn ang="0">
                  <a:pos x="connsiteX635" y="connsiteY635"/>
                </a:cxn>
                <a:cxn ang="0">
                  <a:pos x="connsiteX636" y="connsiteY636"/>
                </a:cxn>
                <a:cxn ang="0">
                  <a:pos x="connsiteX637" y="connsiteY637"/>
                </a:cxn>
                <a:cxn ang="0">
                  <a:pos x="connsiteX638" y="connsiteY638"/>
                </a:cxn>
                <a:cxn ang="0">
                  <a:pos x="connsiteX639" y="connsiteY639"/>
                </a:cxn>
                <a:cxn ang="0">
                  <a:pos x="connsiteX640" y="connsiteY640"/>
                </a:cxn>
                <a:cxn ang="0">
                  <a:pos x="connsiteX641" y="connsiteY641"/>
                </a:cxn>
                <a:cxn ang="0">
                  <a:pos x="connsiteX642" y="connsiteY642"/>
                </a:cxn>
                <a:cxn ang="0">
                  <a:pos x="connsiteX643" y="connsiteY643"/>
                </a:cxn>
                <a:cxn ang="0">
                  <a:pos x="connsiteX644" y="connsiteY644"/>
                </a:cxn>
                <a:cxn ang="0">
                  <a:pos x="connsiteX645" y="connsiteY645"/>
                </a:cxn>
                <a:cxn ang="0">
                  <a:pos x="connsiteX646" y="connsiteY646"/>
                </a:cxn>
                <a:cxn ang="0">
                  <a:pos x="connsiteX647" y="connsiteY647"/>
                </a:cxn>
                <a:cxn ang="0">
                  <a:pos x="connsiteX648" y="connsiteY648"/>
                </a:cxn>
                <a:cxn ang="0">
                  <a:pos x="connsiteX649" y="connsiteY649"/>
                </a:cxn>
                <a:cxn ang="0">
                  <a:pos x="connsiteX650" y="connsiteY650"/>
                </a:cxn>
                <a:cxn ang="0">
                  <a:pos x="connsiteX651" y="connsiteY651"/>
                </a:cxn>
                <a:cxn ang="0">
                  <a:pos x="connsiteX652" y="connsiteY652"/>
                </a:cxn>
                <a:cxn ang="0">
                  <a:pos x="connsiteX653" y="connsiteY653"/>
                </a:cxn>
                <a:cxn ang="0">
                  <a:pos x="connsiteX654" y="connsiteY654"/>
                </a:cxn>
                <a:cxn ang="0">
                  <a:pos x="connsiteX655" y="connsiteY655"/>
                </a:cxn>
                <a:cxn ang="0">
                  <a:pos x="connsiteX656" y="connsiteY656"/>
                </a:cxn>
                <a:cxn ang="0">
                  <a:pos x="connsiteX657" y="connsiteY657"/>
                </a:cxn>
                <a:cxn ang="0">
                  <a:pos x="connsiteX658" y="connsiteY658"/>
                </a:cxn>
                <a:cxn ang="0">
                  <a:pos x="connsiteX659" y="connsiteY659"/>
                </a:cxn>
                <a:cxn ang="0">
                  <a:pos x="connsiteX660" y="connsiteY660"/>
                </a:cxn>
                <a:cxn ang="0">
                  <a:pos x="connsiteX661" y="connsiteY661"/>
                </a:cxn>
                <a:cxn ang="0">
                  <a:pos x="connsiteX662" y="connsiteY662"/>
                </a:cxn>
                <a:cxn ang="0">
                  <a:pos x="connsiteX663" y="connsiteY663"/>
                </a:cxn>
                <a:cxn ang="0">
                  <a:pos x="connsiteX664" y="connsiteY664"/>
                </a:cxn>
                <a:cxn ang="0">
                  <a:pos x="connsiteX665" y="connsiteY665"/>
                </a:cxn>
                <a:cxn ang="0">
                  <a:pos x="connsiteX666" y="connsiteY666"/>
                </a:cxn>
                <a:cxn ang="0">
                  <a:pos x="connsiteX667" y="connsiteY667"/>
                </a:cxn>
                <a:cxn ang="0">
                  <a:pos x="connsiteX668" y="connsiteY668"/>
                </a:cxn>
                <a:cxn ang="0">
                  <a:pos x="connsiteX669" y="connsiteY669"/>
                </a:cxn>
                <a:cxn ang="0">
                  <a:pos x="connsiteX670" y="connsiteY670"/>
                </a:cxn>
                <a:cxn ang="0">
                  <a:pos x="connsiteX671" y="connsiteY671"/>
                </a:cxn>
                <a:cxn ang="0">
                  <a:pos x="connsiteX672" y="connsiteY672"/>
                </a:cxn>
                <a:cxn ang="0">
                  <a:pos x="connsiteX673" y="connsiteY673"/>
                </a:cxn>
                <a:cxn ang="0">
                  <a:pos x="connsiteX674" y="connsiteY674"/>
                </a:cxn>
                <a:cxn ang="0">
                  <a:pos x="connsiteX675" y="connsiteY675"/>
                </a:cxn>
                <a:cxn ang="0">
                  <a:pos x="connsiteX676" y="connsiteY676"/>
                </a:cxn>
                <a:cxn ang="0">
                  <a:pos x="connsiteX677" y="connsiteY677"/>
                </a:cxn>
                <a:cxn ang="0">
                  <a:pos x="connsiteX678" y="connsiteY678"/>
                </a:cxn>
                <a:cxn ang="0">
                  <a:pos x="connsiteX679" y="connsiteY679"/>
                </a:cxn>
                <a:cxn ang="0">
                  <a:pos x="connsiteX680" y="connsiteY680"/>
                </a:cxn>
                <a:cxn ang="0">
                  <a:pos x="connsiteX681" y="connsiteY681"/>
                </a:cxn>
                <a:cxn ang="0">
                  <a:pos x="connsiteX682" y="connsiteY682"/>
                </a:cxn>
                <a:cxn ang="0">
                  <a:pos x="connsiteX683" y="connsiteY683"/>
                </a:cxn>
                <a:cxn ang="0">
                  <a:pos x="connsiteX684" y="connsiteY684"/>
                </a:cxn>
                <a:cxn ang="0">
                  <a:pos x="connsiteX685" y="connsiteY685"/>
                </a:cxn>
                <a:cxn ang="0">
                  <a:pos x="connsiteX686" y="connsiteY686"/>
                </a:cxn>
                <a:cxn ang="0">
                  <a:pos x="connsiteX687" y="connsiteY687"/>
                </a:cxn>
                <a:cxn ang="0">
                  <a:pos x="connsiteX688" y="connsiteY688"/>
                </a:cxn>
                <a:cxn ang="0">
                  <a:pos x="connsiteX689" y="connsiteY689"/>
                </a:cxn>
                <a:cxn ang="0">
                  <a:pos x="connsiteX690" y="connsiteY690"/>
                </a:cxn>
                <a:cxn ang="0">
                  <a:pos x="connsiteX691" y="connsiteY691"/>
                </a:cxn>
                <a:cxn ang="0">
                  <a:pos x="connsiteX692" y="connsiteY692"/>
                </a:cxn>
                <a:cxn ang="0">
                  <a:pos x="connsiteX693" y="connsiteY693"/>
                </a:cxn>
                <a:cxn ang="0">
                  <a:pos x="connsiteX694" y="connsiteY694"/>
                </a:cxn>
                <a:cxn ang="0">
                  <a:pos x="connsiteX695" y="connsiteY695"/>
                </a:cxn>
                <a:cxn ang="0">
                  <a:pos x="connsiteX696" y="connsiteY696"/>
                </a:cxn>
                <a:cxn ang="0">
                  <a:pos x="connsiteX697" y="connsiteY697"/>
                </a:cxn>
                <a:cxn ang="0">
                  <a:pos x="connsiteX698" y="connsiteY698"/>
                </a:cxn>
                <a:cxn ang="0">
                  <a:pos x="connsiteX699" y="connsiteY699"/>
                </a:cxn>
                <a:cxn ang="0">
                  <a:pos x="connsiteX700" y="connsiteY700"/>
                </a:cxn>
                <a:cxn ang="0">
                  <a:pos x="connsiteX701" y="connsiteY701"/>
                </a:cxn>
                <a:cxn ang="0">
                  <a:pos x="connsiteX702" y="connsiteY702"/>
                </a:cxn>
                <a:cxn ang="0">
                  <a:pos x="connsiteX703" y="connsiteY703"/>
                </a:cxn>
                <a:cxn ang="0">
                  <a:pos x="connsiteX704" y="connsiteY704"/>
                </a:cxn>
                <a:cxn ang="0">
                  <a:pos x="connsiteX705" y="connsiteY705"/>
                </a:cxn>
                <a:cxn ang="0">
                  <a:pos x="connsiteX706" y="connsiteY706"/>
                </a:cxn>
                <a:cxn ang="0">
                  <a:pos x="connsiteX707" y="connsiteY707"/>
                </a:cxn>
                <a:cxn ang="0">
                  <a:pos x="connsiteX708" y="connsiteY708"/>
                </a:cxn>
                <a:cxn ang="0">
                  <a:pos x="connsiteX709" y="connsiteY709"/>
                </a:cxn>
                <a:cxn ang="0">
                  <a:pos x="connsiteX710" y="connsiteY710"/>
                </a:cxn>
                <a:cxn ang="0">
                  <a:pos x="connsiteX711" y="connsiteY711"/>
                </a:cxn>
                <a:cxn ang="0">
                  <a:pos x="connsiteX712" y="connsiteY712"/>
                </a:cxn>
                <a:cxn ang="0">
                  <a:pos x="connsiteX713" y="connsiteY713"/>
                </a:cxn>
                <a:cxn ang="0">
                  <a:pos x="connsiteX714" y="connsiteY714"/>
                </a:cxn>
                <a:cxn ang="0">
                  <a:pos x="connsiteX715" y="connsiteY715"/>
                </a:cxn>
                <a:cxn ang="0">
                  <a:pos x="connsiteX716" y="connsiteY716"/>
                </a:cxn>
                <a:cxn ang="0">
                  <a:pos x="connsiteX717" y="connsiteY717"/>
                </a:cxn>
                <a:cxn ang="0">
                  <a:pos x="connsiteX718" y="connsiteY718"/>
                </a:cxn>
                <a:cxn ang="0">
                  <a:pos x="connsiteX719" y="connsiteY719"/>
                </a:cxn>
                <a:cxn ang="0">
                  <a:pos x="connsiteX720" y="connsiteY720"/>
                </a:cxn>
                <a:cxn ang="0">
                  <a:pos x="connsiteX721" y="connsiteY721"/>
                </a:cxn>
                <a:cxn ang="0">
                  <a:pos x="connsiteX722" y="connsiteY722"/>
                </a:cxn>
                <a:cxn ang="0">
                  <a:pos x="connsiteX723" y="connsiteY723"/>
                </a:cxn>
                <a:cxn ang="0">
                  <a:pos x="connsiteX724" y="connsiteY724"/>
                </a:cxn>
                <a:cxn ang="0">
                  <a:pos x="connsiteX725" y="connsiteY725"/>
                </a:cxn>
                <a:cxn ang="0">
                  <a:pos x="connsiteX726" y="connsiteY726"/>
                </a:cxn>
                <a:cxn ang="0">
                  <a:pos x="connsiteX727" y="connsiteY727"/>
                </a:cxn>
                <a:cxn ang="0">
                  <a:pos x="connsiteX728" y="connsiteY728"/>
                </a:cxn>
                <a:cxn ang="0">
                  <a:pos x="connsiteX729" y="connsiteY729"/>
                </a:cxn>
                <a:cxn ang="0">
                  <a:pos x="connsiteX730" y="connsiteY730"/>
                </a:cxn>
                <a:cxn ang="0">
                  <a:pos x="connsiteX731" y="connsiteY731"/>
                </a:cxn>
                <a:cxn ang="0">
                  <a:pos x="connsiteX732" y="connsiteY732"/>
                </a:cxn>
                <a:cxn ang="0">
                  <a:pos x="connsiteX733" y="connsiteY733"/>
                </a:cxn>
                <a:cxn ang="0">
                  <a:pos x="connsiteX734" y="connsiteY734"/>
                </a:cxn>
                <a:cxn ang="0">
                  <a:pos x="connsiteX735" y="connsiteY735"/>
                </a:cxn>
                <a:cxn ang="0">
                  <a:pos x="connsiteX736" y="connsiteY736"/>
                </a:cxn>
                <a:cxn ang="0">
                  <a:pos x="connsiteX737" y="connsiteY737"/>
                </a:cxn>
                <a:cxn ang="0">
                  <a:pos x="connsiteX738" y="connsiteY738"/>
                </a:cxn>
                <a:cxn ang="0">
                  <a:pos x="connsiteX739" y="connsiteY739"/>
                </a:cxn>
                <a:cxn ang="0">
                  <a:pos x="connsiteX740" y="connsiteY740"/>
                </a:cxn>
                <a:cxn ang="0">
                  <a:pos x="connsiteX741" y="connsiteY741"/>
                </a:cxn>
                <a:cxn ang="0">
                  <a:pos x="connsiteX742" y="connsiteY742"/>
                </a:cxn>
                <a:cxn ang="0">
                  <a:pos x="connsiteX743" y="connsiteY743"/>
                </a:cxn>
                <a:cxn ang="0">
                  <a:pos x="connsiteX744" y="connsiteY744"/>
                </a:cxn>
                <a:cxn ang="0">
                  <a:pos x="connsiteX745" y="connsiteY745"/>
                </a:cxn>
                <a:cxn ang="0">
                  <a:pos x="connsiteX746" y="connsiteY746"/>
                </a:cxn>
                <a:cxn ang="0">
                  <a:pos x="connsiteX747" y="connsiteY747"/>
                </a:cxn>
                <a:cxn ang="0">
                  <a:pos x="connsiteX748" y="connsiteY748"/>
                </a:cxn>
                <a:cxn ang="0">
                  <a:pos x="connsiteX749" y="connsiteY749"/>
                </a:cxn>
                <a:cxn ang="0">
                  <a:pos x="connsiteX750" y="connsiteY750"/>
                </a:cxn>
                <a:cxn ang="0">
                  <a:pos x="connsiteX751" y="connsiteY751"/>
                </a:cxn>
                <a:cxn ang="0">
                  <a:pos x="connsiteX752" y="connsiteY752"/>
                </a:cxn>
                <a:cxn ang="0">
                  <a:pos x="connsiteX753" y="connsiteY753"/>
                </a:cxn>
                <a:cxn ang="0">
                  <a:pos x="connsiteX754" y="connsiteY754"/>
                </a:cxn>
                <a:cxn ang="0">
                  <a:pos x="connsiteX755" y="connsiteY755"/>
                </a:cxn>
                <a:cxn ang="0">
                  <a:pos x="connsiteX756" y="connsiteY756"/>
                </a:cxn>
                <a:cxn ang="0">
                  <a:pos x="connsiteX757" y="connsiteY757"/>
                </a:cxn>
                <a:cxn ang="0">
                  <a:pos x="connsiteX758" y="connsiteY758"/>
                </a:cxn>
                <a:cxn ang="0">
                  <a:pos x="connsiteX759" y="connsiteY759"/>
                </a:cxn>
                <a:cxn ang="0">
                  <a:pos x="connsiteX760" y="connsiteY760"/>
                </a:cxn>
                <a:cxn ang="0">
                  <a:pos x="connsiteX761" y="connsiteY761"/>
                </a:cxn>
                <a:cxn ang="0">
                  <a:pos x="connsiteX762" y="connsiteY762"/>
                </a:cxn>
                <a:cxn ang="0">
                  <a:pos x="connsiteX763" y="connsiteY763"/>
                </a:cxn>
                <a:cxn ang="0">
                  <a:pos x="connsiteX764" y="connsiteY764"/>
                </a:cxn>
                <a:cxn ang="0">
                  <a:pos x="connsiteX765" y="connsiteY765"/>
                </a:cxn>
                <a:cxn ang="0">
                  <a:pos x="connsiteX766" y="connsiteY766"/>
                </a:cxn>
                <a:cxn ang="0">
                  <a:pos x="connsiteX767" y="connsiteY767"/>
                </a:cxn>
                <a:cxn ang="0">
                  <a:pos x="connsiteX768" y="connsiteY768"/>
                </a:cxn>
                <a:cxn ang="0">
                  <a:pos x="connsiteX769" y="connsiteY769"/>
                </a:cxn>
                <a:cxn ang="0">
                  <a:pos x="connsiteX770" y="connsiteY770"/>
                </a:cxn>
                <a:cxn ang="0">
                  <a:pos x="connsiteX771" y="connsiteY771"/>
                </a:cxn>
                <a:cxn ang="0">
                  <a:pos x="connsiteX772" y="connsiteY772"/>
                </a:cxn>
                <a:cxn ang="0">
                  <a:pos x="connsiteX773" y="connsiteY773"/>
                </a:cxn>
                <a:cxn ang="0">
                  <a:pos x="connsiteX774" y="connsiteY774"/>
                </a:cxn>
                <a:cxn ang="0">
                  <a:pos x="connsiteX775" y="connsiteY775"/>
                </a:cxn>
                <a:cxn ang="0">
                  <a:pos x="connsiteX776" y="connsiteY776"/>
                </a:cxn>
                <a:cxn ang="0">
                  <a:pos x="connsiteX777" y="connsiteY777"/>
                </a:cxn>
                <a:cxn ang="0">
                  <a:pos x="connsiteX778" y="connsiteY778"/>
                </a:cxn>
                <a:cxn ang="0">
                  <a:pos x="connsiteX779" y="connsiteY779"/>
                </a:cxn>
                <a:cxn ang="0">
                  <a:pos x="connsiteX780" y="connsiteY780"/>
                </a:cxn>
                <a:cxn ang="0">
                  <a:pos x="connsiteX781" y="connsiteY781"/>
                </a:cxn>
                <a:cxn ang="0">
                  <a:pos x="connsiteX782" y="connsiteY782"/>
                </a:cxn>
                <a:cxn ang="0">
                  <a:pos x="connsiteX783" y="connsiteY783"/>
                </a:cxn>
                <a:cxn ang="0">
                  <a:pos x="connsiteX784" y="connsiteY784"/>
                </a:cxn>
                <a:cxn ang="0">
                  <a:pos x="connsiteX785" y="connsiteY785"/>
                </a:cxn>
                <a:cxn ang="0">
                  <a:pos x="connsiteX786" y="connsiteY786"/>
                </a:cxn>
                <a:cxn ang="0">
                  <a:pos x="connsiteX787" y="connsiteY787"/>
                </a:cxn>
                <a:cxn ang="0">
                  <a:pos x="connsiteX788" y="connsiteY788"/>
                </a:cxn>
                <a:cxn ang="0">
                  <a:pos x="connsiteX789" y="connsiteY789"/>
                </a:cxn>
                <a:cxn ang="0">
                  <a:pos x="connsiteX790" y="connsiteY790"/>
                </a:cxn>
                <a:cxn ang="0">
                  <a:pos x="connsiteX791" y="connsiteY791"/>
                </a:cxn>
                <a:cxn ang="0">
                  <a:pos x="connsiteX792" y="connsiteY792"/>
                </a:cxn>
                <a:cxn ang="0">
                  <a:pos x="connsiteX793" y="connsiteY793"/>
                </a:cxn>
                <a:cxn ang="0">
                  <a:pos x="connsiteX794" y="connsiteY794"/>
                </a:cxn>
                <a:cxn ang="0">
                  <a:pos x="connsiteX795" y="connsiteY795"/>
                </a:cxn>
                <a:cxn ang="0">
                  <a:pos x="connsiteX796" y="connsiteY796"/>
                </a:cxn>
                <a:cxn ang="0">
                  <a:pos x="connsiteX797" y="connsiteY797"/>
                </a:cxn>
                <a:cxn ang="0">
                  <a:pos x="connsiteX798" y="connsiteY798"/>
                </a:cxn>
                <a:cxn ang="0">
                  <a:pos x="connsiteX799" y="connsiteY799"/>
                </a:cxn>
                <a:cxn ang="0">
                  <a:pos x="connsiteX800" y="connsiteY800"/>
                </a:cxn>
                <a:cxn ang="0">
                  <a:pos x="connsiteX801" y="connsiteY801"/>
                </a:cxn>
                <a:cxn ang="0">
                  <a:pos x="connsiteX802" y="connsiteY802"/>
                </a:cxn>
                <a:cxn ang="0">
                  <a:pos x="connsiteX803" y="connsiteY803"/>
                </a:cxn>
                <a:cxn ang="0">
                  <a:pos x="connsiteX804" y="connsiteY804"/>
                </a:cxn>
                <a:cxn ang="0">
                  <a:pos x="connsiteX805" y="connsiteY805"/>
                </a:cxn>
                <a:cxn ang="0">
                  <a:pos x="connsiteX806" y="connsiteY806"/>
                </a:cxn>
                <a:cxn ang="0">
                  <a:pos x="connsiteX807" y="connsiteY807"/>
                </a:cxn>
                <a:cxn ang="0">
                  <a:pos x="connsiteX808" y="connsiteY808"/>
                </a:cxn>
                <a:cxn ang="0">
                  <a:pos x="connsiteX809" y="connsiteY809"/>
                </a:cxn>
                <a:cxn ang="0">
                  <a:pos x="connsiteX810" y="connsiteY810"/>
                </a:cxn>
                <a:cxn ang="0">
                  <a:pos x="connsiteX811" y="connsiteY811"/>
                </a:cxn>
                <a:cxn ang="0">
                  <a:pos x="connsiteX812" y="connsiteY812"/>
                </a:cxn>
                <a:cxn ang="0">
                  <a:pos x="connsiteX813" y="connsiteY813"/>
                </a:cxn>
                <a:cxn ang="0">
                  <a:pos x="connsiteX814" y="connsiteY814"/>
                </a:cxn>
                <a:cxn ang="0">
                  <a:pos x="connsiteX815" y="connsiteY815"/>
                </a:cxn>
                <a:cxn ang="0">
                  <a:pos x="connsiteX816" y="connsiteY816"/>
                </a:cxn>
                <a:cxn ang="0">
                  <a:pos x="connsiteX817" y="connsiteY817"/>
                </a:cxn>
                <a:cxn ang="0">
                  <a:pos x="connsiteX818" y="connsiteY818"/>
                </a:cxn>
                <a:cxn ang="0">
                  <a:pos x="connsiteX819" y="connsiteY819"/>
                </a:cxn>
                <a:cxn ang="0">
                  <a:pos x="connsiteX820" y="connsiteY820"/>
                </a:cxn>
                <a:cxn ang="0">
                  <a:pos x="connsiteX821" y="connsiteY821"/>
                </a:cxn>
                <a:cxn ang="0">
                  <a:pos x="connsiteX822" y="connsiteY822"/>
                </a:cxn>
                <a:cxn ang="0">
                  <a:pos x="connsiteX823" y="connsiteY823"/>
                </a:cxn>
                <a:cxn ang="0">
                  <a:pos x="connsiteX824" y="connsiteY824"/>
                </a:cxn>
                <a:cxn ang="0">
                  <a:pos x="connsiteX825" y="connsiteY825"/>
                </a:cxn>
                <a:cxn ang="0">
                  <a:pos x="connsiteX826" y="connsiteY826"/>
                </a:cxn>
                <a:cxn ang="0">
                  <a:pos x="connsiteX827" y="connsiteY827"/>
                </a:cxn>
                <a:cxn ang="0">
                  <a:pos x="connsiteX828" y="connsiteY828"/>
                </a:cxn>
                <a:cxn ang="0">
                  <a:pos x="connsiteX829" y="connsiteY829"/>
                </a:cxn>
                <a:cxn ang="0">
                  <a:pos x="connsiteX830" y="connsiteY830"/>
                </a:cxn>
                <a:cxn ang="0">
                  <a:pos x="connsiteX831" y="connsiteY831"/>
                </a:cxn>
                <a:cxn ang="0">
                  <a:pos x="connsiteX832" y="connsiteY832"/>
                </a:cxn>
                <a:cxn ang="0">
                  <a:pos x="connsiteX833" y="connsiteY833"/>
                </a:cxn>
                <a:cxn ang="0">
                  <a:pos x="connsiteX834" y="connsiteY834"/>
                </a:cxn>
                <a:cxn ang="0">
                  <a:pos x="connsiteX835" y="connsiteY835"/>
                </a:cxn>
                <a:cxn ang="0">
                  <a:pos x="connsiteX836" y="connsiteY836"/>
                </a:cxn>
                <a:cxn ang="0">
                  <a:pos x="connsiteX837" y="connsiteY837"/>
                </a:cxn>
                <a:cxn ang="0">
                  <a:pos x="connsiteX838" y="connsiteY838"/>
                </a:cxn>
                <a:cxn ang="0">
                  <a:pos x="connsiteX839" y="connsiteY839"/>
                </a:cxn>
                <a:cxn ang="0">
                  <a:pos x="connsiteX840" y="connsiteY840"/>
                </a:cxn>
                <a:cxn ang="0">
                  <a:pos x="connsiteX841" y="connsiteY841"/>
                </a:cxn>
                <a:cxn ang="0">
                  <a:pos x="connsiteX842" y="connsiteY842"/>
                </a:cxn>
                <a:cxn ang="0">
                  <a:pos x="connsiteX843" y="connsiteY843"/>
                </a:cxn>
                <a:cxn ang="0">
                  <a:pos x="connsiteX844" y="connsiteY844"/>
                </a:cxn>
                <a:cxn ang="0">
                  <a:pos x="connsiteX845" y="connsiteY845"/>
                </a:cxn>
                <a:cxn ang="0">
                  <a:pos x="connsiteX846" y="connsiteY846"/>
                </a:cxn>
                <a:cxn ang="0">
                  <a:pos x="connsiteX847" y="connsiteY847"/>
                </a:cxn>
                <a:cxn ang="0">
                  <a:pos x="connsiteX848" y="connsiteY848"/>
                </a:cxn>
                <a:cxn ang="0">
                  <a:pos x="connsiteX849" y="connsiteY849"/>
                </a:cxn>
                <a:cxn ang="0">
                  <a:pos x="connsiteX850" y="connsiteY850"/>
                </a:cxn>
                <a:cxn ang="0">
                  <a:pos x="connsiteX851" y="connsiteY851"/>
                </a:cxn>
                <a:cxn ang="0">
                  <a:pos x="connsiteX852" y="connsiteY852"/>
                </a:cxn>
                <a:cxn ang="0">
                  <a:pos x="connsiteX853" y="connsiteY853"/>
                </a:cxn>
                <a:cxn ang="0">
                  <a:pos x="connsiteX854" y="connsiteY854"/>
                </a:cxn>
                <a:cxn ang="0">
                  <a:pos x="connsiteX855" y="connsiteY855"/>
                </a:cxn>
                <a:cxn ang="0">
                  <a:pos x="connsiteX856" y="connsiteY856"/>
                </a:cxn>
                <a:cxn ang="0">
                  <a:pos x="connsiteX857" y="connsiteY857"/>
                </a:cxn>
                <a:cxn ang="0">
                  <a:pos x="connsiteX858" y="connsiteY858"/>
                </a:cxn>
                <a:cxn ang="0">
                  <a:pos x="connsiteX859" y="connsiteY859"/>
                </a:cxn>
                <a:cxn ang="0">
                  <a:pos x="connsiteX860" y="connsiteY860"/>
                </a:cxn>
                <a:cxn ang="0">
                  <a:pos x="connsiteX861" y="connsiteY861"/>
                </a:cxn>
                <a:cxn ang="0">
                  <a:pos x="connsiteX862" y="connsiteY862"/>
                </a:cxn>
                <a:cxn ang="0">
                  <a:pos x="connsiteX863" y="connsiteY863"/>
                </a:cxn>
                <a:cxn ang="0">
                  <a:pos x="connsiteX864" y="connsiteY864"/>
                </a:cxn>
                <a:cxn ang="0">
                  <a:pos x="connsiteX865" y="connsiteY865"/>
                </a:cxn>
                <a:cxn ang="0">
                  <a:pos x="connsiteX866" y="connsiteY866"/>
                </a:cxn>
                <a:cxn ang="0">
                  <a:pos x="connsiteX867" y="connsiteY867"/>
                </a:cxn>
                <a:cxn ang="0">
                  <a:pos x="connsiteX868" y="connsiteY868"/>
                </a:cxn>
                <a:cxn ang="0">
                  <a:pos x="connsiteX869" y="connsiteY869"/>
                </a:cxn>
                <a:cxn ang="0">
                  <a:pos x="connsiteX870" y="connsiteY870"/>
                </a:cxn>
                <a:cxn ang="0">
                  <a:pos x="connsiteX871" y="connsiteY871"/>
                </a:cxn>
                <a:cxn ang="0">
                  <a:pos x="connsiteX872" y="connsiteY872"/>
                </a:cxn>
                <a:cxn ang="0">
                  <a:pos x="connsiteX873" y="connsiteY873"/>
                </a:cxn>
                <a:cxn ang="0">
                  <a:pos x="connsiteX874" y="connsiteY874"/>
                </a:cxn>
                <a:cxn ang="0">
                  <a:pos x="connsiteX875" y="connsiteY875"/>
                </a:cxn>
                <a:cxn ang="0">
                  <a:pos x="connsiteX876" y="connsiteY876"/>
                </a:cxn>
                <a:cxn ang="0">
                  <a:pos x="connsiteX877" y="connsiteY877"/>
                </a:cxn>
                <a:cxn ang="0">
                  <a:pos x="connsiteX878" y="connsiteY878"/>
                </a:cxn>
                <a:cxn ang="0">
                  <a:pos x="connsiteX879" y="connsiteY879"/>
                </a:cxn>
                <a:cxn ang="0">
                  <a:pos x="connsiteX880" y="connsiteY880"/>
                </a:cxn>
                <a:cxn ang="0">
                  <a:pos x="connsiteX881" y="connsiteY881"/>
                </a:cxn>
                <a:cxn ang="0">
                  <a:pos x="connsiteX882" y="connsiteY882"/>
                </a:cxn>
                <a:cxn ang="0">
                  <a:pos x="connsiteX883" y="connsiteY883"/>
                </a:cxn>
                <a:cxn ang="0">
                  <a:pos x="connsiteX884" y="connsiteY884"/>
                </a:cxn>
                <a:cxn ang="0">
                  <a:pos x="connsiteX885" y="connsiteY885"/>
                </a:cxn>
                <a:cxn ang="0">
                  <a:pos x="connsiteX886" y="connsiteY886"/>
                </a:cxn>
                <a:cxn ang="0">
                  <a:pos x="connsiteX887" y="connsiteY887"/>
                </a:cxn>
                <a:cxn ang="0">
                  <a:pos x="connsiteX888" y="connsiteY888"/>
                </a:cxn>
                <a:cxn ang="0">
                  <a:pos x="connsiteX889" y="connsiteY889"/>
                </a:cxn>
                <a:cxn ang="0">
                  <a:pos x="connsiteX890" y="connsiteY890"/>
                </a:cxn>
                <a:cxn ang="0">
                  <a:pos x="connsiteX891" y="connsiteY891"/>
                </a:cxn>
                <a:cxn ang="0">
                  <a:pos x="connsiteX892" y="connsiteY892"/>
                </a:cxn>
                <a:cxn ang="0">
                  <a:pos x="connsiteX893" y="connsiteY893"/>
                </a:cxn>
                <a:cxn ang="0">
                  <a:pos x="connsiteX894" y="connsiteY894"/>
                </a:cxn>
                <a:cxn ang="0">
                  <a:pos x="connsiteX895" y="connsiteY895"/>
                </a:cxn>
                <a:cxn ang="0">
                  <a:pos x="connsiteX896" y="connsiteY896"/>
                </a:cxn>
                <a:cxn ang="0">
                  <a:pos x="connsiteX897" y="connsiteY897"/>
                </a:cxn>
                <a:cxn ang="0">
                  <a:pos x="connsiteX898" y="connsiteY898"/>
                </a:cxn>
                <a:cxn ang="0">
                  <a:pos x="connsiteX899" y="connsiteY899"/>
                </a:cxn>
                <a:cxn ang="0">
                  <a:pos x="connsiteX900" y="connsiteY900"/>
                </a:cxn>
                <a:cxn ang="0">
                  <a:pos x="connsiteX901" y="connsiteY901"/>
                </a:cxn>
                <a:cxn ang="0">
                  <a:pos x="connsiteX902" y="connsiteY902"/>
                </a:cxn>
                <a:cxn ang="0">
                  <a:pos x="connsiteX903" y="connsiteY903"/>
                </a:cxn>
                <a:cxn ang="0">
                  <a:pos x="connsiteX904" y="connsiteY904"/>
                </a:cxn>
                <a:cxn ang="0">
                  <a:pos x="connsiteX905" y="connsiteY905"/>
                </a:cxn>
                <a:cxn ang="0">
                  <a:pos x="connsiteX906" y="connsiteY906"/>
                </a:cxn>
                <a:cxn ang="0">
                  <a:pos x="connsiteX907" y="connsiteY907"/>
                </a:cxn>
                <a:cxn ang="0">
                  <a:pos x="connsiteX908" y="connsiteY908"/>
                </a:cxn>
                <a:cxn ang="0">
                  <a:pos x="connsiteX909" y="connsiteY909"/>
                </a:cxn>
                <a:cxn ang="0">
                  <a:pos x="connsiteX910" y="connsiteY910"/>
                </a:cxn>
                <a:cxn ang="0">
                  <a:pos x="connsiteX911" y="connsiteY911"/>
                </a:cxn>
                <a:cxn ang="0">
                  <a:pos x="connsiteX912" y="connsiteY912"/>
                </a:cxn>
                <a:cxn ang="0">
                  <a:pos x="connsiteX913" y="connsiteY913"/>
                </a:cxn>
                <a:cxn ang="0">
                  <a:pos x="connsiteX914" y="connsiteY914"/>
                </a:cxn>
                <a:cxn ang="0">
                  <a:pos x="connsiteX915" y="connsiteY915"/>
                </a:cxn>
                <a:cxn ang="0">
                  <a:pos x="connsiteX916" y="connsiteY916"/>
                </a:cxn>
                <a:cxn ang="0">
                  <a:pos x="connsiteX917" y="connsiteY917"/>
                </a:cxn>
                <a:cxn ang="0">
                  <a:pos x="connsiteX918" y="connsiteY918"/>
                </a:cxn>
                <a:cxn ang="0">
                  <a:pos x="connsiteX919" y="connsiteY919"/>
                </a:cxn>
                <a:cxn ang="0">
                  <a:pos x="connsiteX920" y="connsiteY920"/>
                </a:cxn>
                <a:cxn ang="0">
                  <a:pos x="connsiteX921" y="connsiteY921"/>
                </a:cxn>
                <a:cxn ang="0">
                  <a:pos x="connsiteX922" y="connsiteY922"/>
                </a:cxn>
                <a:cxn ang="0">
                  <a:pos x="connsiteX923" y="connsiteY923"/>
                </a:cxn>
                <a:cxn ang="0">
                  <a:pos x="connsiteX924" y="connsiteY924"/>
                </a:cxn>
                <a:cxn ang="0">
                  <a:pos x="connsiteX925" y="connsiteY925"/>
                </a:cxn>
                <a:cxn ang="0">
                  <a:pos x="connsiteX926" y="connsiteY926"/>
                </a:cxn>
                <a:cxn ang="0">
                  <a:pos x="connsiteX927" y="connsiteY927"/>
                </a:cxn>
                <a:cxn ang="0">
                  <a:pos x="connsiteX928" y="connsiteY928"/>
                </a:cxn>
                <a:cxn ang="0">
                  <a:pos x="connsiteX929" y="connsiteY929"/>
                </a:cxn>
                <a:cxn ang="0">
                  <a:pos x="connsiteX930" y="connsiteY930"/>
                </a:cxn>
                <a:cxn ang="0">
                  <a:pos x="connsiteX931" y="connsiteY931"/>
                </a:cxn>
                <a:cxn ang="0">
                  <a:pos x="connsiteX932" y="connsiteY932"/>
                </a:cxn>
                <a:cxn ang="0">
                  <a:pos x="connsiteX933" y="connsiteY933"/>
                </a:cxn>
                <a:cxn ang="0">
                  <a:pos x="connsiteX934" y="connsiteY934"/>
                </a:cxn>
                <a:cxn ang="0">
                  <a:pos x="connsiteX935" y="connsiteY935"/>
                </a:cxn>
                <a:cxn ang="0">
                  <a:pos x="connsiteX936" y="connsiteY936"/>
                </a:cxn>
                <a:cxn ang="0">
                  <a:pos x="connsiteX937" y="connsiteY937"/>
                </a:cxn>
                <a:cxn ang="0">
                  <a:pos x="connsiteX938" y="connsiteY938"/>
                </a:cxn>
                <a:cxn ang="0">
                  <a:pos x="connsiteX939" y="connsiteY939"/>
                </a:cxn>
                <a:cxn ang="0">
                  <a:pos x="connsiteX940" y="connsiteY940"/>
                </a:cxn>
                <a:cxn ang="0">
                  <a:pos x="connsiteX941" y="connsiteY941"/>
                </a:cxn>
                <a:cxn ang="0">
                  <a:pos x="connsiteX942" y="connsiteY942"/>
                </a:cxn>
                <a:cxn ang="0">
                  <a:pos x="connsiteX943" y="connsiteY943"/>
                </a:cxn>
                <a:cxn ang="0">
                  <a:pos x="connsiteX944" y="connsiteY944"/>
                </a:cxn>
                <a:cxn ang="0">
                  <a:pos x="connsiteX945" y="connsiteY945"/>
                </a:cxn>
                <a:cxn ang="0">
                  <a:pos x="connsiteX946" y="connsiteY946"/>
                </a:cxn>
                <a:cxn ang="0">
                  <a:pos x="connsiteX947" y="connsiteY947"/>
                </a:cxn>
                <a:cxn ang="0">
                  <a:pos x="connsiteX948" y="connsiteY948"/>
                </a:cxn>
                <a:cxn ang="0">
                  <a:pos x="connsiteX949" y="connsiteY949"/>
                </a:cxn>
                <a:cxn ang="0">
                  <a:pos x="connsiteX950" y="connsiteY950"/>
                </a:cxn>
                <a:cxn ang="0">
                  <a:pos x="connsiteX951" y="connsiteY951"/>
                </a:cxn>
                <a:cxn ang="0">
                  <a:pos x="connsiteX952" y="connsiteY952"/>
                </a:cxn>
                <a:cxn ang="0">
                  <a:pos x="connsiteX953" y="connsiteY953"/>
                </a:cxn>
                <a:cxn ang="0">
                  <a:pos x="connsiteX954" y="connsiteY954"/>
                </a:cxn>
                <a:cxn ang="0">
                  <a:pos x="connsiteX955" y="connsiteY955"/>
                </a:cxn>
                <a:cxn ang="0">
                  <a:pos x="connsiteX956" y="connsiteY956"/>
                </a:cxn>
                <a:cxn ang="0">
                  <a:pos x="connsiteX957" y="connsiteY957"/>
                </a:cxn>
                <a:cxn ang="0">
                  <a:pos x="connsiteX958" y="connsiteY958"/>
                </a:cxn>
                <a:cxn ang="0">
                  <a:pos x="connsiteX959" y="connsiteY959"/>
                </a:cxn>
                <a:cxn ang="0">
                  <a:pos x="connsiteX960" y="connsiteY960"/>
                </a:cxn>
                <a:cxn ang="0">
                  <a:pos x="connsiteX961" y="connsiteY961"/>
                </a:cxn>
                <a:cxn ang="0">
                  <a:pos x="connsiteX962" y="connsiteY962"/>
                </a:cxn>
                <a:cxn ang="0">
                  <a:pos x="connsiteX963" y="connsiteY963"/>
                </a:cxn>
                <a:cxn ang="0">
                  <a:pos x="connsiteX964" y="connsiteY964"/>
                </a:cxn>
                <a:cxn ang="0">
                  <a:pos x="connsiteX965" y="connsiteY965"/>
                </a:cxn>
                <a:cxn ang="0">
                  <a:pos x="connsiteX966" y="connsiteY966"/>
                </a:cxn>
                <a:cxn ang="0">
                  <a:pos x="connsiteX967" y="connsiteY967"/>
                </a:cxn>
                <a:cxn ang="0">
                  <a:pos x="connsiteX968" y="connsiteY968"/>
                </a:cxn>
                <a:cxn ang="0">
                  <a:pos x="connsiteX969" y="connsiteY969"/>
                </a:cxn>
                <a:cxn ang="0">
                  <a:pos x="connsiteX970" y="connsiteY970"/>
                </a:cxn>
                <a:cxn ang="0">
                  <a:pos x="connsiteX971" y="connsiteY971"/>
                </a:cxn>
                <a:cxn ang="0">
                  <a:pos x="connsiteX972" y="connsiteY972"/>
                </a:cxn>
                <a:cxn ang="0">
                  <a:pos x="connsiteX973" y="connsiteY973"/>
                </a:cxn>
                <a:cxn ang="0">
                  <a:pos x="connsiteX974" y="connsiteY974"/>
                </a:cxn>
                <a:cxn ang="0">
                  <a:pos x="connsiteX975" y="connsiteY975"/>
                </a:cxn>
                <a:cxn ang="0">
                  <a:pos x="connsiteX976" y="connsiteY976"/>
                </a:cxn>
                <a:cxn ang="0">
                  <a:pos x="connsiteX977" y="connsiteY977"/>
                </a:cxn>
                <a:cxn ang="0">
                  <a:pos x="connsiteX978" y="connsiteY978"/>
                </a:cxn>
                <a:cxn ang="0">
                  <a:pos x="connsiteX979" y="connsiteY979"/>
                </a:cxn>
                <a:cxn ang="0">
                  <a:pos x="connsiteX980" y="connsiteY980"/>
                </a:cxn>
                <a:cxn ang="0">
                  <a:pos x="connsiteX981" y="connsiteY981"/>
                </a:cxn>
                <a:cxn ang="0">
                  <a:pos x="connsiteX982" y="connsiteY982"/>
                </a:cxn>
                <a:cxn ang="0">
                  <a:pos x="connsiteX983" y="connsiteY983"/>
                </a:cxn>
                <a:cxn ang="0">
                  <a:pos x="connsiteX984" y="connsiteY984"/>
                </a:cxn>
                <a:cxn ang="0">
                  <a:pos x="connsiteX985" y="connsiteY985"/>
                </a:cxn>
                <a:cxn ang="0">
                  <a:pos x="connsiteX986" y="connsiteY986"/>
                </a:cxn>
                <a:cxn ang="0">
                  <a:pos x="connsiteX987" y="connsiteY987"/>
                </a:cxn>
                <a:cxn ang="0">
                  <a:pos x="connsiteX988" y="connsiteY988"/>
                </a:cxn>
                <a:cxn ang="0">
                  <a:pos x="connsiteX989" y="connsiteY989"/>
                </a:cxn>
                <a:cxn ang="0">
                  <a:pos x="connsiteX990" y="connsiteY990"/>
                </a:cxn>
                <a:cxn ang="0">
                  <a:pos x="connsiteX991" y="connsiteY991"/>
                </a:cxn>
                <a:cxn ang="0">
                  <a:pos x="connsiteX992" y="connsiteY992"/>
                </a:cxn>
                <a:cxn ang="0">
                  <a:pos x="connsiteX993" y="connsiteY993"/>
                </a:cxn>
                <a:cxn ang="0">
                  <a:pos x="connsiteX994" y="connsiteY994"/>
                </a:cxn>
                <a:cxn ang="0">
                  <a:pos x="connsiteX995" y="connsiteY995"/>
                </a:cxn>
                <a:cxn ang="0">
                  <a:pos x="connsiteX996" y="connsiteY996"/>
                </a:cxn>
                <a:cxn ang="0">
                  <a:pos x="connsiteX997" y="connsiteY997"/>
                </a:cxn>
                <a:cxn ang="0">
                  <a:pos x="connsiteX998" y="connsiteY998"/>
                </a:cxn>
                <a:cxn ang="0">
                  <a:pos x="connsiteX999" y="connsiteY999"/>
                </a:cxn>
                <a:cxn ang="0">
                  <a:pos x="connsiteX1000" y="connsiteY1000"/>
                </a:cxn>
                <a:cxn ang="0">
                  <a:pos x="connsiteX1001" y="connsiteY1001"/>
                </a:cxn>
                <a:cxn ang="0">
                  <a:pos x="connsiteX1002" y="connsiteY1002"/>
                </a:cxn>
                <a:cxn ang="0">
                  <a:pos x="connsiteX1003" y="connsiteY1003"/>
                </a:cxn>
                <a:cxn ang="0">
                  <a:pos x="connsiteX1004" y="connsiteY1004"/>
                </a:cxn>
                <a:cxn ang="0">
                  <a:pos x="connsiteX1005" y="connsiteY1005"/>
                </a:cxn>
                <a:cxn ang="0">
                  <a:pos x="connsiteX1006" y="connsiteY1006"/>
                </a:cxn>
                <a:cxn ang="0">
                  <a:pos x="connsiteX1007" y="connsiteY1007"/>
                </a:cxn>
                <a:cxn ang="0">
                  <a:pos x="connsiteX1008" y="connsiteY1008"/>
                </a:cxn>
                <a:cxn ang="0">
                  <a:pos x="connsiteX1009" y="connsiteY1009"/>
                </a:cxn>
                <a:cxn ang="0">
                  <a:pos x="connsiteX1010" y="connsiteY1010"/>
                </a:cxn>
                <a:cxn ang="0">
                  <a:pos x="connsiteX1011" y="connsiteY1011"/>
                </a:cxn>
                <a:cxn ang="0">
                  <a:pos x="connsiteX1012" y="connsiteY1012"/>
                </a:cxn>
                <a:cxn ang="0">
                  <a:pos x="connsiteX1013" y="connsiteY1013"/>
                </a:cxn>
                <a:cxn ang="0">
                  <a:pos x="connsiteX1014" y="connsiteY1014"/>
                </a:cxn>
                <a:cxn ang="0">
                  <a:pos x="connsiteX1015" y="connsiteY1015"/>
                </a:cxn>
                <a:cxn ang="0">
                  <a:pos x="connsiteX1016" y="connsiteY1016"/>
                </a:cxn>
                <a:cxn ang="0">
                  <a:pos x="connsiteX1017" y="connsiteY1017"/>
                </a:cxn>
                <a:cxn ang="0">
                  <a:pos x="connsiteX1018" y="connsiteY1018"/>
                </a:cxn>
                <a:cxn ang="0">
                  <a:pos x="connsiteX1019" y="connsiteY1019"/>
                </a:cxn>
                <a:cxn ang="0">
                  <a:pos x="connsiteX1020" y="connsiteY1020"/>
                </a:cxn>
                <a:cxn ang="0">
                  <a:pos x="connsiteX1021" y="connsiteY1021"/>
                </a:cxn>
                <a:cxn ang="0">
                  <a:pos x="connsiteX1022" y="connsiteY1022"/>
                </a:cxn>
                <a:cxn ang="0">
                  <a:pos x="connsiteX1023" y="connsiteY1023"/>
                </a:cxn>
                <a:cxn ang="0">
                  <a:pos x="connsiteX1024" y="connsiteY1024"/>
                </a:cxn>
                <a:cxn ang="0">
                  <a:pos x="connsiteX1025" y="connsiteY1025"/>
                </a:cxn>
                <a:cxn ang="0">
                  <a:pos x="connsiteX1026" y="connsiteY1026"/>
                </a:cxn>
                <a:cxn ang="0">
                  <a:pos x="connsiteX1027" y="connsiteY1027"/>
                </a:cxn>
                <a:cxn ang="0">
                  <a:pos x="connsiteX1028" y="connsiteY1028"/>
                </a:cxn>
                <a:cxn ang="0">
                  <a:pos x="connsiteX1029" y="connsiteY1029"/>
                </a:cxn>
                <a:cxn ang="0">
                  <a:pos x="connsiteX1030" y="connsiteY1030"/>
                </a:cxn>
                <a:cxn ang="0">
                  <a:pos x="connsiteX1031" y="connsiteY1031"/>
                </a:cxn>
                <a:cxn ang="0">
                  <a:pos x="connsiteX1032" y="connsiteY1032"/>
                </a:cxn>
                <a:cxn ang="0">
                  <a:pos x="connsiteX1033" y="connsiteY1033"/>
                </a:cxn>
                <a:cxn ang="0">
                  <a:pos x="connsiteX1034" y="connsiteY1034"/>
                </a:cxn>
                <a:cxn ang="0">
                  <a:pos x="connsiteX1035" y="connsiteY1035"/>
                </a:cxn>
                <a:cxn ang="0">
                  <a:pos x="connsiteX1036" y="connsiteY1036"/>
                </a:cxn>
                <a:cxn ang="0">
                  <a:pos x="connsiteX1037" y="connsiteY1037"/>
                </a:cxn>
                <a:cxn ang="0">
                  <a:pos x="connsiteX1038" y="connsiteY1038"/>
                </a:cxn>
                <a:cxn ang="0">
                  <a:pos x="connsiteX1039" y="connsiteY1039"/>
                </a:cxn>
                <a:cxn ang="0">
                  <a:pos x="connsiteX1040" y="connsiteY1040"/>
                </a:cxn>
                <a:cxn ang="0">
                  <a:pos x="connsiteX1041" y="connsiteY1041"/>
                </a:cxn>
                <a:cxn ang="0">
                  <a:pos x="connsiteX1042" y="connsiteY1042"/>
                </a:cxn>
                <a:cxn ang="0">
                  <a:pos x="connsiteX1043" y="connsiteY1043"/>
                </a:cxn>
                <a:cxn ang="0">
                  <a:pos x="connsiteX1044" y="connsiteY1044"/>
                </a:cxn>
                <a:cxn ang="0">
                  <a:pos x="connsiteX1045" y="connsiteY1045"/>
                </a:cxn>
                <a:cxn ang="0">
                  <a:pos x="connsiteX1046" y="connsiteY1046"/>
                </a:cxn>
                <a:cxn ang="0">
                  <a:pos x="connsiteX1047" y="connsiteY1047"/>
                </a:cxn>
                <a:cxn ang="0">
                  <a:pos x="connsiteX1048" y="connsiteY1048"/>
                </a:cxn>
                <a:cxn ang="0">
                  <a:pos x="connsiteX1049" y="connsiteY1049"/>
                </a:cxn>
                <a:cxn ang="0">
                  <a:pos x="connsiteX1050" y="connsiteY1050"/>
                </a:cxn>
                <a:cxn ang="0">
                  <a:pos x="connsiteX1051" y="connsiteY1051"/>
                </a:cxn>
                <a:cxn ang="0">
                  <a:pos x="connsiteX1052" y="connsiteY1052"/>
                </a:cxn>
                <a:cxn ang="0">
                  <a:pos x="connsiteX1053" y="connsiteY1053"/>
                </a:cxn>
                <a:cxn ang="0">
                  <a:pos x="connsiteX1054" y="connsiteY1054"/>
                </a:cxn>
                <a:cxn ang="0">
                  <a:pos x="connsiteX1055" y="connsiteY1055"/>
                </a:cxn>
                <a:cxn ang="0">
                  <a:pos x="connsiteX1056" y="connsiteY1056"/>
                </a:cxn>
                <a:cxn ang="0">
                  <a:pos x="connsiteX1057" y="connsiteY1057"/>
                </a:cxn>
                <a:cxn ang="0">
                  <a:pos x="connsiteX1058" y="connsiteY1058"/>
                </a:cxn>
                <a:cxn ang="0">
                  <a:pos x="connsiteX1059" y="connsiteY1059"/>
                </a:cxn>
                <a:cxn ang="0">
                  <a:pos x="connsiteX1060" y="connsiteY1060"/>
                </a:cxn>
                <a:cxn ang="0">
                  <a:pos x="connsiteX1061" y="connsiteY1061"/>
                </a:cxn>
                <a:cxn ang="0">
                  <a:pos x="connsiteX1062" y="connsiteY1062"/>
                </a:cxn>
                <a:cxn ang="0">
                  <a:pos x="connsiteX1063" y="connsiteY1063"/>
                </a:cxn>
                <a:cxn ang="0">
                  <a:pos x="connsiteX1064" y="connsiteY1064"/>
                </a:cxn>
                <a:cxn ang="0">
                  <a:pos x="connsiteX1065" y="connsiteY1065"/>
                </a:cxn>
                <a:cxn ang="0">
                  <a:pos x="connsiteX1066" y="connsiteY1066"/>
                </a:cxn>
                <a:cxn ang="0">
                  <a:pos x="connsiteX1067" y="connsiteY1067"/>
                </a:cxn>
                <a:cxn ang="0">
                  <a:pos x="connsiteX1068" y="connsiteY1068"/>
                </a:cxn>
                <a:cxn ang="0">
                  <a:pos x="connsiteX1069" y="connsiteY1069"/>
                </a:cxn>
                <a:cxn ang="0">
                  <a:pos x="connsiteX1070" y="connsiteY1070"/>
                </a:cxn>
                <a:cxn ang="0">
                  <a:pos x="connsiteX1071" y="connsiteY1071"/>
                </a:cxn>
                <a:cxn ang="0">
                  <a:pos x="connsiteX1072" y="connsiteY1072"/>
                </a:cxn>
                <a:cxn ang="0">
                  <a:pos x="connsiteX1073" y="connsiteY1073"/>
                </a:cxn>
                <a:cxn ang="0">
                  <a:pos x="connsiteX1074" y="connsiteY1074"/>
                </a:cxn>
                <a:cxn ang="0">
                  <a:pos x="connsiteX1075" y="connsiteY1075"/>
                </a:cxn>
                <a:cxn ang="0">
                  <a:pos x="connsiteX1076" y="connsiteY1076"/>
                </a:cxn>
                <a:cxn ang="0">
                  <a:pos x="connsiteX1077" y="connsiteY1077"/>
                </a:cxn>
                <a:cxn ang="0">
                  <a:pos x="connsiteX1078" y="connsiteY1078"/>
                </a:cxn>
                <a:cxn ang="0">
                  <a:pos x="connsiteX1079" y="connsiteY1079"/>
                </a:cxn>
                <a:cxn ang="0">
                  <a:pos x="connsiteX1080" y="connsiteY1080"/>
                </a:cxn>
                <a:cxn ang="0">
                  <a:pos x="connsiteX1081" y="connsiteY1081"/>
                </a:cxn>
                <a:cxn ang="0">
                  <a:pos x="connsiteX1082" y="connsiteY1082"/>
                </a:cxn>
                <a:cxn ang="0">
                  <a:pos x="connsiteX1083" y="connsiteY1083"/>
                </a:cxn>
                <a:cxn ang="0">
                  <a:pos x="connsiteX1084" y="connsiteY1084"/>
                </a:cxn>
                <a:cxn ang="0">
                  <a:pos x="connsiteX1085" y="connsiteY1085"/>
                </a:cxn>
                <a:cxn ang="0">
                  <a:pos x="connsiteX1086" y="connsiteY1086"/>
                </a:cxn>
                <a:cxn ang="0">
                  <a:pos x="connsiteX1087" y="connsiteY1087"/>
                </a:cxn>
                <a:cxn ang="0">
                  <a:pos x="connsiteX1088" y="connsiteY1088"/>
                </a:cxn>
                <a:cxn ang="0">
                  <a:pos x="connsiteX1089" y="connsiteY1089"/>
                </a:cxn>
                <a:cxn ang="0">
                  <a:pos x="connsiteX1090" y="connsiteY1090"/>
                </a:cxn>
                <a:cxn ang="0">
                  <a:pos x="connsiteX1091" y="connsiteY1091"/>
                </a:cxn>
                <a:cxn ang="0">
                  <a:pos x="connsiteX1092" y="connsiteY1092"/>
                </a:cxn>
                <a:cxn ang="0">
                  <a:pos x="connsiteX1093" y="connsiteY1093"/>
                </a:cxn>
                <a:cxn ang="0">
                  <a:pos x="connsiteX1094" y="connsiteY1094"/>
                </a:cxn>
                <a:cxn ang="0">
                  <a:pos x="connsiteX1095" y="connsiteY1095"/>
                </a:cxn>
                <a:cxn ang="0">
                  <a:pos x="connsiteX1096" y="connsiteY1096"/>
                </a:cxn>
                <a:cxn ang="0">
                  <a:pos x="connsiteX1097" y="connsiteY1097"/>
                </a:cxn>
                <a:cxn ang="0">
                  <a:pos x="connsiteX1098" y="connsiteY1098"/>
                </a:cxn>
                <a:cxn ang="0">
                  <a:pos x="connsiteX1099" y="connsiteY1099"/>
                </a:cxn>
                <a:cxn ang="0">
                  <a:pos x="connsiteX1100" y="connsiteY1100"/>
                </a:cxn>
                <a:cxn ang="0">
                  <a:pos x="connsiteX1101" y="connsiteY1101"/>
                </a:cxn>
                <a:cxn ang="0">
                  <a:pos x="connsiteX1102" y="connsiteY1102"/>
                </a:cxn>
                <a:cxn ang="0">
                  <a:pos x="connsiteX1103" y="connsiteY1103"/>
                </a:cxn>
                <a:cxn ang="0">
                  <a:pos x="connsiteX1104" y="connsiteY1104"/>
                </a:cxn>
                <a:cxn ang="0">
                  <a:pos x="connsiteX1105" y="connsiteY1105"/>
                </a:cxn>
                <a:cxn ang="0">
                  <a:pos x="connsiteX1106" y="connsiteY1106"/>
                </a:cxn>
                <a:cxn ang="0">
                  <a:pos x="connsiteX1107" y="connsiteY1107"/>
                </a:cxn>
                <a:cxn ang="0">
                  <a:pos x="connsiteX1108" y="connsiteY1108"/>
                </a:cxn>
                <a:cxn ang="0">
                  <a:pos x="connsiteX1109" y="connsiteY1109"/>
                </a:cxn>
                <a:cxn ang="0">
                  <a:pos x="connsiteX1110" y="connsiteY1110"/>
                </a:cxn>
                <a:cxn ang="0">
                  <a:pos x="connsiteX1111" y="connsiteY1111"/>
                </a:cxn>
                <a:cxn ang="0">
                  <a:pos x="connsiteX1112" y="connsiteY1112"/>
                </a:cxn>
                <a:cxn ang="0">
                  <a:pos x="connsiteX1113" y="connsiteY1113"/>
                </a:cxn>
                <a:cxn ang="0">
                  <a:pos x="connsiteX1114" y="connsiteY1114"/>
                </a:cxn>
                <a:cxn ang="0">
                  <a:pos x="connsiteX1115" y="connsiteY1115"/>
                </a:cxn>
                <a:cxn ang="0">
                  <a:pos x="connsiteX1116" y="connsiteY1116"/>
                </a:cxn>
                <a:cxn ang="0">
                  <a:pos x="connsiteX1117" y="connsiteY1117"/>
                </a:cxn>
                <a:cxn ang="0">
                  <a:pos x="connsiteX1118" y="connsiteY1118"/>
                </a:cxn>
                <a:cxn ang="0">
                  <a:pos x="connsiteX1119" y="connsiteY1119"/>
                </a:cxn>
                <a:cxn ang="0">
                  <a:pos x="connsiteX1120" y="connsiteY1120"/>
                </a:cxn>
                <a:cxn ang="0">
                  <a:pos x="connsiteX1121" y="connsiteY1121"/>
                </a:cxn>
                <a:cxn ang="0">
                  <a:pos x="connsiteX1122" y="connsiteY1122"/>
                </a:cxn>
                <a:cxn ang="0">
                  <a:pos x="connsiteX1123" y="connsiteY1123"/>
                </a:cxn>
                <a:cxn ang="0">
                  <a:pos x="connsiteX1124" y="connsiteY1124"/>
                </a:cxn>
                <a:cxn ang="0">
                  <a:pos x="connsiteX1125" y="connsiteY1125"/>
                </a:cxn>
                <a:cxn ang="0">
                  <a:pos x="connsiteX1126" y="connsiteY1126"/>
                </a:cxn>
                <a:cxn ang="0">
                  <a:pos x="connsiteX1127" y="connsiteY1127"/>
                </a:cxn>
                <a:cxn ang="0">
                  <a:pos x="connsiteX1128" y="connsiteY1128"/>
                </a:cxn>
                <a:cxn ang="0">
                  <a:pos x="connsiteX1129" y="connsiteY1129"/>
                </a:cxn>
                <a:cxn ang="0">
                  <a:pos x="connsiteX1130" y="connsiteY1130"/>
                </a:cxn>
                <a:cxn ang="0">
                  <a:pos x="connsiteX1131" y="connsiteY1131"/>
                </a:cxn>
                <a:cxn ang="0">
                  <a:pos x="connsiteX1132" y="connsiteY1132"/>
                </a:cxn>
                <a:cxn ang="0">
                  <a:pos x="connsiteX1133" y="connsiteY1133"/>
                </a:cxn>
                <a:cxn ang="0">
                  <a:pos x="connsiteX1134" y="connsiteY1134"/>
                </a:cxn>
                <a:cxn ang="0">
                  <a:pos x="connsiteX1135" y="connsiteY1135"/>
                </a:cxn>
                <a:cxn ang="0">
                  <a:pos x="connsiteX1136" y="connsiteY1136"/>
                </a:cxn>
                <a:cxn ang="0">
                  <a:pos x="connsiteX1137" y="connsiteY1137"/>
                </a:cxn>
                <a:cxn ang="0">
                  <a:pos x="connsiteX1138" y="connsiteY1138"/>
                </a:cxn>
                <a:cxn ang="0">
                  <a:pos x="connsiteX1139" y="connsiteY1139"/>
                </a:cxn>
                <a:cxn ang="0">
                  <a:pos x="connsiteX1140" y="connsiteY1140"/>
                </a:cxn>
                <a:cxn ang="0">
                  <a:pos x="connsiteX1141" y="connsiteY1141"/>
                </a:cxn>
                <a:cxn ang="0">
                  <a:pos x="connsiteX1142" y="connsiteY1142"/>
                </a:cxn>
                <a:cxn ang="0">
                  <a:pos x="connsiteX1143" y="connsiteY1143"/>
                </a:cxn>
                <a:cxn ang="0">
                  <a:pos x="connsiteX1144" y="connsiteY1144"/>
                </a:cxn>
                <a:cxn ang="0">
                  <a:pos x="connsiteX1145" y="connsiteY1145"/>
                </a:cxn>
                <a:cxn ang="0">
                  <a:pos x="connsiteX1146" y="connsiteY1146"/>
                </a:cxn>
                <a:cxn ang="0">
                  <a:pos x="connsiteX1147" y="connsiteY1147"/>
                </a:cxn>
                <a:cxn ang="0">
                  <a:pos x="connsiteX1148" y="connsiteY1148"/>
                </a:cxn>
                <a:cxn ang="0">
                  <a:pos x="connsiteX1149" y="connsiteY1149"/>
                </a:cxn>
                <a:cxn ang="0">
                  <a:pos x="connsiteX1150" y="connsiteY1150"/>
                </a:cxn>
                <a:cxn ang="0">
                  <a:pos x="connsiteX1151" y="connsiteY1151"/>
                </a:cxn>
                <a:cxn ang="0">
                  <a:pos x="connsiteX1152" y="connsiteY1152"/>
                </a:cxn>
                <a:cxn ang="0">
                  <a:pos x="connsiteX1153" y="connsiteY1153"/>
                </a:cxn>
                <a:cxn ang="0">
                  <a:pos x="connsiteX1154" y="connsiteY1154"/>
                </a:cxn>
                <a:cxn ang="0">
                  <a:pos x="connsiteX1155" y="connsiteY1155"/>
                </a:cxn>
                <a:cxn ang="0">
                  <a:pos x="connsiteX1156" y="connsiteY1156"/>
                </a:cxn>
                <a:cxn ang="0">
                  <a:pos x="connsiteX1157" y="connsiteY1157"/>
                </a:cxn>
                <a:cxn ang="0">
                  <a:pos x="connsiteX1158" y="connsiteY1158"/>
                </a:cxn>
                <a:cxn ang="0">
                  <a:pos x="connsiteX1159" y="connsiteY1159"/>
                </a:cxn>
                <a:cxn ang="0">
                  <a:pos x="connsiteX1160" y="connsiteY1160"/>
                </a:cxn>
                <a:cxn ang="0">
                  <a:pos x="connsiteX1161" y="connsiteY1161"/>
                </a:cxn>
                <a:cxn ang="0">
                  <a:pos x="connsiteX1162" y="connsiteY1162"/>
                </a:cxn>
                <a:cxn ang="0">
                  <a:pos x="connsiteX1163" y="connsiteY1163"/>
                </a:cxn>
                <a:cxn ang="0">
                  <a:pos x="connsiteX1164" y="connsiteY1164"/>
                </a:cxn>
                <a:cxn ang="0">
                  <a:pos x="connsiteX1165" y="connsiteY1165"/>
                </a:cxn>
                <a:cxn ang="0">
                  <a:pos x="connsiteX1166" y="connsiteY1166"/>
                </a:cxn>
                <a:cxn ang="0">
                  <a:pos x="connsiteX1167" y="connsiteY1167"/>
                </a:cxn>
                <a:cxn ang="0">
                  <a:pos x="connsiteX1168" y="connsiteY1168"/>
                </a:cxn>
                <a:cxn ang="0">
                  <a:pos x="connsiteX1169" y="connsiteY1169"/>
                </a:cxn>
                <a:cxn ang="0">
                  <a:pos x="connsiteX1170" y="connsiteY1170"/>
                </a:cxn>
                <a:cxn ang="0">
                  <a:pos x="connsiteX1171" y="connsiteY1171"/>
                </a:cxn>
                <a:cxn ang="0">
                  <a:pos x="connsiteX1172" y="connsiteY1172"/>
                </a:cxn>
                <a:cxn ang="0">
                  <a:pos x="connsiteX1173" y="connsiteY1173"/>
                </a:cxn>
                <a:cxn ang="0">
                  <a:pos x="connsiteX1174" y="connsiteY1174"/>
                </a:cxn>
                <a:cxn ang="0">
                  <a:pos x="connsiteX1175" y="connsiteY1175"/>
                </a:cxn>
                <a:cxn ang="0">
                  <a:pos x="connsiteX1176" y="connsiteY1176"/>
                </a:cxn>
                <a:cxn ang="0">
                  <a:pos x="connsiteX1177" y="connsiteY1177"/>
                </a:cxn>
                <a:cxn ang="0">
                  <a:pos x="connsiteX1178" y="connsiteY1178"/>
                </a:cxn>
                <a:cxn ang="0">
                  <a:pos x="connsiteX1179" y="connsiteY1179"/>
                </a:cxn>
                <a:cxn ang="0">
                  <a:pos x="connsiteX1180" y="connsiteY1180"/>
                </a:cxn>
                <a:cxn ang="0">
                  <a:pos x="connsiteX1181" y="connsiteY1181"/>
                </a:cxn>
                <a:cxn ang="0">
                  <a:pos x="connsiteX1182" y="connsiteY1182"/>
                </a:cxn>
                <a:cxn ang="0">
                  <a:pos x="connsiteX1183" y="connsiteY1183"/>
                </a:cxn>
                <a:cxn ang="0">
                  <a:pos x="connsiteX1184" y="connsiteY1184"/>
                </a:cxn>
                <a:cxn ang="0">
                  <a:pos x="connsiteX1185" y="connsiteY1185"/>
                </a:cxn>
                <a:cxn ang="0">
                  <a:pos x="connsiteX1186" y="connsiteY1186"/>
                </a:cxn>
                <a:cxn ang="0">
                  <a:pos x="connsiteX1187" y="connsiteY1187"/>
                </a:cxn>
                <a:cxn ang="0">
                  <a:pos x="connsiteX1188" y="connsiteY1188"/>
                </a:cxn>
                <a:cxn ang="0">
                  <a:pos x="connsiteX1189" y="connsiteY1189"/>
                </a:cxn>
                <a:cxn ang="0">
                  <a:pos x="connsiteX1190" y="connsiteY1190"/>
                </a:cxn>
                <a:cxn ang="0">
                  <a:pos x="connsiteX1191" y="connsiteY1191"/>
                </a:cxn>
                <a:cxn ang="0">
                  <a:pos x="connsiteX1192" y="connsiteY1192"/>
                </a:cxn>
                <a:cxn ang="0">
                  <a:pos x="connsiteX1193" y="connsiteY1193"/>
                </a:cxn>
                <a:cxn ang="0">
                  <a:pos x="connsiteX1194" y="connsiteY1194"/>
                </a:cxn>
                <a:cxn ang="0">
                  <a:pos x="connsiteX1195" y="connsiteY1195"/>
                </a:cxn>
                <a:cxn ang="0">
                  <a:pos x="connsiteX1196" y="connsiteY1196"/>
                </a:cxn>
                <a:cxn ang="0">
                  <a:pos x="connsiteX1197" y="connsiteY1197"/>
                </a:cxn>
                <a:cxn ang="0">
                  <a:pos x="connsiteX1198" y="connsiteY1198"/>
                </a:cxn>
                <a:cxn ang="0">
                  <a:pos x="connsiteX1199" y="connsiteY1199"/>
                </a:cxn>
                <a:cxn ang="0">
                  <a:pos x="connsiteX1200" y="connsiteY1200"/>
                </a:cxn>
                <a:cxn ang="0">
                  <a:pos x="connsiteX1201" y="connsiteY1201"/>
                </a:cxn>
                <a:cxn ang="0">
                  <a:pos x="connsiteX1202" y="connsiteY1202"/>
                </a:cxn>
                <a:cxn ang="0">
                  <a:pos x="connsiteX1203" y="connsiteY1203"/>
                </a:cxn>
                <a:cxn ang="0">
                  <a:pos x="connsiteX1204" y="connsiteY1204"/>
                </a:cxn>
                <a:cxn ang="0">
                  <a:pos x="connsiteX1205" y="connsiteY1205"/>
                </a:cxn>
                <a:cxn ang="0">
                  <a:pos x="connsiteX1206" y="connsiteY1206"/>
                </a:cxn>
                <a:cxn ang="0">
                  <a:pos x="connsiteX1207" y="connsiteY1207"/>
                </a:cxn>
                <a:cxn ang="0">
                  <a:pos x="connsiteX1208" y="connsiteY1208"/>
                </a:cxn>
                <a:cxn ang="0">
                  <a:pos x="connsiteX1209" y="connsiteY1209"/>
                </a:cxn>
                <a:cxn ang="0">
                  <a:pos x="connsiteX1210" y="connsiteY1210"/>
                </a:cxn>
                <a:cxn ang="0">
                  <a:pos x="connsiteX1211" y="connsiteY1211"/>
                </a:cxn>
                <a:cxn ang="0">
                  <a:pos x="connsiteX1212" y="connsiteY1212"/>
                </a:cxn>
                <a:cxn ang="0">
                  <a:pos x="connsiteX1213" y="connsiteY1213"/>
                </a:cxn>
                <a:cxn ang="0">
                  <a:pos x="connsiteX1214" y="connsiteY1214"/>
                </a:cxn>
                <a:cxn ang="0">
                  <a:pos x="connsiteX1215" y="connsiteY1215"/>
                </a:cxn>
                <a:cxn ang="0">
                  <a:pos x="connsiteX1216" y="connsiteY1216"/>
                </a:cxn>
                <a:cxn ang="0">
                  <a:pos x="connsiteX1217" y="connsiteY1217"/>
                </a:cxn>
                <a:cxn ang="0">
                  <a:pos x="connsiteX1218" y="connsiteY1218"/>
                </a:cxn>
                <a:cxn ang="0">
                  <a:pos x="connsiteX1219" y="connsiteY1219"/>
                </a:cxn>
                <a:cxn ang="0">
                  <a:pos x="connsiteX1220" y="connsiteY1220"/>
                </a:cxn>
                <a:cxn ang="0">
                  <a:pos x="connsiteX1221" y="connsiteY1221"/>
                </a:cxn>
                <a:cxn ang="0">
                  <a:pos x="connsiteX1222" y="connsiteY1222"/>
                </a:cxn>
                <a:cxn ang="0">
                  <a:pos x="connsiteX1223" y="connsiteY1223"/>
                </a:cxn>
                <a:cxn ang="0">
                  <a:pos x="connsiteX1224" y="connsiteY1224"/>
                </a:cxn>
                <a:cxn ang="0">
                  <a:pos x="connsiteX1225" y="connsiteY1225"/>
                </a:cxn>
                <a:cxn ang="0">
                  <a:pos x="connsiteX1226" y="connsiteY1226"/>
                </a:cxn>
                <a:cxn ang="0">
                  <a:pos x="connsiteX1227" y="connsiteY1227"/>
                </a:cxn>
                <a:cxn ang="0">
                  <a:pos x="connsiteX1228" y="connsiteY1228"/>
                </a:cxn>
                <a:cxn ang="0">
                  <a:pos x="connsiteX1229" y="connsiteY1229"/>
                </a:cxn>
                <a:cxn ang="0">
                  <a:pos x="connsiteX1230" y="connsiteY1230"/>
                </a:cxn>
                <a:cxn ang="0">
                  <a:pos x="connsiteX1231" y="connsiteY1231"/>
                </a:cxn>
                <a:cxn ang="0">
                  <a:pos x="connsiteX1232" y="connsiteY1232"/>
                </a:cxn>
                <a:cxn ang="0">
                  <a:pos x="connsiteX1233" y="connsiteY1233"/>
                </a:cxn>
                <a:cxn ang="0">
                  <a:pos x="connsiteX1234" y="connsiteY1234"/>
                </a:cxn>
                <a:cxn ang="0">
                  <a:pos x="connsiteX1235" y="connsiteY1235"/>
                </a:cxn>
                <a:cxn ang="0">
                  <a:pos x="connsiteX1236" y="connsiteY1236"/>
                </a:cxn>
                <a:cxn ang="0">
                  <a:pos x="connsiteX1237" y="connsiteY1237"/>
                </a:cxn>
                <a:cxn ang="0">
                  <a:pos x="connsiteX1238" y="connsiteY1238"/>
                </a:cxn>
                <a:cxn ang="0">
                  <a:pos x="connsiteX1239" y="connsiteY1239"/>
                </a:cxn>
                <a:cxn ang="0">
                  <a:pos x="connsiteX1240" y="connsiteY1240"/>
                </a:cxn>
                <a:cxn ang="0">
                  <a:pos x="connsiteX1241" y="connsiteY1241"/>
                </a:cxn>
                <a:cxn ang="0">
                  <a:pos x="connsiteX1242" y="connsiteY1242"/>
                </a:cxn>
                <a:cxn ang="0">
                  <a:pos x="connsiteX1243" y="connsiteY1243"/>
                </a:cxn>
                <a:cxn ang="0">
                  <a:pos x="connsiteX1244" y="connsiteY1244"/>
                </a:cxn>
                <a:cxn ang="0">
                  <a:pos x="connsiteX1245" y="connsiteY1245"/>
                </a:cxn>
                <a:cxn ang="0">
                  <a:pos x="connsiteX1246" y="connsiteY1246"/>
                </a:cxn>
                <a:cxn ang="0">
                  <a:pos x="connsiteX1247" y="connsiteY1247"/>
                </a:cxn>
                <a:cxn ang="0">
                  <a:pos x="connsiteX1248" y="connsiteY1248"/>
                </a:cxn>
                <a:cxn ang="0">
                  <a:pos x="connsiteX1249" y="connsiteY1249"/>
                </a:cxn>
                <a:cxn ang="0">
                  <a:pos x="connsiteX1250" y="connsiteY1250"/>
                </a:cxn>
                <a:cxn ang="0">
                  <a:pos x="connsiteX1251" y="connsiteY1251"/>
                </a:cxn>
                <a:cxn ang="0">
                  <a:pos x="connsiteX1252" y="connsiteY1252"/>
                </a:cxn>
                <a:cxn ang="0">
                  <a:pos x="connsiteX1253" y="connsiteY1253"/>
                </a:cxn>
                <a:cxn ang="0">
                  <a:pos x="connsiteX1254" y="connsiteY1254"/>
                </a:cxn>
                <a:cxn ang="0">
                  <a:pos x="connsiteX1255" y="connsiteY1255"/>
                </a:cxn>
                <a:cxn ang="0">
                  <a:pos x="connsiteX1256" y="connsiteY1256"/>
                </a:cxn>
                <a:cxn ang="0">
                  <a:pos x="connsiteX1257" y="connsiteY1257"/>
                </a:cxn>
                <a:cxn ang="0">
                  <a:pos x="connsiteX1258" y="connsiteY1258"/>
                </a:cxn>
                <a:cxn ang="0">
                  <a:pos x="connsiteX1259" y="connsiteY1259"/>
                </a:cxn>
                <a:cxn ang="0">
                  <a:pos x="connsiteX1260" y="connsiteY1260"/>
                </a:cxn>
                <a:cxn ang="0">
                  <a:pos x="connsiteX1261" y="connsiteY1261"/>
                </a:cxn>
                <a:cxn ang="0">
                  <a:pos x="connsiteX1262" y="connsiteY1262"/>
                </a:cxn>
                <a:cxn ang="0">
                  <a:pos x="connsiteX1263" y="connsiteY1263"/>
                </a:cxn>
                <a:cxn ang="0">
                  <a:pos x="connsiteX1264" y="connsiteY1264"/>
                </a:cxn>
                <a:cxn ang="0">
                  <a:pos x="connsiteX1265" y="connsiteY1265"/>
                </a:cxn>
                <a:cxn ang="0">
                  <a:pos x="connsiteX1266" y="connsiteY1266"/>
                </a:cxn>
                <a:cxn ang="0">
                  <a:pos x="connsiteX1267" y="connsiteY1267"/>
                </a:cxn>
                <a:cxn ang="0">
                  <a:pos x="connsiteX1268" y="connsiteY1268"/>
                </a:cxn>
                <a:cxn ang="0">
                  <a:pos x="connsiteX1269" y="connsiteY1269"/>
                </a:cxn>
                <a:cxn ang="0">
                  <a:pos x="connsiteX1270" y="connsiteY1270"/>
                </a:cxn>
                <a:cxn ang="0">
                  <a:pos x="connsiteX1271" y="connsiteY1271"/>
                </a:cxn>
                <a:cxn ang="0">
                  <a:pos x="connsiteX1272" y="connsiteY1272"/>
                </a:cxn>
                <a:cxn ang="0">
                  <a:pos x="connsiteX1273" y="connsiteY1273"/>
                </a:cxn>
                <a:cxn ang="0">
                  <a:pos x="connsiteX1274" y="connsiteY1274"/>
                </a:cxn>
                <a:cxn ang="0">
                  <a:pos x="connsiteX1275" y="connsiteY1275"/>
                </a:cxn>
                <a:cxn ang="0">
                  <a:pos x="connsiteX1276" y="connsiteY1276"/>
                </a:cxn>
                <a:cxn ang="0">
                  <a:pos x="connsiteX1277" y="connsiteY1277"/>
                </a:cxn>
                <a:cxn ang="0">
                  <a:pos x="connsiteX1278" y="connsiteY1278"/>
                </a:cxn>
                <a:cxn ang="0">
                  <a:pos x="connsiteX1279" y="connsiteY1279"/>
                </a:cxn>
                <a:cxn ang="0">
                  <a:pos x="connsiteX1280" y="connsiteY1280"/>
                </a:cxn>
                <a:cxn ang="0">
                  <a:pos x="connsiteX1281" y="connsiteY1281"/>
                </a:cxn>
                <a:cxn ang="0">
                  <a:pos x="connsiteX1282" y="connsiteY1282"/>
                </a:cxn>
                <a:cxn ang="0">
                  <a:pos x="connsiteX1283" y="connsiteY1283"/>
                </a:cxn>
                <a:cxn ang="0">
                  <a:pos x="connsiteX1284" y="connsiteY1284"/>
                </a:cxn>
                <a:cxn ang="0">
                  <a:pos x="connsiteX1285" y="connsiteY1285"/>
                </a:cxn>
                <a:cxn ang="0">
                  <a:pos x="connsiteX1286" y="connsiteY1286"/>
                </a:cxn>
                <a:cxn ang="0">
                  <a:pos x="connsiteX1287" y="connsiteY1287"/>
                </a:cxn>
                <a:cxn ang="0">
                  <a:pos x="connsiteX1288" y="connsiteY1288"/>
                </a:cxn>
                <a:cxn ang="0">
                  <a:pos x="connsiteX1289" y="connsiteY1289"/>
                </a:cxn>
                <a:cxn ang="0">
                  <a:pos x="connsiteX1290" y="connsiteY1290"/>
                </a:cxn>
                <a:cxn ang="0">
                  <a:pos x="connsiteX1291" y="connsiteY1291"/>
                </a:cxn>
                <a:cxn ang="0">
                  <a:pos x="connsiteX1292" y="connsiteY1292"/>
                </a:cxn>
                <a:cxn ang="0">
                  <a:pos x="connsiteX1293" y="connsiteY1293"/>
                </a:cxn>
                <a:cxn ang="0">
                  <a:pos x="connsiteX1294" y="connsiteY1294"/>
                </a:cxn>
                <a:cxn ang="0">
                  <a:pos x="connsiteX1295" y="connsiteY1295"/>
                </a:cxn>
                <a:cxn ang="0">
                  <a:pos x="connsiteX1296" y="connsiteY1296"/>
                </a:cxn>
                <a:cxn ang="0">
                  <a:pos x="connsiteX1297" y="connsiteY1297"/>
                </a:cxn>
                <a:cxn ang="0">
                  <a:pos x="connsiteX1298" y="connsiteY1298"/>
                </a:cxn>
                <a:cxn ang="0">
                  <a:pos x="connsiteX1299" y="connsiteY1299"/>
                </a:cxn>
                <a:cxn ang="0">
                  <a:pos x="connsiteX1300" y="connsiteY1300"/>
                </a:cxn>
                <a:cxn ang="0">
                  <a:pos x="connsiteX1301" y="connsiteY1301"/>
                </a:cxn>
                <a:cxn ang="0">
                  <a:pos x="connsiteX1302" y="connsiteY1302"/>
                </a:cxn>
                <a:cxn ang="0">
                  <a:pos x="connsiteX1303" y="connsiteY1303"/>
                </a:cxn>
                <a:cxn ang="0">
                  <a:pos x="connsiteX1304" y="connsiteY1304"/>
                </a:cxn>
                <a:cxn ang="0">
                  <a:pos x="connsiteX1305" y="connsiteY1305"/>
                </a:cxn>
                <a:cxn ang="0">
                  <a:pos x="connsiteX1306" y="connsiteY1306"/>
                </a:cxn>
                <a:cxn ang="0">
                  <a:pos x="connsiteX1307" y="connsiteY1307"/>
                </a:cxn>
                <a:cxn ang="0">
                  <a:pos x="connsiteX1308" y="connsiteY1308"/>
                </a:cxn>
                <a:cxn ang="0">
                  <a:pos x="connsiteX1309" y="connsiteY1309"/>
                </a:cxn>
                <a:cxn ang="0">
                  <a:pos x="connsiteX1310" y="connsiteY1310"/>
                </a:cxn>
                <a:cxn ang="0">
                  <a:pos x="connsiteX1311" y="connsiteY1311"/>
                </a:cxn>
                <a:cxn ang="0">
                  <a:pos x="connsiteX1312" y="connsiteY1312"/>
                </a:cxn>
                <a:cxn ang="0">
                  <a:pos x="connsiteX1313" y="connsiteY1313"/>
                </a:cxn>
                <a:cxn ang="0">
                  <a:pos x="connsiteX1314" y="connsiteY1314"/>
                </a:cxn>
                <a:cxn ang="0">
                  <a:pos x="connsiteX1315" y="connsiteY1315"/>
                </a:cxn>
                <a:cxn ang="0">
                  <a:pos x="connsiteX1316" y="connsiteY1316"/>
                </a:cxn>
                <a:cxn ang="0">
                  <a:pos x="connsiteX1317" y="connsiteY1317"/>
                </a:cxn>
                <a:cxn ang="0">
                  <a:pos x="connsiteX1318" y="connsiteY1318"/>
                </a:cxn>
                <a:cxn ang="0">
                  <a:pos x="connsiteX1319" y="connsiteY1319"/>
                </a:cxn>
                <a:cxn ang="0">
                  <a:pos x="connsiteX1320" y="connsiteY1320"/>
                </a:cxn>
                <a:cxn ang="0">
                  <a:pos x="connsiteX1321" y="connsiteY1321"/>
                </a:cxn>
                <a:cxn ang="0">
                  <a:pos x="connsiteX1322" y="connsiteY1322"/>
                </a:cxn>
                <a:cxn ang="0">
                  <a:pos x="connsiteX1323" y="connsiteY1323"/>
                </a:cxn>
                <a:cxn ang="0">
                  <a:pos x="connsiteX1324" y="connsiteY1324"/>
                </a:cxn>
                <a:cxn ang="0">
                  <a:pos x="connsiteX1325" y="connsiteY1325"/>
                </a:cxn>
                <a:cxn ang="0">
                  <a:pos x="connsiteX1326" y="connsiteY1326"/>
                </a:cxn>
                <a:cxn ang="0">
                  <a:pos x="connsiteX1327" y="connsiteY1327"/>
                </a:cxn>
                <a:cxn ang="0">
                  <a:pos x="connsiteX1328" y="connsiteY1328"/>
                </a:cxn>
                <a:cxn ang="0">
                  <a:pos x="connsiteX1329" y="connsiteY1329"/>
                </a:cxn>
                <a:cxn ang="0">
                  <a:pos x="connsiteX1330" y="connsiteY1330"/>
                </a:cxn>
                <a:cxn ang="0">
                  <a:pos x="connsiteX1331" y="connsiteY1331"/>
                </a:cxn>
                <a:cxn ang="0">
                  <a:pos x="connsiteX1332" y="connsiteY1332"/>
                </a:cxn>
                <a:cxn ang="0">
                  <a:pos x="connsiteX1333" y="connsiteY1333"/>
                </a:cxn>
                <a:cxn ang="0">
                  <a:pos x="connsiteX1334" y="connsiteY1334"/>
                </a:cxn>
                <a:cxn ang="0">
                  <a:pos x="connsiteX1335" y="connsiteY1335"/>
                </a:cxn>
                <a:cxn ang="0">
                  <a:pos x="connsiteX1336" y="connsiteY1336"/>
                </a:cxn>
                <a:cxn ang="0">
                  <a:pos x="connsiteX1337" y="connsiteY1337"/>
                </a:cxn>
                <a:cxn ang="0">
                  <a:pos x="connsiteX1338" y="connsiteY1338"/>
                </a:cxn>
                <a:cxn ang="0">
                  <a:pos x="connsiteX1339" y="connsiteY1339"/>
                </a:cxn>
                <a:cxn ang="0">
                  <a:pos x="connsiteX1340" y="connsiteY1340"/>
                </a:cxn>
                <a:cxn ang="0">
                  <a:pos x="connsiteX1341" y="connsiteY1341"/>
                </a:cxn>
                <a:cxn ang="0">
                  <a:pos x="connsiteX1342" y="connsiteY1342"/>
                </a:cxn>
                <a:cxn ang="0">
                  <a:pos x="connsiteX1343" y="connsiteY1343"/>
                </a:cxn>
                <a:cxn ang="0">
                  <a:pos x="connsiteX1344" y="connsiteY1344"/>
                </a:cxn>
                <a:cxn ang="0">
                  <a:pos x="connsiteX1345" y="connsiteY1345"/>
                </a:cxn>
                <a:cxn ang="0">
                  <a:pos x="connsiteX1346" y="connsiteY1346"/>
                </a:cxn>
                <a:cxn ang="0">
                  <a:pos x="connsiteX1347" y="connsiteY1347"/>
                </a:cxn>
                <a:cxn ang="0">
                  <a:pos x="connsiteX1348" y="connsiteY1348"/>
                </a:cxn>
                <a:cxn ang="0">
                  <a:pos x="connsiteX1349" y="connsiteY1349"/>
                </a:cxn>
                <a:cxn ang="0">
                  <a:pos x="connsiteX1350" y="connsiteY1350"/>
                </a:cxn>
                <a:cxn ang="0">
                  <a:pos x="connsiteX1351" y="connsiteY1351"/>
                </a:cxn>
                <a:cxn ang="0">
                  <a:pos x="connsiteX1352" y="connsiteY1352"/>
                </a:cxn>
                <a:cxn ang="0">
                  <a:pos x="connsiteX1353" y="connsiteY1353"/>
                </a:cxn>
                <a:cxn ang="0">
                  <a:pos x="connsiteX1354" y="connsiteY1354"/>
                </a:cxn>
                <a:cxn ang="0">
                  <a:pos x="connsiteX1355" y="connsiteY1355"/>
                </a:cxn>
                <a:cxn ang="0">
                  <a:pos x="connsiteX1356" y="connsiteY1356"/>
                </a:cxn>
                <a:cxn ang="0">
                  <a:pos x="connsiteX1357" y="connsiteY1357"/>
                </a:cxn>
                <a:cxn ang="0">
                  <a:pos x="connsiteX1358" y="connsiteY1358"/>
                </a:cxn>
                <a:cxn ang="0">
                  <a:pos x="connsiteX1359" y="connsiteY1359"/>
                </a:cxn>
                <a:cxn ang="0">
                  <a:pos x="connsiteX1360" y="connsiteY1360"/>
                </a:cxn>
                <a:cxn ang="0">
                  <a:pos x="connsiteX1361" y="connsiteY1361"/>
                </a:cxn>
                <a:cxn ang="0">
                  <a:pos x="connsiteX1362" y="connsiteY1362"/>
                </a:cxn>
                <a:cxn ang="0">
                  <a:pos x="connsiteX1363" y="connsiteY1363"/>
                </a:cxn>
                <a:cxn ang="0">
                  <a:pos x="connsiteX1364" y="connsiteY1364"/>
                </a:cxn>
                <a:cxn ang="0">
                  <a:pos x="connsiteX1365" y="connsiteY1365"/>
                </a:cxn>
                <a:cxn ang="0">
                  <a:pos x="connsiteX1366" y="connsiteY1366"/>
                </a:cxn>
                <a:cxn ang="0">
                  <a:pos x="connsiteX1367" y="connsiteY1367"/>
                </a:cxn>
                <a:cxn ang="0">
                  <a:pos x="connsiteX1368" y="connsiteY1368"/>
                </a:cxn>
                <a:cxn ang="0">
                  <a:pos x="connsiteX1369" y="connsiteY1369"/>
                </a:cxn>
                <a:cxn ang="0">
                  <a:pos x="connsiteX1370" y="connsiteY1370"/>
                </a:cxn>
                <a:cxn ang="0">
                  <a:pos x="connsiteX1371" y="connsiteY1371"/>
                </a:cxn>
                <a:cxn ang="0">
                  <a:pos x="connsiteX1372" y="connsiteY1372"/>
                </a:cxn>
                <a:cxn ang="0">
                  <a:pos x="connsiteX1373" y="connsiteY1373"/>
                </a:cxn>
                <a:cxn ang="0">
                  <a:pos x="connsiteX1374" y="connsiteY1374"/>
                </a:cxn>
                <a:cxn ang="0">
                  <a:pos x="connsiteX1375" y="connsiteY1375"/>
                </a:cxn>
                <a:cxn ang="0">
                  <a:pos x="connsiteX1376" y="connsiteY1376"/>
                </a:cxn>
                <a:cxn ang="0">
                  <a:pos x="connsiteX1377" y="connsiteY1377"/>
                </a:cxn>
                <a:cxn ang="0">
                  <a:pos x="connsiteX1378" y="connsiteY1378"/>
                </a:cxn>
                <a:cxn ang="0">
                  <a:pos x="connsiteX1379" y="connsiteY1379"/>
                </a:cxn>
                <a:cxn ang="0">
                  <a:pos x="connsiteX1380" y="connsiteY1380"/>
                </a:cxn>
                <a:cxn ang="0">
                  <a:pos x="connsiteX1381" y="connsiteY1381"/>
                </a:cxn>
                <a:cxn ang="0">
                  <a:pos x="connsiteX1382" y="connsiteY1382"/>
                </a:cxn>
                <a:cxn ang="0">
                  <a:pos x="connsiteX1383" y="connsiteY1383"/>
                </a:cxn>
                <a:cxn ang="0">
                  <a:pos x="connsiteX1384" y="connsiteY1384"/>
                </a:cxn>
                <a:cxn ang="0">
                  <a:pos x="connsiteX1385" y="connsiteY1385"/>
                </a:cxn>
                <a:cxn ang="0">
                  <a:pos x="connsiteX1386" y="connsiteY1386"/>
                </a:cxn>
                <a:cxn ang="0">
                  <a:pos x="connsiteX1387" y="connsiteY1387"/>
                </a:cxn>
                <a:cxn ang="0">
                  <a:pos x="connsiteX1388" y="connsiteY1388"/>
                </a:cxn>
                <a:cxn ang="0">
                  <a:pos x="connsiteX1389" y="connsiteY1389"/>
                </a:cxn>
                <a:cxn ang="0">
                  <a:pos x="connsiteX1390" y="connsiteY1390"/>
                </a:cxn>
                <a:cxn ang="0">
                  <a:pos x="connsiteX1391" y="connsiteY1391"/>
                </a:cxn>
                <a:cxn ang="0">
                  <a:pos x="connsiteX1392" y="connsiteY1392"/>
                </a:cxn>
                <a:cxn ang="0">
                  <a:pos x="connsiteX1393" y="connsiteY1393"/>
                </a:cxn>
                <a:cxn ang="0">
                  <a:pos x="connsiteX1394" y="connsiteY1394"/>
                </a:cxn>
                <a:cxn ang="0">
                  <a:pos x="connsiteX1395" y="connsiteY1395"/>
                </a:cxn>
                <a:cxn ang="0">
                  <a:pos x="connsiteX1396" y="connsiteY1396"/>
                </a:cxn>
                <a:cxn ang="0">
                  <a:pos x="connsiteX1397" y="connsiteY1397"/>
                </a:cxn>
                <a:cxn ang="0">
                  <a:pos x="connsiteX1398" y="connsiteY1398"/>
                </a:cxn>
                <a:cxn ang="0">
                  <a:pos x="connsiteX1399" y="connsiteY1399"/>
                </a:cxn>
                <a:cxn ang="0">
                  <a:pos x="connsiteX1400" y="connsiteY1400"/>
                </a:cxn>
                <a:cxn ang="0">
                  <a:pos x="connsiteX1401" y="connsiteY1401"/>
                </a:cxn>
                <a:cxn ang="0">
                  <a:pos x="connsiteX1402" y="connsiteY1402"/>
                </a:cxn>
                <a:cxn ang="0">
                  <a:pos x="connsiteX1403" y="connsiteY1403"/>
                </a:cxn>
                <a:cxn ang="0">
                  <a:pos x="connsiteX1404" y="connsiteY1404"/>
                </a:cxn>
                <a:cxn ang="0">
                  <a:pos x="connsiteX1405" y="connsiteY1405"/>
                </a:cxn>
                <a:cxn ang="0">
                  <a:pos x="connsiteX1406" y="connsiteY1406"/>
                </a:cxn>
                <a:cxn ang="0">
                  <a:pos x="connsiteX1407" y="connsiteY1407"/>
                </a:cxn>
                <a:cxn ang="0">
                  <a:pos x="connsiteX1408" y="connsiteY1408"/>
                </a:cxn>
                <a:cxn ang="0">
                  <a:pos x="connsiteX1409" y="connsiteY1409"/>
                </a:cxn>
                <a:cxn ang="0">
                  <a:pos x="connsiteX1410" y="connsiteY1410"/>
                </a:cxn>
                <a:cxn ang="0">
                  <a:pos x="connsiteX1411" y="connsiteY1411"/>
                </a:cxn>
                <a:cxn ang="0">
                  <a:pos x="connsiteX1412" y="connsiteY1412"/>
                </a:cxn>
                <a:cxn ang="0">
                  <a:pos x="connsiteX1413" y="connsiteY1413"/>
                </a:cxn>
                <a:cxn ang="0">
                  <a:pos x="connsiteX1414" y="connsiteY1414"/>
                </a:cxn>
                <a:cxn ang="0">
                  <a:pos x="connsiteX1415" y="connsiteY1415"/>
                </a:cxn>
                <a:cxn ang="0">
                  <a:pos x="connsiteX1416" y="connsiteY1416"/>
                </a:cxn>
                <a:cxn ang="0">
                  <a:pos x="connsiteX1417" y="connsiteY1417"/>
                </a:cxn>
                <a:cxn ang="0">
                  <a:pos x="connsiteX1418" y="connsiteY1418"/>
                </a:cxn>
                <a:cxn ang="0">
                  <a:pos x="connsiteX1419" y="connsiteY1419"/>
                </a:cxn>
                <a:cxn ang="0">
                  <a:pos x="connsiteX1420" y="connsiteY1420"/>
                </a:cxn>
                <a:cxn ang="0">
                  <a:pos x="connsiteX1421" y="connsiteY1421"/>
                </a:cxn>
                <a:cxn ang="0">
                  <a:pos x="connsiteX1422" y="connsiteY1422"/>
                </a:cxn>
                <a:cxn ang="0">
                  <a:pos x="connsiteX1423" y="connsiteY1423"/>
                </a:cxn>
                <a:cxn ang="0">
                  <a:pos x="connsiteX1424" y="connsiteY1424"/>
                </a:cxn>
                <a:cxn ang="0">
                  <a:pos x="connsiteX1425" y="connsiteY1425"/>
                </a:cxn>
                <a:cxn ang="0">
                  <a:pos x="connsiteX1426" y="connsiteY1426"/>
                </a:cxn>
                <a:cxn ang="0">
                  <a:pos x="connsiteX1427" y="connsiteY1427"/>
                </a:cxn>
                <a:cxn ang="0">
                  <a:pos x="connsiteX1428" y="connsiteY1428"/>
                </a:cxn>
                <a:cxn ang="0">
                  <a:pos x="connsiteX1429" y="connsiteY1429"/>
                </a:cxn>
                <a:cxn ang="0">
                  <a:pos x="connsiteX1430" y="connsiteY1430"/>
                </a:cxn>
                <a:cxn ang="0">
                  <a:pos x="connsiteX1431" y="connsiteY1431"/>
                </a:cxn>
                <a:cxn ang="0">
                  <a:pos x="connsiteX1432" y="connsiteY1432"/>
                </a:cxn>
                <a:cxn ang="0">
                  <a:pos x="connsiteX1433" y="connsiteY1433"/>
                </a:cxn>
                <a:cxn ang="0">
                  <a:pos x="connsiteX1434" y="connsiteY1434"/>
                </a:cxn>
                <a:cxn ang="0">
                  <a:pos x="connsiteX1435" y="connsiteY1435"/>
                </a:cxn>
                <a:cxn ang="0">
                  <a:pos x="connsiteX1436" y="connsiteY1436"/>
                </a:cxn>
                <a:cxn ang="0">
                  <a:pos x="connsiteX1437" y="connsiteY1437"/>
                </a:cxn>
                <a:cxn ang="0">
                  <a:pos x="connsiteX1438" y="connsiteY1438"/>
                </a:cxn>
                <a:cxn ang="0">
                  <a:pos x="connsiteX1439" y="connsiteY1439"/>
                </a:cxn>
                <a:cxn ang="0">
                  <a:pos x="connsiteX1440" y="connsiteY1440"/>
                </a:cxn>
                <a:cxn ang="0">
                  <a:pos x="connsiteX1441" y="connsiteY1441"/>
                </a:cxn>
                <a:cxn ang="0">
                  <a:pos x="connsiteX1442" y="connsiteY1442"/>
                </a:cxn>
                <a:cxn ang="0">
                  <a:pos x="connsiteX1443" y="connsiteY1443"/>
                </a:cxn>
                <a:cxn ang="0">
                  <a:pos x="connsiteX1444" y="connsiteY1444"/>
                </a:cxn>
                <a:cxn ang="0">
                  <a:pos x="connsiteX1445" y="connsiteY1445"/>
                </a:cxn>
                <a:cxn ang="0">
                  <a:pos x="connsiteX1446" y="connsiteY1446"/>
                </a:cxn>
                <a:cxn ang="0">
                  <a:pos x="connsiteX1447" y="connsiteY1447"/>
                </a:cxn>
                <a:cxn ang="0">
                  <a:pos x="connsiteX1448" y="connsiteY1448"/>
                </a:cxn>
                <a:cxn ang="0">
                  <a:pos x="connsiteX1449" y="connsiteY1449"/>
                </a:cxn>
                <a:cxn ang="0">
                  <a:pos x="connsiteX1450" y="connsiteY1450"/>
                </a:cxn>
                <a:cxn ang="0">
                  <a:pos x="connsiteX1451" y="connsiteY1451"/>
                </a:cxn>
                <a:cxn ang="0">
                  <a:pos x="connsiteX1452" y="connsiteY1452"/>
                </a:cxn>
                <a:cxn ang="0">
                  <a:pos x="connsiteX1453" y="connsiteY1453"/>
                </a:cxn>
                <a:cxn ang="0">
                  <a:pos x="connsiteX1454" y="connsiteY1454"/>
                </a:cxn>
                <a:cxn ang="0">
                  <a:pos x="connsiteX1455" y="connsiteY1455"/>
                </a:cxn>
                <a:cxn ang="0">
                  <a:pos x="connsiteX1456" y="connsiteY1456"/>
                </a:cxn>
                <a:cxn ang="0">
                  <a:pos x="connsiteX1457" y="connsiteY1457"/>
                </a:cxn>
                <a:cxn ang="0">
                  <a:pos x="connsiteX1458" y="connsiteY1458"/>
                </a:cxn>
                <a:cxn ang="0">
                  <a:pos x="connsiteX1459" y="connsiteY1459"/>
                </a:cxn>
                <a:cxn ang="0">
                  <a:pos x="connsiteX1460" y="connsiteY1460"/>
                </a:cxn>
                <a:cxn ang="0">
                  <a:pos x="connsiteX1461" y="connsiteY1461"/>
                </a:cxn>
                <a:cxn ang="0">
                  <a:pos x="connsiteX1462" y="connsiteY1462"/>
                </a:cxn>
                <a:cxn ang="0">
                  <a:pos x="connsiteX1463" y="connsiteY1463"/>
                </a:cxn>
                <a:cxn ang="0">
                  <a:pos x="connsiteX1464" y="connsiteY1464"/>
                </a:cxn>
                <a:cxn ang="0">
                  <a:pos x="connsiteX1465" y="connsiteY1465"/>
                </a:cxn>
                <a:cxn ang="0">
                  <a:pos x="connsiteX1466" y="connsiteY1466"/>
                </a:cxn>
                <a:cxn ang="0">
                  <a:pos x="connsiteX1467" y="connsiteY1467"/>
                </a:cxn>
                <a:cxn ang="0">
                  <a:pos x="connsiteX1468" y="connsiteY1468"/>
                </a:cxn>
                <a:cxn ang="0">
                  <a:pos x="connsiteX1469" y="connsiteY1469"/>
                </a:cxn>
                <a:cxn ang="0">
                  <a:pos x="connsiteX1470" y="connsiteY1470"/>
                </a:cxn>
                <a:cxn ang="0">
                  <a:pos x="connsiteX1471" y="connsiteY1471"/>
                </a:cxn>
                <a:cxn ang="0">
                  <a:pos x="connsiteX1472" y="connsiteY1472"/>
                </a:cxn>
                <a:cxn ang="0">
                  <a:pos x="connsiteX1473" y="connsiteY1473"/>
                </a:cxn>
                <a:cxn ang="0">
                  <a:pos x="connsiteX1474" y="connsiteY1474"/>
                </a:cxn>
                <a:cxn ang="0">
                  <a:pos x="connsiteX1475" y="connsiteY1475"/>
                </a:cxn>
                <a:cxn ang="0">
                  <a:pos x="connsiteX1476" y="connsiteY1476"/>
                </a:cxn>
                <a:cxn ang="0">
                  <a:pos x="connsiteX1477" y="connsiteY1477"/>
                </a:cxn>
                <a:cxn ang="0">
                  <a:pos x="connsiteX1478" y="connsiteY1478"/>
                </a:cxn>
                <a:cxn ang="0">
                  <a:pos x="connsiteX1479" y="connsiteY1479"/>
                </a:cxn>
                <a:cxn ang="0">
                  <a:pos x="connsiteX1480" y="connsiteY1480"/>
                </a:cxn>
                <a:cxn ang="0">
                  <a:pos x="connsiteX1481" y="connsiteY1481"/>
                </a:cxn>
                <a:cxn ang="0">
                  <a:pos x="connsiteX1482" y="connsiteY1482"/>
                </a:cxn>
                <a:cxn ang="0">
                  <a:pos x="connsiteX1483" y="connsiteY1483"/>
                </a:cxn>
                <a:cxn ang="0">
                  <a:pos x="connsiteX1484" y="connsiteY1484"/>
                </a:cxn>
                <a:cxn ang="0">
                  <a:pos x="connsiteX1485" y="connsiteY1485"/>
                </a:cxn>
                <a:cxn ang="0">
                  <a:pos x="connsiteX1486" y="connsiteY1486"/>
                </a:cxn>
                <a:cxn ang="0">
                  <a:pos x="connsiteX1487" y="connsiteY1487"/>
                </a:cxn>
                <a:cxn ang="0">
                  <a:pos x="connsiteX1488" y="connsiteY1488"/>
                </a:cxn>
                <a:cxn ang="0">
                  <a:pos x="connsiteX1489" y="connsiteY1489"/>
                </a:cxn>
                <a:cxn ang="0">
                  <a:pos x="connsiteX1490" y="connsiteY1490"/>
                </a:cxn>
                <a:cxn ang="0">
                  <a:pos x="connsiteX1491" y="connsiteY1491"/>
                </a:cxn>
                <a:cxn ang="0">
                  <a:pos x="connsiteX1492" y="connsiteY1492"/>
                </a:cxn>
                <a:cxn ang="0">
                  <a:pos x="connsiteX1493" y="connsiteY1493"/>
                </a:cxn>
                <a:cxn ang="0">
                  <a:pos x="connsiteX1494" y="connsiteY1494"/>
                </a:cxn>
                <a:cxn ang="0">
                  <a:pos x="connsiteX1495" y="connsiteY1495"/>
                </a:cxn>
                <a:cxn ang="0">
                  <a:pos x="connsiteX1496" y="connsiteY1496"/>
                </a:cxn>
                <a:cxn ang="0">
                  <a:pos x="connsiteX1497" y="connsiteY1497"/>
                </a:cxn>
                <a:cxn ang="0">
                  <a:pos x="connsiteX1498" y="connsiteY1498"/>
                </a:cxn>
                <a:cxn ang="0">
                  <a:pos x="connsiteX1499" y="connsiteY1499"/>
                </a:cxn>
                <a:cxn ang="0">
                  <a:pos x="connsiteX1500" y="connsiteY1500"/>
                </a:cxn>
                <a:cxn ang="0">
                  <a:pos x="connsiteX1501" y="connsiteY1501"/>
                </a:cxn>
                <a:cxn ang="0">
                  <a:pos x="connsiteX1502" y="connsiteY1502"/>
                </a:cxn>
                <a:cxn ang="0">
                  <a:pos x="connsiteX1503" y="connsiteY1503"/>
                </a:cxn>
                <a:cxn ang="0">
                  <a:pos x="connsiteX1504" y="connsiteY1504"/>
                </a:cxn>
                <a:cxn ang="0">
                  <a:pos x="connsiteX1505" y="connsiteY1505"/>
                </a:cxn>
                <a:cxn ang="0">
                  <a:pos x="connsiteX1506" y="connsiteY1506"/>
                </a:cxn>
                <a:cxn ang="0">
                  <a:pos x="connsiteX1507" y="connsiteY1507"/>
                </a:cxn>
                <a:cxn ang="0">
                  <a:pos x="connsiteX1508" y="connsiteY1508"/>
                </a:cxn>
                <a:cxn ang="0">
                  <a:pos x="connsiteX1509" y="connsiteY1509"/>
                </a:cxn>
                <a:cxn ang="0">
                  <a:pos x="connsiteX1510" y="connsiteY1510"/>
                </a:cxn>
                <a:cxn ang="0">
                  <a:pos x="connsiteX1511" y="connsiteY1511"/>
                </a:cxn>
                <a:cxn ang="0">
                  <a:pos x="connsiteX1512" y="connsiteY1512"/>
                </a:cxn>
                <a:cxn ang="0">
                  <a:pos x="connsiteX1513" y="connsiteY1513"/>
                </a:cxn>
                <a:cxn ang="0">
                  <a:pos x="connsiteX1514" y="connsiteY1514"/>
                </a:cxn>
                <a:cxn ang="0">
                  <a:pos x="connsiteX1515" y="connsiteY1515"/>
                </a:cxn>
                <a:cxn ang="0">
                  <a:pos x="connsiteX1516" y="connsiteY1516"/>
                </a:cxn>
                <a:cxn ang="0">
                  <a:pos x="connsiteX1517" y="connsiteY1517"/>
                </a:cxn>
                <a:cxn ang="0">
                  <a:pos x="connsiteX1518" y="connsiteY1518"/>
                </a:cxn>
                <a:cxn ang="0">
                  <a:pos x="connsiteX1519" y="connsiteY1519"/>
                </a:cxn>
                <a:cxn ang="0">
                  <a:pos x="connsiteX1520" y="connsiteY1520"/>
                </a:cxn>
                <a:cxn ang="0">
                  <a:pos x="connsiteX1521" y="connsiteY1521"/>
                </a:cxn>
                <a:cxn ang="0">
                  <a:pos x="connsiteX1522" y="connsiteY1522"/>
                </a:cxn>
                <a:cxn ang="0">
                  <a:pos x="connsiteX1523" y="connsiteY1523"/>
                </a:cxn>
                <a:cxn ang="0">
                  <a:pos x="connsiteX1524" y="connsiteY1524"/>
                </a:cxn>
                <a:cxn ang="0">
                  <a:pos x="connsiteX1525" y="connsiteY1525"/>
                </a:cxn>
                <a:cxn ang="0">
                  <a:pos x="connsiteX1526" y="connsiteY1526"/>
                </a:cxn>
                <a:cxn ang="0">
                  <a:pos x="connsiteX1527" y="connsiteY1527"/>
                </a:cxn>
                <a:cxn ang="0">
                  <a:pos x="connsiteX1528" y="connsiteY1528"/>
                </a:cxn>
                <a:cxn ang="0">
                  <a:pos x="connsiteX1529" y="connsiteY1529"/>
                </a:cxn>
                <a:cxn ang="0">
                  <a:pos x="connsiteX1530" y="connsiteY1530"/>
                </a:cxn>
                <a:cxn ang="0">
                  <a:pos x="connsiteX1531" y="connsiteY1531"/>
                </a:cxn>
                <a:cxn ang="0">
                  <a:pos x="connsiteX1532" y="connsiteY1532"/>
                </a:cxn>
                <a:cxn ang="0">
                  <a:pos x="connsiteX1533" y="connsiteY1533"/>
                </a:cxn>
                <a:cxn ang="0">
                  <a:pos x="connsiteX1534" y="connsiteY1534"/>
                </a:cxn>
                <a:cxn ang="0">
                  <a:pos x="connsiteX1535" y="connsiteY1535"/>
                </a:cxn>
                <a:cxn ang="0">
                  <a:pos x="connsiteX1536" y="connsiteY1536"/>
                </a:cxn>
                <a:cxn ang="0">
                  <a:pos x="connsiteX1537" y="connsiteY1537"/>
                </a:cxn>
                <a:cxn ang="0">
                  <a:pos x="connsiteX1538" y="connsiteY1538"/>
                </a:cxn>
                <a:cxn ang="0">
                  <a:pos x="connsiteX1539" y="connsiteY1539"/>
                </a:cxn>
                <a:cxn ang="0">
                  <a:pos x="connsiteX1540" y="connsiteY1540"/>
                </a:cxn>
                <a:cxn ang="0">
                  <a:pos x="connsiteX1541" y="connsiteY1541"/>
                </a:cxn>
                <a:cxn ang="0">
                  <a:pos x="connsiteX1542" y="connsiteY1542"/>
                </a:cxn>
                <a:cxn ang="0">
                  <a:pos x="connsiteX1543" y="connsiteY1543"/>
                </a:cxn>
                <a:cxn ang="0">
                  <a:pos x="connsiteX1544" y="connsiteY1544"/>
                </a:cxn>
                <a:cxn ang="0">
                  <a:pos x="connsiteX1545" y="connsiteY1545"/>
                </a:cxn>
                <a:cxn ang="0">
                  <a:pos x="connsiteX1546" y="connsiteY1546"/>
                </a:cxn>
                <a:cxn ang="0">
                  <a:pos x="connsiteX1547" y="connsiteY1547"/>
                </a:cxn>
                <a:cxn ang="0">
                  <a:pos x="connsiteX1548" y="connsiteY1548"/>
                </a:cxn>
                <a:cxn ang="0">
                  <a:pos x="connsiteX1549" y="connsiteY1549"/>
                </a:cxn>
                <a:cxn ang="0">
                  <a:pos x="connsiteX1550" y="connsiteY1550"/>
                </a:cxn>
                <a:cxn ang="0">
                  <a:pos x="connsiteX1551" y="connsiteY1551"/>
                </a:cxn>
                <a:cxn ang="0">
                  <a:pos x="connsiteX1552" y="connsiteY1552"/>
                </a:cxn>
                <a:cxn ang="0">
                  <a:pos x="connsiteX1553" y="connsiteY1553"/>
                </a:cxn>
                <a:cxn ang="0">
                  <a:pos x="connsiteX1554" y="connsiteY1554"/>
                </a:cxn>
                <a:cxn ang="0">
                  <a:pos x="connsiteX1555" y="connsiteY1555"/>
                </a:cxn>
                <a:cxn ang="0">
                  <a:pos x="connsiteX1556" y="connsiteY1556"/>
                </a:cxn>
                <a:cxn ang="0">
                  <a:pos x="connsiteX1557" y="connsiteY1557"/>
                </a:cxn>
                <a:cxn ang="0">
                  <a:pos x="connsiteX1558" y="connsiteY1558"/>
                </a:cxn>
                <a:cxn ang="0">
                  <a:pos x="connsiteX1559" y="connsiteY1559"/>
                </a:cxn>
                <a:cxn ang="0">
                  <a:pos x="connsiteX1560" y="connsiteY1560"/>
                </a:cxn>
                <a:cxn ang="0">
                  <a:pos x="connsiteX1561" y="connsiteY1561"/>
                </a:cxn>
                <a:cxn ang="0">
                  <a:pos x="connsiteX1562" y="connsiteY1562"/>
                </a:cxn>
                <a:cxn ang="0">
                  <a:pos x="connsiteX1563" y="connsiteY1563"/>
                </a:cxn>
                <a:cxn ang="0">
                  <a:pos x="connsiteX1564" y="connsiteY1564"/>
                </a:cxn>
                <a:cxn ang="0">
                  <a:pos x="connsiteX1565" y="connsiteY1565"/>
                </a:cxn>
                <a:cxn ang="0">
                  <a:pos x="connsiteX1566" y="connsiteY1566"/>
                </a:cxn>
                <a:cxn ang="0">
                  <a:pos x="connsiteX1567" y="connsiteY1567"/>
                </a:cxn>
                <a:cxn ang="0">
                  <a:pos x="connsiteX1568" y="connsiteY1568"/>
                </a:cxn>
                <a:cxn ang="0">
                  <a:pos x="connsiteX1569" y="connsiteY1569"/>
                </a:cxn>
                <a:cxn ang="0">
                  <a:pos x="connsiteX1570" y="connsiteY1570"/>
                </a:cxn>
                <a:cxn ang="0">
                  <a:pos x="connsiteX1571" y="connsiteY1571"/>
                </a:cxn>
                <a:cxn ang="0">
                  <a:pos x="connsiteX1572" y="connsiteY1572"/>
                </a:cxn>
                <a:cxn ang="0">
                  <a:pos x="connsiteX1573" y="connsiteY1573"/>
                </a:cxn>
                <a:cxn ang="0">
                  <a:pos x="connsiteX1574" y="connsiteY1574"/>
                </a:cxn>
                <a:cxn ang="0">
                  <a:pos x="connsiteX1575" y="connsiteY1575"/>
                </a:cxn>
                <a:cxn ang="0">
                  <a:pos x="connsiteX1576" y="connsiteY1576"/>
                </a:cxn>
                <a:cxn ang="0">
                  <a:pos x="connsiteX1577" y="connsiteY1577"/>
                </a:cxn>
                <a:cxn ang="0">
                  <a:pos x="connsiteX1578" y="connsiteY1578"/>
                </a:cxn>
                <a:cxn ang="0">
                  <a:pos x="connsiteX1579" y="connsiteY1579"/>
                </a:cxn>
                <a:cxn ang="0">
                  <a:pos x="connsiteX1580" y="connsiteY1580"/>
                </a:cxn>
                <a:cxn ang="0">
                  <a:pos x="connsiteX1581" y="connsiteY1581"/>
                </a:cxn>
                <a:cxn ang="0">
                  <a:pos x="connsiteX1582" y="connsiteY1582"/>
                </a:cxn>
                <a:cxn ang="0">
                  <a:pos x="connsiteX1583" y="connsiteY1583"/>
                </a:cxn>
                <a:cxn ang="0">
                  <a:pos x="connsiteX1584" y="connsiteY1584"/>
                </a:cxn>
                <a:cxn ang="0">
                  <a:pos x="connsiteX1585" y="connsiteY1585"/>
                </a:cxn>
                <a:cxn ang="0">
                  <a:pos x="connsiteX1586" y="connsiteY1586"/>
                </a:cxn>
                <a:cxn ang="0">
                  <a:pos x="connsiteX1587" y="connsiteY1587"/>
                </a:cxn>
                <a:cxn ang="0">
                  <a:pos x="connsiteX1588" y="connsiteY1588"/>
                </a:cxn>
                <a:cxn ang="0">
                  <a:pos x="connsiteX1589" y="connsiteY1589"/>
                </a:cxn>
                <a:cxn ang="0">
                  <a:pos x="connsiteX1590" y="connsiteY1590"/>
                </a:cxn>
                <a:cxn ang="0">
                  <a:pos x="connsiteX1591" y="connsiteY1591"/>
                </a:cxn>
                <a:cxn ang="0">
                  <a:pos x="connsiteX1592" y="connsiteY1592"/>
                </a:cxn>
                <a:cxn ang="0">
                  <a:pos x="connsiteX1593" y="connsiteY1593"/>
                </a:cxn>
                <a:cxn ang="0">
                  <a:pos x="connsiteX1594" y="connsiteY1594"/>
                </a:cxn>
                <a:cxn ang="0">
                  <a:pos x="connsiteX1595" y="connsiteY1595"/>
                </a:cxn>
                <a:cxn ang="0">
                  <a:pos x="connsiteX1596" y="connsiteY1596"/>
                </a:cxn>
                <a:cxn ang="0">
                  <a:pos x="connsiteX1597" y="connsiteY1597"/>
                </a:cxn>
                <a:cxn ang="0">
                  <a:pos x="connsiteX1598" y="connsiteY1598"/>
                </a:cxn>
                <a:cxn ang="0">
                  <a:pos x="connsiteX1599" y="connsiteY1599"/>
                </a:cxn>
                <a:cxn ang="0">
                  <a:pos x="connsiteX1600" y="connsiteY1600"/>
                </a:cxn>
                <a:cxn ang="0">
                  <a:pos x="connsiteX1601" y="connsiteY1601"/>
                </a:cxn>
                <a:cxn ang="0">
                  <a:pos x="connsiteX1602" y="connsiteY1602"/>
                </a:cxn>
                <a:cxn ang="0">
                  <a:pos x="connsiteX1603" y="connsiteY1603"/>
                </a:cxn>
                <a:cxn ang="0">
                  <a:pos x="connsiteX1604" y="connsiteY1604"/>
                </a:cxn>
                <a:cxn ang="0">
                  <a:pos x="connsiteX1605" y="connsiteY1605"/>
                </a:cxn>
                <a:cxn ang="0">
                  <a:pos x="connsiteX1606" y="connsiteY1606"/>
                </a:cxn>
                <a:cxn ang="0">
                  <a:pos x="connsiteX1607" y="connsiteY1607"/>
                </a:cxn>
                <a:cxn ang="0">
                  <a:pos x="connsiteX1608" y="connsiteY1608"/>
                </a:cxn>
                <a:cxn ang="0">
                  <a:pos x="connsiteX1609" y="connsiteY1609"/>
                </a:cxn>
                <a:cxn ang="0">
                  <a:pos x="connsiteX1610" y="connsiteY1610"/>
                </a:cxn>
                <a:cxn ang="0">
                  <a:pos x="connsiteX1611" y="connsiteY1611"/>
                </a:cxn>
                <a:cxn ang="0">
                  <a:pos x="connsiteX1612" y="connsiteY1612"/>
                </a:cxn>
                <a:cxn ang="0">
                  <a:pos x="connsiteX1613" y="connsiteY1613"/>
                </a:cxn>
                <a:cxn ang="0">
                  <a:pos x="connsiteX1614" y="connsiteY1614"/>
                </a:cxn>
                <a:cxn ang="0">
                  <a:pos x="connsiteX1615" y="connsiteY1615"/>
                </a:cxn>
                <a:cxn ang="0">
                  <a:pos x="connsiteX1616" y="connsiteY1616"/>
                </a:cxn>
                <a:cxn ang="0">
                  <a:pos x="connsiteX1617" y="connsiteY1617"/>
                </a:cxn>
                <a:cxn ang="0">
                  <a:pos x="connsiteX1618" y="connsiteY1618"/>
                </a:cxn>
                <a:cxn ang="0">
                  <a:pos x="connsiteX1619" y="connsiteY1619"/>
                </a:cxn>
                <a:cxn ang="0">
                  <a:pos x="connsiteX1620" y="connsiteY1620"/>
                </a:cxn>
                <a:cxn ang="0">
                  <a:pos x="connsiteX1621" y="connsiteY1621"/>
                </a:cxn>
                <a:cxn ang="0">
                  <a:pos x="connsiteX1622" y="connsiteY1622"/>
                </a:cxn>
                <a:cxn ang="0">
                  <a:pos x="connsiteX1623" y="connsiteY1623"/>
                </a:cxn>
                <a:cxn ang="0">
                  <a:pos x="connsiteX1624" y="connsiteY1624"/>
                </a:cxn>
                <a:cxn ang="0">
                  <a:pos x="connsiteX1625" y="connsiteY1625"/>
                </a:cxn>
                <a:cxn ang="0">
                  <a:pos x="connsiteX1626" y="connsiteY1626"/>
                </a:cxn>
                <a:cxn ang="0">
                  <a:pos x="connsiteX1627" y="connsiteY1627"/>
                </a:cxn>
                <a:cxn ang="0">
                  <a:pos x="connsiteX1628" y="connsiteY1628"/>
                </a:cxn>
                <a:cxn ang="0">
                  <a:pos x="connsiteX1629" y="connsiteY1629"/>
                </a:cxn>
                <a:cxn ang="0">
                  <a:pos x="connsiteX1630" y="connsiteY1630"/>
                </a:cxn>
                <a:cxn ang="0">
                  <a:pos x="connsiteX1631" y="connsiteY1631"/>
                </a:cxn>
                <a:cxn ang="0">
                  <a:pos x="connsiteX1632" y="connsiteY1632"/>
                </a:cxn>
                <a:cxn ang="0">
                  <a:pos x="connsiteX1633" y="connsiteY1633"/>
                </a:cxn>
                <a:cxn ang="0">
                  <a:pos x="connsiteX1634" y="connsiteY1634"/>
                </a:cxn>
                <a:cxn ang="0">
                  <a:pos x="connsiteX1635" y="connsiteY1635"/>
                </a:cxn>
                <a:cxn ang="0">
                  <a:pos x="connsiteX1636" y="connsiteY1636"/>
                </a:cxn>
                <a:cxn ang="0">
                  <a:pos x="connsiteX1637" y="connsiteY1637"/>
                </a:cxn>
                <a:cxn ang="0">
                  <a:pos x="connsiteX1638" y="connsiteY1638"/>
                </a:cxn>
                <a:cxn ang="0">
                  <a:pos x="connsiteX1639" y="connsiteY1639"/>
                </a:cxn>
                <a:cxn ang="0">
                  <a:pos x="connsiteX1640" y="connsiteY1640"/>
                </a:cxn>
                <a:cxn ang="0">
                  <a:pos x="connsiteX1641" y="connsiteY1641"/>
                </a:cxn>
                <a:cxn ang="0">
                  <a:pos x="connsiteX1642" y="connsiteY1642"/>
                </a:cxn>
                <a:cxn ang="0">
                  <a:pos x="connsiteX1643" y="connsiteY1643"/>
                </a:cxn>
                <a:cxn ang="0">
                  <a:pos x="connsiteX1644" y="connsiteY1644"/>
                </a:cxn>
                <a:cxn ang="0">
                  <a:pos x="connsiteX1645" y="connsiteY1645"/>
                </a:cxn>
                <a:cxn ang="0">
                  <a:pos x="connsiteX1646" y="connsiteY1646"/>
                </a:cxn>
                <a:cxn ang="0">
                  <a:pos x="connsiteX1647" y="connsiteY1647"/>
                </a:cxn>
                <a:cxn ang="0">
                  <a:pos x="connsiteX1648" y="connsiteY1648"/>
                </a:cxn>
                <a:cxn ang="0">
                  <a:pos x="connsiteX1649" y="connsiteY1649"/>
                </a:cxn>
                <a:cxn ang="0">
                  <a:pos x="connsiteX1650" y="connsiteY1650"/>
                </a:cxn>
                <a:cxn ang="0">
                  <a:pos x="connsiteX1651" y="connsiteY1651"/>
                </a:cxn>
                <a:cxn ang="0">
                  <a:pos x="connsiteX1652" y="connsiteY1652"/>
                </a:cxn>
                <a:cxn ang="0">
                  <a:pos x="connsiteX1653" y="connsiteY1653"/>
                </a:cxn>
                <a:cxn ang="0">
                  <a:pos x="connsiteX1654" y="connsiteY1654"/>
                </a:cxn>
                <a:cxn ang="0">
                  <a:pos x="connsiteX1655" y="connsiteY1655"/>
                </a:cxn>
                <a:cxn ang="0">
                  <a:pos x="connsiteX1656" y="connsiteY1656"/>
                </a:cxn>
                <a:cxn ang="0">
                  <a:pos x="connsiteX1657" y="connsiteY1657"/>
                </a:cxn>
                <a:cxn ang="0">
                  <a:pos x="connsiteX1658" y="connsiteY1658"/>
                </a:cxn>
                <a:cxn ang="0">
                  <a:pos x="connsiteX1659" y="connsiteY1659"/>
                </a:cxn>
                <a:cxn ang="0">
                  <a:pos x="connsiteX1660" y="connsiteY1660"/>
                </a:cxn>
                <a:cxn ang="0">
                  <a:pos x="connsiteX1661" y="connsiteY1661"/>
                </a:cxn>
                <a:cxn ang="0">
                  <a:pos x="connsiteX1662" y="connsiteY1662"/>
                </a:cxn>
                <a:cxn ang="0">
                  <a:pos x="connsiteX1663" y="connsiteY1663"/>
                </a:cxn>
                <a:cxn ang="0">
                  <a:pos x="connsiteX1664" y="connsiteY1664"/>
                </a:cxn>
                <a:cxn ang="0">
                  <a:pos x="connsiteX1665" y="connsiteY1665"/>
                </a:cxn>
                <a:cxn ang="0">
                  <a:pos x="connsiteX1666" y="connsiteY1666"/>
                </a:cxn>
                <a:cxn ang="0">
                  <a:pos x="connsiteX1667" y="connsiteY1667"/>
                </a:cxn>
                <a:cxn ang="0">
                  <a:pos x="connsiteX1668" y="connsiteY1668"/>
                </a:cxn>
                <a:cxn ang="0">
                  <a:pos x="connsiteX1669" y="connsiteY1669"/>
                </a:cxn>
                <a:cxn ang="0">
                  <a:pos x="connsiteX1670" y="connsiteY1670"/>
                </a:cxn>
                <a:cxn ang="0">
                  <a:pos x="connsiteX1671" y="connsiteY1671"/>
                </a:cxn>
                <a:cxn ang="0">
                  <a:pos x="connsiteX1672" y="connsiteY1672"/>
                </a:cxn>
                <a:cxn ang="0">
                  <a:pos x="connsiteX1673" y="connsiteY1673"/>
                </a:cxn>
                <a:cxn ang="0">
                  <a:pos x="connsiteX1674" y="connsiteY1674"/>
                </a:cxn>
                <a:cxn ang="0">
                  <a:pos x="connsiteX1675" y="connsiteY1675"/>
                </a:cxn>
                <a:cxn ang="0">
                  <a:pos x="connsiteX1676" y="connsiteY1676"/>
                </a:cxn>
                <a:cxn ang="0">
                  <a:pos x="connsiteX1677" y="connsiteY1677"/>
                </a:cxn>
                <a:cxn ang="0">
                  <a:pos x="connsiteX1678" y="connsiteY1678"/>
                </a:cxn>
                <a:cxn ang="0">
                  <a:pos x="connsiteX1679" y="connsiteY1679"/>
                </a:cxn>
                <a:cxn ang="0">
                  <a:pos x="connsiteX1680" y="connsiteY1680"/>
                </a:cxn>
                <a:cxn ang="0">
                  <a:pos x="connsiteX1681" y="connsiteY1681"/>
                </a:cxn>
                <a:cxn ang="0">
                  <a:pos x="connsiteX1682" y="connsiteY1682"/>
                </a:cxn>
                <a:cxn ang="0">
                  <a:pos x="connsiteX1683" y="connsiteY1683"/>
                </a:cxn>
                <a:cxn ang="0">
                  <a:pos x="connsiteX1684" y="connsiteY1684"/>
                </a:cxn>
                <a:cxn ang="0">
                  <a:pos x="connsiteX1685" y="connsiteY1685"/>
                </a:cxn>
                <a:cxn ang="0">
                  <a:pos x="connsiteX1686" y="connsiteY1686"/>
                </a:cxn>
                <a:cxn ang="0">
                  <a:pos x="connsiteX1687" y="connsiteY1687"/>
                </a:cxn>
                <a:cxn ang="0">
                  <a:pos x="connsiteX1688" y="connsiteY1688"/>
                </a:cxn>
                <a:cxn ang="0">
                  <a:pos x="connsiteX1689" y="connsiteY1689"/>
                </a:cxn>
                <a:cxn ang="0">
                  <a:pos x="connsiteX1690" y="connsiteY1690"/>
                </a:cxn>
                <a:cxn ang="0">
                  <a:pos x="connsiteX1691" y="connsiteY1691"/>
                </a:cxn>
                <a:cxn ang="0">
                  <a:pos x="connsiteX1692" y="connsiteY1692"/>
                </a:cxn>
                <a:cxn ang="0">
                  <a:pos x="connsiteX1693" y="connsiteY1693"/>
                </a:cxn>
                <a:cxn ang="0">
                  <a:pos x="connsiteX1694" y="connsiteY1694"/>
                </a:cxn>
                <a:cxn ang="0">
                  <a:pos x="connsiteX1695" y="connsiteY1695"/>
                </a:cxn>
                <a:cxn ang="0">
                  <a:pos x="connsiteX1696" y="connsiteY1696"/>
                </a:cxn>
                <a:cxn ang="0">
                  <a:pos x="connsiteX1697" y="connsiteY1697"/>
                </a:cxn>
                <a:cxn ang="0">
                  <a:pos x="connsiteX1698" y="connsiteY1698"/>
                </a:cxn>
                <a:cxn ang="0">
                  <a:pos x="connsiteX1699" y="connsiteY1699"/>
                </a:cxn>
                <a:cxn ang="0">
                  <a:pos x="connsiteX1700" y="connsiteY1700"/>
                </a:cxn>
                <a:cxn ang="0">
                  <a:pos x="connsiteX1701" y="connsiteY1701"/>
                </a:cxn>
                <a:cxn ang="0">
                  <a:pos x="connsiteX1702" y="connsiteY1702"/>
                </a:cxn>
                <a:cxn ang="0">
                  <a:pos x="connsiteX1703" y="connsiteY1703"/>
                </a:cxn>
                <a:cxn ang="0">
                  <a:pos x="connsiteX1704" y="connsiteY1704"/>
                </a:cxn>
                <a:cxn ang="0">
                  <a:pos x="connsiteX1705" y="connsiteY1705"/>
                </a:cxn>
                <a:cxn ang="0">
                  <a:pos x="connsiteX1706" y="connsiteY1706"/>
                </a:cxn>
                <a:cxn ang="0">
                  <a:pos x="connsiteX1707" y="connsiteY1707"/>
                </a:cxn>
                <a:cxn ang="0">
                  <a:pos x="connsiteX1708" y="connsiteY1708"/>
                </a:cxn>
                <a:cxn ang="0">
                  <a:pos x="connsiteX1709" y="connsiteY1709"/>
                </a:cxn>
                <a:cxn ang="0">
                  <a:pos x="connsiteX1710" y="connsiteY1710"/>
                </a:cxn>
                <a:cxn ang="0">
                  <a:pos x="connsiteX1711" y="connsiteY1711"/>
                </a:cxn>
                <a:cxn ang="0">
                  <a:pos x="connsiteX1712" y="connsiteY1712"/>
                </a:cxn>
                <a:cxn ang="0">
                  <a:pos x="connsiteX1713" y="connsiteY1713"/>
                </a:cxn>
                <a:cxn ang="0">
                  <a:pos x="connsiteX1714" y="connsiteY1714"/>
                </a:cxn>
                <a:cxn ang="0">
                  <a:pos x="connsiteX1715" y="connsiteY1715"/>
                </a:cxn>
                <a:cxn ang="0">
                  <a:pos x="connsiteX1716" y="connsiteY1716"/>
                </a:cxn>
                <a:cxn ang="0">
                  <a:pos x="connsiteX1717" y="connsiteY1717"/>
                </a:cxn>
                <a:cxn ang="0">
                  <a:pos x="connsiteX1718" y="connsiteY1718"/>
                </a:cxn>
                <a:cxn ang="0">
                  <a:pos x="connsiteX1719" y="connsiteY1719"/>
                </a:cxn>
                <a:cxn ang="0">
                  <a:pos x="connsiteX1720" y="connsiteY1720"/>
                </a:cxn>
                <a:cxn ang="0">
                  <a:pos x="connsiteX1721" y="connsiteY1721"/>
                </a:cxn>
                <a:cxn ang="0">
                  <a:pos x="connsiteX1722" y="connsiteY1722"/>
                </a:cxn>
                <a:cxn ang="0">
                  <a:pos x="connsiteX1723" y="connsiteY1723"/>
                </a:cxn>
                <a:cxn ang="0">
                  <a:pos x="connsiteX1724" y="connsiteY1724"/>
                </a:cxn>
                <a:cxn ang="0">
                  <a:pos x="connsiteX1725" y="connsiteY1725"/>
                </a:cxn>
                <a:cxn ang="0">
                  <a:pos x="connsiteX1726" y="connsiteY1726"/>
                </a:cxn>
                <a:cxn ang="0">
                  <a:pos x="connsiteX1727" y="connsiteY1727"/>
                </a:cxn>
                <a:cxn ang="0">
                  <a:pos x="connsiteX1728" y="connsiteY1728"/>
                </a:cxn>
                <a:cxn ang="0">
                  <a:pos x="connsiteX1729" y="connsiteY1729"/>
                </a:cxn>
                <a:cxn ang="0">
                  <a:pos x="connsiteX1730" y="connsiteY1730"/>
                </a:cxn>
                <a:cxn ang="0">
                  <a:pos x="connsiteX1731" y="connsiteY1731"/>
                </a:cxn>
                <a:cxn ang="0">
                  <a:pos x="connsiteX1732" y="connsiteY1732"/>
                </a:cxn>
                <a:cxn ang="0">
                  <a:pos x="connsiteX1733" y="connsiteY1733"/>
                </a:cxn>
                <a:cxn ang="0">
                  <a:pos x="connsiteX1734" y="connsiteY1734"/>
                </a:cxn>
                <a:cxn ang="0">
                  <a:pos x="connsiteX1735" y="connsiteY1735"/>
                </a:cxn>
                <a:cxn ang="0">
                  <a:pos x="connsiteX1736" y="connsiteY1736"/>
                </a:cxn>
                <a:cxn ang="0">
                  <a:pos x="connsiteX1737" y="connsiteY1737"/>
                </a:cxn>
                <a:cxn ang="0">
                  <a:pos x="connsiteX1738" y="connsiteY1738"/>
                </a:cxn>
                <a:cxn ang="0">
                  <a:pos x="connsiteX1739" y="connsiteY1739"/>
                </a:cxn>
                <a:cxn ang="0">
                  <a:pos x="connsiteX1740" y="connsiteY1740"/>
                </a:cxn>
                <a:cxn ang="0">
                  <a:pos x="connsiteX1741" y="connsiteY1741"/>
                </a:cxn>
                <a:cxn ang="0">
                  <a:pos x="connsiteX1742" y="connsiteY1742"/>
                </a:cxn>
                <a:cxn ang="0">
                  <a:pos x="connsiteX1743" y="connsiteY1743"/>
                </a:cxn>
                <a:cxn ang="0">
                  <a:pos x="connsiteX1744" y="connsiteY1744"/>
                </a:cxn>
                <a:cxn ang="0">
                  <a:pos x="connsiteX1745" y="connsiteY1745"/>
                </a:cxn>
                <a:cxn ang="0">
                  <a:pos x="connsiteX1746" y="connsiteY1746"/>
                </a:cxn>
                <a:cxn ang="0">
                  <a:pos x="connsiteX1747" y="connsiteY1747"/>
                </a:cxn>
                <a:cxn ang="0">
                  <a:pos x="connsiteX1748" y="connsiteY1748"/>
                </a:cxn>
                <a:cxn ang="0">
                  <a:pos x="connsiteX1749" y="connsiteY1749"/>
                </a:cxn>
                <a:cxn ang="0">
                  <a:pos x="connsiteX1750" y="connsiteY1750"/>
                </a:cxn>
                <a:cxn ang="0">
                  <a:pos x="connsiteX1751" y="connsiteY1751"/>
                </a:cxn>
                <a:cxn ang="0">
                  <a:pos x="connsiteX1752" y="connsiteY1752"/>
                </a:cxn>
                <a:cxn ang="0">
                  <a:pos x="connsiteX1753" y="connsiteY1753"/>
                </a:cxn>
                <a:cxn ang="0">
                  <a:pos x="connsiteX1754" y="connsiteY1754"/>
                </a:cxn>
                <a:cxn ang="0">
                  <a:pos x="connsiteX1755" y="connsiteY1755"/>
                </a:cxn>
                <a:cxn ang="0">
                  <a:pos x="connsiteX1756" y="connsiteY1756"/>
                </a:cxn>
                <a:cxn ang="0">
                  <a:pos x="connsiteX1757" y="connsiteY1757"/>
                </a:cxn>
                <a:cxn ang="0">
                  <a:pos x="connsiteX1758" y="connsiteY1758"/>
                </a:cxn>
                <a:cxn ang="0">
                  <a:pos x="connsiteX1759" y="connsiteY1759"/>
                </a:cxn>
                <a:cxn ang="0">
                  <a:pos x="connsiteX1760" y="connsiteY1760"/>
                </a:cxn>
                <a:cxn ang="0">
                  <a:pos x="connsiteX1761" y="connsiteY1761"/>
                </a:cxn>
                <a:cxn ang="0">
                  <a:pos x="connsiteX1762" y="connsiteY1762"/>
                </a:cxn>
                <a:cxn ang="0">
                  <a:pos x="connsiteX1763" y="connsiteY1763"/>
                </a:cxn>
                <a:cxn ang="0">
                  <a:pos x="connsiteX1764" y="connsiteY1764"/>
                </a:cxn>
                <a:cxn ang="0">
                  <a:pos x="connsiteX1765" y="connsiteY1765"/>
                </a:cxn>
                <a:cxn ang="0">
                  <a:pos x="connsiteX1766" y="connsiteY1766"/>
                </a:cxn>
                <a:cxn ang="0">
                  <a:pos x="connsiteX1767" y="connsiteY1767"/>
                </a:cxn>
                <a:cxn ang="0">
                  <a:pos x="connsiteX1768" y="connsiteY1768"/>
                </a:cxn>
                <a:cxn ang="0">
                  <a:pos x="connsiteX1769" y="connsiteY1769"/>
                </a:cxn>
                <a:cxn ang="0">
                  <a:pos x="connsiteX1770" y="connsiteY1770"/>
                </a:cxn>
                <a:cxn ang="0">
                  <a:pos x="connsiteX1771" y="connsiteY1771"/>
                </a:cxn>
                <a:cxn ang="0">
                  <a:pos x="connsiteX1772" y="connsiteY1772"/>
                </a:cxn>
                <a:cxn ang="0">
                  <a:pos x="connsiteX1773" y="connsiteY1773"/>
                </a:cxn>
                <a:cxn ang="0">
                  <a:pos x="connsiteX1774" y="connsiteY1774"/>
                </a:cxn>
                <a:cxn ang="0">
                  <a:pos x="connsiteX1775" y="connsiteY1775"/>
                </a:cxn>
                <a:cxn ang="0">
                  <a:pos x="connsiteX1776" y="connsiteY1776"/>
                </a:cxn>
                <a:cxn ang="0">
                  <a:pos x="connsiteX1777" y="connsiteY1777"/>
                </a:cxn>
                <a:cxn ang="0">
                  <a:pos x="connsiteX1778" y="connsiteY1778"/>
                </a:cxn>
                <a:cxn ang="0">
                  <a:pos x="connsiteX1779" y="connsiteY1779"/>
                </a:cxn>
                <a:cxn ang="0">
                  <a:pos x="connsiteX1780" y="connsiteY1780"/>
                </a:cxn>
                <a:cxn ang="0">
                  <a:pos x="connsiteX1781" y="connsiteY1781"/>
                </a:cxn>
                <a:cxn ang="0">
                  <a:pos x="connsiteX1782" y="connsiteY1782"/>
                </a:cxn>
                <a:cxn ang="0">
                  <a:pos x="connsiteX1783" y="connsiteY1783"/>
                </a:cxn>
                <a:cxn ang="0">
                  <a:pos x="connsiteX1784" y="connsiteY1784"/>
                </a:cxn>
                <a:cxn ang="0">
                  <a:pos x="connsiteX1785" y="connsiteY1785"/>
                </a:cxn>
                <a:cxn ang="0">
                  <a:pos x="connsiteX1786" y="connsiteY1786"/>
                </a:cxn>
                <a:cxn ang="0">
                  <a:pos x="connsiteX1787" y="connsiteY1787"/>
                </a:cxn>
                <a:cxn ang="0">
                  <a:pos x="connsiteX1788" y="connsiteY1788"/>
                </a:cxn>
                <a:cxn ang="0">
                  <a:pos x="connsiteX1789" y="connsiteY1789"/>
                </a:cxn>
                <a:cxn ang="0">
                  <a:pos x="connsiteX1790" y="connsiteY1790"/>
                </a:cxn>
                <a:cxn ang="0">
                  <a:pos x="connsiteX1791" y="connsiteY1791"/>
                </a:cxn>
                <a:cxn ang="0">
                  <a:pos x="connsiteX1792" y="connsiteY1792"/>
                </a:cxn>
                <a:cxn ang="0">
                  <a:pos x="connsiteX1793" y="connsiteY1793"/>
                </a:cxn>
                <a:cxn ang="0">
                  <a:pos x="connsiteX1794" y="connsiteY1794"/>
                </a:cxn>
                <a:cxn ang="0">
                  <a:pos x="connsiteX1795" y="connsiteY1795"/>
                </a:cxn>
                <a:cxn ang="0">
                  <a:pos x="connsiteX1796" y="connsiteY1796"/>
                </a:cxn>
                <a:cxn ang="0">
                  <a:pos x="connsiteX1797" y="connsiteY1797"/>
                </a:cxn>
                <a:cxn ang="0">
                  <a:pos x="connsiteX1798" y="connsiteY1798"/>
                </a:cxn>
                <a:cxn ang="0">
                  <a:pos x="connsiteX1799" y="connsiteY1799"/>
                </a:cxn>
                <a:cxn ang="0">
                  <a:pos x="connsiteX1800" y="connsiteY1800"/>
                </a:cxn>
                <a:cxn ang="0">
                  <a:pos x="connsiteX1801" y="connsiteY1801"/>
                </a:cxn>
                <a:cxn ang="0">
                  <a:pos x="connsiteX1802" y="connsiteY1802"/>
                </a:cxn>
                <a:cxn ang="0">
                  <a:pos x="connsiteX1803" y="connsiteY1803"/>
                </a:cxn>
                <a:cxn ang="0">
                  <a:pos x="connsiteX1804" y="connsiteY1804"/>
                </a:cxn>
                <a:cxn ang="0">
                  <a:pos x="connsiteX1805" y="connsiteY1805"/>
                </a:cxn>
                <a:cxn ang="0">
                  <a:pos x="connsiteX1806" y="connsiteY1806"/>
                </a:cxn>
                <a:cxn ang="0">
                  <a:pos x="connsiteX1807" y="connsiteY1807"/>
                </a:cxn>
                <a:cxn ang="0">
                  <a:pos x="connsiteX1808" y="connsiteY1808"/>
                </a:cxn>
                <a:cxn ang="0">
                  <a:pos x="connsiteX1809" y="connsiteY1809"/>
                </a:cxn>
                <a:cxn ang="0">
                  <a:pos x="connsiteX1810" y="connsiteY1810"/>
                </a:cxn>
                <a:cxn ang="0">
                  <a:pos x="connsiteX1811" y="connsiteY1811"/>
                </a:cxn>
                <a:cxn ang="0">
                  <a:pos x="connsiteX1812" y="connsiteY1812"/>
                </a:cxn>
                <a:cxn ang="0">
                  <a:pos x="connsiteX1813" y="connsiteY1813"/>
                </a:cxn>
                <a:cxn ang="0">
                  <a:pos x="connsiteX1814" y="connsiteY1814"/>
                </a:cxn>
                <a:cxn ang="0">
                  <a:pos x="connsiteX1815" y="connsiteY1815"/>
                </a:cxn>
                <a:cxn ang="0">
                  <a:pos x="connsiteX1816" y="connsiteY1816"/>
                </a:cxn>
                <a:cxn ang="0">
                  <a:pos x="connsiteX1817" y="connsiteY1817"/>
                </a:cxn>
                <a:cxn ang="0">
                  <a:pos x="connsiteX1818" y="connsiteY1818"/>
                </a:cxn>
                <a:cxn ang="0">
                  <a:pos x="connsiteX1819" y="connsiteY1819"/>
                </a:cxn>
                <a:cxn ang="0">
                  <a:pos x="connsiteX1820" y="connsiteY1820"/>
                </a:cxn>
                <a:cxn ang="0">
                  <a:pos x="connsiteX1821" y="connsiteY1821"/>
                </a:cxn>
                <a:cxn ang="0">
                  <a:pos x="connsiteX1822" y="connsiteY1822"/>
                </a:cxn>
                <a:cxn ang="0">
                  <a:pos x="connsiteX1823" y="connsiteY1823"/>
                </a:cxn>
                <a:cxn ang="0">
                  <a:pos x="connsiteX1824" y="connsiteY1824"/>
                </a:cxn>
                <a:cxn ang="0">
                  <a:pos x="connsiteX1825" y="connsiteY1825"/>
                </a:cxn>
                <a:cxn ang="0">
                  <a:pos x="connsiteX1826" y="connsiteY1826"/>
                </a:cxn>
                <a:cxn ang="0">
                  <a:pos x="connsiteX1827" y="connsiteY1827"/>
                </a:cxn>
                <a:cxn ang="0">
                  <a:pos x="connsiteX1828" y="connsiteY1828"/>
                </a:cxn>
                <a:cxn ang="0">
                  <a:pos x="connsiteX1829" y="connsiteY1829"/>
                </a:cxn>
                <a:cxn ang="0">
                  <a:pos x="connsiteX1830" y="connsiteY1830"/>
                </a:cxn>
                <a:cxn ang="0">
                  <a:pos x="connsiteX1831" y="connsiteY1831"/>
                </a:cxn>
                <a:cxn ang="0">
                  <a:pos x="connsiteX1832" y="connsiteY1832"/>
                </a:cxn>
                <a:cxn ang="0">
                  <a:pos x="connsiteX1833" y="connsiteY1833"/>
                </a:cxn>
                <a:cxn ang="0">
                  <a:pos x="connsiteX1834" y="connsiteY1834"/>
                </a:cxn>
                <a:cxn ang="0">
                  <a:pos x="connsiteX1835" y="connsiteY1835"/>
                </a:cxn>
                <a:cxn ang="0">
                  <a:pos x="connsiteX1836" y="connsiteY1836"/>
                </a:cxn>
                <a:cxn ang="0">
                  <a:pos x="connsiteX1837" y="connsiteY1837"/>
                </a:cxn>
                <a:cxn ang="0">
                  <a:pos x="connsiteX1838" y="connsiteY1838"/>
                </a:cxn>
                <a:cxn ang="0">
                  <a:pos x="connsiteX1839" y="connsiteY1839"/>
                </a:cxn>
                <a:cxn ang="0">
                  <a:pos x="connsiteX1840" y="connsiteY1840"/>
                </a:cxn>
                <a:cxn ang="0">
                  <a:pos x="connsiteX1841" y="connsiteY1841"/>
                </a:cxn>
                <a:cxn ang="0">
                  <a:pos x="connsiteX1842" y="connsiteY1842"/>
                </a:cxn>
                <a:cxn ang="0">
                  <a:pos x="connsiteX1843" y="connsiteY1843"/>
                </a:cxn>
                <a:cxn ang="0">
                  <a:pos x="connsiteX1844" y="connsiteY1844"/>
                </a:cxn>
                <a:cxn ang="0">
                  <a:pos x="connsiteX1845" y="connsiteY1845"/>
                </a:cxn>
                <a:cxn ang="0">
                  <a:pos x="connsiteX1846" y="connsiteY1846"/>
                </a:cxn>
                <a:cxn ang="0">
                  <a:pos x="connsiteX1847" y="connsiteY1847"/>
                </a:cxn>
                <a:cxn ang="0">
                  <a:pos x="connsiteX1848" y="connsiteY1848"/>
                </a:cxn>
                <a:cxn ang="0">
                  <a:pos x="connsiteX1849" y="connsiteY1849"/>
                </a:cxn>
                <a:cxn ang="0">
                  <a:pos x="connsiteX1850" y="connsiteY1850"/>
                </a:cxn>
                <a:cxn ang="0">
                  <a:pos x="connsiteX1851" y="connsiteY1851"/>
                </a:cxn>
                <a:cxn ang="0">
                  <a:pos x="connsiteX1852" y="connsiteY1852"/>
                </a:cxn>
                <a:cxn ang="0">
                  <a:pos x="connsiteX1853" y="connsiteY1853"/>
                </a:cxn>
                <a:cxn ang="0">
                  <a:pos x="connsiteX1854" y="connsiteY1854"/>
                </a:cxn>
                <a:cxn ang="0">
                  <a:pos x="connsiteX1855" y="connsiteY1855"/>
                </a:cxn>
                <a:cxn ang="0">
                  <a:pos x="connsiteX1856" y="connsiteY1856"/>
                </a:cxn>
                <a:cxn ang="0">
                  <a:pos x="connsiteX1857" y="connsiteY1857"/>
                </a:cxn>
                <a:cxn ang="0">
                  <a:pos x="connsiteX1858" y="connsiteY1858"/>
                </a:cxn>
                <a:cxn ang="0">
                  <a:pos x="connsiteX1859" y="connsiteY1859"/>
                </a:cxn>
                <a:cxn ang="0">
                  <a:pos x="connsiteX1860" y="connsiteY1860"/>
                </a:cxn>
                <a:cxn ang="0">
                  <a:pos x="connsiteX1861" y="connsiteY1861"/>
                </a:cxn>
                <a:cxn ang="0">
                  <a:pos x="connsiteX1862" y="connsiteY1862"/>
                </a:cxn>
                <a:cxn ang="0">
                  <a:pos x="connsiteX1863" y="connsiteY1863"/>
                </a:cxn>
                <a:cxn ang="0">
                  <a:pos x="connsiteX1864" y="connsiteY1864"/>
                </a:cxn>
                <a:cxn ang="0">
                  <a:pos x="connsiteX1865" y="connsiteY1865"/>
                </a:cxn>
                <a:cxn ang="0">
                  <a:pos x="connsiteX1866" y="connsiteY1866"/>
                </a:cxn>
                <a:cxn ang="0">
                  <a:pos x="connsiteX1867" y="connsiteY1867"/>
                </a:cxn>
                <a:cxn ang="0">
                  <a:pos x="connsiteX1868" y="connsiteY1868"/>
                </a:cxn>
                <a:cxn ang="0">
                  <a:pos x="connsiteX1869" y="connsiteY1869"/>
                </a:cxn>
                <a:cxn ang="0">
                  <a:pos x="connsiteX1870" y="connsiteY1870"/>
                </a:cxn>
                <a:cxn ang="0">
                  <a:pos x="connsiteX1871" y="connsiteY1871"/>
                </a:cxn>
                <a:cxn ang="0">
                  <a:pos x="connsiteX1872" y="connsiteY1872"/>
                </a:cxn>
                <a:cxn ang="0">
                  <a:pos x="connsiteX1873" y="connsiteY1873"/>
                </a:cxn>
                <a:cxn ang="0">
                  <a:pos x="connsiteX1874" y="connsiteY1874"/>
                </a:cxn>
                <a:cxn ang="0">
                  <a:pos x="connsiteX1875" y="connsiteY1875"/>
                </a:cxn>
                <a:cxn ang="0">
                  <a:pos x="connsiteX1876" y="connsiteY1876"/>
                </a:cxn>
                <a:cxn ang="0">
                  <a:pos x="connsiteX1877" y="connsiteY1877"/>
                </a:cxn>
                <a:cxn ang="0">
                  <a:pos x="connsiteX1878" y="connsiteY1878"/>
                </a:cxn>
                <a:cxn ang="0">
                  <a:pos x="connsiteX1879" y="connsiteY1879"/>
                </a:cxn>
                <a:cxn ang="0">
                  <a:pos x="connsiteX1880" y="connsiteY1880"/>
                </a:cxn>
                <a:cxn ang="0">
                  <a:pos x="connsiteX1881" y="connsiteY1881"/>
                </a:cxn>
                <a:cxn ang="0">
                  <a:pos x="connsiteX1882" y="connsiteY1882"/>
                </a:cxn>
                <a:cxn ang="0">
                  <a:pos x="connsiteX1883" y="connsiteY1883"/>
                </a:cxn>
                <a:cxn ang="0">
                  <a:pos x="connsiteX1884" y="connsiteY1884"/>
                </a:cxn>
                <a:cxn ang="0">
                  <a:pos x="connsiteX1885" y="connsiteY1885"/>
                </a:cxn>
                <a:cxn ang="0">
                  <a:pos x="connsiteX1886" y="connsiteY1886"/>
                </a:cxn>
                <a:cxn ang="0">
                  <a:pos x="connsiteX1887" y="connsiteY1887"/>
                </a:cxn>
                <a:cxn ang="0">
                  <a:pos x="connsiteX1888" y="connsiteY1888"/>
                </a:cxn>
                <a:cxn ang="0">
                  <a:pos x="connsiteX1889" y="connsiteY1889"/>
                </a:cxn>
                <a:cxn ang="0">
                  <a:pos x="connsiteX1890" y="connsiteY1890"/>
                </a:cxn>
                <a:cxn ang="0">
                  <a:pos x="connsiteX1891" y="connsiteY1891"/>
                </a:cxn>
                <a:cxn ang="0">
                  <a:pos x="connsiteX1892" y="connsiteY1892"/>
                </a:cxn>
                <a:cxn ang="0">
                  <a:pos x="connsiteX1893" y="connsiteY1893"/>
                </a:cxn>
                <a:cxn ang="0">
                  <a:pos x="connsiteX1894" y="connsiteY1894"/>
                </a:cxn>
                <a:cxn ang="0">
                  <a:pos x="connsiteX1895" y="connsiteY1895"/>
                </a:cxn>
                <a:cxn ang="0">
                  <a:pos x="connsiteX1896" y="connsiteY1896"/>
                </a:cxn>
                <a:cxn ang="0">
                  <a:pos x="connsiteX1897" y="connsiteY1897"/>
                </a:cxn>
                <a:cxn ang="0">
                  <a:pos x="connsiteX1898" y="connsiteY1898"/>
                </a:cxn>
                <a:cxn ang="0">
                  <a:pos x="connsiteX1899" y="connsiteY1899"/>
                </a:cxn>
                <a:cxn ang="0">
                  <a:pos x="connsiteX1900" y="connsiteY1900"/>
                </a:cxn>
                <a:cxn ang="0">
                  <a:pos x="connsiteX1901" y="connsiteY1901"/>
                </a:cxn>
                <a:cxn ang="0">
                  <a:pos x="connsiteX1902" y="connsiteY1902"/>
                </a:cxn>
                <a:cxn ang="0">
                  <a:pos x="connsiteX1903" y="connsiteY1903"/>
                </a:cxn>
                <a:cxn ang="0">
                  <a:pos x="connsiteX1904" y="connsiteY1904"/>
                </a:cxn>
                <a:cxn ang="0">
                  <a:pos x="connsiteX1905" y="connsiteY1905"/>
                </a:cxn>
                <a:cxn ang="0">
                  <a:pos x="connsiteX1906" y="connsiteY1906"/>
                </a:cxn>
                <a:cxn ang="0">
                  <a:pos x="connsiteX1907" y="connsiteY1907"/>
                </a:cxn>
                <a:cxn ang="0">
                  <a:pos x="connsiteX1908" y="connsiteY1908"/>
                </a:cxn>
                <a:cxn ang="0">
                  <a:pos x="connsiteX1909" y="connsiteY1909"/>
                </a:cxn>
                <a:cxn ang="0">
                  <a:pos x="connsiteX1910" y="connsiteY1910"/>
                </a:cxn>
                <a:cxn ang="0">
                  <a:pos x="connsiteX1911" y="connsiteY1911"/>
                </a:cxn>
                <a:cxn ang="0">
                  <a:pos x="connsiteX1912" y="connsiteY1912"/>
                </a:cxn>
                <a:cxn ang="0">
                  <a:pos x="connsiteX1913" y="connsiteY1913"/>
                </a:cxn>
                <a:cxn ang="0">
                  <a:pos x="connsiteX1914" y="connsiteY1914"/>
                </a:cxn>
                <a:cxn ang="0">
                  <a:pos x="connsiteX1915" y="connsiteY1915"/>
                </a:cxn>
                <a:cxn ang="0">
                  <a:pos x="connsiteX1916" y="connsiteY1916"/>
                </a:cxn>
                <a:cxn ang="0">
                  <a:pos x="connsiteX1917" y="connsiteY1917"/>
                </a:cxn>
                <a:cxn ang="0">
                  <a:pos x="connsiteX1918" y="connsiteY1918"/>
                </a:cxn>
                <a:cxn ang="0">
                  <a:pos x="connsiteX1919" y="connsiteY1919"/>
                </a:cxn>
                <a:cxn ang="0">
                  <a:pos x="connsiteX1920" y="connsiteY1920"/>
                </a:cxn>
                <a:cxn ang="0">
                  <a:pos x="connsiteX1921" y="connsiteY1921"/>
                </a:cxn>
                <a:cxn ang="0">
                  <a:pos x="connsiteX1922" y="connsiteY1922"/>
                </a:cxn>
                <a:cxn ang="0">
                  <a:pos x="connsiteX1923" y="connsiteY1923"/>
                </a:cxn>
                <a:cxn ang="0">
                  <a:pos x="connsiteX1924" y="connsiteY1924"/>
                </a:cxn>
                <a:cxn ang="0">
                  <a:pos x="connsiteX1925" y="connsiteY1925"/>
                </a:cxn>
                <a:cxn ang="0">
                  <a:pos x="connsiteX1926" y="connsiteY1926"/>
                </a:cxn>
                <a:cxn ang="0">
                  <a:pos x="connsiteX1927" y="connsiteY1927"/>
                </a:cxn>
                <a:cxn ang="0">
                  <a:pos x="connsiteX1928" y="connsiteY1928"/>
                </a:cxn>
                <a:cxn ang="0">
                  <a:pos x="connsiteX1929" y="connsiteY1929"/>
                </a:cxn>
                <a:cxn ang="0">
                  <a:pos x="connsiteX1930" y="connsiteY1930"/>
                </a:cxn>
                <a:cxn ang="0">
                  <a:pos x="connsiteX1931" y="connsiteY1931"/>
                </a:cxn>
                <a:cxn ang="0">
                  <a:pos x="connsiteX1932" y="connsiteY1932"/>
                </a:cxn>
                <a:cxn ang="0">
                  <a:pos x="connsiteX1933" y="connsiteY1933"/>
                </a:cxn>
                <a:cxn ang="0">
                  <a:pos x="connsiteX1934" y="connsiteY1934"/>
                </a:cxn>
                <a:cxn ang="0">
                  <a:pos x="connsiteX1935" y="connsiteY1935"/>
                </a:cxn>
                <a:cxn ang="0">
                  <a:pos x="connsiteX1936" y="connsiteY1936"/>
                </a:cxn>
                <a:cxn ang="0">
                  <a:pos x="connsiteX1937" y="connsiteY1937"/>
                </a:cxn>
                <a:cxn ang="0">
                  <a:pos x="connsiteX1938" y="connsiteY1938"/>
                </a:cxn>
                <a:cxn ang="0">
                  <a:pos x="connsiteX1939" y="connsiteY1939"/>
                </a:cxn>
                <a:cxn ang="0">
                  <a:pos x="connsiteX1940" y="connsiteY1940"/>
                </a:cxn>
                <a:cxn ang="0">
                  <a:pos x="connsiteX1941" y="connsiteY1941"/>
                </a:cxn>
                <a:cxn ang="0">
                  <a:pos x="connsiteX1942" y="connsiteY1942"/>
                </a:cxn>
                <a:cxn ang="0">
                  <a:pos x="connsiteX1943" y="connsiteY1943"/>
                </a:cxn>
                <a:cxn ang="0">
                  <a:pos x="connsiteX1944" y="connsiteY1944"/>
                </a:cxn>
                <a:cxn ang="0">
                  <a:pos x="connsiteX1945" y="connsiteY1945"/>
                </a:cxn>
                <a:cxn ang="0">
                  <a:pos x="connsiteX1946" y="connsiteY1946"/>
                </a:cxn>
                <a:cxn ang="0">
                  <a:pos x="connsiteX1947" y="connsiteY1947"/>
                </a:cxn>
                <a:cxn ang="0">
                  <a:pos x="connsiteX1948" y="connsiteY1948"/>
                </a:cxn>
                <a:cxn ang="0">
                  <a:pos x="connsiteX1949" y="connsiteY1949"/>
                </a:cxn>
                <a:cxn ang="0">
                  <a:pos x="connsiteX1950" y="connsiteY1950"/>
                </a:cxn>
                <a:cxn ang="0">
                  <a:pos x="connsiteX1951" y="connsiteY1951"/>
                </a:cxn>
                <a:cxn ang="0">
                  <a:pos x="connsiteX1952" y="connsiteY1952"/>
                </a:cxn>
                <a:cxn ang="0">
                  <a:pos x="connsiteX1953" y="connsiteY1953"/>
                </a:cxn>
                <a:cxn ang="0">
                  <a:pos x="connsiteX1954" y="connsiteY1954"/>
                </a:cxn>
                <a:cxn ang="0">
                  <a:pos x="connsiteX1955" y="connsiteY1955"/>
                </a:cxn>
                <a:cxn ang="0">
                  <a:pos x="connsiteX1956" y="connsiteY1956"/>
                </a:cxn>
                <a:cxn ang="0">
                  <a:pos x="connsiteX1957" y="connsiteY1957"/>
                </a:cxn>
                <a:cxn ang="0">
                  <a:pos x="connsiteX1958" y="connsiteY1958"/>
                </a:cxn>
                <a:cxn ang="0">
                  <a:pos x="connsiteX1959" y="connsiteY1959"/>
                </a:cxn>
                <a:cxn ang="0">
                  <a:pos x="connsiteX1960" y="connsiteY1960"/>
                </a:cxn>
                <a:cxn ang="0">
                  <a:pos x="connsiteX1961" y="connsiteY1961"/>
                </a:cxn>
                <a:cxn ang="0">
                  <a:pos x="connsiteX1962" y="connsiteY1962"/>
                </a:cxn>
                <a:cxn ang="0">
                  <a:pos x="connsiteX1963" y="connsiteY1963"/>
                </a:cxn>
                <a:cxn ang="0">
                  <a:pos x="connsiteX1964" y="connsiteY1964"/>
                </a:cxn>
                <a:cxn ang="0">
                  <a:pos x="connsiteX1965" y="connsiteY1965"/>
                </a:cxn>
                <a:cxn ang="0">
                  <a:pos x="connsiteX1966" y="connsiteY1966"/>
                </a:cxn>
                <a:cxn ang="0">
                  <a:pos x="connsiteX1967" y="connsiteY1967"/>
                </a:cxn>
                <a:cxn ang="0">
                  <a:pos x="connsiteX1968" y="connsiteY1968"/>
                </a:cxn>
                <a:cxn ang="0">
                  <a:pos x="connsiteX1969" y="connsiteY1969"/>
                </a:cxn>
                <a:cxn ang="0">
                  <a:pos x="connsiteX1970" y="connsiteY1970"/>
                </a:cxn>
                <a:cxn ang="0">
                  <a:pos x="connsiteX1971" y="connsiteY1971"/>
                </a:cxn>
                <a:cxn ang="0">
                  <a:pos x="connsiteX1972" y="connsiteY1972"/>
                </a:cxn>
                <a:cxn ang="0">
                  <a:pos x="connsiteX1973" y="connsiteY1973"/>
                </a:cxn>
                <a:cxn ang="0">
                  <a:pos x="connsiteX1974" y="connsiteY1974"/>
                </a:cxn>
                <a:cxn ang="0">
                  <a:pos x="connsiteX1975" y="connsiteY1975"/>
                </a:cxn>
                <a:cxn ang="0">
                  <a:pos x="connsiteX1976" y="connsiteY1976"/>
                </a:cxn>
                <a:cxn ang="0">
                  <a:pos x="connsiteX1977" y="connsiteY1977"/>
                </a:cxn>
                <a:cxn ang="0">
                  <a:pos x="connsiteX1978" y="connsiteY1978"/>
                </a:cxn>
                <a:cxn ang="0">
                  <a:pos x="connsiteX1979" y="connsiteY1979"/>
                </a:cxn>
                <a:cxn ang="0">
                  <a:pos x="connsiteX1980" y="connsiteY1980"/>
                </a:cxn>
                <a:cxn ang="0">
                  <a:pos x="connsiteX1981" y="connsiteY1981"/>
                </a:cxn>
                <a:cxn ang="0">
                  <a:pos x="connsiteX1982" y="connsiteY1982"/>
                </a:cxn>
                <a:cxn ang="0">
                  <a:pos x="connsiteX1983" y="connsiteY1983"/>
                </a:cxn>
                <a:cxn ang="0">
                  <a:pos x="connsiteX1984" y="connsiteY1984"/>
                </a:cxn>
                <a:cxn ang="0">
                  <a:pos x="connsiteX1985" y="connsiteY1985"/>
                </a:cxn>
                <a:cxn ang="0">
                  <a:pos x="connsiteX1986" y="connsiteY1986"/>
                </a:cxn>
                <a:cxn ang="0">
                  <a:pos x="connsiteX1987" y="connsiteY1987"/>
                </a:cxn>
                <a:cxn ang="0">
                  <a:pos x="connsiteX1988" y="connsiteY1988"/>
                </a:cxn>
                <a:cxn ang="0">
                  <a:pos x="connsiteX1989" y="connsiteY1989"/>
                </a:cxn>
                <a:cxn ang="0">
                  <a:pos x="connsiteX1990" y="connsiteY1990"/>
                </a:cxn>
                <a:cxn ang="0">
                  <a:pos x="connsiteX1991" y="connsiteY1991"/>
                </a:cxn>
                <a:cxn ang="0">
                  <a:pos x="connsiteX1992" y="connsiteY1992"/>
                </a:cxn>
                <a:cxn ang="0">
                  <a:pos x="connsiteX1993" y="connsiteY1993"/>
                </a:cxn>
                <a:cxn ang="0">
                  <a:pos x="connsiteX1994" y="connsiteY1994"/>
                </a:cxn>
                <a:cxn ang="0">
                  <a:pos x="connsiteX1995" y="connsiteY1995"/>
                </a:cxn>
                <a:cxn ang="0">
                  <a:pos x="connsiteX1996" y="connsiteY1996"/>
                </a:cxn>
                <a:cxn ang="0">
                  <a:pos x="connsiteX1997" y="connsiteY1997"/>
                </a:cxn>
                <a:cxn ang="0">
                  <a:pos x="connsiteX1998" y="connsiteY1998"/>
                </a:cxn>
                <a:cxn ang="0">
                  <a:pos x="connsiteX1999" y="connsiteY1999"/>
                </a:cxn>
                <a:cxn ang="0">
                  <a:pos x="connsiteX2000" y="connsiteY2000"/>
                </a:cxn>
                <a:cxn ang="0">
                  <a:pos x="connsiteX2001" y="connsiteY2001"/>
                </a:cxn>
                <a:cxn ang="0">
                  <a:pos x="connsiteX2002" y="connsiteY2002"/>
                </a:cxn>
                <a:cxn ang="0">
                  <a:pos x="connsiteX2003" y="connsiteY2003"/>
                </a:cxn>
                <a:cxn ang="0">
                  <a:pos x="connsiteX2004" y="connsiteY2004"/>
                </a:cxn>
                <a:cxn ang="0">
                  <a:pos x="connsiteX2005" y="connsiteY2005"/>
                </a:cxn>
                <a:cxn ang="0">
                  <a:pos x="connsiteX2006" y="connsiteY2006"/>
                </a:cxn>
                <a:cxn ang="0">
                  <a:pos x="connsiteX2007" y="connsiteY2007"/>
                </a:cxn>
                <a:cxn ang="0">
                  <a:pos x="connsiteX2008" y="connsiteY2008"/>
                </a:cxn>
                <a:cxn ang="0">
                  <a:pos x="connsiteX2009" y="connsiteY2009"/>
                </a:cxn>
                <a:cxn ang="0">
                  <a:pos x="connsiteX2010" y="connsiteY2010"/>
                </a:cxn>
                <a:cxn ang="0">
                  <a:pos x="connsiteX2011" y="connsiteY2011"/>
                </a:cxn>
                <a:cxn ang="0">
                  <a:pos x="connsiteX2012" y="connsiteY2012"/>
                </a:cxn>
                <a:cxn ang="0">
                  <a:pos x="connsiteX2013" y="connsiteY2013"/>
                </a:cxn>
                <a:cxn ang="0">
                  <a:pos x="connsiteX2014" y="connsiteY2014"/>
                </a:cxn>
                <a:cxn ang="0">
                  <a:pos x="connsiteX2015" y="connsiteY2015"/>
                </a:cxn>
                <a:cxn ang="0">
                  <a:pos x="connsiteX2016" y="connsiteY2016"/>
                </a:cxn>
                <a:cxn ang="0">
                  <a:pos x="connsiteX2017" y="connsiteY2017"/>
                </a:cxn>
                <a:cxn ang="0">
                  <a:pos x="connsiteX2018" y="connsiteY2018"/>
                </a:cxn>
                <a:cxn ang="0">
                  <a:pos x="connsiteX2019" y="connsiteY2019"/>
                </a:cxn>
                <a:cxn ang="0">
                  <a:pos x="connsiteX2020" y="connsiteY2020"/>
                </a:cxn>
                <a:cxn ang="0">
                  <a:pos x="connsiteX2021" y="connsiteY2021"/>
                </a:cxn>
                <a:cxn ang="0">
                  <a:pos x="connsiteX2022" y="connsiteY2022"/>
                </a:cxn>
                <a:cxn ang="0">
                  <a:pos x="connsiteX2023" y="connsiteY2023"/>
                </a:cxn>
                <a:cxn ang="0">
                  <a:pos x="connsiteX2024" y="connsiteY2024"/>
                </a:cxn>
                <a:cxn ang="0">
                  <a:pos x="connsiteX2025" y="connsiteY2025"/>
                </a:cxn>
                <a:cxn ang="0">
                  <a:pos x="connsiteX2026" y="connsiteY2026"/>
                </a:cxn>
                <a:cxn ang="0">
                  <a:pos x="connsiteX2027" y="connsiteY2027"/>
                </a:cxn>
                <a:cxn ang="0">
                  <a:pos x="connsiteX2028" y="connsiteY2028"/>
                </a:cxn>
                <a:cxn ang="0">
                  <a:pos x="connsiteX2029" y="connsiteY2029"/>
                </a:cxn>
                <a:cxn ang="0">
                  <a:pos x="connsiteX2030" y="connsiteY2030"/>
                </a:cxn>
                <a:cxn ang="0">
                  <a:pos x="connsiteX2031" y="connsiteY2031"/>
                </a:cxn>
                <a:cxn ang="0">
                  <a:pos x="connsiteX2032" y="connsiteY2032"/>
                </a:cxn>
                <a:cxn ang="0">
                  <a:pos x="connsiteX2033" y="connsiteY2033"/>
                </a:cxn>
                <a:cxn ang="0">
                  <a:pos x="connsiteX2034" y="connsiteY2034"/>
                </a:cxn>
                <a:cxn ang="0">
                  <a:pos x="connsiteX2035" y="connsiteY2035"/>
                </a:cxn>
                <a:cxn ang="0">
                  <a:pos x="connsiteX2036" y="connsiteY2036"/>
                </a:cxn>
                <a:cxn ang="0">
                  <a:pos x="connsiteX2037" y="connsiteY2037"/>
                </a:cxn>
                <a:cxn ang="0">
                  <a:pos x="connsiteX2038" y="connsiteY2038"/>
                </a:cxn>
                <a:cxn ang="0">
                  <a:pos x="connsiteX2039" y="connsiteY2039"/>
                </a:cxn>
                <a:cxn ang="0">
                  <a:pos x="connsiteX2040" y="connsiteY2040"/>
                </a:cxn>
                <a:cxn ang="0">
                  <a:pos x="connsiteX2041" y="connsiteY2041"/>
                </a:cxn>
                <a:cxn ang="0">
                  <a:pos x="connsiteX2042" y="connsiteY2042"/>
                </a:cxn>
                <a:cxn ang="0">
                  <a:pos x="connsiteX2043" y="connsiteY2043"/>
                </a:cxn>
                <a:cxn ang="0">
                  <a:pos x="connsiteX2044" y="connsiteY2044"/>
                </a:cxn>
                <a:cxn ang="0">
                  <a:pos x="connsiteX2045" y="connsiteY2045"/>
                </a:cxn>
                <a:cxn ang="0">
                  <a:pos x="connsiteX2046" y="connsiteY2046"/>
                </a:cxn>
                <a:cxn ang="0">
                  <a:pos x="connsiteX2047" y="connsiteY2047"/>
                </a:cxn>
                <a:cxn ang="0">
                  <a:pos x="connsiteX2048" y="connsiteY2048"/>
                </a:cxn>
                <a:cxn ang="0">
                  <a:pos x="connsiteX2049" y="connsiteY2049"/>
                </a:cxn>
                <a:cxn ang="0">
                  <a:pos x="connsiteX2050" y="connsiteY2050"/>
                </a:cxn>
                <a:cxn ang="0">
                  <a:pos x="connsiteX2051" y="connsiteY2051"/>
                </a:cxn>
                <a:cxn ang="0">
                  <a:pos x="connsiteX2052" y="connsiteY2052"/>
                </a:cxn>
                <a:cxn ang="0">
                  <a:pos x="connsiteX2053" y="connsiteY2053"/>
                </a:cxn>
                <a:cxn ang="0">
                  <a:pos x="connsiteX2054" y="connsiteY2054"/>
                </a:cxn>
                <a:cxn ang="0">
                  <a:pos x="connsiteX2055" y="connsiteY2055"/>
                </a:cxn>
                <a:cxn ang="0">
                  <a:pos x="connsiteX2056" y="connsiteY2056"/>
                </a:cxn>
                <a:cxn ang="0">
                  <a:pos x="connsiteX2057" y="connsiteY2057"/>
                </a:cxn>
                <a:cxn ang="0">
                  <a:pos x="connsiteX2058" y="connsiteY2058"/>
                </a:cxn>
                <a:cxn ang="0">
                  <a:pos x="connsiteX2059" y="connsiteY2059"/>
                </a:cxn>
                <a:cxn ang="0">
                  <a:pos x="connsiteX2060" y="connsiteY2060"/>
                </a:cxn>
                <a:cxn ang="0">
                  <a:pos x="connsiteX2061" y="connsiteY2061"/>
                </a:cxn>
                <a:cxn ang="0">
                  <a:pos x="connsiteX2062" y="connsiteY2062"/>
                </a:cxn>
                <a:cxn ang="0">
                  <a:pos x="connsiteX2063" y="connsiteY2063"/>
                </a:cxn>
                <a:cxn ang="0">
                  <a:pos x="connsiteX2064" y="connsiteY2064"/>
                </a:cxn>
                <a:cxn ang="0">
                  <a:pos x="connsiteX2065" y="connsiteY2065"/>
                </a:cxn>
                <a:cxn ang="0">
                  <a:pos x="connsiteX2066" y="connsiteY2066"/>
                </a:cxn>
                <a:cxn ang="0">
                  <a:pos x="connsiteX2067" y="connsiteY2067"/>
                </a:cxn>
                <a:cxn ang="0">
                  <a:pos x="connsiteX2068" y="connsiteY2068"/>
                </a:cxn>
                <a:cxn ang="0">
                  <a:pos x="connsiteX2069" y="connsiteY2069"/>
                </a:cxn>
                <a:cxn ang="0">
                  <a:pos x="connsiteX2070" y="connsiteY2070"/>
                </a:cxn>
                <a:cxn ang="0">
                  <a:pos x="connsiteX2071" y="connsiteY2071"/>
                </a:cxn>
                <a:cxn ang="0">
                  <a:pos x="connsiteX2072" y="connsiteY2072"/>
                </a:cxn>
                <a:cxn ang="0">
                  <a:pos x="connsiteX2073" y="connsiteY2073"/>
                </a:cxn>
                <a:cxn ang="0">
                  <a:pos x="connsiteX2074" y="connsiteY2074"/>
                </a:cxn>
                <a:cxn ang="0">
                  <a:pos x="connsiteX2075" y="connsiteY2075"/>
                </a:cxn>
                <a:cxn ang="0">
                  <a:pos x="connsiteX2076" y="connsiteY2076"/>
                </a:cxn>
                <a:cxn ang="0">
                  <a:pos x="connsiteX2077" y="connsiteY2077"/>
                </a:cxn>
                <a:cxn ang="0">
                  <a:pos x="connsiteX2078" y="connsiteY2078"/>
                </a:cxn>
                <a:cxn ang="0">
                  <a:pos x="connsiteX2079" y="connsiteY2079"/>
                </a:cxn>
                <a:cxn ang="0">
                  <a:pos x="connsiteX2080" y="connsiteY2080"/>
                </a:cxn>
                <a:cxn ang="0">
                  <a:pos x="connsiteX2081" y="connsiteY2081"/>
                </a:cxn>
                <a:cxn ang="0">
                  <a:pos x="connsiteX2082" y="connsiteY2082"/>
                </a:cxn>
                <a:cxn ang="0">
                  <a:pos x="connsiteX2083" y="connsiteY2083"/>
                </a:cxn>
                <a:cxn ang="0">
                  <a:pos x="connsiteX2084" y="connsiteY2084"/>
                </a:cxn>
                <a:cxn ang="0">
                  <a:pos x="connsiteX2085" y="connsiteY2085"/>
                </a:cxn>
                <a:cxn ang="0">
                  <a:pos x="connsiteX2086" y="connsiteY2086"/>
                </a:cxn>
                <a:cxn ang="0">
                  <a:pos x="connsiteX2087" y="connsiteY2087"/>
                </a:cxn>
                <a:cxn ang="0">
                  <a:pos x="connsiteX2088" y="connsiteY2088"/>
                </a:cxn>
                <a:cxn ang="0">
                  <a:pos x="connsiteX2089" y="connsiteY2089"/>
                </a:cxn>
                <a:cxn ang="0">
                  <a:pos x="connsiteX2090" y="connsiteY2090"/>
                </a:cxn>
                <a:cxn ang="0">
                  <a:pos x="connsiteX2091" y="connsiteY2091"/>
                </a:cxn>
                <a:cxn ang="0">
                  <a:pos x="connsiteX2092" y="connsiteY2092"/>
                </a:cxn>
                <a:cxn ang="0">
                  <a:pos x="connsiteX2093" y="connsiteY2093"/>
                </a:cxn>
                <a:cxn ang="0">
                  <a:pos x="connsiteX2094" y="connsiteY2094"/>
                </a:cxn>
                <a:cxn ang="0">
                  <a:pos x="connsiteX2095" y="connsiteY2095"/>
                </a:cxn>
                <a:cxn ang="0">
                  <a:pos x="connsiteX2096" y="connsiteY2096"/>
                </a:cxn>
                <a:cxn ang="0">
                  <a:pos x="connsiteX2097" y="connsiteY2097"/>
                </a:cxn>
                <a:cxn ang="0">
                  <a:pos x="connsiteX2098" y="connsiteY2098"/>
                </a:cxn>
                <a:cxn ang="0">
                  <a:pos x="connsiteX2099" y="connsiteY2099"/>
                </a:cxn>
                <a:cxn ang="0">
                  <a:pos x="connsiteX2100" y="connsiteY2100"/>
                </a:cxn>
                <a:cxn ang="0">
                  <a:pos x="connsiteX2101" y="connsiteY2101"/>
                </a:cxn>
                <a:cxn ang="0">
                  <a:pos x="connsiteX2102" y="connsiteY2102"/>
                </a:cxn>
                <a:cxn ang="0">
                  <a:pos x="connsiteX2103" y="connsiteY2103"/>
                </a:cxn>
                <a:cxn ang="0">
                  <a:pos x="connsiteX2104" y="connsiteY2104"/>
                </a:cxn>
                <a:cxn ang="0">
                  <a:pos x="connsiteX2105" y="connsiteY2105"/>
                </a:cxn>
                <a:cxn ang="0">
                  <a:pos x="connsiteX2106" y="connsiteY2106"/>
                </a:cxn>
                <a:cxn ang="0">
                  <a:pos x="connsiteX2107" y="connsiteY2107"/>
                </a:cxn>
                <a:cxn ang="0">
                  <a:pos x="connsiteX2108" y="connsiteY2108"/>
                </a:cxn>
                <a:cxn ang="0">
                  <a:pos x="connsiteX2109" y="connsiteY2109"/>
                </a:cxn>
                <a:cxn ang="0">
                  <a:pos x="connsiteX2110" y="connsiteY2110"/>
                </a:cxn>
                <a:cxn ang="0">
                  <a:pos x="connsiteX2111" y="connsiteY2111"/>
                </a:cxn>
                <a:cxn ang="0">
                  <a:pos x="connsiteX2112" y="connsiteY2112"/>
                </a:cxn>
                <a:cxn ang="0">
                  <a:pos x="connsiteX2113" y="connsiteY2113"/>
                </a:cxn>
                <a:cxn ang="0">
                  <a:pos x="connsiteX2114" y="connsiteY2114"/>
                </a:cxn>
                <a:cxn ang="0">
                  <a:pos x="connsiteX2115" y="connsiteY2115"/>
                </a:cxn>
                <a:cxn ang="0">
                  <a:pos x="connsiteX2116" y="connsiteY2116"/>
                </a:cxn>
                <a:cxn ang="0">
                  <a:pos x="connsiteX2117" y="connsiteY2117"/>
                </a:cxn>
                <a:cxn ang="0">
                  <a:pos x="connsiteX2118" y="connsiteY2118"/>
                </a:cxn>
                <a:cxn ang="0">
                  <a:pos x="connsiteX2119" y="connsiteY2119"/>
                </a:cxn>
                <a:cxn ang="0">
                  <a:pos x="connsiteX2120" y="connsiteY2120"/>
                </a:cxn>
                <a:cxn ang="0">
                  <a:pos x="connsiteX2121" y="connsiteY2121"/>
                </a:cxn>
                <a:cxn ang="0">
                  <a:pos x="connsiteX2122" y="connsiteY2122"/>
                </a:cxn>
                <a:cxn ang="0">
                  <a:pos x="connsiteX2123" y="connsiteY2123"/>
                </a:cxn>
                <a:cxn ang="0">
                  <a:pos x="connsiteX2124" y="connsiteY2124"/>
                </a:cxn>
                <a:cxn ang="0">
                  <a:pos x="connsiteX2125" y="connsiteY2125"/>
                </a:cxn>
                <a:cxn ang="0">
                  <a:pos x="connsiteX2126" y="connsiteY2126"/>
                </a:cxn>
                <a:cxn ang="0">
                  <a:pos x="connsiteX2127" y="connsiteY2127"/>
                </a:cxn>
                <a:cxn ang="0">
                  <a:pos x="connsiteX2128" y="connsiteY2128"/>
                </a:cxn>
                <a:cxn ang="0">
                  <a:pos x="connsiteX2129" y="connsiteY2129"/>
                </a:cxn>
                <a:cxn ang="0">
                  <a:pos x="connsiteX2130" y="connsiteY2130"/>
                </a:cxn>
                <a:cxn ang="0">
                  <a:pos x="connsiteX2131" y="connsiteY2131"/>
                </a:cxn>
                <a:cxn ang="0">
                  <a:pos x="connsiteX2132" y="connsiteY2132"/>
                </a:cxn>
                <a:cxn ang="0">
                  <a:pos x="connsiteX2133" y="connsiteY2133"/>
                </a:cxn>
                <a:cxn ang="0">
                  <a:pos x="connsiteX2134" y="connsiteY2134"/>
                </a:cxn>
                <a:cxn ang="0">
                  <a:pos x="connsiteX2135" y="connsiteY2135"/>
                </a:cxn>
                <a:cxn ang="0">
                  <a:pos x="connsiteX2136" y="connsiteY2136"/>
                </a:cxn>
                <a:cxn ang="0">
                  <a:pos x="connsiteX2137" y="connsiteY2137"/>
                </a:cxn>
                <a:cxn ang="0">
                  <a:pos x="connsiteX2138" y="connsiteY2138"/>
                </a:cxn>
                <a:cxn ang="0">
                  <a:pos x="connsiteX2139" y="connsiteY2139"/>
                </a:cxn>
                <a:cxn ang="0">
                  <a:pos x="connsiteX2140" y="connsiteY2140"/>
                </a:cxn>
                <a:cxn ang="0">
                  <a:pos x="connsiteX2141" y="connsiteY2141"/>
                </a:cxn>
                <a:cxn ang="0">
                  <a:pos x="connsiteX2142" y="connsiteY2142"/>
                </a:cxn>
                <a:cxn ang="0">
                  <a:pos x="connsiteX2143" y="connsiteY2143"/>
                </a:cxn>
                <a:cxn ang="0">
                  <a:pos x="connsiteX2144" y="connsiteY2144"/>
                </a:cxn>
                <a:cxn ang="0">
                  <a:pos x="connsiteX2145" y="connsiteY2145"/>
                </a:cxn>
                <a:cxn ang="0">
                  <a:pos x="connsiteX2146" y="connsiteY2146"/>
                </a:cxn>
                <a:cxn ang="0">
                  <a:pos x="connsiteX2147" y="connsiteY2147"/>
                </a:cxn>
                <a:cxn ang="0">
                  <a:pos x="connsiteX2148" y="connsiteY2148"/>
                </a:cxn>
                <a:cxn ang="0">
                  <a:pos x="connsiteX2149" y="connsiteY2149"/>
                </a:cxn>
                <a:cxn ang="0">
                  <a:pos x="connsiteX2150" y="connsiteY2150"/>
                </a:cxn>
                <a:cxn ang="0">
                  <a:pos x="connsiteX2151" y="connsiteY2151"/>
                </a:cxn>
                <a:cxn ang="0">
                  <a:pos x="connsiteX2152" y="connsiteY2152"/>
                </a:cxn>
                <a:cxn ang="0">
                  <a:pos x="connsiteX2153" y="connsiteY2153"/>
                </a:cxn>
                <a:cxn ang="0">
                  <a:pos x="connsiteX2154" y="connsiteY2154"/>
                </a:cxn>
                <a:cxn ang="0">
                  <a:pos x="connsiteX2155" y="connsiteY2155"/>
                </a:cxn>
                <a:cxn ang="0">
                  <a:pos x="connsiteX2156" y="connsiteY2156"/>
                </a:cxn>
                <a:cxn ang="0">
                  <a:pos x="connsiteX2157" y="connsiteY2157"/>
                </a:cxn>
                <a:cxn ang="0">
                  <a:pos x="connsiteX2158" y="connsiteY2158"/>
                </a:cxn>
                <a:cxn ang="0">
                  <a:pos x="connsiteX2159" y="connsiteY2159"/>
                </a:cxn>
                <a:cxn ang="0">
                  <a:pos x="connsiteX2160" y="connsiteY2160"/>
                </a:cxn>
                <a:cxn ang="0">
                  <a:pos x="connsiteX2161" y="connsiteY2161"/>
                </a:cxn>
                <a:cxn ang="0">
                  <a:pos x="connsiteX2162" y="connsiteY2162"/>
                </a:cxn>
                <a:cxn ang="0">
                  <a:pos x="connsiteX2163" y="connsiteY2163"/>
                </a:cxn>
                <a:cxn ang="0">
                  <a:pos x="connsiteX2164" y="connsiteY2164"/>
                </a:cxn>
                <a:cxn ang="0">
                  <a:pos x="connsiteX2165" y="connsiteY2165"/>
                </a:cxn>
                <a:cxn ang="0">
                  <a:pos x="connsiteX2166" y="connsiteY2166"/>
                </a:cxn>
                <a:cxn ang="0">
                  <a:pos x="connsiteX2167" y="connsiteY2167"/>
                </a:cxn>
                <a:cxn ang="0">
                  <a:pos x="connsiteX2168" y="connsiteY2168"/>
                </a:cxn>
                <a:cxn ang="0">
                  <a:pos x="connsiteX2169" y="connsiteY2169"/>
                </a:cxn>
                <a:cxn ang="0">
                  <a:pos x="connsiteX2170" y="connsiteY2170"/>
                </a:cxn>
                <a:cxn ang="0">
                  <a:pos x="connsiteX2171" y="connsiteY2171"/>
                </a:cxn>
                <a:cxn ang="0">
                  <a:pos x="connsiteX2172" y="connsiteY2172"/>
                </a:cxn>
                <a:cxn ang="0">
                  <a:pos x="connsiteX2173" y="connsiteY2173"/>
                </a:cxn>
                <a:cxn ang="0">
                  <a:pos x="connsiteX2174" y="connsiteY2174"/>
                </a:cxn>
                <a:cxn ang="0">
                  <a:pos x="connsiteX2175" y="connsiteY2175"/>
                </a:cxn>
                <a:cxn ang="0">
                  <a:pos x="connsiteX2176" y="connsiteY2176"/>
                </a:cxn>
                <a:cxn ang="0">
                  <a:pos x="connsiteX2177" y="connsiteY2177"/>
                </a:cxn>
                <a:cxn ang="0">
                  <a:pos x="connsiteX2178" y="connsiteY2178"/>
                </a:cxn>
                <a:cxn ang="0">
                  <a:pos x="connsiteX2179" y="connsiteY2179"/>
                </a:cxn>
                <a:cxn ang="0">
                  <a:pos x="connsiteX2180" y="connsiteY2180"/>
                </a:cxn>
                <a:cxn ang="0">
                  <a:pos x="connsiteX2181" y="connsiteY2181"/>
                </a:cxn>
                <a:cxn ang="0">
                  <a:pos x="connsiteX2182" y="connsiteY2182"/>
                </a:cxn>
                <a:cxn ang="0">
                  <a:pos x="connsiteX2183" y="connsiteY2183"/>
                </a:cxn>
                <a:cxn ang="0">
                  <a:pos x="connsiteX2184" y="connsiteY2184"/>
                </a:cxn>
                <a:cxn ang="0">
                  <a:pos x="connsiteX2185" y="connsiteY2185"/>
                </a:cxn>
                <a:cxn ang="0">
                  <a:pos x="connsiteX2186" y="connsiteY2186"/>
                </a:cxn>
                <a:cxn ang="0">
                  <a:pos x="connsiteX2187" y="connsiteY2187"/>
                </a:cxn>
                <a:cxn ang="0">
                  <a:pos x="connsiteX2188" y="connsiteY2188"/>
                </a:cxn>
                <a:cxn ang="0">
                  <a:pos x="connsiteX2189" y="connsiteY2189"/>
                </a:cxn>
                <a:cxn ang="0">
                  <a:pos x="connsiteX2190" y="connsiteY2190"/>
                </a:cxn>
                <a:cxn ang="0">
                  <a:pos x="connsiteX2191" y="connsiteY2191"/>
                </a:cxn>
                <a:cxn ang="0">
                  <a:pos x="connsiteX2192" y="connsiteY2192"/>
                </a:cxn>
                <a:cxn ang="0">
                  <a:pos x="connsiteX2193" y="connsiteY2193"/>
                </a:cxn>
                <a:cxn ang="0">
                  <a:pos x="connsiteX2194" y="connsiteY2194"/>
                </a:cxn>
                <a:cxn ang="0">
                  <a:pos x="connsiteX2195" y="connsiteY2195"/>
                </a:cxn>
                <a:cxn ang="0">
                  <a:pos x="connsiteX2196" y="connsiteY2196"/>
                </a:cxn>
                <a:cxn ang="0">
                  <a:pos x="connsiteX2197" y="connsiteY2197"/>
                </a:cxn>
                <a:cxn ang="0">
                  <a:pos x="connsiteX2198" y="connsiteY2198"/>
                </a:cxn>
                <a:cxn ang="0">
                  <a:pos x="connsiteX2199" y="connsiteY2199"/>
                </a:cxn>
                <a:cxn ang="0">
                  <a:pos x="connsiteX2200" y="connsiteY2200"/>
                </a:cxn>
                <a:cxn ang="0">
                  <a:pos x="connsiteX2201" y="connsiteY2201"/>
                </a:cxn>
                <a:cxn ang="0">
                  <a:pos x="connsiteX2202" y="connsiteY2202"/>
                </a:cxn>
                <a:cxn ang="0">
                  <a:pos x="connsiteX2203" y="connsiteY2203"/>
                </a:cxn>
                <a:cxn ang="0">
                  <a:pos x="connsiteX2204" y="connsiteY2204"/>
                </a:cxn>
                <a:cxn ang="0">
                  <a:pos x="connsiteX2205" y="connsiteY2205"/>
                </a:cxn>
                <a:cxn ang="0">
                  <a:pos x="connsiteX2206" y="connsiteY2206"/>
                </a:cxn>
                <a:cxn ang="0">
                  <a:pos x="connsiteX2207" y="connsiteY2207"/>
                </a:cxn>
                <a:cxn ang="0">
                  <a:pos x="connsiteX2208" y="connsiteY2208"/>
                </a:cxn>
                <a:cxn ang="0">
                  <a:pos x="connsiteX2209" y="connsiteY2209"/>
                </a:cxn>
                <a:cxn ang="0">
                  <a:pos x="connsiteX2210" y="connsiteY2210"/>
                </a:cxn>
                <a:cxn ang="0">
                  <a:pos x="connsiteX2211" y="connsiteY2211"/>
                </a:cxn>
                <a:cxn ang="0">
                  <a:pos x="connsiteX2212" y="connsiteY2212"/>
                </a:cxn>
                <a:cxn ang="0">
                  <a:pos x="connsiteX2213" y="connsiteY2213"/>
                </a:cxn>
                <a:cxn ang="0">
                  <a:pos x="connsiteX2214" y="connsiteY2214"/>
                </a:cxn>
                <a:cxn ang="0">
                  <a:pos x="connsiteX2215" y="connsiteY2215"/>
                </a:cxn>
                <a:cxn ang="0">
                  <a:pos x="connsiteX2216" y="connsiteY2216"/>
                </a:cxn>
                <a:cxn ang="0">
                  <a:pos x="connsiteX2217" y="connsiteY2217"/>
                </a:cxn>
                <a:cxn ang="0">
                  <a:pos x="connsiteX2218" y="connsiteY2218"/>
                </a:cxn>
                <a:cxn ang="0">
                  <a:pos x="connsiteX2219" y="connsiteY2219"/>
                </a:cxn>
                <a:cxn ang="0">
                  <a:pos x="connsiteX2220" y="connsiteY2220"/>
                </a:cxn>
                <a:cxn ang="0">
                  <a:pos x="connsiteX2221" y="connsiteY2221"/>
                </a:cxn>
                <a:cxn ang="0">
                  <a:pos x="connsiteX2222" y="connsiteY2222"/>
                </a:cxn>
                <a:cxn ang="0">
                  <a:pos x="connsiteX2223" y="connsiteY2223"/>
                </a:cxn>
                <a:cxn ang="0">
                  <a:pos x="connsiteX2224" y="connsiteY2224"/>
                </a:cxn>
                <a:cxn ang="0">
                  <a:pos x="connsiteX2225" y="connsiteY2225"/>
                </a:cxn>
                <a:cxn ang="0">
                  <a:pos x="connsiteX2226" y="connsiteY2226"/>
                </a:cxn>
                <a:cxn ang="0">
                  <a:pos x="connsiteX2227" y="connsiteY2227"/>
                </a:cxn>
                <a:cxn ang="0">
                  <a:pos x="connsiteX2228" y="connsiteY2228"/>
                </a:cxn>
                <a:cxn ang="0">
                  <a:pos x="connsiteX2229" y="connsiteY2229"/>
                </a:cxn>
                <a:cxn ang="0">
                  <a:pos x="connsiteX2230" y="connsiteY2230"/>
                </a:cxn>
                <a:cxn ang="0">
                  <a:pos x="connsiteX2231" y="connsiteY2231"/>
                </a:cxn>
                <a:cxn ang="0">
                  <a:pos x="connsiteX2232" y="connsiteY2232"/>
                </a:cxn>
                <a:cxn ang="0">
                  <a:pos x="connsiteX2233" y="connsiteY2233"/>
                </a:cxn>
                <a:cxn ang="0">
                  <a:pos x="connsiteX2234" y="connsiteY2234"/>
                </a:cxn>
                <a:cxn ang="0">
                  <a:pos x="connsiteX2235" y="connsiteY2235"/>
                </a:cxn>
                <a:cxn ang="0">
                  <a:pos x="connsiteX2236" y="connsiteY2236"/>
                </a:cxn>
                <a:cxn ang="0">
                  <a:pos x="connsiteX2237" y="connsiteY2237"/>
                </a:cxn>
                <a:cxn ang="0">
                  <a:pos x="connsiteX2238" y="connsiteY2238"/>
                </a:cxn>
                <a:cxn ang="0">
                  <a:pos x="connsiteX2239" y="connsiteY2239"/>
                </a:cxn>
                <a:cxn ang="0">
                  <a:pos x="connsiteX2240" y="connsiteY2240"/>
                </a:cxn>
                <a:cxn ang="0">
                  <a:pos x="connsiteX2241" y="connsiteY2241"/>
                </a:cxn>
                <a:cxn ang="0">
                  <a:pos x="connsiteX2242" y="connsiteY2242"/>
                </a:cxn>
                <a:cxn ang="0">
                  <a:pos x="connsiteX2243" y="connsiteY2243"/>
                </a:cxn>
                <a:cxn ang="0">
                  <a:pos x="connsiteX2244" y="connsiteY2244"/>
                </a:cxn>
                <a:cxn ang="0">
                  <a:pos x="connsiteX2245" y="connsiteY2245"/>
                </a:cxn>
                <a:cxn ang="0">
                  <a:pos x="connsiteX2246" y="connsiteY2246"/>
                </a:cxn>
                <a:cxn ang="0">
                  <a:pos x="connsiteX2247" y="connsiteY2247"/>
                </a:cxn>
                <a:cxn ang="0">
                  <a:pos x="connsiteX2248" y="connsiteY2248"/>
                </a:cxn>
                <a:cxn ang="0">
                  <a:pos x="connsiteX2249" y="connsiteY2249"/>
                </a:cxn>
                <a:cxn ang="0">
                  <a:pos x="connsiteX2250" y="connsiteY2250"/>
                </a:cxn>
                <a:cxn ang="0">
                  <a:pos x="connsiteX2251" y="connsiteY2251"/>
                </a:cxn>
                <a:cxn ang="0">
                  <a:pos x="connsiteX2252" y="connsiteY2252"/>
                </a:cxn>
                <a:cxn ang="0">
                  <a:pos x="connsiteX2253" y="connsiteY2253"/>
                </a:cxn>
                <a:cxn ang="0">
                  <a:pos x="connsiteX2254" y="connsiteY2254"/>
                </a:cxn>
                <a:cxn ang="0">
                  <a:pos x="connsiteX2255" y="connsiteY2255"/>
                </a:cxn>
                <a:cxn ang="0">
                  <a:pos x="connsiteX2256" y="connsiteY2256"/>
                </a:cxn>
                <a:cxn ang="0">
                  <a:pos x="connsiteX2257" y="connsiteY2257"/>
                </a:cxn>
                <a:cxn ang="0">
                  <a:pos x="connsiteX2258" y="connsiteY2258"/>
                </a:cxn>
                <a:cxn ang="0">
                  <a:pos x="connsiteX2259" y="connsiteY2259"/>
                </a:cxn>
                <a:cxn ang="0">
                  <a:pos x="connsiteX2260" y="connsiteY2260"/>
                </a:cxn>
                <a:cxn ang="0">
                  <a:pos x="connsiteX2261" y="connsiteY2261"/>
                </a:cxn>
                <a:cxn ang="0">
                  <a:pos x="connsiteX2262" y="connsiteY2262"/>
                </a:cxn>
                <a:cxn ang="0">
                  <a:pos x="connsiteX2263" y="connsiteY2263"/>
                </a:cxn>
                <a:cxn ang="0">
                  <a:pos x="connsiteX2264" y="connsiteY2264"/>
                </a:cxn>
                <a:cxn ang="0">
                  <a:pos x="connsiteX2265" y="connsiteY2265"/>
                </a:cxn>
                <a:cxn ang="0">
                  <a:pos x="connsiteX2266" y="connsiteY2266"/>
                </a:cxn>
                <a:cxn ang="0">
                  <a:pos x="connsiteX2267" y="connsiteY2267"/>
                </a:cxn>
                <a:cxn ang="0">
                  <a:pos x="connsiteX2268" y="connsiteY2268"/>
                </a:cxn>
                <a:cxn ang="0">
                  <a:pos x="connsiteX2269" y="connsiteY2269"/>
                </a:cxn>
                <a:cxn ang="0">
                  <a:pos x="connsiteX2270" y="connsiteY2270"/>
                </a:cxn>
                <a:cxn ang="0">
                  <a:pos x="connsiteX2271" y="connsiteY2271"/>
                </a:cxn>
                <a:cxn ang="0">
                  <a:pos x="connsiteX2272" y="connsiteY2272"/>
                </a:cxn>
                <a:cxn ang="0">
                  <a:pos x="connsiteX2273" y="connsiteY2273"/>
                </a:cxn>
                <a:cxn ang="0">
                  <a:pos x="connsiteX2274" y="connsiteY2274"/>
                </a:cxn>
                <a:cxn ang="0">
                  <a:pos x="connsiteX2275" y="connsiteY2275"/>
                </a:cxn>
                <a:cxn ang="0">
                  <a:pos x="connsiteX2276" y="connsiteY2276"/>
                </a:cxn>
                <a:cxn ang="0">
                  <a:pos x="connsiteX2277" y="connsiteY2277"/>
                </a:cxn>
                <a:cxn ang="0">
                  <a:pos x="connsiteX2278" y="connsiteY2278"/>
                </a:cxn>
                <a:cxn ang="0">
                  <a:pos x="connsiteX2279" y="connsiteY2279"/>
                </a:cxn>
                <a:cxn ang="0">
                  <a:pos x="connsiteX2280" y="connsiteY2280"/>
                </a:cxn>
                <a:cxn ang="0">
                  <a:pos x="connsiteX2281" y="connsiteY2281"/>
                </a:cxn>
                <a:cxn ang="0">
                  <a:pos x="connsiteX2282" y="connsiteY2282"/>
                </a:cxn>
                <a:cxn ang="0">
                  <a:pos x="connsiteX2283" y="connsiteY2283"/>
                </a:cxn>
                <a:cxn ang="0">
                  <a:pos x="connsiteX2284" y="connsiteY2284"/>
                </a:cxn>
                <a:cxn ang="0">
                  <a:pos x="connsiteX2285" y="connsiteY2285"/>
                </a:cxn>
                <a:cxn ang="0">
                  <a:pos x="connsiteX2286" y="connsiteY2286"/>
                </a:cxn>
                <a:cxn ang="0">
                  <a:pos x="connsiteX2287" y="connsiteY2287"/>
                </a:cxn>
                <a:cxn ang="0">
                  <a:pos x="connsiteX2288" y="connsiteY2288"/>
                </a:cxn>
                <a:cxn ang="0">
                  <a:pos x="connsiteX2289" y="connsiteY2289"/>
                </a:cxn>
                <a:cxn ang="0">
                  <a:pos x="connsiteX2290" y="connsiteY2290"/>
                </a:cxn>
                <a:cxn ang="0">
                  <a:pos x="connsiteX2291" y="connsiteY2291"/>
                </a:cxn>
                <a:cxn ang="0">
                  <a:pos x="connsiteX2292" y="connsiteY2292"/>
                </a:cxn>
                <a:cxn ang="0">
                  <a:pos x="connsiteX2293" y="connsiteY2293"/>
                </a:cxn>
                <a:cxn ang="0">
                  <a:pos x="connsiteX2294" y="connsiteY2294"/>
                </a:cxn>
                <a:cxn ang="0">
                  <a:pos x="connsiteX2295" y="connsiteY2295"/>
                </a:cxn>
                <a:cxn ang="0">
                  <a:pos x="connsiteX2296" y="connsiteY2296"/>
                </a:cxn>
                <a:cxn ang="0">
                  <a:pos x="connsiteX2297" y="connsiteY2297"/>
                </a:cxn>
                <a:cxn ang="0">
                  <a:pos x="connsiteX2298" y="connsiteY2298"/>
                </a:cxn>
                <a:cxn ang="0">
                  <a:pos x="connsiteX2299" y="connsiteY2299"/>
                </a:cxn>
                <a:cxn ang="0">
                  <a:pos x="connsiteX2300" y="connsiteY2300"/>
                </a:cxn>
                <a:cxn ang="0">
                  <a:pos x="connsiteX2301" y="connsiteY2301"/>
                </a:cxn>
                <a:cxn ang="0">
                  <a:pos x="connsiteX2302" y="connsiteY2302"/>
                </a:cxn>
                <a:cxn ang="0">
                  <a:pos x="connsiteX2303" y="connsiteY2303"/>
                </a:cxn>
                <a:cxn ang="0">
                  <a:pos x="connsiteX2304" y="connsiteY2304"/>
                </a:cxn>
                <a:cxn ang="0">
                  <a:pos x="connsiteX2305" y="connsiteY2305"/>
                </a:cxn>
                <a:cxn ang="0">
                  <a:pos x="connsiteX2306" y="connsiteY2306"/>
                </a:cxn>
                <a:cxn ang="0">
                  <a:pos x="connsiteX2307" y="connsiteY2307"/>
                </a:cxn>
                <a:cxn ang="0">
                  <a:pos x="connsiteX2308" y="connsiteY2308"/>
                </a:cxn>
                <a:cxn ang="0">
                  <a:pos x="connsiteX2309" y="connsiteY2309"/>
                </a:cxn>
                <a:cxn ang="0">
                  <a:pos x="connsiteX2310" y="connsiteY2310"/>
                </a:cxn>
                <a:cxn ang="0">
                  <a:pos x="connsiteX2311" y="connsiteY2311"/>
                </a:cxn>
                <a:cxn ang="0">
                  <a:pos x="connsiteX2312" y="connsiteY2312"/>
                </a:cxn>
                <a:cxn ang="0">
                  <a:pos x="connsiteX2313" y="connsiteY2313"/>
                </a:cxn>
                <a:cxn ang="0">
                  <a:pos x="connsiteX2314" y="connsiteY2314"/>
                </a:cxn>
                <a:cxn ang="0">
                  <a:pos x="connsiteX2315" y="connsiteY2315"/>
                </a:cxn>
                <a:cxn ang="0">
                  <a:pos x="connsiteX2316" y="connsiteY2316"/>
                </a:cxn>
                <a:cxn ang="0">
                  <a:pos x="connsiteX2317" y="connsiteY2317"/>
                </a:cxn>
                <a:cxn ang="0">
                  <a:pos x="connsiteX2318" y="connsiteY2318"/>
                </a:cxn>
                <a:cxn ang="0">
                  <a:pos x="connsiteX2319" y="connsiteY2319"/>
                </a:cxn>
                <a:cxn ang="0">
                  <a:pos x="connsiteX2320" y="connsiteY2320"/>
                </a:cxn>
                <a:cxn ang="0">
                  <a:pos x="connsiteX2321" y="connsiteY2321"/>
                </a:cxn>
                <a:cxn ang="0">
                  <a:pos x="connsiteX2322" y="connsiteY2322"/>
                </a:cxn>
                <a:cxn ang="0">
                  <a:pos x="connsiteX2323" y="connsiteY2323"/>
                </a:cxn>
                <a:cxn ang="0">
                  <a:pos x="connsiteX2324" y="connsiteY2324"/>
                </a:cxn>
                <a:cxn ang="0">
                  <a:pos x="connsiteX2325" y="connsiteY2325"/>
                </a:cxn>
                <a:cxn ang="0">
                  <a:pos x="connsiteX2326" y="connsiteY2326"/>
                </a:cxn>
                <a:cxn ang="0">
                  <a:pos x="connsiteX2327" y="connsiteY2327"/>
                </a:cxn>
                <a:cxn ang="0">
                  <a:pos x="connsiteX2328" y="connsiteY2328"/>
                </a:cxn>
                <a:cxn ang="0">
                  <a:pos x="connsiteX2329" y="connsiteY2329"/>
                </a:cxn>
                <a:cxn ang="0">
                  <a:pos x="connsiteX2330" y="connsiteY2330"/>
                </a:cxn>
                <a:cxn ang="0">
                  <a:pos x="connsiteX2331" y="connsiteY2331"/>
                </a:cxn>
                <a:cxn ang="0">
                  <a:pos x="connsiteX2332" y="connsiteY2332"/>
                </a:cxn>
                <a:cxn ang="0">
                  <a:pos x="connsiteX2333" y="connsiteY2333"/>
                </a:cxn>
                <a:cxn ang="0">
                  <a:pos x="connsiteX2334" y="connsiteY2334"/>
                </a:cxn>
                <a:cxn ang="0">
                  <a:pos x="connsiteX2335" y="connsiteY2335"/>
                </a:cxn>
                <a:cxn ang="0">
                  <a:pos x="connsiteX2336" y="connsiteY2336"/>
                </a:cxn>
                <a:cxn ang="0">
                  <a:pos x="connsiteX2337" y="connsiteY2337"/>
                </a:cxn>
                <a:cxn ang="0">
                  <a:pos x="connsiteX2338" y="connsiteY2338"/>
                </a:cxn>
                <a:cxn ang="0">
                  <a:pos x="connsiteX2339" y="connsiteY2339"/>
                </a:cxn>
                <a:cxn ang="0">
                  <a:pos x="connsiteX2340" y="connsiteY2340"/>
                </a:cxn>
                <a:cxn ang="0">
                  <a:pos x="connsiteX2341" y="connsiteY2341"/>
                </a:cxn>
                <a:cxn ang="0">
                  <a:pos x="connsiteX2342" y="connsiteY2342"/>
                </a:cxn>
                <a:cxn ang="0">
                  <a:pos x="connsiteX2343" y="connsiteY2343"/>
                </a:cxn>
                <a:cxn ang="0">
                  <a:pos x="connsiteX2344" y="connsiteY2344"/>
                </a:cxn>
                <a:cxn ang="0">
                  <a:pos x="connsiteX2345" y="connsiteY2345"/>
                </a:cxn>
                <a:cxn ang="0">
                  <a:pos x="connsiteX2346" y="connsiteY2346"/>
                </a:cxn>
                <a:cxn ang="0">
                  <a:pos x="connsiteX2347" y="connsiteY2347"/>
                </a:cxn>
                <a:cxn ang="0">
                  <a:pos x="connsiteX2348" y="connsiteY2348"/>
                </a:cxn>
                <a:cxn ang="0">
                  <a:pos x="connsiteX2349" y="connsiteY2349"/>
                </a:cxn>
                <a:cxn ang="0">
                  <a:pos x="connsiteX2350" y="connsiteY2350"/>
                </a:cxn>
                <a:cxn ang="0">
                  <a:pos x="connsiteX2351" y="connsiteY2351"/>
                </a:cxn>
                <a:cxn ang="0">
                  <a:pos x="connsiteX2352" y="connsiteY2352"/>
                </a:cxn>
                <a:cxn ang="0">
                  <a:pos x="connsiteX2353" y="connsiteY2353"/>
                </a:cxn>
                <a:cxn ang="0">
                  <a:pos x="connsiteX2354" y="connsiteY2354"/>
                </a:cxn>
                <a:cxn ang="0">
                  <a:pos x="connsiteX2355" y="connsiteY2355"/>
                </a:cxn>
                <a:cxn ang="0">
                  <a:pos x="connsiteX2356" y="connsiteY2356"/>
                </a:cxn>
                <a:cxn ang="0">
                  <a:pos x="connsiteX2357" y="connsiteY2357"/>
                </a:cxn>
                <a:cxn ang="0">
                  <a:pos x="connsiteX2358" y="connsiteY2358"/>
                </a:cxn>
                <a:cxn ang="0">
                  <a:pos x="connsiteX2359" y="connsiteY2359"/>
                </a:cxn>
                <a:cxn ang="0">
                  <a:pos x="connsiteX2360" y="connsiteY2360"/>
                </a:cxn>
                <a:cxn ang="0">
                  <a:pos x="connsiteX2361" y="connsiteY2361"/>
                </a:cxn>
                <a:cxn ang="0">
                  <a:pos x="connsiteX2362" y="connsiteY2362"/>
                </a:cxn>
                <a:cxn ang="0">
                  <a:pos x="connsiteX2363" y="connsiteY2363"/>
                </a:cxn>
                <a:cxn ang="0">
                  <a:pos x="connsiteX2364" y="connsiteY2364"/>
                </a:cxn>
                <a:cxn ang="0">
                  <a:pos x="connsiteX2365" y="connsiteY2365"/>
                </a:cxn>
                <a:cxn ang="0">
                  <a:pos x="connsiteX2366" y="connsiteY2366"/>
                </a:cxn>
                <a:cxn ang="0">
                  <a:pos x="connsiteX2367" y="connsiteY2367"/>
                </a:cxn>
                <a:cxn ang="0">
                  <a:pos x="connsiteX2368" y="connsiteY2368"/>
                </a:cxn>
                <a:cxn ang="0">
                  <a:pos x="connsiteX2369" y="connsiteY2369"/>
                </a:cxn>
                <a:cxn ang="0">
                  <a:pos x="connsiteX2370" y="connsiteY2370"/>
                </a:cxn>
                <a:cxn ang="0">
                  <a:pos x="connsiteX2371" y="connsiteY2371"/>
                </a:cxn>
                <a:cxn ang="0">
                  <a:pos x="connsiteX2372" y="connsiteY2372"/>
                </a:cxn>
                <a:cxn ang="0">
                  <a:pos x="connsiteX2373" y="connsiteY2373"/>
                </a:cxn>
                <a:cxn ang="0">
                  <a:pos x="connsiteX2374" y="connsiteY2374"/>
                </a:cxn>
                <a:cxn ang="0">
                  <a:pos x="connsiteX2375" y="connsiteY2375"/>
                </a:cxn>
                <a:cxn ang="0">
                  <a:pos x="connsiteX2376" y="connsiteY2376"/>
                </a:cxn>
                <a:cxn ang="0">
                  <a:pos x="connsiteX2377" y="connsiteY2377"/>
                </a:cxn>
                <a:cxn ang="0">
                  <a:pos x="connsiteX2378" y="connsiteY2378"/>
                </a:cxn>
                <a:cxn ang="0">
                  <a:pos x="connsiteX2379" y="connsiteY2379"/>
                </a:cxn>
                <a:cxn ang="0">
                  <a:pos x="connsiteX2380" y="connsiteY2380"/>
                </a:cxn>
                <a:cxn ang="0">
                  <a:pos x="connsiteX2381" y="connsiteY2381"/>
                </a:cxn>
                <a:cxn ang="0">
                  <a:pos x="connsiteX2382" y="connsiteY2382"/>
                </a:cxn>
                <a:cxn ang="0">
                  <a:pos x="connsiteX2383" y="connsiteY2383"/>
                </a:cxn>
                <a:cxn ang="0">
                  <a:pos x="connsiteX2384" y="connsiteY2384"/>
                </a:cxn>
                <a:cxn ang="0">
                  <a:pos x="connsiteX2385" y="connsiteY2385"/>
                </a:cxn>
                <a:cxn ang="0">
                  <a:pos x="connsiteX2386" y="connsiteY2386"/>
                </a:cxn>
                <a:cxn ang="0">
                  <a:pos x="connsiteX2387" y="connsiteY2387"/>
                </a:cxn>
                <a:cxn ang="0">
                  <a:pos x="connsiteX2388" y="connsiteY2388"/>
                </a:cxn>
                <a:cxn ang="0">
                  <a:pos x="connsiteX2389" y="connsiteY2389"/>
                </a:cxn>
                <a:cxn ang="0">
                  <a:pos x="connsiteX2390" y="connsiteY2390"/>
                </a:cxn>
                <a:cxn ang="0">
                  <a:pos x="connsiteX2391" y="connsiteY2391"/>
                </a:cxn>
                <a:cxn ang="0">
                  <a:pos x="connsiteX2392" y="connsiteY2392"/>
                </a:cxn>
                <a:cxn ang="0">
                  <a:pos x="connsiteX2393" y="connsiteY2393"/>
                </a:cxn>
                <a:cxn ang="0">
                  <a:pos x="connsiteX2394" y="connsiteY2394"/>
                </a:cxn>
                <a:cxn ang="0">
                  <a:pos x="connsiteX2395" y="connsiteY2395"/>
                </a:cxn>
                <a:cxn ang="0">
                  <a:pos x="connsiteX2396" y="connsiteY2396"/>
                </a:cxn>
                <a:cxn ang="0">
                  <a:pos x="connsiteX2397" y="connsiteY2397"/>
                </a:cxn>
                <a:cxn ang="0">
                  <a:pos x="connsiteX2398" y="connsiteY2398"/>
                </a:cxn>
                <a:cxn ang="0">
                  <a:pos x="connsiteX2399" y="connsiteY2399"/>
                </a:cxn>
                <a:cxn ang="0">
                  <a:pos x="connsiteX2400" y="connsiteY2400"/>
                </a:cxn>
                <a:cxn ang="0">
                  <a:pos x="connsiteX2401" y="connsiteY2401"/>
                </a:cxn>
                <a:cxn ang="0">
                  <a:pos x="connsiteX2402" y="connsiteY2402"/>
                </a:cxn>
                <a:cxn ang="0">
                  <a:pos x="connsiteX2403" y="connsiteY2403"/>
                </a:cxn>
                <a:cxn ang="0">
                  <a:pos x="connsiteX2404" y="connsiteY2404"/>
                </a:cxn>
                <a:cxn ang="0">
                  <a:pos x="connsiteX2405" y="connsiteY2405"/>
                </a:cxn>
                <a:cxn ang="0">
                  <a:pos x="connsiteX2406" y="connsiteY2406"/>
                </a:cxn>
                <a:cxn ang="0">
                  <a:pos x="connsiteX2407" y="connsiteY2407"/>
                </a:cxn>
                <a:cxn ang="0">
                  <a:pos x="connsiteX2408" y="connsiteY2408"/>
                </a:cxn>
                <a:cxn ang="0">
                  <a:pos x="connsiteX2409" y="connsiteY2409"/>
                </a:cxn>
                <a:cxn ang="0">
                  <a:pos x="connsiteX2410" y="connsiteY2410"/>
                </a:cxn>
                <a:cxn ang="0">
                  <a:pos x="connsiteX2411" y="connsiteY2411"/>
                </a:cxn>
                <a:cxn ang="0">
                  <a:pos x="connsiteX2412" y="connsiteY2412"/>
                </a:cxn>
                <a:cxn ang="0">
                  <a:pos x="connsiteX2413" y="connsiteY2413"/>
                </a:cxn>
                <a:cxn ang="0">
                  <a:pos x="connsiteX2414" y="connsiteY2414"/>
                </a:cxn>
                <a:cxn ang="0">
                  <a:pos x="connsiteX2415" y="connsiteY2415"/>
                </a:cxn>
                <a:cxn ang="0">
                  <a:pos x="connsiteX2416" y="connsiteY2416"/>
                </a:cxn>
                <a:cxn ang="0">
                  <a:pos x="connsiteX2417" y="connsiteY2417"/>
                </a:cxn>
                <a:cxn ang="0">
                  <a:pos x="connsiteX2418" y="connsiteY2418"/>
                </a:cxn>
                <a:cxn ang="0">
                  <a:pos x="connsiteX2419" y="connsiteY2419"/>
                </a:cxn>
                <a:cxn ang="0">
                  <a:pos x="connsiteX2420" y="connsiteY2420"/>
                </a:cxn>
                <a:cxn ang="0">
                  <a:pos x="connsiteX2421" y="connsiteY2421"/>
                </a:cxn>
                <a:cxn ang="0">
                  <a:pos x="connsiteX2422" y="connsiteY2422"/>
                </a:cxn>
                <a:cxn ang="0">
                  <a:pos x="connsiteX2423" y="connsiteY2423"/>
                </a:cxn>
                <a:cxn ang="0">
                  <a:pos x="connsiteX2424" y="connsiteY2424"/>
                </a:cxn>
                <a:cxn ang="0">
                  <a:pos x="connsiteX2425" y="connsiteY2425"/>
                </a:cxn>
                <a:cxn ang="0">
                  <a:pos x="connsiteX2426" y="connsiteY2426"/>
                </a:cxn>
                <a:cxn ang="0">
                  <a:pos x="connsiteX2427" y="connsiteY2427"/>
                </a:cxn>
                <a:cxn ang="0">
                  <a:pos x="connsiteX2428" y="connsiteY2428"/>
                </a:cxn>
                <a:cxn ang="0">
                  <a:pos x="connsiteX2429" y="connsiteY2429"/>
                </a:cxn>
                <a:cxn ang="0">
                  <a:pos x="connsiteX2430" y="connsiteY2430"/>
                </a:cxn>
                <a:cxn ang="0">
                  <a:pos x="connsiteX2431" y="connsiteY2431"/>
                </a:cxn>
                <a:cxn ang="0">
                  <a:pos x="connsiteX2432" y="connsiteY2432"/>
                </a:cxn>
                <a:cxn ang="0">
                  <a:pos x="connsiteX2433" y="connsiteY2433"/>
                </a:cxn>
                <a:cxn ang="0">
                  <a:pos x="connsiteX2434" y="connsiteY2434"/>
                </a:cxn>
                <a:cxn ang="0">
                  <a:pos x="connsiteX2435" y="connsiteY2435"/>
                </a:cxn>
                <a:cxn ang="0">
                  <a:pos x="connsiteX2436" y="connsiteY2436"/>
                </a:cxn>
                <a:cxn ang="0">
                  <a:pos x="connsiteX2437" y="connsiteY2437"/>
                </a:cxn>
                <a:cxn ang="0">
                  <a:pos x="connsiteX2438" y="connsiteY2438"/>
                </a:cxn>
                <a:cxn ang="0">
                  <a:pos x="connsiteX2439" y="connsiteY2439"/>
                </a:cxn>
                <a:cxn ang="0">
                  <a:pos x="connsiteX2440" y="connsiteY2440"/>
                </a:cxn>
                <a:cxn ang="0">
                  <a:pos x="connsiteX2441" y="connsiteY2441"/>
                </a:cxn>
                <a:cxn ang="0">
                  <a:pos x="connsiteX2442" y="connsiteY2442"/>
                </a:cxn>
                <a:cxn ang="0">
                  <a:pos x="connsiteX2443" y="connsiteY2443"/>
                </a:cxn>
                <a:cxn ang="0">
                  <a:pos x="connsiteX2444" y="connsiteY2444"/>
                </a:cxn>
                <a:cxn ang="0">
                  <a:pos x="connsiteX2445" y="connsiteY2445"/>
                </a:cxn>
                <a:cxn ang="0">
                  <a:pos x="connsiteX2446" y="connsiteY2446"/>
                </a:cxn>
                <a:cxn ang="0">
                  <a:pos x="connsiteX2447" y="connsiteY2447"/>
                </a:cxn>
                <a:cxn ang="0">
                  <a:pos x="connsiteX2448" y="connsiteY2448"/>
                </a:cxn>
                <a:cxn ang="0">
                  <a:pos x="connsiteX2449" y="connsiteY2449"/>
                </a:cxn>
                <a:cxn ang="0">
                  <a:pos x="connsiteX2450" y="connsiteY2450"/>
                </a:cxn>
                <a:cxn ang="0">
                  <a:pos x="connsiteX2451" y="connsiteY2451"/>
                </a:cxn>
                <a:cxn ang="0">
                  <a:pos x="connsiteX2452" y="connsiteY2452"/>
                </a:cxn>
                <a:cxn ang="0">
                  <a:pos x="connsiteX2453" y="connsiteY2453"/>
                </a:cxn>
                <a:cxn ang="0">
                  <a:pos x="connsiteX2454" y="connsiteY2454"/>
                </a:cxn>
                <a:cxn ang="0">
                  <a:pos x="connsiteX2455" y="connsiteY2455"/>
                </a:cxn>
                <a:cxn ang="0">
                  <a:pos x="connsiteX2456" y="connsiteY2456"/>
                </a:cxn>
                <a:cxn ang="0">
                  <a:pos x="connsiteX2457" y="connsiteY2457"/>
                </a:cxn>
                <a:cxn ang="0">
                  <a:pos x="connsiteX2458" y="connsiteY2458"/>
                </a:cxn>
                <a:cxn ang="0">
                  <a:pos x="connsiteX2459" y="connsiteY2459"/>
                </a:cxn>
                <a:cxn ang="0">
                  <a:pos x="connsiteX2460" y="connsiteY2460"/>
                </a:cxn>
                <a:cxn ang="0">
                  <a:pos x="connsiteX2461" y="connsiteY2461"/>
                </a:cxn>
                <a:cxn ang="0">
                  <a:pos x="connsiteX2462" y="connsiteY2462"/>
                </a:cxn>
                <a:cxn ang="0">
                  <a:pos x="connsiteX2463" y="connsiteY2463"/>
                </a:cxn>
                <a:cxn ang="0">
                  <a:pos x="connsiteX2464" y="connsiteY2464"/>
                </a:cxn>
                <a:cxn ang="0">
                  <a:pos x="connsiteX2465" y="connsiteY2465"/>
                </a:cxn>
                <a:cxn ang="0">
                  <a:pos x="connsiteX2466" y="connsiteY2466"/>
                </a:cxn>
                <a:cxn ang="0">
                  <a:pos x="connsiteX2467" y="connsiteY2467"/>
                </a:cxn>
                <a:cxn ang="0">
                  <a:pos x="connsiteX2468" y="connsiteY2468"/>
                </a:cxn>
                <a:cxn ang="0">
                  <a:pos x="connsiteX2469" y="connsiteY2469"/>
                </a:cxn>
                <a:cxn ang="0">
                  <a:pos x="connsiteX2470" y="connsiteY2470"/>
                </a:cxn>
                <a:cxn ang="0">
                  <a:pos x="connsiteX2471" y="connsiteY2471"/>
                </a:cxn>
                <a:cxn ang="0">
                  <a:pos x="connsiteX2472" y="connsiteY2472"/>
                </a:cxn>
                <a:cxn ang="0">
                  <a:pos x="connsiteX2473" y="connsiteY2473"/>
                </a:cxn>
                <a:cxn ang="0">
                  <a:pos x="connsiteX2474" y="connsiteY2474"/>
                </a:cxn>
                <a:cxn ang="0">
                  <a:pos x="connsiteX2475" y="connsiteY2475"/>
                </a:cxn>
                <a:cxn ang="0">
                  <a:pos x="connsiteX2476" y="connsiteY2476"/>
                </a:cxn>
                <a:cxn ang="0">
                  <a:pos x="connsiteX2477" y="connsiteY2477"/>
                </a:cxn>
                <a:cxn ang="0">
                  <a:pos x="connsiteX2478" y="connsiteY2478"/>
                </a:cxn>
                <a:cxn ang="0">
                  <a:pos x="connsiteX2479" y="connsiteY2479"/>
                </a:cxn>
                <a:cxn ang="0">
                  <a:pos x="connsiteX2480" y="connsiteY2480"/>
                </a:cxn>
                <a:cxn ang="0">
                  <a:pos x="connsiteX2481" y="connsiteY2481"/>
                </a:cxn>
                <a:cxn ang="0">
                  <a:pos x="connsiteX2482" y="connsiteY2482"/>
                </a:cxn>
                <a:cxn ang="0">
                  <a:pos x="connsiteX2483" y="connsiteY2483"/>
                </a:cxn>
                <a:cxn ang="0">
                  <a:pos x="connsiteX2484" y="connsiteY2484"/>
                </a:cxn>
                <a:cxn ang="0">
                  <a:pos x="connsiteX2485" y="connsiteY2485"/>
                </a:cxn>
                <a:cxn ang="0">
                  <a:pos x="connsiteX2486" y="connsiteY2486"/>
                </a:cxn>
                <a:cxn ang="0">
                  <a:pos x="connsiteX2487" y="connsiteY2487"/>
                </a:cxn>
                <a:cxn ang="0">
                  <a:pos x="connsiteX2488" y="connsiteY2488"/>
                </a:cxn>
                <a:cxn ang="0">
                  <a:pos x="connsiteX2489" y="connsiteY2489"/>
                </a:cxn>
                <a:cxn ang="0">
                  <a:pos x="connsiteX2490" y="connsiteY2490"/>
                </a:cxn>
                <a:cxn ang="0">
                  <a:pos x="connsiteX2491" y="connsiteY2491"/>
                </a:cxn>
                <a:cxn ang="0">
                  <a:pos x="connsiteX2492" y="connsiteY2492"/>
                </a:cxn>
                <a:cxn ang="0">
                  <a:pos x="connsiteX2493" y="connsiteY2493"/>
                </a:cxn>
                <a:cxn ang="0">
                  <a:pos x="connsiteX2494" y="connsiteY2494"/>
                </a:cxn>
                <a:cxn ang="0">
                  <a:pos x="connsiteX2495" y="connsiteY2495"/>
                </a:cxn>
                <a:cxn ang="0">
                  <a:pos x="connsiteX2496" y="connsiteY2496"/>
                </a:cxn>
                <a:cxn ang="0">
                  <a:pos x="connsiteX2497" y="connsiteY2497"/>
                </a:cxn>
                <a:cxn ang="0">
                  <a:pos x="connsiteX2498" y="connsiteY2498"/>
                </a:cxn>
                <a:cxn ang="0">
                  <a:pos x="connsiteX2499" y="connsiteY2499"/>
                </a:cxn>
                <a:cxn ang="0">
                  <a:pos x="connsiteX2500" y="connsiteY2500"/>
                </a:cxn>
                <a:cxn ang="0">
                  <a:pos x="connsiteX2501" y="connsiteY2501"/>
                </a:cxn>
                <a:cxn ang="0">
                  <a:pos x="connsiteX2502" y="connsiteY2502"/>
                </a:cxn>
                <a:cxn ang="0">
                  <a:pos x="connsiteX2503" y="connsiteY2503"/>
                </a:cxn>
                <a:cxn ang="0">
                  <a:pos x="connsiteX2504" y="connsiteY2504"/>
                </a:cxn>
                <a:cxn ang="0">
                  <a:pos x="connsiteX2505" y="connsiteY2505"/>
                </a:cxn>
                <a:cxn ang="0">
                  <a:pos x="connsiteX2506" y="connsiteY2506"/>
                </a:cxn>
                <a:cxn ang="0">
                  <a:pos x="connsiteX2507" y="connsiteY2507"/>
                </a:cxn>
                <a:cxn ang="0">
                  <a:pos x="connsiteX2508" y="connsiteY2508"/>
                </a:cxn>
                <a:cxn ang="0">
                  <a:pos x="connsiteX2509" y="connsiteY2509"/>
                </a:cxn>
                <a:cxn ang="0">
                  <a:pos x="connsiteX2510" y="connsiteY2510"/>
                </a:cxn>
                <a:cxn ang="0">
                  <a:pos x="connsiteX2511" y="connsiteY2511"/>
                </a:cxn>
                <a:cxn ang="0">
                  <a:pos x="connsiteX2512" y="connsiteY2512"/>
                </a:cxn>
                <a:cxn ang="0">
                  <a:pos x="connsiteX2513" y="connsiteY2513"/>
                </a:cxn>
                <a:cxn ang="0">
                  <a:pos x="connsiteX2514" y="connsiteY2514"/>
                </a:cxn>
                <a:cxn ang="0">
                  <a:pos x="connsiteX2515" y="connsiteY2515"/>
                </a:cxn>
                <a:cxn ang="0">
                  <a:pos x="connsiteX2516" y="connsiteY2516"/>
                </a:cxn>
                <a:cxn ang="0">
                  <a:pos x="connsiteX2517" y="connsiteY2517"/>
                </a:cxn>
                <a:cxn ang="0">
                  <a:pos x="connsiteX2518" y="connsiteY2518"/>
                </a:cxn>
                <a:cxn ang="0">
                  <a:pos x="connsiteX2519" y="connsiteY2519"/>
                </a:cxn>
                <a:cxn ang="0">
                  <a:pos x="connsiteX2520" y="connsiteY2520"/>
                </a:cxn>
                <a:cxn ang="0">
                  <a:pos x="connsiteX2521" y="connsiteY2521"/>
                </a:cxn>
                <a:cxn ang="0">
                  <a:pos x="connsiteX2522" y="connsiteY2522"/>
                </a:cxn>
                <a:cxn ang="0">
                  <a:pos x="connsiteX2523" y="connsiteY2523"/>
                </a:cxn>
                <a:cxn ang="0">
                  <a:pos x="connsiteX2524" y="connsiteY2524"/>
                </a:cxn>
                <a:cxn ang="0">
                  <a:pos x="connsiteX2525" y="connsiteY2525"/>
                </a:cxn>
                <a:cxn ang="0">
                  <a:pos x="connsiteX2526" y="connsiteY2526"/>
                </a:cxn>
                <a:cxn ang="0">
                  <a:pos x="connsiteX2527" y="connsiteY2527"/>
                </a:cxn>
                <a:cxn ang="0">
                  <a:pos x="connsiteX2528" y="connsiteY2528"/>
                </a:cxn>
                <a:cxn ang="0">
                  <a:pos x="connsiteX2529" y="connsiteY2529"/>
                </a:cxn>
                <a:cxn ang="0">
                  <a:pos x="connsiteX2530" y="connsiteY2530"/>
                </a:cxn>
                <a:cxn ang="0">
                  <a:pos x="connsiteX2531" y="connsiteY2531"/>
                </a:cxn>
                <a:cxn ang="0">
                  <a:pos x="connsiteX2532" y="connsiteY2532"/>
                </a:cxn>
                <a:cxn ang="0">
                  <a:pos x="connsiteX2533" y="connsiteY2533"/>
                </a:cxn>
                <a:cxn ang="0">
                  <a:pos x="connsiteX2534" y="connsiteY2534"/>
                </a:cxn>
                <a:cxn ang="0">
                  <a:pos x="connsiteX2535" y="connsiteY2535"/>
                </a:cxn>
                <a:cxn ang="0">
                  <a:pos x="connsiteX2536" y="connsiteY2536"/>
                </a:cxn>
                <a:cxn ang="0">
                  <a:pos x="connsiteX2537" y="connsiteY2537"/>
                </a:cxn>
                <a:cxn ang="0">
                  <a:pos x="connsiteX2538" y="connsiteY2538"/>
                </a:cxn>
                <a:cxn ang="0">
                  <a:pos x="connsiteX2539" y="connsiteY2539"/>
                </a:cxn>
                <a:cxn ang="0">
                  <a:pos x="connsiteX2540" y="connsiteY2540"/>
                </a:cxn>
                <a:cxn ang="0">
                  <a:pos x="connsiteX2541" y="connsiteY2541"/>
                </a:cxn>
                <a:cxn ang="0">
                  <a:pos x="connsiteX2542" y="connsiteY2542"/>
                </a:cxn>
                <a:cxn ang="0">
                  <a:pos x="connsiteX2543" y="connsiteY2543"/>
                </a:cxn>
                <a:cxn ang="0">
                  <a:pos x="connsiteX2544" y="connsiteY2544"/>
                </a:cxn>
                <a:cxn ang="0">
                  <a:pos x="connsiteX2545" y="connsiteY2545"/>
                </a:cxn>
                <a:cxn ang="0">
                  <a:pos x="connsiteX2546" y="connsiteY2546"/>
                </a:cxn>
                <a:cxn ang="0">
                  <a:pos x="connsiteX2547" y="connsiteY2547"/>
                </a:cxn>
                <a:cxn ang="0">
                  <a:pos x="connsiteX2548" y="connsiteY2548"/>
                </a:cxn>
                <a:cxn ang="0">
                  <a:pos x="connsiteX2549" y="connsiteY2549"/>
                </a:cxn>
                <a:cxn ang="0">
                  <a:pos x="connsiteX2550" y="connsiteY2550"/>
                </a:cxn>
                <a:cxn ang="0">
                  <a:pos x="connsiteX2551" y="connsiteY2551"/>
                </a:cxn>
                <a:cxn ang="0">
                  <a:pos x="connsiteX2552" y="connsiteY2552"/>
                </a:cxn>
                <a:cxn ang="0">
                  <a:pos x="connsiteX2553" y="connsiteY2553"/>
                </a:cxn>
                <a:cxn ang="0">
                  <a:pos x="connsiteX2554" y="connsiteY2554"/>
                </a:cxn>
                <a:cxn ang="0">
                  <a:pos x="connsiteX2555" y="connsiteY2555"/>
                </a:cxn>
                <a:cxn ang="0">
                  <a:pos x="connsiteX2556" y="connsiteY2556"/>
                </a:cxn>
                <a:cxn ang="0">
                  <a:pos x="connsiteX2557" y="connsiteY2557"/>
                </a:cxn>
                <a:cxn ang="0">
                  <a:pos x="connsiteX2558" y="connsiteY2558"/>
                </a:cxn>
                <a:cxn ang="0">
                  <a:pos x="connsiteX2559" y="connsiteY2559"/>
                </a:cxn>
                <a:cxn ang="0">
                  <a:pos x="connsiteX2560" y="connsiteY2560"/>
                </a:cxn>
                <a:cxn ang="0">
                  <a:pos x="connsiteX2561" y="connsiteY2561"/>
                </a:cxn>
                <a:cxn ang="0">
                  <a:pos x="connsiteX2562" y="connsiteY2562"/>
                </a:cxn>
                <a:cxn ang="0">
                  <a:pos x="connsiteX2563" y="connsiteY2563"/>
                </a:cxn>
                <a:cxn ang="0">
                  <a:pos x="connsiteX2564" y="connsiteY2564"/>
                </a:cxn>
                <a:cxn ang="0">
                  <a:pos x="connsiteX2565" y="connsiteY2565"/>
                </a:cxn>
                <a:cxn ang="0">
                  <a:pos x="connsiteX2566" y="connsiteY2566"/>
                </a:cxn>
                <a:cxn ang="0">
                  <a:pos x="connsiteX2567" y="connsiteY2567"/>
                </a:cxn>
                <a:cxn ang="0">
                  <a:pos x="connsiteX2568" y="connsiteY2568"/>
                </a:cxn>
                <a:cxn ang="0">
                  <a:pos x="connsiteX2569" y="connsiteY2569"/>
                </a:cxn>
                <a:cxn ang="0">
                  <a:pos x="connsiteX2570" y="connsiteY2570"/>
                </a:cxn>
                <a:cxn ang="0">
                  <a:pos x="connsiteX2571" y="connsiteY2571"/>
                </a:cxn>
                <a:cxn ang="0">
                  <a:pos x="connsiteX2572" y="connsiteY2572"/>
                </a:cxn>
                <a:cxn ang="0">
                  <a:pos x="connsiteX2573" y="connsiteY2573"/>
                </a:cxn>
                <a:cxn ang="0">
                  <a:pos x="connsiteX2574" y="connsiteY2574"/>
                </a:cxn>
                <a:cxn ang="0">
                  <a:pos x="connsiteX2575" y="connsiteY2575"/>
                </a:cxn>
                <a:cxn ang="0">
                  <a:pos x="connsiteX2576" y="connsiteY2576"/>
                </a:cxn>
                <a:cxn ang="0">
                  <a:pos x="connsiteX2577" y="connsiteY2577"/>
                </a:cxn>
                <a:cxn ang="0">
                  <a:pos x="connsiteX2578" y="connsiteY2578"/>
                </a:cxn>
                <a:cxn ang="0">
                  <a:pos x="connsiteX2579" y="connsiteY2579"/>
                </a:cxn>
                <a:cxn ang="0">
                  <a:pos x="connsiteX2580" y="connsiteY2580"/>
                </a:cxn>
                <a:cxn ang="0">
                  <a:pos x="connsiteX2581" y="connsiteY2581"/>
                </a:cxn>
                <a:cxn ang="0">
                  <a:pos x="connsiteX2582" y="connsiteY2582"/>
                </a:cxn>
                <a:cxn ang="0">
                  <a:pos x="connsiteX2583" y="connsiteY2583"/>
                </a:cxn>
                <a:cxn ang="0">
                  <a:pos x="connsiteX2584" y="connsiteY2584"/>
                </a:cxn>
                <a:cxn ang="0">
                  <a:pos x="connsiteX2585" y="connsiteY2585"/>
                </a:cxn>
                <a:cxn ang="0">
                  <a:pos x="connsiteX2586" y="connsiteY2586"/>
                </a:cxn>
                <a:cxn ang="0">
                  <a:pos x="connsiteX2587" y="connsiteY2587"/>
                </a:cxn>
                <a:cxn ang="0">
                  <a:pos x="connsiteX2588" y="connsiteY2588"/>
                </a:cxn>
                <a:cxn ang="0">
                  <a:pos x="connsiteX2589" y="connsiteY2589"/>
                </a:cxn>
                <a:cxn ang="0">
                  <a:pos x="connsiteX2590" y="connsiteY2590"/>
                </a:cxn>
                <a:cxn ang="0">
                  <a:pos x="connsiteX2591" y="connsiteY2591"/>
                </a:cxn>
                <a:cxn ang="0">
                  <a:pos x="connsiteX2592" y="connsiteY2592"/>
                </a:cxn>
                <a:cxn ang="0">
                  <a:pos x="connsiteX2593" y="connsiteY2593"/>
                </a:cxn>
                <a:cxn ang="0">
                  <a:pos x="connsiteX2594" y="connsiteY2594"/>
                </a:cxn>
                <a:cxn ang="0">
                  <a:pos x="connsiteX2595" y="connsiteY2595"/>
                </a:cxn>
                <a:cxn ang="0">
                  <a:pos x="connsiteX2596" y="connsiteY2596"/>
                </a:cxn>
                <a:cxn ang="0">
                  <a:pos x="connsiteX2597" y="connsiteY2597"/>
                </a:cxn>
                <a:cxn ang="0">
                  <a:pos x="connsiteX2598" y="connsiteY2598"/>
                </a:cxn>
                <a:cxn ang="0">
                  <a:pos x="connsiteX2599" y="connsiteY2599"/>
                </a:cxn>
                <a:cxn ang="0">
                  <a:pos x="connsiteX2600" y="connsiteY2600"/>
                </a:cxn>
                <a:cxn ang="0">
                  <a:pos x="connsiteX2601" y="connsiteY2601"/>
                </a:cxn>
                <a:cxn ang="0">
                  <a:pos x="connsiteX2602" y="connsiteY2602"/>
                </a:cxn>
                <a:cxn ang="0">
                  <a:pos x="connsiteX2603" y="connsiteY2603"/>
                </a:cxn>
                <a:cxn ang="0">
                  <a:pos x="connsiteX2604" y="connsiteY2604"/>
                </a:cxn>
                <a:cxn ang="0">
                  <a:pos x="connsiteX2605" y="connsiteY2605"/>
                </a:cxn>
                <a:cxn ang="0">
                  <a:pos x="connsiteX2606" y="connsiteY2606"/>
                </a:cxn>
                <a:cxn ang="0">
                  <a:pos x="connsiteX2607" y="connsiteY2607"/>
                </a:cxn>
                <a:cxn ang="0">
                  <a:pos x="connsiteX2608" y="connsiteY2608"/>
                </a:cxn>
                <a:cxn ang="0">
                  <a:pos x="connsiteX2609" y="connsiteY2609"/>
                </a:cxn>
                <a:cxn ang="0">
                  <a:pos x="connsiteX2610" y="connsiteY2610"/>
                </a:cxn>
                <a:cxn ang="0">
                  <a:pos x="connsiteX2611" y="connsiteY2611"/>
                </a:cxn>
                <a:cxn ang="0">
                  <a:pos x="connsiteX2612" y="connsiteY2612"/>
                </a:cxn>
                <a:cxn ang="0">
                  <a:pos x="connsiteX2613" y="connsiteY2613"/>
                </a:cxn>
                <a:cxn ang="0">
                  <a:pos x="connsiteX2614" y="connsiteY2614"/>
                </a:cxn>
                <a:cxn ang="0">
                  <a:pos x="connsiteX2615" y="connsiteY2615"/>
                </a:cxn>
                <a:cxn ang="0">
                  <a:pos x="connsiteX2616" y="connsiteY2616"/>
                </a:cxn>
                <a:cxn ang="0">
                  <a:pos x="connsiteX2617" y="connsiteY2617"/>
                </a:cxn>
                <a:cxn ang="0">
                  <a:pos x="connsiteX2618" y="connsiteY2618"/>
                </a:cxn>
                <a:cxn ang="0">
                  <a:pos x="connsiteX2619" y="connsiteY2619"/>
                </a:cxn>
                <a:cxn ang="0">
                  <a:pos x="connsiteX2620" y="connsiteY2620"/>
                </a:cxn>
                <a:cxn ang="0">
                  <a:pos x="connsiteX2621" y="connsiteY2621"/>
                </a:cxn>
                <a:cxn ang="0">
                  <a:pos x="connsiteX2622" y="connsiteY2622"/>
                </a:cxn>
                <a:cxn ang="0">
                  <a:pos x="connsiteX2623" y="connsiteY2623"/>
                </a:cxn>
                <a:cxn ang="0">
                  <a:pos x="connsiteX2624" y="connsiteY2624"/>
                </a:cxn>
                <a:cxn ang="0">
                  <a:pos x="connsiteX2625" y="connsiteY2625"/>
                </a:cxn>
                <a:cxn ang="0">
                  <a:pos x="connsiteX2626" y="connsiteY2626"/>
                </a:cxn>
                <a:cxn ang="0">
                  <a:pos x="connsiteX2627" y="connsiteY2627"/>
                </a:cxn>
                <a:cxn ang="0">
                  <a:pos x="connsiteX2628" y="connsiteY2628"/>
                </a:cxn>
                <a:cxn ang="0">
                  <a:pos x="connsiteX2629" y="connsiteY2629"/>
                </a:cxn>
                <a:cxn ang="0">
                  <a:pos x="connsiteX2630" y="connsiteY2630"/>
                </a:cxn>
                <a:cxn ang="0">
                  <a:pos x="connsiteX2631" y="connsiteY2631"/>
                </a:cxn>
                <a:cxn ang="0">
                  <a:pos x="connsiteX2632" y="connsiteY2632"/>
                </a:cxn>
                <a:cxn ang="0">
                  <a:pos x="connsiteX2633" y="connsiteY2633"/>
                </a:cxn>
                <a:cxn ang="0">
                  <a:pos x="connsiteX2634" y="connsiteY2634"/>
                </a:cxn>
                <a:cxn ang="0">
                  <a:pos x="connsiteX2635" y="connsiteY2635"/>
                </a:cxn>
                <a:cxn ang="0">
                  <a:pos x="connsiteX2636" y="connsiteY2636"/>
                </a:cxn>
                <a:cxn ang="0">
                  <a:pos x="connsiteX2637" y="connsiteY2637"/>
                </a:cxn>
                <a:cxn ang="0">
                  <a:pos x="connsiteX2638" y="connsiteY2638"/>
                </a:cxn>
                <a:cxn ang="0">
                  <a:pos x="connsiteX2639" y="connsiteY2639"/>
                </a:cxn>
                <a:cxn ang="0">
                  <a:pos x="connsiteX2640" y="connsiteY2640"/>
                </a:cxn>
                <a:cxn ang="0">
                  <a:pos x="connsiteX2641" y="connsiteY2641"/>
                </a:cxn>
                <a:cxn ang="0">
                  <a:pos x="connsiteX2642" y="connsiteY2642"/>
                </a:cxn>
                <a:cxn ang="0">
                  <a:pos x="connsiteX2643" y="connsiteY2643"/>
                </a:cxn>
                <a:cxn ang="0">
                  <a:pos x="connsiteX2644" y="connsiteY2644"/>
                </a:cxn>
                <a:cxn ang="0">
                  <a:pos x="connsiteX2645" y="connsiteY2645"/>
                </a:cxn>
                <a:cxn ang="0">
                  <a:pos x="connsiteX2646" y="connsiteY2646"/>
                </a:cxn>
                <a:cxn ang="0">
                  <a:pos x="connsiteX2647" y="connsiteY2647"/>
                </a:cxn>
                <a:cxn ang="0">
                  <a:pos x="connsiteX2648" y="connsiteY2648"/>
                </a:cxn>
                <a:cxn ang="0">
                  <a:pos x="connsiteX2649" y="connsiteY2649"/>
                </a:cxn>
                <a:cxn ang="0">
                  <a:pos x="connsiteX2650" y="connsiteY2650"/>
                </a:cxn>
                <a:cxn ang="0">
                  <a:pos x="connsiteX2651" y="connsiteY2651"/>
                </a:cxn>
                <a:cxn ang="0">
                  <a:pos x="connsiteX2652" y="connsiteY2652"/>
                </a:cxn>
                <a:cxn ang="0">
                  <a:pos x="connsiteX2653" y="connsiteY2653"/>
                </a:cxn>
                <a:cxn ang="0">
                  <a:pos x="connsiteX2654" y="connsiteY2654"/>
                </a:cxn>
                <a:cxn ang="0">
                  <a:pos x="connsiteX2655" y="connsiteY2655"/>
                </a:cxn>
                <a:cxn ang="0">
                  <a:pos x="connsiteX2656" y="connsiteY2656"/>
                </a:cxn>
                <a:cxn ang="0">
                  <a:pos x="connsiteX2657" y="connsiteY2657"/>
                </a:cxn>
                <a:cxn ang="0">
                  <a:pos x="connsiteX2658" y="connsiteY2658"/>
                </a:cxn>
                <a:cxn ang="0">
                  <a:pos x="connsiteX2659" y="connsiteY2659"/>
                </a:cxn>
                <a:cxn ang="0">
                  <a:pos x="connsiteX2660" y="connsiteY2660"/>
                </a:cxn>
                <a:cxn ang="0">
                  <a:pos x="connsiteX2661" y="connsiteY2661"/>
                </a:cxn>
                <a:cxn ang="0">
                  <a:pos x="connsiteX2662" y="connsiteY2662"/>
                </a:cxn>
                <a:cxn ang="0">
                  <a:pos x="connsiteX2663" y="connsiteY2663"/>
                </a:cxn>
                <a:cxn ang="0">
                  <a:pos x="connsiteX2664" y="connsiteY2664"/>
                </a:cxn>
                <a:cxn ang="0">
                  <a:pos x="connsiteX2665" y="connsiteY2665"/>
                </a:cxn>
                <a:cxn ang="0">
                  <a:pos x="connsiteX2666" y="connsiteY2666"/>
                </a:cxn>
                <a:cxn ang="0">
                  <a:pos x="connsiteX2667" y="connsiteY2667"/>
                </a:cxn>
                <a:cxn ang="0">
                  <a:pos x="connsiteX2668" y="connsiteY2668"/>
                </a:cxn>
                <a:cxn ang="0">
                  <a:pos x="connsiteX2669" y="connsiteY2669"/>
                </a:cxn>
                <a:cxn ang="0">
                  <a:pos x="connsiteX2670" y="connsiteY2670"/>
                </a:cxn>
                <a:cxn ang="0">
                  <a:pos x="connsiteX2671" y="connsiteY2671"/>
                </a:cxn>
                <a:cxn ang="0">
                  <a:pos x="connsiteX2672" y="connsiteY2672"/>
                </a:cxn>
                <a:cxn ang="0">
                  <a:pos x="connsiteX2673" y="connsiteY2673"/>
                </a:cxn>
                <a:cxn ang="0">
                  <a:pos x="connsiteX2674" y="connsiteY2674"/>
                </a:cxn>
                <a:cxn ang="0">
                  <a:pos x="connsiteX2675" y="connsiteY2675"/>
                </a:cxn>
                <a:cxn ang="0">
                  <a:pos x="connsiteX2676" y="connsiteY2676"/>
                </a:cxn>
                <a:cxn ang="0">
                  <a:pos x="connsiteX2677" y="connsiteY2677"/>
                </a:cxn>
                <a:cxn ang="0">
                  <a:pos x="connsiteX2678" y="connsiteY2678"/>
                </a:cxn>
                <a:cxn ang="0">
                  <a:pos x="connsiteX2679" y="connsiteY2679"/>
                </a:cxn>
                <a:cxn ang="0">
                  <a:pos x="connsiteX2680" y="connsiteY2680"/>
                </a:cxn>
                <a:cxn ang="0">
                  <a:pos x="connsiteX2681" y="connsiteY2681"/>
                </a:cxn>
                <a:cxn ang="0">
                  <a:pos x="connsiteX2682" y="connsiteY2682"/>
                </a:cxn>
                <a:cxn ang="0">
                  <a:pos x="connsiteX2683" y="connsiteY2683"/>
                </a:cxn>
                <a:cxn ang="0">
                  <a:pos x="connsiteX2684" y="connsiteY2684"/>
                </a:cxn>
                <a:cxn ang="0">
                  <a:pos x="connsiteX2685" y="connsiteY2685"/>
                </a:cxn>
                <a:cxn ang="0">
                  <a:pos x="connsiteX2686" y="connsiteY2686"/>
                </a:cxn>
                <a:cxn ang="0">
                  <a:pos x="connsiteX2687" y="connsiteY2687"/>
                </a:cxn>
                <a:cxn ang="0">
                  <a:pos x="connsiteX2688" y="connsiteY2688"/>
                </a:cxn>
                <a:cxn ang="0">
                  <a:pos x="connsiteX2689" y="connsiteY2689"/>
                </a:cxn>
                <a:cxn ang="0">
                  <a:pos x="connsiteX2690" y="connsiteY2690"/>
                </a:cxn>
                <a:cxn ang="0">
                  <a:pos x="connsiteX2691" y="connsiteY2691"/>
                </a:cxn>
                <a:cxn ang="0">
                  <a:pos x="connsiteX2692" y="connsiteY2692"/>
                </a:cxn>
                <a:cxn ang="0">
                  <a:pos x="connsiteX2693" y="connsiteY2693"/>
                </a:cxn>
                <a:cxn ang="0">
                  <a:pos x="connsiteX2694" y="connsiteY2694"/>
                </a:cxn>
                <a:cxn ang="0">
                  <a:pos x="connsiteX2695" y="connsiteY2695"/>
                </a:cxn>
                <a:cxn ang="0">
                  <a:pos x="connsiteX2696" y="connsiteY2696"/>
                </a:cxn>
                <a:cxn ang="0">
                  <a:pos x="connsiteX2697" y="connsiteY2697"/>
                </a:cxn>
                <a:cxn ang="0">
                  <a:pos x="connsiteX2698" y="connsiteY2698"/>
                </a:cxn>
                <a:cxn ang="0">
                  <a:pos x="connsiteX2699" y="connsiteY2699"/>
                </a:cxn>
                <a:cxn ang="0">
                  <a:pos x="connsiteX2700" y="connsiteY2700"/>
                </a:cxn>
                <a:cxn ang="0">
                  <a:pos x="connsiteX2701" y="connsiteY2701"/>
                </a:cxn>
                <a:cxn ang="0">
                  <a:pos x="connsiteX2702" y="connsiteY2702"/>
                </a:cxn>
                <a:cxn ang="0">
                  <a:pos x="connsiteX2703" y="connsiteY2703"/>
                </a:cxn>
                <a:cxn ang="0">
                  <a:pos x="connsiteX2704" y="connsiteY2704"/>
                </a:cxn>
                <a:cxn ang="0">
                  <a:pos x="connsiteX2705" y="connsiteY2705"/>
                </a:cxn>
                <a:cxn ang="0">
                  <a:pos x="connsiteX2706" y="connsiteY2706"/>
                </a:cxn>
                <a:cxn ang="0">
                  <a:pos x="connsiteX2707" y="connsiteY2707"/>
                </a:cxn>
                <a:cxn ang="0">
                  <a:pos x="connsiteX2708" y="connsiteY2708"/>
                </a:cxn>
                <a:cxn ang="0">
                  <a:pos x="connsiteX2709" y="connsiteY2709"/>
                </a:cxn>
                <a:cxn ang="0">
                  <a:pos x="connsiteX2710" y="connsiteY2710"/>
                </a:cxn>
                <a:cxn ang="0">
                  <a:pos x="connsiteX2711" y="connsiteY2711"/>
                </a:cxn>
                <a:cxn ang="0">
                  <a:pos x="connsiteX2712" y="connsiteY2712"/>
                </a:cxn>
                <a:cxn ang="0">
                  <a:pos x="connsiteX2713" y="connsiteY2713"/>
                </a:cxn>
                <a:cxn ang="0">
                  <a:pos x="connsiteX2714" y="connsiteY2714"/>
                </a:cxn>
                <a:cxn ang="0">
                  <a:pos x="connsiteX2715" y="connsiteY2715"/>
                </a:cxn>
                <a:cxn ang="0">
                  <a:pos x="connsiteX2716" y="connsiteY2716"/>
                </a:cxn>
                <a:cxn ang="0">
                  <a:pos x="connsiteX2717" y="connsiteY2717"/>
                </a:cxn>
                <a:cxn ang="0">
                  <a:pos x="connsiteX2718" y="connsiteY2718"/>
                </a:cxn>
                <a:cxn ang="0">
                  <a:pos x="connsiteX2719" y="connsiteY2719"/>
                </a:cxn>
                <a:cxn ang="0">
                  <a:pos x="connsiteX2720" y="connsiteY2720"/>
                </a:cxn>
                <a:cxn ang="0">
                  <a:pos x="connsiteX2721" y="connsiteY2721"/>
                </a:cxn>
                <a:cxn ang="0">
                  <a:pos x="connsiteX2722" y="connsiteY2722"/>
                </a:cxn>
                <a:cxn ang="0">
                  <a:pos x="connsiteX2723" y="connsiteY2723"/>
                </a:cxn>
                <a:cxn ang="0">
                  <a:pos x="connsiteX2724" y="connsiteY2724"/>
                </a:cxn>
                <a:cxn ang="0">
                  <a:pos x="connsiteX2725" y="connsiteY2725"/>
                </a:cxn>
                <a:cxn ang="0">
                  <a:pos x="connsiteX2726" y="connsiteY2726"/>
                </a:cxn>
                <a:cxn ang="0">
                  <a:pos x="connsiteX2727" y="connsiteY2727"/>
                </a:cxn>
                <a:cxn ang="0">
                  <a:pos x="connsiteX2728" y="connsiteY2728"/>
                </a:cxn>
                <a:cxn ang="0">
                  <a:pos x="connsiteX2729" y="connsiteY2729"/>
                </a:cxn>
                <a:cxn ang="0">
                  <a:pos x="connsiteX2730" y="connsiteY2730"/>
                </a:cxn>
                <a:cxn ang="0">
                  <a:pos x="connsiteX2731" y="connsiteY2731"/>
                </a:cxn>
                <a:cxn ang="0">
                  <a:pos x="connsiteX2732" y="connsiteY2732"/>
                </a:cxn>
                <a:cxn ang="0">
                  <a:pos x="connsiteX2733" y="connsiteY2733"/>
                </a:cxn>
                <a:cxn ang="0">
                  <a:pos x="connsiteX2734" y="connsiteY2734"/>
                </a:cxn>
                <a:cxn ang="0">
                  <a:pos x="connsiteX2735" y="connsiteY2735"/>
                </a:cxn>
                <a:cxn ang="0">
                  <a:pos x="connsiteX2736" y="connsiteY2736"/>
                </a:cxn>
                <a:cxn ang="0">
                  <a:pos x="connsiteX2737" y="connsiteY2737"/>
                </a:cxn>
                <a:cxn ang="0">
                  <a:pos x="connsiteX2738" y="connsiteY2738"/>
                </a:cxn>
                <a:cxn ang="0">
                  <a:pos x="connsiteX2739" y="connsiteY2739"/>
                </a:cxn>
                <a:cxn ang="0">
                  <a:pos x="connsiteX2740" y="connsiteY2740"/>
                </a:cxn>
                <a:cxn ang="0">
                  <a:pos x="connsiteX2741" y="connsiteY2741"/>
                </a:cxn>
                <a:cxn ang="0">
                  <a:pos x="connsiteX2742" y="connsiteY2742"/>
                </a:cxn>
                <a:cxn ang="0">
                  <a:pos x="connsiteX2743" y="connsiteY2743"/>
                </a:cxn>
                <a:cxn ang="0">
                  <a:pos x="connsiteX2744" y="connsiteY2744"/>
                </a:cxn>
                <a:cxn ang="0">
                  <a:pos x="connsiteX2745" y="connsiteY2745"/>
                </a:cxn>
                <a:cxn ang="0">
                  <a:pos x="connsiteX2746" y="connsiteY2746"/>
                </a:cxn>
                <a:cxn ang="0">
                  <a:pos x="connsiteX2747" y="connsiteY2747"/>
                </a:cxn>
                <a:cxn ang="0">
                  <a:pos x="connsiteX2748" y="connsiteY2748"/>
                </a:cxn>
                <a:cxn ang="0">
                  <a:pos x="connsiteX2749" y="connsiteY2749"/>
                </a:cxn>
                <a:cxn ang="0">
                  <a:pos x="connsiteX2750" y="connsiteY2750"/>
                </a:cxn>
                <a:cxn ang="0">
                  <a:pos x="connsiteX2751" y="connsiteY2751"/>
                </a:cxn>
                <a:cxn ang="0">
                  <a:pos x="connsiteX2752" y="connsiteY2752"/>
                </a:cxn>
                <a:cxn ang="0">
                  <a:pos x="connsiteX2753" y="connsiteY2753"/>
                </a:cxn>
                <a:cxn ang="0">
                  <a:pos x="connsiteX2754" y="connsiteY2754"/>
                </a:cxn>
                <a:cxn ang="0">
                  <a:pos x="connsiteX2755" y="connsiteY2755"/>
                </a:cxn>
                <a:cxn ang="0">
                  <a:pos x="connsiteX2756" y="connsiteY2756"/>
                </a:cxn>
                <a:cxn ang="0">
                  <a:pos x="connsiteX2757" y="connsiteY2757"/>
                </a:cxn>
                <a:cxn ang="0">
                  <a:pos x="connsiteX2758" y="connsiteY2758"/>
                </a:cxn>
                <a:cxn ang="0">
                  <a:pos x="connsiteX2759" y="connsiteY2759"/>
                </a:cxn>
                <a:cxn ang="0">
                  <a:pos x="connsiteX2760" y="connsiteY2760"/>
                </a:cxn>
                <a:cxn ang="0">
                  <a:pos x="connsiteX2761" y="connsiteY2761"/>
                </a:cxn>
                <a:cxn ang="0">
                  <a:pos x="connsiteX2762" y="connsiteY2762"/>
                </a:cxn>
                <a:cxn ang="0">
                  <a:pos x="connsiteX2763" y="connsiteY2763"/>
                </a:cxn>
                <a:cxn ang="0">
                  <a:pos x="connsiteX2764" y="connsiteY2764"/>
                </a:cxn>
                <a:cxn ang="0">
                  <a:pos x="connsiteX2765" y="connsiteY2765"/>
                </a:cxn>
                <a:cxn ang="0">
                  <a:pos x="connsiteX2766" y="connsiteY2766"/>
                </a:cxn>
                <a:cxn ang="0">
                  <a:pos x="connsiteX2767" y="connsiteY2767"/>
                </a:cxn>
                <a:cxn ang="0">
                  <a:pos x="connsiteX2768" y="connsiteY2768"/>
                </a:cxn>
                <a:cxn ang="0">
                  <a:pos x="connsiteX2769" y="connsiteY2769"/>
                </a:cxn>
                <a:cxn ang="0">
                  <a:pos x="connsiteX2770" y="connsiteY2770"/>
                </a:cxn>
                <a:cxn ang="0">
                  <a:pos x="connsiteX2771" y="connsiteY2771"/>
                </a:cxn>
                <a:cxn ang="0">
                  <a:pos x="connsiteX2772" y="connsiteY2772"/>
                </a:cxn>
                <a:cxn ang="0">
                  <a:pos x="connsiteX2773" y="connsiteY2773"/>
                </a:cxn>
                <a:cxn ang="0">
                  <a:pos x="connsiteX2774" y="connsiteY2774"/>
                </a:cxn>
                <a:cxn ang="0">
                  <a:pos x="connsiteX2775" y="connsiteY2775"/>
                </a:cxn>
                <a:cxn ang="0">
                  <a:pos x="connsiteX2776" y="connsiteY2776"/>
                </a:cxn>
                <a:cxn ang="0">
                  <a:pos x="connsiteX2777" y="connsiteY2777"/>
                </a:cxn>
                <a:cxn ang="0">
                  <a:pos x="connsiteX2778" y="connsiteY2778"/>
                </a:cxn>
                <a:cxn ang="0">
                  <a:pos x="connsiteX2779" y="connsiteY2779"/>
                </a:cxn>
                <a:cxn ang="0">
                  <a:pos x="connsiteX2780" y="connsiteY2780"/>
                </a:cxn>
                <a:cxn ang="0">
                  <a:pos x="connsiteX2781" y="connsiteY2781"/>
                </a:cxn>
                <a:cxn ang="0">
                  <a:pos x="connsiteX2782" y="connsiteY2782"/>
                </a:cxn>
                <a:cxn ang="0">
                  <a:pos x="connsiteX2783" y="connsiteY2783"/>
                </a:cxn>
                <a:cxn ang="0">
                  <a:pos x="connsiteX2784" y="connsiteY2784"/>
                </a:cxn>
                <a:cxn ang="0">
                  <a:pos x="connsiteX2785" y="connsiteY2785"/>
                </a:cxn>
                <a:cxn ang="0">
                  <a:pos x="connsiteX2786" y="connsiteY2786"/>
                </a:cxn>
                <a:cxn ang="0">
                  <a:pos x="connsiteX2787" y="connsiteY2787"/>
                </a:cxn>
                <a:cxn ang="0">
                  <a:pos x="connsiteX2788" y="connsiteY2788"/>
                </a:cxn>
                <a:cxn ang="0">
                  <a:pos x="connsiteX2789" y="connsiteY2789"/>
                </a:cxn>
                <a:cxn ang="0">
                  <a:pos x="connsiteX2790" y="connsiteY2790"/>
                </a:cxn>
                <a:cxn ang="0">
                  <a:pos x="connsiteX2791" y="connsiteY2791"/>
                </a:cxn>
                <a:cxn ang="0">
                  <a:pos x="connsiteX2792" y="connsiteY2792"/>
                </a:cxn>
                <a:cxn ang="0">
                  <a:pos x="connsiteX2793" y="connsiteY2793"/>
                </a:cxn>
                <a:cxn ang="0">
                  <a:pos x="connsiteX2794" y="connsiteY2794"/>
                </a:cxn>
                <a:cxn ang="0">
                  <a:pos x="connsiteX2795" y="connsiteY2795"/>
                </a:cxn>
                <a:cxn ang="0">
                  <a:pos x="connsiteX2796" y="connsiteY2796"/>
                </a:cxn>
                <a:cxn ang="0">
                  <a:pos x="connsiteX2797" y="connsiteY2797"/>
                </a:cxn>
                <a:cxn ang="0">
                  <a:pos x="connsiteX2798" y="connsiteY2798"/>
                </a:cxn>
                <a:cxn ang="0">
                  <a:pos x="connsiteX2799" y="connsiteY2799"/>
                </a:cxn>
                <a:cxn ang="0">
                  <a:pos x="connsiteX2800" y="connsiteY2800"/>
                </a:cxn>
                <a:cxn ang="0">
                  <a:pos x="connsiteX2801" y="connsiteY2801"/>
                </a:cxn>
                <a:cxn ang="0">
                  <a:pos x="connsiteX2802" y="connsiteY2802"/>
                </a:cxn>
                <a:cxn ang="0">
                  <a:pos x="connsiteX2803" y="connsiteY2803"/>
                </a:cxn>
                <a:cxn ang="0">
                  <a:pos x="connsiteX2804" y="connsiteY2804"/>
                </a:cxn>
                <a:cxn ang="0">
                  <a:pos x="connsiteX2805" y="connsiteY2805"/>
                </a:cxn>
                <a:cxn ang="0">
                  <a:pos x="connsiteX2806" y="connsiteY2806"/>
                </a:cxn>
                <a:cxn ang="0">
                  <a:pos x="connsiteX2807" y="connsiteY2807"/>
                </a:cxn>
                <a:cxn ang="0">
                  <a:pos x="connsiteX2808" y="connsiteY2808"/>
                </a:cxn>
                <a:cxn ang="0">
                  <a:pos x="connsiteX2809" y="connsiteY2809"/>
                </a:cxn>
                <a:cxn ang="0">
                  <a:pos x="connsiteX2810" y="connsiteY2810"/>
                </a:cxn>
                <a:cxn ang="0">
                  <a:pos x="connsiteX2811" y="connsiteY2811"/>
                </a:cxn>
                <a:cxn ang="0">
                  <a:pos x="connsiteX2812" y="connsiteY2812"/>
                </a:cxn>
                <a:cxn ang="0">
                  <a:pos x="connsiteX2813" y="connsiteY2813"/>
                </a:cxn>
                <a:cxn ang="0">
                  <a:pos x="connsiteX2814" y="connsiteY2814"/>
                </a:cxn>
                <a:cxn ang="0">
                  <a:pos x="connsiteX2815" y="connsiteY2815"/>
                </a:cxn>
                <a:cxn ang="0">
                  <a:pos x="connsiteX2816" y="connsiteY2816"/>
                </a:cxn>
                <a:cxn ang="0">
                  <a:pos x="connsiteX2817" y="connsiteY2817"/>
                </a:cxn>
                <a:cxn ang="0">
                  <a:pos x="connsiteX2818" y="connsiteY2818"/>
                </a:cxn>
                <a:cxn ang="0">
                  <a:pos x="connsiteX2819" y="connsiteY2819"/>
                </a:cxn>
                <a:cxn ang="0">
                  <a:pos x="connsiteX2820" y="connsiteY2820"/>
                </a:cxn>
                <a:cxn ang="0">
                  <a:pos x="connsiteX2821" y="connsiteY2821"/>
                </a:cxn>
                <a:cxn ang="0">
                  <a:pos x="connsiteX2822" y="connsiteY2822"/>
                </a:cxn>
                <a:cxn ang="0">
                  <a:pos x="connsiteX2823" y="connsiteY2823"/>
                </a:cxn>
                <a:cxn ang="0">
                  <a:pos x="connsiteX2824" y="connsiteY2824"/>
                </a:cxn>
                <a:cxn ang="0">
                  <a:pos x="connsiteX2825" y="connsiteY2825"/>
                </a:cxn>
                <a:cxn ang="0">
                  <a:pos x="connsiteX2826" y="connsiteY2826"/>
                </a:cxn>
                <a:cxn ang="0">
                  <a:pos x="connsiteX2827" y="connsiteY2827"/>
                </a:cxn>
                <a:cxn ang="0">
                  <a:pos x="connsiteX2828" y="connsiteY2828"/>
                </a:cxn>
                <a:cxn ang="0">
                  <a:pos x="connsiteX2829" y="connsiteY2829"/>
                </a:cxn>
                <a:cxn ang="0">
                  <a:pos x="connsiteX2830" y="connsiteY2830"/>
                </a:cxn>
                <a:cxn ang="0">
                  <a:pos x="connsiteX2831" y="connsiteY2831"/>
                </a:cxn>
                <a:cxn ang="0">
                  <a:pos x="connsiteX2832" y="connsiteY2832"/>
                </a:cxn>
                <a:cxn ang="0">
                  <a:pos x="connsiteX2833" y="connsiteY2833"/>
                </a:cxn>
                <a:cxn ang="0">
                  <a:pos x="connsiteX2834" y="connsiteY2834"/>
                </a:cxn>
                <a:cxn ang="0">
                  <a:pos x="connsiteX2835" y="connsiteY2835"/>
                </a:cxn>
                <a:cxn ang="0">
                  <a:pos x="connsiteX2836" y="connsiteY2836"/>
                </a:cxn>
                <a:cxn ang="0">
                  <a:pos x="connsiteX2837" y="connsiteY2837"/>
                </a:cxn>
                <a:cxn ang="0">
                  <a:pos x="connsiteX2838" y="connsiteY2838"/>
                </a:cxn>
                <a:cxn ang="0">
                  <a:pos x="connsiteX2839" y="connsiteY2839"/>
                </a:cxn>
                <a:cxn ang="0">
                  <a:pos x="connsiteX2840" y="connsiteY2840"/>
                </a:cxn>
                <a:cxn ang="0">
                  <a:pos x="connsiteX2841" y="connsiteY2841"/>
                </a:cxn>
                <a:cxn ang="0">
                  <a:pos x="connsiteX2842" y="connsiteY2842"/>
                </a:cxn>
                <a:cxn ang="0">
                  <a:pos x="connsiteX2843" y="connsiteY2843"/>
                </a:cxn>
                <a:cxn ang="0">
                  <a:pos x="connsiteX2844" y="connsiteY2844"/>
                </a:cxn>
                <a:cxn ang="0">
                  <a:pos x="connsiteX2845" y="connsiteY2845"/>
                </a:cxn>
                <a:cxn ang="0">
                  <a:pos x="connsiteX2846" y="connsiteY2846"/>
                </a:cxn>
                <a:cxn ang="0">
                  <a:pos x="connsiteX2847" y="connsiteY2847"/>
                </a:cxn>
                <a:cxn ang="0">
                  <a:pos x="connsiteX2848" y="connsiteY2848"/>
                </a:cxn>
                <a:cxn ang="0">
                  <a:pos x="connsiteX2849" y="connsiteY2849"/>
                </a:cxn>
                <a:cxn ang="0">
                  <a:pos x="connsiteX2850" y="connsiteY2850"/>
                </a:cxn>
                <a:cxn ang="0">
                  <a:pos x="connsiteX2851" y="connsiteY2851"/>
                </a:cxn>
                <a:cxn ang="0">
                  <a:pos x="connsiteX2852" y="connsiteY2852"/>
                </a:cxn>
                <a:cxn ang="0">
                  <a:pos x="connsiteX2853" y="connsiteY2853"/>
                </a:cxn>
                <a:cxn ang="0">
                  <a:pos x="connsiteX2854" y="connsiteY2854"/>
                </a:cxn>
                <a:cxn ang="0">
                  <a:pos x="connsiteX2855" y="connsiteY2855"/>
                </a:cxn>
                <a:cxn ang="0">
                  <a:pos x="connsiteX2856" y="connsiteY2856"/>
                </a:cxn>
                <a:cxn ang="0">
                  <a:pos x="connsiteX2857" y="connsiteY2857"/>
                </a:cxn>
                <a:cxn ang="0">
                  <a:pos x="connsiteX2858" y="connsiteY2858"/>
                </a:cxn>
                <a:cxn ang="0">
                  <a:pos x="connsiteX2859" y="connsiteY2859"/>
                </a:cxn>
                <a:cxn ang="0">
                  <a:pos x="connsiteX2860" y="connsiteY2860"/>
                </a:cxn>
                <a:cxn ang="0">
                  <a:pos x="connsiteX2861" y="connsiteY2861"/>
                </a:cxn>
                <a:cxn ang="0">
                  <a:pos x="connsiteX2862" y="connsiteY2862"/>
                </a:cxn>
                <a:cxn ang="0">
                  <a:pos x="connsiteX2863" y="connsiteY2863"/>
                </a:cxn>
                <a:cxn ang="0">
                  <a:pos x="connsiteX2864" y="connsiteY2864"/>
                </a:cxn>
                <a:cxn ang="0">
                  <a:pos x="connsiteX2865" y="connsiteY2865"/>
                </a:cxn>
                <a:cxn ang="0">
                  <a:pos x="connsiteX2866" y="connsiteY2866"/>
                </a:cxn>
                <a:cxn ang="0">
                  <a:pos x="connsiteX2867" y="connsiteY2867"/>
                </a:cxn>
                <a:cxn ang="0">
                  <a:pos x="connsiteX2868" y="connsiteY2868"/>
                </a:cxn>
                <a:cxn ang="0">
                  <a:pos x="connsiteX2869" y="connsiteY2869"/>
                </a:cxn>
                <a:cxn ang="0">
                  <a:pos x="connsiteX2870" y="connsiteY2870"/>
                </a:cxn>
                <a:cxn ang="0">
                  <a:pos x="connsiteX2871" y="connsiteY2871"/>
                </a:cxn>
                <a:cxn ang="0">
                  <a:pos x="connsiteX2872" y="connsiteY2872"/>
                </a:cxn>
                <a:cxn ang="0">
                  <a:pos x="connsiteX2873" y="connsiteY2873"/>
                </a:cxn>
                <a:cxn ang="0">
                  <a:pos x="connsiteX2874" y="connsiteY2874"/>
                </a:cxn>
                <a:cxn ang="0">
                  <a:pos x="connsiteX2875" y="connsiteY2875"/>
                </a:cxn>
                <a:cxn ang="0">
                  <a:pos x="connsiteX2876" y="connsiteY2876"/>
                </a:cxn>
                <a:cxn ang="0">
                  <a:pos x="connsiteX2877" y="connsiteY2877"/>
                </a:cxn>
                <a:cxn ang="0">
                  <a:pos x="connsiteX2878" y="connsiteY2878"/>
                </a:cxn>
                <a:cxn ang="0">
                  <a:pos x="connsiteX2879" y="connsiteY2879"/>
                </a:cxn>
                <a:cxn ang="0">
                  <a:pos x="connsiteX2880" y="connsiteY2880"/>
                </a:cxn>
                <a:cxn ang="0">
                  <a:pos x="connsiteX2881" y="connsiteY2881"/>
                </a:cxn>
                <a:cxn ang="0">
                  <a:pos x="connsiteX2882" y="connsiteY2882"/>
                </a:cxn>
                <a:cxn ang="0">
                  <a:pos x="connsiteX2883" y="connsiteY2883"/>
                </a:cxn>
                <a:cxn ang="0">
                  <a:pos x="connsiteX2884" y="connsiteY2884"/>
                </a:cxn>
                <a:cxn ang="0">
                  <a:pos x="connsiteX2885" y="connsiteY2885"/>
                </a:cxn>
                <a:cxn ang="0">
                  <a:pos x="connsiteX2886" y="connsiteY2886"/>
                </a:cxn>
                <a:cxn ang="0">
                  <a:pos x="connsiteX2887" y="connsiteY2887"/>
                </a:cxn>
                <a:cxn ang="0">
                  <a:pos x="connsiteX2888" y="connsiteY2888"/>
                </a:cxn>
                <a:cxn ang="0">
                  <a:pos x="connsiteX2889" y="connsiteY2889"/>
                </a:cxn>
                <a:cxn ang="0">
                  <a:pos x="connsiteX2890" y="connsiteY2890"/>
                </a:cxn>
                <a:cxn ang="0">
                  <a:pos x="connsiteX2891" y="connsiteY2891"/>
                </a:cxn>
                <a:cxn ang="0">
                  <a:pos x="connsiteX2892" y="connsiteY2892"/>
                </a:cxn>
                <a:cxn ang="0">
                  <a:pos x="connsiteX2893" y="connsiteY2893"/>
                </a:cxn>
                <a:cxn ang="0">
                  <a:pos x="connsiteX2894" y="connsiteY2894"/>
                </a:cxn>
                <a:cxn ang="0">
                  <a:pos x="connsiteX2895" y="connsiteY2895"/>
                </a:cxn>
                <a:cxn ang="0">
                  <a:pos x="connsiteX2896" y="connsiteY2896"/>
                </a:cxn>
                <a:cxn ang="0">
                  <a:pos x="connsiteX2897" y="connsiteY2897"/>
                </a:cxn>
                <a:cxn ang="0">
                  <a:pos x="connsiteX2898" y="connsiteY2898"/>
                </a:cxn>
                <a:cxn ang="0">
                  <a:pos x="connsiteX2899" y="connsiteY2899"/>
                </a:cxn>
                <a:cxn ang="0">
                  <a:pos x="connsiteX2900" y="connsiteY2900"/>
                </a:cxn>
                <a:cxn ang="0">
                  <a:pos x="connsiteX2901" y="connsiteY2901"/>
                </a:cxn>
                <a:cxn ang="0">
                  <a:pos x="connsiteX2902" y="connsiteY2902"/>
                </a:cxn>
                <a:cxn ang="0">
                  <a:pos x="connsiteX2903" y="connsiteY2903"/>
                </a:cxn>
                <a:cxn ang="0">
                  <a:pos x="connsiteX2904" y="connsiteY2904"/>
                </a:cxn>
                <a:cxn ang="0">
                  <a:pos x="connsiteX2905" y="connsiteY2905"/>
                </a:cxn>
                <a:cxn ang="0">
                  <a:pos x="connsiteX2906" y="connsiteY2906"/>
                </a:cxn>
                <a:cxn ang="0">
                  <a:pos x="connsiteX2907" y="connsiteY2907"/>
                </a:cxn>
                <a:cxn ang="0">
                  <a:pos x="connsiteX2908" y="connsiteY2908"/>
                </a:cxn>
                <a:cxn ang="0">
                  <a:pos x="connsiteX2909" y="connsiteY2909"/>
                </a:cxn>
                <a:cxn ang="0">
                  <a:pos x="connsiteX2910" y="connsiteY2910"/>
                </a:cxn>
                <a:cxn ang="0">
                  <a:pos x="connsiteX2911" y="connsiteY2911"/>
                </a:cxn>
                <a:cxn ang="0">
                  <a:pos x="connsiteX2912" y="connsiteY2912"/>
                </a:cxn>
                <a:cxn ang="0">
                  <a:pos x="connsiteX2913" y="connsiteY2913"/>
                </a:cxn>
                <a:cxn ang="0">
                  <a:pos x="connsiteX2914" y="connsiteY2914"/>
                </a:cxn>
                <a:cxn ang="0">
                  <a:pos x="connsiteX2915" y="connsiteY2915"/>
                </a:cxn>
                <a:cxn ang="0">
                  <a:pos x="connsiteX2916" y="connsiteY2916"/>
                </a:cxn>
                <a:cxn ang="0">
                  <a:pos x="connsiteX2917" y="connsiteY2917"/>
                </a:cxn>
                <a:cxn ang="0">
                  <a:pos x="connsiteX2918" y="connsiteY2918"/>
                </a:cxn>
                <a:cxn ang="0">
                  <a:pos x="connsiteX2919" y="connsiteY2919"/>
                </a:cxn>
                <a:cxn ang="0">
                  <a:pos x="connsiteX2920" y="connsiteY2920"/>
                </a:cxn>
                <a:cxn ang="0">
                  <a:pos x="connsiteX2921" y="connsiteY2921"/>
                </a:cxn>
                <a:cxn ang="0">
                  <a:pos x="connsiteX2922" y="connsiteY2922"/>
                </a:cxn>
                <a:cxn ang="0">
                  <a:pos x="connsiteX2923" y="connsiteY2923"/>
                </a:cxn>
                <a:cxn ang="0">
                  <a:pos x="connsiteX2924" y="connsiteY2924"/>
                </a:cxn>
                <a:cxn ang="0">
                  <a:pos x="connsiteX2925" y="connsiteY2925"/>
                </a:cxn>
                <a:cxn ang="0">
                  <a:pos x="connsiteX2926" y="connsiteY2926"/>
                </a:cxn>
                <a:cxn ang="0">
                  <a:pos x="connsiteX2927" y="connsiteY2927"/>
                </a:cxn>
                <a:cxn ang="0">
                  <a:pos x="connsiteX2928" y="connsiteY2928"/>
                </a:cxn>
                <a:cxn ang="0">
                  <a:pos x="connsiteX2929" y="connsiteY2929"/>
                </a:cxn>
                <a:cxn ang="0">
                  <a:pos x="connsiteX2930" y="connsiteY2930"/>
                </a:cxn>
                <a:cxn ang="0">
                  <a:pos x="connsiteX2931" y="connsiteY2931"/>
                </a:cxn>
                <a:cxn ang="0">
                  <a:pos x="connsiteX2932" y="connsiteY2932"/>
                </a:cxn>
                <a:cxn ang="0">
                  <a:pos x="connsiteX2933" y="connsiteY2933"/>
                </a:cxn>
                <a:cxn ang="0">
                  <a:pos x="connsiteX2934" y="connsiteY2934"/>
                </a:cxn>
                <a:cxn ang="0">
                  <a:pos x="connsiteX2935" y="connsiteY2935"/>
                </a:cxn>
                <a:cxn ang="0">
                  <a:pos x="connsiteX2936" y="connsiteY2936"/>
                </a:cxn>
                <a:cxn ang="0">
                  <a:pos x="connsiteX2937" y="connsiteY2937"/>
                </a:cxn>
                <a:cxn ang="0">
                  <a:pos x="connsiteX2938" y="connsiteY2938"/>
                </a:cxn>
                <a:cxn ang="0">
                  <a:pos x="connsiteX2939" y="connsiteY2939"/>
                </a:cxn>
                <a:cxn ang="0">
                  <a:pos x="connsiteX2940" y="connsiteY2940"/>
                </a:cxn>
                <a:cxn ang="0">
                  <a:pos x="connsiteX2941" y="connsiteY2941"/>
                </a:cxn>
                <a:cxn ang="0">
                  <a:pos x="connsiteX2942" y="connsiteY2942"/>
                </a:cxn>
                <a:cxn ang="0">
                  <a:pos x="connsiteX2943" y="connsiteY2943"/>
                </a:cxn>
                <a:cxn ang="0">
                  <a:pos x="connsiteX2944" y="connsiteY2944"/>
                </a:cxn>
                <a:cxn ang="0">
                  <a:pos x="connsiteX2945" y="connsiteY2945"/>
                </a:cxn>
                <a:cxn ang="0">
                  <a:pos x="connsiteX2946" y="connsiteY2946"/>
                </a:cxn>
                <a:cxn ang="0">
                  <a:pos x="connsiteX2947" y="connsiteY2947"/>
                </a:cxn>
                <a:cxn ang="0">
                  <a:pos x="connsiteX2948" y="connsiteY2948"/>
                </a:cxn>
                <a:cxn ang="0">
                  <a:pos x="connsiteX2949" y="connsiteY2949"/>
                </a:cxn>
                <a:cxn ang="0">
                  <a:pos x="connsiteX2950" y="connsiteY2950"/>
                </a:cxn>
                <a:cxn ang="0">
                  <a:pos x="connsiteX2951" y="connsiteY2951"/>
                </a:cxn>
                <a:cxn ang="0">
                  <a:pos x="connsiteX2952" y="connsiteY2952"/>
                </a:cxn>
                <a:cxn ang="0">
                  <a:pos x="connsiteX2953" y="connsiteY2953"/>
                </a:cxn>
                <a:cxn ang="0">
                  <a:pos x="connsiteX2954" y="connsiteY2954"/>
                </a:cxn>
                <a:cxn ang="0">
                  <a:pos x="connsiteX2955" y="connsiteY2955"/>
                </a:cxn>
                <a:cxn ang="0">
                  <a:pos x="connsiteX2956" y="connsiteY2956"/>
                </a:cxn>
                <a:cxn ang="0">
                  <a:pos x="connsiteX2957" y="connsiteY2957"/>
                </a:cxn>
                <a:cxn ang="0">
                  <a:pos x="connsiteX2958" y="connsiteY2958"/>
                </a:cxn>
                <a:cxn ang="0">
                  <a:pos x="connsiteX2959" y="connsiteY2959"/>
                </a:cxn>
                <a:cxn ang="0">
                  <a:pos x="connsiteX2960" y="connsiteY2960"/>
                </a:cxn>
                <a:cxn ang="0">
                  <a:pos x="connsiteX2961" y="connsiteY2961"/>
                </a:cxn>
                <a:cxn ang="0">
                  <a:pos x="connsiteX2962" y="connsiteY2962"/>
                </a:cxn>
                <a:cxn ang="0">
                  <a:pos x="connsiteX2963" y="connsiteY2963"/>
                </a:cxn>
                <a:cxn ang="0">
                  <a:pos x="connsiteX2964" y="connsiteY2964"/>
                </a:cxn>
                <a:cxn ang="0">
                  <a:pos x="connsiteX2965" y="connsiteY2965"/>
                </a:cxn>
                <a:cxn ang="0">
                  <a:pos x="connsiteX2966" y="connsiteY2966"/>
                </a:cxn>
                <a:cxn ang="0">
                  <a:pos x="connsiteX2967" y="connsiteY2967"/>
                </a:cxn>
                <a:cxn ang="0">
                  <a:pos x="connsiteX2968" y="connsiteY2968"/>
                </a:cxn>
                <a:cxn ang="0">
                  <a:pos x="connsiteX2969" y="connsiteY2969"/>
                </a:cxn>
                <a:cxn ang="0">
                  <a:pos x="connsiteX2970" y="connsiteY2970"/>
                </a:cxn>
                <a:cxn ang="0">
                  <a:pos x="connsiteX2971" y="connsiteY2971"/>
                </a:cxn>
                <a:cxn ang="0">
                  <a:pos x="connsiteX2972" y="connsiteY2972"/>
                </a:cxn>
                <a:cxn ang="0">
                  <a:pos x="connsiteX2973" y="connsiteY2973"/>
                </a:cxn>
                <a:cxn ang="0">
                  <a:pos x="connsiteX2974" y="connsiteY2974"/>
                </a:cxn>
                <a:cxn ang="0">
                  <a:pos x="connsiteX2975" y="connsiteY2975"/>
                </a:cxn>
                <a:cxn ang="0">
                  <a:pos x="connsiteX2976" y="connsiteY2976"/>
                </a:cxn>
                <a:cxn ang="0">
                  <a:pos x="connsiteX2977" y="connsiteY2977"/>
                </a:cxn>
                <a:cxn ang="0">
                  <a:pos x="connsiteX2978" y="connsiteY2978"/>
                </a:cxn>
                <a:cxn ang="0">
                  <a:pos x="connsiteX2979" y="connsiteY2979"/>
                </a:cxn>
                <a:cxn ang="0">
                  <a:pos x="connsiteX2980" y="connsiteY2980"/>
                </a:cxn>
                <a:cxn ang="0">
                  <a:pos x="connsiteX2981" y="connsiteY2981"/>
                </a:cxn>
                <a:cxn ang="0">
                  <a:pos x="connsiteX2982" y="connsiteY2982"/>
                </a:cxn>
                <a:cxn ang="0">
                  <a:pos x="connsiteX2983" y="connsiteY2983"/>
                </a:cxn>
                <a:cxn ang="0">
                  <a:pos x="connsiteX2984" y="connsiteY2984"/>
                </a:cxn>
                <a:cxn ang="0">
                  <a:pos x="connsiteX2985" y="connsiteY2985"/>
                </a:cxn>
                <a:cxn ang="0">
                  <a:pos x="connsiteX2986" y="connsiteY2986"/>
                </a:cxn>
                <a:cxn ang="0">
                  <a:pos x="connsiteX2987" y="connsiteY2987"/>
                </a:cxn>
                <a:cxn ang="0">
                  <a:pos x="connsiteX2988" y="connsiteY2988"/>
                </a:cxn>
                <a:cxn ang="0">
                  <a:pos x="connsiteX2989" y="connsiteY2989"/>
                </a:cxn>
                <a:cxn ang="0">
                  <a:pos x="connsiteX2990" y="connsiteY2990"/>
                </a:cxn>
                <a:cxn ang="0">
                  <a:pos x="connsiteX2991" y="connsiteY2991"/>
                </a:cxn>
                <a:cxn ang="0">
                  <a:pos x="connsiteX2992" y="connsiteY2992"/>
                </a:cxn>
                <a:cxn ang="0">
                  <a:pos x="connsiteX2993" y="connsiteY2993"/>
                </a:cxn>
                <a:cxn ang="0">
                  <a:pos x="connsiteX2994" y="connsiteY2994"/>
                </a:cxn>
                <a:cxn ang="0">
                  <a:pos x="connsiteX2995" y="connsiteY2995"/>
                </a:cxn>
                <a:cxn ang="0">
                  <a:pos x="connsiteX2996" y="connsiteY2996"/>
                </a:cxn>
                <a:cxn ang="0">
                  <a:pos x="connsiteX2997" y="connsiteY2997"/>
                </a:cxn>
                <a:cxn ang="0">
                  <a:pos x="connsiteX2998" y="connsiteY2998"/>
                </a:cxn>
                <a:cxn ang="0">
                  <a:pos x="connsiteX2999" y="connsiteY2999"/>
                </a:cxn>
                <a:cxn ang="0">
                  <a:pos x="connsiteX3000" y="connsiteY3000"/>
                </a:cxn>
                <a:cxn ang="0">
                  <a:pos x="connsiteX3001" y="connsiteY3001"/>
                </a:cxn>
                <a:cxn ang="0">
                  <a:pos x="connsiteX3002" y="connsiteY3002"/>
                </a:cxn>
                <a:cxn ang="0">
                  <a:pos x="connsiteX3003" y="connsiteY3003"/>
                </a:cxn>
                <a:cxn ang="0">
                  <a:pos x="connsiteX3004" y="connsiteY3004"/>
                </a:cxn>
                <a:cxn ang="0">
                  <a:pos x="connsiteX3005" y="connsiteY3005"/>
                </a:cxn>
                <a:cxn ang="0">
                  <a:pos x="connsiteX3006" y="connsiteY3006"/>
                </a:cxn>
                <a:cxn ang="0">
                  <a:pos x="connsiteX3007" y="connsiteY3007"/>
                </a:cxn>
                <a:cxn ang="0">
                  <a:pos x="connsiteX3008" y="connsiteY3008"/>
                </a:cxn>
                <a:cxn ang="0">
                  <a:pos x="connsiteX3009" y="connsiteY3009"/>
                </a:cxn>
                <a:cxn ang="0">
                  <a:pos x="connsiteX3010" y="connsiteY3010"/>
                </a:cxn>
                <a:cxn ang="0">
                  <a:pos x="connsiteX3011" y="connsiteY3011"/>
                </a:cxn>
                <a:cxn ang="0">
                  <a:pos x="connsiteX3012" y="connsiteY3012"/>
                </a:cxn>
                <a:cxn ang="0">
                  <a:pos x="connsiteX3013" y="connsiteY3013"/>
                </a:cxn>
                <a:cxn ang="0">
                  <a:pos x="connsiteX3014" y="connsiteY3014"/>
                </a:cxn>
                <a:cxn ang="0">
                  <a:pos x="connsiteX3015" y="connsiteY3015"/>
                </a:cxn>
                <a:cxn ang="0">
                  <a:pos x="connsiteX3016" y="connsiteY3016"/>
                </a:cxn>
                <a:cxn ang="0">
                  <a:pos x="connsiteX3017" y="connsiteY3017"/>
                </a:cxn>
                <a:cxn ang="0">
                  <a:pos x="connsiteX3018" y="connsiteY3018"/>
                </a:cxn>
                <a:cxn ang="0">
                  <a:pos x="connsiteX3019" y="connsiteY3019"/>
                </a:cxn>
                <a:cxn ang="0">
                  <a:pos x="connsiteX3020" y="connsiteY3020"/>
                </a:cxn>
                <a:cxn ang="0">
                  <a:pos x="connsiteX3021" y="connsiteY3021"/>
                </a:cxn>
                <a:cxn ang="0">
                  <a:pos x="connsiteX3022" y="connsiteY3022"/>
                </a:cxn>
                <a:cxn ang="0">
                  <a:pos x="connsiteX3023" y="connsiteY3023"/>
                </a:cxn>
                <a:cxn ang="0">
                  <a:pos x="connsiteX3024" y="connsiteY3024"/>
                </a:cxn>
                <a:cxn ang="0">
                  <a:pos x="connsiteX3025" y="connsiteY3025"/>
                </a:cxn>
                <a:cxn ang="0">
                  <a:pos x="connsiteX3026" y="connsiteY3026"/>
                </a:cxn>
                <a:cxn ang="0">
                  <a:pos x="connsiteX3027" y="connsiteY3027"/>
                </a:cxn>
                <a:cxn ang="0">
                  <a:pos x="connsiteX3028" y="connsiteY3028"/>
                </a:cxn>
                <a:cxn ang="0">
                  <a:pos x="connsiteX3029" y="connsiteY3029"/>
                </a:cxn>
                <a:cxn ang="0">
                  <a:pos x="connsiteX3030" y="connsiteY3030"/>
                </a:cxn>
                <a:cxn ang="0">
                  <a:pos x="connsiteX3031" y="connsiteY3031"/>
                </a:cxn>
                <a:cxn ang="0">
                  <a:pos x="connsiteX3032" y="connsiteY3032"/>
                </a:cxn>
                <a:cxn ang="0">
                  <a:pos x="connsiteX3033" y="connsiteY3033"/>
                </a:cxn>
                <a:cxn ang="0">
                  <a:pos x="connsiteX3034" y="connsiteY3034"/>
                </a:cxn>
                <a:cxn ang="0">
                  <a:pos x="connsiteX3035" y="connsiteY3035"/>
                </a:cxn>
                <a:cxn ang="0">
                  <a:pos x="connsiteX3036" y="connsiteY3036"/>
                </a:cxn>
                <a:cxn ang="0">
                  <a:pos x="connsiteX3037" y="connsiteY3037"/>
                </a:cxn>
                <a:cxn ang="0">
                  <a:pos x="connsiteX3038" y="connsiteY3038"/>
                </a:cxn>
                <a:cxn ang="0">
                  <a:pos x="connsiteX3039" y="connsiteY3039"/>
                </a:cxn>
                <a:cxn ang="0">
                  <a:pos x="connsiteX3040" y="connsiteY3040"/>
                </a:cxn>
                <a:cxn ang="0">
                  <a:pos x="connsiteX3041" y="connsiteY3041"/>
                </a:cxn>
                <a:cxn ang="0">
                  <a:pos x="connsiteX3042" y="connsiteY3042"/>
                </a:cxn>
                <a:cxn ang="0">
                  <a:pos x="connsiteX3043" y="connsiteY3043"/>
                </a:cxn>
                <a:cxn ang="0">
                  <a:pos x="connsiteX3044" y="connsiteY3044"/>
                </a:cxn>
                <a:cxn ang="0">
                  <a:pos x="connsiteX3045" y="connsiteY3045"/>
                </a:cxn>
                <a:cxn ang="0">
                  <a:pos x="connsiteX3046" y="connsiteY3046"/>
                </a:cxn>
                <a:cxn ang="0">
                  <a:pos x="connsiteX3047" y="connsiteY3047"/>
                </a:cxn>
                <a:cxn ang="0">
                  <a:pos x="connsiteX3048" y="connsiteY3048"/>
                </a:cxn>
                <a:cxn ang="0">
                  <a:pos x="connsiteX3049" y="connsiteY3049"/>
                </a:cxn>
                <a:cxn ang="0">
                  <a:pos x="connsiteX3050" y="connsiteY3050"/>
                </a:cxn>
                <a:cxn ang="0">
                  <a:pos x="connsiteX3051" y="connsiteY3051"/>
                </a:cxn>
                <a:cxn ang="0">
                  <a:pos x="connsiteX3052" y="connsiteY3052"/>
                </a:cxn>
                <a:cxn ang="0">
                  <a:pos x="connsiteX3053" y="connsiteY3053"/>
                </a:cxn>
                <a:cxn ang="0">
                  <a:pos x="connsiteX3054" y="connsiteY3054"/>
                </a:cxn>
                <a:cxn ang="0">
                  <a:pos x="connsiteX3055" y="connsiteY3055"/>
                </a:cxn>
                <a:cxn ang="0">
                  <a:pos x="connsiteX3056" y="connsiteY3056"/>
                </a:cxn>
                <a:cxn ang="0">
                  <a:pos x="connsiteX3057" y="connsiteY3057"/>
                </a:cxn>
                <a:cxn ang="0">
                  <a:pos x="connsiteX3058" y="connsiteY3058"/>
                </a:cxn>
                <a:cxn ang="0">
                  <a:pos x="connsiteX3059" y="connsiteY3059"/>
                </a:cxn>
                <a:cxn ang="0">
                  <a:pos x="connsiteX3060" y="connsiteY3060"/>
                </a:cxn>
                <a:cxn ang="0">
                  <a:pos x="connsiteX3061" y="connsiteY3061"/>
                </a:cxn>
                <a:cxn ang="0">
                  <a:pos x="connsiteX3062" y="connsiteY3062"/>
                </a:cxn>
                <a:cxn ang="0">
                  <a:pos x="connsiteX3063" y="connsiteY3063"/>
                </a:cxn>
                <a:cxn ang="0">
                  <a:pos x="connsiteX3064" y="connsiteY3064"/>
                </a:cxn>
                <a:cxn ang="0">
                  <a:pos x="connsiteX3065" y="connsiteY3065"/>
                </a:cxn>
                <a:cxn ang="0">
                  <a:pos x="connsiteX3066" y="connsiteY3066"/>
                </a:cxn>
                <a:cxn ang="0">
                  <a:pos x="connsiteX3067" y="connsiteY3067"/>
                </a:cxn>
                <a:cxn ang="0">
                  <a:pos x="connsiteX3068" y="connsiteY3068"/>
                </a:cxn>
                <a:cxn ang="0">
                  <a:pos x="connsiteX3069" y="connsiteY3069"/>
                </a:cxn>
                <a:cxn ang="0">
                  <a:pos x="connsiteX3070" y="connsiteY3070"/>
                </a:cxn>
                <a:cxn ang="0">
                  <a:pos x="connsiteX3071" y="connsiteY3071"/>
                </a:cxn>
                <a:cxn ang="0">
                  <a:pos x="connsiteX3072" y="connsiteY3072"/>
                </a:cxn>
                <a:cxn ang="0">
                  <a:pos x="connsiteX3073" y="connsiteY3073"/>
                </a:cxn>
                <a:cxn ang="0">
                  <a:pos x="connsiteX3074" y="connsiteY3074"/>
                </a:cxn>
                <a:cxn ang="0">
                  <a:pos x="connsiteX3075" y="connsiteY3075"/>
                </a:cxn>
                <a:cxn ang="0">
                  <a:pos x="connsiteX3076" y="connsiteY3076"/>
                </a:cxn>
                <a:cxn ang="0">
                  <a:pos x="connsiteX3077" y="connsiteY3077"/>
                </a:cxn>
                <a:cxn ang="0">
                  <a:pos x="connsiteX3078" y="connsiteY3078"/>
                </a:cxn>
                <a:cxn ang="0">
                  <a:pos x="connsiteX3079" y="connsiteY3079"/>
                </a:cxn>
                <a:cxn ang="0">
                  <a:pos x="connsiteX3080" y="connsiteY3080"/>
                </a:cxn>
                <a:cxn ang="0">
                  <a:pos x="connsiteX3081" y="connsiteY3081"/>
                </a:cxn>
                <a:cxn ang="0">
                  <a:pos x="connsiteX3082" y="connsiteY3082"/>
                </a:cxn>
                <a:cxn ang="0">
                  <a:pos x="connsiteX3083" y="connsiteY3083"/>
                </a:cxn>
                <a:cxn ang="0">
                  <a:pos x="connsiteX3084" y="connsiteY3084"/>
                </a:cxn>
                <a:cxn ang="0">
                  <a:pos x="connsiteX3085" y="connsiteY3085"/>
                </a:cxn>
                <a:cxn ang="0">
                  <a:pos x="connsiteX3086" y="connsiteY3086"/>
                </a:cxn>
                <a:cxn ang="0">
                  <a:pos x="connsiteX3087" y="connsiteY3087"/>
                </a:cxn>
                <a:cxn ang="0">
                  <a:pos x="connsiteX3088" y="connsiteY3088"/>
                </a:cxn>
                <a:cxn ang="0">
                  <a:pos x="connsiteX3089" y="connsiteY3089"/>
                </a:cxn>
                <a:cxn ang="0">
                  <a:pos x="connsiteX3090" y="connsiteY3090"/>
                </a:cxn>
                <a:cxn ang="0">
                  <a:pos x="connsiteX3091" y="connsiteY3091"/>
                </a:cxn>
                <a:cxn ang="0">
                  <a:pos x="connsiteX3092" y="connsiteY3092"/>
                </a:cxn>
                <a:cxn ang="0">
                  <a:pos x="connsiteX3093" y="connsiteY3093"/>
                </a:cxn>
                <a:cxn ang="0">
                  <a:pos x="connsiteX3094" y="connsiteY3094"/>
                </a:cxn>
                <a:cxn ang="0">
                  <a:pos x="connsiteX3095" y="connsiteY3095"/>
                </a:cxn>
                <a:cxn ang="0">
                  <a:pos x="connsiteX3096" y="connsiteY3096"/>
                </a:cxn>
                <a:cxn ang="0">
                  <a:pos x="connsiteX3097" y="connsiteY3097"/>
                </a:cxn>
                <a:cxn ang="0">
                  <a:pos x="connsiteX3098" y="connsiteY3098"/>
                </a:cxn>
                <a:cxn ang="0">
                  <a:pos x="connsiteX3099" y="connsiteY3099"/>
                </a:cxn>
                <a:cxn ang="0">
                  <a:pos x="connsiteX3100" y="connsiteY3100"/>
                </a:cxn>
                <a:cxn ang="0">
                  <a:pos x="connsiteX3101" y="connsiteY3101"/>
                </a:cxn>
                <a:cxn ang="0">
                  <a:pos x="connsiteX3102" y="connsiteY3102"/>
                </a:cxn>
                <a:cxn ang="0">
                  <a:pos x="connsiteX3103" y="connsiteY3103"/>
                </a:cxn>
                <a:cxn ang="0">
                  <a:pos x="connsiteX3104" y="connsiteY3104"/>
                </a:cxn>
                <a:cxn ang="0">
                  <a:pos x="connsiteX3105" y="connsiteY3105"/>
                </a:cxn>
                <a:cxn ang="0">
                  <a:pos x="connsiteX3106" y="connsiteY3106"/>
                </a:cxn>
                <a:cxn ang="0">
                  <a:pos x="connsiteX3107" y="connsiteY3107"/>
                </a:cxn>
                <a:cxn ang="0">
                  <a:pos x="connsiteX3108" y="connsiteY3108"/>
                </a:cxn>
                <a:cxn ang="0">
                  <a:pos x="connsiteX3109" y="connsiteY3109"/>
                </a:cxn>
                <a:cxn ang="0">
                  <a:pos x="connsiteX3110" y="connsiteY3110"/>
                </a:cxn>
                <a:cxn ang="0">
                  <a:pos x="connsiteX3111" y="connsiteY3111"/>
                </a:cxn>
                <a:cxn ang="0">
                  <a:pos x="connsiteX3112" y="connsiteY3112"/>
                </a:cxn>
                <a:cxn ang="0">
                  <a:pos x="connsiteX3113" y="connsiteY3113"/>
                </a:cxn>
                <a:cxn ang="0">
                  <a:pos x="connsiteX3114" y="connsiteY3114"/>
                </a:cxn>
                <a:cxn ang="0">
                  <a:pos x="connsiteX3115" y="connsiteY3115"/>
                </a:cxn>
                <a:cxn ang="0">
                  <a:pos x="connsiteX3116" y="connsiteY3116"/>
                </a:cxn>
                <a:cxn ang="0">
                  <a:pos x="connsiteX3117" y="connsiteY3117"/>
                </a:cxn>
                <a:cxn ang="0">
                  <a:pos x="connsiteX3118" y="connsiteY3118"/>
                </a:cxn>
                <a:cxn ang="0">
                  <a:pos x="connsiteX3119" y="connsiteY3119"/>
                </a:cxn>
                <a:cxn ang="0">
                  <a:pos x="connsiteX3120" y="connsiteY3120"/>
                </a:cxn>
                <a:cxn ang="0">
                  <a:pos x="connsiteX3121" y="connsiteY3121"/>
                </a:cxn>
                <a:cxn ang="0">
                  <a:pos x="connsiteX3122" y="connsiteY3122"/>
                </a:cxn>
                <a:cxn ang="0">
                  <a:pos x="connsiteX3123" y="connsiteY3123"/>
                </a:cxn>
                <a:cxn ang="0">
                  <a:pos x="connsiteX3124" y="connsiteY3124"/>
                </a:cxn>
                <a:cxn ang="0">
                  <a:pos x="connsiteX3125" y="connsiteY3125"/>
                </a:cxn>
                <a:cxn ang="0">
                  <a:pos x="connsiteX3126" y="connsiteY3126"/>
                </a:cxn>
                <a:cxn ang="0">
                  <a:pos x="connsiteX3127" y="connsiteY3127"/>
                </a:cxn>
                <a:cxn ang="0">
                  <a:pos x="connsiteX3128" y="connsiteY3128"/>
                </a:cxn>
                <a:cxn ang="0">
                  <a:pos x="connsiteX3129" y="connsiteY3129"/>
                </a:cxn>
                <a:cxn ang="0">
                  <a:pos x="connsiteX3130" y="connsiteY3130"/>
                </a:cxn>
                <a:cxn ang="0">
                  <a:pos x="connsiteX3131" y="connsiteY3131"/>
                </a:cxn>
                <a:cxn ang="0">
                  <a:pos x="connsiteX3132" y="connsiteY3132"/>
                </a:cxn>
                <a:cxn ang="0">
                  <a:pos x="connsiteX3133" y="connsiteY3133"/>
                </a:cxn>
                <a:cxn ang="0">
                  <a:pos x="connsiteX3134" y="connsiteY3134"/>
                </a:cxn>
                <a:cxn ang="0">
                  <a:pos x="connsiteX3135" y="connsiteY3135"/>
                </a:cxn>
                <a:cxn ang="0">
                  <a:pos x="connsiteX3136" y="connsiteY3136"/>
                </a:cxn>
                <a:cxn ang="0">
                  <a:pos x="connsiteX3137" y="connsiteY3137"/>
                </a:cxn>
                <a:cxn ang="0">
                  <a:pos x="connsiteX3138" y="connsiteY3138"/>
                </a:cxn>
                <a:cxn ang="0">
                  <a:pos x="connsiteX3139" y="connsiteY3139"/>
                </a:cxn>
                <a:cxn ang="0">
                  <a:pos x="connsiteX3140" y="connsiteY3140"/>
                </a:cxn>
                <a:cxn ang="0">
                  <a:pos x="connsiteX3141" y="connsiteY3141"/>
                </a:cxn>
                <a:cxn ang="0">
                  <a:pos x="connsiteX3142" y="connsiteY3142"/>
                </a:cxn>
                <a:cxn ang="0">
                  <a:pos x="connsiteX3143" y="connsiteY3143"/>
                </a:cxn>
                <a:cxn ang="0">
                  <a:pos x="connsiteX3144" y="connsiteY3144"/>
                </a:cxn>
                <a:cxn ang="0">
                  <a:pos x="connsiteX3145" y="connsiteY3145"/>
                </a:cxn>
                <a:cxn ang="0">
                  <a:pos x="connsiteX3146" y="connsiteY3146"/>
                </a:cxn>
                <a:cxn ang="0">
                  <a:pos x="connsiteX3147" y="connsiteY3147"/>
                </a:cxn>
                <a:cxn ang="0">
                  <a:pos x="connsiteX3148" y="connsiteY3148"/>
                </a:cxn>
                <a:cxn ang="0">
                  <a:pos x="connsiteX3149" y="connsiteY3149"/>
                </a:cxn>
                <a:cxn ang="0">
                  <a:pos x="connsiteX3150" y="connsiteY3150"/>
                </a:cxn>
                <a:cxn ang="0">
                  <a:pos x="connsiteX3151" y="connsiteY3151"/>
                </a:cxn>
                <a:cxn ang="0">
                  <a:pos x="connsiteX3152" y="connsiteY3152"/>
                </a:cxn>
                <a:cxn ang="0">
                  <a:pos x="connsiteX3153" y="connsiteY3153"/>
                </a:cxn>
                <a:cxn ang="0">
                  <a:pos x="connsiteX3154" y="connsiteY3154"/>
                </a:cxn>
                <a:cxn ang="0">
                  <a:pos x="connsiteX3155" y="connsiteY3155"/>
                </a:cxn>
                <a:cxn ang="0">
                  <a:pos x="connsiteX3156" y="connsiteY3156"/>
                </a:cxn>
                <a:cxn ang="0">
                  <a:pos x="connsiteX3157" y="connsiteY3157"/>
                </a:cxn>
                <a:cxn ang="0">
                  <a:pos x="connsiteX3158" y="connsiteY3158"/>
                </a:cxn>
                <a:cxn ang="0">
                  <a:pos x="connsiteX3159" y="connsiteY3159"/>
                </a:cxn>
                <a:cxn ang="0">
                  <a:pos x="connsiteX3160" y="connsiteY3160"/>
                </a:cxn>
                <a:cxn ang="0">
                  <a:pos x="connsiteX3161" y="connsiteY3161"/>
                </a:cxn>
                <a:cxn ang="0">
                  <a:pos x="connsiteX3162" y="connsiteY3162"/>
                </a:cxn>
                <a:cxn ang="0">
                  <a:pos x="connsiteX3163" y="connsiteY3163"/>
                </a:cxn>
                <a:cxn ang="0">
                  <a:pos x="connsiteX3164" y="connsiteY3164"/>
                </a:cxn>
                <a:cxn ang="0">
                  <a:pos x="connsiteX3165" y="connsiteY3165"/>
                </a:cxn>
                <a:cxn ang="0">
                  <a:pos x="connsiteX3166" y="connsiteY3166"/>
                </a:cxn>
                <a:cxn ang="0">
                  <a:pos x="connsiteX3167" y="connsiteY3167"/>
                </a:cxn>
                <a:cxn ang="0">
                  <a:pos x="connsiteX3168" y="connsiteY3168"/>
                </a:cxn>
                <a:cxn ang="0">
                  <a:pos x="connsiteX3169" y="connsiteY3169"/>
                </a:cxn>
                <a:cxn ang="0">
                  <a:pos x="connsiteX3170" y="connsiteY3170"/>
                </a:cxn>
                <a:cxn ang="0">
                  <a:pos x="connsiteX3171" y="connsiteY3171"/>
                </a:cxn>
                <a:cxn ang="0">
                  <a:pos x="connsiteX3172" y="connsiteY3172"/>
                </a:cxn>
                <a:cxn ang="0">
                  <a:pos x="connsiteX3173" y="connsiteY3173"/>
                </a:cxn>
                <a:cxn ang="0">
                  <a:pos x="connsiteX3174" y="connsiteY3174"/>
                </a:cxn>
                <a:cxn ang="0">
                  <a:pos x="connsiteX3175" y="connsiteY3175"/>
                </a:cxn>
                <a:cxn ang="0">
                  <a:pos x="connsiteX3176" y="connsiteY3176"/>
                </a:cxn>
                <a:cxn ang="0">
                  <a:pos x="connsiteX3177" y="connsiteY3177"/>
                </a:cxn>
                <a:cxn ang="0">
                  <a:pos x="connsiteX3178" y="connsiteY3178"/>
                </a:cxn>
                <a:cxn ang="0">
                  <a:pos x="connsiteX3179" y="connsiteY3179"/>
                </a:cxn>
                <a:cxn ang="0">
                  <a:pos x="connsiteX3180" y="connsiteY3180"/>
                </a:cxn>
                <a:cxn ang="0">
                  <a:pos x="connsiteX3181" y="connsiteY3181"/>
                </a:cxn>
                <a:cxn ang="0">
                  <a:pos x="connsiteX3182" y="connsiteY3182"/>
                </a:cxn>
                <a:cxn ang="0">
                  <a:pos x="connsiteX3183" y="connsiteY3183"/>
                </a:cxn>
                <a:cxn ang="0">
                  <a:pos x="connsiteX3184" y="connsiteY3184"/>
                </a:cxn>
                <a:cxn ang="0">
                  <a:pos x="connsiteX3185" y="connsiteY3185"/>
                </a:cxn>
                <a:cxn ang="0">
                  <a:pos x="connsiteX3186" y="connsiteY3186"/>
                </a:cxn>
                <a:cxn ang="0">
                  <a:pos x="connsiteX3187" y="connsiteY3187"/>
                </a:cxn>
                <a:cxn ang="0">
                  <a:pos x="connsiteX3188" y="connsiteY3188"/>
                </a:cxn>
                <a:cxn ang="0">
                  <a:pos x="connsiteX3189" y="connsiteY3189"/>
                </a:cxn>
                <a:cxn ang="0">
                  <a:pos x="connsiteX3190" y="connsiteY3190"/>
                </a:cxn>
                <a:cxn ang="0">
                  <a:pos x="connsiteX3191" y="connsiteY3191"/>
                </a:cxn>
                <a:cxn ang="0">
                  <a:pos x="connsiteX3192" y="connsiteY3192"/>
                </a:cxn>
                <a:cxn ang="0">
                  <a:pos x="connsiteX3193" y="connsiteY3193"/>
                </a:cxn>
                <a:cxn ang="0">
                  <a:pos x="connsiteX3194" y="connsiteY3194"/>
                </a:cxn>
                <a:cxn ang="0">
                  <a:pos x="connsiteX3195" y="connsiteY3195"/>
                </a:cxn>
                <a:cxn ang="0">
                  <a:pos x="connsiteX3196" y="connsiteY3196"/>
                </a:cxn>
                <a:cxn ang="0">
                  <a:pos x="connsiteX3197" y="connsiteY3197"/>
                </a:cxn>
                <a:cxn ang="0">
                  <a:pos x="connsiteX3198" y="connsiteY3198"/>
                </a:cxn>
                <a:cxn ang="0">
                  <a:pos x="connsiteX3199" y="connsiteY3199"/>
                </a:cxn>
                <a:cxn ang="0">
                  <a:pos x="connsiteX3200" y="connsiteY3200"/>
                </a:cxn>
                <a:cxn ang="0">
                  <a:pos x="connsiteX3201" y="connsiteY3201"/>
                </a:cxn>
                <a:cxn ang="0">
                  <a:pos x="connsiteX3202" y="connsiteY3202"/>
                </a:cxn>
                <a:cxn ang="0">
                  <a:pos x="connsiteX3203" y="connsiteY3203"/>
                </a:cxn>
                <a:cxn ang="0">
                  <a:pos x="connsiteX3204" y="connsiteY3204"/>
                </a:cxn>
                <a:cxn ang="0">
                  <a:pos x="connsiteX3205" y="connsiteY3205"/>
                </a:cxn>
                <a:cxn ang="0">
                  <a:pos x="connsiteX3206" y="connsiteY3206"/>
                </a:cxn>
                <a:cxn ang="0">
                  <a:pos x="connsiteX3207" y="connsiteY3207"/>
                </a:cxn>
                <a:cxn ang="0">
                  <a:pos x="connsiteX3208" y="connsiteY3208"/>
                </a:cxn>
                <a:cxn ang="0">
                  <a:pos x="connsiteX3209" y="connsiteY3209"/>
                </a:cxn>
                <a:cxn ang="0">
                  <a:pos x="connsiteX3210" y="connsiteY3210"/>
                </a:cxn>
                <a:cxn ang="0">
                  <a:pos x="connsiteX3211" y="connsiteY3211"/>
                </a:cxn>
                <a:cxn ang="0">
                  <a:pos x="connsiteX3212" y="connsiteY3212"/>
                </a:cxn>
                <a:cxn ang="0">
                  <a:pos x="connsiteX3213" y="connsiteY3213"/>
                </a:cxn>
                <a:cxn ang="0">
                  <a:pos x="connsiteX3214" y="connsiteY3214"/>
                </a:cxn>
                <a:cxn ang="0">
                  <a:pos x="connsiteX3215" y="connsiteY3215"/>
                </a:cxn>
                <a:cxn ang="0">
                  <a:pos x="connsiteX3216" y="connsiteY3216"/>
                </a:cxn>
                <a:cxn ang="0">
                  <a:pos x="connsiteX3217" y="connsiteY3217"/>
                </a:cxn>
                <a:cxn ang="0">
                  <a:pos x="connsiteX3218" y="connsiteY3218"/>
                </a:cxn>
                <a:cxn ang="0">
                  <a:pos x="connsiteX3219" y="connsiteY3219"/>
                </a:cxn>
                <a:cxn ang="0">
                  <a:pos x="connsiteX3220" y="connsiteY3220"/>
                </a:cxn>
                <a:cxn ang="0">
                  <a:pos x="connsiteX3221" y="connsiteY3221"/>
                </a:cxn>
                <a:cxn ang="0">
                  <a:pos x="connsiteX3222" y="connsiteY3222"/>
                </a:cxn>
                <a:cxn ang="0">
                  <a:pos x="connsiteX3223" y="connsiteY3223"/>
                </a:cxn>
                <a:cxn ang="0">
                  <a:pos x="connsiteX3224" y="connsiteY3224"/>
                </a:cxn>
                <a:cxn ang="0">
                  <a:pos x="connsiteX3225" y="connsiteY3225"/>
                </a:cxn>
                <a:cxn ang="0">
                  <a:pos x="connsiteX3226" y="connsiteY3226"/>
                </a:cxn>
                <a:cxn ang="0">
                  <a:pos x="connsiteX3227" y="connsiteY3227"/>
                </a:cxn>
                <a:cxn ang="0">
                  <a:pos x="connsiteX3228" y="connsiteY3228"/>
                </a:cxn>
                <a:cxn ang="0">
                  <a:pos x="connsiteX3229" y="connsiteY3229"/>
                </a:cxn>
                <a:cxn ang="0">
                  <a:pos x="connsiteX3230" y="connsiteY3230"/>
                </a:cxn>
                <a:cxn ang="0">
                  <a:pos x="connsiteX3231" y="connsiteY3231"/>
                </a:cxn>
                <a:cxn ang="0">
                  <a:pos x="connsiteX3232" y="connsiteY3232"/>
                </a:cxn>
                <a:cxn ang="0">
                  <a:pos x="connsiteX3233" y="connsiteY3233"/>
                </a:cxn>
                <a:cxn ang="0">
                  <a:pos x="connsiteX3234" y="connsiteY3234"/>
                </a:cxn>
                <a:cxn ang="0">
                  <a:pos x="connsiteX3235" y="connsiteY3235"/>
                </a:cxn>
                <a:cxn ang="0">
                  <a:pos x="connsiteX3236" y="connsiteY3236"/>
                </a:cxn>
                <a:cxn ang="0">
                  <a:pos x="connsiteX3237" y="connsiteY3237"/>
                </a:cxn>
                <a:cxn ang="0">
                  <a:pos x="connsiteX3238" y="connsiteY3238"/>
                </a:cxn>
                <a:cxn ang="0">
                  <a:pos x="connsiteX3239" y="connsiteY3239"/>
                </a:cxn>
                <a:cxn ang="0">
                  <a:pos x="connsiteX3240" y="connsiteY3240"/>
                </a:cxn>
                <a:cxn ang="0">
                  <a:pos x="connsiteX3241" y="connsiteY3241"/>
                </a:cxn>
                <a:cxn ang="0">
                  <a:pos x="connsiteX3242" y="connsiteY3242"/>
                </a:cxn>
                <a:cxn ang="0">
                  <a:pos x="connsiteX3243" y="connsiteY3243"/>
                </a:cxn>
                <a:cxn ang="0">
                  <a:pos x="connsiteX3244" y="connsiteY3244"/>
                </a:cxn>
                <a:cxn ang="0">
                  <a:pos x="connsiteX3245" y="connsiteY3245"/>
                </a:cxn>
                <a:cxn ang="0">
                  <a:pos x="connsiteX3246" y="connsiteY3246"/>
                </a:cxn>
                <a:cxn ang="0">
                  <a:pos x="connsiteX3247" y="connsiteY3247"/>
                </a:cxn>
                <a:cxn ang="0">
                  <a:pos x="connsiteX3248" y="connsiteY3248"/>
                </a:cxn>
                <a:cxn ang="0">
                  <a:pos x="connsiteX3249" y="connsiteY3249"/>
                </a:cxn>
                <a:cxn ang="0">
                  <a:pos x="connsiteX3250" y="connsiteY3250"/>
                </a:cxn>
                <a:cxn ang="0">
                  <a:pos x="connsiteX3251" y="connsiteY3251"/>
                </a:cxn>
                <a:cxn ang="0">
                  <a:pos x="connsiteX3252" y="connsiteY3252"/>
                </a:cxn>
                <a:cxn ang="0">
                  <a:pos x="connsiteX3253" y="connsiteY3253"/>
                </a:cxn>
                <a:cxn ang="0">
                  <a:pos x="connsiteX3254" y="connsiteY3254"/>
                </a:cxn>
                <a:cxn ang="0">
                  <a:pos x="connsiteX3255" y="connsiteY3255"/>
                </a:cxn>
                <a:cxn ang="0">
                  <a:pos x="connsiteX3256" y="connsiteY3256"/>
                </a:cxn>
                <a:cxn ang="0">
                  <a:pos x="connsiteX3257" y="connsiteY3257"/>
                </a:cxn>
                <a:cxn ang="0">
                  <a:pos x="connsiteX3258" y="connsiteY3258"/>
                </a:cxn>
                <a:cxn ang="0">
                  <a:pos x="connsiteX3259" y="connsiteY3259"/>
                </a:cxn>
                <a:cxn ang="0">
                  <a:pos x="connsiteX3260" y="connsiteY3260"/>
                </a:cxn>
                <a:cxn ang="0">
                  <a:pos x="connsiteX3261" y="connsiteY3261"/>
                </a:cxn>
                <a:cxn ang="0">
                  <a:pos x="connsiteX3262" y="connsiteY3262"/>
                </a:cxn>
                <a:cxn ang="0">
                  <a:pos x="connsiteX3263" y="connsiteY3263"/>
                </a:cxn>
                <a:cxn ang="0">
                  <a:pos x="connsiteX3264" y="connsiteY3264"/>
                </a:cxn>
                <a:cxn ang="0">
                  <a:pos x="connsiteX3265" y="connsiteY3265"/>
                </a:cxn>
                <a:cxn ang="0">
                  <a:pos x="connsiteX3266" y="connsiteY3266"/>
                </a:cxn>
                <a:cxn ang="0">
                  <a:pos x="connsiteX3267" y="connsiteY3267"/>
                </a:cxn>
                <a:cxn ang="0">
                  <a:pos x="connsiteX3268" y="connsiteY3268"/>
                </a:cxn>
                <a:cxn ang="0">
                  <a:pos x="connsiteX3269" y="connsiteY3269"/>
                </a:cxn>
                <a:cxn ang="0">
                  <a:pos x="connsiteX3270" y="connsiteY3270"/>
                </a:cxn>
                <a:cxn ang="0">
                  <a:pos x="connsiteX3271" y="connsiteY3271"/>
                </a:cxn>
                <a:cxn ang="0">
                  <a:pos x="connsiteX3272" y="connsiteY3272"/>
                </a:cxn>
                <a:cxn ang="0">
                  <a:pos x="connsiteX3273" y="connsiteY3273"/>
                </a:cxn>
                <a:cxn ang="0">
                  <a:pos x="connsiteX3274" y="connsiteY3274"/>
                </a:cxn>
                <a:cxn ang="0">
                  <a:pos x="connsiteX3275" y="connsiteY3275"/>
                </a:cxn>
                <a:cxn ang="0">
                  <a:pos x="connsiteX3276" y="connsiteY3276"/>
                </a:cxn>
                <a:cxn ang="0">
                  <a:pos x="connsiteX3277" y="connsiteY3277"/>
                </a:cxn>
                <a:cxn ang="0">
                  <a:pos x="connsiteX3278" y="connsiteY3278"/>
                </a:cxn>
                <a:cxn ang="0">
                  <a:pos x="connsiteX3279" y="connsiteY3279"/>
                </a:cxn>
                <a:cxn ang="0">
                  <a:pos x="connsiteX3280" y="connsiteY3280"/>
                </a:cxn>
                <a:cxn ang="0">
                  <a:pos x="connsiteX3281" y="connsiteY3281"/>
                </a:cxn>
                <a:cxn ang="0">
                  <a:pos x="connsiteX3282" y="connsiteY3282"/>
                </a:cxn>
                <a:cxn ang="0">
                  <a:pos x="connsiteX3283" y="connsiteY3283"/>
                </a:cxn>
                <a:cxn ang="0">
                  <a:pos x="connsiteX3284" y="connsiteY3284"/>
                </a:cxn>
                <a:cxn ang="0">
                  <a:pos x="connsiteX3285" y="connsiteY3285"/>
                </a:cxn>
                <a:cxn ang="0">
                  <a:pos x="connsiteX3286" y="connsiteY3286"/>
                </a:cxn>
                <a:cxn ang="0">
                  <a:pos x="connsiteX3287" y="connsiteY3287"/>
                </a:cxn>
                <a:cxn ang="0">
                  <a:pos x="connsiteX3288" y="connsiteY3288"/>
                </a:cxn>
                <a:cxn ang="0">
                  <a:pos x="connsiteX3289" y="connsiteY3289"/>
                </a:cxn>
                <a:cxn ang="0">
                  <a:pos x="connsiteX3290" y="connsiteY3290"/>
                </a:cxn>
                <a:cxn ang="0">
                  <a:pos x="connsiteX3291" y="connsiteY3291"/>
                </a:cxn>
                <a:cxn ang="0">
                  <a:pos x="connsiteX3292" y="connsiteY3292"/>
                </a:cxn>
                <a:cxn ang="0">
                  <a:pos x="connsiteX3293" y="connsiteY3293"/>
                </a:cxn>
                <a:cxn ang="0">
                  <a:pos x="connsiteX3294" y="connsiteY3294"/>
                </a:cxn>
                <a:cxn ang="0">
                  <a:pos x="connsiteX3295" y="connsiteY3295"/>
                </a:cxn>
                <a:cxn ang="0">
                  <a:pos x="connsiteX3296" y="connsiteY3296"/>
                </a:cxn>
                <a:cxn ang="0">
                  <a:pos x="connsiteX3297" y="connsiteY3297"/>
                </a:cxn>
                <a:cxn ang="0">
                  <a:pos x="connsiteX3298" y="connsiteY3298"/>
                </a:cxn>
                <a:cxn ang="0">
                  <a:pos x="connsiteX3299" y="connsiteY3299"/>
                </a:cxn>
                <a:cxn ang="0">
                  <a:pos x="connsiteX3300" y="connsiteY3300"/>
                </a:cxn>
                <a:cxn ang="0">
                  <a:pos x="connsiteX3301" y="connsiteY3301"/>
                </a:cxn>
                <a:cxn ang="0">
                  <a:pos x="connsiteX3302" y="connsiteY3302"/>
                </a:cxn>
                <a:cxn ang="0">
                  <a:pos x="connsiteX3303" y="connsiteY3303"/>
                </a:cxn>
                <a:cxn ang="0">
                  <a:pos x="connsiteX3304" y="connsiteY3304"/>
                </a:cxn>
                <a:cxn ang="0">
                  <a:pos x="connsiteX3305" y="connsiteY3305"/>
                </a:cxn>
                <a:cxn ang="0">
                  <a:pos x="connsiteX3306" y="connsiteY3306"/>
                </a:cxn>
                <a:cxn ang="0">
                  <a:pos x="connsiteX3307" y="connsiteY3307"/>
                </a:cxn>
                <a:cxn ang="0">
                  <a:pos x="connsiteX3308" y="connsiteY3308"/>
                </a:cxn>
                <a:cxn ang="0">
                  <a:pos x="connsiteX3309" y="connsiteY3309"/>
                </a:cxn>
                <a:cxn ang="0">
                  <a:pos x="connsiteX3310" y="connsiteY3310"/>
                </a:cxn>
                <a:cxn ang="0">
                  <a:pos x="connsiteX3311" y="connsiteY3311"/>
                </a:cxn>
                <a:cxn ang="0">
                  <a:pos x="connsiteX3312" y="connsiteY3312"/>
                </a:cxn>
                <a:cxn ang="0">
                  <a:pos x="connsiteX3313" y="connsiteY3313"/>
                </a:cxn>
                <a:cxn ang="0">
                  <a:pos x="connsiteX3314" y="connsiteY3314"/>
                </a:cxn>
                <a:cxn ang="0">
                  <a:pos x="connsiteX3315" y="connsiteY3315"/>
                </a:cxn>
                <a:cxn ang="0">
                  <a:pos x="connsiteX3316" y="connsiteY3316"/>
                </a:cxn>
                <a:cxn ang="0">
                  <a:pos x="connsiteX3317" y="connsiteY3317"/>
                </a:cxn>
                <a:cxn ang="0">
                  <a:pos x="connsiteX3318" y="connsiteY3318"/>
                </a:cxn>
                <a:cxn ang="0">
                  <a:pos x="connsiteX3319" y="connsiteY3319"/>
                </a:cxn>
                <a:cxn ang="0">
                  <a:pos x="connsiteX3320" y="connsiteY3320"/>
                </a:cxn>
                <a:cxn ang="0">
                  <a:pos x="connsiteX3321" y="connsiteY3321"/>
                </a:cxn>
                <a:cxn ang="0">
                  <a:pos x="connsiteX3322" y="connsiteY3322"/>
                </a:cxn>
                <a:cxn ang="0">
                  <a:pos x="connsiteX3323" y="connsiteY3323"/>
                </a:cxn>
                <a:cxn ang="0">
                  <a:pos x="connsiteX3324" y="connsiteY3324"/>
                </a:cxn>
                <a:cxn ang="0">
                  <a:pos x="connsiteX3325" y="connsiteY3325"/>
                </a:cxn>
                <a:cxn ang="0">
                  <a:pos x="connsiteX3326" y="connsiteY3326"/>
                </a:cxn>
                <a:cxn ang="0">
                  <a:pos x="connsiteX3327" y="connsiteY3327"/>
                </a:cxn>
                <a:cxn ang="0">
                  <a:pos x="connsiteX3328" y="connsiteY3328"/>
                </a:cxn>
                <a:cxn ang="0">
                  <a:pos x="connsiteX3329" y="connsiteY3329"/>
                </a:cxn>
                <a:cxn ang="0">
                  <a:pos x="connsiteX3330" y="connsiteY3330"/>
                </a:cxn>
                <a:cxn ang="0">
                  <a:pos x="connsiteX3331" y="connsiteY3331"/>
                </a:cxn>
                <a:cxn ang="0">
                  <a:pos x="connsiteX3332" y="connsiteY3332"/>
                </a:cxn>
                <a:cxn ang="0">
                  <a:pos x="connsiteX3333" y="connsiteY3333"/>
                </a:cxn>
                <a:cxn ang="0">
                  <a:pos x="connsiteX3334" y="connsiteY3334"/>
                </a:cxn>
                <a:cxn ang="0">
                  <a:pos x="connsiteX3335" y="connsiteY3335"/>
                </a:cxn>
                <a:cxn ang="0">
                  <a:pos x="connsiteX3336" y="connsiteY3336"/>
                </a:cxn>
                <a:cxn ang="0">
                  <a:pos x="connsiteX3337" y="connsiteY3337"/>
                </a:cxn>
                <a:cxn ang="0">
                  <a:pos x="connsiteX3338" y="connsiteY3338"/>
                </a:cxn>
                <a:cxn ang="0">
                  <a:pos x="connsiteX3339" y="connsiteY3339"/>
                </a:cxn>
                <a:cxn ang="0">
                  <a:pos x="connsiteX3340" y="connsiteY3340"/>
                </a:cxn>
                <a:cxn ang="0">
                  <a:pos x="connsiteX3341" y="connsiteY3341"/>
                </a:cxn>
                <a:cxn ang="0">
                  <a:pos x="connsiteX3342" y="connsiteY3342"/>
                </a:cxn>
                <a:cxn ang="0">
                  <a:pos x="connsiteX3343" y="connsiteY3343"/>
                </a:cxn>
                <a:cxn ang="0">
                  <a:pos x="connsiteX3344" y="connsiteY3344"/>
                </a:cxn>
                <a:cxn ang="0">
                  <a:pos x="connsiteX3345" y="connsiteY3345"/>
                </a:cxn>
                <a:cxn ang="0">
                  <a:pos x="connsiteX3346" y="connsiteY3346"/>
                </a:cxn>
                <a:cxn ang="0">
                  <a:pos x="connsiteX3347" y="connsiteY3347"/>
                </a:cxn>
                <a:cxn ang="0">
                  <a:pos x="connsiteX3348" y="connsiteY3348"/>
                </a:cxn>
                <a:cxn ang="0">
                  <a:pos x="connsiteX3349" y="connsiteY3349"/>
                </a:cxn>
                <a:cxn ang="0">
                  <a:pos x="connsiteX3350" y="connsiteY3350"/>
                </a:cxn>
                <a:cxn ang="0">
                  <a:pos x="connsiteX3351" y="connsiteY3351"/>
                </a:cxn>
                <a:cxn ang="0">
                  <a:pos x="connsiteX3352" y="connsiteY3352"/>
                </a:cxn>
                <a:cxn ang="0">
                  <a:pos x="connsiteX3353" y="connsiteY3353"/>
                </a:cxn>
                <a:cxn ang="0">
                  <a:pos x="connsiteX3354" y="connsiteY3354"/>
                </a:cxn>
                <a:cxn ang="0">
                  <a:pos x="connsiteX3355" y="connsiteY3355"/>
                </a:cxn>
                <a:cxn ang="0">
                  <a:pos x="connsiteX3356" y="connsiteY3356"/>
                </a:cxn>
                <a:cxn ang="0">
                  <a:pos x="connsiteX3357" y="connsiteY3357"/>
                </a:cxn>
                <a:cxn ang="0">
                  <a:pos x="connsiteX3358" y="connsiteY3358"/>
                </a:cxn>
                <a:cxn ang="0">
                  <a:pos x="connsiteX3359" y="connsiteY3359"/>
                </a:cxn>
                <a:cxn ang="0">
                  <a:pos x="connsiteX3360" y="connsiteY3360"/>
                </a:cxn>
                <a:cxn ang="0">
                  <a:pos x="connsiteX3361" y="connsiteY3361"/>
                </a:cxn>
                <a:cxn ang="0">
                  <a:pos x="connsiteX3362" y="connsiteY3362"/>
                </a:cxn>
                <a:cxn ang="0">
                  <a:pos x="connsiteX3363" y="connsiteY3363"/>
                </a:cxn>
                <a:cxn ang="0">
                  <a:pos x="connsiteX3364" y="connsiteY3364"/>
                </a:cxn>
                <a:cxn ang="0">
                  <a:pos x="connsiteX3365" y="connsiteY3365"/>
                </a:cxn>
                <a:cxn ang="0">
                  <a:pos x="connsiteX3366" y="connsiteY3366"/>
                </a:cxn>
                <a:cxn ang="0">
                  <a:pos x="connsiteX3367" y="connsiteY3367"/>
                </a:cxn>
                <a:cxn ang="0">
                  <a:pos x="connsiteX3368" y="connsiteY3368"/>
                </a:cxn>
                <a:cxn ang="0">
                  <a:pos x="connsiteX3369" y="connsiteY3369"/>
                </a:cxn>
                <a:cxn ang="0">
                  <a:pos x="connsiteX3370" y="connsiteY3370"/>
                </a:cxn>
                <a:cxn ang="0">
                  <a:pos x="connsiteX3371" y="connsiteY3371"/>
                </a:cxn>
                <a:cxn ang="0">
                  <a:pos x="connsiteX3372" y="connsiteY3372"/>
                </a:cxn>
                <a:cxn ang="0">
                  <a:pos x="connsiteX3373" y="connsiteY3373"/>
                </a:cxn>
                <a:cxn ang="0">
                  <a:pos x="connsiteX3374" y="connsiteY3374"/>
                </a:cxn>
                <a:cxn ang="0">
                  <a:pos x="connsiteX3375" y="connsiteY3375"/>
                </a:cxn>
                <a:cxn ang="0">
                  <a:pos x="connsiteX3376" y="connsiteY3376"/>
                </a:cxn>
                <a:cxn ang="0">
                  <a:pos x="connsiteX3377" y="connsiteY3377"/>
                </a:cxn>
                <a:cxn ang="0">
                  <a:pos x="connsiteX3378" y="connsiteY3378"/>
                </a:cxn>
                <a:cxn ang="0">
                  <a:pos x="connsiteX3379" y="connsiteY3379"/>
                </a:cxn>
                <a:cxn ang="0">
                  <a:pos x="connsiteX3380" y="connsiteY3380"/>
                </a:cxn>
                <a:cxn ang="0">
                  <a:pos x="connsiteX3381" y="connsiteY3381"/>
                </a:cxn>
                <a:cxn ang="0">
                  <a:pos x="connsiteX3382" y="connsiteY3382"/>
                </a:cxn>
                <a:cxn ang="0">
                  <a:pos x="connsiteX3383" y="connsiteY3383"/>
                </a:cxn>
                <a:cxn ang="0">
                  <a:pos x="connsiteX3384" y="connsiteY3384"/>
                </a:cxn>
                <a:cxn ang="0">
                  <a:pos x="connsiteX3385" y="connsiteY3385"/>
                </a:cxn>
                <a:cxn ang="0">
                  <a:pos x="connsiteX3386" y="connsiteY3386"/>
                </a:cxn>
                <a:cxn ang="0">
                  <a:pos x="connsiteX3387" y="connsiteY3387"/>
                </a:cxn>
                <a:cxn ang="0">
                  <a:pos x="connsiteX3388" y="connsiteY3388"/>
                </a:cxn>
                <a:cxn ang="0">
                  <a:pos x="connsiteX3389" y="connsiteY3389"/>
                </a:cxn>
                <a:cxn ang="0">
                  <a:pos x="connsiteX3390" y="connsiteY3390"/>
                </a:cxn>
                <a:cxn ang="0">
                  <a:pos x="connsiteX3391" y="connsiteY3391"/>
                </a:cxn>
                <a:cxn ang="0">
                  <a:pos x="connsiteX3392" y="connsiteY3392"/>
                </a:cxn>
                <a:cxn ang="0">
                  <a:pos x="connsiteX3393" y="connsiteY3393"/>
                </a:cxn>
                <a:cxn ang="0">
                  <a:pos x="connsiteX3394" y="connsiteY3394"/>
                </a:cxn>
                <a:cxn ang="0">
                  <a:pos x="connsiteX3395" y="connsiteY3395"/>
                </a:cxn>
                <a:cxn ang="0">
                  <a:pos x="connsiteX3396" y="connsiteY3396"/>
                </a:cxn>
                <a:cxn ang="0">
                  <a:pos x="connsiteX3397" y="connsiteY3397"/>
                </a:cxn>
                <a:cxn ang="0">
                  <a:pos x="connsiteX3398" y="connsiteY3398"/>
                </a:cxn>
                <a:cxn ang="0">
                  <a:pos x="connsiteX3399" y="connsiteY3399"/>
                </a:cxn>
                <a:cxn ang="0">
                  <a:pos x="connsiteX3400" y="connsiteY3400"/>
                </a:cxn>
                <a:cxn ang="0">
                  <a:pos x="connsiteX3401" y="connsiteY3401"/>
                </a:cxn>
                <a:cxn ang="0">
                  <a:pos x="connsiteX3402" y="connsiteY3402"/>
                </a:cxn>
                <a:cxn ang="0">
                  <a:pos x="connsiteX3403" y="connsiteY3403"/>
                </a:cxn>
                <a:cxn ang="0">
                  <a:pos x="connsiteX3404" y="connsiteY3404"/>
                </a:cxn>
                <a:cxn ang="0">
                  <a:pos x="connsiteX3405" y="connsiteY3405"/>
                </a:cxn>
                <a:cxn ang="0">
                  <a:pos x="connsiteX3406" y="connsiteY3406"/>
                </a:cxn>
                <a:cxn ang="0">
                  <a:pos x="connsiteX3407" y="connsiteY3407"/>
                </a:cxn>
                <a:cxn ang="0">
                  <a:pos x="connsiteX3408" y="connsiteY3408"/>
                </a:cxn>
                <a:cxn ang="0">
                  <a:pos x="connsiteX3409" y="connsiteY3409"/>
                </a:cxn>
                <a:cxn ang="0">
                  <a:pos x="connsiteX3410" y="connsiteY3410"/>
                </a:cxn>
                <a:cxn ang="0">
                  <a:pos x="connsiteX3411" y="connsiteY3411"/>
                </a:cxn>
                <a:cxn ang="0">
                  <a:pos x="connsiteX3412" y="connsiteY3412"/>
                </a:cxn>
                <a:cxn ang="0">
                  <a:pos x="connsiteX3413" y="connsiteY3413"/>
                </a:cxn>
                <a:cxn ang="0">
                  <a:pos x="connsiteX3414" y="connsiteY3414"/>
                </a:cxn>
                <a:cxn ang="0">
                  <a:pos x="connsiteX3415" y="connsiteY3415"/>
                </a:cxn>
                <a:cxn ang="0">
                  <a:pos x="connsiteX3416" y="connsiteY3416"/>
                </a:cxn>
                <a:cxn ang="0">
                  <a:pos x="connsiteX3417" y="connsiteY3417"/>
                </a:cxn>
                <a:cxn ang="0">
                  <a:pos x="connsiteX3418" y="connsiteY3418"/>
                </a:cxn>
                <a:cxn ang="0">
                  <a:pos x="connsiteX3419" y="connsiteY3419"/>
                </a:cxn>
                <a:cxn ang="0">
                  <a:pos x="connsiteX3420" y="connsiteY3420"/>
                </a:cxn>
                <a:cxn ang="0">
                  <a:pos x="connsiteX3421" y="connsiteY3421"/>
                </a:cxn>
                <a:cxn ang="0">
                  <a:pos x="connsiteX3422" y="connsiteY3422"/>
                </a:cxn>
                <a:cxn ang="0">
                  <a:pos x="connsiteX3423" y="connsiteY3423"/>
                </a:cxn>
                <a:cxn ang="0">
                  <a:pos x="connsiteX3424" y="connsiteY3424"/>
                </a:cxn>
                <a:cxn ang="0">
                  <a:pos x="connsiteX3425" y="connsiteY3425"/>
                </a:cxn>
                <a:cxn ang="0">
                  <a:pos x="connsiteX3426" y="connsiteY3426"/>
                </a:cxn>
                <a:cxn ang="0">
                  <a:pos x="connsiteX3427" y="connsiteY3427"/>
                </a:cxn>
                <a:cxn ang="0">
                  <a:pos x="connsiteX3428" y="connsiteY3428"/>
                </a:cxn>
                <a:cxn ang="0">
                  <a:pos x="connsiteX3429" y="connsiteY3429"/>
                </a:cxn>
                <a:cxn ang="0">
                  <a:pos x="connsiteX3430" y="connsiteY3430"/>
                </a:cxn>
                <a:cxn ang="0">
                  <a:pos x="connsiteX3431" y="connsiteY3431"/>
                </a:cxn>
                <a:cxn ang="0">
                  <a:pos x="connsiteX3432" y="connsiteY3432"/>
                </a:cxn>
                <a:cxn ang="0">
                  <a:pos x="connsiteX3433" y="connsiteY3433"/>
                </a:cxn>
                <a:cxn ang="0">
                  <a:pos x="connsiteX3434" y="connsiteY3434"/>
                </a:cxn>
                <a:cxn ang="0">
                  <a:pos x="connsiteX3435" y="connsiteY3435"/>
                </a:cxn>
                <a:cxn ang="0">
                  <a:pos x="connsiteX3436" y="connsiteY3436"/>
                </a:cxn>
                <a:cxn ang="0">
                  <a:pos x="connsiteX3437" y="connsiteY3437"/>
                </a:cxn>
                <a:cxn ang="0">
                  <a:pos x="connsiteX3438" y="connsiteY3438"/>
                </a:cxn>
                <a:cxn ang="0">
                  <a:pos x="connsiteX3439" y="connsiteY3439"/>
                </a:cxn>
                <a:cxn ang="0">
                  <a:pos x="connsiteX3440" y="connsiteY3440"/>
                </a:cxn>
                <a:cxn ang="0">
                  <a:pos x="connsiteX3441" y="connsiteY3441"/>
                </a:cxn>
                <a:cxn ang="0">
                  <a:pos x="connsiteX3442" y="connsiteY3442"/>
                </a:cxn>
                <a:cxn ang="0">
                  <a:pos x="connsiteX3443" y="connsiteY3443"/>
                </a:cxn>
                <a:cxn ang="0">
                  <a:pos x="connsiteX3444" y="connsiteY3444"/>
                </a:cxn>
                <a:cxn ang="0">
                  <a:pos x="connsiteX3445" y="connsiteY3445"/>
                </a:cxn>
                <a:cxn ang="0">
                  <a:pos x="connsiteX3446" y="connsiteY3446"/>
                </a:cxn>
                <a:cxn ang="0">
                  <a:pos x="connsiteX3447" y="connsiteY3447"/>
                </a:cxn>
                <a:cxn ang="0">
                  <a:pos x="connsiteX3448" y="connsiteY3448"/>
                </a:cxn>
                <a:cxn ang="0">
                  <a:pos x="connsiteX3449" y="connsiteY3449"/>
                </a:cxn>
                <a:cxn ang="0">
                  <a:pos x="connsiteX3450" y="connsiteY3450"/>
                </a:cxn>
                <a:cxn ang="0">
                  <a:pos x="connsiteX3451" y="connsiteY3451"/>
                </a:cxn>
                <a:cxn ang="0">
                  <a:pos x="connsiteX3452" y="connsiteY3452"/>
                </a:cxn>
                <a:cxn ang="0">
                  <a:pos x="connsiteX3453" y="connsiteY3453"/>
                </a:cxn>
                <a:cxn ang="0">
                  <a:pos x="connsiteX3454" y="connsiteY3454"/>
                </a:cxn>
                <a:cxn ang="0">
                  <a:pos x="connsiteX3455" y="connsiteY3455"/>
                </a:cxn>
                <a:cxn ang="0">
                  <a:pos x="connsiteX3456" y="connsiteY3456"/>
                </a:cxn>
                <a:cxn ang="0">
                  <a:pos x="connsiteX3457" y="connsiteY3457"/>
                </a:cxn>
                <a:cxn ang="0">
                  <a:pos x="connsiteX3458" y="connsiteY3458"/>
                </a:cxn>
                <a:cxn ang="0">
                  <a:pos x="connsiteX3459" y="connsiteY3459"/>
                </a:cxn>
                <a:cxn ang="0">
                  <a:pos x="connsiteX3460" y="connsiteY3460"/>
                </a:cxn>
                <a:cxn ang="0">
                  <a:pos x="connsiteX3461" y="connsiteY3461"/>
                </a:cxn>
                <a:cxn ang="0">
                  <a:pos x="connsiteX3462" y="connsiteY3462"/>
                </a:cxn>
                <a:cxn ang="0">
                  <a:pos x="connsiteX3463" y="connsiteY3463"/>
                </a:cxn>
                <a:cxn ang="0">
                  <a:pos x="connsiteX3464" y="connsiteY3464"/>
                </a:cxn>
                <a:cxn ang="0">
                  <a:pos x="connsiteX3465" y="connsiteY3465"/>
                </a:cxn>
                <a:cxn ang="0">
                  <a:pos x="connsiteX3466" y="connsiteY3466"/>
                </a:cxn>
                <a:cxn ang="0">
                  <a:pos x="connsiteX3467" y="connsiteY3467"/>
                </a:cxn>
                <a:cxn ang="0">
                  <a:pos x="connsiteX3468" y="connsiteY3468"/>
                </a:cxn>
                <a:cxn ang="0">
                  <a:pos x="connsiteX3469" y="connsiteY3469"/>
                </a:cxn>
                <a:cxn ang="0">
                  <a:pos x="connsiteX3470" y="connsiteY3470"/>
                </a:cxn>
                <a:cxn ang="0">
                  <a:pos x="connsiteX3471" y="connsiteY3471"/>
                </a:cxn>
                <a:cxn ang="0">
                  <a:pos x="connsiteX3472" y="connsiteY3472"/>
                </a:cxn>
                <a:cxn ang="0">
                  <a:pos x="connsiteX3473" y="connsiteY3473"/>
                </a:cxn>
                <a:cxn ang="0">
                  <a:pos x="connsiteX3474" y="connsiteY3474"/>
                </a:cxn>
                <a:cxn ang="0">
                  <a:pos x="connsiteX3475" y="connsiteY3475"/>
                </a:cxn>
                <a:cxn ang="0">
                  <a:pos x="connsiteX3476" y="connsiteY3476"/>
                </a:cxn>
                <a:cxn ang="0">
                  <a:pos x="connsiteX3477" y="connsiteY3477"/>
                </a:cxn>
                <a:cxn ang="0">
                  <a:pos x="connsiteX3478" y="connsiteY3478"/>
                </a:cxn>
                <a:cxn ang="0">
                  <a:pos x="connsiteX3479" y="connsiteY3479"/>
                </a:cxn>
                <a:cxn ang="0">
                  <a:pos x="connsiteX3480" y="connsiteY3480"/>
                </a:cxn>
                <a:cxn ang="0">
                  <a:pos x="connsiteX3481" y="connsiteY3481"/>
                </a:cxn>
                <a:cxn ang="0">
                  <a:pos x="connsiteX3482" y="connsiteY3482"/>
                </a:cxn>
                <a:cxn ang="0">
                  <a:pos x="connsiteX3483" y="connsiteY3483"/>
                </a:cxn>
                <a:cxn ang="0">
                  <a:pos x="connsiteX3484" y="connsiteY3484"/>
                </a:cxn>
                <a:cxn ang="0">
                  <a:pos x="connsiteX3485" y="connsiteY3485"/>
                </a:cxn>
                <a:cxn ang="0">
                  <a:pos x="connsiteX3486" y="connsiteY3486"/>
                </a:cxn>
                <a:cxn ang="0">
                  <a:pos x="connsiteX3487" y="connsiteY3487"/>
                </a:cxn>
                <a:cxn ang="0">
                  <a:pos x="connsiteX3488" y="connsiteY3488"/>
                </a:cxn>
                <a:cxn ang="0">
                  <a:pos x="connsiteX3489" y="connsiteY3489"/>
                </a:cxn>
                <a:cxn ang="0">
                  <a:pos x="connsiteX3490" y="connsiteY3490"/>
                </a:cxn>
                <a:cxn ang="0">
                  <a:pos x="connsiteX3491" y="connsiteY3491"/>
                </a:cxn>
                <a:cxn ang="0">
                  <a:pos x="connsiteX3492" y="connsiteY3492"/>
                </a:cxn>
                <a:cxn ang="0">
                  <a:pos x="connsiteX3493" y="connsiteY3493"/>
                </a:cxn>
                <a:cxn ang="0">
                  <a:pos x="connsiteX3494" y="connsiteY3494"/>
                </a:cxn>
                <a:cxn ang="0">
                  <a:pos x="connsiteX3495" y="connsiteY3495"/>
                </a:cxn>
                <a:cxn ang="0">
                  <a:pos x="connsiteX3496" y="connsiteY3496"/>
                </a:cxn>
                <a:cxn ang="0">
                  <a:pos x="connsiteX3497" y="connsiteY3497"/>
                </a:cxn>
                <a:cxn ang="0">
                  <a:pos x="connsiteX3498" y="connsiteY3498"/>
                </a:cxn>
                <a:cxn ang="0">
                  <a:pos x="connsiteX3499" y="connsiteY3499"/>
                </a:cxn>
                <a:cxn ang="0">
                  <a:pos x="connsiteX3500" y="connsiteY3500"/>
                </a:cxn>
                <a:cxn ang="0">
                  <a:pos x="connsiteX3501" y="connsiteY3501"/>
                </a:cxn>
                <a:cxn ang="0">
                  <a:pos x="connsiteX3502" y="connsiteY3502"/>
                </a:cxn>
                <a:cxn ang="0">
                  <a:pos x="connsiteX3503" y="connsiteY3503"/>
                </a:cxn>
                <a:cxn ang="0">
                  <a:pos x="connsiteX3504" y="connsiteY3504"/>
                </a:cxn>
                <a:cxn ang="0">
                  <a:pos x="connsiteX3505" y="connsiteY3505"/>
                </a:cxn>
                <a:cxn ang="0">
                  <a:pos x="connsiteX3506" y="connsiteY3506"/>
                </a:cxn>
                <a:cxn ang="0">
                  <a:pos x="connsiteX3507" y="connsiteY3507"/>
                </a:cxn>
                <a:cxn ang="0">
                  <a:pos x="connsiteX3508" y="connsiteY3508"/>
                </a:cxn>
                <a:cxn ang="0">
                  <a:pos x="connsiteX3509" y="connsiteY3509"/>
                </a:cxn>
                <a:cxn ang="0">
                  <a:pos x="connsiteX3510" y="connsiteY3510"/>
                </a:cxn>
                <a:cxn ang="0">
                  <a:pos x="connsiteX3511" y="connsiteY3511"/>
                </a:cxn>
                <a:cxn ang="0">
                  <a:pos x="connsiteX3512" y="connsiteY3512"/>
                </a:cxn>
                <a:cxn ang="0">
                  <a:pos x="connsiteX3513" y="connsiteY3513"/>
                </a:cxn>
                <a:cxn ang="0">
                  <a:pos x="connsiteX3514" y="connsiteY3514"/>
                </a:cxn>
                <a:cxn ang="0">
                  <a:pos x="connsiteX3515" y="connsiteY3515"/>
                </a:cxn>
                <a:cxn ang="0">
                  <a:pos x="connsiteX3516" y="connsiteY3516"/>
                </a:cxn>
                <a:cxn ang="0">
                  <a:pos x="connsiteX3517" y="connsiteY3517"/>
                </a:cxn>
                <a:cxn ang="0">
                  <a:pos x="connsiteX3518" y="connsiteY3518"/>
                </a:cxn>
                <a:cxn ang="0">
                  <a:pos x="connsiteX3519" y="connsiteY3519"/>
                </a:cxn>
                <a:cxn ang="0">
                  <a:pos x="connsiteX3520" y="connsiteY3520"/>
                </a:cxn>
                <a:cxn ang="0">
                  <a:pos x="connsiteX3521" y="connsiteY3521"/>
                </a:cxn>
                <a:cxn ang="0">
                  <a:pos x="connsiteX3522" y="connsiteY3522"/>
                </a:cxn>
                <a:cxn ang="0">
                  <a:pos x="connsiteX3523" y="connsiteY3523"/>
                </a:cxn>
                <a:cxn ang="0">
                  <a:pos x="connsiteX3524" y="connsiteY3524"/>
                </a:cxn>
                <a:cxn ang="0">
                  <a:pos x="connsiteX3525" y="connsiteY3525"/>
                </a:cxn>
                <a:cxn ang="0">
                  <a:pos x="connsiteX3526" y="connsiteY3526"/>
                </a:cxn>
                <a:cxn ang="0">
                  <a:pos x="connsiteX3527" y="connsiteY3527"/>
                </a:cxn>
                <a:cxn ang="0">
                  <a:pos x="connsiteX3528" y="connsiteY3528"/>
                </a:cxn>
                <a:cxn ang="0">
                  <a:pos x="connsiteX3529" y="connsiteY3529"/>
                </a:cxn>
                <a:cxn ang="0">
                  <a:pos x="connsiteX3530" y="connsiteY3530"/>
                </a:cxn>
                <a:cxn ang="0">
                  <a:pos x="connsiteX3531" y="connsiteY3531"/>
                </a:cxn>
                <a:cxn ang="0">
                  <a:pos x="connsiteX3532" y="connsiteY3532"/>
                </a:cxn>
                <a:cxn ang="0">
                  <a:pos x="connsiteX3533" y="connsiteY3533"/>
                </a:cxn>
                <a:cxn ang="0">
                  <a:pos x="connsiteX3534" y="connsiteY3534"/>
                </a:cxn>
                <a:cxn ang="0">
                  <a:pos x="connsiteX3535" y="connsiteY3535"/>
                </a:cxn>
                <a:cxn ang="0">
                  <a:pos x="connsiteX3536" y="connsiteY3536"/>
                </a:cxn>
                <a:cxn ang="0">
                  <a:pos x="connsiteX3537" y="connsiteY3537"/>
                </a:cxn>
                <a:cxn ang="0">
                  <a:pos x="connsiteX3538" y="connsiteY3538"/>
                </a:cxn>
                <a:cxn ang="0">
                  <a:pos x="connsiteX3539" y="connsiteY3539"/>
                </a:cxn>
                <a:cxn ang="0">
                  <a:pos x="connsiteX3540" y="connsiteY3540"/>
                </a:cxn>
                <a:cxn ang="0">
                  <a:pos x="connsiteX3541" y="connsiteY3541"/>
                </a:cxn>
                <a:cxn ang="0">
                  <a:pos x="connsiteX3542" y="connsiteY3542"/>
                </a:cxn>
                <a:cxn ang="0">
                  <a:pos x="connsiteX3543" y="connsiteY3543"/>
                </a:cxn>
                <a:cxn ang="0">
                  <a:pos x="connsiteX3544" y="connsiteY3544"/>
                </a:cxn>
                <a:cxn ang="0">
                  <a:pos x="connsiteX3545" y="connsiteY3545"/>
                </a:cxn>
                <a:cxn ang="0">
                  <a:pos x="connsiteX3546" y="connsiteY3546"/>
                </a:cxn>
                <a:cxn ang="0">
                  <a:pos x="connsiteX3547" y="connsiteY3547"/>
                </a:cxn>
                <a:cxn ang="0">
                  <a:pos x="connsiteX3548" y="connsiteY3548"/>
                </a:cxn>
                <a:cxn ang="0">
                  <a:pos x="connsiteX3549" y="connsiteY3549"/>
                </a:cxn>
                <a:cxn ang="0">
                  <a:pos x="connsiteX3550" y="connsiteY3550"/>
                </a:cxn>
                <a:cxn ang="0">
                  <a:pos x="connsiteX3551" y="connsiteY3551"/>
                </a:cxn>
                <a:cxn ang="0">
                  <a:pos x="connsiteX3552" y="connsiteY3552"/>
                </a:cxn>
                <a:cxn ang="0">
                  <a:pos x="connsiteX3553" y="connsiteY3553"/>
                </a:cxn>
                <a:cxn ang="0">
                  <a:pos x="connsiteX3554" y="connsiteY3554"/>
                </a:cxn>
                <a:cxn ang="0">
                  <a:pos x="connsiteX3555" y="connsiteY3555"/>
                </a:cxn>
                <a:cxn ang="0">
                  <a:pos x="connsiteX3556" y="connsiteY3556"/>
                </a:cxn>
                <a:cxn ang="0">
                  <a:pos x="connsiteX3557" y="connsiteY3557"/>
                </a:cxn>
                <a:cxn ang="0">
                  <a:pos x="connsiteX3558" y="connsiteY3558"/>
                </a:cxn>
                <a:cxn ang="0">
                  <a:pos x="connsiteX3559" y="connsiteY3559"/>
                </a:cxn>
                <a:cxn ang="0">
                  <a:pos x="connsiteX3560" y="connsiteY3560"/>
                </a:cxn>
                <a:cxn ang="0">
                  <a:pos x="connsiteX3561" y="connsiteY3561"/>
                </a:cxn>
                <a:cxn ang="0">
                  <a:pos x="connsiteX3562" y="connsiteY3562"/>
                </a:cxn>
                <a:cxn ang="0">
                  <a:pos x="connsiteX3563" y="connsiteY3563"/>
                </a:cxn>
                <a:cxn ang="0">
                  <a:pos x="connsiteX3564" y="connsiteY3564"/>
                </a:cxn>
                <a:cxn ang="0">
                  <a:pos x="connsiteX3565" y="connsiteY3565"/>
                </a:cxn>
                <a:cxn ang="0">
                  <a:pos x="connsiteX3566" y="connsiteY3566"/>
                </a:cxn>
                <a:cxn ang="0">
                  <a:pos x="connsiteX3567" y="connsiteY3567"/>
                </a:cxn>
                <a:cxn ang="0">
                  <a:pos x="connsiteX3568" y="connsiteY3568"/>
                </a:cxn>
                <a:cxn ang="0">
                  <a:pos x="connsiteX3569" y="connsiteY3569"/>
                </a:cxn>
                <a:cxn ang="0">
                  <a:pos x="connsiteX3570" y="connsiteY3570"/>
                </a:cxn>
                <a:cxn ang="0">
                  <a:pos x="connsiteX3571" y="connsiteY3571"/>
                </a:cxn>
                <a:cxn ang="0">
                  <a:pos x="connsiteX3572" y="connsiteY3572"/>
                </a:cxn>
                <a:cxn ang="0">
                  <a:pos x="connsiteX3573" y="connsiteY3573"/>
                </a:cxn>
                <a:cxn ang="0">
                  <a:pos x="connsiteX3574" y="connsiteY3574"/>
                </a:cxn>
                <a:cxn ang="0">
                  <a:pos x="connsiteX3575" y="connsiteY3575"/>
                </a:cxn>
                <a:cxn ang="0">
                  <a:pos x="connsiteX3576" y="connsiteY3576"/>
                </a:cxn>
                <a:cxn ang="0">
                  <a:pos x="connsiteX3577" y="connsiteY3577"/>
                </a:cxn>
                <a:cxn ang="0">
                  <a:pos x="connsiteX3578" y="connsiteY3578"/>
                </a:cxn>
                <a:cxn ang="0">
                  <a:pos x="connsiteX3579" y="connsiteY3579"/>
                </a:cxn>
                <a:cxn ang="0">
                  <a:pos x="connsiteX3580" y="connsiteY3580"/>
                </a:cxn>
                <a:cxn ang="0">
                  <a:pos x="connsiteX3581" y="connsiteY3581"/>
                </a:cxn>
                <a:cxn ang="0">
                  <a:pos x="connsiteX3582" y="connsiteY3582"/>
                </a:cxn>
                <a:cxn ang="0">
                  <a:pos x="connsiteX3583" y="connsiteY3583"/>
                </a:cxn>
                <a:cxn ang="0">
                  <a:pos x="connsiteX3584" y="connsiteY3584"/>
                </a:cxn>
                <a:cxn ang="0">
                  <a:pos x="connsiteX3585" y="connsiteY3585"/>
                </a:cxn>
                <a:cxn ang="0">
                  <a:pos x="connsiteX3586" y="connsiteY3586"/>
                </a:cxn>
                <a:cxn ang="0">
                  <a:pos x="connsiteX3587" y="connsiteY3587"/>
                </a:cxn>
                <a:cxn ang="0">
                  <a:pos x="connsiteX3588" y="connsiteY3588"/>
                </a:cxn>
                <a:cxn ang="0">
                  <a:pos x="connsiteX3589" y="connsiteY3589"/>
                </a:cxn>
                <a:cxn ang="0">
                  <a:pos x="connsiteX3590" y="connsiteY3590"/>
                </a:cxn>
                <a:cxn ang="0">
                  <a:pos x="connsiteX3591" y="connsiteY3591"/>
                </a:cxn>
                <a:cxn ang="0">
                  <a:pos x="connsiteX3592" y="connsiteY3592"/>
                </a:cxn>
                <a:cxn ang="0">
                  <a:pos x="connsiteX3593" y="connsiteY3593"/>
                </a:cxn>
                <a:cxn ang="0">
                  <a:pos x="connsiteX3594" y="connsiteY3594"/>
                </a:cxn>
                <a:cxn ang="0">
                  <a:pos x="connsiteX3595" y="connsiteY3595"/>
                </a:cxn>
                <a:cxn ang="0">
                  <a:pos x="connsiteX3596" y="connsiteY3596"/>
                </a:cxn>
                <a:cxn ang="0">
                  <a:pos x="connsiteX3597" y="connsiteY3597"/>
                </a:cxn>
                <a:cxn ang="0">
                  <a:pos x="connsiteX3598" y="connsiteY3598"/>
                </a:cxn>
                <a:cxn ang="0">
                  <a:pos x="connsiteX3599" y="connsiteY3599"/>
                </a:cxn>
                <a:cxn ang="0">
                  <a:pos x="connsiteX3600" y="connsiteY3600"/>
                </a:cxn>
                <a:cxn ang="0">
                  <a:pos x="connsiteX3601" y="connsiteY3601"/>
                </a:cxn>
                <a:cxn ang="0">
                  <a:pos x="connsiteX3602" y="connsiteY3602"/>
                </a:cxn>
                <a:cxn ang="0">
                  <a:pos x="connsiteX3603" y="connsiteY3603"/>
                </a:cxn>
                <a:cxn ang="0">
                  <a:pos x="connsiteX3604" y="connsiteY3604"/>
                </a:cxn>
                <a:cxn ang="0">
                  <a:pos x="connsiteX3605" y="connsiteY3605"/>
                </a:cxn>
                <a:cxn ang="0">
                  <a:pos x="connsiteX3606" y="connsiteY3606"/>
                </a:cxn>
                <a:cxn ang="0">
                  <a:pos x="connsiteX3607" y="connsiteY3607"/>
                </a:cxn>
                <a:cxn ang="0">
                  <a:pos x="connsiteX3608" y="connsiteY3608"/>
                </a:cxn>
                <a:cxn ang="0">
                  <a:pos x="connsiteX3609" y="connsiteY3609"/>
                </a:cxn>
                <a:cxn ang="0">
                  <a:pos x="connsiteX3610" y="connsiteY3610"/>
                </a:cxn>
                <a:cxn ang="0">
                  <a:pos x="connsiteX3611" y="connsiteY3611"/>
                </a:cxn>
                <a:cxn ang="0">
                  <a:pos x="connsiteX3612" y="connsiteY3612"/>
                </a:cxn>
                <a:cxn ang="0">
                  <a:pos x="connsiteX3613" y="connsiteY3613"/>
                </a:cxn>
                <a:cxn ang="0">
                  <a:pos x="connsiteX3614" y="connsiteY3614"/>
                </a:cxn>
                <a:cxn ang="0">
                  <a:pos x="connsiteX3615" y="connsiteY3615"/>
                </a:cxn>
                <a:cxn ang="0">
                  <a:pos x="connsiteX3616" y="connsiteY3616"/>
                </a:cxn>
                <a:cxn ang="0">
                  <a:pos x="connsiteX3617" y="connsiteY3617"/>
                </a:cxn>
                <a:cxn ang="0">
                  <a:pos x="connsiteX3618" y="connsiteY3618"/>
                </a:cxn>
                <a:cxn ang="0">
                  <a:pos x="connsiteX3619" y="connsiteY3619"/>
                </a:cxn>
                <a:cxn ang="0">
                  <a:pos x="connsiteX3620" y="connsiteY3620"/>
                </a:cxn>
                <a:cxn ang="0">
                  <a:pos x="connsiteX3621" y="connsiteY3621"/>
                </a:cxn>
                <a:cxn ang="0">
                  <a:pos x="connsiteX3622" y="connsiteY3622"/>
                </a:cxn>
                <a:cxn ang="0">
                  <a:pos x="connsiteX3623" y="connsiteY3623"/>
                </a:cxn>
                <a:cxn ang="0">
                  <a:pos x="connsiteX3624" y="connsiteY3624"/>
                </a:cxn>
                <a:cxn ang="0">
                  <a:pos x="connsiteX3625" y="connsiteY3625"/>
                </a:cxn>
                <a:cxn ang="0">
                  <a:pos x="connsiteX3626" y="connsiteY3626"/>
                </a:cxn>
                <a:cxn ang="0">
                  <a:pos x="connsiteX3627" y="connsiteY3627"/>
                </a:cxn>
                <a:cxn ang="0">
                  <a:pos x="connsiteX3628" y="connsiteY3628"/>
                </a:cxn>
                <a:cxn ang="0">
                  <a:pos x="connsiteX3629" y="connsiteY3629"/>
                </a:cxn>
                <a:cxn ang="0">
                  <a:pos x="connsiteX3630" y="connsiteY3630"/>
                </a:cxn>
                <a:cxn ang="0">
                  <a:pos x="connsiteX3631" y="connsiteY3631"/>
                </a:cxn>
                <a:cxn ang="0">
                  <a:pos x="connsiteX3632" y="connsiteY3632"/>
                </a:cxn>
                <a:cxn ang="0">
                  <a:pos x="connsiteX3633" y="connsiteY3633"/>
                </a:cxn>
                <a:cxn ang="0">
                  <a:pos x="connsiteX3634" y="connsiteY3634"/>
                </a:cxn>
                <a:cxn ang="0">
                  <a:pos x="connsiteX3635" y="connsiteY3635"/>
                </a:cxn>
                <a:cxn ang="0">
                  <a:pos x="connsiteX3636" y="connsiteY3636"/>
                </a:cxn>
                <a:cxn ang="0">
                  <a:pos x="connsiteX3637" y="connsiteY3637"/>
                </a:cxn>
                <a:cxn ang="0">
                  <a:pos x="connsiteX3638" y="connsiteY3638"/>
                </a:cxn>
                <a:cxn ang="0">
                  <a:pos x="connsiteX3639" y="connsiteY3639"/>
                </a:cxn>
                <a:cxn ang="0">
                  <a:pos x="connsiteX3640" y="connsiteY3640"/>
                </a:cxn>
                <a:cxn ang="0">
                  <a:pos x="connsiteX3641" y="connsiteY3641"/>
                </a:cxn>
                <a:cxn ang="0">
                  <a:pos x="connsiteX3642" y="connsiteY3642"/>
                </a:cxn>
                <a:cxn ang="0">
                  <a:pos x="connsiteX3643" y="connsiteY3643"/>
                </a:cxn>
                <a:cxn ang="0">
                  <a:pos x="connsiteX3644" y="connsiteY3644"/>
                </a:cxn>
                <a:cxn ang="0">
                  <a:pos x="connsiteX3645" y="connsiteY3645"/>
                </a:cxn>
                <a:cxn ang="0">
                  <a:pos x="connsiteX3646" y="connsiteY3646"/>
                </a:cxn>
                <a:cxn ang="0">
                  <a:pos x="connsiteX3647" y="connsiteY3647"/>
                </a:cxn>
                <a:cxn ang="0">
                  <a:pos x="connsiteX3648" y="connsiteY3648"/>
                </a:cxn>
                <a:cxn ang="0">
                  <a:pos x="connsiteX3649" y="connsiteY3649"/>
                </a:cxn>
                <a:cxn ang="0">
                  <a:pos x="connsiteX3650" y="connsiteY3650"/>
                </a:cxn>
                <a:cxn ang="0">
                  <a:pos x="connsiteX3651" y="connsiteY3651"/>
                </a:cxn>
                <a:cxn ang="0">
                  <a:pos x="connsiteX3652" y="connsiteY3652"/>
                </a:cxn>
                <a:cxn ang="0">
                  <a:pos x="connsiteX3653" y="connsiteY3653"/>
                </a:cxn>
                <a:cxn ang="0">
                  <a:pos x="connsiteX3654" y="connsiteY3654"/>
                </a:cxn>
                <a:cxn ang="0">
                  <a:pos x="connsiteX3655" y="connsiteY3655"/>
                </a:cxn>
                <a:cxn ang="0">
                  <a:pos x="connsiteX3656" y="connsiteY3656"/>
                </a:cxn>
                <a:cxn ang="0">
                  <a:pos x="connsiteX3657" y="connsiteY3657"/>
                </a:cxn>
                <a:cxn ang="0">
                  <a:pos x="connsiteX3658" y="connsiteY3658"/>
                </a:cxn>
                <a:cxn ang="0">
                  <a:pos x="connsiteX3659" y="connsiteY3659"/>
                </a:cxn>
                <a:cxn ang="0">
                  <a:pos x="connsiteX3660" y="connsiteY3660"/>
                </a:cxn>
                <a:cxn ang="0">
                  <a:pos x="connsiteX3661" y="connsiteY3661"/>
                </a:cxn>
                <a:cxn ang="0">
                  <a:pos x="connsiteX3662" y="connsiteY3662"/>
                </a:cxn>
                <a:cxn ang="0">
                  <a:pos x="connsiteX3663" y="connsiteY3663"/>
                </a:cxn>
                <a:cxn ang="0">
                  <a:pos x="connsiteX3664" y="connsiteY3664"/>
                </a:cxn>
                <a:cxn ang="0">
                  <a:pos x="connsiteX3665" y="connsiteY3665"/>
                </a:cxn>
                <a:cxn ang="0">
                  <a:pos x="connsiteX3666" y="connsiteY3666"/>
                </a:cxn>
                <a:cxn ang="0">
                  <a:pos x="connsiteX3667" y="connsiteY3667"/>
                </a:cxn>
                <a:cxn ang="0">
                  <a:pos x="connsiteX3668" y="connsiteY3668"/>
                </a:cxn>
                <a:cxn ang="0">
                  <a:pos x="connsiteX3669" y="connsiteY3669"/>
                </a:cxn>
                <a:cxn ang="0">
                  <a:pos x="connsiteX3670" y="connsiteY3670"/>
                </a:cxn>
                <a:cxn ang="0">
                  <a:pos x="connsiteX3671" y="connsiteY3671"/>
                </a:cxn>
                <a:cxn ang="0">
                  <a:pos x="connsiteX3672" y="connsiteY3672"/>
                </a:cxn>
                <a:cxn ang="0">
                  <a:pos x="connsiteX3673" y="connsiteY3673"/>
                </a:cxn>
                <a:cxn ang="0">
                  <a:pos x="connsiteX3674" y="connsiteY3674"/>
                </a:cxn>
                <a:cxn ang="0">
                  <a:pos x="connsiteX3675" y="connsiteY3675"/>
                </a:cxn>
                <a:cxn ang="0">
                  <a:pos x="connsiteX3676" y="connsiteY3676"/>
                </a:cxn>
                <a:cxn ang="0">
                  <a:pos x="connsiteX3677" y="connsiteY3677"/>
                </a:cxn>
                <a:cxn ang="0">
                  <a:pos x="connsiteX3678" y="connsiteY3678"/>
                </a:cxn>
                <a:cxn ang="0">
                  <a:pos x="connsiteX3679" y="connsiteY3679"/>
                </a:cxn>
                <a:cxn ang="0">
                  <a:pos x="connsiteX3680" y="connsiteY3680"/>
                </a:cxn>
                <a:cxn ang="0">
                  <a:pos x="connsiteX3681" y="connsiteY3681"/>
                </a:cxn>
                <a:cxn ang="0">
                  <a:pos x="connsiteX3682" y="connsiteY3682"/>
                </a:cxn>
                <a:cxn ang="0">
                  <a:pos x="connsiteX3683" y="connsiteY3683"/>
                </a:cxn>
                <a:cxn ang="0">
                  <a:pos x="connsiteX3684" y="connsiteY3684"/>
                </a:cxn>
                <a:cxn ang="0">
                  <a:pos x="connsiteX3685" y="connsiteY3685"/>
                </a:cxn>
                <a:cxn ang="0">
                  <a:pos x="connsiteX3686" y="connsiteY3686"/>
                </a:cxn>
                <a:cxn ang="0">
                  <a:pos x="connsiteX3687" y="connsiteY3687"/>
                </a:cxn>
                <a:cxn ang="0">
                  <a:pos x="connsiteX3688" y="connsiteY3688"/>
                </a:cxn>
                <a:cxn ang="0">
                  <a:pos x="connsiteX3689" y="connsiteY3689"/>
                </a:cxn>
                <a:cxn ang="0">
                  <a:pos x="connsiteX3690" y="connsiteY3690"/>
                </a:cxn>
                <a:cxn ang="0">
                  <a:pos x="connsiteX3691" y="connsiteY3691"/>
                </a:cxn>
                <a:cxn ang="0">
                  <a:pos x="connsiteX3692" y="connsiteY3692"/>
                </a:cxn>
                <a:cxn ang="0">
                  <a:pos x="connsiteX3693" y="connsiteY3693"/>
                </a:cxn>
                <a:cxn ang="0">
                  <a:pos x="connsiteX3694" y="connsiteY3694"/>
                </a:cxn>
                <a:cxn ang="0">
                  <a:pos x="connsiteX3695" y="connsiteY3695"/>
                </a:cxn>
                <a:cxn ang="0">
                  <a:pos x="connsiteX3696" y="connsiteY3696"/>
                </a:cxn>
                <a:cxn ang="0">
                  <a:pos x="connsiteX3697" y="connsiteY3697"/>
                </a:cxn>
                <a:cxn ang="0">
                  <a:pos x="connsiteX3698" y="connsiteY3698"/>
                </a:cxn>
                <a:cxn ang="0">
                  <a:pos x="connsiteX3699" y="connsiteY3699"/>
                </a:cxn>
                <a:cxn ang="0">
                  <a:pos x="connsiteX3700" y="connsiteY3700"/>
                </a:cxn>
                <a:cxn ang="0">
                  <a:pos x="connsiteX3701" y="connsiteY3701"/>
                </a:cxn>
                <a:cxn ang="0">
                  <a:pos x="connsiteX3702" y="connsiteY3702"/>
                </a:cxn>
                <a:cxn ang="0">
                  <a:pos x="connsiteX3703" y="connsiteY3703"/>
                </a:cxn>
                <a:cxn ang="0">
                  <a:pos x="connsiteX3704" y="connsiteY3704"/>
                </a:cxn>
                <a:cxn ang="0">
                  <a:pos x="connsiteX3705" y="connsiteY3705"/>
                </a:cxn>
                <a:cxn ang="0">
                  <a:pos x="connsiteX3706" y="connsiteY3706"/>
                </a:cxn>
                <a:cxn ang="0">
                  <a:pos x="connsiteX3707" y="connsiteY3707"/>
                </a:cxn>
                <a:cxn ang="0">
                  <a:pos x="connsiteX3708" y="connsiteY3708"/>
                </a:cxn>
                <a:cxn ang="0">
                  <a:pos x="connsiteX3709" y="connsiteY3709"/>
                </a:cxn>
                <a:cxn ang="0">
                  <a:pos x="connsiteX3710" y="connsiteY3710"/>
                </a:cxn>
                <a:cxn ang="0">
                  <a:pos x="connsiteX3711" y="connsiteY3711"/>
                </a:cxn>
                <a:cxn ang="0">
                  <a:pos x="connsiteX3712" y="connsiteY3712"/>
                </a:cxn>
                <a:cxn ang="0">
                  <a:pos x="connsiteX3713" y="connsiteY3713"/>
                </a:cxn>
                <a:cxn ang="0">
                  <a:pos x="connsiteX3714" y="connsiteY3714"/>
                </a:cxn>
                <a:cxn ang="0">
                  <a:pos x="connsiteX3715" y="connsiteY3715"/>
                </a:cxn>
                <a:cxn ang="0">
                  <a:pos x="connsiteX3716" y="connsiteY3716"/>
                </a:cxn>
                <a:cxn ang="0">
                  <a:pos x="connsiteX3717" y="connsiteY3717"/>
                </a:cxn>
                <a:cxn ang="0">
                  <a:pos x="connsiteX3718" y="connsiteY3718"/>
                </a:cxn>
                <a:cxn ang="0">
                  <a:pos x="connsiteX3719" y="connsiteY3719"/>
                </a:cxn>
                <a:cxn ang="0">
                  <a:pos x="connsiteX3720" y="connsiteY3720"/>
                </a:cxn>
                <a:cxn ang="0">
                  <a:pos x="connsiteX3721" y="connsiteY3721"/>
                </a:cxn>
                <a:cxn ang="0">
                  <a:pos x="connsiteX3722" y="connsiteY3722"/>
                </a:cxn>
                <a:cxn ang="0">
                  <a:pos x="connsiteX3723" y="connsiteY3723"/>
                </a:cxn>
                <a:cxn ang="0">
                  <a:pos x="connsiteX3724" y="connsiteY3724"/>
                </a:cxn>
                <a:cxn ang="0">
                  <a:pos x="connsiteX3725" y="connsiteY3725"/>
                </a:cxn>
                <a:cxn ang="0">
                  <a:pos x="connsiteX3726" y="connsiteY3726"/>
                </a:cxn>
                <a:cxn ang="0">
                  <a:pos x="connsiteX3727" y="connsiteY3727"/>
                </a:cxn>
                <a:cxn ang="0">
                  <a:pos x="connsiteX3728" y="connsiteY3728"/>
                </a:cxn>
                <a:cxn ang="0">
                  <a:pos x="connsiteX3729" y="connsiteY3729"/>
                </a:cxn>
                <a:cxn ang="0">
                  <a:pos x="connsiteX3730" y="connsiteY3730"/>
                </a:cxn>
                <a:cxn ang="0">
                  <a:pos x="connsiteX3731" y="connsiteY3731"/>
                </a:cxn>
                <a:cxn ang="0">
                  <a:pos x="connsiteX3732" y="connsiteY3732"/>
                </a:cxn>
                <a:cxn ang="0">
                  <a:pos x="connsiteX3733" y="connsiteY3733"/>
                </a:cxn>
                <a:cxn ang="0">
                  <a:pos x="connsiteX3734" y="connsiteY3734"/>
                </a:cxn>
                <a:cxn ang="0">
                  <a:pos x="connsiteX3735" y="connsiteY3735"/>
                </a:cxn>
                <a:cxn ang="0">
                  <a:pos x="connsiteX3736" y="connsiteY3736"/>
                </a:cxn>
                <a:cxn ang="0">
                  <a:pos x="connsiteX3737" y="connsiteY3737"/>
                </a:cxn>
                <a:cxn ang="0">
                  <a:pos x="connsiteX3738" y="connsiteY3738"/>
                </a:cxn>
                <a:cxn ang="0">
                  <a:pos x="connsiteX3739" y="connsiteY3739"/>
                </a:cxn>
                <a:cxn ang="0">
                  <a:pos x="connsiteX3740" y="connsiteY3740"/>
                </a:cxn>
                <a:cxn ang="0">
                  <a:pos x="connsiteX3741" y="connsiteY3741"/>
                </a:cxn>
                <a:cxn ang="0">
                  <a:pos x="connsiteX3742" y="connsiteY3742"/>
                </a:cxn>
                <a:cxn ang="0">
                  <a:pos x="connsiteX3743" y="connsiteY3743"/>
                </a:cxn>
                <a:cxn ang="0">
                  <a:pos x="connsiteX3744" y="connsiteY3744"/>
                </a:cxn>
                <a:cxn ang="0">
                  <a:pos x="connsiteX3745" y="connsiteY3745"/>
                </a:cxn>
                <a:cxn ang="0">
                  <a:pos x="connsiteX3746" y="connsiteY3746"/>
                </a:cxn>
                <a:cxn ang="0">
                  <a:pos x="connsiteX3747" y="connsiteY3747"/>
                </a:cxn>
                <a:cxn ang="0">
                  <a:pos x="connsiteX3748" y="connsiteY3748"/>
                </a:cxn>
                <a:cxn ang="0">
                  <a:pos x="connsiteX3749" y="connsiteY3749"/>
                </a:cxn>
                <a:cxn ang="0">
                  <a:pos x="connsiteX3750" y="connsiteY3750"/>
                </a:cxn>
                <a:cxn ang="0">
                  <a:pos x="connsiteX3751" y="connsiteY3751"/>
                </a:cxn>
                <a:cxn ang="0">
                  <a:pos x="connsiteX3752" y="connsiteY3752"/>
                </a:cxn>
                <a:cxn ang="0">
                  <a:pos x="connsiteX3753" y="connsiteY3753"/>
                </a:cxn>
                <a:cxn ang="0">
                  <a:pos x="connsiteX3754" y="connsiteY3754"/>
                </a:cxn>
                <a:cxn ang="0">
                  <a:pos x="connsiteX3755" y="connsiteY3755"/>
                </a:cxn>
                <a:cxn ang="0">
                  <a:pos x="connsiteX3756" y="connsiteY3756"/>
                </a:cxn>
                <a:cxn ang="0">
                  <a:pos x="connsiteX3757" y="connsiteY3757"/>
                </a:cxn>
                <a:cxn ang="0">
                  <a:pos x="connsiteX3758" y="connsiteY3758"/>
                </a:cxn>
                <a:cxn ang="0">
                  <a:pos x="connsiteX3759" y="connsiteY3759"/>
                </a:cxn>
                <a:cxn ang="0">
                  <a:pos x="connsiteX3760" y="connsiteY3760"/>
                </a:cxn>
                <a:cxn ang="0">
                  <a:pos x="connsiteX3761" y="connsiteY3761"/>
                </a:cxn>
                <a:cxn ang="0">
                  <a:pos x="connsiteX3762" y="connsiteY3762"/>
                </a:cxn>
                <a:cxn ang="0">
                  <a:pos x="connsiteX3763" y="connsiteY3763"/>
                </a:cxn>
                <a:cxn ang="0">
                  <a:pos x="connsiteX3764" y="connsiteY3764"/>
                </a:cxn>
                <a:cxn ang="0">
                  <a:pos x="connsiteX3765" y="connsiteY3765"/>
                </a:cxn>
                <a:cxn ang="0">
                  <a:pos x="connsiteX3766" y="connsiteY3766"/>
                </a:cxn>
                <a:cxn ang="0">
                  <a:pos x="connsiteX3767" y="connsiteY3767"/>
                </a:cxn>
                <a:cxn ang="0">
                  <a:pos x="connsiteX3768" y="connsiteY3768"/>
                </a:cxn>
                <a:cxn ang="0">
                  <a:pos x="connsiteX3769" y="connsiteY3769"/>
                </a:cxn>
                <a:cxn ang="0">
                  <a:pos x="connsiteX3770" y="connsiteY3770"/>
                </a:cxn>
                <a:cxn ang="0">
                  <a:pos x="connsiteX3771" y="connsiteY3771"/>
                </a:cxn>
                <a:cxn ang="0">
                  <a:pos x="connsiteX3772" y="connsiteY3772"/>
                </a:cxn>
                <a:cxn ang="0">
                  <a:pos x="connsiteX3773" y="connsiteY3773"/>
                </a:cxn>
                <a:cxn ang="0">
                  <a:pos x="connsiteX3774" y="connsiteY3774"/>
                </a:cxn>
                <a:cxn ang="0">
                  <a:pos x="connsiteX3775" y="connsiteY3775"/>
                </a:cxn>
                <a:cxn ang="0">
                  <a:pos x="connsiteX3776" y="connsiteY3776"/>
                </a:cxn>
                <a:cxn ang="0">
                  <a:pos x="connsiteX3777" y="connsiteY3777"/>
                </a:cxn>
                <a:cxn ang="0">
                  <a:pos x="connsiteX3778" y="connsiteY3778"/>
                </a:cxn>
                <a:cxn ang="0">
                  <a:pos x="connsiteX3779" y="connsiteY3779"/>
                </a:cxn>
                <a:cxn ang="0">
                  <a:pos x="connsiteX3780" y="connsiteY3780"/>
                </a:cxn>
                <a:cxn ang="0">
                  <a:pos x="connsiteX3781" y="connsiteY3781"/>
                </a:cxn>
                <a:cxn ang="0">
                  <a:pos x="connsiteX3782" y="connsiteY3782"/>
                </a:cxn>
                <a:cxn ang="0">
                  <a:pos x="connsiteX3783" y="connsiteY3783"/>
                </a:cxn>
                <a:cxn ang="0">
                  <a:pos x="connsiteX3784" y="connsiteY3784"/>
                </a:cxn>
                <a:cxn ang="0">
                  <a:pos x="connsiteX3785" y="connsiteY3785"/>
                </a:cxn>
                <a:cxn ang="0">
                  <a:pos x="connsiteX3786" y="connsiteY3786"/>
                </a:cxn>
                <a:cxn ang="0">
                  <a:pos x="connsiteX3787" y="connsiteY3787"/>
                </a:cxn>
                <a:cxn ang="0">
                  <a:pos x="connsiteX3788" y="connsiteY3788"/>
                </a:cxn>
                <a:cxn ang="0">
                  <a:pos x="connsiteX3789" y="connsiteY3789"/>
                </a:cxn>
                <a:cxn ang="0">
                  <a:pos x="connsiteX3790" y="connsiteY3790"/>
                </a:cxn>
                <a:cxn ang="0">
                  <a:pos x="connsiteX3791" y="connsiteY3791"/>
                </a:cxn>
                <a:cxn ang="0">
                  <a:pos x="connsiteX3792" y="connsiteY3792"/>
                </a:cxn>
                <a:cxn ang="0">
                  <a:pos x="connsiteX3793" y="connsiteY3793"/>
                </a:cxn>
                <a:cxn ang="0">
                  <a:pos x="connsiteX3794" y="connsiteY3794"/>
                </a:cxn>
                <a:cxn ang="0">
                  <a:pos x="connsiteX3795" y="connsiteY3795"/>
                </a:cxn>
                <a:cxn ang="0">
                  <a:pos x="connsiteX3796" y="connsiteY3796"/>
                </a:cxn>
                <a:cxn ang="0">
                  <a:pos x="connsiteX3797" y="connsiteY3797"/>
                </a:cxn>
                <a:cxn ang="0">
                  <a:pos x="connsiteX3798" y="connsiteY3798"/>
                </a:cxn>
                <a:cxn ang="0">
                  <a:pos x="connsiteX3799" y="connsiteY3799"/>
                </a:cxn>
                <a:cxn ang="0">
                  <a:pos x="connsiteX3800" y="connsiteY3800"/>
                </a:cxn>
                <a:cxn ang="0">
                  <a:pos x="connsiteX3801" y="connsiteY3801"/>
                </a:cxn>
                <a:cxn ang="0">
                  <a:pos x="connsiteX3802" y="connsiteY3802"/>
                </a:cxn>
                <a:cxn ang="0">
                  <a:pos x="connsiteX3803" y="connsiteY3803"/>
                </a:cxn>
                <a:cxn ang="0">
                  <a:pos x="connsiteX3804" y="connsiteY3804"/>
                </a:cxn>
                <a:cxn ang="0">
                  <a:pos x="connsiteX3805" y="connsiteY3805"/>
                </a:cxn>
                <a:cxn ang="0">
                  <a:pos x="connsiteX3806" y="connsiteY3806"/>
                </a:cxn>
                <a:cxn ang="0">
                  <a:pos x="connsiteX3807" y="connsiteY3807"/>
                </a:cxn>
                <a:cxn ang="0">
                  <a:pos x="connsiteX3808" y="connsiteY3808"/>
                </a:cxn>
                <a:cxn ang="0">
                  <a:pos x="connsiteX3809" y="connsiteY3809"/>
                </a:cxn>
                <a:cxn ang="0">
                  <a:pos x="connsiteX3810" y="connsiteY3810"/>
                </a:cxn>
                <a:cxn ang="0">
                  <a:pos x="connsiteX3811" y="connsiteY3811"/>
                </a:cxn>
                <a:cxn ang="0">
                  <a:pos x="connsiteX3812" y="connsiteY3812"/>
                </a:cxn>
                <a:cxn ang="0">
                  <a:pos x="connsiteX3813" y="connsiteY3813"/>
                </a:cxn>
                <a:cxn ang="0">
                  <a:pos x="connsiteX3814" y="connsiteY3814"/>
                </a:cxn>
                <a:cxn ang="0">
                  <a:pos x="connsiteX3815" y="connsiteY3815"/>
                </a:cxn>
                <a:cxn ang="0">
                  <a:pos x="connsiteX3816" y="connsiteY3816"/>
                </a:cxn>
                <a:cxn ang="0">
                  <a:pos x="connsiteX3817" y="connsiteY3817"/>
                </a:cxn>
                <a:cxn ang="0">
                  <a:pos x="connsiteX3818" y="connsiteY3818"/>
                </a:cxn>
                <a:cxn ang="0">
                  <a:pos x="connsiteX3819" y="connsiteY3819"/>
                </a:cxn>
                <a:cxn ang="0">
                  <a:pos x="connsiteX3820" y="connsiteY3820"/>
                </a:cxn>
                <a:cxn ang="0">
                  <a:pos x="connsiteX3821" y="connsiteY3821"/>
                </a:cxn>
                <a:cxn ang="0">
                  <a:pos x="connsiteX3822" y="connsiteY3822"/>
                </a:cxn>
                <a:cxn ang="0">
                  <a:pos x="connsiteX3823" y="connsiteY3823"/>
                </a:cxn>
                <a:cxn ang="0">
                  <a:pos x="connsiteX3824" y="connsiteY3824"/>
                </a:cxn>
                <a:cxn ang="0">
                  <a:pos x="connsiteX3825" y="connsiteY3825"/>
                </a:cxn>
                <a:cxn ang="0">
                  <a:pos x="connsiteX3826" y="connsiteY3826"/>
                </a:cxn>
                <a:cxn ang="0">
                  <a:pos x="connsiteX3827" y="connsiteY3827"/>
                </a:cxn>
                <a:cxn ang="0">
                  <a:pos x="connsiteX3828" y="connsiteY3828"/>
                </a:cxn>
                <a:cxn ang="0">
                  <a:pos x="connsiteX3829" y="connsiteY3829"/>
                </a:cxn>
                <a:cxn ang="0">
                  <a:pos x="connsiteX3830" y="connsiteY3830"/>
                </a:cxn>
                <a:cxn ang="0">
                  <a:pos x="connsiteX3831" y="connsiteY3831"/>
                </a:cxn>
                <a:cxn ang="0">
                  <a:pos x="connsiteX3832" y="connsiteY3832"/>
                </a:cxn>
                <a:cxn ang="0">
                  <a:pos x="connsiteX3833" y="connsiteY3833"/>
                </a:cxn>
                <a:cxn ang="0">
                  <a:pos x="connsiteX3834" y="connsiteY3834"/>
                </a:cxn>
                <a:cxn ang="0">
                  <a:pos x="connsiteX3835" y="connsiteY3835"/>
                </a:cxn>
                <a:cxn ang="0">
                  <a:pos x="connsiteX3836" y="connsiteY3836"/>
                </a:cxn>
                <a:cxn ang="0">
                  <a:pos x="connsiteX3837" y="connsiteY3837"/>
                </a:cxn>
                <a:cxn ang="0">
                  <a:pos x="connsiteX3838" y="connsiteY3838"/>
                </a:cxn>
                <a:cxn ang="0">
                  <a:pos x="connsiteX3839" y="connsiteY3839"/>
                </a:cxn>
                <a:cxn ang="0">
                  <a:pos x="connsiteX3840" y="connsiteY3840"/>
                </a:cxn>
                <a:cxn ang="0">
                  <a:pos x="connsiteX3841" y="connsiteY3841"/>
                </a:cxn>
                <a:cxn ang="0">
                  <a:pos x="connsiteX3842" y="connsiteY3842"/>
                </a:cxn>
                <a:cxn ang="0">
                  <a:pos x="connsiteX3843" y="connsiteY3843"/>
                </a:cxn>
                <a:cxn ang="0">
                  <a:pos x="connsiteX3844" y="connsiteY3844"/>
                </a:cxn>
                <a:cxn ang="0">
                  <a:pos x="connsiteX3845" y="connsiteY3845"/>
                </a:cxn>
                <a:cxn ang="0">
                  <a:pos x="connsiteX3846" y="connsiteY3846"/>
                </a:cxn>
                <a:cxn ang="0">
                  <a:pos x="connsiteX3847" y="connsiteY3847"/>
                </a:cxn>
                <a:cxn ang="0">
                  <a:pos x="connsiteX3848" y="connsiteY3848"/>
                </a:cxn>
                <a:cxn ang="0">
                  <a:pos x="connsiteX3849" y="connsiteY3849"/>
                </a:cxn>
                <a:cxn ang="0">
                  <a:pos x="connsiteX3850" y="connsiteY3850"/>
                </a:cxn>
                <a:cxn ang="0">
                  <a:pos x="connsiteX3851" y="connsiteY3851"/>
                </a:cxn>
                <a:cxn ang="0">
                  <a:pos x="connsiteX3852" y="connsiteY3852"/>
                </a:cxn>
                <a:cxn ang="0">
                  <a:pos x="connsiteX3853" y="connsiteY3853"/>
                </a:cxn>
                <a:cxn ang="0">
                  <a:pos x="connsiteX3854" y="connsiteY3854"/>
                </a:cxn>
                <a:cxn ang="0">
                  <a:pos x="connsiteX3855" y="connsiteY3855"/>
                </a:cxn>
                <a:cxn ang="0">
                  <a:pos x="connsiteX3856" y="connsiteY3856"/>
                </a:cxn>
                <a:cxn ang="0">
                  <a:pos x="connsiteX3857" y="connsiteY3857"/>
                </a:cxn>
                <a:cxn ang="0">
                  <a:pos x="connsiteX3858" y="connsiteY3858"/>
                </a:cxn>
                <a:cxn ang="0">
                  <a:pos x="connsiteX3859" y="connsiteY3859"/>
                </a:cxn>
                <a:cxn ang="0">
                  <a:pos x="connsiteX3860" y="connsiteY3860"/>
                </a:cxn>
                <a:cxn ang="0">
                  <a:pos x="connsiteX3861" y="connsiteY3861"/>
                </a:cxn>
                <a:cxn ang="0">
                  <a:pos x="connsiteX3862" y="connsiteY3862"/>
                </a:cxn>
                <a:cxn ang="0">
                  <a:pos x="connsiteX3863" y="connsiteY3863"/>
                </a:cxn>
                <a:cxn ang="0">
                  <a:pos x="connsiteX3864" y="connsiteY3864"/>
                </a:cxn>
                <a:cxn ang="0">
                  <a:pos x="connsiteX3865" y="connsiteY3865"/>
                </a:cxn>
                <a:cxn ang="0">
                  <a:pos x="connsiteX3866" y="connsiteY3866"/>
                </a:cxn>
                <a:cxn ang="0">
                  <a:pos x="connsiteX3867" y="connsiteY3867"/>
                </a:cxn>
                <a:cxn ang="0">
                  <a:pos x="connsiteX3868" y="connsiteY3868"/>
                </a:cxn>
                <a:cxn ang="0">
                  <a:pos x="connsiteX3869" y="connsiteY3869"/>
                </a:cxn>
                <a:cxn ang="0">
                  <a:pos x="connsiteX3870" y="connsiteY3870"/>
                </a:cxn>
                <a:cxn ang="0">
                  <a:pos x="connsiteX3871" y="connsiteY3871"/>
                </a:cxn>
                <a:cxn ang="0">
                  <a:pos x="connsiteX3872" y="connsiteY3872"/>
                </a:cxn>
                <a:cxn ang="0">
                  <a:pos x="connsiteX3873" y="connsiteY3873"/>
                </a:cxn>
                <a:cxn ang="0">
                  <a:pos x="connsiteX3874" y="connsiteY3874"/>
                </a:cxn>
                <a:cxn ang="0">
                  <a:pos x="connsiteX3875" y="connsiteY3875"/>
                </a:cxn>
                <a:cxn ang="0">
                  <a:pos x="connsiteX3876" y="connsiteY3876"/>
                </a:cxn>
                <a:cxn ang="0">
                  <a:pos x="connsiteX3877" y="connsiteY3877"/>
                </a:cxn>
                <a:cxn ang="0">
                  <a:pos x="connsiteX3878" y="connsiteY3878"/>
                </a:cxn>
                <a:cxn ang="0">
                  <a:pos x="connsiteX3879" y="connsiteY3879"/>
                </a:cxn>
                <a:cxn ang="0">
                  <a:pos x="connsiteX3880" y="connsiteY3880"/>
                </a:cxn>
                <a:cxn ang="0">
                  <a:pos x="connsiteX3881" y="connsiteY3881"/>
                </a:cxn>
                <a:cxn ang="0">
                  <a:pos x="connsiteX3882" y="connsiteY3882"/>
                </a:cxn>
                <a:cxn ang="0">
                  <a:pos x="connsiteX3883" y="connsiteY3883"/>
                </a:cxn>
                <a:cxn ang="0">
                  <a:pos x="connsiteX3884" y="connsiteY3884"/>
                </a:cxn>
                <a:cxn ang="0">
                  <a:pos x="connsiteX3885" y="connsiteY3885"/>
                </a:cxn>
                <a:cxn ang="0">
                  <a:pos x="connsiteX3886" y="connsiteY3886"/>
                </a:cxn>
                <a:cxn ang="0">
                  <a:pos x="connsiteX3887" y="connsiteY3887"/>
                </a:cxn>
                <a:cxn ang="0">
                  <a:pos x="connsiteX3888" y="connsiteY3888"/>
                </a:cxn>
                <a:cxn ang="0">
                  <a:pos x="connsiteX3889" y="connsiteY3889"/>
                </a:cxn>
                <a:cxn ang="0">
                  <a:pos x="connsiteX3890" y="connsiteY3890"/>
                </a:cxn>
                <a:cxn ang="0">
                  <a:pos x="connsiteX3891" y="connsiteY3891"/>
                </a:cxn>
                <a:cxn ang="0">
                  <a:pos x="connsiteX3892" y="connsiteY3892"/>
                </a:cxn>
                <a:cxn ang="0">
                  <a:pos x="connsiteX3893" y="connsiteY3893"/>
                </a:cxn>
                <a:cxn ang="0">
                  <a:pos x="connsiteX3894" y="connsiteY3894"/>
                </a:cxn>
                <a:cxn ang="0">
                  <a:pos x="connsiteX3895" y="connsiteY3895"/>
                </a:cxn>
                <a:cxn ang="0">
                  <a:pos x="connsiteX3896" y="connsiteY3896"/>
                </a:cxn>
                <a:cxn ang="0">
                  <a:pos x="connsiteX3897" y="connsiteY3897"/>
                </a:cxn>
                <a:cxn ang="0">
                  <a:pos x="connsiteX3898" y="connsiteY3898"/>
                </a:cxn>
                <a:cxn ang="0">
                  <a:pos x="connsiteX3899" y="connsiteY3899"/>
                </a:cxn>
                <a:cxn ang="0">
                  <a:pos x="connsiteX3900" y="connsiteY3900"/>
                </a:cxn>
                <a:cxn ang="0">
                  <a:pos x="connsiteX3901" y="connsiteY3901"/>
                </a:cxn>
                <a:cxn ang="0">
                  <a:pos x="connsiteX3902" y="connsiteY3902"/>
                </a:cxn>
                <a:cxn ang="0">
                  <a:pos x="connsiteX3903" y="connsiteY3903"/>
                </a:cxn>
                <a:cxn ang="0">
                  <a:pos x="connsiteX3904" y="connsiteY3904"/>
                </a:cxn>
                <a:cxn ang="0">
                  <a:pos x="connsiteX3905" y="connsiteY3905"/>
                </a:cxn>
                <a:cxn ang="0">
                  <a:pos x="connsiteX3906" y="connsiteY3906"/>
                </a:cxn>
                <a:cxn ang="0">
                  <a:pos x="connsiteX3907" y="connsiteY3907"/>
                </a:cxn>
                <a:cxn ang="0">
                  <a:pos x="connsiteX3908" y="connsiteY3908"/>
                </a:cxn>
                <a:cxn ang="0">
                  <a:pos x="connsiteX3909" y="connsiteY3909"/>
                </a:cxn>
                <a:cxn ang="0">
                  <a:pos x="connsiteX3910" y="connsiteY3910"/>
                </a:cxn>
                <a:cxn ang="0">
                  <a:pos x="connsiteX3911" y="connsiteY3911"/>
                </a:cxn>
                <a:cxn ang="0">
                  <a:pos x="connsiteX3912" y="connsiteY3912"/>
                </a:cxn>
                <a:cxn ang="0">
                  <a:pos x="connsiteX3913" y="connsiteY3913"/>
                </a:cxn>
                <a:cxn ang="0">
                  <a:pos x="connsiteX3914" y="connsiteY3914"/>
                </a:cxn>
                <a:cxn ang="0">
                  <a:pos x="connsiteX3915" y="connsiteY3915"/>
                </a:cxn>
                <a:cxn ang="0">
                  <a:pos x="connsiteX3916" y="connsiteY3916"/>
                </a:cxn>
                <a:cxn ang="0">
                  <a:pos x="connsiteX3917" y="connsiteY3917"/>
                </a:cxn>
                <a:cxn ang="0">
                  <a:pos x="connsiteX3918" y="connsiteY3918"/>
                </a:cxn>
                <a:cxn ang="0">
                  <a:pos x="connsiteX3919" y="connsiteY3919"/>
                </a:cxn>
                <a:cxn ang="0">
                  <a:pos x="connsiteX3920" y="connsiteY3920"/>
                </a:cxn>
                <a:cxn ang="0">
                  <a:pos x="connsiteX3921" y="connsiteY3921"/>
                </a:cxn>
                <a:cxn ang="0">
                  <a:pos x="connsiteX3922" y="connsiteY3922"/>
                </a:cxn>
                <a:cxn ang="0">
                  <a:pos x="connsiteX3923" y="connsiteY3923"/>
                </a:cxn>
                <a:cxn ang="0">
                  <a:pos x="connsiteX3924" y="connsiteY3924"/>
                </a:cxn>
                <a:cxn ang="0">
                  <a:pos x="connsiteX3925" y="connsiteY3925"/>
                </a:cxn>
                <a:cxn ang="0">
                  <a:pos x="connsiteX3926" y="connsiteY3926"/>
                </a:cxn>
                <a:cxn ang="0">
                  <a:pos x="connsiteX3927" y="connsiteY3927"/>
                </a:cxn>
                <a:cxn ang="0">
                  <a:pos x="connsiteX3928" y="connsiteY3928"/>
                </a:cxn>
                <a:cxn ang="0">
                  <a:pos x="connsiteX3929" y="connsiteY3929"/>
                </a:cxn>
                <a:cxn ang="0">
                  <a:pos x="connsiteX3930" y="connsiteY3930"/>
                </a:cxn>
                <a:cxn ang="0">
                  <a:pos x="connsiteX3931" y="connsiteY3931"/>
                </a:cxn>
                <a:cxn ang="0">
                  <a:pos x="connsiteX3932" y="connsiteY3932"/>
                </a:cxn>
                <a:cxn ang="0">
                  <a:pos x="connsiteX3933" y="connsiteY3933"/>
                </a:cxn>
                <a:cxn ang="0">
                  <a:pos x="connsiteX3934" y="connsiteY3934"/>
                </a:cxn>
                <a:cxn ang="0">
                  <a:pos x="connsiteX3935" y="connsiteY3935"/>
                </a:cxn>
                <a:cxn ang="0">
                  <a:pos x="connsiteX3936" y="connsiteY3936"/>
                </a:cxn>
                <a:cxn ang="0">
                  <a:pos x="connsiteX3937" y="connsiteY3937"/>
                </a:cxn>
                <a:cxn ang="0">
                  <a:pos x="connsiteX3938" y="connsiteY3938"/>
                </a:cxn>
                <a:cxn ang="0">
                  <a:pos x="connsiteX3939" y="connsiteY3939"/>
                </a:cxn>
                <a:cxn ang="0">
                  <a:pos x="connsiteX3940" y="connsiteY3940"/>
                </a:cxn>
                <a:cxn ang="0">
                  <a:pos x="connsiteX3941" y="connsiteY3941"/>
                </a:cxn>
                <a:cxn ang="0">
                  <a:pos x="connsiteX3942" y="connsiteY3942"/>
                </a:cxn>
                <a:cxn ang="0">
                  <a:pos x="connsiteX3943" y="connsiteY3943"/>
                </a:cxn>
                <a:cxn ang="0">
                  <a:pos x="connsiteX3944" y="connsiteY3944"/>
                </a:cxn>
                <a:cxn ang="0">
                  <a:pos x="connsiteX3945" y="connsiteY3945"/>
                </a:cxn>
                <a:cxn ang="0">
                  <a:pos x="connsiteX3946" y="connsiteY3946"/>
                </a:cxn>
                <a:cxn ang="0">
                  <a:pos x="connsiteX3947" y="connsiteY3947"/>
                </a:cxn>
                <a:cxn ang="0">
                  <a:pos x="connsiteX3948" y="connsiteY3948"/>
                </a:cxn>
                <a:cxn ang="0">
                  <a:pos x="connsiteX3949" y="connsiteY3949"/>
                </a:cxn>
                <a:cxn ang="0">
                  <a:pos x="connsiteX3950" y="connsiteY3950"/>
                </a:cxn>
                <a:cxn ang="0">
                  <a:pos x="connsiteX3951" y="connsiteY3951"/>
                </a:cxn>
                <a:cxn ang="0">
                  <a:pos x="connsiteX3952" y="connsiteY3952"/>
                </a:cxn>
                <a:cxn ang="0">
                  <a:pos x="connsiteX3953" y="connsiteY3953"/>
                </a:cxn>
                <a:cxn ang="0">
                  <a:pos x="connsiteX3954" y="connsiteY3954"/>
                </a:cxn>
                <a:cxn ang="0">
                  <a:pos x="connsiteX3955" y="connsiteY3955"/>
                </a:cxn>
                <a:cxn ang="0">
                  <a:pos x="connsiteX3956" y="connsiteY3956"/>
                </a:cxn>
                <a:cxn ang="0">
                  <a:pos x="connsiteX3957" y="connsiteY3957"/>
                </a:cxn>
                <a:cxn ang="0">
                  <a:pos x="connsiteX3958" y="connsiteY3958"/>
                </a:cxn>
                <a:cxn ang="0">
                  <a:pos x="connsiteX3959" y="connsiteY3959"/>
                </a:cxn>
                <a:cxn ang="0">
                  <a:pos x="connsiteX3960" y="connsiteY3960"/>
                </a:cxn>
                <a:cxn ang="0">
                  <a:pos x="connsiteX3961" y="connsiteY3961"/>
                </a:cxn>
                <a:cxn ang="0">
                  <a:pos x="connsiteX3962" y="connsiteY3962"/>
                </a:cxn>
                <a:cxn ang="0">
                  <a:pos x="connsiteX3963" y="connsiteY3963"/>
                </a:cxn>
                <a:cxn ang="0">
                  <a:pos x="connsiteX3964" y="connsiteY3964"/>
                </a:cxn>
                <a:cxn ang="0">
                  <a:pos x="connsiteX3965" y="connsiteY3965"/>
                </a:cxn>
                <a:cxn ang="0">
                  <a:pos x="connsiteX3966" y="connsiteY3966"/>
                </a:cxn>
                <a:cxn ang="0">
                  <a:pos x="connsiteX3967" y="connsiteY3967"/>
                </a:cxn>
                <a:cxn ang="0">
                  <a:pos x="connsiteX3968" y="connsiteY3968"/>
                </a:cxn>
                <a:cxn ang="0">
                  <a:pos x="connsiteX3969" y="connsiteY3969"/>
                </a:cxn>
                <a:cxn ang="0">
                  <a:pos x="connsiteX3970" y="connsiteY3970"/>
                </a:cxn>
                <a:cxn ang="0">
                  <a:pos x="connsiteX3971" y="connsiteY3971"/>
                </a:cxn>
                <a:cxn ang="0">
                  <a:pos x="connsiteX3972" y="connsiteY3972"/>
                </a:cxn>
                <a:cxn ang="0">
                  <a:pos x="connsiteX3973" y="connsiteY3973"/>
                </a:cxn>
                <a:cxn ang="0">
                  <a:pos x="connsiteX3974" y="connsiteY3974"/>
                </a:cxn>
                <a:cxn ang="0">
                  <a:pos x="connsiteX3975" y="connsiteY3975"/>
                </a:cxn>
                <a:cxn ang="0">
                  <a:pos x="connsiteX3976" y="connsiteY3976"/>
                </a:cxn>
                <a:cxn ang="0">
                  <a:pos x="connsiteX3977" y="connsiteY3977"/>
                </a:cxn>
                <a:cxn ang="0">
                  <a:pos x="connsiteX3978" y="connsiteY3978"/>
                </a:cxn>
                <a:cxn ang="0">
                  <a:pos x="connsiteX3979" y="connsiteY3979"/>
                </a:cxn>
                <a:cxn ang="0">
                  <a:pos x="connsiteX3980" y="connsiteY3980"/>
                </a:cxn>
                <a:cxn ang="0">
                  <a:pos x="connsiteX3981" y="connsiteY3981"/>
                </a:cxn>
                <a:cxn ang="0">
                  <a:pos x="connsiteX3982" y="connsiteY3982"/>
                </a:cxn>
                <a:cxn ang="0">
                  <a:pos x="connsiteX3983" y="connsiteY3983"/>
                </a:cxn>
                <a:cxn ang="0">
                  <a:pos x="connsiteX3984" y="connsiteY3984"/>
                </a:cxn>
                <a:cxn ang="0">
                  <a:pos x="connsiteX3985" y="connsiteY3985"/>
                </a:cxn>
                <a:cxn ang="0">
                  <a:pos x="connsiteX3986" y="connsiteY3986"/>
                </a:cxn>
                <a:cxn ang="0">
                  <a:pos x="connsiteX3987" y="connsiteY3987"/>
                </a:cxn>
                <a:cxn ang="0">
                  <a:pos x="connsiteX3988" y="connsiteY3988"/>
                </a:cxn>
                <a:cxn ang="0">
                  <a:pos x="connsiteX3989" y="connsiteY3989"/>
                </a:cxn>
                <a:cxn ang="0">
                  <a:pos x="connsiteX3990" y="connsiteY3990"/>
                </a:cxn>
                <a:cxn ang="0">
                  <a:pos x="connsiteX3991" y="connsiteY3991"/>
                </a:cxn>
                <a:cxn ang="0">
                  <a:pos x="connsiteX3992" y="connsiteY3992"/>
                </a:cxn>
                <a:cxn ang="0">
                  <a:pos x="connsiteX3993" y="connsiteY3993"/>
                </a:cxn>
                <a:cxn ang="0">
                  <a:pos x="connsiteX3994" y="connsiteY3994"/>
                </a:cxn>
                <a:cxn ang="0">
                  <a:pos x="connsiteX3995" y="connsiteY3995"/>
                </a:cxn>
                <a:cxn ang="0">
                  <a:pos x="connsiteX3996" y="connsiteY3996"/>
                </a:cxn>
                <a:cxn ang="0">
                  <a:pos x="connsiteX3997" y="connsiteY3997"/>
                </a:cxn>
                <a:cxn ang="0">
                  <a:pos x="connsiteX3998" y="connsiteY3998"/>
                </a:cxn>
                <a:cxn ang="0">
                  <a:pos x="connsiteX3999" y="connsiteY3999"/>
                </a:cxn>
                <a:cxn ang="0">
                  <a:pos x="connsiteX4000" y="connsiteY4000"/>
                </a:cxn>
                <a:cxn ang="0">
                  <a:pos x="connsiteX4001" y="connsiteY4001"/>
                </a:cxn>
                <a:cxn ang="0">
                  <a:pos x="connsiteX4002" y="connsiteY4002"/>
                </a:cxn>
                <a:cxn ang="0">
                  <a:pos x="connsiteX4003" y="connsiteY4003"/>
                </a:cxn>
                <a:cxn ang="0">
                  <a:pos x="connsiteX4004" y="connsiteY4004"/>
                </a:cxn>
                <a:cxn ang="0">
                  <a:pos x="connsiteX4005" y="connsiteY4005"/>
                </a:cxn>
                <a:cxn ang="0">
                  <a:pos x="connsiteX4006" y="connsiteY4006"/>
                </a:cxn>
                <a:cxn ang="0">
                  <a:pos x="connsiteX4007" y="connsiteY4007"/>
                </a:cxn>
                <a:cxn ang="0">
                  <a:pos x="connsiteX4008" y="connsiteY4008"/>
                </a:cxn>
                <a:cxn ang="0">
                  <a:pos x="connsiteX4009" y="connsiteY4009"/>
                </a:cxn>
                <a:cxn ang="0">
                  <a:pos x="connsiteX4010" y="connsiteY4010"/>
                </a:cxn>
                <a:cxn ang="0">
                  <a:pos x="connsiteX4011" y="connsiteY4011"/>
                </a:cxn>
                <a:cxn ang="0">
                  <a:pos x="connsiteX4012" y="connsiteY4012"/>
                </a:cxn>
                <a:cxn ang="0">
                  <a:pos x="connsiteX4013" y="connsiteY4013"/>
                </a:cxn>
                <a:cxn ang="0">
                  <a:pos x="connsiteX4014" y="connsiteY4014"/>
                </a:cxn>
                <a:cxn ang="0">
                  <a:pos x="connsiteX4015" y="connsiteY4015"/>
                </a:cxn>
                <a:cxn ang="0">
                  <a:pos x="connsiteX4016" y="connsiteY4016"/>
                </a:cxn>
                <a:cxn ang="0">
                  <a:pos x="connsiteX4017" y="connsiteY4017"/>
                </a:cxn>
                <a:cxn ang="0">
                  <a:pos x="connsiteX4018" y="connsiteY4018"/>
                </a:cxn>
                <a:cxn ang="0">
                  <a:pos x="connsiteX4019" y="connsiteY4019"/>
                </a:cxn>
                <a:cxn ang="0">
                  <a:pos x="connsiteX4020" y="connsiteY4020"/>
                </a:cxn>
                <a:cxn ang="0">
                  <a:pos x="connsiteX4021" y="connsiteY4021"/>
                </a:cxn>
                <a:cxn ang="0">
                  <a:pos x="connsiteX4022" y="connsiteY4022"/>
                </a:cxn>
                <a:cxn ang="0">
                  <a:pos x="connsiteX4023" y="connsiteY4023"/>
                </a:cxn>
                <a:cxn ang="0">
                  <a:pos x="connsiteX4024" y="connsiteY4024"/>
                </a:cxn>
                <a:cxn ang="0">
                  <a:pos x="connsiteX4025" y="connsiteY4025"/>
                </a:cxn>
                <a:cxn ang="0">
                  <a:pos x="connsiteX4026" y="connsiteY4026"/>
                </a:cxn>
                <a:cxn ang="0">
                  <a:pos x="connsiteX4027" y="connsiteY4027"/>
                </a:cxn>
                <a:cxn ang="0">
                  <a:pos x="connsiteX4028" y="connsiteY4028"/>
                </a:cxn>
                <a:cxn ang="0">
                  <a:pos x="connsiteX4029" y="connsiteY4029"/>
                </a:cxn>
                <a:cxn ang="0">
                  <a:pos x="connsiteX4030" y="connsiteY4030"/>
                </a:cxn>
                <a:cxn ang="0">
                  <a:pos x="connsiteX4031" y="connsiteY4031"/>
                </a:cxn>
                <a:cxn ang="0">
                  <a:pos x="connsiteX4032" y="connsiteY4032"/>
                </a:cxn>
                <a:cxn ang="0">
                  <a:pos x="connsiteX4033" y="connsiteY4033"/>
                </a:cxn>
                <a:cxn ang="0">
                  <a:pos x="connsiteX4034" y="connsiteY4034"/>
                </a:cxn>
                <a:cxn ang="0">
                  <a:pos x="connsiteX4035" y="connsiteY4035"/>
                </a:cxn>
                <a:cxn ang="0">
                  <a:pos x="connsiteX4036" y="connsiteY4036"/>
                </a:cxn>
                <a:cxn ang="0">
                  <a:pos x="connsiteX4037" y="connsiteY4037"/>
                </a:cxn>
                <a:cxn ang="0">
                  <a:pos x="connsiteX4038" y="connsiteY4038"/>
                </a:cxn>
                <a:cxn ang="0">
                  <a:pos x="connsiteX4039" y="connsiteY4039"/>
                </a:cxn>
                <a:cxn ang="0">
                  <a:pos x="connsiteX4040" y="connsiteY4040"/>
                </a:cxn>
                <a:cxn ang="0">
                  <a:pos x="connsiteX4041" y="connsiteY4041"/>
                </a:cxn>
                <a:cxn ang="0">
                  <a:pos x="connsiteX4042" y="connsiteY4042"/>
                </a:cxn>
                <a:cxn ang="0">
                  <a:pos x="connsiteX4043" y="connsiteY4043"/>
                </a:cxn>
                <a:cxn ang="0">
                  <a:pos x="connsiteX4044" y="connsiteY4044"/>
                </a:cxn>
                <a:cxn ang="0">
                  <a:pos x="connsiteX4045" y="connsiteY4045"/>
                </a:cxn>
                <a:cxn ang="0">
                  <a:pos x="connsiteX4046" y="connsiteY4046"/>
                </a:cxn>
                <a:cxn ang="0">
                  <a:pos x="connsiteX4047" y="connsiteY4047"/>
                </a:cxn>
                <a:cxn ang="0">
                  <a:pos x="connsiteX4048" y="connsiteY4048"/>
                </a:cxn>
                <a:cxn ang="0">
                  <a:pos x="connsiteX4049" y="connsiteY4049"/>
                </a:cxn>
                <a:cxn ang="0">
                  <a:pos x="connsiteX4050" y="connsiteY4050"/>
                </a:cxn>
                <a:cxn ang="0">
                  <a:pos x="connsiteX4051" y="connsiteY4051"/>
                </a:cxn>
                <a:cxn ang="0">
                  <a:pos x="connsiteX4052" y="connsiteY4052"/>
                </a:cxn>
                <a:cxn ang="0">
                  <a:pos x="connsiteX4053" y="connsiteY4053"/>
                </a:cxn>
                <a:cxn ang="0">
                  <a:pos x="connsiteX4054" y="connsiteY4054"/>
                </a:cxn>
                <a:cxn ang="0">
                  <a:pos x="connsiteX4055" y="connsiteY4055"/>
                </a:cxn>
                <a:cxn ang="0">
                  <a:pos x="connsiteX4056" y="connsiteY4056"/>
                </a:cxn>
                <a:cxn ang="0">
                  <a:pos x="connsiteX4057" y="connsiteY4057"/>
                </a:cxn>
                <a:cxn ang="0">
                  <a:pos x="connsiteX4058" y="connsiteY4058"/>
                </a:cxn>
                <a:cxn ang="0">
                  <a:pos x="connsiteX4059" y="connsiteY4059"/>
                </a:cxn>
                <a:cxn ang="0">
                  <a:pos x="connsiteX4060" y="connsiteY4060"/>
                </a:cxn>
                <a:cxn ang="0">
                  <a:pos x="connsiteX4061" y="connsiteY4061"/>
                </a:cxn>
                <a:cxn ang="0">
                  <a:pos x="connsiteX4062" y="connsiteY4062"/>
                </a:cxn>
                <a:cxn ang="0">
                  <a:pos x="connsiteX4063" y="connsiteY4063"/>
                </a:cxn>
                <a:cxn ang="0">
                  <a:pos x="connsiteX4064" y="connsiteY4064"/>
                </a:cxn>
                <a:cxn ang="0">
                  <a:pos x="connsiteX4065" y="connsiteY4065"/>
                </a:cxn>
                <a:cxn ang="0">
                  <a:pos x="connsiteX4066" y="connsiteY4066"/>
                </a:cxn>
                <a:cxn ang="0">
                  <a:pos x="connsiteX4067" y="connsiteY4067"/>
                </a:cxn>
                <a:cxn ang="0">
                  <a:pos x="connsiteX4068" y="connsiteY4068"/>
                </a:cxn>
                <a:cxn ang="0">
                  <a:pos x="connsiteX4069" y="connsiteY4069"/>
                </a:cxn>
                <a:cxn ang="0">
                  <a:pos x="connsiteX4070" y="connsiteY4070"/>
                </a:cxn>
                <a:cxn ang="0">
                  <a:pos x="connsiteX4071" y="connsiteY4071"/>
                </a:cxn>
                <a:cxn ang="0">
                  <a:pos x="connsiteX4072" y="connsiteY4072"/>
                </a:cxn>
                <a:cxn ang="0">
                  <a:pos x="connsiteX4073" y="connsiteY4073"/>
                </a:cxn>
                <a:cxn ang="0">
                  <a:pos x="connsiteX4074" y="connsiteY4074"/>
                </a:cxn>
                <a:cxn ang="0">
                  <a:pos x="connsiteX4075" y="connsiteY4075"/>
                </a:cxn>
                <a:cxn ang="0">
                  <a:pos x="connsiteX4076" y="connsiteY4076"/>
                </a:cxn>
                <a:cxn ang="0">
                  <a:pos x="connsiteX4077" y="connsiteY4077"/>
                </a:cxn>
                <a:cxn ang="0">
                  <a:pos x="connsiteX4078" y="connsiteY4078"/>
                </a:cxn>
                <a:cxn ang="0">
                  <a:pos x="connsiteX4079" y="connsiteY4079"/>
                </a:cxn>
                <a:cxn ang="0">
                  <a:pos x="connsiteX4080" y="connsiteY4080"/>
                </a:cxn>
                <a:cxn ang="0">
                  <a:pos x="connsiteX4081" y="connsiteY4081"/>
                </a:cxn>
                <a:cxn ang="0">
                  <a:pos x="connsiteX4082" y="connsiteY4082"/>
                </a:cxn>
                <a:cxn ang="0">
                  <a:pos x="connsiteX4083" y="connsiteY4083"/>
                </a:cxn>
                <a:cxn ang="0">
                  <a:pos x="connsiteX4084" y="connsiteY4084"/>
                </a:cxn>
                <a:cxn ang="0">
                  <a:pos x="connsiteX4085" y="connsiteY4085"/>
                </a:cxn>
                <a:cxn ang="0">
                  <a:pos x="connsiteX4086" y="connsiteY4086"/>
                </a:cxn>
                <a:cxn ang="0">
                  <a:pos x="connsiteX4087" y="connsiteY4087"/>
                </a:cxn>
                <a:cxn ang="0">
                  <a:pos x="connsiteX4088" y="connsiteY4088"/>
                </a:cxn>
                <a:cxn ang="0">
                  <a:pos x="connsiteX4089" y="connsiteY4089"/>
                </a:cxn>
                <a:cxn ang="0">
                  <a:pos x="connsiteX4090" y="connsiteY4090"/>
                </a:cxn>
                <a:cxn ang="0">
                  <a:pos x="connsiteX4091" y="connsiteY4091"/>
                </a:cxn>
                <a:cxn ang="0">
                  <a:pos x="connsiteX4092" y="connsiteY4092"/>
                </a:cxn>
                <a:cxn ang="0">
                  <a:pos x="connsiteX4093" y="connsiteY4093"/>
                </a:cxn>
                <a:cxn ang="0">
                  <a:pos x="connsiteX4094" y="connsiteY4094"/>
                </a:cxn>
                <a:cxn ang="0">
                  <a:pos x="connsiteX4095" y="connsiteY4095"/>
                </a:cxn>
                <a:cxn ang="0">
                  <a:pos x="connsiteX4096" y="connsiteY4096"/>
                </a:cxn>
                <a:cxn ang="0">
                  <a:pos x="connsiteX4097" y="connsiteY4097"/>
                </a:cxn>
                <a:cxn ang="0">
                  <a:pos x="connsiteX4098" y="connsiteY4098"/>
                </a:cxn>
                <a:cxn ang="0">
                  <a:pos x="connsiteX4099" y="connsiteY4099"/>
                </a:cxn>
                <a:cxn ang="0">
                  <a:pos x="connsiteX4100" y="connsiteY4100"/>
                </a:cxn>
                <a:cxn ang="0">
                  <a:pos x="connsiteX4101" y="connsiteY4101"/>
                </a:cxn>
                <a:cxn ang="0">
                  <a:pos x="connsiteX4102" y="connsiteY4102"/>
                </a:cxn>
                <a:cxn ang="0">
                  <a:pos x="connsiteX4103" y="connsiteY4103"/>
                </a:cxn>
                <a:cxn ang="0">
                  <a:pos x="connsiteX4104" y="connsiteY4104"/>
                </a:cxn>
                <a:cxn ang="0">
                  <a:pos x="connsiteX4105" y="connsiteY4105"/>
                </a:cxn>
                <a:cxn ang="0">
                  <a:pos x="connsiteX4106" y="connsiteY4106"/>
                </a:cxn>
                <a:cxn ang="0">
                  <a:pos x="connsiteX4107" y="connsiteY4107"/>
                </a:cxn>
                <a:cxn ang="0">
                  <a:pos x="connsiteX4108" y="connsiteY4108"/>
                </a:cxn>
                <a:cxn ang="0">
                  <a:pos x="connsiteX4109" y="connsiteY4109"/>
                </a:cxn>
                <a:cxn ang="0">
                  <a:pos x="connsiteX4110" y="connsiteY4110"/>
                </a:cxn>
                <a:cxn ang="0">
                  <a:pos x="connsiteX4111" y="connsiteY4111"/>
                </a:cxn>
                <a:cxn ang="0">
                  <a:pos x="connsiteX4112" y="connsiteY4112"/>
                </a:cxn>
                <a:cxn ang="0">
                  <a:pos x="connsiteX4113" y="connsiteY4113"/>
                </a:cxn>
                <a:cxn ang="0">
                  <a:pos x="connsiteX4114" y="connsiteY4114"/>
                </a:cxn>
                <a:cxn ang="0">
                  <a:pos x="connsiteX4115" y="connsiteY4115"/>
                </a:cxn>
                <a:cxn ang="0">
                  <a:pos x="connsiteX4116" y="connsiteY4116"/>
                </a:cxn>
                <a:cxn ang="0">
                  <a:pos x="connsiteX4117" y="connsiteY4117"/>
                </a:cxn>
                <a:cxn ang="0">
                  <a:pos x="connsiteX4118" y="connsiteY4118"/>
                </a:cxn>
                <a:cxn ang="0">
                  <a:pos x="connsiteX4119" y="connsiteY4119"/>
                </a:cxn>
                <a:cxn ang="0">
                  <a:pos x="connsiteX4120" y="connsiteY4120"/>
                </a:cxn>
                <a:cxn ang="0">
                  <a:pos x="connsiteX4121" y="connsiteY4121"/>
                </a:cxn>
                <a:cxn ang="0">
                  <a:pos x="connsiteX4122" y="connsiteY4122"/>
                </a:cxn>
                <a:cxn ang="0">
                  <a:pos x="connsiteX4123" y="connsiteY4123"/>
                </a:cxn>
                <a:cxn ang="0">
                  <a:pos x="connsiteX4124" y="connsiteY4124"/>
                </a:cxn>
                <a:cxn ang="0">
                  <a:pos x="connsiteX4125" y="connsiteY4125"/>
                </a:cxn>
                <a:cxn ang="0">
                  <a:pos x="connsiteX4126" y="connsiteY4126"/>
                </a:cxn>
                <a:cxn ang="0">
                  <a:pos x="connsiteX4127" y="connsiteY4127"/>
                </a:cxn>
                <a:cxn ang="0">
                  <a:pos x="connsiteX4128" y="connsiteY4128"/>
                </a:cxn>
                <a:cxn ang="0">
                  <a:pos x="connsiteX4129" y="connsiteY4129"/>
                </a:cxn>
                <a:cxn ang="0">
                  <a:pos x="connsiteX4130" y="connsiteY4130"/>
                </a:cxn>
                <a:cxn ang="0">
                  <a:pos x="connsiteX4131" y="connsiteY4131"/>
                </a:cxn>
                <a:cxn ang="0">
                  <a:pos x="connsiteX4132" y="connsiteY4132"/>
                </a:cxn>
                <a:cxn ang="0">
                  <a:pos x="connsiteX4133" y="connsiteY4133"/>
                </a:cxn>
                <a:cxn ang="0">
                  <a:pos x="connsiteX4134" y="connsiteY4134"/>
                </a:cxn>
                <a:cxn ang="0">
                  <a:pos x="connsiteX4135" y="connsiteY4135"/>
                </a:cxn>
                <a:cxn ang="0">
                  <a:pos x="connsiteX4136" y="connsiteY4136"/>
                </a:cxn>
                <a:cxn ang="0">
                  <a:pos x="connsiteX4137" y="connsiteY4137"/>
                </a:cxn>
                <a:cxn ang="0">
                  <a:pos x="connsiteX4138" y="connsiteY4138"/>
                </a:cxn>
                <a:cxn ang="0">
                  <a:pos x="connsiteX4139" y="connsiteY4139"/>
                </a:cxn>
                <a:cxn ang="0">
                  <a:pos x="connsiteX4140" y="connsiteY4140"/>
                </a:cxn>
                <a:cxn ang="0">
                  <a:pos x="connsiteX4141" y="connsiteY4141"/>
                </a:cxn>
                <a:cxn ang="0">
                  <a:pos x="connsiteX4142" y="connsiteY4142"/>
                </a:cxn>
                <a:cxn ang="0">
                  <a:pos x="connsiteX4143" y="connsiteY4143"/>
                </a:cxn>
                <a:cxn ang="0">
                  <a:pos x="connsiteX4144" y="connsiteY4144"/>
                </a:cxn>
                <a:cxn ang="0">
                  <a:pos x="connsiteX4145" y="connsiteY4145"/>
                </a:cxn>
                <a:cxn ang="0">
                  <a:pos x="connsiteX4146" y="connsiteY4146"/>
                </a:cxn>
                <a:cxn ang="0">
                  <a:pos x="connsiteX4147" y="connsiteY4147"/>
                </a:cxn>
                <a:cxn ang="0">
                  <a:pos x="connsiteX4148" y="connsiteY4148"/>
                </a:cxn>
                <a:cxn ang="0">
                  <a:pos x="connsiteX4149" y="connsiteY4149"/>
                </a:cxn>
                <a:cxn ang="0">
                  <a:pos x="connsiteX4150" y="connsiteY4150"/>
                </a:cxn>
                <a:cxn ang="0">
                  <a:pos x="connsiteX4151" y="connsiteY4151"/>
                </a:cxn>
                <a:cxn ang="0">
                  <a:pos x="connsiteX4152" y="connsiteY4152"/>
                </a:cxn>
                <a:cxn ang="0">
                  <a:pos x="connsiteX4153" y="connsiteY4153"/>
                </a:cxn>
                <a:cxn ang="0">
                  <a:pos x="connsiteX4154" y="connsiteY4154"/>
                </a:cxn>
                <a:cxn ang="0">
                  <a:pos x="connsiteX4155" y="connsiteY4155"/>
                </a:cxn>
                <a:cxn ang="0">
                  <a:pos x="connsiteX4156" y="connsiteY4156"/>
                </a:cxn>
                <a:cxn ang="0">
                  <a:pos x="connsiteX4157" y="connsiteY4157"/>
                </a:cxn>
                <a:cxn ang="0">
                  <a:pos x="connsiteX4158" y="connsiteY4158"/>
                </a:cxn>
                <a:cxn ang="0">
                  <a:pos x="connsiteX4159" y="connsiteY4159"/>
                </a:cxn>
                <a:cxn ang="0">
                  <a:pos x="connsiteX4160" y="connsiteY4160"/>
                </a:cxn>
                <a:cxn ang="0">
                  <a:pos x="connsiteX4161" y="connsiteY4161"/>
                </a:cxn>
                <a:cxn ang="0">
                  <a:pos x="connsiteX4162" y="connsiteY4162"/>
                </a:cxn>
                <a:cxn ang="0">
                  <a:pos x="connsiteX4163" y="connsiteY4163"/>
                </a:cxn>
                <a:cxn ang="0">
                  <a:pos x="connsiteX4164" y="connsiteY4164"/>
                </a:cxn>
                <a:cxn ang="0">
                  <a:pos x="connsiteX4165" y="connsiteY4165"/>
                </a:cxn>
                <a:cxn ang="0">
                  <a:pos x="connsiteX4166" y="connsiteY4166"/>
                </a:cxn>
                <a:cxn ang="0">
                  <a:pos x="connsiteX4167" y="connsiteY4167"/>
                </a:cxn>
                <a:cxn ang="0">
                  <a:pos x="connsiteX4168" y="connsiteY4168"/>
                </a:cxn>
                <a:cxn ang="0">
                  <a:pos x="connsiteX4169" y="connsiteY4169"/>
                </a:cxn>
                <a:cxn ang="0">
                  <a:pos x="connsiteX4170" y="connsiteY4170"/>
                </a:cxn>
                <a:cxn ang="0">
                  <a:pos x="connsiteX4171" y="connsiteY4171"/>
                </a:cxn>
                <a:cxn ang="0">
                  <a:pos x="connsiteX4172" y="connsiteY4172"/>
                </a:cxn>
                <a:cxn ang="0">
                  <a:pos x="connsiteX4173" y="connsiteY4173"/>
                </a:cxn>
                <a:cxn ang="0">
                  <a:pos x="connsiteX4174" y="connsiteY4174"/>
                </a:cxn>
                <a:cxn ang="0">
                  <a:pos x="connsiteX4175" y="connsiteY4175"/>
                </a:cxn>
                <a:cxn ang="0">
                  <a:pos x="connsiteX4176" y="connsiteY4176"/>
                </a:cxn>
                <a:cxn ang="0">
                  <a:pos x="connsiteX4177" y="connsiteY4177"/>
                </a:cxn>
                <a:cxn ang="0">
                  <a:pos x="connsiteX4178" y="connsiteY4178"/>
                </a:cxn>
                <a:cxn ang="0">
                  <a:pos x="connsiteX4179" y="connsiteY4179"/>
                </a:cxn>
                <a:cxn ang="0">
                  <a:pos x="connsiteX4180" y="connsiteY4180"/>
                </a:cxn>
                <a:cxn ang="0">
                  <a:pos x="connsiteX4181" y="connsiteY4181"/>
                </a:cxn>
                <a:cxn ang="0">
                  <a:pos x="connsiteX4182" y="connsiteY4182"/>
                </a:cxn>
                <a:cxn ang="0">
                  <a:pos x="connsiteX4183" y="connsiteY4183"/>
                </a:cxn>
                <a:cxn ang="0">
                  <a:pos x="connsiteX4184" y="connsiteY4184"/>
                </a:cxn>
                <a:cxn ang="0">
                  <a:pos x="connsiteX4185" y="connsiteY4185"/>
                </a:cxn>
                <a:cxn ang="0">
                  <a:pos x="connsiteX4186" y="connsiteY4186"/>
                </a:cxn>
                <a:cxn ang="0">
                  <a:pos x="connsiteX4187" y="connsiteY4187"/>
                </a:cxn>
                <a:cxn ang="0">
                  <a:pos x="connsiteX4188" y="connsiteY4188"/>
                </a:cxn>
                <a:cxn ang="0">
                  <a:pos x="connsiteX4189" y="connsiteY4189"/>
                </a:cxn>
                <a:cxn ang="0">
                  <a:pos x="connsiteX4190" y="connsiteY4190"/>
                </a:cxn>
                <a:cxn ang="0">
                  <a:pos x="connsiteX4191" y="connsiteY4191"/>
                </a:cxn>
                <a:cxn ang="0">
                  <a:pos x="connsiteX4192" y="connsiteY4192"/>
                </a:cxn>
                <a:cxn ang="0">
                  <a:pos x="connsiteX4193" y="connsiteY4193"/>
                </a:cxn>
                <a:cxn ang="0">
                  <a:pos x="connsiteX4194" y="connsiteY4194"/>
                </a:cxn>
                <a:cxn ang="0">
                  <a:pos x="connsiteX4195" y="connsiteY4195"/>
                </a:cxn>
                <a:cxn ang="0">
                  <a:pos x="connsiteX4196" y="connsiteY4196"/>
                </a:cxn>
                <a:cxn ang="0">
                  <a:pos x="connsiteX4197" y="connsiteY4197"/>
                </a:cxn>
                <a:cxn ang="0">
                  <a:pos x="connsiteX4198" y="connsiteY4198"/>
                </a:cxn>
                <a:cxn ang="0">
                  <a:pos x="connsiteX4199" y="connsiteY4199"/>
                </a:cxn>
                <a:cxn ang="0">
                  <a:pos x="connsiteX4200" y="connsiteY4200"/>
                </a:cxn>
                <a:cxn ang="0">
                  <a:pos x="connsiteX4201" y="connsiteY4201"/>
                </a:cxn>
                <a:cxn ang="0">
                  <a:pos x="connsiteX4202" y="connsiteY4202"/>
                </a:cxn>
                <a:cxn ang="0">
                  <a:pos x="connsiteX4203" y="connsiteY4203"/>
                </a:cxn>
                <a:cxn ang="0">
                  <a:pos x="connsiteX4204" y="connsiteY4204"/>
                </a:cxn>
                <a:cxn ang="0">
                  <a:pos x="connsiteX4205" y="connsiteY4205"/>
                </a:cxn>
                <a:cxn ang="0">
                  <a:pos x="connsiteX4206" y="connsiteY4206"/>
                </a:cxn>
                <a:cxn ang="0">
                  <a:pos x="connsiteX4207" y="connsiteY4207"/>
                </a:cxn>
                <a:cxn ang="0">
                  <a:pos x="connsiteX4208" y="connsiteY4208"/>
                </a:cxn>
                <a:cxn ang="0">
                  <a:pos x="connsiteX4209" y="connsiteY4209"/>
                </a:cxn>
                <a:cxn ang="0">
                  <a:pos x="connsiteX4210" y="connsiteY4210"/>
                </a:cxn>
                <a:cxn ang="0">
                  <a:pos x="connsiteX4211" y="connsiteY4211"/>
                </a:cxn>
                <a:cxn ang="0">
                  <a:pos x="connsiteX4212" y="connsiteY4212"/>
                </a:cxn>
                <a:cxn ang="0">
                  <a:pos x="connsiteX4213" y="connsiteY4213"/>
                </a:cxn>
                <a:cxn ang="0">
                  <a:pos x="connsiteX4214" y="connsiteY4214"/>
                </a:cxn>
                <a:cxn ang="0">
                  <a:pos x="connsiteX4215" y="connsiteY4215"/>
                </a:cxn>
                <a:cxn ang="0">
                  <a:pos x="connsiteX4216" y="connsiteY4216"/>
                </a:cxn>
                <a:cxn ang="0">
                  <a:pos x="connsiteX4217" y="connsiteY4217"/>
                </a:cxn>
                <a:cxn ang="0">
                  <a:pos x="connsiteX4218" y="connsiteY4218"/>
                </a:cxn>
                <a:cxn ang="0">
                  <a:pos x="connsiteX4219" y="connsiteY4219"/>
                </a:cxn>
                <a:cxn ang="0">
                  <a:pos x="connsiteX4220" y="connsiteY4220"/>
                </a:cxn>
                <a:cxn ang="0">
                  <a:pos x="connsiteX4221" y="connsiteY4221"/>
                </a:cxn>
                <a:cxn ang="0">
                  <a:pos x="connsiteX4222" y="connsiteY4222"/>
                </a:cxn>
                <a:cxn ang="0">
                  <a:pos x="connsiteX4223" y="connsiteY4223"/>
                </a:cxn>
                <a:cxn ang="0">
                  <a:pos x="connsiteX4224" y="connsiteY4224"/>
                </a:cxn>
                <a:cxn ang="0">
                  <a:pos x="connsiteX4225" y="connsiteY4225"/>
                </a:cxn>
                <a:cxn ang="0">
                  <a:pos x="connsiteX4226" y="connsiteY4226"/>
                </a:cxn>
                <a:cxn ang="0">
                  <a:pos x="connsiteX4227" y="connsiteY4227"/>
                </a:cxn>
                <a:cxn ang="0">
                  <a:pos x="connsiteX4228" y="connsiteY4228"/>
                </a:cxn>
                <a:cxn ang="0">
                  <a:pos x="connsiteX4229" y="connsiteY4229"/>
                </a:cxn>
                <a:cxn ang="0">
                  <a:pos x="connsiteX4230" y="connsiteY4230"/>
                </a:cxn>
                <a:cxn ang="0">
                  <a:pos x="connsiteX4231" y="connsiteY4231"/>
                </a:cxn>
                <a:cxn ang="0">
                  <a:pos x="connsiteX4232" y="connsiteY4232"/>
                </a:cxn>
                <a:cxn ang="0">
                  <a:pos x="connsiteX4233" y="connsiteY4233"/>
                </a:cxn>
                <a:cxn ang="0">
                  <a:pos x="connsiteX4234" y="connsiteY4234"/>
                </a:cxn>
                <a:cxn ang="0">
                  <a:pos x="connsiteX4235" y="connsiteY4235"/>
                </a:cxn>
                <a:cxn ang="0">
                  <a:pos x="connsiteX4236" y="connsiteY4236"/>
                </a:cxn>
                <a:cxn ang="0">
                  <a:pos x="connsiteX4237" y="connsiteY4237"/>
                </a:cxn>
                <a:cxn ang="0">
                  <a:pos x="connsiteX4238" y="connsiteY4238"/>
                </a:cxn>
                <a:cxn ang="0">
                  <a:pos x="connsiteX4239" y="connsiteY4239"/>
                </a:cxn>
                <a:cxn ang="0">
                  <a:pos x="connsiteX4240" y="connsiteY4240"/>
                </a:cxn>
                <a:cxn ang="0">
                  <a:pos x="connsiteX4241" y="connsiteY4241"/>
                </a:cxn>
                <a:cxn ang="0">
                  <a:pos x="connsiteX4242" y="connsiteY4242"/>
                </a:cxn>
                <a:cxn ang="0">
                  <a:pos x="connsiteX4243" y="connsiteY4243"/>
                </a:cxn>
                <a:cxn ang="0">
                  <a:pos x="connsiteX4244" y="connsiteY4244"/>
                </a:cxn>
                <a:cxn ang="0">
                  <a:pos x="connsiteX4245" y="connsiteY4245"/>
                </a:cxn>
                <a:cxn ang="0">
                  <a:pos x="connsiteX4246" y="connsiteY4246"/>
                </a:cxn>
                <a:cxn ang="0">
                  <a:pos x="connsiteX4247" y="connsiteY4247"/>
                </a:cxn>
                <a:cxn ang="0">
                  <a:pos x="connsiteX4248" y="connsiteY4248"/>
                </a:cxn>
                <a:cxn ang="0">
                  <a:pos x="connsiteX4249" y="connsiteY4249"/>
                </a:cxn>
                <a:cxn ang="0">
                  <a:pos x="connsiteX4250" y="connsiteY4250"/>
                </a:cxn>
                <a:cxn ang="0">
                  <a:pos x="connsiteX4251" y="connsiteY4251"/>
                </a:cxn>
                <a:cxn ang="0">
                  <a:pos x="connsiteX4252" y="connsiteY4252"/>
                </a:cxn>
                <a:cxn ang="0">
                  <a:pos x="connsiteX4253" y="connsiteY4253"/>
                </a:cxn>
                <a:cxn ang="0">
                  <a:pos x="connsiteX4254" y="connsiteY4254"/>
                </a:cxn>
                <a:cxn ang="0">
                  <a:pos x="connsiteX4255" y="connsiteY4255"/>
                </a:cxn>
                <a:cxn ang="0">
                  <a:pos x="connsiteX4256" y="connsiteY4256"/>
                </a:cxn>
                <a:cxn ang="0">
                  <a:pos x="connsiteX4257" y="connsiteY4257"/>
                </a:cxn>
                <a:cxn ang="0">
                  <a:pos x="connsiteX4258" y="connsiteY4258"/>
                </a:cxn>
                <a:cxn ang="0">
                  <a:pos x="connsiteX4259" y="connsiteY4259"/>
                </a:cxn>
                <a:cxn ang="0">
                  <a:pos x="connsiteX4260" y="connsiteY4260"/>
                </a:cxn>
                <a:cxn ang="0">
                  <a:pos x="connsiteX4261" y="connsiteY4261"/>
                </a:cxn>
                <a:cxn ang="0">
                  <a:pos x="connsiteX4262" y="connsiteY4262"/>
                </a:cxn>
                <a:cxn ang="0">
                  <a:pos x="connsiteX4263" y="connsiteY4263"/>
                </a:cxn>
                <a:cxn ang="0">
                  <a:pos x="connsiteX4264" y="connsiteY4264"/>
                </a:cxn>
                <a:cxn ang="0">
                  <a:pos x="connsiteX4265" y="connsiteY4265"/>
                </a:cxn>
                <a:cxn ang="0">
                  <a:pos x="connsiteX4266" y="connsiteY4266"/>
                </a:cxn>
                <a:cxn ang="0">
                  <a:pos x="connsiteX4267" y="connsiteY4267"/>
                </a:cxn>
                <a:cxn ang="0">
                  <a:pos x="connsiteX4268" y="connsiteY4268"/>
                </a:cxn>
                <a:cxn ang="0">
                  <a:pos x="connsiteX4269" y="connsiteY4269"/>
                </a:cxn>
                <a:cxn ang="0">
                  <a:pos x="connsiteX4270" y="connsiteY4270"/>
                </a:cxn>
                <a:cxn ang="0">
                  <a:pos x="connsiteX4271" y="connsiteY4271"/>
                </a:cxn>
                <a:cxn ang="0">
                  <a:pos x="connsiteX4272" y="connsiteY4272"/>
                </a:cxn>
                <a:cxn ang="0">
                  <a:pos x="connsiteX4273" y="connsiteY4273"/>
                </a:cxn>
                <a:cxn ang="0">
                  <a:pos x="connsiteX4274" y="connsiteY4274"/>
                </a:cxn>
                <a:cxn ang="0">
                  <a:pos x="connsiteX4275" y="connsiteY4275"/>
                </a:cxn>
                <a:cxn ang="0">
                  <a:pos x="connsiteX4276" y="connsiteY4276"/>
                </a:cxn>
                <a:cxn ang="0">
                  <a:pos x="connsiteX4277" y="connsiteY4277"/>
                </a:cxn>
                <a:cxn ang="0">
                  <a:pos x="connsiteX4278" y="connsiteY4278"/>
                </a:cxn>
                <a:cxn ang="0">
                  <a:pos x="connsiteX4279" y="connsiteY4279"/>
                </a:cxn>
                <a:cxn ang="0">
                  <a:pos x="connsiteX4280" y="connsiteY4280"/>
                </a:cxn>
                <a:cxn ang="0">
                  <a:pos x="connsiteX4281" y="connsiteY4281"/>
                </a:cxn>
                <a:cxn ang="0">
                  <a:pos x="connsiteX4282" y="connsiteY4282"/>
                </a:cxn>
                <a:cxn ang="0">
                  <a:pos x="connsiteX4283" y="connsiteY4283"/>
                </a:cxn>
                <a:cxn ang="0">
                  <a:pos x="connsiteX4284" y="connsiteY4284"/>
                </a:cxn>
                <a:cxn ang="0">
                  <a:pos x="connsiteX4285" y="connsiteY4285"/>
                </a:cxn>
                <a:cxn ang="0">
                  <a:pos x="connsiteX4286" y="connsiteY4286"/>
                </a:cxn>
                <a:cxn ang="0">
                  <a:pos x="connsiteX4287" y="connsiteY4287"/>
                </a:cxn>
                <a:cxn ang="0">
                  <a:pos x="connsiteX4288" y="connsiteY4288"/>
                </a:cxn>
                <a:cxn ang="0">
                  <a:pos x="connsiteX4289" y="connsiteY4289"/>
                </a:cxn>
                <a:cxn ang="0">
                  <a:pos x="connsiteX4290" y="connsiteY4290"/>
                </a:cxn>
                <a:cxn ang="0">
                  <a:pos x="connsiteX4291" y="connsiteY4291"/>
                </a:cxn>
                <a:cxn ang="0">
                  <a:pos x="connsiteX4292" y="connsiteY4292"/>
                </a:cxn>
                <a:cxn ang="0">
                  <a:pos x="connsiteX4293" y="connsiteY4293"/>
                </a:cxn>
                <a:cxn ang="0">
                  <a:pos x="connsiteX4294" y="connsiteY4294"/>
                </a:cxn>
                <a:cxn ang="0">
                  <a:pos x="connsiteX4295" y="connsiteY4295"/>
                </a:cxn>
                <a:cxn ang="0">
                  <a:pos x="connsiteX4296" y="connsiteY4296"/>
                </a:cxn>
                <a:cxn ang="0">
                  <a:pos x="connsiteX4297" y="connsiteY4297"/>
                </a:cxn>
                <a:cxn ang="0">
                  <a:pos x="connsiteX4298" y="connsiteY4298"/>
                </a:cxn>
                <a:cxn ang="0">
                  <a:pos x="connsiteX4299" y="connsiteY4299"/>
                </a:cxn>
                <a:cxn ang="0">
                  <a:pos x="connsiteX4300" y="connsiteY4300"/>
                </a:cxn>
                <a:cxn ang="0">
                  <a:pos x="connsiteX4301" y="connsiteY4301"/>
                </a:cxn>
                <a:cxn ang="0">
                  <a:pos x="connsiteX4302" y="connsiteY4302"/>
                </a:cxn>
                <a:cxn ang="0">
                  <a:pos x="connsiteX4303" y="connsiteY4303"/>
                </a:cxn>
                <a:cxn ang="0">
                  <a:pos x="connsiteX4304" y="connsiteY4304"/>
                </a:cxn>
                <a:cxn ang="0">
                  <a:pos x="connsiteX4305" y="connsiteY4305"/>
                </a:cxn>
                <a:cxn ang="0">
                  <a:pos x="connsiteX4306" y="connsiteY4306"/>
                </a:cxn>
                <a:cxn ang="0">
                  <a:pos x="connsiteX4307" y="connsiteY4307"/>
                </a:cxn>
                <a:cxn ang="0">
                  <a:pos x="connsiteX4308" y="connsiteY4308"/>
                </a:cxn>
                <a:cxn ang="0">
                  <a:pos x="connsiteX4309" y="connsiteY4309"/>
                </a:cxn>
                <a:cxn ang="0">
                  <a:pos x="connsiteX4310" y="connsiteY4310"/>
                </a:cxn>
                <a:cxn ang="0">
                  <a:pos x="connsiteX4311" y="connsiteY4311"/>
                </a:cxn>
                <a:cxn ang="0">
                  <a:pos x="connsiteX4312" y="connsiteY4312"/>
                </a:cxn>
                <a:cxn ang="0">
                  <a:pos x="connsiteX4313" y="connsiteY4313"/>
                </a:cxn>
                <a:cxn ang="0">
                  <a:pos x="connsiteX4314" y="connsiteY4314"/>
                </a:cxn>
                <a:cxn ang="0">
                  <a:pos x="connsiteX4315" y="connsiteY4315"/>
                </a:cxn>
                <a:cxn ang="0">
                  <a:pos x="connsiteX4316" y="connsiteY4316"/>
                </a:cxn>
                <a:cxn ang="0">
                  <a:pos x="connsiteX4317" y="connsiteY4317"/>
                </a:cxn>
                <a:cxn ang="0">
                  <a:pos x="connsiteX4318" y="connsiteY4318"/>
                </a:cxn>
                <a:cxn ang="0">
                  <a:pos x="connsiteX4319" y="connsiteY4319"/>
                </a:cxn>
                <a:cxn ang="0">
                  <a:pos x="connsiteX4320" y="connsiteY4320"/>
                </a:cxn>
                <a:cxn ang="0">
                  <a:pos x="connsiteX4321" y="connsiteY4321"/>
                </a:cxn>
                <a:cxn ang="0">
                  <a:pos x="connsiteX4322" y="connsiteY4322"/>
                </a:cxn>
                <a:cxn ang="0">
                  <a:pos x="connsiteX4323" y="connsiteY4323"/>
                </a:cxn>
                <a:cxn ang="0">
                  <a:pos x="connsiteX4324" y="connsiteY4324"/>
                </a:cxn>
                <a:cxn ang="0">
                  <a:pos x="connsiteX4325" y="connsiteY4325"/>
                </a:cxn>
                <a:cxn ang="0">
                  <a:pos x="connsiteX4326" y="connsiteY4326"/>
                </a:cxn>
                <a:cxn ang="0">
                  <a:pos x="connsiteX4327" y="connsiteY4327"/>
                </a:cxn>
                <a:cxn ang="0">
                  <a:pos x="connsiteX4328" y="connsiteY4328"/>
                </a:cxn>
                <a:cxn ang="0">
                  <a:pos x="connsiteX4329" y="connsiteY4329"/>
                </a:cxn>
                <a:cxn ang="0">
                  <a:pos x="connsiteX4330" y="connsiteY4330"/>
                </a:cxn>
                <a:cxn ang="0">
                  <a:pos x="connsiteX4331" y="connsiteY4331"/>
                </a:cxn>
                <a:cxn ang="0">
                  <a:pos x="connsiteX4332" y="connsiteY4332"/>
                </a:cxn>
                <a:cxn ang="0">
                  <a:pos x="connsiteX4333" y="connsiteY4333"/>
                </a:cxn>
                <a:cxn ang="0">
                  <a:pos x="connsiteX4334" y="connsiteY4334"/>
                </a:cxn>
                <a:cxn ang="0">
                  <a:pos x="connsiteX4335" y="connsiteY4335"/>
                </a:cxn>
                <a:cxn ang="0">
                  <a:pos x="connsiteX4336" y="connsiteY4336"/>
                </a:cxn>
                <a:cxn ang="0">
                  <a:pos x="connsiteX4337" y="connsiteY4337"/>
                </a:cxn>
                <a:cxn ang="0">
                  <a:pos x="connsiteX4338" y="connsiteY4338"/>
                </a:cxn>
                <a:cxn ang="0">
                  <a:pos x="connsiteX4339" y="connsiteY4339"/>
                </a:cxn>
                <a:cxn ang="0">
                  <a:pos x="connsiteX4340" y="connsiteY4340"/>
                </a:cxn>
                <a:cxn ang="0">
                  <a:pos x="connsiteX4341" y="connsiteY4341"/>
                </a:cxn>
                <a:cxn ang="0">
                  <a:pos x="connsiteX4342" y="connsiteY4342"/>
                </a:cxn>
                <a:cxn ang="0">
                  <a:pos x="connsiteX4343" y="connsiteY4343"/>
                </a:cxn>
                <a:cxn ang="0">
                  <a:pos x="connsiteX4344" y="connsiteY4344"/>
                </a:cxn>
                <a:cxn ang="0">
                  <a:pos x="connsiteX4345" y="connsiteY4345"/>
                </a:cxn>
                <a:cxn ang="0">
                  <a:pos x="connsiteX4346" y="connsiteY4346"/>
                </a:cxn>
                <a:cxn ang="0">
                  <a:pos x="connsiteX4347" y="connsiteY4347"/>
                </a:cxn>
                <a:cxn ang="0">
                  <a:pos x="connsiteX4348" y="connsiteY4348"/>
                </a:cxn>
                <a:cxn ang="0">
                  <a:pos x="connsiteX4349" y="connsiteY4349"/>
                </a:cxn>
                <a:cxn ang="0">
                  <a:pos x="connsiteX4350" y="connsiteY4350"/>
                </a:cxn>
                <a:cxn ang="0">
                  <a:pos x="connsiteX4351" y="connsiteY4351"/>
                </a:cxn>
                <a:cxn ang="0">
                  <a:pos x="connsiteX4352" y="connsiteY4352"/>
                </a:cxn>
                <a:cxn ang="0">
                  <a:pos x="connsiteX4353" y="connsiteY4353"/>
                </a:cxn>
                <a:cxn ang="0">
                  <a:pos x="connsiteX4354" y="connsiteY4354"/>
                </a:cxn>
                <a:cxn ang="0">
                  <a:pos x="connsiteX4355" y="connsiteY4355"/>
                </a:cxn>
                <a:cxn ang="0">
                  <a:pos x="connsiteX4356" y="connsiteY4356"/>
                </a:cxn>
                <a:cxn ang="0">
                  <a:pos x="connsiteX4357" y="connsiteY4357"/>
                </a:cxn>
                <a:cxn ang="0">
                  <a:pos x="connsiteX4358" y="connsiteY4358"/>
                </a:cxn>
                <a:cxn ang="0">
                  <a:pos x="connsiteX4359" y="connsiteY4359"/>
                </a:cxn>
                <a:cxn ang="0">
                  <a:pos x="connsiteX4360" y="connsiteY4360"/>
                </a:cxn>
                <a:cxn ang="0">
                  <a:pos x="connsiteX4361" y="connsiteY4361"/>
                </a:cxn>
                <a:cxn ang="0">
                  <a:pos x="connsiteX4362" y="connsiteY4362"/>
                </a:cxn>
                <a:cxn ang="0">
                  <a:pos x="connsiteX4363" y="connsiteY4363"/>
                </a:cxn>
                <a:cxn ang="0">
                  <a:pos x="connsiteX4364" y="connsiteY4364"/>
                </a:cxn>
                <a:cxn ang="0">
                  <a:pos x="connsiteX4365" y="connsiteY4365"/>
                </a:cxn>
                <a:cxn ang="0">
                  <a:pos x="connsiteX4366" y="connsiteY4366"/>
                </a:cxn>
                <a:cxn ang="0">
                  <a:pos x="connsiteX4367" y="connsiteY4367"/>
                </a:cxn>
                <a:cxn ang="0">
                  <a:pos x="connsiteX4368" y="connsiteY4368"/>
                </a:cxn>
                <a:cxn ang="0">
                  <a:pos x="connsiteX4369" y="connsiteY4369"/>
                </a:cxn>
                <a:cxn ang="0">
                  <a:pos x="connsiteX4370" y="connsiteY4370"/>
                </a:cxn>
                <a:cxn ang="0">
                  <a:pos x="connsiteX4371" y="connsiteY4371"/>
                </a:cxn>
                <a:cxn ang="0">
                  <a:pos x="connsiteX4372" y="connsiteY4372"/>
                </a:cxn>
                <a:cxn ang="0">
                  <a:pos x="connsiteX4373" y="connsiteY4373"/>
                </a:cxn>
                <a:cxn ang="0">
                  <a:pos x="connsiteX4374" y="connsiteY4374"/>
                </a:cxn>
                <a:cxn ang="0">
                  <a:pos x="connsiteX4375" y="connsiteY4375"/>
                </a:cxn>
                <a:cxn ang="0">
                  <a:pos x="connsiteX4376" y="connsiteY4376"/>
                </a:cxn>
                <a:cxn ang="0">
                  <a:pos x="connsiteX4377" y="connsiteY4377"/>
                </a:cxn>
                <a:cxn ang="0">
                  <a:pos x="connsiteX4378" y="connsiteY4378"/>
                </a:cxn>
                <a:cxn ang="0">
                  <a:pos x="connsiteX4379" y="connsiteY4379"/>
                </a:cxn>
                <a:cxn ang="0">
                  <a:pos x="connsiteX4380" y="connsiteY4380"/>
                </a:cxn>
                <a:cxn ang="0">
                  <a:pos x="connsiteX4381" y="connsiteY4381"/>
                </a:cxn>
                <a:cxn ang="0">
                  <a:pos x="connsiteX4382" y="connsiteY4382"/>
                </a:cxn>
                <a:cxn ang="0">
                  <a:pos x="connsiteX4383" y="connsiteY4383"/>
                </a:cxn>
                <a:cxn ang="0">
                  <a:pos x="connsiteX4384" y="connsiteY4384"/>
                </a:cxn>
                <a:cxn ang="0">
                  <a:pos x="connsiteX4385" y="connsiteY4385"/>
                </a:cxn>
                <a:cxn ang="0">
                  <a:pos x="connsiteX4386" y="connsiteY4386"/>
                </a:cxn>
                <a:cxn ang="0">
                  <a:pos x="connsiteX4387" y="connsiteY4387"/>
                </a:cxn>
                <a:cxn ang="0">
                  <a:pos x="connsiteX4388" y="connsiteY4388"/>
                </a:cxn>
                <a:cxn ang="0">
                  <a:pos x="connsiteX4389" y="connsiteY4389"/>
                </a:cxn>
                <a:cxn ang="0">
                  <a:pos x="connsiteX4390" y="connsiteY4390"/>
                </a:cxn>
                <a:cxn ang="0">
                  <a:pos x="connsiteX4391" y="connsiteY4391"/>
                </a:cxn>
                <a:cxn ang="0">
                  <a:pos x="connsiteX4392" y="connsiteY4392"/>
                </a:cxn>
                <a:cxn ang="0">
                  <a:pos x="connsiteX4393" y="connsiteY4393"/>
                </a:cxn>
                <a:cxn ang="0">
                  <a:pos x="connsiteX4394" y="connsiteY4394"/>
                </a:cxn>
                <a:cxn ang="0">
                  <a:pos x="connsiteX4395" y="connsiteY4395"/>
                </a:cxn>
                <a:cxn ang="0">
                  <a:pos x="connsiteX4396" y="connsiteY4396"/>
                </a:cxn>
                <a:cxn ang="0">
                  <a:pos x="connsiteX4397" y="connsiteY4397"/>
                </a:cxn>
                <a:cxn ang="0">
                  <a:pos x="connsiteX4398" y="connsiteY4398"/>
                </a:cxn>
                <a:cxn ang="0">
                  <a:pos x="connsiteX4399" y="connsiteY4399"/>
                </a:cxn>
                <a:cxn ang="0">
                  <a:pos x="connsiteX4400" y="connsiteY4400"/>
                </a:cxn>
                <a:cxn ang="0">
                  <a:pos x="connsiteX4401" y="connsiteY4401"/>
                </a:cxn>
                <a:cxn ang="0">
                  <a:pos x="connsiteX4402" y="connsiteY4402"/>
                </a:cxn>
                <a:cxn ang="0">
                  <a:pos x="connsiteX4403" y="connsiteY4403"/>
                </a:cxn>
                <a:cxn ang="0">
                  <a:pos x="connsiteX4404" y="connsiteY4404"/>
                </a:cxn>
                <a:cxn ang="0">
                  <a:pos x="connsiteX4405" y="connsiteY4405"/>
                </a:cxn>
                <a:cxn ang="0">
                  <a:pos x="connsiteX4406" y="connsiteY4406"/>
                </a:cxn>
                <a:cxn ang="0">
                  <a:pos x="connsiteX4407" y="connsiteY4407"/>
                </a:cxn>
                <a:cxn ang="0">
                  <a:pos x="connsiteX4408" y="connsiteY4408"/>
                </a:cxn>
                <a:cxn ang="0">
                  <a:pos x="connsiteX4409" y="connsiteY4409"/>
                </a:cxn>
                <a:cxn ang="0">
                  <a:pos x="connsiteX4410" y="connsiteY4410"/>
                </a:cxn>
                <a:cxn ang="0">
                  <a:pos x="connsiteX4411" y="connsiteY4411"/>
                </a:cxn>
                <a:cxn ang="0">
                  <a:pos x="connsiteX4412" y="connsiteY4412"/>
                </a:cxn>
                <a:cxn ang="0">
                  <a:pos x="connsiteX4413" y="connsiteY4413"/>
                </a:cxn>
                <a:cxn ang="0">
                  <a:pos x="connsiteX4414" y="connsiteY4414"/>
                </a:cxn>
                <a:cxn ang="0">
                  <a:pos x="connsiteX4415" y="connsiteY4415"/>
                </a:cxn>
                <a:cxn ang="0">
                  <a:pos x="connsiteX4416" y="connsiteY4416"/>
                </a:cxn>
                <a:cxn ang="0">
                  <a:pos x="connsiteX4417" y="connsiteY4417"/>
                </a:cxn>
                <a:cxn ang="0">
                  <a:pos x="connsiteX4418" y="connsiteY4418"/>
                </a:cxn>
                <a:cxn ang="0">
                  <a:pos x="connsiteX4419" y="connsiteY4419"/>
                </a:cxn>
                <a:cxn ang="0">
                  <a:pos x="connsiteX4420" y="connsiteY4420"/>
                </a:cxn>
                <a:cxn ang="0">
                  <a:pos x="connsiteX4421" y="connsiteY4421"/>
                </a:cxn>
                <a:cxn ang="0">
                  <a:pos x="connsiteX4422" y="connsiteY4422"/>
                </a:cxn>
                <a:cxn ang="0">
                  <a:pos x="connsiteX4423" y="connsiteY4423"/>
                </a:cxn>
                <a:cxn ang="0">
                  <a:pos x="connsiteX4424" y="connsiteY4424"/>
                </a:cxn>
                <a:cxn ang="0">
                  <a:pos x="connsiteX4425" y="connsiteY4425"/>
                </a:cxn>
                <a:cxn ang="0">
                  <a:pos x="connsiteX4426" y="connsiteY4426"/>
                </a:cxn>
                <a:cxn ang="0">
                  <a:pos x="connsiteX4427" y="connsiteY4427"/>
                </a:cxn>
                <a:cxn ang="0">
                  <a:pos x="connsiteX4428" y="connsiteY4428"/>
                </a:cxn>
                <a:cxn ang="0">
                  <a:pos x="connsiteX4429" y="connsiteY4429"/>
                </a:cxn>
                <a:cxn ang="0">
                  <a:pos x="connsiteX4430" y="connsiteY4430"/>
                </a:cxn>
                <a:cxn ang="0">
                  <a:pos x="connsiteX4431" y="connsiteY4431"/>
                </a:cxn>
                <a:cxn ang="0">
                  <a:pos x="connsiteX4432" y="connsiteY4432"/>
                </a:cxn>
                <a:cxn ang="0">
                  <a:pos x="connsiteX4433" y="connsiteY4433"/>
                </a:cxn>
                <a:cxn ang="0">
                  <a:pos x="connsiteX4434" y="connsiteY4434"/>
                </a:cxn>
                <a:cxn ang="0">
                  <a:pos x="connsiteX4435" y="connsiteY4435"/>
                </a:cxn>
                <a:cxn ang="0">
                  <a:pos x="connsiteX4436" y="connsiteY4436"/>
                </a:cxn>
                <a:cxn ang="0">
                  <a:pos x="connsiteX4437" y="connsiteY4437"/>
                </a:cxn>
                <a:cxn ang="0">
                  <a:pos x="connsiteX4438" y="connsiteY4438"/>
                </a:cxn>
                <a:cxn ang="0">
                  <a:pos x="connsiteX4439" y="connsiteY4439"/>
                </a:cxn>
                <a:cxn ang="0">
                  <a:pos x="connsiteX4440" y="connsiteY4440"/>
                </a:cxn>
                <a:cxn ang="0">
                  <a:pos x="connsiteX4441" y="connsiteY4441"/>
                </a:cxn>
                <a:cxn ang="0">
                  <a:pos x="connsiteX4442" y="connsiteY4442"/>
                </a:cxn>
                <a:cxn ang="0">
                  <a:pos x="connsiteX4443" y="connsiteY4443"/>
                </a:cxn>
                <a:cxn ang="0">
                  <a:pos x="connsiteX4444" y="connsiteY4444"/>
                </a:cxn>
                <a:cxn ang="0">
                  <a:pos x="connsiteX4445" y="connsiteY4445"/>
                </a:cxn>
                <a:cxn ang="0">
                  <a:pos x="connsiteX4446" y="connsiteY4446"/>
                </a:cxn>
                <a:cxn ang="0">
                  <a:pos x="connsiteX4447" y="connsiteY4447"/>
                </a:cxn>
                <a:cxn ang="0">
                  <a:pos x="connsiteX4448" y="connsiteY4448"/>
                </a:cxn>
                <a:cxn ang="0">
                  <a:pos x="connsiteX4449" y="connsiteY4449"/>
                </a:cxn>
                <a:cxn ang="0">
                  <a:pos x="connsiteX4450" y="connsiteY4450"/>
                </a:cxn>
                <a:cxn ang="0">
                  <a:pos x="connsiteX4451" y="connsiteY4451"/>
                </a:cxn>
                <a:cxn ang="0">
                  <a:pos x="connsiteX4452" y="connsiteY4452"/>
                </a:cxn>
                <a:cxn ang="0">
                  <a:pos x="connsiteX4453" y="connsiteY4453"/>
                </a:cxn>
                <a:cxn ang="0">
                  <a:pos x="connsiteX4454" y="connsiteY4454"/>
                </a:cxn>
                <a:cxn ang="0">
                  <a:pos x="connsiteX4455" y="connsiteY4455"/>
                </a:cxn>
                <a:cxn ang="0">
                  <a:pos x="connsiteX4456" y="connsiteY4456"/>
                </a:cxn>
                <a:cxn ang="0">
                  <a:pos x="connsiteX4457" y="connsiteY4457"/>
                </a:cxn>
                <a:cxn ang="0">
                  <a:pos x="connsiteX4458" y="connsiteY4458"/>
                </a:cxn>
                <a:cxn ang="0">
                  <a:pos x="connsiteX4459" y="connsiteY4459"/>
                </a:cxn>
                <a:cxn ang="0">
                  <a:pos x="connsiteX4460" y="connsiteY4460"/>
                </a:cxn>
                <a:cxn ang="0">
                  <a:pos x="connsiteX4461" y="connsiteY4461"/>
                </a:cxn>
                <a:cxn ang="0">
                  <a:pos x="connsiteX4462" y="connsiteY4462"/>
                </a:cxn>
                <a:cxn ang="0">
                  <a:pos x="connsiteX4463" y="connsiteY4463"/>
                </a:cxn>
                <a:cxn ang="0">
                  <a:pos x="connsiteX4464" y="connsiteY4464"/>
                </a:cxn>
                <a:cxn ang="0">
                  <a:pos x="connsiteX4465" y="connsiteY4465"/>
                </a:cxn>
                <a:cxn ang="0">
                  <a:pos x="connsiteX4466" y="connsiteY4466"/>
                </a:cxn>
                <a:cxn ang="0">
                  <a:pos x="connsiteX4467" y="connsiteY4467"/>
                </a:cxn>
                <a:cxn ang="0">
                  <a:pos x="connsiteX4468" y="connsiteY4468"/>
                </a:cxn>
                <a:cxn ang="0">
                  <a:pos x="connsiteX4469" y="connsiteY4469"/>
                </a:cxn>
                <a:cxn ang="0">
                  <a:pos x="connsiteX4470" y="connsiteY4470"/>
                </a:cxn>
                <a:cxn ang="0">
                  <a:pos x="connsiteX4471" y="connsiteY4471"/>
                </a:cxn>
                <a:cxn ang="0">
                  <a:pos x="connsiteX4472" y="connsiteY4472"/>
                </a:cxn>
                <a:cxn ang="0">
                  <a:pos x="connsiteX4473" y="connsiteY4473"/>
                </a:cxn>
                <a:cxn ang="0">
                  <a:pos x="connsiteX4474" y="connsiteY4474"/>
                </a:cxn>
                <a:cxn ang="0">
                  <a:pos x="connsiteX4475" y="connsiteY4475"/>
                </a:cxn>
                <a:cxn ang="0">
                  <a:pos x="connsiteX4476" y="connsiteY4476"/>
                </a:cxn>
                <a:cxn ang="0">
                  <a:pos x="connsiteX4477" y="connsiteY4477"/>
                </a:cxn>
                <a:cxn ang="0">
                  <a:pos x="connsiteX4478" y="connsiteY4478"/>
                </a:cxn>
                <a:cxn ang="0">
                  <a:pos x="connsiteX4479" y="connsiteY4479"/>
                </a:cxn>
                <a:cxn ang="0">
                  <a:pos x="connsiteX4480" y="connsiteY4480"/>
                </a:cxn>
                <a:cxn ang="0">
                  <a:pos x="connsiteX4481" y="connsiteY4481"/>
                </a:cxn>
                <a:cxn ang="0">
                  <a:pos x="connsiteX4482" y="connsiteY4482"/>
                </a:cxn>
                <a:cxn ang="0">
                  <a:pos x="connsiteX4483" y="connsiteY4483"/>
                </a:cxn>
                <a:cxn ang="0">
                  <a:pos x="connsiteX4484" y="connsiteY4484"/>
                </a:cxn>
                <a:cxn ang="0">
                  <a:pos x="connsiteX4485" y="connsiteY4485"/>
                </a:cxn>
                <a:cxn ang="0">
                  <a:pos x="connsiteX4486" y="connsiteY4486"/>
                </a:cxn>
                <a:cxn ang="0">
                  <a:pos x="connsiteX4487" y="connsiteY4487"/>
                </a:cxn>
                <a:cxn ang="0">
                  <a:pos x="connsiteX4488" y="connsiteY4488"/>
                </a:cxn>
                <a:cxn ang="0">
                  <a:pos x="connsiteX4489" y="connsiteY4489"/>
                </a:cxn>
                <a:cxn ang="0">
                  <a:pos x="connsiteX4490" y="connsiteY4490"/>
                </a:cxn>
                <a:cxn ang="0">
                  <a:pos x="connsiteX4491" y="connsiteY4491"/>
                </a:cxn>
                <a:cxn ang="0">
                  <a:pos x="connsiteX4492" y="connsiteY4492"/>
                </a:cxn>
                <a:cxn ang="0">
                  <a:pos x="connsiteX4493" y="connsiteY4493"/>
                </a:cxn>
                <a:cxn ang="0">
                  <a:pos x="connsiteX4494" y="connsiteY4494"/>
                </a:cxn>
                <a:cxn ang="0">
                  <a:pos x="connsiteX4495" y="connsiteY4495"/>
                </a:cxn>
                <a:cxn ang="0">
                  <a:pos x="connsiteX4496" y="connsiteY4496"/>
                </a:cxn>
                <a:cxn ang="0">
                  <a:pos x="connsiteX4497" y="connsiteY4497"/>
                </a:cxn>
                <a:cxn ang="0">
                  <a:pos x="connsiteX4498" y="connsiteY4498"/>
                </a:cxn>
                <a:cxn ang="0">
                  <a:pos x="connsiteX4499" y="connsiteY4499"/>
                </a:cxn>
                <a:cxn ang="0">
                  <a:pos x="connsiteX4500" y="connsiteY4500"/>
                </a:cxn>
                <a:cxn ang="0">
                  <a:pos x="connsiteX4501" y="connsiteY4501"/>
                </a:cxn>
                <a:cxn ang="0">
                  <a:pos x="connsiteX4502" y="connsiteY4502"/>
                </a:cxn>
                <a:cxn ang="0">
                  <a:pos x="connsiteX4503" y="connsiteY4503"/>
                </a:cxn>
                <a:cxn ang="0">
                  <a:pos x="connsiteX4504" y="connsiteY4504"/>
                </a:cxn>
                <a:cxn ang="0">
                  <a:pos x="connsiteX4505" y="connsiteY4505"/>
                </a:cxn>
                <a:cxn ang="0">
                  <a:pos x="connsiteX4506" y="connsiteY4506"/>
                </a:cxn>
                <a:cxn ang="0">
                  <a:pos x="connsiteX4507" y="connsiteY4507"/>
                </a:cxn>
                <a:cxn ang="0">
                  <a:pos x="connsiteX4508" y="connsiteY4508"/>
                </a:cxn>
                <a:cxn ang="0">
                  <a:pos x="connsiteX4509" y="connsiteY4509"/>
                </a:cxn>
                <a:cxn ang="0">
                  <a:pos x="connsiteX4510" y="connsiteY4510"/>
                </a:cxn>
                <a:cxn ang="0">
                  <a:pos x="connsiteX4511" y="connsiteY4511"/>
                </a:cxn>
                <a:cxn ang="0">
                  <a:pos x="connsiteX4512" y="connsiteY4512"/>
                </a:cxn>
                <a:cxn ang="0">
                  <a:pos x="connsiteX4513" y="connsiteY4513"/>
                </a:cxn>
                <a:cxn ang="0">
                  <a:pos x="connsiteX4514" y="connsiteY4514"/>
                </a:cxn>
                <a:cxn ang="0">
                  <a:pos x="connsiteX4515" y="connsiteY4515"/>
                </a:cxn>
                <a:cxn ang="0">
                  <a:pos x="connsiteX4516" y="connsiteY4516"/>
                </a:cxn>
                <a:cxn ang="0">
                  <a:pos x="connsiteX4517" y="connsiteY4517"/>
                </a:cxn>
                <a:cxn ang="0">
                  <a:pos x="connsiteX4518" y="connsiteY4518"/>
                </a:cxn>
                <a:cxn ang="0">
                  <a:pos x="connsiteX4519" y="connsiteY4519"/>
                </a:cxn>
                <a:cxn ang="0">
                  <a:pos x="connsiteX4520" y="connsiteY4520"/>
                </a:cxn>
                <a:cxn ang="0">
                  <a:pos x="connsiteX4521" y="connsiteY4521"/>
                </a:cxn>
                <a:cxn ang="0">
                  <a:pos x="connsiteX4522" y="connsiteY4522"/>
                </a:cxn>
                <a:cxn ang="0">
                  <a:pos x="connsiteX4523" y="connsiteY4523"/>
                </a:cxn>
                <a:cxn ang="0">
                  <a:pos x="connsiteX4524" y="connsiteY4524"/>
                </a:cxn>
                <a:cxn ang="0">
                  <a:pos x="connsiteX4525" y="connsiteY4525"/>
                </a:cxn>
                <a:cxn ang="0">
                  <a:pos x="connsiteX4526" y="connsiteY4526"/>
                </a:cxn>
                <a:cxn ang="0">
                  <a:pos x="connsiteX4527" y="connsiteY4527"/>
                </a:cxn>
                <a:cxn ang="0">
                  <a:pos x="connsiteX4528" y="connsiteY4528"/>
                </a:cxn>
                <a:cxn ang="0">
                  <a:pos x="connsiteX4529" y="connsiteY4529"/>
                </a:cxn>
                <a:cxn ang="0">
                  <a:pos x="connsiteX4530" y="connsiteY4530"/>
                </a:cxn>
                <a:cxn ang="0">
                  <a:pos x="connsiteX4531" y="connsiteY4531"/>
                </a:cxn>
                <a:cxn ang="0">
                  <a:pos x="connsiteX4532" y="connsiteY4532"/>
                </a:cxn>
                <a:cxn ang="0">
                  <a:pos x="connsiteX4533" y="connsiteY4533"/>
                </a:cxn>
                <a:cxn ang="0">
                  <a:pos x="connsiteX4534" y="connsiteY4534"/>
                </a:cxn>
                <a:cxn ang="0">
                  <a:pos x="connsiteX4535" y="connsiteY4535"/>
                </a:cxn>
                <a:cxn ang="0">
                  <a:pos x="connsiteX4536" y="connsiteY4536"/>
                </a:cxn>
                <a:cxn ang="0">
                  <a:pos x="connsiteX4537" y="connsiteY4537"/>
                </a:cxn>
                <a:cxn ang="0">
                  <a:pos x="connsiteX4538" y="connsiteY4538"/>
                </a:cxn>
                <a:cxn ang="0">
                  <a:pos x="connsiteX4539" y="connsiteY4539"/>
                </a:cxn>
                <a:cxn ang="0">
                  <a:pos x="connsiteX4540" y="connsiteY4540"/>
                </a:cxn>
                <a:cxn ang="0">
                  <a:pos x="connsiteX4541" y="connsiteY4541"/>
                </a:cxn>
                <a:cxn ang="0">
                  <a:pos x="connsiteX4542" y="connsiteY4542"/>
                </a:cxn>
                <a:cxn ang="0">
                  <a:pos x="connsiteX4543" y="connsiteY4543"/>
                </a:cxn>
                <a:cxn ang="0">
                  <a:pos x="connsiteX4544" y="connsiteY4544"/>
                </a:cxn>
                <a:cxn ang="0">
                  <a:pos x="connsiteX4545" y="connsiteY4545"/>
                </a:cxn>
                <a:cxn ang="0">
                  <a:pos x="connsiteX4546" y="connsiteY4546"/>
                </a:cxn>
                <a:cxn ang="0">
                  <a:pos x="connsiteX4547" y="connsiteY4547"/>
                </a:cxn>
                <a:cxn ang="0">
                  <a:pos x="connsiteX4548" y="connsiteY4548"/>
                </a:cxn>
                <a:cxn ang="0">
                  <a:pos x="connsiteX4549" y="connsiteY4549"/>
                </a:cxn>
                <a:cxn ang="0">
                  <a:pos x="connsiteX4550" y="connsiteY4550"/>
                </a:cxn>
                <a:cxn ang="0">
                  <a:pos x="connsiteX4551" y="connsiteY4551"/>
                </a:cxn>
                <a:cxn ang="0">
                  <a:pos x="connsiteX4552" y="connsiteY4552"/>
                </a:cxn>
                <a:cxn ang="0">
                  <a:pos x="connsiteX4553" y="connsiteY4553"/>
                </a:cxn>
                <a:cxn ang="0">
                  <a:pos x="connsiteX4554" y="connsiteY4554"/>
                </a:cxn>
                <a:cxn ang="0">
                  <a:pos x="connsiteX4555" y="connsiteY4555"/>
                </a:cxn>
                <a:cxn ang="0">
                  <a:pos x="connsiteX4556" y="connsiteY4556"/>
                </a:cxn>
                <a:cxn ang="0">
                  <a:pos x="connsiteX4557" y="connsiteY4557"/>
                </a:cxn>
                <a:cxn ang="0">
                  <a:pos x="connsiteX4558" y="connsiteY4558"/>
                </a:cxn>
                <a:cxn ang="0">
                  <a:pos x="connsiteX4559" y="connsiteY4559"/>
                </a:cxn>
                <a:cxn ang="0">
                  <a:pos x="connsiteX4560" y="connsiteY4560"/>
                </a:cxn>
                <a:cxn ang="0">
                  <a:pos x="connsiteX4561" y="connsiteY4561"/>
                </a:cxn>
                <a:cxn ang="0">
                  <a:pos x="connsiteX4562" y="connsiteY4562"/>
                </a:cxn>
                <a:cxn ang="0">
                  <a:pos x="connsiteX4563" y="connsiteY4563"/>
                </a:cxn>
                <a:cxn ang="0">
                  <a:pos x="connsiteX4564" y="connsiteY4564"/>
                </a:cxn>
                <a:cxn ang="0">
                  <a:pos x="connsiteX4565" y="connsiteY4565"/>
                </a:cxn>
                <a:cxn ang="0">
                  <a:pos x="connsiteX4566" y="connsiteY4566"/>
                </a:cxn>
                <a:cxn ang="0">
                  <a:pos x="connsiteX4567" y="connsiteY4567"/>
                </a:cxn>
                <a:cxn ang="0">
                  <a:pos x="connsiteX4568" y="connsiteY4568"/>
                </a:cxn>
                <a:cxn ang="0">
                  <a:pos x="connsiteX4569" y="connsiteY4569"/>
                </a:cxn>
                <a:cxn ang="0">
                  <a:pos x="connsiteX4570" y="connsiteY4570"/>
                </a:cxn>
                <a:cxn ang="0">
                  <a:pos x="connsiteX4571" y="connsiteY4571"/>
                </a:cxn>
                <a:cxn ang="0">
                  <a:pos x="connsiteX4572" y="connsiteY4572"/>
                </a:cxn>
                <a:cxn ang="0">
                  <a:pos x="connsiteX4573" y="connsiteY4573"/>
                </a:cxn>
                <a:cxn ang="0">
                  <a:pos x="connsiteX4574" y="connsiteY4574"/>
                </a:cxn>
                <a:cxn ang="0">
                  <a:pos x="connsiteX4575" y="connsiteY4575"/>
                </a:cxn>
                <a:cxn ang="0">
                  <a:pos x="connsiteX4576" y="connsiteY4576"/>
                </a:cxn>
                <a:cxn ang="0">
                  <a:pos x="connsiteX4577" y="connsiteY4577"/>
                </a:cxn>
                <a:cxn ang="0">
                  <a:pos x="connsiteX4578" y="connsiteY4578"/>
                </a:cxn>
                <a:cxn ang="0">
                  <a:pos x="connsiteX4579" y="connsiteY4579"/>
                </a:cxn>
                <a:cxn ang="0">
                  <a:pos x="connsiteX4580" y="connsiteY4580"/>
                </a:cxn>
                <a:cxn ang="0">
                  <a:pos x="connsiteX4581" y="connsiteY4581"/>
                </a:cxn>
                <a:cxn ang="0">
                  <a:pos x="connsiteX4582" y="connsiteY4582"/>
                </a:cxn>
                <a:cxn ang="0">
                  <a:pos x="connsiteX4583" y="connsiteY4583"/>
                </a:cxn>
                <a:cxn ang="0">
                  <a:pos x="connsiteX4584" y="connsiteY4584"/>
                </a:cxn>
                <a:cxn ang="0">
                  <a:pos x="connsiteX4585" y="connsiteY4585"/>
                </a:cxn>
                <a:cxn ang="0">
                  <a:pos x="connsiteX4586" y="connsiteY4586"/>
                </a:cxn>
                <a:cxn ang="0">
                  <a:pos x="connsiteX4587" y="connsiteY4587"/>
                </a:cxn>
                <a:cxn ang="0">
                  <a:pos x="connsiteX4588" y="connsiteY4588"/>
                </a:cxn>
                <a:cxn ang="0">
                  <a:pos x="connsiteX4589" y="connsiteY4589"/>
                </a:cxn>
                <a:cxn ang="0">
                  <a:pos x="connsiteX4590" y="connsiteY4590"/>
                </a:cxn>
                <a:cxn ang="0">
                  <a:pos x="connsiteX4591" y="connsiteY4591"/>
                </a:cxn>
                <a:cxn ang="0">
                  <a:pos x="connsiteX4592" y="connsiteY4592"/>
                </a:cxn>
                <a:cxn ang="0">
                  <a:pos x="connsiteX4593" y="connsiteY4593"/>
                </a:cxn>
                <a:cxn ang="0">
                  <a:pos x="connsiteX4594" y="connsiteY4594"/>
                </a:cxn>
                <a:cxn ang="0">
                  <a:pos x="connsiteX4595" y="connsiteY4595"/>
                </a:cxn>
                <a:cxn ang="0">
                  <a:pos x="connsiteX4596" y="connsiteY4596"/>
                </a:cxn>
                <a:cxn ang="0">
                  <a:pos x="connsiteX4597" y="connsiteY4597"/>
                </a:cxn>
                <a:cxn ang="0">
                  <a:pos x="connsiteX4598" y="connsiteY4598"/>
                </a:cxn>
                <a:cxn ang="0">
                  <a:pos x="connsiteX4599" y="connsiteY4599"/>
                </a:cxn>
                <a:cxn ang="0">
                  <a:pos x="connsiteX4600" y="connsiteY4600"/>
                </a:cxn>
                <a:cxn ang="0">
                  <a:pos x="connsiteX4601" y="connsiteY4601"/>
                </a:cxn>
                <a:cxn ang="0">
                  <a:pos x="connsiteX4602" y="connsiteY4602"/>
                </a:cxn>
                <a:cxn ang="0">
                  <a:pos x="connsiteX4603" y="connsiteY4603"/>
                </a:cxn>
                <a:cxn ang="0">
                  <a:pos x="connsiteX4604" y="connsiteY4604"/>
                </a:cxn>
                <a:cxn ang="0">
                  <a:pos x="connsiteX4605" y="connsiteY4605"/>
                </a:cxn>
                <a:cxn ang="0">
                  <a:pos x="connsiteX4606" y="connsiteY4606"/>
                </a:cxn>
                <a:cxn ang="0">
                  <a:pos x="connsiteX4607" y="connsiteY4607"/>
                </a:cxn>
                <a:cxn ang="0">
                  <a:pos x="connsiteX4608" y="connsiteY4608"/>
                </a:cxn>
                <a:cxn ang="0">
                  <a:pos x="connsiteX4609" y="connsiteY4609"/>
                </a:cxn>
                <a:cxn ang="0">
                  <a:pos x="connsiteX4610" y="connsiteY4610"/>
                </a:cxn>
                <a:cxn ang="0">
                  <a:pos x="connsiteX4611" y="connsiteY4611"/>
                </a:cxn>
                <a:cxn ang="0">
                  <a:pos x="connsiteX4612" y="connsiteY4612"/>
                </a:cxn>
                <a:cxn ang="0">
                  <a:pos x="connsiteX4613" y="connsiteY4613"/>
                </a:cxn>
                <a:cxn ang="0">
                  <a:pos x="connsiteX4614" y="connsiteY4614"/>
                </a:cxn>
                <a:cxn ang="0">
                  <a:pos x="connsiteX4615" y="connsiteY4615"/>
                </a:cxn>
                <a:cxn ang="0">
                  <a:pos x="connsiteX4616" y="connsiteY4616"/>
                </a:cxn>
                <a:cxn ang="0">
                  <a:pos x="connsiteX4617" y="connsiteY4617"/>
                </a:cxn>
                <a:cxn ang="0">
                  <a:pos x="connsiteX4618" y="connsiteY4618"/>
                </a:cxn>
                <a:cxn ang="0">
                  <a:pos x="connsiteX4619" y="connsiteY4619"/>
                </a:cxn>
                <a:cxn ang="0">
                  <a:pos x="connsiteX4620" y="connsiteY4620"/>
                </a:cxn>
                <a:cxn ang="0">
                  <a:pos x="connsiteX4621" y="connsiteY4621"/>
                </a:cxn>
                <a:cxn ang="0">
                  <a:pos x="connsiteX4622" y="connsiteY4622"/>
                </a:cxn>
                <a:cxn ang="0">
                  <a:pos x="connsiteX4623" y="connsiteY4623"/>
                </a:cxn>
                <a:cxn ang="0">
                  <a:pos x="connsiteX4624" y="connsiteY4624"/>
                </a:cxn>
                <a:cxn ang="0">
                  <a:pos x="connsiteX4625" y="connsiteY4625"/>
                </a:cxn>
                <a:cxn ang="0">
                  <a:pos x="connsiteX4626" y="connsiteY4626"/>
                </a:cxn>
                <a:cxn ang="0">
                  <a:pos x="connsiteX4627" y="connsiteY4627"/>
                </a:cxn>
                <a:cxn ang="0">
                  <a:pos x="connsiteX4628" y="connsiteY4628"/>
                </a:cxn>
                <a:cxn ang="0">
                  <a:pos x="connsiteX4629" y="connsiteY4629"/>
                </a:cxn>
                <a:cxn ang="0">
                  <a:pos x="connsiteX4630" y="connsiteY4630"/>
                </a:cxn>
                <a:cxn ang="0">
                  <a:pos x="connsiteX4631" y="connsiteY4631"/>
                </a:cxn>
                <a:cxn ang="0">
                  <a:pos x="connsiteX4632" y="connsiteY4632"/>
                </a:cxn>
                <a:cxn ang="0">
                  <a:pos x="connsiteX4633" y="connsiteY4633"/>
                </a:cxn>
                <a:cxn ang="0">
                  <a:pos x="connsiteX4634" y="connsiteY4634"/>
                </a:cxn>
                <a:cxn ang="0">
                  <a:pos x="connsiteX4635" y="connsiteY4635"/>
                </a:cxn>
                <a:cxn ang="0">
                  <a:pos x="connsiteX4636" y="connsiteY4636"/>
                </a:cxn>
                <a:cxn ang="0">
                  <a:pos x="connsiteX4637" y="connsiteY4637"/>
                </a:cxn>
                <a:cxn ang="0">
                  <a:pos x="connsiteX4638" y="connsiteY4638"/>
                </a:cxn>
                <a:cxn ang="0">
                  <a:pos x="connsiteX4639" y="connsiteY4639"/>
                </a:cxn>
                <a:cxn ang="0">
                  <a:pos x="connsiteX4640" y="connsiteY4640"/>
                </a:cxn>
                <a:cxn ang="0">
                  <a:pos x="connsiteX4641" y="connsiteY4641"/>
                </a:cxn>
                <a:cxn ang="0">
                  <a:pos x="connsiteX4642" y="connsiteY4642"/>
                </a:cxn>
                <a:cxn ang="0">
                  <a:pos x="connsiteX4643" y="connsiteY4643"/>
                </a:cxn>
                <a:cxn ang="0">
                  <a:pos x="connsiteX4644" y="connsiteY4644"/>
                </a:cxn>
                <a:cxn ang="0">
                  <a:pos x="connsiteX4645" y="connsiteY4645"/>
                </a:cxn>
                <a:cxn ang="0">
                  <a:pos x="connsiteX4646" y="connsiteY4646"/>
                </a:cxn>
                <a:cxn ang="0">
                  <a:pos x="connsiteX4647" y="connsiteY4647"/>
                </a:cxn>
                <a:cxn ang="0">
                  <a:pos x="connsiteX4648" y="connsiteY4648"/>
                </a:cxn>
                <a:cxn ang="0">
                  <a:pos x="connsiteX4649" y="connsiteY4649"/>
                </a:cxn>
                <a:cxn ang="0">
                  <a:pos x="connsiteX4650" y="connsiteY4650"/>
                </a:cxn>
                <a:cxn ang="0">
                  <a:pos x="connsiteX4651" y="connsiteY4651"/>
                </a:cxn>
                <a:cxn ang="0">
                  <a:pos x="connsiteX4652" y="connsiteY4652"/>
                </a:cxn>
                <a:cxn ang="0">
                  <a:pos x="connsiteX4653" y="connsiteY4653"/>
                </a:cxn>
                <a:cxn ang="0">
                  <a:pos x="connsiteX4654" y="connsiteY4654"/>
                </a:cxn>
                <a:cxn ang="0">
                  <a:pos x="connsiteX4655" y="connsiteY4655"/>
                </a:cxn>
                <a:cxn ang="0">
                  <a:pos x="connsiteX4656" y="connsiteY4656"/>
                </a:cxn>
                <a:cxn ang="0">
                  <a:pos x="connsiteX4657" y="connsiteY4657"/>
                </a:cxn>
                <a:cxn ang="0">
                  <a:pos x="connsiteX4658" y="connsiteY4658"/>
                </a:cxn>
                <a:cxn ang="0">
                  <a:pos x="connsiteX4659" y="connsiteY4659"/>
                </a:cxn>
                <a:cxn ang="0">
                  <a:pos x="connsiteX4660" y="connsiteY4660"/>
                </a:cxn>
                <a:cxn ang="0">
                  <a:pos x="connsiteX4661" y="connsiteY4661"/>
                </a:cxn>
                <a:cxn ang="0">
                  <a:pos x="connsiteX4662" y="connsiteY4662"/>
                </a:cxn>
                <a:cxn ang="0">
                  <a:pos x="connsiteX4663" y="connsiteY4663"/>
                </a:cxn>
                <a:cxn ang="0">
                  <a:pos x="connsiteX4664" y="connsiteY4664"/>
                </a:cxn>
                <a:cxn ang="0">
                  <a:pos x="connsiteX4665" y="connsiteY4665"/>
                </a:cxn>
                <a:cxn ang="0">
                  <a:pos x="connsiteX4666" y="connsiteY4666"/>
                </a:cxn>
                <a:cxn ang="0">
                  <a:pos x="connsiteX4667" y="connsiteY4667"/>
                </a:cxn>
                <a:cxn ang="0">
                  <a:pos x="connsiteX4668" y="connsiteY4668"/>
                </a:cxn>
                <a:cxn ang="0">
                  <a:pos x="connsiteX4669" y="connsiteY4669"/>
                </a:cxn>
                <a:cxn ang="0">
                  <a:pos x="connsiteX4670" y="connsiteY4670"/>
                </a:cxn>
                <a:cxn ang="0">
                  <a:pos x="connsiteX4671" y="connsiteY4671"/>
                </a:cxn>
                <a:cxn ang="0">
                  <a:pos x="connsiteX4672" y="connsiteY4672"/>
                </a:cxn>
                <a:cxn ang="0">
                  <a:pos x="connsiteX4673" y="connsiteY4673"/>
                </a:cxn>
                <a:cxn ang="0">
                  <a:pos x="connsiteX4674" y="connsiteY4674"/>
                </a:cxn>
                <a:cxn ang="0">
                  <a:pos x="connsiteX4675" y="connsiteY4675"/>
                </a:cxn>
                <a:cxn ang="0">
                  <a:pos x="connsiteX4676" y="connsiteY4676"/>
                </a:cxn>
                <a:cxn ang="0">
                  <a:pos x="connsiteX4677" y="connsiteY4677"/>
                </a:cxn>
                <a:cxn ang="0">
                  <a:pos x="connsiteX4678" y="connsiteY4678"/>
                </a:cxn>
                <a:cxn ang="0">
                  <a:pos x="connsiteX4679" y="connsiteY4679"/>
                </a:cxn>
                <a:cxn ang="0">
                  <a:pos x="connsiteX4680" y="connsiteY4680"/>
                </a:cxn>
                <a:cxn ang="0">
                  <a:pos x="connsiteX4681" y="connsiteY4681"/>
                </a:cxn>
                <a:cxn ang="0">
                  <a:pos x="connsiteX4682" y="connsiteY4682"/>
                </a:cxn>
                <a:cxn ang="0">
                  <a:pos x="connsiteX4683" y="connsiteY4683"/>
                </a:cxn>
                <a:cxn ang="0">
                  <a:pos x="connsiteX4684" y="connsiteY4684"/>
                </a:cxn>
                <a:cxn ang="0">
                  <a:pos x="connsiteX4685" y="connsiteY4685"/>
                </a:cxn>
                <a:cxn ang="0">
                  <a:pos x="connsiteX4686" y="connsiteY4686"/>
                </a:cxn>
                <a:cxn ang="0">
                  <a:pos x="connsiteX4687" y="connsiteY4687"/>
                </a:cxn>
                <a:cxn ang="0">
                  <a:pos x="connsiteX4688" y="connsiteY4688"/>
                </a:cxn>
                <a:cxn ang="0">
                  <a:pos x="connsiteX4689" y="connsiteY4689"/>
                </a:cxn>
                <a:cxn ang="0">
                  <a:pos x="connsiteX4690" y="connsiteY4690"/>
                </a:cxn>
                <a:cxn ang="0">
                  <a:pos x="connsiteX4691" y="connsiteY4691"/>
                </a:cxn>
                <a:cxn ang="0">
                  <a:pos x="connsiteX4692" y="connsiteY4692"/>
                </a:cxn>
                <a:cxn ang="0">
                  <a:pos x="connsiteX4693" y="connsiteY4693"/>
                </a:cxn>
                <a:cxn ang="0">
                  <a:pos x="connsiteX4694" y="connsiteY4694"/>
                </a:cxn>
                <a:cxn ang="0">
                  <a:pos x="connsiteX4695" y="connsiteY4695"/>
                </a:cxn>
                <a:cxn ang="0">
                  <a:pos x="connsiteX4696" y="connsiteY4696"/>
                </a:cxn>
                <a:cxn ang="0">
                  <a:pos x="connsiteX4697" y="connsiteY4697"/>
                </a:cxn>
                <a:cxn ang="0">
                  <a:pos x="connsiteX4698" y="connsiteY4698"/>
                </a:cxn>
                <a:cxn ang="0">
                  <a:pos x="connsiteX4699" y="connsiteY4699"/>
                </a:cxn>
                <a:cxn ang="0">
                  <a:pos x="connsiteX4700" y="connsiteY4700"/>
                </a:cxn>
                <a:cxn ang="0">
                  <a:pos x="connsiteX4701" y="connsiteY4701"/>
                </a:cxn>
                <a:cxn ang="0">
                  <a:pos x="connsiteX4702" y="connsiteY4702"/>
                </a:cxn>
                <a:cxn ang="0">
                  <a:pos x="connsiteX4703" y="connsiteY4703"/>
                </a:cxn>
                <a:cxn ang="0">
                  <a:pos x="connsiteX4704" y="connsiteY4704"/>
                </a:cxn>
                <a:cxn ang="0">
                  <a:pos x="connsiteX4705" y="connsiteY4705"/>
                </a:cxn>
                <a:cxn ang="0">
                  <a:pos x="connsiteX4706" y="connsiteY4706"/>
                </a:cxn>
                <a:cxn ang="0">
                  <a:pos x="connsiteX4707" y="connsiteY4707"/>
                </a:cxn>
                <a:cxn ang="0">
                  <a:pos x="connsiteX4708" y="connsiteY4708"/>
                </a:cxn>
                <a:cxn ang="0">
                  <a:pos x="connsiteX4709" y="connsiteY4709"/>
                </a:cxn>
                <a:cxn ang="0">
                  <a:pos x="connsiteX4710" y="connsiteY4710"/>
                </a:cxn>
                <a:cxn ang="0">
                  <a:pos x="connsiteX4711" y="connsiteY4711"/>
                </a:cxn>
                <a:cxn ang="0">
                  <a:pos x="connsiteX4712" y="connsiteY4712"/>
                </a:cxn>
                <a:cxn ang="0">
                  <a:pos x="connsiteX4713" y="connsiteY4713"/>
                </a:cxn>
                <a:cxn ang="0">
                  <a:pos x="connsiteX4714" y="connsiteY4714"/>
                </a:cxn>
                <a:cxn ang="0">
                  <a:pos x="connsiteX4715" y="connsiteY4715"/>
                </a:cxn>
                <a:cxn ang="0">
                  <a:pos x="connsiteX4716" y="connsiteY4716"/>
                </a:cxn>
                <a:cxn ang="0">
                  <a:pos x="connsiteX4717" y="connsiteY4717"/>
                </a:cxn>
                <a:cxn ang="0">
                  <a:pos x="connsiteX4718" y="connsiteY4718"/>
                </a:cxn>
                <a:cxn ang="0">
                  <a:pos x="connsiteX4719" y="connsiteY4719"/>
                </a:cxn>
                <a:cxn ang="0">
                  <a:pos x="connsiteX4720" y="connsiteY4720"/>
                </a:cxn>
                <a:cxn ang="0">
                  <a:pos x="connsiteX4721" y="connsiteY4721"/>
                </a:cxn>
                <a:cxn ang="0">
                  <a:pos x="connsiteX4722" y="connsiteY4722"/>
                </a:cxn>
                <a:cxn ang="0">
                  <a:pos x="connsiteX4723" y="connsiteY4723"/>
                </a:cxn>
                <a:cxn ang="0">
                  <a:pos x="connsiteX4724" y="connsiteY4724"/>
                </a:cxn>
                <a:cxn ang="0">
                  <a:pos x="connsiteX4725" y="connsiteY4725"/>
                </a:cxn>
                <a:cxn ang="0">
                  <a:pos x="connsiteX4726" y="connsiteY4726"/>
                </a:cxn>
                <a:cxn ang="0">
                  <a:pos x="connsiteX4727" y="connsiteY4727"/>
                </a:cxn>
                <a:cxn ang="0">
                  <a:pos x="connsiteX4728" y="connsiteY4728"/>
                </a:cxn>
                <a:cxn ang="0">
                  <a:pos x="connsiteX4729" y="connsiteY4729"/>
                </a:cxn>
                <a:cxn ang="0">
                  <a:pos x="connsiteX4730" y="connsiteY4730"/>
                </a:cxn>
                <a:cxn ang="0">
                  <a:pos x="connsiteX4731" y="connsiteY4731"/>
                </a:cxn>
                <a:cxn ang="0">
                  <a:pos x="connsiteX4732" y="connsiteY4732"/>
                </a:cxn>
                <a:cxn ang="0">
                  <a:pos x="connsiteX4733" y="connsiteY4733"/>
                </a:cxn>
                <a:cxn ang="0">
                  <a:pos x="connsiteX4734" y="connsiteY4734"/>
                </a:cxn>
                <a:cxn ang="0">
                  <a:pos x="connsiteX4735" y="connsiteY4735"/>
                </a:cxn>
                <a:cxn ang="0">
                  <a:pos x="connsiteX4736" y="connsiteY4736"/>
                </a:cxn>
                <a:cxn ang="0">
                  <a:pos x="connsiteX4737" y="connsiteY4737"/>
                </a:cxn>
                <a:cxn ang="0">
                  <a:pos x="connsiteX4738" y="connsiteY4738"/>
                </a:cxn>
                <a:cxn ang="0">
                  <a:pos x="connsiteX4739" y="connsiteY4739"/>
                </a:cxn>
                <a:cxn ang="0">
                  <a:pos x="connsiteX4740" y="connsiteY4740"/>
                </a:cxn>
                <a:cxn ang="0">
                  <a:pos x="connsiteX4741" y="connsiteY4741"/>
                </a:cxn>
                <a:cxn ang="0">
                  <a:pos x="connsiteX4742" y="connsiteY4742"/>
                </a:cxn>
                <a:cxn ang="0">
                  <a:pos x="connsiteX4743" y="connsiteY4743"/>
                </a:cxn>
                <a:cxn ang="0">
                  <a:pos x="connsiteX4744" y="connsiteY4744"/>
                </a:cxn>
                <a:cxn ang="0">
                  <a:pos x="connsiteX4745" y="connsiteY4745"/>
                </a:cxn>
                <a:cxn ang="0">
                  <a:pos x="connsiteX4746" y="connsiteY4746"/>
                </a:cxn>
                <a:cxn ang="0">
                  <a:pos x="connsiteX4747" y="connsiteY4747"/>
                </a:cxn>
                <a:cxn ang="0">
                  <a:pos x="connsiteX4748" y="connsiteY4748"/>
                </a:cxn>
                <a:cxn ang="0">
                  <a:pos x="connsiteX4749" y="connsiteY4749"/>
                </a:cxn>
                <a:cxn ang="0">
                  <a:pos x="connsiteX4750" y="connsiteY4750"/>
                </a:cxn>
                <a:cxn ang="0">
                  <a:pos x="connsiteX4751" y="connsiteY4751"/>
                </a:cxn>
                <a:cxn ang="0">
                  <a:pos x="connsiteX4752" y="connsiteY4752"/>
                </a:cxn>
                <a:cxn ang="0">
                  <a:pos x="connsiteX4753" y="connsiteY4753"/>
                </a:cxn>
                <a:cxn ang="0">
                  <a:pos x="connsiteX4754" y="connsiteY4754"/>
                </a:cxn>
                <a:cxn ang="0">
                  <a:pos x="connsiteX4755" y="connsiteY4755"/>
                </a:cxn>
                <a:cxn ang="0">
                  <a:pos x="connsiteX4756" y="connsiteY4756"/>
                </a:cxn>
                <a:cxn ang="0">
                  <a:pos x="connsiteX4757" y="connsiteY4757"/>
                </a:cxn>
                <a:cxn ang="0">
                  <a:pos x="connsiteX4758" y="connsiteY4758"/>
                </a:cxn>
                <a:cxn ang="0">
                  <a:pos x="connsiteX4759" y="connsiteY4759"/>
                </a:cxn>
                <a:cxn ang="0">
                  <a:pos x="connsiteX4760" y="connsiteY4760"/>
                </a:cxn>
                <a:cxn ang="0">
                  <a:pos x="connsiteX4761" y="connsiteY4761"/>
                </a:cxn>
                <a:cxn ang="0">
                  <a:pos x="connsiteX4762" y="connsiteY4762"/>
                </a:cxn>
                <a:cxn ang="0">
                  <a:pos x="connsiteX4763" y="connsiteY4763"/>
                </a:cxn>
                <a:cxn ang="0">
                  <a:pos x="connsiteX4764" y="connsiteY4764"/>
                </a:cxn>
                <a:cxn ang="0">
                  <a:pos x="connsiteX4765" y="connsiteY4765"/>
                </a:cxn>
                <a:cxn ang="0">
                  <a:pos x="connsiteX4766" y="connsiteY4766"/>
                </a:cxn>
                <a:cxn ang="0">
                  <a:pos x="connsiteX4767" y="connsiteY4767"/>
                </a:cxn>
                <a:cxn ang="0">
                  <a:pos x="connsiteX4768" y="connsiteY4768"/>
                </a:cxn>
                <a:cxn ang="0">
                  <a:pos x="connsiteX4769" y="connsiteY4769"/>
                </a:cxn>
                <a:cxn ang="0">
                  <a:pos x="connsiteX4770" y="connsiteY4770"/>
                </a:cxn>
                <a:cxn ang="0">
                  <a:pos x="connsiteX4771" y="connsiteY4771"/>
                </a:cxn>
                <a:cxn ang="0">
                  <a:pos x="connsiteX4772" y="connsiteY4772"/>
                </a:cxn>
                <a:cxn ang="0">
                  <a:pos x="connsiteX4773" y="connsiteY4773"/>
                </a:cxn>
                <a:cxn ang="0">
                  <a:pos x="connsiteX4774" y="connsiteY4774"/>
                </a:cxn>
                <a:cxn ang="0">
                  <a:pos x="connsiteX4775" y="connsiteY4775"/>
                </a:cxn>
                <a:cxn ang="0">
                  <a:pos x="connsiteX4776" y="connsiteY4776"/>
                </a:cxn>
                <a:cxn ang="0">
                  <a:pos x="connsiteX4777" y="connsiteY4777"/>
                </a:cxn>
                <a:cxn ang="0">
                  <a:pos x="connsiteX4778" y="connsiteY4778"/>
                </a:cxn>
                <a:cxn ang="0">
                  <a:pos x="connsiteX4779" y="connsiteY4779"/>
                </a:cxn>
                <a:cxn ang="0">
                  <a:pos x="connsiteX4780" y="connsiteY4780"/>
                </a:cxn>
                <a:cxn ang="0">
                  <a:pos x="connsiteX4781" y="connsiteY4781"/>
                </a:cxn>
                <a:cxn ang="0">
                  <a:pos x="connsiteX4782" y="connsiteY4782"/>
                </a:cxn>
                <a:cxn ang="0">
                  <a:pos x="connsiteX4783" y="connsiteY4783"/>
                </a:cxn>
                <a:cxn ang="0">
                  <a:pos x="connsiteX4784" y="connsiteY4784"/>
                </a:cxn>
                <a:cxn ang="0">
                  <a:pos x="connsiteX4785" y="connsiteY4785"/>
                </a:cxn>
                <a:cxn ang="0">
                  <a:pos x="connsiteX4786" y="connsiteY4786"/>
                </a:cxn>
                <a:cxn ang="0">
                  <a:pos x="connsiteX4787" y="connsiteY4787"/>
                </a:cxn>
                <a:cxn ang="0">
                  <a:pos x="connsiteX4788" y="connsiteY4788"/>
                </a:cxn>
                <a:cxn ang="0">
                  <a:pos x="connsiteX4789" y="connsiteY4789"/>
                </a:cxn>
                <a:cxn ang="0">
                  <a:pos x="connsiteX4790" y="connsiteY4790"/>
                </a:cxn>
                <a:cxn ang="0">
                  <a:pos x="connsiteX4791" y="connsiteY4791"/>
                </a:cxn>
                <a:cxn ang="0">
                  <a:pos x="connsiteX4792" y="connsiteY4792"/>
                </a:cxn>
                <a:cxn ang="0">
                  <a:pos x="connsiteX4793" y="connsiteY4793"/>
                </a:cxn>
                <a:cxn ang="0">
                  <a:pos x="connsiteX4794" y="connsiteY4794"/>
                </a:cxn>
                <a:cxn ang="0">
                  <a:pos x="connsiteX4795" y="connsiteY4795"/>
                </a:cxn>
                <a:cxn ang="0">
                  <a:pos x="connsiteX4796" y="connsiteY4796"/>
                </a:cxn>
                <a:cxn ang="0">
                  <a:pos x="connsiteX4797" y="connsiteY4797"/>
                </a:cxn>
                <a:cxn ang="0">
                  <a:pos x="connsiteX4798" y="connsiteY4798"/>
                </a:cxn>
                <a:cxn ang="0">
                  <a:pos x="connsiteX4799" y="connsiteY4799"/>
                </a:cxn>
                <a:cxn ang="0">
                  <a:pos x="connsiteX4800" y="connsiteY4800"/>
                </a:cxn>
                <a:cxn ang="0">
                  <a:pos x="connsiteX4801" y="connsiteY4801"/>
                </a:cxn>
                <a:cxn ang="0">
                  <a:pos x="connsiteX4802" y="connsiteY4802"/>
                </a:cxn>
                <a:cxn ang="0">
                  <a:pos x="connsiteX4803" y="connsiteY4803"/>
                </a:cxn>
                <a:cxn ang="0">
                  <a:pos x="connsiteX4804" y="connsiteY4804"/>
                </a:cxn>
                <a:cxn ang="0">
                  <a:pos x="connsiteX4805" y="connsiteY4805"/>
                </a:cxn>
                <a:cxn ang="0">
                  <a:pos x="connsiteX4806" y="connsiteY4806"/>
                </a:cxn>
                <a:cxn ang="0">
                  <a:pos x="connsiteX4807" y="connsiteY4807"/>
                </a:cxn>
                <a:cxn ang="0">
                  <a:pos x="connsiteX4808" y="connsiteY4808"/>
                </a:cxn>
                <a:cxn ang="0">
                  <a:pos x="connsiteX4809" y="connsiteY4809"/>
                </a:cxn>
                <a:cxn ang="0">
                  <a:pos x="connsiteX4810" y="connsiteY4810"/>
                </a:cxn>
                <a:cxn ang="0">
                  <a:pos x="connsiteX4811" y="connsiteY4811"/>
                </a:cxn>
                <a:cxn ang="0">
                  <a:pos x="connsiteX4812" y="connsiteY4812"/>
                </a:cxn>
                <a:cxn ang="0">
                  <a:pos x="connsiteX4813" y="connsiteY4813"/>
                </a:cxn>
                <a:cxn ang="0">
                  <a:pos x="connsiteX4814" y="connsiteY4814"/>
                </a:cxn>
                <a:cxn ang="0">
                  <a:pos x="connsiteX4815" y="connsiteY4815"/>
                </a:cxn>
                <a:cxn ang="0">
                  <a:pos x="connsiteX4816" y="connsiteY4816"/>
                </a:cxn>
                <a:cxn ang="0">
                  <a:pos x="connsiteX4817" y="connsiteY4817"/>
                </a:cxn>
                <a:cxn ang="0">
                  <a:pos x="connsiteX4818" y="connsiteY4818"/>
                </a:cxn>
                <a:cxn ang="0">
                  <a:pos x="connsiteX4819" y="connsiteY4819"/>
                </a:cxn>
                <a:cxn ang="0">
                  <a:pos x="connsiteX4820" y="connsiteY4820"/>
                </a:cxn>
                <a:cxn ang="0">
                  <a:pos x="connsiteX4821" y="connsiteY4821"/>
                </a:cxn>
                <a:cxn ang="0">
                  <a:pos x="connsiteX4822" y="connsiteY4822"/>
                </a:cxn>
                <a:cxn ang="0">
                  <a:pos x="connsiteX4823" y="connsiteY4823"/>
                </a:cxn>
                <a:cxn ang="0">
                  <a:pos x="connsiteX4824" y="connsiteY4824"/>
                </a:cxn>
                <a:cxn ang="0">
                  <a:pos x="connsiteX4825" y="connsiteY4825"/>
                </a:cxn>
                <a:cxn ang="0">
                  <a:pos x="connsiteX4826" y="connsiteY4826"/>
                </a:cxn>
                <a:cxn ang="0">
                  <a:pos x="connsiteX4827" y="connsiteY4827"/>
                </a:cxn>
                <a:cxn ang="0">
                  <a:pos x="connsiteX4828" y="connsiteY4828"/>
                </a:cxn>
                <a:cxn ang="0">
                  <a:pos x="connsiteX4829" y="connsiteY4829"/>
                </a:cxn>
                <a:cxn ang="0">
                  <a:pos x="connsiteX4830" y="connsiteY4830"/>
                </a:cxn>
                <a:cxn ang="0">
                  <a:pos x="connsiteX4831" y="connsiteY4831"/>
                </a:cxn>
                <a:cxn ang="0">
                  <a:pos x="connsiteX4832" y="connsiteY4832"/>
                </a:cxn>
                <a:cxn ang="0">
                  <a:pos x="connsiteX4833" y="connsiteY4833"/>
                </a:cxn>
                <a:cxn ang="0">
                  <a:pos x="connsiteX4834" y="connsiteY4834"/>
                </a:cxn>
                <a:cxn ang="0">
                  <a:pos x="connsiteX4835" y="connsiteY4835"/>
                </a:cxn>
                <a:cxn ang="0">
                  <a:pos x="connsiteX4836" y="connsiteY4836"/>
                </a:cxn>
                <a:cxn ang="0">
                  <a:pos x="connsiteX4837" y="connsiteY4837"/>
                </a:cxn>
                <a:cxn ang="0">
                  <a:pos x="connsiteX4838" y="connsiteY4838"/>
                </a:cxn>
                <a:cxn ang="0">
                  <a:pos x="connsiteX4839" y="connsiteY4839"/>
                </a:cxn>
                <a:cxn ang="0">
                  <a:pos x="connsiteX4840" y="connsiteY4840"/>
                </a:cxn>
                <a:cxn ang="0">
                  <a:pos x="connsiteX4841" y="connsiteY4841"/>
                </a:cxn>
                <a:cxn ang="0">
                  <a:pos x="connsiteX4842" y="connsiteY4842"/>
                </a:cxn>
                <a:cxn ang="0">
                  <a:pos x="connsiteX4843" y="connsiteY4843"/>
                </a:cxn>
                <a:cxn ang="0">
                  <a:pos x="connsiteX4844" y="connsiteY4844"/>
                </a:cxn>
                <a:cxn ang="0">
                  <a:pos x="connsiteX4845" y="connsiteY4845"/>
                </a:cxn>
                <a:cxn ang="0">
                  <a:pos x="connsiteX4846" y="connsiteY4846"/>
                </a:cxn>
                <a:cxn ang="0">
                  <a:pos x="connsiteX4847" y="connsiteY4847"/>
                </a:cxn>
                <a:cxn ang="0">
                  <a:pos x="connsiteX4848" y="connsiteY4848"/>
                </a:cxn>
                <a:cxn ang="0">
                  <a:pos x="connsiteX4849" y="connsiteY4849"/>
                </a:cxn>
                <a:cxn ang="0">
                  <a:pos x="connsiteX4850" y="connsiteY4850"/>
                </a:cxn>
                <a:cxn ang="0">
                  <a:pos x="connsiteX4851" y="connsiteY4851"/>
                </a:cxn>
                <a:cxn ang="0">
                  <a:pos x="connsiteX4852" y="connsiteY4852"/>
                </a:cxn>
                <a:cxn ang="0">
                  <a:pos x="connsiteX4853" y="connsiteY4853"/>
                </a:cxn>
                <a:cxn ang="0">
                  <a:pos x="connsiteX4854" y="connsiteY4854"/>
                </a:cxn>
                <a:cxn ang="0">
                  <a:pos x="connsiteX4855" y="connsiteY4855"/>
                </a:cxn>
                <a:cxn ang="0">
                  <a:pos x="connsiteX4856" y="connsiteY4856"/>
                </a:cxn>
                <a:cxn ang="0">
                  <a:pos x="connsiteX4857" y="connsiteY4857"/>
                </a:cxn>
                <a:cxn ang="0">
                  <a:pos x="connsiteX4858" y="connsiteY4858"/>
                </a:cxn>
                <a:cxn ang="0">
                  <a:pos x="connsiteX4859" y="connsiteY4859"/>
                </a:cxn>
                <a:cxn ang="0">
                  <a:pos x="connsiteX4860" y="connsiteY4860"/>
                </a:cxn>
                <a:cxn ang="0">
                  <a:pos x="connsiteX4861" y="connsiteY4861"/>
                </a:cxn>
                <a:cxn ang="0">
                  <a:pos x="connsiteX4862" y="connsiteY4862"/>
                </a:cxn>
                <a:cxn ang="0">
                  <a:pos x="connsiteX4863" y="connsiteY4863"/>
                </a:cxn>
                <a:cxn ang="0">
                  <a:pos x="connsiteX4864" y="connsiteY4864"/>
                </a:cxn>
                <a:cxn ang="0">
                  <a:pos x="connsiteX4865" y="connsiteY4865"/>
                </a:cxn>
                <a:cxn ang="0">
                  <a:pos x="connsiteX4866" y="connsiteY4866"/>
                </a:cxn>
                <a:cxn ang="0">
                  <a:pos x="connsiteX4867" y="connsiteY4867"/>
                </a:cxn>
                <a:cxn ang="0">
                  <a:pos x="connsiteX4868" y="connsiteY4868"/>
                </a:cxn>
                <a:cxn ang="0">
                  <a:pos x="connsiteX4869" y="connsiteY4869"/>
                </a:cxn>
                <a:cxn ang="0">
                  <a:pos x="connsiteX4870" y="connsiteY4870"/>
                </a:cxn>
                <a:cxn ang="0">
                  <a:pos x="connsiteX4871" y="connsiteY4871"/>
                </a:cxn>
                <a:cxn ang="0">
                  <a:pos x="connsiteX4872" y="connsiteY4872"/>
                </a:cxn>
                <a:cxn ang="0">
                  <a:pos x="connsiteX4873" y="connsiteY4873"/>
                </a:cxn>
                <a:cxn ang="0">
                  <a:pos x="connsiteX4874" y="connsiteY4874"/>
                </a:cxn>
                <a:cxn ang="0">
                  <a:pos x="connsiteX4875" y="connsiteY4875"/>
                </a:cxn>
                <a:cxn ang="0">
                  <a:pos x="connsiteX4876" y="connsiteY4876"/>
                </a:cxn>
                <a:cxn ang="0">
                  <a:pos x="connsiteX4877" y="connsiteY4877"/>
                </a:cxn>
                <a:cxn ang="0">
                  <a:pos x="connsiteX4878" y="connsiteY4878"/>
                </a:cxn>
                <a:cxn ang="0">
                  <a:pos x="connsiteX4879" y="connsiteY4879"/>
                </a:cxn>
                <a:cxn ang="0">
                  <a:pos x="connsiteX4880" y="connsiteY4880"/>
                </a:cxn>
                <a:cxn ang="0">
                  <a:pos x="connsiteX4881" y="connsiteY4881"/>
                </a:cxn>
                <a:cxn ang="0">
                  <a:pos x="connsiteX4882" y="connsiteY4882"/>
                </a:cxn>
                <a:cxn ang="0">
                  <a:pos x="connsiteX4883" y="connsiteY4883"/>
                </a:cxn>
                <a:cxn ang="0">
                  <a:pos x="connsiteX4884" y="connsiteY4884"/>
                </a:cxn>
                <a:cxn ang="0">
                  <a:pos x="connsiteX4885" y="connsiteY4885"/>
                </a:cxn>
                <a:cxn ang="0">
                  <a:pos x="connsiteX4886" y="connsiteY4886"/>
                </a:cxn>
                <a:cxn ang="0">
                  <a:pos x="connsiteX4887" y="connsiteY4887"/>
                </a:cxn>
                <a:cxn ang="0">
                  <a:pos x="connsiteX4888" y="connsiteY4888"/>
                </a:cxn>
                <a:cxn ang="0">
                  <a:pos x="connsiteX4889" y="connsiteY4889"/>
                </a:cxn>
                <a:cxn ang="0">
                  <a:pos x="connsiteX4890" y="connsiteY4890"/>
                </a:cxn>
                <a:cxn ang="0">
                  <a:pos x="connsiteX4891" y="connsiteY4891"/>
                </a:cxn>
                <a:cxn ang="0">
                  <a:pos x="connsiteX4892" y="connsiteY4892"/>
                </a:cxn>
                <a:cxn ang="0">
                  <a:pos x="connsiteX4893" y="connsiteY4893"/>
                </a:cxn>
                <a:cxn ang="0">
                  <a:pos x="connsiteX4894" y="connsiteY4894"/>
                </a:cxn>
                <a:cxn ang="0">
                  <a:pos x="connsiteX4895" y="connsiteY4895"/>
                </a:cxn>
                <a:cxn ang="0">
                  <a:pos x="connsiteX4896" y="connsiteY4896"/>
                </a:cxn>
                <a:cxn ang="0">
                  <a:pos x="connsiteX4897" y="connsiteY4897"/>
                </a:cxn>
                <a:cxn ang="0">
                  <a:pos x="connsiteX4898" y="connsiteY4898"/>
                </a:cxn>
                <a:cxn ang="0">
                  <a:pos x="connsiteX4899" y="connsiteY4899"/>
                </a:cxn>
                <a:cxn ang="0">
                  <a:pos x="connsiteX4900" y="connsiteY4900"/>
                </a:cxn>
                <a:cxn ang="0">
                  <a:pos x="connsiteX4901" y="connsiteY4901"/>
                </a:cxn>
                <a:cxn ang="0">
                  <a:pos x="connsiteX4902" y="connsiteY4902"/>
                </a:cxn>
                <a:cxn ang="0">
                  <a:pos x="connsiteX4903" y="connsiteY4903"/>
                </a:cxn>
                <a:cxn ang="0">
                  <a:pos x="connsiteX4904" y="connsiteY4904"/>
                </a:cxn>
                <a:cxn ang="0">
                  <a:pos x="connsiteX4905" y="connsiteY4905"/>
                </a:cxn>
                <a:cxn ang="0">
                  <a:pos x="connsiteX4906" y="connsiteY4906"/>
                </a:cxn>
                <a:cxn ang="0">
                  <a:pos x="connsiteX4907" y="connsiteY4907"/>
                </a:cxn>
                <a:cxn ang="0">
                  <a:pos x="connsiteX4908" y="connsiteY4908"/>
                </a:cxn>
                <a:cxn ang="0">
                  <a:pos x="connsiteX4909" y="connsiteY4909"/>
                </a:cxn>
                <a:cxn ang="0">
                  <a:pos x="connsiteX4910" y="connsiteY4910"/>
                </a:cxn>
                <a:cxn ang="0">
                  <a:pos x="connsiteX4911" y="connsiteY4911"/>
                </a:cxn>
                <a:cxn ang="0">
                  <a:pos x="connsiteX4912" y="connsiteY4912"/>
                </a:cxn>
                <a:cxn ang="0">
                  <a:pos x="connsiteX4913" y="connsiteY4913"/>
                </a:cxn>
                <a:cxn ang="0">
                  <a:pos x="connsiteX4914" y="connsiteY4914"/>
                </a:cxn>
                <a:cxn ang="0">
                  <a:pos x="connsiteX4915" y="connsiteY4915"/>
                </a:cxn>
                <a:cxn ang="0">
                  <a:pos x="connsiteX4916" y="connsiteY4916"/>
                </a:cxn>
                <a:cxn ang="0">
                  <a:pos x="connsiteX4917" y="connsiteY4917"/>
                </a:cxn>
                <a:cxn ang="0">
                  <a:pos x="connsiteX4918" y="connsiteY4918"/>
                </a:cxn>
                <a:cxn ang="0">
                  <a:pos x="connsiteX4919" y="connsiteY4919"/>
                </a:cxn>
                <a:cxn ang="0">
                  <a:pos x="connsiteX4920" y="connsiteY4920"/>
                </a:cxn>
                <a:cxn ang="0">
                  <a:pos x="connsiteX4921" y="connsiteY4921"/>
                </a:cxn>
                <a:cxn ang="0">
                  <a:pos x="connsiteX4922" y="connsiteY4922"/>
                </a:cxn>
                <a:cxn ang="0">
                  <a:pos x="connsiteX4923" y="connsiteY4923"/>
                </a:cxn>
                <a:cxn ang="0">
                  <a:pos x="connsiteX4924" y="connsiteY4924"/>
                </a:cxn>
                <a:cxn ang="0">
                  <a:pos x="connsiteX4925" y="connsiteY4925"/>
                </a:cxn>
                <a:cxn ang="0">
                  <a:pos x="connsiteX4926" y="connsiteY4926"/>
                </a:cxn>
                <a:cxn ang="0">
                  <a:pos x="connsiteX4927" y="connsiteY4927"/>
                </a:cxn>
                <a:cxn ang="0">
                  <a:pos x="connsiteX4928" y="connsiteY4928"/>
                </a:cxn>
                <a:cxn ang="0">
                  <a:pos x="connsiteX4929" y="connsiteY4929"/>
                </a:cxn>
                <a:cxn ang="0">
                  <a:pos x="connsiteX4930" y="connsiteY4930"/>
                </a:cxn>
                <a:cxn ang="0">
                  <a:pos x="connsiteX4931" y="connsiteY4931"/>
                </a:cxn>
                <a:cxn ang="0">
                  <a:pos x="connsiteX4932" y="connsiteY4932"/>
                </a:cxn>
                <a:cxn ang="0">
                  <a:pos x="connsiteX4933" y="connsiteY4933"/>
                </a:cxn>
                <a:cxn ang="0">
                  <a:pos x="connsiteX4934" y="connsiteY4934"/>
                </a:cxn>
                <a:cxn ang="0">
                  <a:pos x="connsiteX4935" y="connsiteY4935"/>
                </a:cxn>
                <a:cxn ang="0">
                  <a:pos x="connsiteX4936" y="connsiteY4936"/>
                </a:cxn>
                <a:cxn ang="0">
                  <a:pos x="connsiteX4937" y="connsiteY4937"/>
                </a:cxn>
                <a:cxn ang="0">
                  <a:pos x="connsiteX4938" y="connsiteY4938"/>
                </a:cxn>
                <a:cxn ang="0">
                  <a:pos x="connsiteX4939" y="connsiteY4939"/>
                </a:cxn>
                <a:cxn ang="0">
                  <a:pos x="connsiteX4940" y="connsiteY4940"/>
                </a:cxn>
                <a:cxn ang="0">
                  <a:pos x="connsiteX4941" y="connsiteY4941"/>
                </a:cxn>
                <a:cxn ang="0">
                  <a:pos x="connsiteX4942" y="connsiteY4942"/>
                </a:cxn>
                <a:cxn ang="0">
                  <a:pos x="connsiteX4943" y="connsiteY4943"/>
                </a:cxn>
                <a:cxn ang="0">
                  <a:pos x="connsiteX4944" y="connsiteY4944"/>
                </a:cxn>
                <a:cxn ang="0">
                  <a:pos x="connsiteX4945" y="connsiteY4945"/>
                </a:cxn>
                <a:cxn ang="0">
                  <a:pos x="connsiteX4946" y="connsiteY4946"/>
                </a:cxn>
                <a:cxn ang="0">
                  <a:pos x="connsiteX4947" y="connsiteY4947"/>
                </a:cxn>
                <a:cxn ang="0">
                  <a:pos x="connsiteX4948" y="connsiteY4948"/>
                </a:cxn>
                <a:cxn ang="0">
                  <a:pos x="connsiteX4949" y="connsiteY4949"/>
                </a:cxn>
                <a:cxn ang="0">
                  <a:pos x="connsiteX4950" y="connsiteY4950"/>
                </a:cxn>
                <a:cxn ang="0">
                  <a:pos x="connsiteX4951" y="connsiteY4951"/>
                </a:cxn>
                <a:cxn ang="0">
                  <a:pos x="connsiteX4952" y="connsiteY4952"/>
                </a:cxn>
                <a:cxn ang="0">
                  <a:pos x="connsiteX4953" y="connsiteY4953"/>
                </a:cxn>
                <a:cxn ang="0">
                  <a:pos x="connsiteX4954" y="connsiteY4954"/>
                </a:cxn>
                <a:cxn ang="0">
                  <a:pos x="connsiteX4955" y="connsiteY4955"/>
                </a:cxn>
                <a:cxn ang="0">
                  <a:pos x="connsiteX4956" y="connsiteY4956"/>
                </a:cxn>
                <a:cxn ang="0">
                  <a:pos x="connsiteX4957" y="connsiteY4957"/>
                </a:cxn>
                <a:cxn ang="0">
                  <a:pos x="connsiteX4958" y="connsiteY4958"/>
                </a:cxn>
                <a:cxn ang="0">
                  <a:pos x="connsiteX4959" y="connsiteY4959"/>
                </a:cxn>
                <a:cxn ang="0">
                  <a:pos x="connsiteX4960" y="connsiteY4960"/>
                </a:cxn>
                <a:cxn ang="0">
                  <a:pos x="connsiteX4961" y="connsiteY4961"/>
                </a:cxn>
                <a:cxn ang="0">
                  <a:pos x="connsiteX4962" y="connsiteY4962"/>
                </a:cxn>
                <a:cxn ang="0">
                  <a:pos x="connsiteX4963" y="connsiteY4963"/>
                </a:cxn>
                <a:cxn ang="0">
                  <a:pos x="connsiteX4964" y="connsiteY4964"/>
                </a:cxn>
                <a:cxn ang="0">
                  <a:pos x="connsiteX4965" y="connsiteY4965"/>
                </a:cxn>
                <a:cxn ang="0">
                  <a:pos x="connsiteX4966" y="connsiteY4966"/>
                </a:cxn>
                <a:cxn ang="0">
                  <a:pos x="connsiteX4967" y="connsiteY4967"/>
                </a:cxn>
                <a:cxn ang="0">
                  <a:pos x="connsiteX4968" y="connsiteY4968"/>
                </a:cxn>
                <a:cxn ang="0">
                  <a:pos x="connsiteX4969" y="connsiteY4969"/>
                </a:cxn>
              </a:cxnLst>
              <a:rect l="l" t="t" r="r" b="b"/>
              <a:pathLst>
                <a:path w="4329610" h="2891509">
                  <a:moveTo>
                    <a:pt x="2733801" y="2749267"/>
                  </a:moveTo>
                  <a:cubicBezTo>
                    <a:pt x="2760199" y="2750247"/>
                    <a:pt x="2794711" y="2765281"/>
                    <a:pt x="2821325" y="2789155"/>
                  </a:cubicBezTo>
                  <a:cubicBezTo>
                    <a:pt x="2841286" y="2807063"/>
                    <a:pt x="2852552" y="2826129"/>
                    <a:pt x="2854030" y="2841514"/>
                  </a:cubicBezTo>
                  <a:cubicBezTo>
                    <a:pt x="2854524" y="2846640"/>
                    <a:pt x="2853929" y="2851360"/>
                    <a:pt x="2852207" y="2855490"/>
                  </a:cubicBezTo>
                  <a:lnTo>
                    <a:pt x="2847866" y="2859816"/>
                  </a:lnTo>
                  <a:lnTo>
                    <a:pt x="2840153" y="2861118"/>
                  </a:lnTo>
                  <a:cubicBezTo>
                    <a:pt x="2820354" y="2860383"/>
                    <a:pt x="2795992" y="2851743"/>
                    <a:pt x="2773820" y="2837396"/>
                  </a:cubicBezTo>
                  <a:lnTo>
                    <a:pt x="2765173" y="2830800"/>
                  </a:lnTo>
                  <a:lnTo>
                    <a:pt x="2771993" y="2849063"/>
                  </a:lnTo>
                  <a:cubicBezTo>
                    <a:pt x="2772487" y="2854191"/>
                    <a:pt x="2771892" y="2858910"/>
                    <a:pt x="2770170" y="2863040"/>
                  </a:cubicBezTo>
                  <a:lnTo>
                    <a:pt x="2765829" y="2867367"/>
                  </a:lnTo>
                  <a:lnTo>
                    <a:pt x="2758116" y="2868669"/>
                  </a:lnTo>
                  <a:cubicBezTo>
                    <a:pt x="2738318" y="2867933"/>
                    <a:pt x="2713956" y="2859293"/>
                    <a:pt x="2691785" y="2844947"/>
                  </a:cubicBezTo>
                  <a:lnTo>
                    <a:pt x="2683138" y="2838350"/>
                  </a:lnTo>
                  <a:lnTo>
                    <a:pt x="2689958" y="2856615"/>
                  </a:lnTo>
                  <a:cubicBezTo>
                    <a:pt x="2690450" y="2861743"/>
                    <a:pt x="2689856" y="2866460"/>
                    <a:pt x="2688134" y="2870591"/>
                  </a:cubicBezTo>
                  <a:lnTo>
                    <a:pt x="2683792" y="2874917"/>
                  </a:lnTo>
                  <a:lnTo>
                    <a:pt x="2676080" y="2876219"/>
                  </a:lnTo>
                  <a:cubicBezTo>
                    <a:pt x="2656282" y="2875485"/>
                    <a:pt x="2631920" y="2866844"/>
                    <a:pt x="2609748" y="2852497"/>
                  </a:cubicBezTo>
                  <a:lnTo>
                    <a:pt x="2601100" y="2845901"/>
                  </a:lnTo>
                  <a:lnTo>
                    <a:pt x="2607921" y="2864165"/>
                  </a:lnTo>
                  <a:cubicBezTo>
                    <a:pt x="2608415" y="2869293"/>
                    <a:pt x="2607820" y="2874012"/>
                    <a:pt x="2606098" y="2878141"/>
                  </a:cubicBezTo>
                  <a:lnTo>
                    <a:pt x="2601757" y="2882468"/>
                  </a:lnTo>
                  <a:lnTo>
                    <a:pt x="2594043" y="2883770"/>
                  </a:lnTo>
                  <a:cubicBezTo>
                    <a:pt x="2574246" y="2883035"/>
                    <a:pt x="2549884" y="2874395"/>
                    <a:pt x="2527711" y="2860048"/>
                  </a:cubicBezTo>
                  <a:lnTo>
                    <a:pt x="2516098" y="2851188"/>
                  </a:lnTo>
                  <a:lnTo>
                    <a:pt x="2523834" y="2871904"/>
                  </a:lnTo>
                  <a:cubicBezTo>
                    <a:pt x="2524327" y="2877033"/>
                    <a:pt x="2523733" y="2881751"/>
                    <a:pt x="2522011" y="2885881"/>
                  </a:cubicBezTo>
                  <a:lnTo>
                    <a:pt x="2517669" y="2890208"/>
                  </a:lnTo>
                  <a:lnTo>
                    <a:pt x="2509956" y="2891509"/>
                  </a:lnTo>
                  <a:cubicBezTo>
                    <a:pt x="2483559" y="2890529"/>
                    <a:pt x="2449047" y="2875496"/>
                    <a:pt x="2422434" y="2851620"/>
                  </a:cubicBezTo>
                  <a:cubicBezTo>
                    <a:pt x="2395820" y="2827744"/>
                    <a:pt x="2384663" y="2801808"/>
                    <a:pt x="2391551" y="2785287"/>
                  </a:cubicBezTo>
                  <a:lnTo>
                    <a:pt x="2395892" y="2780960"/>
                  </a:lnTo>
                  <a:lnTo>
                    <a:pt x="2403606" y="2779658"/>
                  </a:lnTo>
                  <a:cubicBezTo>
                    <a:pt x="2423403" y="2780394"/>
                    <a:pt x="2447766" y="2789034"/>
                    <a:pt x="2469937" y="2803380"/>
                  </a:cubicBezTo>
                  <a:lnTo>
                    <a:pt x="2480810" y="2811674"/>
                  </a:lnTo>
                  <a:lnTo>
                    <a:pt x="2478516" y="2807956"/>
                  </a:lnTo>
                  <a:cubicBezTo>
                    <a:pt x="2473261" y="2796421"/>
                    <a:pt x="2472195" y="2785808"/>
                    <a:pt x="2475639" y="2777547"/>
                  </a:cubicBezTo>
                  <a:lnTo>
                    <a:pt x="2479980" y="2773220"/>
                  </a:lnTo>
                  <a:lnTo>
                    <a:pt x="2487693" y="2771919"/>
                  </a:lnTo>
                  <a:cubicBezTo>
                    <a:pt x="2507491" y="2772654"/>
                    <a:pt x="2531853" y="2781294"/>
                    <a:pt x="2554025" y="2795640"/>
                  </a:cubicBezTo>
                  <a:lnTo>
                    <a:pt x="2560804" y="2800813"/>
                  </a:lnTo>
                  <a:lnTo>
                    <a:pt x="2560553" y="2800405"/>
                  </a:lnTo>
                  <a:cubicBezTo>
                    <a:pt x="2555298" y="2788872"/>
                    <a:pt x="2554231" y="2778257"/>
                    <a:pt x="2557675" y="2769996"/>
                  </a:cubicBezTo>
                  <a:lnTo>
                    <a:pt x="2562016" y="2765669"/>
                  </a:lnTo>
                  <a:lnTo>
                    <a:pt x="2569730" y="2764368"/>
                  </a:lnTo>
                  <a:cubicBezTo>
                    <a:pt x="2589527" y="2765104"/>
                    <a:pt x="2613889" y="2773743"/>
                    <a:pt x="2636061" y="2788090"/>
                  </a:cubicBezTo>
                  <a:lnTo>
                    <a:pt x="2642840" y="2793262"/>
                  </a:lnTo>
                  <a:lnTo>
                    <a:pt x="2642589" y="2792854"/>
                  </a:lnTo>
                  <a:cubicBezTo>
                    <a:pt x="2637334" y="2781321"/>
                    <a:pt x="2636267" y="2770706"/>
                    <a:pt x="2639711" y="2762446"/>
                  </a:cubicBezTo>
                  <a:lnTo>
                    <a:pt x="2644052" y="2758120"/>
                  </a:lnTo>
                  <a:lnTo>
                    <a:pt x="2651766" y="2756818"/>
                  </a:lnTo>
                  <a:cubicBezTo>
                    <a:pt x="2671563" y="2757553"/>
                    <a:pt x="2695926" y="2766193"/>
                    <a:pt x="2718098" y="2780539"/>
                  </a:cubicBezTo>
                  <a:lnTo>
                    <a:pt x="2724876" y="2785711"/>
                  </a:lnTo>
                  <a:lnTo>
                    <a:pt x="2724624" y="2785304"/>
                  </a:lnTo>
                  <a:cubicBezTo>
                    <a:pt x="2719370" y="2773770"/>
                    <a:pt x="2718303" y="2763155"/>
                    <a:pt x="2721748" y="2754895"/>
                  </a:cubicBezTo>
                  <a:lnTo>
                    <a:pt x="2726089" y="2750568"/>
                  </a:lnTo>
                  <a:close/>
                  <a:moveTo>
                    <a:pt x="2771551" y="2608788"/>
                  </a:moveTo>
                  <a:lnTo>
                    <a:pt x="2763268" y="2619668"/>
                  </a:lnTo>
                  <a:lnTo>
                    <a:pt x="2749978" y="2631574"/>
                  </a:lnTo>
                  <a:lnTo>
                    <a:pt x="2752768" y="2640190"/>
                  </a:lnTo>
                  <a:lnTo>
                    <a:pt x="2749398" y="2659393"/>
                  </a:lnTo>
                  <a:lnTo>
                    <a:pt x="2756694" y="2651328"/>
                  </a:lnTo>
                  <a:lnTo>
                    <a:pt x="2774684" y="2637774"/>
                  </a:lnTo>
                  <a:lnTo>
                    <a:pt x="2770326" y="2612982"/>
                  </a:lnTo>
                  <a:close/>
                  <a:moveTo>
                    <a:pt x="3102847" y="2543612"/>
                  </a:moveTo>
                  <a:lnTo>
                    <a:pt x="3101964" y="2544607"/>
                  </a:lnTo>
                  <a:lnTo>
                    <a:pt x="3105026" y="2546557"/>
                  </a:lnTo>
                  <a:close/>
                  <a:moveTo>
                    <a:pt x="2697535" y="2542818"/>
                  </a:moveTo>
                  <a:lnTo>
                    <a:pt x="2676576" y="2554584"/>
                  </a:lnTo>
                  <a:cubicBezTo>
                    <a:pt x="2665376" y="2558994"/>
                    <a:pt x="2652834" y="2562318"/>
                    <a:pt x="2639765" y="2564206"/>
                  </a:cubicBezTo>
                  <a:lnTo>
                    <a:pt x="2628913" y="2564925"/>
                  </a:lnTo>
                  <a:lnTo>
                    <a:pt x="2646065" y="2574197"/>
                  </a:lnTo>
                  <a:cubicBezTo>
                    <a:pt x="2649809" y="2577735"/>
                    <a:pt x="2652465" y="2581680"/>
                    <a:pt x="2653885" y="2585923"/>
                  </a:cubicBezTo>
                  <a:lnTo>
                    <a:pt x="2653460" y="2592038"/>
                  </a:lnTo>
                  <a:lnTo>
                    <a:pt x="2648507" y="2598091"/>
                  </a:lnTo>
                  <a:cubicBezTo>
                    <a:pt x="2633111" y="2610560"/>
                    <a:pt x="2609079" y="2620078"/>
                    <a:pt x="2582942" y="2623856"/>
                  </a:cubicBezTo>
                  <a:lnTo>
                    <a:pt x="2572089" y="2624575"/>
                  </a:lnTo>
                  <a:lnTo>
                    <a:pt x="2589240" y="2633846"/>
                  </a:lnTo>
                  <a:cubicBezTo>
                    <a:pt x="2592985" y="2637384"/>
                    <a:pt x="2595642" y="2641329"/>
                    <a:pt x="2597061" y="2645572"/>
                  </a:cubicBezTo>
                  <a:lnTo>
                    <a:pt x="2596637" y="2651687"/>
                  </a:lnTo>
                  <a:lnTo>
                    <a:pt x="2591683" y="2657741"/>
                  </a:lnTo>
                  <a:lnTo>
                    <a:pt x="2587893" y="2659869"/>
                  </a:lnTo>
                  <a:lnTo>
                    <a:pt x="2585325" y="2674494"/>
                  </a:lnTo>
                  <a:lnTo>
                    <a:pt x="2592622" y="2666430"/>
                  </a:lnTo>
                  <a:cubicBezTo>
                    <a:pt x="2611802" y="2648278"/>
                    <a:pt x="2634178" y="2635335"/>
                    <a:pt x="2653509" y="2630999"/>
                  </a:cubicBezTo>
                  <a:lnTo>
                    <a:pt x="2661331" y="2630870"/>
                  </a:lnTo>
                  <a:lnTo>
                    <a:pt x="2666388" y="2634332"/>
                  </a:lnTo>
                  <a:cubicBezTo>
                    <a:pt x="2668836" y="2638078"/>
                    <a:pt x="2670282" y="2642609"/>
                    <a:pt x="2670733" y="2647742"/>
                  </a:cubicBezTo>
                  <a:lnTo>
                    <a:pt x="2667361" y="2666944"/>
                  </a:lnTo>
                  <a:lnTo>
                    <a:pt x="2674658" y="2658879"/>
                  </a:lnTo>
                  <a:lnTo>
                    <a:pt x="2690551" y="2646904"/>
                  </a:lnTo>
                  <a:lnTo>
                    <a:pt x="2687196" y="2627813"/>
                  </a:lnTo>
                  <a:cubicBezTo>
                    <a:pt x="2689205" y="2615298"/>
                    <a:pt x="2695008" y="2600787"/>
                    <a:pt x="2704674" y="2585748"/>
                  </a:cubicBezTo>
                  <a:lnTo>
                    <a:pt x="2718127" y="2570581"/>
                  </a:lnTo>
                  <a:lnTo>
                    <a:pt x="2700097" y="2553317"/>
                  </a:lnTo>
                  <a:close/>
                  <a:moveTo>
                    <a:pt x="1254960" y="2514853"/>
                  </a:moveTo>
                  <a:lnTo>
                    <a:pt x="1262932" y="2516911"/>
                  </a:lnTo>
                  <a:lnTo>
                    <a:pt x="1267096" y="2521838"/>
                  </a:lnTo>
                  <a:cubicBezTo>
                    <a:pt x="1269966" y="2530810"/>
                    <a:pt x="1267893" y="2541846"/>
                    <a:pt x="1261345" y="2553469"/>
                  </a:cubicBezTo>
                  <a:lnTo>
                    <a:pt x="1261045" y="2553873"/>
                  </a:lnTo>
                  <a:lnTo>
                    <a:pt x="1268619" y="2549060"/>
                  </a:lnTo>
                  <a:cubicBezTo>
                    <a:pt x="1293160" y="2536007"/>
                    <a:pt x="1319485" y="2529137"/>
                    <a:pt x="1340313" y="2530146"/>
                  </a:cubicBezTo>
                  <a:lnTo>
                    <a:pt x="1348285" y="2532203"/>
                  </a:lnTo>
                  <a:lnTo>
                    <a:pt x="1352448" y="2537132"/>
                  </a:lnTo>
                  <a:cubicBezTo>
                    <a:pt x="1355318" y="2546104"/>
                    <a:pt x="1353244" y="2557139"/>
                    <a:pt x="1346697" y="2568761"/>
                  </a:cubicBezTo>
                  <a:lnTo>
                    <a:pt x="1346397" y="2569166"/>
                  </a:lnTo>
                  <a:lnTo>
                    <a:pt x="1353971" y="2564353"/>
                  </a:lnTo>
                  <a:cubicBezTo>
                    <a:pt x="1378513" y="2551300"/>
                    <a:pt x="1404838" y="2544429"/>
                    <a:pt x="1425665" y="2545437"/>
                  </a:cubicBezTo>
                  <a:lnTo>
                    <a:pt x="1433637" y="2547497"/>
                  </a:lnTo>
                  <a:lnTo>
                    <a:pt x="1437800" y="2552424"/>
                  </a:lnTo>
                  <a:cubicBezTo>
                    <a:pt x="1440670" y="2561396"/>
                    <a:pt x="1438597" y="2572431"/>
                    <a:pt x="1432050" y="2584054"/>
                  </a:cubicBezTo>
                  <a:lnTo>
                    <a:pt x="1431750" y="2584458"/>
                  </a:lnTo>
                  <a:lnTo>
                    <a:pt x="1439323" y="2579644"/>
                  </a:lnTo>
                  <a:cubicBezTo>
                    <a:pt x="1463864" y="2566593"/>
                    <a:pt x="1490190" y="2559721"/>
                    <a:pt x="1511018" y="2560730"/>
                  </a:cubicBezTo>
                  <a:lnTo>
                    <a:pt x="1518989" y="2562788"/>
                  </a:lnTo>
                  <a:lnTo>
                    <a:pt x="1523153" y="2567716"/>
                  </a:lnTo>
                  <a:cubicBezTo>
                    <a:pt x="1526022" y="2576688"/>
                    <a:pt x="1523950" y="2587724"/>
                    <a:pt x="1517401" y="2599347"/>
                  </a:cubicBezTo>
                  <a:lnTo>
                    <a:pt x="1514663" y="2603041"/>
                  </a:lnTo>
                  <a:lnTo>
                    <a:pt x="1526809" y="2595320"/>
                  </a:lnTo>
                  <a:cubicBezTo>
                    <a:pt x="1551351" y="2582267"/>
                    <a:pt x="1577677" y="2575397"/>
                    <a:pt x="1598504" y="2576405"/>
                  </a:cubicBezTo>
                  <a:lnTo>
                    <a:pt x="1606476" y="2578463"/>
                  </a:lnTo>
                  <a:lnTo>
                    <a:pt x="1610639" y="2583391"/>
                  </a:lnTo>
                  <a:cubicBezTo>
                    <a:pt x="1616378" y="2601335"/>
                    <a:pt x="1602347" y="2627533"/>
                    <a:pt x="1572291" y="2650179"/>
                  </a:cubicBezTo>
                  <a:cubicBezTo>
                    <a:pt x="1542235" y="2672825"/>
                    <a:pt x="1504691" y="2685488"/>
                    <a:pt x="1476921" y="2684143"/>
                  </a:cubicBezTo>
                  <a:lnTo>
                    <a:pt x="1468949" y="2682085"/>
                  </a:lnTo>
                  <a:lnTo>
                    <a:pt x="1464785" y="2677158"/>
                  </a:lnTo>
                  <a:cubicBezTo>
                    <a:pt x="1463350" y="2672672"/>
                    <a:pt x="1463151" y="2667670"/>
                    <a:pt x="1464129" y="2662336"/>
                  </a:cubicBezTo>
                  <a:lnTo>
                    <a:pt x="1474104" y="2641306"/>
                  </a:lnTo>
                  <a:lnTo>
                    <a:pt x="1461128" y="2649554"/>
                  </a:lnTo>
                  <a:cubicBezTo>
                    <a:pt x="1436587" y="2662606"/>
                    <a:pt x="1410262" y="2669477"/>
                    <a:pt x="1389434" y="2668468"/>
                  </a:cubicBezTo>
                  <a:lnTo>
                    <a:pt x="1381462" y="2666411"/>
                  </a:lnTo>
                  <a:lnTo>
                    <a:pt x="1377299" y="2661482"/>
                  </a:lnTo>
                  <a:cubicBezTo>
                    <a:pt x="1375864" y="2656997"/>
                    <a:pt x="1375665" y="2651995"/>
                    <a:pt x="1376643" y="2646661"/>
                  </a:cubicBezTo>
                  <a:lnTo>
                    <a:pt x="1385437" y="2628120"/>
                  </a:lnTo>
                  <a:lnTo>
                    <a:pt x="1375776" y="2634261"/>
                  </a:lnTo>
                  <a:cubicBezTo>
                    <a:pt x="1351235" y="2647313"/>
                    <a:pt x="1324909" y="2654185"/>
                    <a:pt x="1304083" y="2653176"/>
                  </a:cubicBezTo>
                  <a:lnTo>
                    <a:pt x="1296110" y="2651117"/>
                  </a:lnTo>
                  <a:lnTo>
                    <a:pt x="1291947" y="2646190"/>
                  </a:lnTo>
                  <a:cubicBezTo>
                    <a:pt x="1290511" y="2641704"/>
                    <a:pt x="1290312" y="2636702"/>
                    <a:pt x="1291291" y="2631369"/>
                  </a:cubicBezTo>
                  <a:lnTo>
                    <a:pt x="1300084" y="2612828"/>
                  </a:lnTo>
                  <a:lnTo>
                    <a:pt x="1290424" y="2618968"/>
                  </a:lnTo>
                  <a:cubicBezTo>
                    <a:pt x="1265883" y="2632021"/>
                    <a:pt x="1239558" y="2638892"/>
                    <a:pt x="1218730" y="2637883"/>
                  </a:cubicBezTo>
                  <a:lnTo>
                    <a:pt x="1210757" y="2635825"/>
                  </a:lnTo>
                  <a:lnTo>
                    <a:pt x="1206594" y="2630898"/>
                  </a:lnTo>
                  <a:cubicBezTo>
                    <a:pt x="1205159" y="2626411"/>
                    <a:pt x="1204959" y="2621410"/>
                    <a:pt x="1205938" y="2616076"/>
                  </a:cubicBezTo>
                  <a:lnTo>
                    <a:pt x="1214732" y="2597536"/>
                  </a:lnTo>
                  <a:lnTo>
                    <a:pt x="1205072" y="2603676"/>
                  </a:lnTo>
                  <a:cubicBezTo>
                    <a:pt x="1180530" y="2616729"/>
                    <a:pt x="1154205" y="2623600"/>
                    <a:pt x="1133377" y="2622591"/>
                  </a:cubicBezTo>
                  <a:lnTo>
                    <a:pt x="1125405" y="2620533"/>
                  </a:lnTo>
                  <a:lnTo>
                    <a:pt x="1121241" y="2615605"/>
                  </a:lnTo>
                  <a:cubicBezTo>
                    <a:pt x="1119807" y="2611119"/>
                    <a:pt x="1119608" y="2606117"/>
                    <a:pt x="1120586" y="2600783"/>
                  </a:cubicBezTo>
                  <a:cubicBezTo>
                    <a:pt x="1123519" y="2584784"/>
                    <a:pt x="1137048" y="2565802"/>
                    <a:pt x="1159590" y="2548817"/>
                  </a:cubicBezTo>
                  <a:cubicBezTo>
                    <a:pt x="1189646" y="2526171"/>
                    <a:pt x="1227190" y="2513507"/>
                    <a:pt x="1254960" y="2514853"/>
                  </a:cubicBezTo>
                  <a:close/>
                  <a:moveTo>
                    <a:pt x="2689674" y="2505016"/>
                  </a:moveTo>
                  <a:lnTo>
                    <a:pt x="2685736" y="2505277"/>
                  </a:lnTo>
                  <a:lnTo>
                    <a:pt x="2689464" y="2507292"/>
                  </a:lnTo>
                  <a:close/>
                  <a:moveTo>
                    <a:pt x="3048963" y="2504776"/>
                  </a:moveTo>
                  <a:lnTo>
                    <a:pt x="3041224" y="2508753"/>
                  </a:lnTo>
                  <a:lnTo>
                    <a:pt x="3040669" y="2514958"/>
                  </a:lnTo>
                  <a:lnTo>
                    <a:pt x="3047257" y="2506305"/>
                  </a:lnTo>
                  <a:close/>
                  <a:moveTo>
                    <a:pt x="1584906" y="2476617"/>
                  </a:moveTo>
                  <a:lnTo>
                    <a:pt x="1600278" y="2493974"/>
                  </a:lnTo>
                  <a:lnTo>
                    <a:pt x="1601551" y="2497043"/>
                  </a:lnTo>
                  <a:lnTo>
                    <a:pt x="1603931" y="2493281"/>
                  </a:lnTo>
                  <a:lnTo>
                    <a:pt x="1621744" y="2483092"/>
                  </a:lnTo>
                  <a:lnTo>
                    <a:pt x="1610307" y="2482610"/>
                  </a:lnTo>
                  <a:close/>
                  <a:moveTo>
                    <a:pt x="3090640" y="2465913"/>
                  </a:moveTo>
                  <a:lnTo>
                    <a:pt x="3082355" y="2476793"/>
                  </a:lnTo>
                  <a:lnTo>
                    <a:pt x="3080650" y="2478322"/>
                  </a:lnTo>
                  <a:lnTo>
                    <a:pt x="3090013" y="2473510"/>
                  </a:lnTo>
                  <a:lnTo>
                    <a:pt x="3089414" y="2470107"/>
                  </a:lnTo>
                  <a:close/>
                  <a:moveTo>
                    <a:pt x="1525013" y="2430384"/>
                  </a:moveTo>
                  <a:lnTo>
                    <a:pt x="1538646" y="2438252"/>
                  </a:lnTo>
                  <a:lnTo>
                    <a:pt x="1541879" y="2433143"/>
                  </a:lnTo>
                  <a:close/>
                  <a:moveTo>
                    <a:pt x="3029568" y="2422330"/>
                  </a:moveTo>
                  <a:lnTo>
                    <a:pt x="2996952" y="2430856"/>
                  </a:lnTo>
                  <a:lnTo>
                    <a:pt x="2986101" y="2431576"/>
                  </a:lnTo>
                  <a:lnTo>
                    <a:pt x="3003251" y="2440846"/>
                  </a:lnTo>
                  <a:cubicBezTo>
                    <a:pt x="3006996" y="2444384"/>
                    <a:pt x="3009651" y="2448330"/>
                    <a:pt x="3011072" y="2452573"/>
                  </a:cubicBezTo>
                  <a:lnTo>
                    <a:pt x="3010647" y="2458687"/>
                  </a:lnTo>
                  <a:lnTo>
                    <a:pt x="3005693" y="2464742"/>
                  </a:lnTo>
                  <a:cubicBezTo>
                    <a:pt x="2990299" y="2477210"/>
                    <a:pt x="2966265" y="2486728"/>
                    <a:pt x="2940129" y="2490506"/>
                  </a:cubicBezTo>
                  <a:lnTo>
                    <a:pt x="2929277" y="2491225"/>
                  </a:lnTo>
                  <a:lnTo>
                    <a:pt x="2939204" y="2496591"/>
                  </a:lnTo>
                  <a:lnTo>
                    <a:pt x="2942722" y="2494783"/>
                  </a:lnTo>
                  <a:lnTo>
                    <a:pt x="2950505" y="2493993"/>
                  </a:lnTo>
                  <a:lnTo>
                    <a:pt x="2955837" y="2497015"/>
                  </a:lnTo>
                  <a:cubicBezTo>
                    <a:pt x="2958593" y="2500540"/>
                    <a:pt x="2960417" y="2504932"/>
                    <a:pt x="2961301" y="2510008"/>
                  </a:cubicBezTo>
                  <a:lnTo>
                    <a:pt x="2959567" y="2529426"/>
                  </a:lnTo>
                  <a:lnTo>
                    <a:pt x="2966155" y="2520774"/>
                  </a:lnTo>
                  <a:cubicBezTo>
                    <a:pt x="2974943" y="2510918"/>
                    <a:pt x="2984636" y="2502293"/>
                    <a:pt x="2994495" y="2495386"/>
                  </a:cubicBezTo>
                  <a:lnTo>
                    <a:pt x="3006993" y="2488964"/>
                  </a:lnTo>
                  <a:lnTo>
                    <a:pt x="3006285" y="2484937"/>
                  </a:lnTo>
                  <a:cubicBezTo>
                    <a:pt x="3008293" y="2472423"/>
                    <a:pt x="3014096" y="2457912"/>
                    <a:pt x="3023762" y="2442874"/>
                  </a:cubicBezTo>
                  <a:lnTo>
                    <a:pt x="3032972" y="2432491"/>
                  </a:lnTo>
                  <a:lnTo>
                    <a:pt x="3028580" y="2426960"/>
                  </a:lnTo>
                  <a:close/>
                  <a:moveTo>
                    <a:pt x="3115882" y="2399502"/>
                  </a:moveTo>
                  <a:lnTo>
                    <a:pt x="3115815" y="2400254"/>
                  </a:lnTo>
                  <a:lnTo>
                    <a:pt x="3117787" y="2400401"/>
                  </a:lnTo>
                  <a:close/>
                  <a:moveTo>
                    <a:pt x="1206059" y="2375525"/>
                  </a:moveTo>
                  <a:lnTo>
                    <a:pt x="1205329" y="2380966"/>
                  </a:lnTo>
                  <a:lnTo>
                    <a:pt x="1209948" y="2383345"/>
                  </a:lnTo>
                  <a:cubicBezTo>
                    <a:pt x="1220320" y="2390621"/>
                    <a:pt x="1230515" y="2399706"/>
                    <a:pt x="1239757" y="2410087"/>
                  </a:cubicBezTo>
                  <a:lnTo>
                    <a:pt x="1246685" y="2419201"/>
                  </a:lnTo>
                  <a:lnTo>
                    <a:pt x="1244875" y="2398759"/>
                  </a:lnTo>
                  <a:cubicBezTo>
                    <a:pt x="1245809" y="2393418"/>
                    <a:pt x="1247733" y="2388796"/>
                    <a:pt x="1250636" y="2385088"/>
                  </a:cubicBezTo>
                  <a:lnTo>
                    <a:pt x="1255549" y="2382309"/>
                  </a:lnTo>
                  <a:lnTo>
                    <a:pt x="1218656" y="2380549"/>
                  </a:lnTo>
                  <a:close/>
                  <a:moveTo>
                    <a:pt x="3237281" y="2363489"/>
                  </a:moveTo>
                  <a:lnTo>
                    <a:pt x="3238099" y="2364093"/>
                  </a:lnTo>
                  <a:lnTo>
                    <a:pt x="3239020" y="2363620"/>
                  </a:lnTo>
                  <a:close/>
                  <a:moveTo>
                    <a:pt x="2595744" y="2302976"/>
                  </a:moveTo>
                  <a:cubicBezTo>
                    <a:pt x="2600052" y="2304188"/>
                    <a:pt x="2604121" y="2306650"/>
                    <a:pt x="2607837" y="2310218"/>
                  </a:cubicBezTo>
                  <a:cubicBezTo>
                    <a:pt x="2618983" y="2320923"/>
                    <a:pt x="2626945" y="2341589"/>
                    <a:pt x="2628603" y="2368354"/>
                  </a:cubicBezTo>
                  <a:cubicBezTo>
                    <a:pt x="2630813" y="2404039"/>
                    <a:pt x="2621189" y="2440432"/>
                    <a:pt x="2605579" y="2461741"/>
                  </a:cubicBezTo>
                  <a:lnTo>
                    <a:pt x="2599772" y="2466983"/>
                  </a:lnTo>
                  <a:lnTo>
                    <a:pt x="2593685" y="2467702"/>
                  </a:lnTo>
                  <a:cubicBezTo>
                    <a:pt x="2585070" y="2465278"/>
                    <a:pt x="2577409" y="2457855"/>
                    <a:pt x="2571624" y="2446578"/>
                  </a:cubicBezTo>
                  <a:lnTo>
                    <a:pt x="2571460" y="2446128"/>
                  </a:lnTo>
                  <a:lnTo>
                    <a:pt x="2571309" y="2454653"/>
                  </a:lnTo>
                  <a:cubicBezTo>
                    <a:pt x="2568803" y="2480942"/>
                    <a:pt x="2560463" y="2505409"/>
                    <a:pt x="2548755" y="2521390"/>
                  </a:cubicBezTo>
                  <a:lnTo>
                    <a:pt x="2542949" y="2526631"/>
                  </a:lnTo>
                  <a:lnTo>
                    <a:pt x="2536861" y="2527352"/>
                  </a:lnTo>
                  <a:cubicBezTo>
                    <a:pt x="2528247" y="2524928"/>
                    <a:pt x="2520585" y="2517505"/>
                    <a:pt x="2514800" y="2506227"/>
                  </a:cubicBezTo>
                  <a:lnTo>
                    <a:pt x="2514636" y="2505777"/>
                  </a:lnTo>
                  <a:lnTo>
                    <a:pt x="2514486" y="2514302"/>
                  </a:lnTo>
                  <a:cubicBezTo>
                    <a:pt x="2511980" y="2540592"/>
                    <a:pt x="2503639" y="2565058"/>
                    <a:pt x="2491932" y="2581040"/>
                  </a:cubicBezTo>
                  <a:lnTo>
                    <a:pt x="2486126" y="2586281"/>
                  </a:lnTo>
                  <a:lnTo>
                    <a:pt x="2480039" y="2587001"/>
                  </a:lnTo>
                  <a:cubicBezTo>
                    <a:pt x="2471424" y="2584577"/>
                    <a:pt x="2463761" y="2577154"/>
                    <a:pt x="2457976" y="2565876"/>
                  </a:cubicBezTo>
                  <a:lnTo>
                    <a:pt x="2457814" y="2565427"/>
                  </a:lnTo>
                  <a:lnTo>
                    <a:pt x="2457662" y="2573952"/>
                  </a:lnTo>
                  <a:cubicBezTo>
                    <a:pt x="2455157" y="2600241"/>
                    <a:pt x="2446815" y="2624708"/>
                    <a:pt x="2435109" y="2640690"/>
                  </a:cubicBezTo>
                  <a:lnTo>
                    <a:pt x="2429302" y="2645931"/>
                  </a:lnTo>
                  <a:lnTo>
                    <a:pt x="2423215" y="2646651"/>
                  </a:lnTo>
                  <a:cubicBezTo>
                    <a:pt x="2414600" y="2644226"/>
                    <a:pt x="2406938" y="2636804"/>
                    <a:pt x="2401154" y="2625526"/>
                  </a:cubicBezTo>
                  <a:lnTo>
                    <a:pt x="2399660" y="2621420"/>
                  </a:lnTo>
                  <a:lnTo>
                    <a:pt x="2399419" y="2635093"/>
                  </a:lnTo>
                  <a:cubicBezTo>
                    <a:pt x="2396913" y="2661382"/>
                    <a:pt x="2388572" y="2685848"/>
                    <a:pt x="2376865" y="2701830"/>
                  </a:cubicBezTo>
                  <a:lnTo>
                    <a:pt x="2371057" y="2707071"/>
                  </a:lnTo>
                  <a:lnTo>
                    <a:pt x="2364971" y="2707791"/>
                  </a:lnTo>
                  <a:cubicBezTo>
                    <a:pt x="2347741" y="2702943"/>
                    <a:pt x="2334322" y="2678099"/>
                    <a:pt x="2332112" y="2642414"/>
                  </a:cubicBezTo>
                  <a:cubicBezTo>
                    <a:pt x="2329902" y="2606729"/>
                    <a:pt x="2339527" y="2570336"/>
                    <a:pt x="2355137" y="2549027"/>
                  </a:cubicBezTo>
                  <a:lnTo>
                    <a:pt x="2360943" y="2543785"/>
                  </a:lnTo>
                  <a:lnTo>
                    <a:pt x="2367030" y="2543065"/>
                  </a:lnTo>
                  <a:cubicBezTo>
                    <a:pt x="2371337" y="2544277"/>
                    <a:pt x="2375406" y="2546739"/>
                    <a:pt x="2379122" y="2550308"/>
                  </a:cubicBezTo>
                  <a:lnTo>
                    <a:pt x="2390569" y="2569229"/>
                  </a:lnTo>
                  <a:lnTo>
                    <a:pt x="2390826" y="2554623"/>
                  </a:lnTo>
                  <a:cubicBezTo>
                    <a:pt x="2393333" y="2528333"/>
                    <a:pt x="2401673" y="2503868"/>
                    <a:pt x="2413381" y="2487885"/>
                  </a:cubicBezTo>
                  <a:lnTo>
                    <a:pt x="2419187" y="2482644"/>
                  </a:lnTo>
                  <a:lnTo>
                    <a:pt x="2425274" y="2481924"/>
                  </a:lnTo>
                  <a:cubicBezTo>
                    <a:pt x="2429582" y="2483136"/>
                    <a:pt x="2433651" y="2485598"/>
                    <a:pt x="2437366" y="2489167"/>
                  </a:cubicBezTo>
                  <a:lnTo>
                    <a:pt x="2447458" y="2505848"/>
                  </a:lnTo>
                  <a:lnTo>
                    <a:pt x="2447650" y="2494973"/>
                  </a:lnTo>
                  <a:cubicBezTo>
                    <a:pt x="2450156" y="2468685"/>
                    <a:pt x="2458497" y="2444219"/>
                    <a:pt x="2470204" y="2428237"/>
                  </a:cubicBezTo>
                  <a:lnTo>
                    <a:pt x="2476010" y="2422996"/>
                  </a:lnTo>
                  <a:lnTo>
                    <a:pt x="2482098" y="2422275"/>
                  </a:lnTo>
                  <a:cubicBezTo>
                    <a:pt x="2486406" y="2423487"/>
                    <a:pt x="2490474" y="2425949"/>
                    <a:pt x="2494190" y="2429518"/>
                  </a:cubicBezTo>
                  <a:lnTo>
                    <a:pt x="2504282" y="2446199"/>
                  </a:lnTo>
                  <a:lnTo>
                    <a:pt x="2504473" y="2435325"/>
                  </a:lnTo>
                  <a:cubicBezTo>
                    <a:pt x="2506980" y="2409035"/>
                    <a:pt x="2515321" y="2384569"/>
                    <a:pt x="2527027" y="2368587"/>
                  </a:cubicBezTo>
                  <a:lnTo>
                    <a:pt x="2532834" y="2363346"/>
                  </a:lnTo>
                  <a:lnTo>
                    <a:pt x="2538921" y="2362626"/>
                  </a:lnTo>
                  <a:cubicBezTo>
                    <a:pt x="2543229" y="2363838"/>
                    <a:pt x="2547298" y="2366300"/>
                    <a:pt x="2551013" y="2369868"/>
                  </a:cubicBezTo>
                  <a:lnTo>
                    <a:pt x="2561105" y="2386550"/>
                  </a:lnTo>
                  <a:lnTo>
                    <a:pt x="2561297" y="2375675"/>
                  </a:lnTo>
                  <a:cubicBezTo>
                    <a:pt x="2563803" y="2349385"/>
                    <a:pt x="2572144" y="2324919"/>
                    <a:pt x="2583851" y="2308938"/>
                  </a:cubicBezTo>
                  <a:lnTo>
                    <a:pt x="2589657" y="2303696"/>
                  </a:lnTo>
                  <a:close/>
                  <a:moveTo>
                    <a:pt x="3366572" y="2261354"/>
                  </a:moveTo>
                  <a:lnTo>
                    <a:pt x="3370458" y="2264225"/>
                  </a:lnTo>
                  <a:lnTo>
                    <a:pt x="3371425" y="2261898"/>
                  </a:lnTo>
                  <a:lnTo>
                    <a:pt x="3371575" y="2261729"/>
                  </a:lnTo>
                  <a:close/>
                  <a:moveTo>
                    <a:pt x="3493182" y="2205722"/>
                  </a:moveTo>
                  <a:lnTo>
                    <a:pt x="3481903" y="2211769"/>
                  </a:lnTo>
                  <a:lnTo>
                    <a:pt x="3463588" y="2214906"/>
                  </a:lnTo>
                  <a:lnTo>
                    <a:pt x="3463818" y="2215456"/>
                  </a:lnTo>
                  <a:lnTo>
                    <a:pt x="3461851" y="2237483"/>
                  </a:lnTo>
                  <a:lnTo>
                    <a:pt x="3470701" y="2225860"/>
                  </a:lnTo>
                  <a:close/>
                  <a:moveTo>
                    <a:pt x="1801747" y="2102048"/>
                  </a:moveTo>
                  <a:lnTo>
                    <a:pt x="1808471" y="2104431"/>
                  </a:lnTo>
                  <a:lnTo>
                    <a:pt x="1811690" y="2109001"/>
                  </a:lnTo>
                  <a:cubicBezTo>
                    <a:pt x="1813485" y="2116965"/>
                    <a:pt x="1810855" y="2126333"/>
                    <a:pt x="1804318" y="2135867"/>
                  </a:cubicBezTo>
                  <a:lnTo>
                    <a:pt x="1804028" y="2136194"/>
                  </a:lnTo>
                  <a:lnTo>
                    <a:pt x="1810932" y="2132614"/>
                  </a:lnTo>
                  <a:cubicBezTo>
                    <a:pt x="1833110" y="2123217"/>
                    <a:pt x="1856357" y="2119290"/>
                    <a:pt x="1874258" y="2121746"/>
                  </a:cubicBezTo>
                  <a:lnTo>
                    <a:pt x="1880983" y="2124130"/>
                  </a:lnTo>
                  <a:lnTo>
                    <a:pt x="1884202" y="2128701"/>
                  </a:lnTo>
                  <a:cubicBezTo>
                    <a:pt x="1885996" y="2136663"/>
                    <a:pt x="1883367" y="2146031"/>
                    <a:pt x="1876829" y="2155566"/>
                  </a:cubicBezTo>
                  <a:lnTo>
                    <a:pt x="1876540" y="2155892"/>
                  </a:lnTo>
                  <a:lnTo>
                    <a:pt x="1883444" y="2152314"/>
                  </a:lnTo>
                  <a:cubicBezTo>
                    <a:pt x="1905621" y="2142915"/>
                    <a:pt x="1928868" y="2138988"/>
                    <a:pt x="1946770" y="2141445"/>
                  </a:cubicBezTo>
                  <a:lnTo>
                    <a:pt x="1953494" y="2143828"/>
                  </a:lnTo>
                  <a:lnTo>
                    <a:pt x="1956713" y="2148398"/>
                  </a:lnTo>
                  <a:cubicBezTo>
                    <a:pt x="1958507" y="2156361"/>
                    <a:pt x="1955878" y="2165730"/>
                    <a:pt x="1949341" y="2175264"/>
                  </a:cubicBezTo>
                  <a:lnTo>
                    <a:pt x="1949051" y="2175591"/>
                  </a:lnTo>
                  <a:lnTo>
                    <a:pt x="1955955" y="2172012"/>
                  </a:lnTo>
                  <a:cubicBezTo>
                    <a:pt x="1978132" y="2162613"/>
                    <a:pt x="2001380" y="2158687"/>
                    <a:pt x="2019282" y="2161143"/>
                  </a:cubicBezTo>
                  <a:lnTo>
                    <a:pt x="2026006" y="2163526"/>
                  </a:lnTo>
                  <a:lnTo>
                    <a:pt x="2029225" y="2168096"/>
                  </a:lnTo>
                  <a:cubicBezTo>
                    <a:pt x="2031019" y="2176060"/>
                    <a:pt x="2028389" y="2185427"/>
                    <a:pt x="2021852" y="2194963"/>
                  </a:cubicBezTo>
                  <a:lnTo>
                    <a:pt x="2019207" y="2197943"/>
                  </a:lnTo>
                  <a:lnTo>
                    <a:pt x="2030280" y="2192203"/>
                  </a:lnTo>
                  <a:cubicBezTo>
                    <a:pt x="2052458" y="2182804"/>
                    <a:pt x="2075704" y="2178878"/>
                    <a:pt x="2093605" y="2181334"/>
                  </a:cubicBezTo>
                  <a:lnTo>
                    <a:pt x="2100330" y="2183718"/>
                  </a:lnTo>
                  <a:lnTo>
                    <a:pt x="2103550" y="2188288"/>
                  </a:lnTo>
                  <a:cubicBezTo>
                    <a:pt x="2107137" y="2204214"/>
                    <a:pt x="2093031" y="2225760"/>
                    <a:pt x="2065362" y="2243019"/>
                  </a:cubicBezTo>
                  <a:cubicBezTo>
                    <a:pt x="2037695" y="2260279"/>
                    <a:pt x="2004322" y="2268351"/>
                    <a:pt x="1980454" y="2265077"/>
                  </a:cubicBezTo>
                  <a:lnTo>
                    <a:pt x="1973728" y="2262693"/>
                  </a:lnTo>
                  <a:lnTo>
                    <a:pt x="1970510" y="2258123"/>
                  </a:lnTo>
                  <a:cubicBezTo>
                    <a:pt x="1969613" y="2254141"/>
                    <a:pt x="1969822" y="2249808"/>
                    <a:pt x="1971073" y="2245278"/>
                  </a:cubicBezTo>
                  <a:lnTo>
                    <a:pt x="1981283" y="2227885"/>
                  </a:lnTo>
                  <a:lnTo>
                    <a:pt x="1969455" y="2234017"/>
                  </a:lnTo>
                  <a:cubicBezTo>
                    <a:pt x="1947278" y="2243415"/>
                    <a:pt x="1924030" y="2247342"/>
                    <a:pt x="1906129" y="2244885"/>
                  </a:cubicBezTo>
                  <a:lnTo>
                    <a:pt x="1899404" y="2242502"/>
                  </a:lnTo>
                  <a:lnTo>
                    <a:pt x="1896186" y="2237932"/>
                  </a:lnTo>
                  <a:cubicBezTo>
                    <a:pt x="1895288" y="2233950"/>
                    <a:pt x="1895497" y="2229617"/>
                    <a:pt x="1896748" y="2225088"/>
                  </a:cubicBezTo>
                  <a:lnTo>
                    <a:pt x="1905750" y="2209753"/>
                  </a:lnTo>
                  <a:lnTo>
                    <a:pt x="1896943" y="2214319"/>
                  </a:lnTo>
                  <a:cubicBezTo>
                    <a:pt x="1874767" y="2223717"/>
                    <a:pt x="1851519" y="2227643"/>
                    <a:pt x="1833617" y="2225187"/>
                  </a:cubicBezTo>
                  <a:lnTo>
                    <a:pt x="1826893" y="2222803"/>
                  </a:lnTo>
                  <a:lnTo>
                    <a:pt x="1823675" y="2218233"/>
                  </a:lnTo>
                  <a:cubicBezTo>
                    <a:pt x="1822777" y="2214251"/>
                    <a:pt x="1822986" y="2209919"/>
                    <a:pt x="1824236" y="2205389"/>
                  </a:cubicBezTo>
                  <a:lnTo>
                    <a:pt x="1833239" y="2190055"/>
                  </a:lnTo>
                  <a:lnTo>
                    <a:pt x="1824431" y="2194620"/>
                  </a:lnTo>
                  <a:cubicBezTo>
                    <a:pt x="1802255" y="2204019"/>
                    <a:pt x="1779007" y="2207945"/>
                    <a:pt x="1761106" y="2205489"/>
                  </a:cubicBezTo>
                  <a:lnTo>
                    <a:pt x="1754381" y="2203105"/>
                  </a:lnTo>
                  <a:lnTo>
                    <a:pt x="1751162" y="2198534"/>
                  </a:lnTo>
                  <a:cubicBezTo>
                    <a:pt x="1750266" y="2194553"/>
                    <a:pt x="1750474" y="2190221"/>
                    <a:pt x="1751724" y="2185691"/>
                  </a:cubicBezTo>
                  <a:lnTo>
                    <a:pt x="1760727" y="2170356"/>
                  </a:lnTo>
                  <a:lnTo>
                    <a:pt x="1751920" y="2174921"/>
                  </a:lnTo>
                  <a:cubicBezTo>
                    <a:pt x="1729743" y="2184320"/>
                    <a:pt x="1706497" y="2188247"/>
                    <a:pt x="1688595" y="2185791"/>
                  </a:cubicBezTo>
                  <a:lnTo>
                    <a:pt x="1681869" y="2183407"/>
                  </a:lnTo>
                  <a:lnTo>
                    <a:pt x="1678651" y="2178837"/>
                  </a:lnTo>
                  <a:cubicBezTo>
                    <a:pt x="1677754" y="2174856"/>
                    <a:pt x="1677963" y="2170522"/>
                    <a:pt x="1679213" y="2165993"/>
                  </a:cubicBezTo>
                  <a:cubicBezTo>
                    <a:pt x="1682963" y="2152406"/>
                    <a:pt x="1696086" y="2137050"/>
                    <a:pt x="1716837" y="2124105"/>
                  </a:cubicBezTo>
                  <a:cubicBezTo>
                    <a:pt x="1744506" y="2106845"/>
                    <a:pt x="1777878" y="2098772"/>
                    <a:pt x="1801747" y="2102048"/>
                  </a:cubicBezTo>
                  <a:close/>
                  <a:moveTo>
                    <a:pt x="749569" y="2086802"/>
                  </a:moveTo>
                  <a:lnTo>
                    <a:pt x="756937" y="2090622"/>
                  </a:lnTo>
                  <a:cubicBezTo>
                    <a:pt x="765906" y="2096954"/>
                    <a:pt x="774719" y="2104853"/>
                    <a:pt x="782700" y="2113871"/>
                  </a:cubicBezTo>
                  <a:lnTo>
                    <a:pt x="790733" y="2124500"/>
                  </a:lnTo>
                  <a:lnTo>
                    <a:pt x="789012" y="2104404"/>
                  </a:lnTo>
                  <a:lnTo>
                    <a:pt x="789497" y="2103262"/>
                  </a:lnTo>
                  <a:lnTo>
                    <a:pt x="779437" y="2101271"/>
                  </a:lnTo>
                  <a:close/>
                  <a:moveTo>
                    <a:pt x="566799" y="2080068"/>
                  </a:moveTo>
                  <a:lnTo>
                    <a:pt x="566246" y="2080508"/>
                  </a:lnTo>
                  <a:lnTo>
                    <a:pt x="566912" y="2081389"/>
                  </a:lnTo>
                  <a:close/>
                  <a:moveTo>
                    <a:pt x="1017073" y="2069398"/>
                  </a:moveTo>
                  <a:lnTo>
                    <a:pt x="1015786" y="2076517"/>
                  </a:lnTo>
                  <a:lnTo>
                    <a:pt x="1028588" y="2073152"/>
                  </a:lnTo>
                  <a:lnTo>
                    <a:pt x="1017668" y="2069718"/>
                  </a:lnTo>
                  <a:close/>
                  <a:moveTo>
                    <a:pt x="3727620" y="2045694"/>
                  </a:moveTo>
                  <a:lnTo>
                    <a:pt x="3728734" y="2056040"/>
                  </a:lnTo>
                  <a:lnTo>
                    <a:pt x="3733299" y="2046697"/>
                  </a:lnTo>
                  <a:close/>
                  <a:moveTo>
                    <a:pt x="3824962" y="1989518"/>
                  </a:moveTo>
                  <a:lnTo>
                    <a:pt x="3822148" y="1990302"/>
                  </a:lnTo>
                  <a:lnTo>
                    <a:pt x="3808869" y="1991392"/>
                  </a:lnTo>
                  <a:lnTo>
                    <a:pt x="3819430" y="1996887"/>
                  </a:lnTo>
                  <a:close/>
                  <a:moveTo>
                    <a:pt x="3905630" y="1926034"/>
                  </a:moveTo>
                  <a:lnTo>
                    <a:pt x="3873110" y="1935087"/>
                  </a:lnTo>
                  <a:lnTo>
                    <a:pt x="3863223" y="1935899"/>
                  </a:lnTo>
                  <a:lnTo>
                    <a:pt x="3878998" y="1944106"/>
                  </a:lnTo>
                  <a:cubicBezTo>
                    <a:pt x="3882464" y="1947279"/>
                    <a:pt x="3884943" y="1950838"/>
                    <a:pt x="3886298" y="1954689"/>
                  </a:cubicBezTo>
                  <a:lnTo>
                    <a:pt x="3886000" y="1960270"/>
                  </a:lnTo>
                  <a:lnTo>
                    <a:pt x="3881569" y="1965862"/>
                  </a:lnTo>
                  <a:lnTo>
                    <a:pt x="3864903" y="1975567"/>
                  </a:lnTo>
                  <a:lnTo>
                    <a:pt x="3868276" y="1980557"/>
                  </a:lnTo>
                  <a:lnTo>
                    <a:pt x="3870181" y="1998236"/>
                  </a:lnTo>
                  <a:lnTo>
                    <a:pt x="3874534" y="1989323"/>
                  </a:lnTo>
                  <a:cubicBezTo>
                    <a:pt x="3880643" y="1978944"/>
                    <a:pt x="3887779" y="1969504"/>
                    <a:pt x="3895369" y="1961571"/>
                  </a:cubicBezTo>
                  <a:lnTo>
                    <a:pt x="3917031" y="1944374"/>
                  </a:lnTo>
                  <a:lnTo>
                    <a:pt x="3916317" y="1944259"/>
                  </a:lnTo>
                  <a:close/>
                  <a:moveTo>
                    <a:pt x="2629109" y="1916638"/>
                  </a:moveTo>
                  <a:lnTo>
                    <a:pt x="2600809" y="1919913"/>
                  </a:lnTo>
                  <a:lnTo>
                    <a:pt x="2590917" y="1919176"/>
                  </a:lnTo>
                  <a:lnTo>
                    <a:pt x="2605221" y="1929739"/>
                  </a:lnTo>
                  <a:cubicBezTo>
                    <a:pt x="2608152" y="1933412"/>
                    <a:pt x="2610046" y="1937314"/>
                    <a:pt x="2610786" y="1941328"/>
                  </a:cubicBezTo>
                  <a:lnTo>
                    <a:pt x="2610427" y="1943016"/>
                  </a:lnTo>
                  <a:lnTo>
                    <a:pt x="2625498" y="1946252"/>
                  </a:lnTo>
                  <a:lnTo>
                    <a:pt x="2636980" y="1951120"/>
                  </a:lnTo>
                  <a:lnTo>
                    <a:pt x="2634113" y="1948354"/>
                  </a:lnTo>
                  <a:cubicBezTo>
                    <a:pt x="2626860" y="1939351"/>
                    <a:pt x="2623516" y="1930214"/>
                    <a:pt x="2624690" y="1922137"/>
                  </a:cubicBezTo>
                  <a:lnTo>
                    <a:pt x="2627547" y="1917331"/>
                  </a:lnTo>
                  <a:close/>
                  <a:moveTo>
                    <a:pt x="1669632" y="1915880"/>
                  </a:moveTo>
                  <a:lnTo>
                    <a:pt x="1671011" y="1923480"/>
                  </a:lnTo>
                  <a:lnTo>
                    <a:pt x="1682523" y="1918196"/>
                  </a:lnTo>
                  <a:lnTo>
                    <a:pt x="1672689" y="1916896"/>
                  </a:lnTo>
                  <a:close/>
                  <a:moveTo>
                    <a:pt x="499639" y="1912674"/>
                  </a:moveTo>
                  <a:lnTo>
                    <a:pt x="505857" y="1920234"/>
                  </a:lnTo>
                  <a:lnTo>
                    <a:pt x="512231" y="1931935"/>
                  </a:lnTo>
                  <a:lnTo>
                    <a:pt x="513123" y="1917763"/>
                  </a:lnTo>
                  <a:close/>
                  <a:moveTo>
                    <a:pt x="368889" y="1872034"/>
                  </a:moveTo>
                  <a:lnTo>
                    <a:pt x="365491" y="1875205"/>
                  </a:lnTo>
                  <a:lnTo>
                    <a:pt x="368358" y="1880466"/>
                  </a:lnTo>
                  <a:close/>
                  <a:moveTo>
                    <a:pt x="1567846" y="1832838"/>
                  </a:moveTo>
                  <a:lnTo>
                    <a:pt x="1587283" y="1859725"/>
                  </a:lnTo>
                  <a:lnTo>
                    <a:pt x="1592914" y="1871799"/>
                  </a:lnTo>
                  <a:lnTo>
                    <a:pt x="1595435" y="1851788"/>
                  </a:lnTo>
                  <a:lnTo>
                    <a:pt x="1596703" y="1849982"/>
                  </a:lnTo>
                  <a:lnTo>
                    <a:pt x="1591587" y="1848282"/>
                  </a:lnTo>
                  <a:close/>
                  <a:moveTo>
                    <a:pt x="1562227" y="1825690"/>
                  </a:moveTo>
                  <a:lnTo>
                    <a:pt x="1560900" y="1826617"/>
                  </a:lnTo>
                  <a:lnTo>
                    <a:pt x="1565066" y="1830048"/>
                  </a:lnTo>
                  <a:lnTo>
                    <a:pt x="1562229" y="1826077"/>
                  </a:lnTo>
                  <a:close/>
                  <a:moveTo>
                    <a:pt x="3974632" y="1824688"/>
                  </a:moveTo>
                  <a:lnTo>
                    <a:pt x="3972160" y="1824891"/>
                  </a:lnTo>
                  <a:lnTo>
                    <a:pt x="3973304" y="1829067"/>
                  </a:lnTo>
                  <a:close/>
                  <a:moveTo>
                    <a:pt x="394466" y="1819335"/>
                  </a:moveTo>
                  <a:lnTo>
                    <a:pt x="386301" y="1851035"/>
                  </a:lnTo>
                  <a:lnTo>
                    <a:pt x="388326" y="1851559"/>
                  </a:lnTo>
                  <a:cubicBezTo>
                    <a:pt x="404539" y="1859538"/>
                    <a:pt x="421611" y="1875798"/>
                    <a:pt x="434735" y="1895995"/>
                  </a:cubicBezTo>
                  <a:lnTo>
                    <a:pt x="439481" y="1904706"/>
                  </a:lnTo>
                  <a:lnTo>
                    <a:pt x="440598" y="1886959"/>
                  </a:lnTo>
                  <a:cubicBezTo>
                    <a:pt x="442096" y="1882506"/>
                    <a:pt x="444346" y="1878797"/>
                    <a:pt x="447317" y="1875999"/>
                  </a:cubicBezTo>
                  <a:lnTo>
                    <a:pt x="452542" y="1874011"/>
                  </a:lnTo>
                  <a:lnTo>
                    <a:pt x="459449" y="1875798"/>
                  </a:lnTo>
                  <a:lnTo>
                    <a:pt x="479598" y="1890384"/>
                  </a:lnTo>
                  <a:lnTo>
                    <a:pt x="482754" y="1884402"/>
                  </a:lnTo>
                  <a:lnTo>
                    <a:pt x="499422" y="1873043"/>
                  </a:lnTo>
                  <a:lnTo>
                    <a:pt x="486107" y="1873530"/>
                  </a:lnTo>
                  <a:cubicBezTo>
                    <a:pt x="462041" y="1872543"/>
                    <a:pt x="439347" y="1866154"/>
                    <a:pt x="424214" y="1856280"/>
                  </a:cubicBezTo>
                  <a:lnTo>
                    <a:pt x="419154" y="1851250"/>
                  </a:lnTo>
                  <a:lnTo>
                    <a:pt x="418198" y="1845742"/>
                  </a:lnTo>
                  <a:cubicBezTo>
                    <a:pt x="419090" y="1841760"/>
                    <a:pt x="421131" y="1837932"/>
                    <a:pt x="424198" y="1834372"/>
                  </a:cubicBezTo>
                  <a:lnTo>
                    <a:pt x="438892" y="1824359"/>
                  </a:lnTo>
                  <a:lnTo>
                    <a:pt x="428979" y="1824720"/>
                  </a:lnTo>
                  <a:cubicBezTo>
                    <a:pt x="416947" y="1824227"/>
                    <a:pt x="405256" y="1822384"/>
                    <a:pt x="394683" y="1819429"/>
                  </a:cubicBezTo>
                  <a:close/>
                  <a:moveTo>
                    <a:pt x="2613140" y="1757942"/>
                  </a:moveTo>
                  <a:lnTo>
                    <a:pt x="2611916" y="1765622"/>
                  </a:lnTo>
                  <a:cubicBezTo>
                    <a:pt x="2609105" y="1777332"/>
                    <a:pt x="2605035" y="1788446"/>
                    <a:pt x="2600091" y="1798248"/>
                  </a:cubicBezTo>
                  <a:lnTo>
                    <a:pt x="2584796" y="1820439"/>
                  </a:lnTo>
                  <a:lnTo>
                    <a:pt x="2605371" y="1803503"/>
                  </a:lnTo>
                  <a:lnTo>
                    <a:pt x="2612254" y="1801620"/>
                  </a:lnTo>
                  <a:lnTo>
                    <a:pt x="2617505" y="1803535"/>
                  </a:lnTo>
                  <a:lnTo>
                    <a:pt x="2623959" y="1813737"/>
                  </a:lnTo>
                  <a:lnTo>
                    <a:pt x="2640884" y="1811779"/>
                  </a:lnTo>
                  <a:lnTo>
                    <a:pt x="2644223" y="1807602"/>
                  </a:lnTo>
                  <a:lnTo>
                    <a:pt x="2633190" y="1793578"/>
                  </a:lnTo>
                  <a:lnTo>
                    <a:pt x="2631874" y="1780296"/>
                  </a:lnTo>
                  <a:lnTo>
                    <a:pt x="2630456" y="1780264"/>
                  </a:lnTo>
                  <a:cubicBezTo>
                    <a:pt x="2622985" y="1776974"/>
                    <a:pt x="2617014" y="1769293"/>
                    <a:pt x="2613231" y="1758370"/>
                  </a:cubicBezTo>
                  <a:close/>
                  <a:moveTo>
                    <a:pt x="2692775" y="1741904"/>
                  </a:moveTo>
                  <a:lnTo>
                    <a:pt x="2690810" y="1754220"/>
                  </a:lnTo>
                  <a:lnTo>
                    <a:pt x="2686471" y="1766196"/>
                  </a:lnTo>
                  <a:lnTo>
                    <a:pt x="2709636" y="1766185"/>
                  </a:lnTo>
                  <a:lnTo>
                    <a:pt x="2693599" y="1745801"/>
                  </a:lnTo>
                  <a:close/>
                  <a:moveTo>
                    <a:pt x="721400" y="1713674"/>
                  </a:moveTo>
                  <a:lnTo>
                    <a:pt x="727840" y="1714043"/>
                  </a:lnTo>
                  <a:lnTo>
                    <a:pt x="734275" y="1719181"/>
                  </a:lnTo>
                  <a:cubicBezTo>
                    <a:pt x="747590" y="1735228"/>
                    <a:pt x="757907" y="1760403"/>
                    <a:pt x="762210" y="1787865"/>
                  </a:cubicBezTo>
                  <a:lnTo>
                    <a:pt x="763102" y="1799277"/>
                  </a:lnTo>
                  <a:lnTo>
                    <a:pt x="772645" y="1781110"/>
                  </a:lnTo>
                  <a:cubicBezTo>
                    <a:pt x="776322" y="1777125"/>
                    <a:pt x="780440" y="1774280"/>
                    <a:pt x="784889" y="1772734"/>
                  </a:cubicBezTo>
                  <a:lnTo>
                    <a:pt x="791329" y="1773103"/>
                  </a:lnTo>
                  <a:lnTo>
                    <a:pt x="797763" y="1778241"/>
                  </a:lnTo>
                  <a:cubicBezTo>
                    <a:pt x="811079" y="1794288"/>
                    <a:pt x="821396" y="1819463"/>
                    <a:pt x="825698" y="1846924"/>
                  </a:cubicBezTo>
                  <a:lnTo>
                    <a:pt x="826591" y="1858337"/>
                  </a:lnTo>
                  <a:lnTo>
                    <a:pt x="836134" y="1840169"/>
                  </a:lnTo>
                  <a:cubicBezTo>
                    <a:pt x="839811" y="1836184"/>
                    <a:pt x="843929" y="1833340"/>
                    <a:pt x="848379" y="1831793"/>
                  </a:cubicBezTo>
                  <a:lnTo>
                    <a:pt x="854818" y="1832162"/>
                  </a:lnTo>
                  <a:lnTo>
                    <a:pt x="861252" y="1837300"/>
                  </a:lnTo>
                  <a:cubicBezTo>
                    <a:pt x="874568" y="1853347"/>
                    <a:pt x="884885" y="1878523"/>
                    <a:pt x="889188" y="1905983"/>
                  </a:cubicBezTo>
                  <a:lnTo>
                    <a:pt x="890080" y="1917396"/>
                  </a:lnTo>
                  <a:lnTo>
                    <a:pt x="899623" y="1899229"/>
                  </a:lnTo>
                  <a:cubicBezTo>
                    <a:pt x="903300" y="1895244"/>
                    <a:pt x="907418" y="1892399"/>
                    <a:pt x="911868" y="1890852"/>
                  </a:cubicBezTo>
                  <a:lnTo>
                    <a:pt x="918308" y="1891221"/>
                  </a:lnTo>
                  <a:lnTo>
                    <a:pt x="924741" y="1896359"/>
                  </a:lnTo>
                  <a:cubicBezTo>
                    <a:pt x="938057" y="1912407"/>
                    <a:pt x="948374" y="1937582"/>
                    <a:pt x="952677" y="1965043"/>
                  </a:cubicBezTo>
                  <a:lnTo>
                    <a:pt x="953875" y="1980371"/>
                  </a:lnTo>
                  <a:lnTo>
                    <a:pt x="964699" y="1959765"/>
                  </a:lnTo>
                  <a:cubicBezTo>
                    <a:pt x="968377" y="1955780"/>
                    <a:pt x="972494" y="1952936"/>
                    <a:pt x="976943" y="1951388"/>
                  </a:cubicBezTo>
                  <a:lnTo>
                    <a:pt x="983384" y="1951758"/>
                  </a:lnTo>
                  <a:lnTo>
                    <a:pt x="989818" y="1956896"/>
                  </a:lnTo>
                  <a:lnTo>
                    <a:pt x="1010837" y="1997736"/>
                  </a:lnTo>
                  <a:lnTo>
                    <a:pt x="1030330" y="1999591"/>
                  </a:lnTo>
                  <a:cubicBezTo>
                    <a:pt x="1067012" y="2007992"/>
                    <a:pt x="1100884" y="2028551"/>
                    <a:pt x="1117744" y="2050658"/>
                  </a:cubicBezTo>
                  <a:lnTo>
                    <a:pt x="1121306" y="2058080"/>
                  </a:lnTo>
                  <a:lnTo>
                    <a:pt x="1120218" y="2064440"/>
                  </a:lnTo>
                  <a:cubicBezTo>
                    <a:pt x="1115205" y="2072414"/>
                    <a:pt x="1105428" y="2077937"/>
                    <a:pt x="1092321" y="2080417"/>
                  </a:cubicBezTo>
                  <a:lnTo>
                    <a:pt x="1091818" y="2080448"/>
                  </a:lnTo>
                  <a:lnTo>
                    <a:pt x="1100379" y="2083140"/>
                  </a:lnTo>
                  <a:cubicBezTo>
                    <a:pt x="1126171" y="2093503"/>
                    <a:pt x="1148384" y="2109212"/>
                    <a:pt x="1161030" y="2125792"/>
                  </a:cubicBezTo>
                  <a:lnTo>
                    <a:pt x="1164591" y="2133215"/>
                  </a:lnTo>
                  <a:lnTo>
                    <a:pt x="1163504" y="2139574"/>
                  </a:lnTo>
                  <a:cubicBezTo>
                    <a:pt x="1158490" y="2147548"/>
                    <a:pt x="1148714" y="2153072"/>
                    <a:pt x="1135606" y="2155552"/>
                  </a:cubicBezTo>
                  <a:lnTo>
                    <a:pt x="1135103" y="2155583"/>
                  </a:lnTo>
                  <a:lnTo>
                    <a:pt x="1143664" y="2158275"/>
                  </a:lnTo>
                  <a:cubicBezTo>
                    <a:pt x="1169457" y="2168637"/>
                    <a:pt x="1191670" y="2184346"/>
                    <a:pt x="1204316" y="2200927"/>
                  </a:cubicBezTo>
                  <a:lnTo>
                    <a:pt x="1207877" y="2208350"/>
                  </a:lnTo>
                  <a:lnTo>
                    <a:pt x="1206790" y="2214709"/>
                  </a:lnTo>
                  <a:cubicBezTo>
                    <a:pt x="1201776" y="2222684"/>
                    <a:pt x="1192000" y="2228207"/>
                    <a:pt x="1178892" y="2230686"/>
                  </a:cubicBezTo>
                  <a:lnTo>
                    <a:pt x="1178389" y="2230718"/>
                  </a:lnTo>
                  <a:lnTo>
                    <a:pt x="1186951" y="2233409"/>
                  </a:lnTo>
                  <a:cubicBezTo>
                    <a:pt x="1212742" y="2243772"/>
                    <a:pt x="1234956" y="2259481"/>
                    <a:pt x="1247602" y="2276062"/>
                  </a:cubicBezTo>
                  <a:lnTo>
                    <a:pt x="1251163" y="2283485"/>
                  </a:lnTo>
                  <a:lnTo>
                    <a:pt x="1250076" y="2289844"/>
                  </a:lnTo>
                  <a:cubicBezTo>
                    <a:pt x="1245062" y="2297818"/>
                    <a:pt x="1235285" y="2303342"/>
                    <a:pt x="1222178" y="2305822"/>
                  </a:cubicBezTo>
                  <a:lnTo>
                    <a:pt x="1217588" y="2306105"/>
                  </a:lnTo>
                  <a:lnTo>
                    <a:pt x="1231319" y="2310423"/>
                  </a:lnTo>
                  <a:cubicBezTo>
                    <a:pt x="1257110" y="2320785"/>
                    <a:pt x="1279324" y="2336495"/>
                    <a:pt x="1291969" y="2353075"/>
                  </a:cubicBezTo>
                  <a:lnTo>
                    <a:pt x="1295530" y="2360498"/>
                  </a:lnTo>
                  <a:lnTo>
                    <a:pt x="1294443" y="2366857"/>
                  </a:lnTo>
                  <a:cubicBezTo>
                    <a:pt x="1289430" y="2374832"/>
                    <a:pt x="1279654" y="2380354"/>
                    <a:pt x="1266545" y="2382835"/>
                  </a:cubicBezTo>
                  <a:lnTo>
                    <a:pt x="1264146" y="2382719"/>
                  </a:lnTo>
                  <a:lnTo>
                    <a:pt x="1264442" y="2382751"/>
                  </a:lnTo>
                  <a:cubicBezTo>
                    <a:pt x="1284324" y="2389035"/>
                    <a:pt x="1306626" y="2404619"/>
                    <a:pt x="1325109" y="2425379"/>
                  </a:cubicBezTo>
                  <a:lnTo>
                    <a:pt x="1332037" y="2434492"/>
                  </a:lnTo>
                  <a:lnTo>
                    <a:pt x="1330227" y="2414052"/>
                  </a:lnTo>
                  <a:cubicBezTo>
                    <a:pt x="1331161" y="2408711"/>
                    <a:pt x="1333085" y="2404090"/>
                    <a:pt x="1335988" y="2400380"/>
                  </a:cubicBezTo>
                  <a:lnTo>
                    <a:pt x="1341603" y="2397205"/>
                  </a:lnTo>
                  <a:lnTo>
                    <a:pt x="1349794" y="2398043"/>
                  </a:lnTo>
                  <a:cubicBezTo>
                    <a:pt x="1369676" y="2404329"/>
                    <a:pt x="1391978" y="2419911"/>
                    <a:pt x="1410461" y="2440672"/>
                  </a:cubicBezTo>
                  <a:lnTo>
                    <a:pt x="1417390" y="2449785"/>
                  </a:lnTo>
                  <a:lnTo>
                    <a:pt x="1415579" y="2429344"/>
                  </a:lnTo>
                  <a:cubicBezTo>
                    <a:pt x="1416513" y="2424003"/>
                    <a:pt x="1418437" y="2419382"/>
                    <a:pt x="1421340" y="2415673"/>
                  </a:cubicBezTo>
                  <a:lnTo>
                    <a:pt x="1426955" y="2412498"/>
                  </a:lnTo>
                  <a:lnTo>
                    <a:pt x="1435146" y="2413335"/>
                  </a:lnTo>
                  <a:cubicBezTo>
                    <a:pt x="1455028" y="2419621"/>
                    <a:pt x="1477330" y="2435204"/>
                    <a:pt x="1495814" y="2455964"/>
                  </a:cubicBezTo>
                  <a:lnTo>
                    <a:pt x="1505118" y="2468204"/>
                  </a:lnTo>
                  <a:lnTo>
                    <a:pt x="1503065" y="2445019"/>
                  </a:lnTo>
                  <a:cubicBezTo>
                    <a:pt x="1504000" y="2439678"/>
                    <a:pt x="1505924" y="2435057"/>
                    <a:pt x="1508827" y="2431348"/>
                  </a:cubicBezTo>
                  <a:lnTo>
                    <a:pt x="1513780" y="2428547"/>
                  </a:lnTo>
                  <a:lnTo>
                    <a:pt x="1492601" y="2425084"/>
                  </a:lnTo>
                  <a:cubicBezTo>
                    <a:pt x="1475866" y="2419610"/>
                    <a:pt x="1461182" y="2411929"/>
                    <a:pt x="1450566" y="2402955"/>
                  </a:cubicBezTo>
                  <a:lnTo>
                    <a:pt x="1445488" y="2396474"/>
                  </a:lnTo>
                  <a:lnTo>
                    <a:pt x="1445178" y="2390030"/>
                  </a:lnTo>
                  <a:cubicBezTo>
                    <a:pt x="1446766" y="2385596"/>
                    <a:pt x="1449648" y="2381503"/>
                    <a:pt x="1453668" y="2377863"/>
                  </a:cubicBezTo>
                  <a:lnTo>
                    <a:pt x="1474373" y="2367231"/>
                  </a:lnTo>
                  <a:lnTo>
                    <a:pt x="1459057" y="2365891"/>
                  </a:lnTo>
                  <a:cubicBezTo>
                    <a:pt x="1431636" y="2361334"/>
                    <a:pt x="1406558" y="2350784"/>
                    <a:pt x="1390635" y="2337322"/>
                  </a:cubicBezTo>
                  <a:lnTo>
                    <a:pt x="1385556" y="2330840"/>
                  </a:lnTo>
                  <a:lnTo>
                    <a:pt x="1385246" y="2324397"/>
                  </a:lnTo>
                  <a:cubicBezTo>
                    <a:pt x="1386834" y="2319962"/>
                    <a:pt x="1389718" y="2315870"/>
                    <a:pt x="1393737" y="2312230"/>
                  </a:cubicBezTo>
                  <a:lnTo>
                    <a:pt x="1411991" y="2302856"/>
                  </a:lnTo>
                  <a:lnTo>
                    <a:pt x="1400587" y="2301858"/>
                  </a:lnTo>
                  <a:cubicBezTo>
                    <a:pt x="1386876" y="2299580"/>
                    <a:pt x="1373752" y="2295803"/>
                    <a:pt x="1362065" y="2290913"/>
                  </a:cubicBezTo>
                  <a:lnTo>
                    <a:pt x="1358043" y="2288543"/>
                  </a:lnTo>
                  <a:lnTo>
                    <a:pt x="1356163" y="2301331"/>
                  </a:lnTo>
                  <a:cubicBezTo>
                    <a:pt x="1345030" y="2337279"/>
                    <a:pt x="1325128" y="2359351"/>
                    <a:pt x="1306301" y="2360026"/>
                  </a:cubicBezTo>
                  <a:lnTo>
                    <a:pt x="1300255" y="2357776"/>
                  </a:lnTo>
                  <a:lnTo>
                    <a:pt x="1295619" y="2350972"/>
                  </a:lnTo>
                  <a:cubicBezTo>
                    <a:pt x="1287619" y="2331716"/>
                    <a:pt x="1285172" y="2304619"/>
                    <a:pt x="1289144" y="2277108"/>
                  </a:cubicBezTo>
                  <a:lnTo>
                    <a:pt x="1292297" y="2263064"/>
                  </a:lnTo>
                  <a:lnTo>
                    <a:pt x="1289749" y="2266893"/>
                  </a:lnTo>
                  <a:cubicBezTo>
                    <a:pt x="1281029" y="2276989"/>
                    <a:pt x="1271347" y="2282675"/>
                    <a:pt x="1261934" y="2283012"/>
                  </a:cubicBezTo>
                  <a:lnTo>
                    <a:pt x="1255887" y="2280763"/>
                  </a:lnTo>
                  <a:lnTo>
                    <a:pt x="1251251" y="2273959"/>
                  </a:lnTo>
                  <a:cubicBezTo>
                    <a:pt x="1243252" y="2254703"/>
                    <a:pt x="1240803" y="2227606"/>
                    <a:pt x="1244777" y="2200095"/>
                  </a:cubicBezTo>
                  <a:lnTo>
                    <a:pt x="1246742" y="2191339"/>
                  </a:lnTo>
                  <a:lnTo>
                    <a:pt x="1246463" y="2191758"/>
                  </a:lnTo>
                  <a:cubicBezTo>
                    <a:pt x="1237743" y="2201854"/>
                    <a:pt x="1228061" y="2207541"/>
                    <a:pt x="1218647" y="2207878"/>
                  </a:cubicBezTo>
                  <a:lnTo>
                    <a:pt x="1212601" y="2205629"/>
                  </a:lnTo>
                  <a:lnTo>
                    <a:pt x="1207966" y="2198824"/>
                  </a:lnTo>
                  <a:cubicBezTo>
                    <a:pt x="1199966" y="2179568"/>
                    <a:pt x="1197518" y="2152471"/>
                    <a:pt x="1201491" y="2124961"/>
                  </a:cubicBezTo>
                  <a:lnTo>
                    <a:pt x="1203457" y="2116204"/>
                  </a:lnTo>
                  <a:lnTo>
                    <a:pt x="1203177" y="2116623"/>
                  </a:lnTo>
                  <a:cubicBezTo>
                    <a:pt x="1194457" y="2126719"/>
                    <a:pt x="1184775" y="2132406"/>
                    <a:pt x="1175362" y="2132743"/>
                  </a:cubicBezTo>
                  <a:lnTo>
                    <a:pt x="1169315" y="2130494"/>
                  </a:lnTo>
                  <a:lnTo>
                    <a:pt x="1164679" y="2123690"/>
                  </a:lnTo>
                  <a:cubicBezTo>
                    <a:pt x="1156680" y="2104433"/>
                    <a:pt x="1154232" y="2077337"/>
                    <a:pt x="1158205" y="2049826"/>
                  </a:cubicBezTo>
                  <a:lnTo>
                    <a:pt x="1160171" y="2041069"/>
                  </a:lnTo>
                  <a:lnTo>
                    <a:pt x="1159892" y="2041488"/>
                  </a:lnTo>
                  <a:cubicBezTo>
                    <a:pt x="1151172" y="2051584"/>
                    <a:pt x="1141490" y="2057271"/>
                    <a:pt x="1132075" y="2057609"/>
                  </a:cubicBezTo>
                  <a:lnTo>
                    <a:pt x="1126029" y="2055359"/>
                  </a:lnTo>
                  <a:lnTo>
                    <a:pt x="1121394" y="2048555"/>
                  </a:lnTo>
                  <a:cubicBezTo>
                    <a:pt x="1110727" y="2022880"/>
                    <a:pt x="1109931" y="1983266"/>
                    <a:pt x="1121064" y="1947318"/>
                  </a:cubicBezTo>
                  <a:cubicBezTo>
                    <a:pt x="1129414" y="1920356"/>
                    <a:pt x="1142696" y="1901200"/>
                    <a:pt x="1156758" y="1893022"/>
                  </a:cubicBezTo>
                  <a:cubicBezTo>
                    <a:pt x="1161444" y="1890297"/>
                    <a:pt x="1166219" y="1888791"/>
                    <a:pt x="1170925" y="1888623"/>
                  </a:cubicBezTo>
                  <a:lnTo>
                    <a:pt x="1176972" y="1890872"/>
                  </a:lnTo>
                  <a:lnTo>
                    <a:pt x="1181607" y="1897677"/>
                  </a:lnTo>
                  <a:cubicBezTo>
                    <a:pt x="1189608" y="1916933"/>
                    <a:pt x="1192056" y="1944030"/>
                    <a:pt x="1188082" y="1971540"/>
                  </a:cubicBezTo>
                  <a:lnTo>
                    <a:pt x="1185574" y="1982710"/>
                  </a:lnTo>
                  <a:lnTo>
                    <a:pt x="1200043" y="1968157"/>
                  </a:lnTo>
                  <a:cubicBezTo>
                    <a:pt x="1204731" y="1965432"/>
                    <a:pt x="1209504" y="1963926"/>
                    <a:pt x="1214212" y="1963757"/>
                  </a:cubicBezTo>
                  <a:lnTo>
                    <a:pt x="1220258" y="1966006"/>
                  </a:lnTo>
                  <a:lnTo>
                    <a:pt x="1224893" y="1972811"/>
                  </a:lnTo>
                  <a:cubicBezTo>
                    <a:pt x="1232894" y="1992068"/>
                    <a:pt x="1235341" y="2019164"/>
                    <a:pt x="1231367" y="2046675"/>
                  </a:cubicBezTo>
                  <a:lnTo>
                    <a:pt x="1228861" y="2057844"/>
                  </a:lnTo>
                  <a:lnTo>
                    <a:pt x="1243329" y="2043293"/>
                  </a:lnTo>
                  <a:cubicBezTo>
                    <a:pt x="1248016" y="2040567"/>
                    <a:pt x="1252791" y="2039061"/>
                    <a:pt x="1257497" y="2038892"/>
                  </a:cubicBezTo>
                  <a:lnTo>
                    <a:pt x="1263543" y="2041141"/>
                  </a:lnTo>
                  <a:lnTo>
                    <a:pt x="1268179" y="2047945"/>
                  </a:lnTo>
                  <a:cubicBezTo>
                    <a:pt x="1272180" y="2057574"/>
                    <a:pt x="1274792" y="2069162"/>
                    <a:pt x="1275906" y="2081783"/>
                  </a:cubicBezTo>
                  <a:lnTo>
                    <a:pt x="1275234" y="2103281"/>
                  </a:lnTo>
                  <a:lnTo>
                    <a:pt x="1280888" y="2102586"/>
                  </a:lnTo>
                  <a:cubicBezTo>
                    <a:pt x="1318520" y="2102878"/>
                    <a:pt x="1356028" y="2115649"/>
                    <a:pt x="1377259" y="2133600"/>
                  </a:cubicBezTo>
                  <a:lnTo>
                    <a:pt x="1382337" y="2140081"/>
                  </a:lnTo>
                  <a:lnTo>
                    <a:pt x="1382647" y="2146525"/>
                  </a:lnTo>
                  <a:cubicBezTo>
                    <a:pt x="1379471" y="2155393"/>
                    <a:pt x="1371116" y="2162894"/>
                    <a:pt x="1358850" y="2168142"/>
                  </a:cubicBezTo>
                  <a:lnTo>
                    <a:pt x="1358366" y="2168282"/>
                  </a:lnTo>
                  <a:lnTo>
                    <a:pt x="1367307" y="2169064"/>
                  </a:lnTo>
                  <a:cubicBezTo>
                    <a:pt x="1394727" y="2173620"/>
                    <a:pt x="1419806" y="2184170"/>
                    <a:pt x="1435728" y="2197633"/>
                  </a:cubicBezTo>
                  <a:lnTo>
                    <a:pt x="1440807" y="2204114"/>
                  </a:lnTo>
                  <a:lnTo>
                    <a:pt x="1441117" y="2210557"/>
                  </a:lnTo>
                  <a:cubicBezTo>
                    <a:pt x="1437940" y="2219424"/>
                    <a:pt x="1429585" y="2226927"/>
                    <a:pt x="1417320" y="2232174"/>
                  </a:cubicBezTo>
                  <a:lnTo>
                    <a:pt x="1416836" y="2232314"/>
                  </a:lnTo>
                  <a:lnTo>
                    <a:pt x="1425777" y="2233096"/>
                  </a:lnTo>
                  <a:cubicBezTo>
                    <a:pt x="1453196" y="2237653"/>
                    <a:pt x="1478275" y="2248202"/>
                    <a:pt x="1494198" y="2261665"/>
                  </a:cubicBezTo>
                  <a:lnTo>
                    <a:pt x="1499277" y="2268146"/>
                  </a:lnTo>
                  <a:lnTo>
                    <a:pt x="1499586" y="2274589"/>
                  </a:lnTo>
                  <a:cubicBezTo>
                    <a:pt x="1496410" y="2283458"/>
                    <a:pt x="1488056" y="2290960"/>
                    <a:pt x="1475790" y="2296208"/>
                  </a:cubicBezTo>
                  <a:lnTo>
                    <a:pt x="1475306" y="2296346"/>
                  </a:lnTo>
                  <a:lnTo>
                    <a:pt x="1484246" y="2297128"/>
                  </a:lnTo>
                  <a:cubicBezTo>
                    <a:pt x="1511666" y="2301685"/>
                    <a:pt x="1536744" y="2312235"/>
                    <a:pt x="1552668" y="2325698"/>
                  </a:cubicBezTo>
                  <a:lnTo>
                    <a:pt x="1557746" y="2332179"/>
                  </a:lnTo>
                  <a:lnTo>
                    <a:pt x="1558056" y="2338622"/>
                  </a:lnTo>
                  <a:lnTo>
                    <a:pt x="1544984" y="2350497"/>
                  </a:lnTo>
                  <a:lnTo>
                    <a:pt x="1597722" y="2356695"/>
                  </a:lnTo>
                  <a:lnTo>
                    <a:pt x="1601510" y="2358476"/>
                  </a:lnTo>
                  <a:lnTo>
                    <a:pt x="1600868" y="2357117"/>
                  </a:lnTo>
                  <a:cubicBezTo>
                    <a:pt x="1597058" y="2345035"/>
                    <a:pt x="1594486" y="2331622"/>
                    <a:pt x="1593459" y="2317761"/>
                  </a:cubicBezTo>
                  <a:lnTo>
                    <a:pt x="1593510" y="2303369"/>
                  </a:lnTo>
                  <a:lnTo>
                    <a:pt x="1591846" y="2307656"/>
                  </a:lnTo>
                  <a:cubicBezTo>
                    <a:pt x="1585509" y="2319395"/>
                    <a:pt x="1577281" y="2327035"/>
                    <a:pt x="1568161" y="2329395"/>
                  </a:cubicBezTo>
                  <a:lnTo>
                    <a:pt x="1561772" y="2328502"/>
                  </a:lnTo>
                  <a:lnTo>
                    <a:pt x="1555778" y="2322857"/>
                  </a:lnTo>
                  <a:cubicBezTo>
                    <a:pt x="1543815" y="2305780"/>
                    <a:pt x="1535580" y="2279848"/>
                    <a:pt x="1533528" y="2252127"/>
                  </a:cubicBezTo>
                  <a:lnTo>
                    <a:pt x="1533559" y="2243154"/>
                  </a:lnTo>
                  <a:lnTo>
                    <a:pt x="1533377" y="2243623"/>
                  </a:lnTo>
                  <a:cubicBezTo>
                    <a:pt x="1527039" y="2255362"/>
                    <a:pt x="1518811" y="2263003"/>
                    <a:pt x="1509692" y="2265362"/>
                  </a:cubicBezTo>
                  <a:lnTo>
                    <a:pt x="1503303" y="2264469"/>
                  </a:lnTo>
                  <a:lnTo>
                    <a:pt x="1497308" y="2258825"/>
                  </a:lnTo>
                  <a:cubicBezTo>
                    <a:pt x="1485344" y="2241747"/>
                    <a:pt x="1477111" y="2215815"/>
                    <a:pt x="1475058" y="2188095"/>
                  </a:cubicBezTo>
                  <a:lnTo>
                    <a:pt x="1475089" y="2179122"/>
                  </a:lnTo>
                  <a:lnTo>
                    <a:pt x="1474907" y="2179591"/>
                  </a:lnTo>
                  <a:cubicBezTo>
                    <a:pt x="1468569" y="2191330"/>
                    <a:pt x="1460342" y="2198970"/>
                    <a:pt x="1451221" y="2201330"/>
                  </a:cubicBezTo>
                  <a:lnTo>
                    <a:pt x="1444833" y="2200437"/>
                  </a:lnTo>
                  <a:lnTo>
                    <a:pt x="1438839" y="2194792"/>
                  </a:lnTo>
                  <a:cubicBezTo>
                    <a:pt x="1426875" y="2177714"/>
                    <a:pt x="1418641" y="2151783"/>
                    <a:pt x="1416588" y="2124063"/>
                  </a:cubicBezTo>
                  <a:lnTo>
                    <a:pt x="1416619" y="2115089"/>
                  </a:lnTo>
                  <a:lnTo>
                    <a:pt x="1416438" y="2115558"/>
                  </a:lnTo>
                  <a:cubicBezTo>
                    <a:pt x="1410100" y="2127297"/>
                    <a:pt x="1401872" y="2134938"/>
                    <a:pt x="1392752" y="2137297"/>
                  </a:cubicBezTo>
                  <a:lnTo>
                    <a:pt x="1386363" y="2136405"/>
                  </a:lnTo>
                  <a:lnTo>
                    <a:pt x="1380369" y="2130760"/>
                  </a:lnTo>
                  <a:cubicBezTo>
                    <a:pt x="1364417" y="2107990"/>
                    <a:pt x="1355097" y="2069478"/>
                    <a:pt x="1358216" y="2031975"/>
                  </a:cubicBezTo>
                  <a:cubicBezTo>
                    <a:pt x="1360555" y="2003848"/>
                    <a:pt x="1369394" y="1982278"/>
                    <a:pt x="1381362" y="1971261"/>
                  </a:cubicBezTo>
                  <a:lnTo>
                    <a:pt x="1381806" y="1971008"/>
                  </a:lnTo>
                  <a:lnTo>
                    <a:pt x="1381860" y="1970693"/>
                  </a:lnTo>
                  <a:lnTo>
                    <a:pt x="1392713" y="1956608"/>
                  </a:lnTo>
                  <a:lnTo>
                    <a:pt x="1383404" y="1960034"/>
                  </a:lnTo>
                  <a:cubicBezTo>
                    <a:pt x="1360223" y="1966579"/>
                    <a:pt x="1336668" y="1967561"/>
                    <a:pt x="1319216" y="1962880"/>
                  </a:cubicBezTo>
                  <a:lnTo>
                    <a:pt x="1312842" y="1959673"/>
                  </a:lnTo>
                  <a:lnTo>
                    <a:pt x="1310221" y="1954734"/>
                  </a:lnTo>
                  <a:cubicBezTo>
                    <a:pt x="1309830" y="1950672"/>
                    <a:pt x="1310580" y="1946401"/>
                    <a:pt x="1312389" y="1942063"/>
                  </a:cubicBezTo>
                  <a:lnTo>
                    <a:pt x="1323242" y="1927978"/>
                  </a:lnTo>
                  <a:lnTo>
                    <a:pt x="1313932" y="1931403"/>
                  </a:lnTo>
                  <a:cubicBezTo>
                    <a:pt x="1290752" y="1937948"/>
                    <a:pt x="1267197" y="1938931"/>
                    <a:pt x="1249744" y="1934250"/>
                  </a:cubicBezTo>
                  <a:lnTo>
                    <a:pt x="1243371" y="1931043"/>
                  </a:lnTo>
                  <a:lnTo>
                    <a:pt x="1240751" y="1926105"/>
                  </a:lnTo>
                  <a:cubicBezTo>
                    <a:pt x="1240359" y="1922042"/>
                    <a:pt x="1241109" y="1917770"/>
                    <a:pt x="1242917" y="1913433"/>
                  </a:cubicBezTo>
                  <a:cubicBezTo>
                    <a:pt x="1248341" y="1900423"/>
                    <a:pt x="1263284" y="1886833"/>
                    <a:pt x="1285495" y="1876591"/>
                  </a:cubicBezTo>
                  <a:cubicBezTo>
                    <a:pt x="1315108" y="1862934"/>
                    <a:pt x="1349229" y="1859107"/>
                    <a:pt x="1372498" y="1865348"/>
                  </a:cubicBezTo>
                  <a:lnTo>
                    <a:pt x="1378871" y="1868555"/>
                  </a:lnTo>
                  <a:lnTo>
                    <a:pt x="1381492" y="1873494"/>
                  </a:lnTo>
                  <a:cubicBezTo>
                    <a:pt x="1382274" y="1881618"/>
                    <a:pt x="1378491" y="1890583"/>
                    <a:pt x="1370811" y="1899223"/>
                  </a:cubicBezTo>
                  <a:lnTo>
                    <a:pt x="1370483" y="1899510"/>
                  </a:lnTo>
                  <a:lnTo>
                    <a:pt x="1377781" y="1896825"/>
                  </a:lnTo>
                  <a:cubicBezTo>
                    <a:pt x="1400961" y="1890280"/>
                    <a:pt x="1424517" y="1889298"/>
                    <a:pt x="1441969" y="1893978"/>
                  </a:cubicBezTo>
                  <a:lnTo>
                    <a:pt x="1448342" y="1897185"/>
                  </a:lnTo>
                  <a:lnTo>
                    <a:pt x="1450963" y="1902124"/>
                  </a:lnTo>
                  <a:cubicBezTo>
                    <a:pt x="1451745" y="1910248"/>
                    <a:pt x="1447962" y="1919213"/>
                    <a:pt x="1440282" y="1927853"/>
                  </a:cubicBezTo>
                  <a:lnTo>
                    <a:pt x="1439954" y="1928140"/>
                  </a:lnTo>
                  <a:lnTo>
                    <a:pt x="1447252" y="1925455"/>
                  </a:lnTo>
                  <a:cubicBezTo>
                    <a:pt x="1470432" y="1918910"/>
                    <a:pt x="1493988" y="1917928"/>
                    <a:pt x="1511441" y="1922608"/>
                  </a:cubicBezTo>
                  <a:lnTo>
                    <a:pt x="1517814" y="1925815"/>
                  </a:lnTo>
                  <a:lnTo>
                    <a:pt x="1520434" y="1930754"/>
                  </a:lnTo>
                  <a:cubicBezTo>
                    <a:pt x="1521216" y="1938878"/>
                    <a:pt x="1517433" y="1947843"/>
                    <a:pt x="1509753" y="1956483"/>
                  </a:cubicBezTo>
                  <a:lnTo>
                    <a:pt x="1509425" y="1956770"/>
                  </a:lnTo>
                  <a:lnTo>
                    <a:pt x="1516723" y="1954085"/>
                  </a:lnTo>
                  <a:cubicBezTo>
                    <a:pt x="1539904" y="1947540"/>
                    <a:pt x="1563459" y="1946558"/>
                    <a:pt x="1580912" y="1951239"/>
                  </a:cubicBezTo>
                  <a:lnTo>
                    <a:pt x="1587285" y="1954445"/>
                  </a:lnTo>
                  <a:lnTo>
                    <a:pt x="1589906" y="1959383"/>
                  </a:lnTo>
                  <a:cubicBezTo>
                    <a:pt x="1590687" y="1967508"/>
                    <a:pt x="1586904" y="1976473"/>
                    <a:pt x="1579224" y="1985113"/>
                  </a:cubicBezTo>
                  <a:lnTo>
                    <a:pt x="1576227" y="1987739"/>
                  </a:lnTo>
                  <a:lnTo>
                    <a:pt x="1587932" y="1983432"/>
                  </a:lnTo>
                  <a:cubicBezTo>
                    <a:pt x="1611111" y="1976886"/>
                    <a:pt x="1634667" y="1975904"/>
                    <a:pt x="1652121" y="1980584"/>
                  </a:cubicBezTo>
                  <a:lnTo>
                    <a:pt x="1658493" y="1983792"/>
                  </a:lnTo>
                  <a:lnTo>
                    <a:pt x="1661114" y="1988729"/>
                  </a:lnTo>
                  <a:cubicBezTo>
                    <a:pt x="1662678" y="2004979"/>
                    <a:pt x="1645983" y="2024587"/>
                    <a:pt x="1616369" y="2038245"/>
                  </a:cubicBezTo>
                  <a:cubicBezTo>
                    <a:pt x="1586756" y="2051900"/>
                    <a:pt x="1552635" y="2055727"/>
                    <a:pt x="1529366" y="2049486"/>
                  </a:cubicBezTo>
                  <a:lnTo>
                    <a:pt x="1522992" y="2046279"/>
                  </a:lnTo>
                  <a:lnTo>
                    <a:pt x="1520372" y="2041341"/>
                  </a:lnTo>
                  <a:cubicBezTo>
                    <a:pt x="1519981" y="2037279"/>
                    <a:pt x="1520732" y="2033006"/>
                    <a:pt x="1522539" y="2028669"/>
                  </a:cubicBezTo>
                  <a:lnTo>
                    <a:pt x="1534850" y="2012692"/>
                  </a:lnTo>
                  <a:lnTo>
                    <a:pt x="1522346" y="2017294"/>
                  </a:lnTo>
                  <a:cubicBezTo>
                    <a:pt x="1499166" y="2023839"/>
                    <a:pt x="1475610" y="2024821"/>
                    <a:pt x="1458158" y="2020140"/>
                  </a:cubicBezTo>
                  <a:lnTo>
                    <a:pt x="1451785" y="2016933"/>
                  </a:lnTo>
                  <a:lnTo>
                    <a:pt x="1449164" y="2011995"/>
                  </a:lnTo>
                  <a:cubicBezTo>
                    <a:pt x="1448773" y="2007933"/>
                    <a:pt x="1449523" y="2003661"/>
                    <a:pt x="1451331" y="1999323"/>
                  </a:cubicBezTo>
                  <a:lnTo>
                    <a:pt x="1462184" y="1985238"/>
                  </a:lnTo>
                  <a:lnTo>
                    <a:pt x="1452875" y="1988664"/>
                  </a:lnTo>
                  <a:cubicBezTo>
                    <a:pt x="1441285" y="1991935"/>
                    <a:pt x="1429601" y="1993818"/>
                    <a:pt x="1418633" y="1994296"/>
                  </a:cubicBezTo>
                  <a:lnTo>
                    <a:pt x="1417880" y="1994226"/>
                  </a:lnTo>
                  <a:lnTo>
                    <a:pt x="1421472" y="2001821"/>
                  </a:lnTo>
                  <a:cubicBezTo>
                    <a:pt x="1425282" y="2013903"/>
                    <a:pt x="1427854" y="2027316"/>
                    <a:pt x="1428881" y="2041177"/>
                  </a:cubicBezTo>
                  <a:lnTo>
                    <a:pt x="1428841" y="2052624"/>
                  </a:lnTo>
                  <a:lnTo>
                    <a:pt x="1439831" y="2035294"/>
                  </a:lnTo>
                  <a:cubicBezTo>
                    <a:pt x="1443820" y="2031622"/>
                    <a:pt x="1448157" y="2029121"/>
                    <a:pt x="1452717" y="2027942"/>
                  </a:cubicBezTo>
                  <a:lnTo>
                    <a:pt x="1459106" y="2028834"/>
                  </a:lnTo>
                  <a:lnTo>
                    <a:pt x="1465100" y="2034479"/>
                  </a:lnTo>
                  <a:cubicBezTo>
                    <a:pt x="1477064" y="2051557"/>
                    <a:pt x="1485298" y="2077488"/>
                    <a:pt x="1487351" y="2105209"/>
                  </a:cubicBezTo>
                  <a:lnTo>
                    <a:pt x="1487310" y="2116656"/>
                  </a:lnTo>
                  <a:lnTo>
                    <a:pt x="1498300" y="2099327"/>
                  </a:lnTo>
                  <a:cubicBezTo>
                    <a:pt x="1502290" y="2095654"/>
                    <a:pt x="1506626" y="2093154"/>
                    <a:pt x="1511187" y="2091974"/>
                  </a:cubicBezTo>
                  <a:lnTo>
                    <a:pt x="1517575" y="2092867"/>
                  </a:lnTo>
                  <a:lnTo>
                    <a:pt x="1523569" y="2098512"/>
                  </a:lnTo>
                  <a:cubicBezTo>
                    <a:pt x="1535534" y="2115590"/>
                    <a:pt x="1543767" y="2141521"/>
                    <a:pt x="1545820" y="2169242"/>
                  </a:cubicBezTo>
                  <a:lnTo>
                    <a:pt x="1545781" y="2180689"/>
                  </a:lnTo>
                  <a:lnTo>
                    <a:pt x="1556771" y="2163359"/>
                  </a:lnTo>
                  <a:cubicBezTo>
                    <a:pt x="1560760" y="2159686"/>
                    <a:pt x="1565096" y="2157186"/>
                    <a:pt x="1569656" y="2156007"/>
                  </a:cubicBezTo>
                  <a:lnTo>
                    <a:pt x="1576045" y="2156899"/>
                  </a:lnTo>
                  <a:lnTo>
                    <a:pt x="1582039" y="2162545"/>
                  </a:lnTo>
                  <a:cubicBezTo>
                    <a:pt x="1594004" y="2179622"/>
                    <a:pt x="1602236" y="2205554"/>
                    <a:pt x="1604290" y="2233274"/>
                  </a:cubicBezTo>
                  <a:lnTo>
                    <a:pt x="1604236" y="2248649"/>
                  </a:lnTo>
                  <a:lnTo>
                    <a:pt x="1616702" y="2228993"/>
                  </a:lnTo>
                  <a:cubicBezTo>
                    <a:pt x="1620691" y="2225320"/>
                    <a:pt x="1625028" y="2222820"/>
                    <a:pt x="1629587" y="2221641"/>
                  </a:cubicBezTo>
                  <a:lnTo>
                    <a:pt x="1633143" y="2222137"/>
                  </a:lnTo>
                  <a:lnTo>
                    <a:pt x="1637489" y="2214547"/>
                  </a:lnTo>
                  <a:cubicBezTo>
                    <a:pt x="1641308" y="2210698"/>
                    <a:pt x="1645528" y="2208005"/>
                    <a:pt x="1650030" y="2206622"/>
                  </a:cubicBezTo>
                  <a:lnTo>
                    <a:pt x="1656452" y="2207225"/>
                  </a:lnTo>
                  <a:lnTo>
                    <a:pt x="1662695" y="2212593"/>
                  </a:lnTo>
                  <a:cubicBezTo>
                    <a:pt x="1675418" y="2229115"/>
                    <a:pt x="1684812" y="2254648"/>
                    <a:pt x="1688112" y="2282247"/>
                  </a:cubicBezTo>
                  <a:lnTo>
                    <a:pt x="1688590" y="2293685"/>
                  </a:lnTo>
                  <a:lnTo>
                    <a:pt x="1698786" y="2275877"/>
                  </a:lnTo>
                  <a:cubicBezTo>
                    <a:pt x="1702606" y="2272029"/>
                    <a:pt x="1706825" y="2269336"/>
                    <a:pt x="1711327" y="2267952"/>
                  </a:cubicBezTo>
                  <a:lnTo>
                    <a:pt x="1717751" y="2268556"/>
                  </a:lnTo>
                  <a:lnTo>
                    <a:pt x="1723993" y="2273924"/>
                  </a:lnTo>
                  <a:cubicBezTo>
                    <a:pt x="1736715" y="2290445"/>
                    <a:pt x="1746110" y="2315978"/>
                    <a:pt x="1749412" y="2343578"/>
                  </a:cubicBezTo>
                  <a:lnTo>
                    <a:pt x="1749888" y="2355016"/>
                  </a:lnTo>
                  <a:lnTo>
                    <a:pt x="1760085" y="2337207"/>
                  </a:lnTo>
                  <a:cubicBezTo>
                    <a:pt x="1763904" y="2333358"/>
                    <a:pt x="1768124" y="2330666"/>
                    <a:pt x="1772627" y="2329282"/>
                  </a:cubicBezTo>
                  <a:lnTo>
                    <a:pt x="1779049" y="2329885"/>
                  </a:lnTo>
                  <a:lnTo>
                    <a:pt x="1785291" y="2335254"/>
                  </a:lnTo>
                  <a:cubicBezTo>
                    <a:pt x="1798015" y="2351775"/>
                    <a:pt x="1807408" y="2377309"/>
                    <a:pt x="1810709" y="2404908"/>
                  </a:cubicBezTo>
                  <a:lnTo>
                    <a:pt x="1811186" y="2416346"/>
                  </a:lnTo>
                  <a:lnTo>
                    <a:pt x="1821383" y="2398537"/>
                  </a:lnTo>
                  <a:cubicBezTo>
                    <a:pt x="1825203" y="2394689"/>
                    <a:pt x="1829422" y="2391996"/>
                    <a:pt x="1833924" y="2390612"/>
                  </a:cubicBezTo>
                  <a:lnTo>
                    <a:pt x="1840347" y="2391215"/>
                  </a:lnTo>
                  <a:lnTo>
                    <a:pt x="1846590" y="2396584"/>
                  </a:lnTo>
                  <a:cubicBezTo>
                    <a:pt x="1859312" y="2413105"/>
                    <a:pt x="1868707" y="2438639"/>
                    <a:pt x="1872008" y="2466239"/>
                  </a:cubicBezTo>
                  <a:lnTo>
                    <a:pt x="1872648" y="2481601"/>
                  </a:lnTo>
                  <a:lnTo>
                    <a:pt x="1884214" y="2461401"/>
                  </a:lnTo>
                  <a:cubicBezTo>
                    <a:pt x="1888033" y="2457553"/>
                    <a:pt x="1892253" y="2454860"/>
                    <a:pt x="1896755" y="2453475"/>
                  </a:cubicBezTo>
                  <a:lnTo>
                    <a:pt x="1903178" y="2454079"/>
                  </a:lnTo>
                  <a:lnTo>
                    <a:pt x="1909421" y="2459448"/>
                  </a:lnTo>
                  <a:cubicBezTo>
                    <a:pt x="1926384" y="2481475"/>
                    <a:pt x="1937431" y="2519526"/>
                    <a:pt x="1936006" y="2557132"/>
                  </a:cubicBezTo>
                  <a:cubicBezTo>
                    <a:pt x="1934582" y="2594738"/>
                    <a:pt x="1921090" y="2621217"/>
                    <a:pt x="1903082" y="2626755"/>
                  </a:cubicBezTo>
                  <a:lnTo>
                    <a:pt x="1896659" y="2626151"/>
                  </a:lnTo>
                  <a:lnTo>
                    <a:pt x="1890416" y="2620783"/>
                  </a:lnTo>
                  <a:cubicBezTo>
                    <a:pt x="1877694" y="2604262"/>
                    <a:pt x="1868300" y="2578728"/>
                    <a:pt x="1864999" y="2551128"/>
                  </a:cubicBezTo>
                  <a:lnTo>
                    <a:pt x="1864400" y="2536748"/>
                  </a:lnTo>
                  <a:lnTo>
                    <a:pt x="1862931" y="2541106"/>
                  </a:lnTo>
                  <a:cubicBezTo>
                    <a:pt x="1857130" y="2553118"/>
                    <a:pt x="1849255" y="2561122"/>
                    <a:pt x="1840251" y="2563891"/>
                  </a:cubicBezTo>
                  <a:lnTo>
                    <a:pt x="1833828" y="2563288"/>
                  </a:lnTo>
                  <a:lnTo>
                    <a:pt x="1827586" y="2557919"/>
                  </a:lnTo>
                  <a:cubicBezTo>
                    <a:pt x="1814864" y="2541398"/>
                    <a:pt x="1805469" y="2515863"/>
                    <a:pt x="1802167" y="2488264"/>
                  </a:cubicBezTo>
                  <a:lnTo>
                    <a:pt x="1801794" y="2479298"/>
                  </a:lnTo>
                  <a:lnTo>
                    <a:pt x="1801633" y="2479776"/>
                  </a:lnTo>
                  <a:cubicBezTo>
                    <a:pt x="1795832" y="2491789"/>
                    <a:pt x="1787957" y="2499792"/>
                    <a:pt x="1778953" y="2502561"/>
                  </a:cubicBezTo>
                  <a:lnTo>
                    <a:pt x="1772530" y="2501957"/>
                  </a:lnTo>
                  <a:lnTo>
                    <a:pt x="1766287" y="2496588"/>
                  </a:lnTo>
                  <a:cubicBezTo>
                    <a:pt x="1753565" y="2480068"/>
                    <a:pt x="1744170" y="2454534"/>
                    <a:pt x="1740870" y="2426934"/>
                  </a:cubicBezTo>
                  <a:lnTo>
                    <a:pt x="1740496" y="2417968"/>
                  </a:lnTo>
                  <a:lnTo>
                    <a:pt x="1740335" y="2418445"/>
                  </a:lnTo>
                  <a:cubicBezTo>
                    <a:pt x="1734533" y="2430458"/>
                    <a:pt x="1726659" y="2438462"/>
                    <a:pt x="1717655" y="2441230"/>
                  </a:cubicBezTo>
                  <a:lnTo>
                    <a:pt x="1711232" y="2440627"/>
                  </a:lnTo>
                  <a:lnTo>
                    <a:pt x="1704990" y="2435258"/>
                  </a:lnTo>
                  <a:cubicBezTo>
                    <a:pt x="1692267" y="2418737"/>
                    <a:pt x="1682873" y="2393204"/>
                    <a:pt x="1679571" y="2365605"/>
                  </a:cubicBezTo>
                  <a:lnTo>
                    <a:pt x="1679197" y="2356638"/>
                  </a:lnTo>
                  <a:lnTo>
                    <a:pt x="1679037" y="2357115"/>
                  </a:lnTo>
                  <a:cubicBezTo>
                    <a:pt x="1673236" y="2369127"/>
                    <a:pt x="1665360" y="2377132"/>
                    <a:pt x="1656356" y="2379900"/>
                  </a:cubicBezTo>
                  <a:lnTo>
                    <a:pt x="1649934" y="2379297"/>
                  </a:lnTo>
                  <a:lnTo>
                    <a:pt x="1648314" y="2377904"/>
                  </a:lnTo>
                  <a:lnTo>
                    <a:pt x="1645170" y="2382094"/>
                  </a:lnTo>
                  <a:lnTo>
                    <a:pt x="1646077" y="2383151"/>
                  </a:lnTo>
                  <a:lnTo>
                    <a:pt x="1646677" y="2389573"/>
                  </a:lnTo>
                  <a:cubicBezTo>
                    <a:pt x="1643905" y="2398576"/>
                    <a:pt x="1635896" y="2406447"/>
                    <a:pt x="1623880" y="2412243"/>
                  </a:cubicBezTo>
                  <a:lnTo>
                    <a:pt x="1623404" y="2412403"/>
                  </a:lnTo>
                  <a:lnTo>
                    <a:pt x="1632369" y="2412781"/>
                  </a:lnTo>
                  <a:cubicBezTo>
                    <a:pt x="1659967" y="2416096"/>
                    <a:pt x="1685496" y="2425504"/>
                    <a:pt x="1702011" y="2438236"/>
                  </a:cubicBezTo>
                  <a:lnTo>
                    <a:pt x="1707376" y="2444481"/>
                  </a:lnTo>
                  <a:lnTo>
                    <a:pt x="1707976" y="2450904"/>
                  </a:lnTo>
                  <a:cubicBezTo>
                    <a:pt x="1705203" y="2459907"/>
                    <a:pt x="1697195" y="2467777"/>
                    <a:pt x="1685179" y="2473573"/>
                  </a:cubicBezTo>
                  <a:lnTo>
                    <a:pt x="1684701" y="2473733"/>
                  </a:lnTo>
                  <a:lnTo>
                    <a:pt x="1693668" y="2474112"/>
                  </a:lnTo>
                  <a:cubicBezTo>
                    <a:pt x="1721265" y="2477427"/>
                    <a:pt x="1746795" y="2486835"/>
                    <a:pt x="1763308" y="2499566"/>
                  </a:cubicBezTo>
                  <a:lnTo>
                    <a:pt x="1768674" y="2505811"/>
                  </a:lnTo>
                  <a:lnTo>
                    <a:pt x="1769274" y="2512234"/>
                  </a:lnTo>
                  <a:cubicBezTo>
                    <a:pt x="1766501" y="2521237"/>
                    <a:pt x="1758493" y="2529108"/>
                    <a:pt x="1746477" y="2534904"/>
                  </a:cubicBezTo>
                  <a:lnTo>
                    <a:pt x="1746000" y="2535064"/>
                  </a:lnTo>
                  <a:lnTo>
                    <a:pt x="1754966" y="2535442"/>
                  </a:lnTo>
                  <a:cubicBezTo>
                    <a:pt x="1782564" y="2538757"/>
                    <a:pt x="1808093" y="2548165"/>
                    <a:pt x="1824607" y="2560896"/>
                  </a:cubicBezTo>
                  <a:lnTo>
                    <a:pt x="1829972" y="2567142"/>
                  </a:lnTo>
                  <a:lnTo>
                    <a:pt x="1830573" y="2573565"/>
                  </a:lnTo>
                  <a:cubicBezTo>
                    <a:pt x="1827799" y="2582568"/>
                    <a:pt x="1819791" y="2590438"/>
                    <a:pt x="1807775" y="2596233"/>
                  </a:cubicBezTo>
                  <a:lnTo>
                    <a:pt x="1803417" y="2597700"/>
                  </a:lnTo>
                  <a:lnTo>
                    <a:pt x="1817797" y="2598306"/>
                  </a:lnTo>
                  <a:cubicBezTo>
                    <a:pt x="1845395" y="2601621"/>
                    <a:pt x="1870924" y="2611029"/>
                    <a:pt x="1887437" y="2623760"/>
                  </a:cubicBezTo>
                  <a:lnTo>
                    <a:pt x="1892803" y="2630005"/>
                  </a:lnTo>
                  <a:lnTo>
                    <a:pt x="1893403" y="2636428"/>
                  </a:lnTo>
                  <a:cubicBezTo>
                    <a:pt x="1887857" y="2654433"/>
                    <a:pt x="1861370" y="2667911"/>
                    <a:pt x="1823764" y="2669316"/>
                  </a:cubicBezTo>
                  <a:cubicBezTo>
                    <a:pt x="1786158" y="2670721"/>
                    <a:pt x="1748112" y="2659654"/>
                    <a:pt x="1726093" y="2642679"/>
                  </a:cubicBezTo>
                  <a:lnTo>
                    <a:pt x="1720728" y="2636434"/>
                  </a:lnTo>
                  <a:lnTo>
                    <a:pt x="1720127" y="2630011"/>
                  </a:lnTo>
                  <a:cubicBezTo>
                    <a:pt x="1721515" y="2625510"/>
                    <a:pt x="1724210" y="2621292"/>
                    <a:pt x="1728060" y="2617474"/>
                  </a:cubicBezTo>
                  <a:lnTo>
                    <a:pt x="1748265" y="2605918"/>
                  </a:lnTo>
                  <a:lnTo>
                    <a:pt x="1732903" y="2605270"/>
                  </a:lnTo>
                  <a:cubicBezTo>
                    <a:pt x="1705306" y="2601955"/>
                    <a:pt x="1679777" y="2592547"/>
                    <a:pt x="1663263" y="2579816"/>
                  </a:cubicBezTo>
                  <a:lnTo>
                    <a:pt x="1657897" y="2573570"/>
                  </a:lnTo>
                  <a:lnTo>
                    <a:pt x="1657297" y="2567148"/>
                  </a:lnTo>
                  <a:cubicBezTo>
                    <a:pt x="1658683" y="2562646"/>
                    <a:pt x="1661378" y="2558428"/>
                    <a:pt x="1665230" y="2554610"/>
                  </a:cubicBezTo>
                  <a:lnTo>
                    <a:pt x="1683042" y="2544422"/>
                  </a:lnTo>
                  <a:lnTo>
                    <a:pt x="1671605" y="2543940"/>
                  </a:lnTo>
                  <a:cubicBezTo>
                    <a:pt x="1657806" y="2542282"/>
                    <a:pt x="1644525" y="2539101"/>
                    <a:pt x="1632629" y="2534744"/>
                  </a:cubicBezTo>
                  <a:lnTo>
                    <a:pt x="1612830" y="2524247"/>
                  </a:lnTo>
                  <a:lnTo>
                    <a:pt x="1618641" y="2538261"/>
                  </a:lnTo>
                  <a:cubicBezTo>
                    <a:pt x="1620746" y="2551434"/>
                    <a:pt x="1618858" y="2562503"/>
                    <a:pt x="1613053" y="2569921"/>
                  </a:cubicBezTo>
                  <a:lnTo>
                    <a:pt x="1607437" y="2573097"/>
                  </a:lnTo>
                  <a:lnTo>
                    <a:pt x="1599246" y="2572259"/>
                  </a:lnTo>
                  <a:cubicBezTo>
                    <a:pt x="1579365" y="2565974"/>
                    <a:pt x="1557062" y="2550390"/>
                    <a:pt x="1538579" y="2529630"/>
                  </a:cubicBezTo>
                  <a:lnTo>
                    <a:pt x="1529868" y="2518171"/>
                  </a:lnTo>
                  <a:lnTo>
                    <a:pt x="1531155" y="2522587"/>
                  </a:lnTo>
                  <a:cubicBezTo>
                    <a:pt x="1533260" y="2535760"/>
                    <a:pt x="1531372" y="2546828"/>
                    <a:pt x="1525566" y="2554247"/>
                  </a:cubicBezTo>
                  <a:lnTo>
                    <a:pt x="1519950" y="2557422"/>
                  </a:lnTo>
                  <a:lnTo>
                    <a:pt x="1511761" y="2556584"/>
                  </a:lnTo>
                  <a:cubicBezTo>
                    <a:pt x="1491878" y="2550298"/>
                    <a:pt x="1469575" y="2534716"/>
                    <a:pt x="1451093" y="2513955"/>
                  </a:cubicBezTo>
                  <a:lnTo>
                    <a:pt x="1445662" y="2506811"/>
                  </a:lnTo>
                  <a:lnTo>
                    <a:pt x="1445803" y="2507294"/>
                  </a:lnTo>
                  <a:cubicBezTo>
                    <a:pt x="1447908" y="2520467"/>
                    <a:pt x="1446020" y="2531536"/>
                    <a:pt x="1440214" y="2538954"/>
                  </a:cubicBezTo>
                  <a:lnTo>
                    <a:pt x="1434598" y="2542130"/>
                  </a:lnTo>
                  <a:lnTo>
                    <a:pt x="1426408" y="2541292"/>
                  </a:lnTo>
                  <a:cubicBezTo>
                    <a:pt x="1406526" y="2535006"/>
                    <a:pt x="1384223" y="2519423"/>
                    <a:pt x="1365740" y="2498662"/>
                  </a:cubicBezTo>
                  <a:lnTo>
                    <a:pt x="1360310" y="2491518"/>
                  </a:lnTo>
                  <a:lnTo>
                    <a:pt x="1360450" y="2492001"/>
                  </a:lnTo>
                  <a:cubicBezTo>
                    <a:pt x="1362556" y="2505175"/>
                    <a:pt x="1360668" y="2516243"/>
                    <a:pt x="1354861" y="2523661"/>
                  </a:cubicBezTo>
                  <a:lnTo>
                    <a:pt x="1349246" y="2526836"/>
                  </a:lnTo>
                  <a:lnTo>
                    <a:pt x="1341055" y="2525999"/>
                  </a:lnTo>
                  <a:cubicBezTo>
                    <a:pt x="1321174" y="2519714"/>
                    <a:pt x="1298871" y="2504130"/>
                    <a:pt x="1280388" y="2483370"/>
                  </a:cubicBezTo>
                  <a:lnTo>
                    <a:pt x="1274957" y="2476225"/>
                  </a:lnTo>
                  <a:lnTo>
                    <a:pt x="1275098" y="2476709"/>
                  </a:lnTo>
                  <a:cubicBezTo>
                    <a:pt x="1277203" y="2489882"/>
                    <a:pt x="1275316" y="2500951"/>
                    <a:pt x="1269509" y="2508369"/>
                  </a:cubicBezTo>
                  <a:lnTo>
                    <a:pt x="1263894" y="2511544"/>
                  </a:lnTo>
                  <a:lnTo>
                    <a:pt x="1255703" y="2510707"/>
                  </a:lnTo>
                  <a:cubicBezTo>
                    <a:pt x="1242448" y="2506516"/>
                    <a:pt x="1228118" y="2498194"/>
                    <a:pt x="1214561" y="2486960"/>
                  </a:cubicBezTo>
                  <a:lnTo>
                    <a:pt x="1182930" y="2451244"/>
                  </a:lnTo>
                  <a:lnTo>
                    <a:pt x="1166973" y="2469953"/>
                  </a:lnTo>
                  <a:cubicBezTo>
                    <a:pt x="1137880" y="2493825"/>
                    <a:pt x="1100894" y="2508032"/>
                    <a:pt x="1073091" y="2507839"/>
                  </a:cubicBezTo>
                  <a:lnTo>
                    <a:pt x="1065041" y="2506113"/>
                  </a:lnTo>
                  <a:lnTo>
                    <a:pt x="1060677" y="2501361"/>
                  </a:lnTo>
                  <a:cubicBezTo>
                    <a:pt x="1059058" y="2496939"/>
                    <a:pt x="1058652" y="2491950"/>
                    <a:pt x="1059408" y="2486581"/>
                  </a:cubicBezTo>
                  <a:lnTo>
                    <a:pt x="1068502" y="2465155"/>
                  </a:lnTo>
                  <a:lnTo>
                    <a:pt x="1055880" y="2473934"/>
                  </a:lnTo>
                  <a:cubicBezTo>
                    <a:pt x="1031900" y="2487991"/>
                    <a:pt x="1005883" y="2495946"/>
                    <a:pt x="985031" y="2495801"/>
                  </a:cubicBezTo>
                  <a:lnTo>
                    <a:pt x="976981" y="2494075"/>
                  </a:lnTo>
                  <a:lnTo>
                    <a:pt x="972617" y="2489324"/>
                  </a:lnTo>
                  <a:cubicBezTo>
                    <a:pt x="970997" y="2484901"/>
                    <a:pt x="970591" y="2479913"/>
                    <a:pt x="971347" y="2474543"/>
                  </a:cubicBezTo>
                  <a:lnTo>
                    <a:pt x="979366" y="2455653"/>
                  </a:lnTo>
                  <a:lnTo>
                    <a:pt x="969967" y="2462190"/>
                  </a:lnTo>
                  <a:cubicBezTo>
                    <a:pt x="945988" y="2476247"/>
                    <a:pt x="919970" y="2484203"/>
                    <a:pt x="899119" y="2484058"/>
                  </a:cubicBezTo>
                  <a:lnTo>
                    <a:pt x="891069" y="2482332"/>
                  </a:lnTo>
                  <a:lnTo>
                    <a:pt x="886704" y="2477581"/>
                  </a:lnTo>
                  <a:cubicBezTo>
                    <a:pt x="885085" y="2473158"/>
                    <a:pt x="884678" y="2468168"/>
                    <a:pt x="885435" y="2462799"/>
                  </a:cubicBezTo>
                  <a:lnTo>
                    <a:pt x="893454" y="2443910"/>
                  </a:lnTo>
                  <a:lnTo>
                    <a:pt x="884056" y="2450445"/>
                  </a:lnTo>
                  <a:cubicBezTo>
                    <a:pt x="860076" y="2464503"/>
                    <a:pt x="834058" y="2472459"/>
                    <a:pt x="813206" y="2472313"/>
                  </a:cubicBezTo>
                  <a:lnTo>
                    <a:pt x="805156" y="2470587"/>
                  </a:lnTo>
                  <a:lnTo>
                    <a:pt x="800792" y="2465837"/>
                  </a:lnTo>
                  <a:cubicBezTo>
                    <a:pt x="799172" y="2461413"/>
                    <a:pt x="798766" y="2456425"/>
                    <a:pt x="799522" y="2451055"/>
                  </a:cubicBezTo>
                  <a:lnTo>
                    <a:pt x="807541" y="2432165"/>
                  </a:lnTo>
                  <a:lnTo>
                    <a:pt x="798142" y="2438702"/>
                  </a:lnTo>
                  <a:cubicBezTo>
                    <a:pt x="774163" y="2452760"/>
                    <a:pt x="748145" y="2460715"/>
                    <a:pt x="727294" y="2460569"/>
                  </a:cubicBezTo>
                  <a:lnTo>
                    <a:pt x="719243" y="2458843"/>
                  </a:lnTo>
                  <a:lnTo>
                    <a:pt x="714879" y="2454093"/>
                  </a:lnTo>
                  <a:cubicBezTo>
                    <a:pt x="713260" y="2449670"/>
                    <a:pt x="712853" y="2444680"/>
                    <a:pt x="713610" y="2439311"/>
                  </a:cubicBezTo>
                  <a:cubicBezTo>
                    <a:pt x="715878" y="2423204"/>
                    <a:pt x="728609" y="2403678"/>
                    <a:pt x="750428" y="2385773"/>
                  </a:cubicBezTo>
                  <a:cubicBezTo>
                    <a:pt x="779520" y="2361902"/>
                    <a:pt x="816507" y="2347694"/>
                    <a:pt x="844309" y="2347888"/>
                  </a:cubicBezTo>
                  <a:lnTo>
                    <a:pt x="852360" y="2349614"/>
                  </a:lnTo>
                  <a:lnTo>
                    <a:pt x="856723" y="2354365"/>
                  </a:lnTo>
                  <a:cubicBezTo>
                    <a:pt x="859962" y="2363210"/>
                    <a:pt x="858349" y="2374322"/>
                    <a:pt x="852288" y="2386206"/>
                  </a:cubicBezTo>
                  <a:lnTo>
                    <a:pt x="852005" y="2386623"/>
                  </a:lnTo>
                  <a:lnTo>
                    <a:pt x="859373" y="2381499"/>
                  </a:lnTo>
                  <a:cubicBezTo>
                    <a:pt x="883352" y="2367442"/>
                    <a:pt x="909371" y="2359487"/>
                    <a:pt x="930221" y="2359632"/>
                  </a:cubicBezTo>
                  <a:lnTo>
                    <a:pt x="938272" y="2361358"/>
                  </a:lnTo>
                  <a:lnTo>
                    <a:pt x="942636" y="2366110"/>
                  </a:lnTo>
                  <a:cubicBezTo>
                    <a:pt x="945875" y="2374955"/>
                    <a:pt x="944262" y="2386066"/>
                    <a:pt x="938201" y="2397951"/>
                  </a:cubicBezTo>
                  <a:lnTo>
                    <a:pt x="937917" y="2398367"/>
                  </a:lnTo>
                  <a:lnTo>
                    <a:pt x="945285" y="2393243"/>
                  </a:lnTo>
                  <a:cubicBezTo>
                    <a:pt x="969265" y="2379186"/>
                    <a:pt x="995283" y="2371230"/>
                    <a:pt x="1016134" y="2371376"/>
                  </a:cubicBezTo>
                  <a:lnTo>
                    <a:pt x="1024185" y="2373101"/>
                  </a:lnTo>
                  <a:lnTo>
                    <a:pt x="1028549" y="2377852"/>
                  </a:lnTo>
                  <a:cubicBezTo>
                    <a:pt x="1031787" y="2386698"/>
                    <a:pt x="1030174" y="2397810"/>
                    <a:pt x="1024113" y="2409694"/>
                  </a:cubicBezTo>
                  <a:lnTo>
                    <a:pt x="1023830" y="2410111"/>
                  </a:lnTo>
                  <a:lnTo>
                    <a:pt x="1031198" y="2404988"/>
                  </a:lnTo>
                  <a:cubicBezTo>
                    <a:pt x="1055177" y="2390930"/>
                    <a:pt x="1081196" y="2382975"/>
                    <a:pt x="1102046" y="2383120"/>
                  </a:cubicBezTo>
                  <a:lnTo>
                    <a:pt x="1110097" y="2384845"/>
                  </a:lnTo>
                  <a:lnTo>
                    <a:pt x="1114461" y="2389597"/>
                  </a:lnTo>
                  <a:cubicBezTo>
                    <a:pt x="1117701" y="2398442"/>
                    <a:pt x="1116086" y="2409554"/>
                    <a:pt x="1110026" y="2421439"/>
                  </a:cubicBezTo>
                  <a:lnTo>
                    <a:pt x="1107442" y="2425243"/>
                  </a:lnTo>
                  <a:lnTo>
                    <a:pt x="1119258" y="2417025"/>
                  </a:lnTo>
                  <a:cubicBezTo>
                    <a:pt x="1131248" y="2409997"/>
                    <a:pt x="1143748" y="2404492"/>
                    <a:pt x="1155855" y="2400765"/>
                  </a:cubicBezTo>
                  <a:lnTo>
                    <a:pt x="1160979" y="2399926"/>
                  </a:lnTo>
                  <a:lnTo>
                    <a:pt x="1159523" y="2383466"/>
                  </a:lnTo>
                  <a:lnTo>
                    <a:pt x="1161963" y="2377675"/>
                  </a:lnTo>
                  <a:lnTo>
                    <a:pt x="1159188" y="2376389"/>
                  </a:lnTo>
                  <a:cubicBezTo>
                    <a:pt x="1148524" y="2369547"/>
                    <a:pt x="1137960" y="2360892"/>
                    <a:pt x="1128297" y="2350904"/>
                  </a:cubicBezTo>
                  <a:lnTo>
                    <a:pt x="1119119" y="2339816"/>
                  </a:lnTo>
                  <a:lnTo>
                    <a:pt x="1120587" y="2344174"/>
                  </a:lnTo>
                  <a:cubicBezTo>
                    <a:pt x="1123236" y="2357249"/>
                    <a:pt x="1121808" y="2368386"/>
                    <a:pt x="1116315" y="2376038"/>
                  </a:cubicBezTo>
                  <a:lnTo>
                    <a:pt x="1110836" y="2379443"/>
                  </a:lnTo>
                  <a:lnTo>
                    <a:pt x="1102617" y="2378946"/>
                  </a:lnTo>
                  <a:cubicBezTo>
                    <a:pt x="1082492" y="2373490"/>
                    <a:pt x="1059563" y="2358843"/>
                    <a:pt x="1040236" y="2338866"/>
                  </a:cubicBezTo>
                  <a:lnTo>
                    <a:pt x="1034514" y="2331953"/>
                  </a:lnTo>
                  <a:lnTo>
                    <a:pt x="1034674" y="2332430"/>
                  </a:lnTo>
                  <a:cubicBezTo>
                    <a:pt x="1037324" y="2345505"/>
                    <a:pt x="1035896" y="2356643"/>
                    <a:pt x="1030402" y="2364295"/>
                  </a:cubicBezTo>
                  <a:lnTo>
                    <a:pt x="1024923" y="2367701"/>
                  </a:lnTo>
                  <a:lnTo>
                    <a:pt x="1016705" y="2367202"/>
                  </a:lnTo>
                  <a:cubicBezTo>
                    <a:pt x="996580" y="2361745"/>
                    <a:pt x="973651" y="2347100"/>
                    <a:pt x="954324" y="2327122"/>
                  </a:cubicBezTo>
                  <a:lnTo>
                    <a:pt x="948602" y="2320209"/>
                  </a:lnTo>
                  <a:lnTo>
                    <a:pt x="948762" y="2320686"/>
                  </a:lnTo>
                  <a:cubicBezTo>
                    <a:pt x="951411" y="2333761"/>
                    <a:pt x="949983" y="2344898"/>
                    <a:pt x="944489" y="2352551"/>
                  </a:cubicBezTo>
                  <a:lnTo>
                    <a:pt x="939011" y="2355956"/>
                  </a:lnTo>
                  <a:lnTo>
                    <a:pt x="930793" y="2355458"/>
                  </a:lnTo>
                  <a:cubicBezTo>
                    <a:pt x="910667" y="2350002"/>
                    <a:pt x="887738" y="2335355"/>
                    <a:pt x="868411" y="2315379"/>
                  </a:cubicBezTo>
                  <a:lnTo>
                    <a:pt x="862689" y="2308465"/>
                  </a:lnTo>
                  <a:lnTo>
                    <a:pt x="862850" y="2308943"/>
                  </a:lnTo>
                  <a:cubicBezTo>
                    <a:pt x="865499" y="2322017"/>
                    <a:pt x="864071" y="2333155"/>
                    <a:pt x="858577" y="2340807"/>
                  </a:cubicBezTo>
                  <a:lnTo>
                    <a:pt x="853098" y="2344212"/>
                  </a:lnTo>
                  <a:lnTo>
                    <a:pt x="844879" y="2343715"/>
                  </a:lnTo>
                  <a:cubicBezTo>
                    <a:pt x="831462" y="2340077"/>
                    <a:pt x="816799" y="2332355"/>
                    <a:pt x="802789" y="2321691"/>
                  </a:cubicBezTo>
                  <a:lnTo>
                    <a:pt x="789240" y="2307615"/>
                  </a:lnTo>
                  <a:lnTo>
                    <a:pt x="765758" y="2311550"/>
                  </a:lnTo>
                  <a:lnTo>
                    <a:pt x="758855" y="2309746"/>
                  </a:lnTo>
                  <a:lnTo>
                    <a:pt x="755260" y="2305465"/>
                  </a:lnTo>
                  <a:cubicBezTo>
                    <a:pt x="754027" y="2301574"/>
                    <a:pt x="753867" y="2297240"/>
                    <a:pt x="754729" y="2292621"/>
                  </a:cubicBezTo>
                  <a:lnTo>
                    <a:pt x="762093" y="2277208"/>
                  </a:lnTo>
                  <a:lnTo>
                    <a:pt x="761329" y="2275746"/>
                  </a:lnTo>
                  <a:lnTo>
                    <a:pt x="752160" y="2281537"/>
                  </a:lnTo>
                  <a:cubicBezTo>
                    <a:pt x="730861" y="2292786"/>
                    <a:pt x="708032" y="2298674"/>
                    <a:pt x="689987" y="2297748"/>
                  </a:cubicBezTo>
                  <a:lnTo>
                    <a:pt x="683083" y="2295944"/>
                  </a:lnTo>
                  <a:lnTo>
                    <a:pt x="679488" y="2291663"/>
                  </a:lnTo>
                  <a:cubicBezTo>
                    <a:pt x="678256" y="2287773"/>
                    <a:pt x="678095" y="2283438"/>
                    <a:pt x="678957" y="2278819"/>
                  </a:cubicBezTo>
                  <a:lnTo>
                    <a:pt x="686624" y="2262774"/>
                  </a:lnTo>
                  <a:lnTo>
                    <a:pt x="678237" y="2268071"/>
                  </a:lnTo>
                  <a:cubicBezTo>
                    <a:pt x="656938" y="2279321"/>
                    <a:pt x="634109" y="2285209"/>
                    <a:pt x="616064" y="2284282"/>
                  </a:cubicBezTo>
                  <a:lnTo>
                    <a:pt x="609161" y="2282479"/>
                  </a:lnTo>
                  <a:lnTo>
                    <a:pt x="605564" y="2278198"/>
                  </a:lnTo>
                  <a:cubicBezTo>
                    <a:pt x="604333" y="2274308"/>
                    <a:pt x="604173" y="2269973"/>
                    <a:pt x="605033" y="2265354"/>
                  </a:cubicBezTo>
                  <a:lnTo>
                    <a:pt x="612701" y="2249309"/>
                  </a:lnTo>
                  <a:lnTo>
                    <a:pt x="604314" y="2254607"/>
                  </a:lnTo>
                  <a:cubicBezTo>
                    <a:pt x="583015" y="2265855"/>
                    <a:pt x="560186" y="2271743"/>
                    <a:pt x="542141" y="2270817"/>
                  </a:cubicBezTo>
                  <a:lnTo>
                    <a:pt x="535237" y="2269013"/>
                  </a:lnTo>
                  <a:lnTo>
                    <a:pt x="531642" y="2264734"/>
                  </a:lnTo>
                  <a:cubicBezTo>
                    <a:pt x="530410" y="2260843"/>
                    <a:pt x="530249" y="2256507"/>
                    <a:pt x="531110" y="2251888"/>
                  </a:cubicBezTo>
                  <a:lnTo>
                    <a:pt x="538777" y="2235844"/>
                  </a:lnTo>
                  <a:lnTo>
                    <a:pt x="530390" y="2241141"/>
                  </a:lnTo>
                  <a:cubicBezTo>
                    <a:pt x="509092" y="2252390"/>
                    <a:pt x="486263" y="2258278"/>
                    <a:pt x="468217" y="2257352"/>
                  </a:cubicBezTo>
                  <a:lnTo>
                    <a:pt x="461314" y="2255549"/>
                  </a:lnTo>
                  <a:lnTo>
                    <a:pt x="457719" y="2251268"/>
                  </a:lnTo>
                  <a:cubicBezTo>
                    <a:pt x="456487" y="2247377"/>
                    <a:pt x="456327" y="2243043"/>
                    <a:pt x="457187" y="2238423"/>
                  </a:cubicBezTo>
                  <a:cubicBezTo>
                    <a:pt x="459770" y="2224567"/>
                    <a:pt x="471539" y="2208151"/>
                    <a:pt x="491116" y="2193490"/>
                  </a:cubicBezTo>
                  <a:cubicBezTo>
                    <a:pt x="517217" y="2173941"/>
                    <a:pt x="549783" y="2163062"/>
                    <a:pt x="573844" y="2164296"/>
                  </a:cubicBezTo>
                  <a:lnTo>
                    <a:pt x="580746" y="2166100"/>
                  </a:lnTo>
                  <a:lnTo>
                    <a:pt x="584342" y="2170381"/>
                  </a:lnTo>
                  <a:cubicBezTo>
                    <a:pt x="586806" y="2178163"/>
                    <a:pt x="584982" y="2187720"/>
                    <a:pt x="579279" y="2197776"/>
                  </a:cubicBezTo>
                  <a:lnTo>
                    <a:pt x="579018" y="2198126"/>
                  </a:lnTo>
                  <a:lnTo>
                    <a:pt x="585594" y="2193973"/>
                  </a:lnTo>
                  <a:cubicBezTo>
                    <a:pt x="606892" y="2182724"/>
                    <a:pt x="629721" y="2176836"/>
                    <a:pt x="647767" y="2177762"/>
                  </a:cubicBezTo>
                  <a:lnTo>
                    <a:pt x="654670" y="2179566"/>
                  </a:lnTo>
                  <a:lnTo>
                    <a:pt x="658266" y="2183846"/>
                  </a:lnTo>
                  <a:cubicBezTo>
                    <a:pt x="660729" y="2191628"/>
                    <a:pt x="658906" y="2201185"/>
                    <a:pt x="653203" y="2211240"/>
                  </a:cubicBezTo>
                  <a:lnTo>
                    <a:pt x="652942" y="2211590"/>
                  </a:lnTo>
                  <a:lnTo>
                    <a:pt x="659517" y="2207438"/>
                  </a:lnTo>
                  <a:cubicBezTo>
                    <a:pt x="680815" y="2196189"/>
                    <a:pt x="703644" y="2190301"/>
                    <a:pt x="721690" y="2191227"/>
                  </a:cubicBezTo>
                  <a:lnTo>
                    <a:pt x="728593" y="2193030"/>
                  </a:lnTo>
                  <a:lnTo>
                    <a:pt x="732188" y="2197312"/>
                  </a:lnTo>
                  <a:cubicBezTo>
                    <a:pt x="734653" y="2205093"/>
                    <a:pt x="732829" y="2214650"/>
                    <a:pt x="727126" y="2224706"/>
                  </a:cubicBezTo>
                  <a:lnTo>
                    <a:pt x="726865" y="2225056"/>
                  </a:lnTo>
                  <a:lnTo>
                    <a:pt x="733440" y="2220904"/>
                  </a:lnTo>
                  <a:lnTo>
                    <a:pt x="745093" y="2216333"/>
                  </a:lnTo>
                  <a:lnTo>
                    <a:pt x="748701" y="2206670"/>
                  </a:lnTo>
                  <a:lnTo>
                    <a:pt x="754179" y="2203264"/>
                  </a:lnTo>
                  <a:lnTo>
                    <a:pt x="762399" y="2203762"/>
                  </a:lnTo>
                  <a:lnTo>
                    <a:pt x="770760" y="2207638"/>
                  </a:lnTo>
                  <a:lnTo>
                    <a:pt x="795613" y="2204693"/>
                  </a:lnTo>
                  <a:lnTo>
                    <a:pt x="802516" y="2206496"/>
                  </a:lnTo>
                  <a:lnTo>
                    <a:pt x="806111" y="2210776"/>
                  </a:lnTo>
                  <a:lnTo>
                    <a:pt x="803279" y="2226105"/>
                  </a:lnTo>
                  <a:lnTo>
                    <a:pt x="812257" y="2233510"/>
                  </a:lnTo>
                  <a:lnTo>
                    <a:pt x="831845" y="2225828"/>
                  </a:lnTo>
                  <a:lnTo>
                    <a:pt x="834613" y="2218414"/>
                  </a:lnTo>
                  <a:lnTo>
                    <a:pt x="840092" y="2215009"/>
                  </a:lnTo>
                  <a:lnTo>
                    <a:pt x="848311" y="2215506"/>
                  </a:lnTo>
                  <a:lnTo>
                    <a:pt x="858144" y="2220064"/>
                  </a:lnTo>
                  <a:lnTo>
                    <a:pt x="871384" y="2218495"/>
                  </a:lnTo>
                  <a:lnTo>
                    <a:pt x="878287" y="2220298"/>
                  </a:lnTo>
                  <a:lnTo>
                    <a:pt x="881883" y="2224578"/>
                  </a:lnTo>
                  <a:lnTo>
                    <a:pt x="880722" y="2230861"/>
                  </a:lnTo>
                  <a:lnTo>
                    <a:pt x="910692" y="2255586"/>
                  </a:lnTo>
                  <a:lnTo>
                    <a:pt x="917991" y="2264404"/>
                  </a:lnTo>
                  <a:lnTo>
                    <a:pt x="915336" y="2244056"/>
                  </a:lnTo>
                  <a:cubicBezTo>
                    <a:pt x="916048" y="2238681"/>
                    <a:pt x="917778" y="2233984"/>
                    <a:pt x="920525" y="2230158"/>
                  </a:cubicBezTo>
                  <a:lnTo>
                    <a:pt x="926004" y="2226752"/>
                  </a:lnTo>
                  <a:lnTo>
                    <a:pt x="934223" y="2227250"/>
                  </a:lnTo>
                  <a:cubicBezTo>
                    <a:pt x="954349" y="2232706"/>
                    <a:pt x="977277" y="2247352"/>
                    <a:pt x="996604" y="2267330"/>
                  </a:cubicBezTo>
                  <a:lnTo>
                    <a:pt x="1003904" y="2276149"/>
                  </a:lnTo>
                  <a:lnTo>
                    <a:pt x="1001249" y="2255800"/>
                  </a:lnTo>
                  <a:cubicBezTo>
                    <a:pt x="1001961" y="2250424"/>
                    <a:pt x="1003691" y="2245727"/>
                    <a:pt x="1006438" y="2241902"/>
                  </a:cubicBezTo>
                  <a:lnTo>
                    <a:pt x="1011918" y="2238496"/>
                  </a:lnTo>
                  <a:lnTo>
                    <a:pt x="1020136" y="2238994"/>
                  </a:lnTo>
                  <a:cubicBezTo>
                    <a:pt x="1040261" y="2244450"/>
                    <a:pt x="1063190" y="2259097"/>
                    <a:pt x="1082516" y="2279074"/>
                  </a:cubicBezTo>
                  <a:lnTo>
                    <a:pt x="1092320" y="2290918"/>
                  </a:lnTo>
                  <a:lnTo>
                    <a:pt x="1089310" y="2267837"/>
                  </a:lnTo>
                  <a:lnTo>
                    <a:pt x="1092939" y="2258119"/>
                  </a:lnTo>
                  <a:lnTo>
                    <a:pt x="1086874" y="2252470"/>
                  </a:lnTo>
                  <a:lnTo>
                    <a:pt x="1083313" y="2245046"/>
                  </a:lnTo>
                  <a:lnTo>
                    <a:pt x="1084400" y="2238687"/>
                  </a:lnTo>
                  <a:cubicBezTo>
                    <a:pt x="1086907" y="2234699"/>
                    <a:pt x="1090604" y="2231325"/>
                    <a:pt x="1095314" y="2228637"/>
                  </a:cubicBezTo>
                  <a:lnTo>
                    <a:pt x="1115159" y="2223420"/>
                  </a:lnTo>
                  <a:lnTo>
                    <a:pt x="1104240" y="2219987"/>
                  </a:lnTo>
                  <a:cubicBezTo>
                    <a:pt x="1078447" y="2209624"/>
                    <a:pt x="1056234" y="2193915"/>
                    <a:pt x="1043588" y="2177335"/>
                  </a:cubicBezTo>
                  <a:lnTo>
                    <a:pt x="1040027" y="2169911"/>
                  </a:lnTo>
                  <a:lnTo>
                    <a:pt x="1041114" y="2163552"/>
                  </a:lnTo>
                  <a:cubicBezTo>
                    <a:pt x="1043621" y="2159565"/>
                    <a:pt x="1047318" y="2156190"/>
                    <a:pt x="1052027" y="2153503"/>
                  </a:cubicBezTo>
                  <a:lnTo>
                    <a:pt x="1071875" y="2148286"/>
                  </a:lnTo>
                  <a:lnTo>
                    <a:pt x="1060954" y="2144852"/>
                  </a:lnTo>
                  <a:cubicBezTo>
                    <a:pt x="1048058" y="2139671"/>
                    <a:pt x="1036056" y="2133153"/>
                    <a:pt x="1025698" y="2125858"/>
                  </a:cubicBezTo>
                  <a:lnTo>
                    <a:pt x="1006713" y="2108173"/>
                  </a:lnTo>
                  <a:lnTo>
                    <a:pt x="1001814" y="2115946"/>
                  </a:lnTo>
                  <a:cubicBezTo>
                    <a:pt x="998137" y="2119931"/>
                    <a:pt x="994019" y="2122776"/>
                    <a:pt x="989570" y="2124322"/>
                  </a:cubicBezTo>
                  <a:lnTo>
                    <a:pt x="983130" y="2123953"/>
                  </a:lnTo>
                  <a:lnTo>
                    <a:pt x="976697" y="2118815"/>
                  </a:lnTo>
                  <a:cubicBezTo>
                    <a:pt x="963382" y="2102768"/>
                    <a:pt x="953064" y="2077592"/>
                    <a:pt x="948761" y="2050132"/>
                  </a:cubicBezTo>
                  <a:lnTo>
                    <a:pt x="947639" y="2035782"/>
                  </a:lnTo>
                  <a:lnTo>
                    <a:pt x="946331" y="2040191"/>
                  </a:lnTo>
                  <a:cubicBezTo>
                    <a:pt x="940969" y="2052407"/>
                    <a:pt x="933391" y="2060692"/>
                    <a:pt x="924494" y="2063787"/>
                  </a:cubicBezTo>
                  <a:lnTo>
                    <a:pt x="918053" y="2063416"/>
                  </a:lnTo>
                  <a:lnTo>
                    <a:pt x="911620" y="2058278"/>
                  </a:lnTo>
                  <a:cubicBezTo>
                    <a:pt x="898305" y="2042232"/>
                    <a:pt x="887988" y="2017056"/>
                    <a:pt x="883684" y="1989596"/>
                  </a:cubicBezTo>
                  <a:lnTo>
                    <a:pt x="882984" y="1980649"/>
                  </a:lnTo>
                  <a:lnTo>
                    <a:pt x="882842" y="1981131"/>
                  </a:lnTo>
                  <a:cubicBezTo>
                    <a:pt x="877481" y="1993347"/>
                    <a:pt x="869902" y="2001632"/>
                    <a:pt x="861005" y="2004727"/>
                  </a:cubicBezTo>
                  <a:lnTo>
                    <a:pt x="854564" y="2004357"/>
                  </a:lnTo>
                  <a:lnTo>
                    <a:pt x="848130" y="1999219"/>
                  </a:lnTo>
                  <a:cubicBezTo>
                    <a:pt x="834816" y="1983172"/>
                    <a:pt x="824498" y="1957997"/>
                    <a:pt x="820196" y="1930536"/>
                  </a:cubicBezTo>
                  <a:lnTo>
                    <a:pt x="819495" y="1921589"/>
                  </a:lnTo>
                  <a:lnTo>
                    <a:pt x="819353" y="1922072"/>
                  </a:lnTo>
                  <a:cubicBezTo>
                    <a:pt x="813992" y="1934288"/>
                    <a:pt x="806413" y="1942574"/>
                    <a:pt x="797516" y="1945667"/>
                  </a:cubicBezTo>
                  <a:lnTo>
                    <a:pt x="791076" y="1945297"/>
                  </a:lnTo>
                  <a:lnTo>
                    <a:pt x="784643" y="1940160"/>
                  </a:lnTo>
                  <a:cubicBezTo>
                    <a:pt x="771327" y="1924113"/>
                    <a:pt x="761009" y="1898937"/>
                    <a:pt x="756707" y="1871476"/>
                  </a:cubicBezTo>
                  <a:lnTo>
                    <a:pt x="756007" y="1862530"/>
                  </a:lnTo>
                  <a:lnTo>
                    <a:pt x="755864" y="1863013"/>
                  </a:lnTo>
                  <a:cubicBezTo>
                    <a:pt x="750503" y="1875228"/>
                    <a:pt x="742924" y="1883513"/>
                    <a:pt x="734027" y="1886608"/>
                  </a:cubicBezTo>
                  <a:lnTo>
                    <a:pt x="727587" y="1886238"/>
                  </a:lnTo>
                  <a:lnTo>
                    <a:pt x="721153" y="1881101"/>
                  </a:lnTo>
                  <a:cubicBezTo>
                    <a:pt x="703399" y="1859704"/>
                    <a:pt x="690975" y="1822080"/>
                    <a:pt x="691032" y="1784448"/>
                  </a:cubicBezTo>
                  <a:cubicBezTo>
                    <a:pt x="691073" y="1756223"/>
                    <a:pt x="698125" y="1734005"/>
                    <a:pt x="709156" y="1722051"/>
                  </a:cubicBezTo>
                  <a:cubicBezTo>
                    <a:pt x="712833" y="1718065"/>
                    <a:pt x="716951" y="1715220"/>
                    <a:pt x="721400" y="1713674"/>
                  </a:cubicBezTo>
                  <a:close/>
                  <a:moveTo>
                    <a:pt x="902750" y="1673007"/>
                  </a:moveTo>
                  <a:cubicBezTo>
                    <a:pt x="917891" y="1671123"/>
                    <a:pt x="932239" y="1671726"/>
                    <a:pt x="943873" y="1674847"/>
                  </a:cubicBezTo>
                  <a:lnTo>
                    <a:pt x="950247" y="1678054"/>
                  </a:lnTo>
                  <a:lnTo>
                    <a:pt x="952866" y="1682992"/>
                  </a:lnTo>
                  <a:cubicBezTo>
                    <a:pt x="953649" y="1691117"/>
                    <a:pt x="949866" y="1700082"/>
                    <a:pt x="942186" y="1708722"/>
                  </a:cubicBezTo>
                  <a:lnTo>
                    <a:pt x="941857" y="1709010"/>
                  </a:lnTo>
                  <a:lnTo>
                    <a:pt x="949155" y="1706323"/>
                  </a:lnTo>
                  <a:cubicBezTo>
                    <a:pt x="972337" y="1699779"/>
                    <a:pt x="995892" y="1698797"/>
                    <a:pt x="1013344" y="1703477"/>
                  </a:cubicBezTo>
                  <a:lnTo>
                    <a:pt x="1019718" y="1706684"/>
                  </a:lnTo>
                  <a:lnTo>
                    <a:pt x="1022338" y="1711622"/>
                  </a:lnTo>
                  <a:cubicBezTo>
                    <a:pt x="1023120" y="1719747"/>
                    <a:pt x="1019337" y="1728712"/>
                    <a:pt x="1011657" y="1737352"/>
                  </a:cubicBezTo>
                  <a:lnTo>
                    <a:pt x="1011329" y="1737640"/>
                  </a:lnTo>
                  <a:lnTo>
                    <a:pt x="1018627" y="1734954"/>
                  </a:lnTo>
                  <a:cubicBezTo>
                    <a:pt x="1041807" y="1728408"/>
                    <a:pt x="1065363" y="1727426"/>
                    <a:pt x="1082816" y="1732107"/>
                  </a:cubicBezTo>
                  <a:lnTo>
                    <a:pt x="1089189" y="1735314"/>
                  </a:lnTo>
                  <a:lnTo>
                    <a:pt x="1091809" y="1740252"/>
                  </a:lnTo>
                  <a:cubicBezTo>
                    <a:pt x="1092591" y="1748377"/>
                    <a:pt x="1088808" y="1757342"/>
                    <a:pt x="1081128" y="1765982"/>
                  </a:cubicBezTo>
                  <a:lnTo>
                    <a:pt x="1080800" y="1766269"/>
                  </a:lnTo>
                  <a:lnTo>
                    <a:pt x="1088098" y="1763584"/>
                  </a:lnTo>
                  <a:cubicBezTo>
                    <a:pt x="1111279" y="1757039"/>
                    <a:pt x="1134835" y="1756057"/>
                    <a:pt x="1152287" y="1760738"/>
                  </a:cubicBezTo>
                  <a:lnTo>
                    <a:pt x="1158660" y="1763944"/>
                  </a:lnTo>
                  <a:lnTo>
                    <a:pt x="1161281" y="1768882"/>
                  </a:lnTo>
                  <a:cubicBezTo>
                    <a:pt x="1162062" y="1777007"/>
                    <a:pt x="1158279" y="1785972"/>
                    <a:pt x="1150600" y="1794612"/>
                  </a:cubicBezTo>
                  <a:lnTo>
                    <a:pt x="1147601" y="1797237"/>
                  </a:lnTo>
                  <a:lnTo>
                    <a:pt x="1159306" y="1792930"/>
                  </a:lnTo>
                  <a:cubicBezTo>
                    <a:pt x="1182487" y="1786385"/>
                    <a:pt x="1206042" y="1785403"/>
                    <a:pt x="1223495" y="1790083"/>
                  </a:cubicBezTo>
                  <a:lnTo>
                    <a:pt x="1229868" y="1793291"/>
                  </a:lnTo>
                  <a:lnTo>
                    <a:pt x="1232488" y="1798228"/>
                  </a:lnTo>
                  <a:cubicBezTo>
                    <a:pt x="1234053" y="1814478"/>
                    <a:pt x="1217358" y="1834087"/>
                    <a:pt x="1187744" y="1847743"/>
                  </a:cubicBezTo>
                  <a:cubicBezTo>
                    <a:pt x="1158131" y="1861399"/>
                    <a:pt x="1124011" y="1865225"/>
                    <a:pt x="1100741" y="1858985"/>
                  </a:cubicBezTo>
                  <a:lnTo>
                    <a:pt x="1094368" y="1855778"/>
                  </a:lnTo>
                  <a:lnTo>
                    <a:pt x="1091747" y="1850840"/>
                  </a:lnTo>
                  <a:cubicBezTo>
                    <a:pt x="1091356" y="1846778"/>
                    <a:pt x="1092106" y="1842505"/>
                    <a:pt x="1093914" y="1838168"/>
                  </a:cubicBezTo>
                  <a:lnTo>
                    <a:pt x="1106225" y="1822192"/>
                  </a:lnTo>
                  <a:lnTo>
                    <a:pt x="1093721" y="1826793"/>
                  </a:lnTo>
                  <a:cubicBezTo>
                    <a:pt x="1070541" y="1833338"/>
                    <a:pt x="1046985" y="1834320"/>
                    <a:pt x="1029533" y="1829640"/>
                  </a:cubicBezTo>
                  <a:lnTo>
                    <a:pt x="1023159" y="1826432"/>
                  </a:lnTo>
                  <a:lnTo>
                    <a:pt x="1020539" y="1821494"/>
                  </a:lnTo>
                  <a:cubicBezTo>
                    <a:pt x="1020148" y="1817431"/>
                    <a:pt x="1020898" y="1813160"/>
                    <a:pt x="1022707" y="1808822"/>
                  </a:cubicBezTo>
                  <a:lnTo>
                    <a:pt x="1033559" y="1794737"/>
                  </a:lnTo>
                  <a:lnTo>
                    <a:pt x="1024249" y="1798162"/>
                  </a:lnTo>
                  <a:cubicBezTo>
                    <a:pt x="1001070" y="1804708"/>
                    <a:pt x="977514" y="1805690"/>
                    <a:pt x="960061" y="1801010"/>
                  </a:cubicBezTo>
                  <a:lnTo>
                    <a:pt x="953688" y="1797802"/>
                  </a:lnTo>
                  <a:lnTo>
                    <a:pt x="951068" y="1792864"/>
                  </a:lnTo>
                  <a:cubicBezTo>
                    <a:pt x="950676" y="1788801"/>
                    <a:pt x="951427" y="1784530"/>
                    <a:pt x="953234" y="1780192"/>
                  </a:cubicBezTo>
                  <a:lnTo>
                    <a:pt x="964088" y="1766107"/>
                  </a:lnTo>
                  <a:lnTo>
                    <a:pt x="954779" y="1769533"/>
                  </a:lnTo>
                  <a:cubicBezTo>
                    <a:pt x="931598" y="1776077"/>
                    <a:pt x="908043" y="1777060"/>
                    <a:pt x="890591" y="1772379"/>
                  </a:cubicBezTo>
                  <a:lnTo>
                    <a:pt x="884217" y="1769172"/>
                  </a:lnTo>
                  <a:lnTo>
                    <a:pt x="881596" y="1764234"/>
                  </a:lnTo>
                  <a:cubicBezTo>
                    <a:pt x="881205" y="1760171"/>
                    <a:pt x="881955" y="1755899"/>
                    <a:pt x="883764" y="1751563"/>
                  </a:cubicBezTo>
                  <a:lnTo>
                    <a:pt x="894617" y="1737476"/>
                  </a:lnTo>
                  <a:lnTo>
                    <a:pt x="885307" y="1740902"/>
                  </a:lnTo>
                  <a:cubicBezTo>
                    <a:pt x="862128" y="1747448"/>
                    <a:pt x="838572" y="1748430"/>
                    <a:pt x="821118" y="1743749"/>
                  </a:cubicBezTo>
                  <a:lnTo>
                    <a:pt x="814746" y="1740542"/>
                  </a:lnTo>
                  <a:lnTo>
                    <a:pt x="812125" y="1735603"/>
                  </a:lnTo>
                  <a:cubicBezTo>
                    <a:pt x="811734" y="1731541"/>
                    <a:pt x="812484" y="1727269"/>
                    <a:pt x="814292" y="1722932"/>
                  </a:cubicBezTo>
                  <a:cubicBezTo>
                    <a:pt x="819716" y="1709922"/>
                    <a:pt x="834659" y="1696332"/>
                    <a:pt x="856870" y="1686089"/>
                  </a:cubicBezTo>
                  <a:cubicBezTo>
                    <a:pt x="871676" y="1679261"/>
                    <a:pt x="887610" y="1674890"/>
                    <a:pt x="902750" y="1673007"/>
                  </a:cubicBezTo>
                  <a:close/>
                  <a:moveTo>
                    <a:pt x="3194060" y="1672051"/>
                  </a:moveTo>
                  <a:cubicBezTo>
                    <a:pt x="3217604" y="1666945"/>
                    <a:pt x="3251499" y="1672420"/>
                    <a:pt x="3280417" y="1687494"/>
                  </a:cubicBezTo>
                  <a:cubicBezTo>
                    <a:pt x="3302104" y="1698800"/>
                    <a:pt x="3316372" y="1713097"/>
                    <a:pt x="3321161" y="1726356"/>
                  </a:cubicBezTo>
                  <a:cubicBezTo>
                    <a:pt x="3322756" y="1730775"/>
                    <a:pt x="3323299" y="1735078"/>
                    <a:pt x="3322712" y="1739117"/>
                  </a:cubicBezTo>
                  <a:lnTo>
                    <a:pt x="3319855" y="1743923"/>
                  </a:lnTo>
                  <a:lnTo>
                    <a:pt x="3313333" y="1746818"/>
                  </a:lnTo>
                  <a:cubicBezTo>
                    <a:pt x="3295675" y="1750647"/>
                    <a:pt x="3272195" y="1748526"/>
                    <a:pt x="3249358" y="1740866"/>
                  </a:cubicBezTo>
                  <a:lnTo>
                    <a:pt x="3240226" y="1736993"/>
                  </a:lnTo>
                  <a:lnTo>
                    <a:pt x="3250384" y="1751588"/>
                  </a:lnTo>
                  <a:cubicBezTo>
                    <a:pt x="3251980" y="1756007"/>
                    <a:pt x="3252522" y="1760311"/>
                    <a:pt x="3251934" y="1764350"/>
                  </a:cubicBezTo>
                  <a:lnTo>
                    <a:pt x="3249078" y="1769155"/>
                  </a:lnTo>
                  <a:lnTo>
                    <a:pt x="3242558" y="1772051"/>
                  </a:lnTo>
                  <a:cubicBezTo>
                    <a:pt x="3224898" y="1775880"/>
                    <a:pt x="3201419" y="1773758"/>
                    <a:pt x="3178581" y="1766098"/>
                  </a:cubicBezTo>
                  <a:lnTo>
                    <a:pt x="3169450" y="1762226"/>
                  </a:lnTo>
                  <a:lnTo>
                    <a:pt x="3179608" y="1776821"/>
                  </a:lnTo>
                  <a:cubicBezTo>
                    <a:pt x="3181203" y="1781240"/>
                    <a:pt x="3181746" y="1785544"/>
                    <a:pt x="3181159" y="1789582"/>
                  </a:cubicBezTo>
                  <a:lnTo>
                    <a:pt x="3178302" y="1794387"/>
                  </a:lnTo>
                  <a:lnTo>
                    <a:pt x="3171781" y="1797282"/>
                  </a:lnTo>
                  <a:cubicBezTo>
                    <a:pt x="3154123" y="1801113"/>
                    <a:pt x="3130642" y="1798991"/>
                    <a:pt x="3107806" y="1791331"/>
                  </a:cubicBezTo>
                  <a:lnTo>
                    <a:pt x="3098673" y="1787458"/>
                  </a:lnTo>
                  <a:lnTo>
                    <a:pt x="3108831" y="1802053"/>
                  </a:lnTo>
                  <a:cubicBezTo>
                    <a:pt x="3110428" y="1806473"/>
                    <a:pt x="3110969" y="1810776"/>
                    <a:pt x="3110382" y="1814815"/>
                  </a:cubicBezTo>
                  <a:lnTo>
                    <a:pt x="3107526" y="1819621"/>
                  </a:lnTo>
                  <a:lnTo>
                    <a:pt x="3101005" y="1822515"/>
                  </a:lnTo>
                  <a:cubicBezTo>
                    <a:pt x="3083347" y="1826345"/>
                    <a:pt x="3059865" y="1824222"/>
                    <a:pt x="3037030" y="1816563"/>
                  </a:cubicBezTo>
                  <a:lnTo>
                    <a:pt x="3024764" y="1811362"/>
                  </a:lnTo>
                  <a:lnTo>
                    <a:pt x="3036285" y="1827917"/>
                  </a:lnTo>
                  <a:cubicBezTo>
                    <a:pt x="3037881" y="1832336"/>
                    <a:pt x="3038424" y="1836639"/>
                    <a:pt x="3037836" y="1840678"/>
                  </a:cubicBezTo>
                  <a:lnTo>
                    <a:pt x="3034981" y="1845484"/>
                  </a:lnTo>
                  <a:lnTo>
                    <a:pt x="3028460" y="1848379"/>
                  </a:lnTo>
                  <a:cubicBezTo>
                    <a:pt x="3004915" y="1853485"/>
                    <a:pt x="2971019" y="1848010"/>
                    <a:pt x="2942103" y="1832936"/>
                  </a:cubicBezTo>
                  <a:cubicBezTo>
                    <a:pt x="2913186" y="1817861"/>
                    <a:pt x="2897458" y="1797468"/>
                    <a:pt x="2899807" y="1781312"/>
                  </a:cubicBezTo>
                  <a:lnTo>
                    <a:pt x="2902665" y="1776508"/>
                  </a:lnTo>
                  <a:lnTo>
                    <a:pt x="2909186" y="1773613"/>
                  </a:lnTo>
                  <a:cubicBezTo>
                    <a:pt x="2926844" y="1769783"/>
                    <a:pt x="2950324" y="1771905"/>
                    <a:pt x="2973160" y="1779565"/>
                  </a:cubicBezTo>
                  <a:lnTo>
                    <a:pt x="2984643" y="1784433"/>
                  </a:lnTo>
                  <a:lnTo>
                    <a:pt x="2981776" y="1781667"/>
                  </a:lnTo>
                  <a:cubicBezTo>
                    <a:pt x="2974523" y="1772664"/>
                    <a:pt x="2971180" y="1763527"/>
                    <a:pt x="2972354" y="1755449"/>
                  </a:cubicBezTo>
                  <a:lnTo>
                    <a:pt x="2975210" y="1750644"/>
                  </a:lnTo>
                  <a:lnTo>
                    <a:pt x="2981731" y="1747749"/>
                  </a:lnTo>
                  <a:cubicBezTo>
                    <a:pt x="2999390" y="1743920"/>
                    <a:pt x="3022871" y="1746042"/>
                    <a:pt x="3045706" y="1753701"/>
                  </a:cubicBezTo>
                  <a:lnTo>
                    <a:pt x="3052866" y="1756738"/>
                  </a:lnTo>
                  <a:lnTo>
                    <a:pt x="3052553" y="1756434"/>
                  </a:lnTo>
                  <a:cubicBezTo>
                    <a:pt x="3045300" y="1747433"/>
                    <a:pt x="3041956" y="1738295"/>
                    <a:pt x="3043129" y="1730217"/>
                  </a:cubicBezTo>
                  <a:lnTo>
                    <a:pt x="3045987" y="1725412"/>
                  </a:lnTo>
                  <a:lnTo>
                    <a:pt x="3052508" y="1722517"/>
                  </a:lnTo>
                  <a:cubicBezTo>
                    <a:pt x="3070166" y="1718687"/>
                    <a:pt x="3093647" y="1720809"/>
                    <a:pt x="3116482" y="1728469"/>
                  </a:cubicBezTo>
                  <a:lnTo>
                    <a:pt x="3123643" y="1731504"/>
                  </a:lnTo>
                  <a:lnTo>
                    <a:pt x="3123329" y="1731202"/>
                  </a:lnTo>
                  <a:cubicBezTo>
                    <a:pt x="3116076" y="1722199"/>
                    <a:pt x="3112731" y="1713062"/>
                    <a:pt x="3113905" y="1704984"/>
                  </a:cubicBezTo>
                  <a:lnTo>
                    <a:pt x="3116763" y="1700179"/>
                  </a:lnTo>
                  <a:lnTo>
                    <a:pt x="3123283" y="1697284"/>
                  </a:lnTo>
                  <a:cubicBezTo>
                    <a:pt x="3140943" y="1693455"/>
                    <a:pt x="3164422" y="1695577"/>
                    <a:pt x="3187259" y="1703236"/>
                  </a:cubicBezTo>
                  <a:lnTo>
                    <a:pt x="3194418" y="1706272"/>
                  </a:lnTo>
                  <a:lnTo>
                    <a:pt x="3194104" y="1705969"/>
                  </a:lnTo>
                  <a:cubicBezTo>
                    <a:pt x="3186852" y="1696967"/>
                    <a:pt x="3183507" y="1687830"/>
                    <a:pt x="3184682" y="1679752"/>
                  </a:cubicBezTo>
                  <a:lnTo>
                    <a:pt x="3187538" y="1674947"/>
                  </a:lnTo>
                  <a:close/>
                  <a:moveTo>
                    <a:pt x="1151641" y="1659517"/>
                  </a:moveTo>
                  <a:lnTo>
                    <a:pt x="1158658" y="1669224"/>
                  </a:lnTo>
                  <a:lnTo>
                    <a:pt x="1164288" y="1681297"/>
                  </a:lnTo>
                  <a:lnTo>
                    <a:pt x="1166810" y="1661286"/>
                  </a:lnTo>
                  <a:lnTo>
                    <a:pt x="1167622" y="1660131"/>
                  </a:lnTo>
                  <a:close/>
                  <a:moveTo>
                    <a:pt x="4214148" y="1645706"/>
                  </a:moveTo>
                  <a:lnTo>
                    <a:pt x="4219667" y="1646591"/>
                  </a:lnTo>
                  <a:cubicBezTo>
                    <a:pt x="4223145" y="1648728"/>
                    <a:pt x="4226101" y="1651902"/>
                    <a:pt x="4228472" y="1655959"/>
                  </a:cubicBezTo>
                  <a:cubicBezTo>
                    <a:pt x="4235584" y="1668128"/>
                    <a:pt x="4237420" y="1688244"/>
                    <a:pt x="4232205" y="1712139"/>
                  </a:cubicBezTo>
                  <a:cubicBezTo>
                    <a:pt x="4225253" y="1744000"/>
                    <a:pt x="4207739" y="1773532"/>
                    <a:pt x="4188734" y="1788339"/>
                  </a:cubicBezTo>
                  <a:lnTo>
                    <a:pt x="4182332" y="1791490"/>
                  </a:lnTo>
                  <a:lnTo>
                    <a:pt x="4176813" y="1790604"/>
                  </a:lnTo>
                  <a:cubicBezTo>
                    <a:pt x="4169859" y="1786331"/>
                    <a:pt x="4164985" y="1777910"/>
                    <a:pt x="4162721" y="1766573"/>
                  </a:cubicBezTo>
                  <a:lnTo>
                    <a:pt x="4162690" y="1766138"/>
                  </a:lnTo>
                  <a:lnTo>
                    <a:pt x="4160432" y="1773580"/>
                  </a:lnTo>
                  <a:cubicBezTo>
                    <a:pt x="4151683" y="1796022"/>
                    <a:pt x="4138268" y="1815409"/>
                    <a:pt x="4124014" y="1826513"/>
                  </a:cubicBezTo>
                  <a:lnTo>
                    <a:pt x="4117614" y="1829666"/>
                  </a:lnTo>
                  <a:lnTo>
                    <a:pt x="4112093" y="1828780"/>
                  </a:lnTo>
                  <a:cubicBezTo>
                    <a:pt x="4105139" y="1824506"/>
                    <a:pt x="4100266" y="1816084"/>
                    <a:pt x="4098001" y="1804749"/>
                  </a:cubicBezTo>
                  <a:lnTo>
                    <a:pt x="4097970" y="1804313"/>
                  </a:lnTo>
                  <a:lnTo>
                    <a:pt x="4095714" y="1811755"/>
                  </a:lnTo>
                  <a:cubicBezTo>
                    <a:pt x="4086964" y="1834196"/>
                    <a:pt x="4073548" y="1853584"/>
                    <a:pt x="4059294" y="1864689"/>
                  </a:cubicBezTo>
                  <a:lnTo>
                    <a:pt x="4052893" y="1867841"/>
                  </a:lnTo>
                  <a:lnTo>
                    <a:pt x="4047374" y="1866955"/>
                  </a:lnTo>
                  <a:cubicBezTo>
                    <a:pt x="4040419" y="1862681"/>
                    <a:pt x="4035546" y="1854260"/>
                    <a:pt x="4033282" y="1842923"/>
                  </a:cubicBezTo>
                  <a:lnTo>
                    <a:pt x="4033251" y="1842488"/>
                  </a:lnTo>
                  <a:lnTo>
                    <a:pt x="4030994" y="1849930"/>
                  </a:lnTo>
                  <a:cubicBezTo>
                    <a:pt x="4022244" y="1872371"/>
                    <a:pt x="4008829" y="1891760"/>
                    <a:pt x="3994576" y="1902864"/>
                  </a:cubicBezTo>
                  <a:lnTo>
                    <a:pt x="3988174" y="1906016"/>
                  </a:lnTo>
                  <a:lnTo>
                    <a:pt x="3982654" y="1905130"/>
                  </a:lnTo>
                  <a:cubicBezTo>
                    <a:pt x="3975701" y="1900856"/>
                    <a:pt x="3970827" y="1892435"/>
                    <a:pt x="3968562" y="1881099"/>
                  </a:cubicBezTo>
                  <a:lnTo>
                    <a:pt x="3968275" y="1877124"/>
                  </a:lnTo>
                  <a:lnTo>
                    <a:pt x="3964656" y="1889060"/>
                  </a:lnTo>
                  <a:cubicBezTo>
                    <a:pt x="3960282" y="1900281"/>
                    <a:pt x="3954741" y="1910738"/>
                    <a:pt x="3948510" y="1919778"/>
                  </a:cubicBezTo>
                  <a:lnTo>
                    <a:pt x="3928511" y="1941694"/>
                  </a:lnTo>
                  <a:lnTo>
                    <a:pt x="3931053" y="1942534"/>
                  </a:lnTo>
                  <a:lnTo>
                    <a:pt x="3932434" y="1944577"/>
                  </a:lnTo>
                  <a:lnTo>
                    <a:pt x="3959342" y="1938141"/>
                  </a:lnTo>
                  <a:lnTo>
                    <a:pt x="3962340" y="1938204"/>
                  </a:lnTo>
                  <a:lnTo>
                    <a:pt x="3965345" y="1934199"/>
                  </a:lnTo>
                  <a:lnTo>
                    <a:pt x="3988813" y="1915568"/>
                  </a:lnTo>
                  <a:lnTo>
                    <a:pt x="3988679" y="1915344"/>
                  </a:lnTo>
                  <a:lnTo>
                    <a:pt x="3990575" y="1910085"/>
                  </a:lnTo>
                  <a:lnTo>
                    <a:pt x="3996430" y="1906008"/>
                  </a:lnTo>
                  <a:cubicBezTo>
                    <a:pt x="4013044" y="1898904"/>
                    <a:pt x="4036501" y="1896542"/>
                    <a:pt x="4060375" y="1899741"/>
                  </a:cubicBezTo>
                  <a:lnTo>
                    <a:pt x="4067980" y="1901366"/>
                  </a:lnTo>
                  <a:lnTo>
                    <a:pt x="4067615" y="1901128"/>
                  </a:lnTo>
                  <a:cubicBezTo>
                    <a:pt x="4058788" y="1893662"/>
                    <a:pt x="4053774" y="1885323"/>
                    <a:pt x="4053398" y="1877169"/>
                  </a:cubicBezTo>
                  <a:lnTo>
                    <a:pt x="4055295" y="1871910"/>
                  </a:lnTo>
                  <a:lnTo>
                    <a:pt x="4061150" y="1867832"/>
                  </a:lnTo>
                  <a:cubicBezTo>
                    <a:pt x="4077764" y="1860729"/>
                    <a:pt x="4101221" y="1858367"/>
                    <a:pt x="4125094" y="1861565"/>
                  </a:cubicBezTo>
                  <a:lnTo>
                    <a:pt x="4132700" y="1863190"/>
                  </a:lnTo>
                  <a:lnTo>
                    <a:pt x="4132333" y="1862953"/>
                  </a:lnTo>
                  <a:cubicBezTo>
                    <a:pt x="4123508" y="1855486"/>
                    <a:pt x="4118495" y="1847148"/>
                    <a:pt x="4118118" y="1838994"/>
                  </a:cubicBezTo>
                  <a:lnTo>
                    <a:pt x="4120013" y="1833734"/>
                  </a:lnTo>
                  <a:lnTo>
                    <a:pt x="4125868" y="1829657"/>
                  </a:lnTo>
                  <a:cubicBezTo>
                    <a:pt x="4142482" y="1822554"/>
                    <a:pt x="4165940" y="1820192"/>
                    <a:pt x="4189813" y="1823391"/>
                  </a:cubicBezTo>
                  <a:lnTo>
                    <a:pt x="4197418" y="1825015"/>
                  </a:lnTo>
                  <a:lnTo>
                    <a:pt x="4197052" y="1824777"/>
                  </a:lnTo>
                  <a:cubicBezTo>
                    <a:pt x="4188227" y="1817312"/>
                    <a:pt x="4183213" y="1808973"/>
                    <a:pt x="4182837" y="1800819"/>
                  </a:cubicBezTo>
                  <a:lnTo>
                    <a:pt x="4184733" y="1795559"/>
                  </a:lnTo>
                  <a:lnTo>
                    <a:pt x="4190587" y="1791482"/>
                  </a:lnTo>
                  <a:cubicBezTo>
                    <a:pt x="4201664" y="1786746"/>
                    <a:pt x="4215781" y="1784118"/>
                    <a:pt x="4231036" y="1783839"/>
                  </a:cubicBezTo>
                  <a:cubicBezTo>
                    <a:pt x="4246291" y="1783561"/>
                    <a:pt x="4262682" y="1785633"/>
                    <a:pt x="4278306" y="1790297"/>
                  </a:cubicBezTo>
                  <a:cubicBezTo>
                    <a:pt x="4301743" y="1797292"/>
                    <a:pt x="4318459" y="1808630"/>
                    <a:pt x="4325670" y="1820743"/>
                  </a:cubicBezTo>
                  <a:cubicBezTo>
                    <a:pt x="4328075" y="1824779"/>
                    <a:pt x="4329421" y="1828903"/>
                    <a:pt x="4329610" y="1832979"/>
                  </a:cubicBezTo>
                  <a:lnTo>
                    <a:pt x="4327715" y="1838239"/>
                  </a:lnTo>
                  <a:lnTo>
                    <a:pt x="4321860" y="1842316"/>
                  </a:lnTo>
                  <a:cubicBezTo>
                    <a:pt x="4305244" y="1849419"/>
                    <a:pt x="4281787" y="1851780"/>
                    <a:pt x="4257913" y="1848582"/>
                  </a:cubicBezTo>
                  <a:lnTo>
                    <a:pt x="4248214" y="1846510"/>
                  </a:lnTo>
                  <a:lnTo>
                    <a:pt x="4260951" y="1858917"/>
                  </a:lnTo>
                  <a:cubicBezTo>
                    <a:pt x="4263355" y="1862954"/>
                    <a:pt x="4264702" y="1867078"/>
                    <a:pt x="4264890" y="1871154"/>
                  </a:cubicBezTo>
                  <a:lnTo>
                    <a:pt x="4262995" y="1876414"/>
                  </a:lnTo>
                  <a:lnTo>
                    <a:pt x="4257140" y="1880491"/>
                  </a:lnTo>
                  <a:cubicBezTo>
                    <a:pt x="4240526" y="1887595"/>
                    <a:pt x="4217067" y="1889956"/>
                    <a:pt x="4193194" y="1886758"/>
                  </a:cubicBezTo>
                  <a:lnTo>
                    <a:pt x="4183493" y="1884684"/>
                  </a:lnTo>
                  <a:lnTo>
                    <a:pt x="4196231" y="1897093"/>
                  </a:lnTo>
                  <a:cubicBezTo>
                    <a:pt x="4198636" y="1901129"/>
                    <a:pt x="4199982" y="1905253"/>
                    <a:pt x="4200171" y="1909330"/>
                  </a:cubicBezTo>
                  <a:lnTo>
                    <a:pt x="4198275" y="1914588"/>
                  </a:lnTo>
                  <a:lnTo>
                    <a:pt x="4192420" y="1918666"/>
                  </a:lnTo>
                  <a:cubicBezTo>
                    <a:pt x="4175806" y="1925770"/>
                    <a:pt x="4152349" y="1928131"/>
                    <a:pt x="4128475" y="1924933"/>
                  </a:cubicBezTo>
                  <a:lnTo>
                    <a:pt x="4118775" y="1922860"/>
                  </a:lnTo>
                  <a:lnTo>
                    <a:pt x="4131512" y="1935268"/>
                  </a:lnTo>
                  <a:cubicBezTo>
                    <a:pt x="4133916" y="1939305"/>
                    <a:pt x="4135263" y="1943428"/>
                    <a:pt x="4135451" y="1947505"/>
                  </a:cubicBezTo>
                  <a:lnTo>
                    <a:pt x="4133555" y="1952764"/>
                  </a:lnTo>
                  <a:lnTo>
                    <a:pt x="4127700" y="1956841"/>
                  </a:lnTo>
                  <a:cubicBezTo>
                    <a:pt x="4111086" y="1963945"/>
                    <a:pt x="4087629" y="1966306"/>
                    <a:pt x="4063756" y="1963108"/>
                  </a:cubicBezTo>
                  <a:lnTo>
                    <a:pt x="4050727" y="1960323"/>
                  </a:lnTo>
                  <a:lnTo>
                    <a:pt x="4065174" y="1974398"/>
                  </a:lnTo>
                  <a:cubicBezTo>
                    <a:pt x="4067579" y="1978434"/>
                    <a:pt x="4068926" y="1982557"/>
                    <a:pt x="4069114" y="1986634"/>
                  </a:cubicBezTo>
                  <a:lnTo>
                    <a:pt x="4067219" y="1991894"/>
                  </a:lnTo>
                  <a:lnTo>
                    <a:pt x="4061364" y="1995971"/>
                  </a:lnTo>
                  <a:cubicBezTo>
                    <a:pt x="4050287" y="2000706"/>
                    <a:pt x="4036170" y="2003335"/>
                    <a:pt x="4020915" y="2003613"/>
                  </a:cubicBezTo>
                  <a:lnTo>
                    <a:pt x="3992512" y="1999733"/>
                  </a:lnTo>
                  <a:lnTo>
                    <a:pt x="3978873" y="2023051"/>
                  </a:lnTo>
                  <a:cubicBezTo>
                    <a:pt x="3969241" y="2034884"/>
                    <a:pt x="3958461" y="2044371"/>
                    <a:pt x="3947901" y="2050166"/>
                  </a:cubicBezTo>
                  <a:lnTo>
                    <a:pt x="3941079" y="2052257"/>
                  </a:lnTo>
                  <a:lnTo>
                    <a:pt x="3935771" y="2050504"/>
                  </a:lnTo>
                  <a:cubicBezTo>
                    <a:pt x="3929587" y="2045176"/>
                    <a:pt x="3926118" y="2036085"/>
                    <a:pt x="3925689" y="2024533"/>
                  </a:cubicBezTo>
                  <a:lnTo>
                    <a:pt x="3925727" y="2024099"/>
                  </a:lnTo>
                  <a:lnTo>
                    <a:pt x="3922313" y="2031085"/>
                  </a:lnTo>
                  <a:cubicBezTo>
                    <a:pt x="3910100" y="2051845"/>
                    <a:pt x="3893765" y="2068847"/>
                    <a:pt x="3877924" y="2077538"/>
                  </a:cubicBezTo>
                  <a:lnTo>
                    <a:pt x="3871103" y="2079629"/>
                  </a:lnTo>
                  <a:lnTo>
                    <a:pt x="3865796" y="2077876"/>
                  </a:lnTo>
                  <a:cubicBezTo>
                    <a:pt x="3859610" y="2072548"/>
                    <a:pt x="3856142" y="2063458"/>
                    <a:pt x="3855712" y="2051905"/>
                  </a:cubicBezTo>
                  <a:lnTo>
                    <a:pt x="3855751" y="2051470"/>
                  </a:lnTo>
                  <a:lnTo>
                    <a:pt x="3852337" y="2058458"/>
                  </a:lnTo>
                  <a:cubicBezTo>
                    <a:pt x="3840122" y="2079218"/>
                    <a:pt x="3823789" y="2096220"/>
                    <a:pt x="3807948" y="2104911"/>
                  </a:cubicBezTo>
                  <a:lnTo>
                    <a:pt x="3801126" y="2107002"/>
                  </a:lnTo>
                  <a:lnTo>
                    <a:pt x="3795818" y="2105249"/>
                  </a:lnTo>
                  <a:cubicBezTo>
                    <a:pt x="3789634" y="2099921"/>
                    <a:pt x="3786166" y="2090830"/>
                    <a:pt x="3785736" y="2079278"/>
                  </a:cubicBezTo>
                  <a:lnTo>
                    <a:pt x="3785774" y="2078843"/>
                  </a:lnTo>
                  <a:lnTo>
                    <a:pt x="3782361" y="2085831"/>
                  </a:lnTo>
                  <a:cubicBezTo>
                    <a:pt x="3770146" y="2106591"/>
                    <a:pt x="3753813" y="2123592"/>
                    <a:pt x="3737971" y="2132283"/>
                  </a:cubicBezTo>
                  <a:lnTo>
                    <a:pt x="3731151" y="2134374"/>
                  </a:lnTo>
                  <a:lnTo>
                    <a:pt x="3725842" y="2132621"/>
                  </a:lnTo>
                  <a:cubicBezTo>
                    <a:pt x="3719657" y="2127293"/>
                    <a:pt x="3716190" y="2118203"/>
                    <a:pt x="3715760" y="2106651"/>
                  </a:cubicBezTo>
                  <a:lnTo>
                    <a:pt x="3716110" y="2102681"/>
                  </a:lnTo>
                  <a:lnTo>
                    <a:pt x="3710635" y="2113887"/>
                  </a:lnTo>
                  <a:cubicBezTo>
                    <a:pt x="3698420" y="2134647"/>
                    <a:pt x="3682087" y="2151649"/>
                    <a:pt x="3666246" y="2160340"/>
                  </a:cubicBezTo>
                  <a:lnTo>
                    <a:pt x="3659424" y="2162432"/>
                  </a:lnTo>
                  <a:lnTo>
                    <a:pt x="3654116" y="2160678"/>
                  </a:lnTo>
                  <a:cubicBezTo>
                    <a:pt x="3641748" y="2150023"/>
                    <a:pt x="3640244" y="2124315"/>
                    <a:pt x="3652185" y="2093969"/>
                  </a:cubicBezTo>
                  <a:cubicBezTo>
                    <a:pt x="3658157" y="2078796"/>
                    <a:pt x="3666641" y="2064620"/>
                    <a:pt x="3676274" y="2052787"/>
                  </a:cubicBezTo>
                  <a:lnTo>
                    <a:pt x="3697070" y="2034582"/>
                  </a:lnTo>
                  <a:lnTo>
                    <a:pt x="3684250" y="2022810"/>
                  </a:lnTo>
                  <a:lnTo>
                    <a:pt x="3684549" y="2017229"/>
                  </a:lnTo>
                  <a:lnTo>
                    <a:pt x="3688979" y="2011636"/>
                  </a:lnTo>
                  <a:cubicBezTo>
                    <a:pt x="3702840" y="2000044"/>
                    <a:pt x="3724621" y="1991018"/>
                    <a:pt x="3748402" y="1987196"/>
                  </a:cubicBezTo>
                  <a:lnTo>
                    <a:pt x="3760832" y="1986176"/>
                  </a:lnTo>
                  <a:lnTo>
                    <a:pt x="3757007" y="1985057"/>
                  </a:lnTo>
                  <a:cubicBezTo>
                    <a:pt x="3746404" y="1980453"/>
                    <a:pt x="3739198" y="1973914"/>
                    <a:pt x="3736488" y="1966214"/>
                  </a:cubicBezTo>
                  <a:lnTo>
                    <a:pt x="3736786" y="1960632"/>
                  </a:lnTo>
                  <a:lnTo>
                    <a:pt x="3741216" y="1955040"/>
                  </a:lnTo>
                  <a:cubicBezTo>
                    <a:pt x="3755076" y="1943448"/>
                    <a:pt x="3776857" y="1934422"/>
                    <a:pt x="3800639" y="1930601"/>
                  </a:cubicBezTo>
                  <a:lnTo>
                    <a:pt x="3808389" y="1929964"/>
                  </a:lnTo>
                  <a:lnTo>
                    <a:pt x="3807970" y="1929841"/>
                  </a:lnTo>
                  <a:cubicBezTo>
                    <a:pt x="3797367" y="1925238"/>
                    <a:pt x="3790162" y="1918698"/>
                    <a:pt x="3787450" y="1910999"/>
                  </a:cubicBezTo>
                  <a:lnTo>
                    <a:pt x="3787748" y="1905417"/>
                  </a:lnTo>
                  <a:lnTo>
                    <a:pt x="3792180" y="1899824"/>
                  </a:lnTo>
                  <a:cubicBezTo>
                    <a:pt x="3806040" y="1888233"/>
                    <a:pt x="3827820" y="1879207"/>
                    <a:pt x="3851602" y="1875385"/>
                  </a:cubicBezTo>
                  <a:lnTo>
                    <a:pt x="3859352" y="1874749"/>
                  </a:lnTo>
                  <a:lnTo>
                    <a:pt x="3858933" y="1874626"/>
                  </a:lnTo>
                  <a:cubicBezTo>
                    <a:pt x="3848330" y="1870022"/>
                    <a:pt x="3841124" y="1863483"/>
                    <a:pt x="3838412" y="1855783"/>
                  </a:cubicBezTo>
                  <a:lnTo>
                    <a:pt x="3838711" y="1850201"/>
                  </a:lnTo>
                  <a:lnTo>
                    <a:pt x="3843141" y="1844609"/>
                  </a:lnTo>
                  <a:cubicBezTo>
                    <a:pt x="3857003" y="1833017"/>
                    <a:pt x="3878783" y="1823992"/>
                    <a:pt x="3902565" y="1820170"/>
                  </a:cubicBezTo>
                  <a:lnTo>
                    <a:pt x="3910315" y="1819534"/>
                  </a:lnTo>
                  <a:lnTo>
                    <a:pt x="3909896" y="1819411"/>
                  </a:lnTo>
                  <a:cubicBezTo>
                    <a:pt x="3899293" y="1814807"/>
                    <a:pt x="3892087" y="1808268"/>
                    <a:pt x="3889375" y="1800568"/>
                  </a:cubicBezTo>
                  <a:lnTo>
                    <a:pt x="3889673" y="1794986"/>
                  </a:lnTo>
                  <a:lnTo>
                    <a:pt x="3894105" y="1789394"/>
                  </a:lnTo>
                  <a:cubicBezTo>
                    <a:pt x="3912584" y="1773936"/>
                    <a:pt x="3945145" y="1763044"/>
                    <a:pt x="3977756" y="1762965"/>
                  </a:cubicBezTo>
                  <a:cubicBezTo>
                    <a:pt x="3989984" y="1762935"/>
                    <a:pt x="4000918" y="1764429"/>
                    <a:pt x="4010094" y="1767121"/>
                  </a:cubicBezTo>
                  <a:lnTo>
                    <a:pt x="4010150" y="1767150"/>
                  </a:lnTo>
                  <a:lnTo>
                    <a:pt x="4013589" y="1763384"/>
                  </a:lnTo>
                  <a:lnTo>
                    <a:pt x="4019990" y="1760231"/>
                  </a:lnTo>
                  <a:lnTo>
                    <a:pt x="4025509" y="1761117"/>
                  </a:lnTo>
                  <a:cubicBezTo>
                    <a:pt x="4028987" y="1763253"/>
                    <a:pt x="4031943" y="1766428"/>
                    <a:pt x="4034314" y="1770484"/>
                  </a:cubicBezTo>
                  <a:lnTo>
                    <a:pt x="4039012" y="1787635"/>
                  </a:lnTo>
                  <a:lnTo>
                    <a:pt x="4041889" y="1778142"/>
                  </a:lnTo>
                  <a:cubicBezTo>
                    <a:pt x="4050639" y="1755701"/>
                    <a:pt x="4064054" y="1736312"/>
                    <a:pt x="4078309" y="1725208"/>
                  </a:cubicBezTo>
                  <a:lnTo>
                    <a:pt x="4084709" y="1722057"/>
                  </a:lnTo>
                  <a:lnTo>
                    <a:pt x="4090229" y="1722942"/>
                  </a:lnTo>
                  <a:cubicBezTo>
                    <a:pt x="4093706" y="1725078"/>
                    <a:pt x="4096662" y="1728252"/>
                    <a:pt x="4099034" y="1732310"/>
                  </a:cubicBezTo>
                  <a:lnTo>
                    <a:pt x="4103730" y="1749460"/>
                  </a:lnTo>
                  <a:lnTo>
                    <a:pt x="4106609" y="1739967"/>
                  </a:lnTo>
                  <a:cubicBezTo>
                    <a:pt x="4115358" y="1717525"/>
                    <a:pt x="4128773" y="1698138"/>
                    <a:pt x="4143028" y="1687033"/>
                  </a:cubicBezTo>
                  <a:lnTo>
                    <a:pt x="4149429" y="1683881"/>
                  </a:lnTo>
                  <a:lnTo>
                    <a:pt x="4154949" y="1684767"/>
                  </a:lnTo>
                  <a:cubicBezTo>
                    <a:pt x="4158425" y="1686903"/>
                    <a:pt x="4161382" y="1690077"/>
                    <a:pt x="4163752" y="1694134"/>
                  </a:cubicBezTo>
                  <a:lnTo>
                    <a:pt x="4168450" y="1711284"/>
                  </a:lnTo>
                  <a:lnTo>
                    <a:pt x="4171329" y="1701792"/>
                  </a:lnTo>
                  <a:cubicBezTo>
                    <a:pt x="4180079" y="1679351"/>
                    <a:pt x="4193492" y="1659962"/>
                    <a:pt x="4207747" y="1648858"/>
                  </a:cubicBezTo>
                  <a:close/>
                  <a:moveTo>
                    <a:pt x="3880170" y="1642272"/>
                  </a:moveTo>
                  <a:cubicBezTo>
                    <a:pt x="3884115" y="1643315"/>
                    <a:pt x="3887862" y="1645502"/>
                    <a:pt x="3891301" y="1648703"/>
                  </a:cubicBezTo>
                  <a:cubicBezTo>
                    <a:pt x="3901621" y="1658305"/>
                    <a:pt x="3909180" y="1677036"/>
                    <a:pt x="3911077" y="1701421"/>
                  </a:cubicBezTo>
                  <a:cubicBezTo>
                    <a:pt x="3913605" y="1733932"/>
                    <a:pt x="3905351" y="1767261"/>
                    <a:pt x="3891423" y="1786918"/>
                  </a:cubicBezTo>
                  <a:lnTo>
                    <a:pt x="3886203" y="1791782"/>
                  </a:lnTo>
                  <a:lnTo>
                    <a:pt x="3880662" y="1792526"/>
                  </a:lnTo>
                  <a:cubicBezTo>
                    <a:pt x="3872770" y="1790439"/>
                    <a:pt x="3865676" y="1783780"/>
                    <a:pt x="3860238" y="1773578"/>
                  </a:cubicBezTo>
                  <a:lnTo>
                    <a:pt x="3860082" y="1773171"/>
                  </a:lnTo>
                  <a:lnTo>
                    <a:pt x="3860068" y="1780947"/>
                  </a:lnTo>
                  <a:cubicBezTo>
                    <a:pt x="3858160" y="1804958"/>
                    <a:pt x="3850906" y="1827391"/>
                    <a:pt x="3840459" y="1842134"/>
                  </a:cubicBezTo>
                  <a:lnTo>
                    <a:pt x="3835240" y="1846998"/>
                  </a:lnTo>
                  <a:lnTo>
                    <a:pt x="3829699" y="1847741"/>
                  </a:lnTo>
                  <a:cubicBezTo>
                    <a:pt x="3821807" y="1845654"/>
                    <a:pt x="3814713" y="1838995"/>
                    <a:pt x="3809275" y="1828793"/>
                  </a:cubicBezTo>
                  <a:lnTo>
                    <a:pt x="3809120" y="1828386"/>
                  </a:lnTo>
                  <a:lnTo>
                    <a:pt x="3809106" y="1836163"/>
                  </a:lnTo>
                  <a:cubicBezTo>
                    <a:pt x="3807199" y="1860174"/>
                    <a:pt x="3799944" y="1882606"/>
                    <a:pt x="3789496" y="1897349"/>
                  </a:cubicBezTo>
                  <a:lnTo>
                    <a:pt x="3784276" y="1902212"/>
                  </a:lnTo>
                  <a:lnTo>
                    <a:pt x="3778736" y="1902957"/>
                  </a:lnTo>
                  <a:cubicBezTo>
                    <a:pt x="3770844" y="1900870"/>
                    <a:pt x="3763750" y="1894210"/>
                    <a:pt x="3758313" y="1884009"/>
                  </a:cubicBezTo>
                  <a:lnTo>
                    <a:pt x="3758157" y="1883601"/>
                  </a:lnTo>
                  <a:lnTo>
                    <a:pt x="3758143" y="1891378"/>
                  </a:lnTo>
                  <a:cubicBezTo>
                    <a:pt x="3757189" y="1903384"/>
                    <a:pt x="3754898" y="1914994"/>
                    <a:pt x="3751541" y="1925447"/>
                  </a:cubicBezTo>
                  <a:lnTo>
                    <a:pt x="3748430" y="1931934"/>
                  </a:lnTo>
                  <a:lnTo>
                    <a:pt x="3748195" y="1937705"/>
                  </a:lnTo>
                  <a:lnTo>
                    <a:pt x="3743418" y="1943898"/>
                  </a:lnTo>
                  <a:lnTo>
                    <a:pt x="3742397" y="1944510"/>
                  </a:lnTo>
                  <a:lnTo>
                    <a:pt x="3738534" y="1952564"/>
                  </a:lnTo>
                  <a:lnTo>
                    <a:pt x="3733314" y="1957428"/>
                  </a:lnTo>
                  <a:lnTo>
                    <a:pt x="3727774" y="1958172"/>
                  </a:lnTo>
                  <a:lnTo>
                    <a:pt x="3724570" y="1955200"/>
                  </a:lnTo>
                  <a:lnTo>
                    <a:pt x="3715138" y="1960856"/>
                  </a:lnTo>
                  <a:lnTo>
                    <a:pt x="3702705" y="1964490"/>
                  </a:lnTo>
                  <a:lnTo>
                    <a:pt x="3699303" y="1982043"/>
                  </a:lnTo>
                  <a:lnTo>
                    <a:pt x="3693282" y="1994598"/>
                  </a:lnTo>
                  <a:lnTo>
                    <a:pt x="3693105" y="1998958"/>
                  </a:lnTo>
                  <a:lnTo>
                    <a:pt x="3688328" y="2005151"/>
                  </a:lnTo>
                  <a:lnTo>
                    <a:pt x="3688178" y="2005242"/>
                  </a:lnTo>
                  <a:lnTo>
                    <a:pt x="3686297" y="2009160"/>
                  </a:lnTo>
                  <a:lnTo>
                    <a:pt x="3681078" y="2014023"/>
                  </a:lnTo>
                  <a:lnTo>
                    <a:pt x="3675536" y="2014768"/>
                  </a:lnTo>
                  <a:lnTo>
                    <a:pt x="3674262" y="2013586"/>
                  </a:lnTo>
                  <a:lnTo>
                    <a:pt x="3660048" y="2022110"/>
                  </a:lnTo>
                  <a:cubicBezTo>
                    <a:pt x="3648978" y="2026840"/>
                    <a:pt x="3636537" y="2030521"/>
                    <a:pt x="3623528" y="2032784"/>
                  </a:cubicBezTo>
                  <a:lnTo>
                    <a:pt x="3612701" y="2033814"/>
                  </a:lnTo>
                  <a:lnTo>
                    <a:pt x="3630110" y="2042590"/>
                  </a:lnTo>
                  <a:cubicBezTo>
                    <a:pt x="3633955" y="2046019"/>
                    <a:pt x="3636722" y="2049886"/>
                    <a:pt x="3638264" y="2054088"/>
                  </a:cubicBezTo>
                  <a:lnTo>
                    <a:pt x="3638015" y="2060212"/>
                  </a:lnTo>
                  <a:lnTo>
                    <a:pt x="3633237" y="2066405"/>
                  </a:lnTo>
                  <a:cubicBezTo>
                    <a:pt x="3618205" y="2079310"/>
                    <a:pt x="3594456" y="2089513"/>
                    <a:pt x="3568437" y="2094038"/>
                  </a:cubicBezTo>
                  <a:lnTo>
                    <a:pt x="3557610" y="2095068"/>
                  </a:lnTo>
                  <a:lnTo>
                    <a:pt x="3575019" y="2103844"/>
                  </a:lnTo>
                  <a:cubicBezTo>
                    <a:pt x="3578865" y="2107272"/>
                    <a:pt x="3581632" y="2111140"/>
                    <a:pt x="3583172" y="2115341"/>
                  </a:cubicBezTo>
                  <a:lnTo>
                    <a:pt x="3582924" y="2121465"/>
                  </a:lnTo>
                  <a:lnTo>
                    <a:pt x="3578146" y="2127659"/>
                  </a:lnTo>
                  <a:cubicBezTo>
                    <a:pt x="3563115" y="2140564"/>
                    <a:pt x="3539364" y="2150766"/>
                    <a:pt x="3513346" y="2155292"/>
                  </a:cubicBezTo>
                  <a:lnTo>
                    <a:pt x="3498805" y="2156674"/>
                  </a:lnTo>
                  <a:lnTo>
                    <a:pt x="3518553" y="2166629"/>
                  </a:lnTo>
                  <a:cubicBezTo>
                    <a:pt x="3522396" y="2170057"/>
                    <a:pt x="3525164" y="2173925"/>
                    <a:pt x="3526706" y="2178127"/>
                  </a:cubicBezTo>
                  <a:lnTo>
                    <a:pt x="3526457" y="2184250"/>
                  </a:lnTo>
                  <a:lnTo>
                    <a:pt x="3523729" y="2187787"/>
                  </a:lnTo>
                  <a:lnTo>
                    <a:pt x="3528369" y="2185402"/>
                  </a:lnTo>
                  <a:lnTo>
                    <a:pt x="3536152" y="2184611"/>
                  </a:lnTo>
                  <a:lnTo>
                    <a:pt x="3541485" y="2187632"/>
                  </a:lnTo>
                  <a:cubicBezTo>
                    <a:pt x="3544240" y="2191159"/>
                    <a:pt x="3546064" y="2195550"/>
                    <a:pt x="3546949" y="2200625"/>
                  </a:cubicBezTo>
                  <a:lnTo>
                    <a:pt x="3545214" y="2220045"/>
                  </a:lnTo>
                  <a:lnTo>
                    <a:pt x="3551803" y="2211391"/>
                  </a:lnTo>
                  <a:cubicBezTo>
                    <a:pt x="3569377" y="2191680"/>
                    <a:pt x="3590578" y="2176890"/>
                    <a:pt x="3609471" y="2170933"/>
                  </a:cubicBezTo>
                  <a:lnTo>
                    <a:pt x="3617254" y="2170143"/>
                  </a:lnTo>
                  <a:lnTo>
                    <a:pt x="3622587" y="2173163"/>
                  </a:lnTo>
                  <a:cubicBezTo>
                    <a:pt x="3625342" y="2176689"/>
                    <a:pt x="3627167" y="2181081"/>
                    <a:pt x="3628051" y="2186157"/>
                  </a:cubicBezTo>
                  <a:lnTo>
                    <a:pt x="3626318" y="2205576"/>
                  </a:lnTo>
                  <a:lnTo>
                    <a:pt x="3632905" y="2196922"/>
                  </a:lnTo>
                  <a:lnTo>
                    <a:pt x="3659116" y="2173444"/>
                  </a:lnTo>
                  <a:lnTo>
                    <a:pt x="3658436" y="2171721"/>
                  </a:lnTo>
                  <a:lnTo>
                    <a:pt x="3661146" y="2166832"/>
                  </a:lnTo>
                  <a:lnTo>
                    <a:pt x="3667575" y="2163740"/>
                  </a:lnTo>
                  <a:lnTo>
                    <a:pt x="3677923" y="2162965"/>
                  </a:lnTo>
                  <a:lnTo>
                    <a:pt x="3690575" y="2156464"/>
                  </a:lnTo>
                  <a:lnTo>
                    <a:pt x="3698356" y="2155674"/>
                  </a:lnTo>
                  <a:lnTo>
                    <a:pt x="3703689" y="2158695"/>
                  </a:lnTo>
                  <a:lnTo>
                    <a:pt x="3705475" y="2162942"/>
                  </a:lnTo>
                  <a:lnTo>
                    <a:pt x="3730644" y="2167550"/>
                  </a:lnTo>
                  <a:lnTo>
                    <a:pt x="3737245" y="2161637"/>
                  </a:lnTo>
                  <a:lnTo>
                    <a:pt x="3730162" y="2143664"/>
                  </a:lnTo>
                  <a:lnTo>
                    <a:pt x="3732871" y="2138775"/>
                  </a:lnTo>
                  <a:lnTo>
                    <a:pt x="3739301" y="2135683"/>
                  </a:lnTo>
                  <a:cubicBezTo>
                    <a:pt x="3756836" y="2131318"/>
                    <a:pt x="3780369" y="2132725"/>
                    <a:pt x="3803428" y="2139686"/>
                  </a:cubicBezTo>
                  <a:lnTo>
                    <a:pt x="3810676" y="2142503"/>
                  </a:lnTo>
                  <a:lnTo>
                    <a:pt x="3810354" y="2142211"/>
                  </a:lnTo>
                  <a:cubicBezTo>
                    <a:pt x="3802831" y="2133433"/>
                    <a:pt x="3799210" y="2124402"/>
                    <a:pt x="3800138" y="2116292"/>
                  </a:cubicBezTo>
                  <a:lnTo>
                    <a:pt x="3802847" y="2111402"/>
                  </a:lnTo>
                  <a:lnTo>
                    <a:pt x="3809277" y="2108310"/>
                  </a:lnTo>
                  <a:cubicBezTo>
                    <a:pt x="3826812" y="2103945"/>
                    <a:pt x="3850346" y="2105353"/>
                    <a:pt x="3873405" y="2112314"/>
                  </a:cubicBezTo>
                  <a:lnTo>
                    <a:pt x="3880653" y="2115131"/>
                  </a:lnTo>
                  <a:lnTo>
                    <a:pt x="3880330" y="2114838"/>
                  </a:lnTo>
                  <a:cubicBezTo>
                    <a:pt x="3872807" y="2106060"/>
                    <a:pt x="3869186" y="2097029"/>
                    <a:pt x="3870115" y="2088919"/>
                  </a:cubicBezTo>
                  <a:lnTo>
                    <a:pt x="3872824" y="2084029"/>
                  </a:lnTo>
                  <a:lnTo>
                    <a:pt x="3879253" y="2080938"/>
                  </a:lnTo>
                  <a:cubicBezTo>
                    <a:pt x="3896788" y="2076573"/>
                    <a:pt x="3920323" y="2077980"/>
                    <a:pt x="3943380" y="2084942"/>
                  </a:cubicBezTo>
                  <a:lnTo>
                    <a:pt x="3950630" y="2087759"/>
                  </a:lnTo>
                  <a:lnTo>
                    <a:pt x="3950306" y="2087466"/>
                  </a:lnTo>
                  <a:cubicBezTo>
                    <a:pt x="3942783" y="2078688"/>
                    <a:pt x="3939162" y="2069656"/>
                    <a:pt x="3940091" y="2061547"/>
                  </a:cubicBezTo>
                  <a:lnTo>
                    <a:pt x="3942800" y="2056658"/>
                  </a:lnTo>
                  <a:lnTo>
                    <a:pt x="3949230" y="2053566"/>
                  </a:lnTo>
                  <a:cubicBezTo>
                    <a:pt x="3960919" y="2050656"/>
                    <a:pt x="3975275" y="2050311"/>
                    <a:pt x="3990380" y="2052467"/>
                  </a:cubicBezTo>
                  <a:cubicBezTo>
                    <a:pt x="4005483" y="2054623"/>
                    <a:pt x="4021335" y="2059280"/>
                    <a:pt x="4036017" y="2066375"/>
                  </a:cubicBezTo>
                  <a:cubicBezTo>
                    <a:pt x="4058038" y="2077016"/>
                    <a:pt x="4072735" y="2090874"/>
                    <a:pt x="4077922" y="2103979"/>
                  </a:cubicBezTo>
                  <a:cubicBezTo>
                    <a:pt x="4079652" y="2108349"/>
                    <a:pt x="4080326" y="2112634"/>
                    <a:pt x="4079862" y="2116688"/>
                  </a:cubicBezTo>
                  <a:lnTo>
                    <a:pt x="4077151" y="2121578"/>
                  </a:lnTo>
                  <a:lnTo>
                    <a:pt x="4070722" y="2124671"/>
                  </a:lnTo>
                  <a:cubicBezTo>
                    <a:pt x="4053188" y="2129035"/>
                    <a:pt x="4029654" y="2127628"/>
                    <a:pt x="4006595" y="2120666"/>
                  </a:cubicBezTo>
                  <a:lnTo>
                    <a:pt x="3997348" y="2117073"/>
                  </a:lnTo>
                  <a:lnTo>
                    <a:pt x="4007946" y="2131352"/>
                  </a:lnTo>
                  <a:cubicBezTo>
                    <a:pt x="4009676" y="2135720"/>
                    <a:pt x="4010350" y="2140006"/>
                    <a:pt x="4009884" y="2144061"/>
                  </a:cubicBezTo>
                  <a:lnTo>
                    <a:pt x="4007175" y="2148951"/>
                  </a:lnTo>
                  <a:lnTo>
                    <a:pt x="4000746" y="2152043"/>
                  </a:lnTo>
                  <a:cubicBezTo>
                    <a:pt x="3983212" y="2156408"/>
                    <a:pt x="3959677" y="2155000"/>
                    <a:pt x="3936618" y="2148038"/>
                  </a:cubicBezTo>
                  <a:lnTo>
                    <a:pt x="3927372" y="2144446"/>
                  </a:lnTo>
                  <a:lnTo>
                    <a:pt x="3937970" y="2158725"/>
                  </a:lnTo>
                  <a:cubicBezTo>
                    <a:pt x="3939700" y="2163094"/>
                    <a:pt x="3940373" y="2167379"/>
                    <a:pt x="3939908" y="2171434"/>
                  </a:cubicBezTo>
                  <a:lnTo>
                    <a:pt x="3937199" y="2176323"/>
                  </a:lnTo>
                  <a:lnTo>
                    <a:pt x="3930769" y="2179415"/>
                  </a:lnTo>
                  <a:cubicBezTo>
                    <a:pt x="3913236" y="2183781"/>
                    <a:pt x="3889702" y="2182373"/>
                    <a:pt x="3866642" y="2175411"/>
                  </a:cubicBezTo>
                  <a:lnTo>
                    <a:pt x="3857396" y="2171819"/>
                  </a:lnTo>
                  <a:lnTo>
                    <a:pt x="3867993" y="2186097"/>
                  </a:lnTo>
                  <a:cubicBezTo>
                    <a:pt x="3869723" y="2190466"/>
                    <a:pt x="3870396" y="2194751"/>
                    <a:pt x="3869932" y="2198807"/>
                  </a:cubicBezTo>
                  <a:lnTo>
                    <a:pt x="3867223" y="2203696"/>
                  </a:lnTo>
                  <a:lnTo>
                    <a:pt x="3860793" y="2206788"/>
                  </a:lnTo>
                  <a:cubicBezTo>
                    <a:pt x="3843259" y="2211153"/>
                    <a:pt x="3819725" y="2209746"/>
                    <a:pt x="3796666" y="2202783"/>
                  </a:cubicBezTo>
                  <a:lnTo>
                    <a:pt x="3784247" y="2197957"/>
                  </a:lnTo>
                  <a:lnTo>
                    <a:pt x="3796268" y="2214154"/>
                  </a:lnTo>
                  <a:cubicBezTo>
                    <a:pt x="3797998" y="2218523"/>
                    <a:pt x="3798671" y="2222808"/>
                    <a:pt x="3798207" y="2226863"/>
                  </a:cubicBezTo>
                  <a:lnTo>
                    <a:pt x="3795497" y="2231753"/>
                  </a:lnTo>
                  <a:lnTo>
                    <a:pt x="3789068" y="2234845"/>
                  </a:lnTo>
                  <a:lnTo>
                    <a:pt x="3755421" y="2235742"/>
                  </a:lnTo>
                  <a:lnTo>
                    <a:pt x="3737892" y="2255507"/>
                  </a:lnTo>
                  <a:cubicBezTo>
                    <a:pt x="3725004" y="2266170"/>
                    <a:pt x="3711382" y="2274067"/>
                    <a:pt x="3698786" y="2278039"/>
                  </a:cubicBezTo>
                  <a:lnTo>
                    <a:pt x="3691003" y="2278829"/>
                  </a:lnTo>
                  <a:lnTo>
                    <a:pt x="3685672" y="2275808"/>
                  </a:lnTo>
                  <a:cubicBezTo>
                    <a:pt x="3680159" y="2268756"/>
                    <a:pt x="3678374" y="2258239"/>
                    <a:pt x="3680384" y="2245725"/>
                  </a:cubicBezTo>
                  <a:lnTo>
                    <a:pt x="3680518" y="2245266"/>
                  </a:lnTo>
                  <a:lnTo>
                    <a:pt x="3675352" y="2252049"/>
                  </a:lnTo>
                  <a:cubicBezTo>
                    <a:pt x="3657778" y="2271760"/>
                    <a:pt x="3636577" y="2286550"/>
                    <a:pt x="3617683" y="2292508"/>
                  </a:cubicBezTo>
                  <a:lnTo>
                    <a:pt x="3609902" y="2293298"/>
                  </a:lnTo>
                  <a:lnTo>
                    <a:pt x="3604568" y="2290277"/>
                  </a:lnTo>
                  <a:cubicBezTo>
                    <a:pt x="3599057" y="2283225"/>
                    <a:pt x="3597272" y="2272708"/>
                    <a:pt x="3599282" y="2260193"/>
                  </a:cubicBezTo>
                  <a:lnTo>
                    <a:pt x="3599415" y="2259735"/>
                  </a:lnTo>
                  <a:lnTo>
                    <a:pt x="3594251" y="2266517"/>
                  </a:lnTo>
                  <a:cubicBezTo>
                    <a:pt x="3576675" y="2286229"/>
                    <a:pt x="3555476" y="2301018"/>
                    <a:pt x="3536582" y="2306976"/>
                  </a:cubicBezTo>
                  <a:lnTo>
                    <a:pt x="3528799" y="2307767"/>
                  </a:lnTo>
                  <a:lnTo>
                    <a:pt x="3523466" y="2304746"/>
                  </a:lnTo>
                  <a:cubicBezTo>
                    <a:pt x="3517956" y="2297694"/>
                    <a:pt x="3516170" y="2287177"/>
                    <a:pt x="3518178" y="2274662"/>
                  </a:cubicBezTo>
                  <a:lnTo>
                    <a:pt x="3518313" y="2274203"/>
                  </a:lnTo>
                  <a:lnTo>
                    <a:pt x="3513148" y="2280987"/>
                  </a:lnTo>
                  <a:cubicBezTo>
                    <a:pt x="3495573" y="2300698"/>
                    <a:pt x="3474373" y="2315488"/>
                    <a:pt x="3455479" y="2321445"/>
                  </a:cubicBezTo>
                  <a:lnTo>
                    <a:pt x="3447696" y="2322235"/>
                  </a:lnTo>
                  <a:lnTo>
                    <a:pt x="3442363" y="2319214"/>
                  </a:lnTo>
                  <a:cubicBezTo>
                    <a:pt x="3436852" y="2312163"/>
                    <a:pt x="3435067" y="2301645"/>
                    <a:pt x="3437077" y="2289131"/>
                  </a:cubicBezTo>
                  <a:lnTo>
                    <a:pt x="3438301" y="2284937"/>
                  </a:lnTo>
                  <a:lnTo>
                    <a:pt x="3430017" y="2295817"/>
                  </a:lnTo>
                  <a:cubicBezTo>
                    <a:pt x="3412443" y="2315529"/>
                    <a:pt x="3391242" y="2330319"/>
                    <a:pt x="3372348" y="2336275"/>
                  </a:cubicBezTo>
                  <a:lnTo>
                    <a:pt x="3364566" y="2337066"/>
                  </a:lnTo>
                  <a:lnTo>
                    <a:pt x="3359234" y="2334044"/>
                  </a:lnTo>
                  <a:lnTo>
                    <a:pt x="3354541" y="2307342"/>
                  </a:lnTo>
                  <a:lnTo>
                    <a:pt x="3350570" y="2308883"/>
                  </a:lnTo>
                  <a:cubicBezTo>
                    <a:pt x="3338863" y="2311675"/>
                    <a:pt x="3325976" y="2313202"/>
                    <a:pt x="3312773" y="2313236"/>
                  </a:cubicBezTo>
                  <a:lnTo>
                    <a:pt x="3301928" y="2312422"/>
                  </a:lnTo>
                  <a:lnTo>
                    <a:pt x="3317604" y="2324011"/>
                  </a:lnTo>
                  <a:cubicBezTo>
                    <a:pt x="3320814" y="2328040"/>
                    <a:pt x="3322890" y="2332320"/>
                    <a:pt x="3323699" y="2336721"/>
                  </a:cubicBezTo>
                  <a:lnTo>
                    <a:pt x="3322420" y="2342716"/>
                  </a:lnTo>
                  <a:lnTo>
                    <a:pt x="3316663" y="2348013"/>
                  </a:lnTo>
                  <a:cubicBezTo>
                    <a:pt x="3308166" y="2353104"/>
                    <a:pt x="3297634" y="2357159"/>
                    <a:pt x="3285926" y="2359951"/>
                  </a:cubicBezTo>
                  <a:lnTo>
                    <a:pt x="3277764" y="2360890"/>
                  </a:lnTo>
                  <a:lnTo>
                    <a:pt x="3280388" y="2367133"/>
                  </a:lnTo>
                  <a:lnTo>
                    <a:pt x="3278655" y="2386552"/>
                  </a:lnTo>
                  <a:lnTo>
                    <a:pt x="3285243" y="2377898"/>
                  </a:lnTo>
                  <a:cubicBezTo>
                    <a:pt x="3302819" y="2358187"/>
                    <a:pt x="3324018" y="2343398"/>
                    <a:pt x="3342912" y="2337440"/>
                  </a:cubicBezTo>
                  <a:lnTo>
                    <a:pt x="3350695" y="2336649"/>
                  </a:lnTo>
                  <a:lnTo>
                    <a:pt x="3356027" y="2339671"/>
                  </a:lnTo>
                  <a:cubicBezTo>
                    <a:pt x="3358783" y="2343196"/>
                    <a:pt x="3360608" y="2347589"/>
                    <a:pt x="3361491" y="2352663"/>
                  </a:cubicBezTo>
                  <a:lnTo>
                    <a:pt x="3359758" y="2372083"/>
                  </a:lnTo>
                  <a:lnTo>
                    <a:pt x="3364871" y="2365366"/>
                  </a:lnTo>
                  <a:lnTo>
                    <a:pt x="3361518" y="2346844"/>
                  </a:lnTo>
                  <a:lnTo>
                    <a:pt x="3365477" y="2342165"/>
                  </a:lnTo>
                  <a:lnTo>
                    <a:pt x="3373051" y="2340215"/>
                  </a:lnTo>
                  <a:lnTo>
                    <a:pt x="3389953" y="2342281"/>
                  </a:lnTo>
                  <a:lnTo>
                    <a:pt x="3394685" y="2338042"/>
                  </a:lnTo>
                  <a:cubicBezTo>
                    <a:pt x="3404544" y="2331136"/>
                    <a:pt x="3414568" y="2325949"/>
                    <a:pt x="3424015" y="2322971"/>
                  </a:cubicBezTo>
                  <a:lnTo>
                    <a:pt x="3431798" y="2322181"/>
                  </a:lnTo>
                  <a:lnTo>
                    <a:pt x="3437131" y="2325202"/>
                  </a:lnTo>
                  <a:cubicBezTo>
                    <a:pt x="3439886" y="2328728"/>
                    <a:pt x="3441709" y="2333119"/>
                    <a:pt x="3442593" y="2338195"/>
                  </a:cubicBezTo>
                  <a:lnTo>
                    <a:pt x="3440817" y="2358103"/>
                  </a:lnTo>
                  <a:lnTo>
                    <a:pt x="3441153" y="2358237"/>
                  </a:lnTo>
                  <a:lnTo>
                    <a:pt x="3452688" y="2365581"/>
                  </a:lnTo>
                  <a:lnTo>
                    <a:pt x="3450088" y="2362070"/>
                  </a:lnTo>
                  <a:cubicBezTo>
                    <a:pt x="3443877" y="2351023"/>
                    <a:pt x="3441914" y="2340536"/>
                    <a:pt x="3444648" y="2332014"/>
                  </a:cubicBezTo>
                  <a:lnTo>
                    <a:pt x="3448607" y="2327335"/>
                  </a:lnTo>
                  <a:lnTo>
                    <a:pt x="3456181" y="2325385"/>
                  </a:lnTo>
                  <a:cubicBezTo>
                    <a:pt x="3475970" y="2324442"/>
                    <a:pt x="3500977" y="2330988"/>
                    <a:pt x="3524283" y="2343406"/>
                  </a:cubicBezTo>
                  <a:lnTo>
                    <a:pt x="3531476" y="2347985"/>
                  </a:lnTo>
                  <a:lnTo>
                    <a:pt x="3531191" y="2347600"/>
                  </a:lnTo>
                  <a:cubicBezTo>
                    <a:pt x="3524978" y="2336553"/>
                    <a:pt x="3523017" y="2326067"/>
                    <a:pt x="3525749" y="2317545"/>
                  </a:cubicBezTo>
                  <a:lnTo>
                    <a:pt x="3529709" y="2312867"/>
                  </a:lnTo>
                  <a:lnTo>
                    <a:pt x="3537285" y="2310916"/>
                  </a:lnTo>
                  <a:cubicBezTo>
                    <a:pt x="3557072" y="2309973"/>
                    <a:pt x="3582080" y="2316519"/>
                    <a:pt x="3605385" y="2328937"/>
                  </a:cubicBezTo>
                  <a:lnTo>
                    <a:pt x="3612578" y="2333516"/>
                  </a:lnTo>
                  <a:lnTo>
                    <a:pt x="3612294" y="2333131"/>
                  </a:lnTo>
                  <a:cubicBezTo>
                    <a:pt x="3606080" y="2322084"/>
                    <a:pt x="3604120" y="2311599"/>
                    <a:pt x="3606853" y="2303076"/>
                  </a:cubicBezTo>
                  <a:lnTo>
                    <a:pt x="3610812" y="2298397"/>
                  </a:lnTo>
                  <a:lnTo>
                    <a:pt x="3618386" y="2296447"/>
                  </a:lnTo>
                  <a:cubicBezTo>
                    <a:pt x="3638175" y="2295504"/>
                    <a:pt x="3663181" y="2302050"/>
                    <a:pt x="3686489" y="2314468"/>
                  </a:cubicBezTo>
                  <a:lnTo>
                    <a:pt x="3693680" y="2319047"/>
                  </a:lnTo>
                  <a:lnTo>
                    <a:pt x="3693396" y="2318663"/>
                  </a:lnTo>
                  <a:cubicBezTo>
                    <a:pt x="3687183" y="2307616"/>
                    <a:pt x="3685221" y="2297129"/>
                    <a:pt x="3687955" y="2288607"/>
                  </a:cubicBezTo>
                  <a:lnTo>
                    <a:pt x="3691914" y="2283928"/>
                  </a:lnTo>
                  <a:lnTo>
                    <a:pt x="3699489" y="2281979"/>
                  </a:lnTo>
                  <a:cubicBezTo>
                    <a:pt x="3725874" y="2280721"/>
                    <a:pt x="3761535" y="2292778"/>
                    <a:pt x="3790074" y="2314315"/>
                  </a:cubicBezTo>
                  <a:cubicBezTo>
                    <a:pt x="3811479" y="2330468"/>
                    <a:pt x="3824319" y="2348512"/>
                    <a:pt x="3827094" y="2363715"/>
                  </a:cubicBezTo>
                  <a:cubicBezTo>
                    <a:pt x="3828021" y="2368782"/>
                    <a:pt x="3827828" y="2373535"/>
                    <a:pt x="3826462" y="2377796"/>
                  </a:cubicBezTo>
                  <a:lnTo>
                    <a:pt x="3822502" y="2382475"/>
                  </a:lnTo>
                  <a:lnTo>
                    <a:pt x="3814927" y="2384424"/>
                  </a:lnTo>
                  <a:cubicBezTo>
                    <a:pt x="3795137" y="2385368"/>
                    <a:pt x="3770131" y="2378822"/>
                    <a:pt x="3746824" y="2366403"/>
                  </a:cubicBezTo>
                  <a:lnTo>
                    <a:pt x="3737650" y="2360562"/>
                  </a:lnTo>
                  <a:lnTo>
                    <a:pt x="3745992" y="2378184"/>
                  </a:lnTo>
                  <a:cubicBezTo>
                    <a:pt x="3746918" y="2383251"/>
                    <a:pt x="3746725" y="2388004"/>
                    <a:pt x="3745358" y="2392265"/>
                  </a:cubicBezTo>
                  <a:lnTo>
                    <a:pt x="3741399" y="2396943"/>
                  </a:lnTo>
                  <a:lnTo>
                    <a:pt x="3733825" y="2398893"/>
                  </a:lnTo>
                  <a:cubicBezTo>
                    <a:pt x="3714036" y="2399836"/>
                    <a:pt x="3689030" y="2393290"/>
                    <a:pt x="3665723" y="2380873"/>
                  </a:cubicBezTo>
                  <a:lnTo>
                    <a:pt x="3656548" y="2375031"/>
                  </a:lnTo>
                  <a:lnTo>
                    <a:pt x="3664891" y="2392652"/>
                  </a:lnTo>
                  <a:cubicBezTo>
                    <a:pt x="3665815" y="2397721"/>
                    <a:pt x="3665622" y="2402472"/>
                    <a:pt x="3664256" y="2406733"/>
                  </a:cubicBezTo>
                  <a:lnTo>
                    <a:pt x="3660298" y="2411412"/>
                  </a:lnTo>
                  <a:lnTo>
                    <a:pt x="3652721" y="2413362"/>
                  </a:lnTo>
                  <a:cubicBezTo>
                    <a:pt x="3632933" y="2414306"/>
                    <a:pt x="3607927" y="2407760"/>
                    <a:pt x="3584620" y="2395341"/>
                  </a:cubicBezTo>
                  <a:lnTo>
                    <a:pt x="3575446" y="2389500"/>
                  </a:lnTo>
                  <a:lnTo>
                    <a:pt x="3583787" y="2407122"/>
                  </a:lnTo>
                  <a:cubicBezTo>
                    <a:pt x="3584714" y="2412189"/>
                    <a:pt x="3584521" y="2416941"/>
                    <a:pt x="3583155" y="2421202"/>
                  </a:cubicBezTo>
                  <a:lnTo>
                    <a:pt x="3579194" y="2425881"/>
                  </a:lnTo>
                  <a:lnTo>
                    <a:pt x="3571619" y="2427831"/>
                  </a:lnTo>
                  <a:cubicBezTo>
                    <a:pt x="3551830" y="2428775"/>
                    <a:pt x="3526825" y="2422228"/>
                    <a:pt x="3503517" y="2409809"/>
                  </a:cubicBezTo>
                  <a:lnTo>
                    <a:pt x="3491195" y="2401965"/>
                  </a:lnTo>
                  <a:lnTo>
                    <a:pt x="3500657" y="2421953"/>
                  </a:lnTo>
                  <a:cubicBezTo>
                    <a:pt x="3501583" y="2427020"/>
                    <a:pt x="3501390" y="2431772"/>
                    <a:pt x="3500024" y="2436032"/>
                  </a:cubicBezTo>
                  <a:lnTo>
                    <a:pt x="3496065" y="2440711"/>
                  </a:lnTo>
                  <a:lnTo>
                    <a:pt x="3488489" y="2442661"/>
                  </a:lnTo>
                  <a:cubicBezTo>
                    <a:pt x="3475298" y="2443290"/>
                    <a:pt x="3459785" y="2440591"/>
                    <a:pt x="3444004" y="2435041"/>
                  </a:cubicBezTo>
                  <a:lnTo>
                    <a:pt x="3408426" y="2415966"/>
                  </a:lnTo>
                  <a:lnTo>
                    <a:pt x="3390230" y="2436482"/>
                  </a:lnTo>
                  <a:cubicBezTo>
                    <a:pt x="3377341" y="2447146"/>
                    <a:pt x="3363721" y="2455043"/>
                    <a:pt x="3351125" y="2459014"/>
                  </a:cubicBezTo>
                  <a:lnTo>
                    <a:pt x="3343341" y="2459804"/>
                  </a:lnTo>
                  <a:lnTo>
                    <a:pt x="3338009" y="2456784"/>
                  </a:lnTo>
                  <a:cubicBezTo>
                    <a:pt x="3332498" y="2449733"/>
                    <a:pt x="3330712" y="2439215"/>
                    <a:pt x="3332721" y="2426701"/>
                  </a:cubicBezTo>
                  <a:lnTo>
                    <a:pt x="3332856" y="2426241"/>
                  </a:lnTo>
                  <a:lnTo>
                    <a:pt x="3327691" y="2433025"/>
                  </a:lnTo>
                  <a:cubicBezTo>
                    <a:pt x="3310115" y="2452736"/>
                    <a:pt x="3288915" y="2467526"/>
                    <a:pt x="3270022" y="2473484"/>
                  </a:cubicBezTo>
                  <a:lnTo>
                    <a:pt x="3262240" y="2474274"/>
                  </a:lnTo>
                  <a:lnTo>
                    <a:pt x="3256907" y="2471253"/>
                  </a:lnTo>
                  <a:cubicBezTo>
                    <a:pt x="3251396" y="2464202"/>
                    <a:pt x="3249610" y="2453683"/>
                    <a:pt x="3251620" y="2441169"/>
                  </a:cubicBezTo>
                  <a:lnTo>
                    <a:pt x="3251753" y="2440710"/>
                  </a:lnTo>
                  <a:lnTo>
                    <a:pt x="3246589" y="2447494"/>
                  </a:lnTo>
                  <a:cubicBezTo>
                    <a:pt x="3229013" y="2467205"/>
                    <a:pt x="3207813" y="2481994"/>
                    <a:pt x="3188919" y="2487953"/>
                  </a:cubicBezTo>
                  <a:lnTo>
                    <a:pt x="3181138" y="2488742"/>
                  </a:lnTo>
                  <a:lnTo>
                    <a:pt x="3175805" y="2485722"/>
                  </a:lnTo>
                  <a:lnTo>
                    <a:pt x="3170662" y="2456467"/>
                  </a:lnTo>
                  <a:lnTo>
                    <a:pt x="3169332" y="2456911"/>
                  </a:lnTo>
                  <a:lnTo>
                    <a:pt x="3165485" y="2461963"/>
                  </a:lnTo>
                  <a:cubicBezTo>
                    <a:pt x="3156699" y="2471818"/>
                    <a:pt x="3147004" y="2480444"/>
                    <a:pt x="3137146" y="2487350"/>
                  </a:cubicBezTo>
                  <a:lnTo>
                    <a:pt x="3122262" y="2494999"/>
                  </a:lnTo>
                  <a:lnTo>
                    <a:pt x="3121111" y="2507897"/>
                  </a:lnTo>
                  <a:lnTo>
                    <a:pt x="3121109" y="2507900"/>
                  </a:lnTo>
                  <a:lnTo>
                    <a:pt x="3141252" y="2510361"/>
                  </a:lnTo>
                  <a:cubicBezTo>
                    <a:pt x="3152890" y="2513432"/>
                    <a:pt x="3164967" y="2518172"/>
                    <a:pt x="3176621" y="2524381"/>
                  </a:cubicBezTo>
                  <a:lnTo>
                    <a:pt x="3183813" y="2528961"/>
                  </a:lnTo>
                  <a:lnTo>
                    <a:pt x="3183529" y="2528577"/>
                  </a:lnTo>
                  <a:cubicBezTo>
                    <a:pt x="3177316" y="2517529"/>
                    <a:pt x="3175354" y="2507043"/>
                    <a:pt x="3178088" y="2498521"/>
                  </a:cubicBezTo>
                  <a:lnTo>
                    <a:pt x="3182047" y="2493842"/>
                  </a:lnTo>
                  <a:lnTo>
                    <a:pt x="3189622" y="2491893"/>
                  </a:lnTo>
                  <a:cubicBezTo>
                    <a:pt x="3209411" y="2490949"/>
                    <a:pt x="3234417" y="2497496"/>
                    <a:pt x="3257723" y="2509913"/>
                  </a:cubicBezTo>
                  <a:lnTo>
                    <a:pt x="3264916" y="2514492"/>
                  </a:lnTo>
                  <a:lnTo>
                    <a:pt x="3264631" y="2514108"/>
                  </a:lnTo>
                  <a:cubicBezTo>
                    <a:pt x="3258419" y="2503060"/>
                    <a:pt x="3256458" y="2492574"/>
                    <a:pt x="3259191" y="2484051"/>
                  </a:cubicBezTo>
                  <a:lnTo>
                    <a:pt x="3263149" y="2479373"/>
                  </a:lnTo>
                  <a:lnTo>
                    <a:pt x="3270724" y="2477424"/>
                  </a:lnTo>
                  <a:cubicBezTo>
                    <a:pt x="3290513" y="2476480"/>
                    <a:pt x="3315519" y="2483026"/>
                    <a:pt x="3338827" y="2495444"/>
                  </a:cubicBezTo>
                  <a:lnTo>
                    <a:pt x="3346019" y="2500023"/>
                  </a:lnTo>
                  <a:lnTo>
                    <a:pt x="3345734" y="2499639"/>
                  </a:lnTo>
                  <a:cubicBezTo>
                    <a:pt x="3339522" y="2488592"/>
                    <a:pt x="3337559" y="2478105"/>
                    <a:pt x="3340292" y="2469583"/>
                  </a:cubicBezTo>
                  <a:lnTo>
                    <a:pt x="3344252" y="2464904"/>
                  </a:lnTo>
                  <a:lnTo>
                    <a:pt x="3351827" y="2462954"/>
                  </a:lnTo>
                  <a:cubicBezTo>
                    <a:pt x="3378211" y="2461697"/>
                    <a:pt x="3413873" y="2473754"/>
                    <a:pt x="3442413" y="2495291"/>
                  </a:cubicBezTo>
                  <a:cubicBezTo>
                    <a:pt x="3463818" y="2511443"/>
                    <a:pt x="3476657" y="2529488"/>
                    <a:pt x="3479433" y="2544691"/>
                  </a:cubicBezTo>
                  <a:cubicBezTo>
                    <a:pt x="3480358" y="2549759"/>
                    <a:pt x="3480165" y="2554511"/>
                    <a:pt x="3478800" y="2558771"/>
                  </a:cubicBezTo>
                  <a:lnTo>
                    <a:pt x="3474841" y="2563450"/>
                  </a:lnTo>
                  <a:lnTo>
                    <a:pt x="3467265" y="2565401"/>
                  </a:lnTo>
                  <a:cubicBezTo>
                    <a:pt x="3447476" y="2566344"/>
                    <a:pt x="3422470" y="2559797"/>
                    <a:pt x="3399162" y="2547379"/>
                  </a:cubicBezTo>
                  <a:lnTo>
                    <a:pt x="3389989" y="2541538"/>
                  </a:lnTo>
                  <a:lnTo>
                    <a:pt x="3398330" y="2559160"/>
                  </a:lnTo>
                  <a:cubicBezTo>
                    <a:pt x="3399257" y="2564228"/>
                    <a:pt x="3399064" y="2568979"/>
                    <a:pt x="3397697" y="2573241"/>
                  </a:cubicBezTo>
                  <a:lnTo>
                    <a:pt x="3393737" y="2577919"/>
                  </a:lnTo>
                  <a:lnTo>
                    <a:pt x="3386162" y="2579869"/>
                  </a:lnTo>
                  <a:cubicBezTo>
                    <a:pt x="3366373" y="2580813"/>
                    <a:pt x="3341367" y="2574266"/>
                    <a:pt x="3318060" y="2561849"/>
                  </a:cubicBezTo>
                  <a:lnTo>
                    <a:pt x="3308886" y="2556007"/>
                  </a:lnTo>
                  <a:lnTo>
                    <a:pt x="3317228" y="2573628"/>
                  </a:lnTo>
                  <a:cubicBezTo>
                    <a:pt x="3318154" y="2578696"/>
                    <a:pt x="3317961" y="2583449"/>
                    <a:pt x="3316594" y="2587710"/>
                  </a:cubicBezTo>
                  <a:lnTo>
                    <a:pt x="3312635" y="2592389"/>
                  </a:lnTo>
                  <a:lnTo>
                    <a:pt x="3305060" y="2594338"/>
                  </a:lnTo>
                  <a:cubicBezTo>
                    <a:pt x="3285270" y="2595282"/>
                    <a:pt x="3260265" y="2588735"/>
                    <a:pt x="3236959" y="2576317"/>
                  </a:cubicBezTo>
                  <a:lnTo>
                    <a:pt x="3227783" y="2570476"/>
                  </a:lnTo>
                  <a:lnTo>
                    <a:pt x="3236126" y="2588097"/>
                  </a:lnTo>
                  <a:cubicBezTo>
                    <a:pt x="3237051" y="2593165"/>
                    <a:pt x="3236858" y="2597918"/>
                    <a:pt x="3235492" y="2602179"/>
                  </a:cubicBezTo>
                  <a:lnTo>
                    <a:pt x="3231532" y="2606857"/>
                  </a:lnTo>
                  <a:lnTo>
                    <a:pt x="3223958" y="2608807"/>
                  </a:lnTo>
                  <a:cubicBezTo>
                    <a:pt x="3204169" y="2609750"/>
                    <a:pt x="3179163" y="2603204"/>
                    <a:pt x="3155855" y="2590786"/>
                  </a:cubicBezTo>
                  <a:lnTo>
                    <a:pt x="3143534" y="2582940"/>
                  </a:lnTo>
                  <a:lnTo>
                    <a:pt x="3152995" y="2602928"/>
                  </a:lnTo>
                  <a:cubicBezTo>
                    <a:pt x="3153921" y="2607996"/>
                    <a:pt x="3153729" y="2612748"/>
                    <a:pt x="3152361" y="2617009"/>
                  </a:cubicBezTo>
                  <a:lnTo>
                    <a:pt x="3148402" y="2621688"/>
                  </a:lnTo>
                  <a:lnTo>
                    <a:pt x="3140827" y="2623637"/>
                  </a:lnTo>
                  <a:cubicBezTo>
                    <a:pt x="3127635" y="2624266"/>
                    <a:pt x="3112123" y="2621566"/>
                    <a:pt x="3096343" y="2616017"/>
                  </a:cubicBezTo>
                  <a:lnTo>
                    <a:pt x="3050331" y="2591348"/>
                  </a:lnTo>
                  <a:lnTo>
                    <a:pt x="3032036" y="2601890"/>
                  </a:lnTo>
                  <a:lnTo>
                    <a:pt x="3024253" y="2602680"/>
                  </a:lnTo>
                  <a:lnTo>
                    <a:pt x="3018922" y="2599659"/>
                  </a:lnTo>
                  <a:cubicBezTo>
                    <a:pt x="3013409" y="2592608"/>
                    <a:pt x="3011624" y="2582090"/>
                    <a:pt x="3013633" y="2569575"/>
                  </a:cubicBezTo>
                  <a:lnTo>
                    <a:pt x="3013767" y="2569116"/>
                  </a:lnTo>
                  <a:lnTo>
                    <a:pt x="3008602" y="2575900"/>
                  </a:lnTo>
                  <a:cubicBezTo>
                    <a:pt x="2991028" y="2595612"/>
                    <a:pt x="2969827" y="2610401"/>
                    <a:pt x="2950933" y="2616358"/>
                  </a:cubicBezTo>
                  <a:lnTo>
                    <a:pt x="2943151" y="2617149"/>
                  </a:lnTo>
                  <a:lnTo>
                    <a:pt x="2937819" y="2614127"/>
                  </a:lnTo>
                  <a:cubicBezTo>
                    <a:pt x="2932307" y="2607076"/>
                    <a:pt x="2930523" y="2596558"/>
                    <a:pt x="2932531" y="2584044"/>
                  </a:cubicBezTo>
                  <a:lnTo>
                    <a:pt x="2932666" y="2583585"/>
                  </a:lnTo>
                  <a:lnTo>
                    <a:pt x="2927500" y="2590368"/>
                  </a:lnTo>
                  <a:cubicBezTo>
                    <a:pt x="2909925" y="2610080"/>
                    <a:pt x="2888726" y="2624870"/>
                    <a:pt x="2869832" y="2630828"/>
                  </a:cubicBezTo>
                  <a:lnTo>
                    <a:pt x="2862049" y="2631618"/>
                  </a:lnTo>
                  <a:lnTo>
                    <a:pt x="2856716" y="2628597"/>
                  </a:lnTo>
                  <a:lnTo>
                    <a:pt x="2852497" y="2604588"/>
                  </a:lnTo>
                  <a:lnTo>
                    <a:pt x="2850255" y="2605708"/>
                  </a:lnTo>
                  <a:lnTo>
                    <a:pt x="2844517" y="2606523"/>
                  </a:lnTo>
                  <a:lnTo>
                    <a:pt x="2830388" y="2619180"/>
                  </a:lnTo>
                  <a:lnTo>
                    <a:pt x="2830461" y="2619230"/>
                  </a:lnTo>
                  <a:cubicBezTo>
                    <a:pt x="2832909" y="2622977"/>
                    <a:pt x="2834354" y="2627508"/>
                    <a:pt x="2834805" y="2632640"/>
                  </a:cubicBezTo>
                  <a:lnTo>
                    <a:pt x="2830602" y="2656581"/>
                  </a:lnTo>
                  <a:lnTo>
                    <a:pt x="2857534" y="2667256"/>
                  </a:lnTo>
                  <a:lnTo>
                    <a:pt x="2864726" y="2671836"/>
                  </a:lnTo>
                  <a:lnTo>
                    <a:pt x="2864442" y="2671452"/>
                  </a:lnTo>
                  <a:cubicBezTo>
                    <a:pt x="2858229" y="2660404"/>
                    <a:pt x="2856267" y="2649918"/>
                    <a:pt x="2859000" y="2641395"/>
                  </a:cubicBezTo>
                  <a:lnTo>
                    <a:pt x="2862960" y="2636717"/>
                  </a:lnTo>
                  <a:lnTo>
                    <a:pt x="2870535" y="2634768"/>
                  </a:lnTo>
                  <a:cubicBezTo>
                    <a:pt x="2890323" y="2633824"/>
                    <a:pt x="2915329" y="2640370"/>
                    <a:pt x="2938635" y="2652788"/>
                  </a:cubicBezTo>
                  <a:lnTo>
                    <a:pt x="2945829" y="2657367"/>
                  </a:lnTo>
                  <a:lnTo>
                    <a:pt x="2945544" y="2656983"/>
                  </a:lnTo>
                  <a:cubicBezTo>
                    <a:pt x="2939330" y="2645936"/>
                    <a:pt x="2937370" y="2635449"/>
                    <a:pt x="2940103" y="2626927"/>
                  </a:cubicBezTo>
                  <a:lnTo>
                    <a:pt x="2944062" y="2622248"/>
                  </a:lnTo>
                  <a:lnTo>
                    <a:pt x="2951636" y="2620298"/>
                  </a:lnTo>
                  <a:cubicBezTo>
                    <a:pt x="2971425" y="2619355"/>
                    <a:pt x="2996431" y="2625901"/>
                    <a:pt x="3019738" y="2638319"/>
                  </a:cubicBezTo>
                  <a:lnTo>
                    <a:pt x="3026930" y="2642899"/>
                  </a:lnTo>
                  <a:lnTo>
                    <a:pt x="3026645" y="2642513"/>
                  </a:lnTo>
                  <a:cubicBezTo>
                    <a:pt x="3020433" y="2631466"/>
                    <a:pt x="3018471" y="2620981"/>
                    <a:pt x="3021205" y="2612458"/>
                  </a:cubicBezTo>
                  <a:lnTo>
                    <a:pt x="3025163" y="2607779"/>
                  </a:lnTo>
                  <a:lnTo>
                    <a:pt x="3032739" y="2605830"/>
                  </a:lnTo>
                  <a:cubicBezTo>
                    <a:pt x="3059123" y="2604572"/>
                    <a:pt x="3094784" y="2616628"/>
                    <a:pt x="3123324" y="2638165"/>
                  </a:cubicBezTo>
                  <a:cubicBezTo>
                    <a:pt x="3144729" y="2654319"/>
                    <a:pt x="3157568" y="2672362"/>
                    <a:pt x="3160344" y="2687567"/>
                  </a:cubicBezTo>
                  <a:cubicBezTo>
                    <a:pt x="3161271" y="2692634"/>
                    <a:pt x="3161077" y="2697386"/>
                    <a:pt x="3159712" y="2701647"/>
                  </a:cubicBezTo>
                  <a:lnTo>
                    <a:pt x="3155752" y="2706326"/>
                  </a:lnTo>
                  <a:lnTo>
                    <a:pt x="3148176" y="2708275"/>
                  </a:lnTo>
                  <a:cubicBezTo>
                    <a:pt x="3128387" y="2709218"/>
                    <a:pt x="3103382" y="2702673"/>
                    <a:pt x="3080074" y="2690254"/>
                  </a:cubicBezTo>
                  <a:lnTo>
                    <a:pt x="3070900" y="2684414"/>
                  </a:lnTo>
                  <a:lnTo>
                    <a:pt x="3079242" y="2702035"/>
                  </a:lnTo>
                  <a:cubicBezTo>
                    <a:pt x="3080168" y="2707103"/>
                    <a:pt x="3079975" y="2711855"/>
                    <a:pt x="3078608" y="2716115"/>
                  </a:cubicBezTo>
                  <a:lnTo>
                    <a:pt x="3074649" y="2720794"/>
                  </a:lnTo>
                  <a:lnTo>
                    <a:pt x="3067074" y="2722744"/>
                  </a:lnTo>
                  <a:cubicBezTo>
                    <a:pt x="3047286" y="2723688"/>
                    <a:pt x="3022280" y="2717141"/>
                    <a:pt x="2998972" y="2704723"/>
                  </a:cubicBezTo>
                  <a:lnTo>
                    <a:pt x="2989797" y="2698882"/>
                  </a:lnTo>
                  <a:lnTo>
                    <a:pt x="2998140" y="2716504"/>
                  </a:lnTo>
                  <a:cubicBezTo>
                    <a:pt x="2999065" y="2721571"/>
                    <a:pt x="2998872" y="2726323"/>
                    <a:pt x="2997506" y="2730584"/>
                  </a:cubicBezTo>
                  <a:lnTo>
                    <a:pt x="2993547" y="2735263"/>
                  </a:lnTo>
                  <a:lnTo>
                    <a:pt x="2985971" y="2737213"/>
                  </a:lnTo>
                  <a:cubicBezTo>
                    <a:pt x="2966182" y="2738157"/>
                    <a:pt x="2941176" y="2731610"/>
                    <a:pt x="2917870" y="2719193"/>
                  </a:cubicBezTo>
                  <a:lnTo>
                    <a:pt x="2908696" y="2713351"/>
                  </a:lnTo>
                  <a:lnTo>
                    <a:pt x="2917037" y="2730973"/>
                  </a:lnTo>
                  <a:cubicBezTo>
                    <a:pt x="2917964" y="2736040"/>
                    <a:pt x="2917770" y="2740792"/>
                    <a:pt x="2916405" y="2745054"/>
                  </a:cubicBezTo>
                  <a:lnTo>
                    <a:pt x="2912445" y="2749732"/>
                  </a:lnTo>
                  <a:lnTo>
                    <a:pt x="2904870" y="2751681"/>
                  </a:lnTo>
                  <a:cubicBezTo>
                    <a:pt x="2885081" y="2752625"/>
                    <a:pt x="2860075" y="2746078"/>
                    <a:pt x="2836768" y="2733661"/>
                  </a:cubicBezTo>
                  <a:lnTo>
                    <a:pt x="2824446" y="2725816"/>
                  </a:lnTo>
                  <a:lnTo>
                    <a:pt x="2833908" y="2745803"/>
                  </a:lnTo>
                  <a:cubicBezTo>
                    <a:pt x="2834833" y="2750870"/>
                    <a:pt x="2834641" y="2755622"/>
                    <a:pt x="2833274" y="2759884"/>
                  </a:cubicBezTo>
                  <a:lnTo>
                    <a:pt x="2829315" y="2764563"/>
                  </a:lnTo>
                  <a:lnTo>
                    <a:pt x="2821739" y="2766512"/>
                  </a:lnTo>
                  <a:cubicBezTo>
                    <a:pt x="2808546" y="2767141"/>
                    <a:pt x="2793035" y="2764441"/>
                    <a:pt x="2777254" y="2758892"/>
                  </a:cubicBezTo>
                  <a:lnTo>
                    <a:pt x="2743273" y="2740674"/>
                  </a:lnTo>
                  <a:lnTo>
                    <a:pt x="2733435" y="2745281"/>
                  </a:lnTo>
                  <a:lnTo>
                    <a:pt x="2725614" y="2745410"/>
                  </a:lnTo>
                  <a:lnTo>
                    <a:pt x="2720556" y="2741949"/>
                  </a:lnTo>
                  <a:lnTo>
                    <a:pt x="2718653" y="2720673"/>
                  </a:lnTo>
                  <a:lnTo>
                    <a:pt x="2713936" y="2715579"/>
                  </a:lnTo>
                  <a:lnTo>
                    <a:pt x="2712286" y="2717401"/>
                  </a:lnTo>
                  <a:cubicBezTo>
                    <a:pt x="2693106" y="2735554"/>
                    <a:pt x="2670729" y="2748495"/>
                    <a:pt x="2651399" y="2752832"/>
                  </a:cubicBezTo>
                  <a:lnTo>
                    <a:pt x="2643578" y="2752961"/>
                  </a:lnTo>
                  <a:lnTo>
                    <a:pt x="2638520" y="2749499"/>
                  </a:lnTo>
                  <a:cubicBezTo>
                    <a:pt x="2633625" y="2742006"/>
                    <a:pt x="2632737" y="2731375"/>
                    <a:pt x="2635798" y="2719077"/>
                  </a:cubicBezTo>
                  <a:lnTo>
                    <a:pt x="2635971" y="2718630"/>
                  </a:lnTo>
                  <a:lnTo>
                    <a:pt x="2630249" y="2724952"/>
                  </a:lnTo>
                  <a:cubicBezTo>
                    <a:pt x="2611069" y="2743104"/>
                    <a:pt x="2588693" y="2756046"/>
                    <a:pt x="2569363" y="2760383"/>
                  </a:cubicBezTo>
                  <a:lnTo>
                    <a:pt x="2561542" y="2760512"/>
                  </a:lnTo>
                  <a:lnTo>
                    <a:pt x="2556483" y="2757050"/>
                  </a:lnTo>
                  <a:cubicBezTo>
                    <a:pt x="2551589" y="2749557"/>
                    <a:pt x="2550701" y="2738927"/>
                    <a:pt x="2553761" y="2726627"/>
                  </a:cubicBezTo>
                  <a:lnTo>
                    <a:pt x="2553935" y="2726180"/>
                  </a:lnTo>
                  <a:lnTo>
                    <a:pt x="2548214" y="2732503"/>
                  </a:lnTo>
                  <a:cubicBezTo>
                    <a:pt x="2529033" y="2750655"/>
                    <a:pt x="2506657" y="2763597"/>
                    <a:pt x="2487327" y="2767934"/>
                  </a:cubicBezTo>
                  <a:lnTo>
                    <a:pt x="2479505" y="2768062"/>
                  </a:lnTo>
                  <a:lnTo>
                    <a:pt x="2474447" y="2764601"/>
                  </a:lnTo>
                  <a:lnTo>
                    <a:pt x="2472425" y="2741988"/>
                  </a:lnTo>
                  <a:lnTo>
                    <a:pt x="2459346" y="2743845"/>
                  </a:lnTo>
                  <a:lnTo>
                    <a:pt x="2433739" y="2763139"/>
                  </a:lnTo>
                  <a:cubicBezTo>
                    <a:pt x="2423332" y="2769186"/>
                    <a:pt x="2412905" y="2773505"/>
                    <a:pt x="2403239" y="2775674"/>
                  </a:cubicBezTo>
                  <a:lnTo>
                    <a:pt x="2395418" y="2775802"/>
                  </a:lnTo>
                  <a:lnTo>
                    <a:pt x="2390360" y="2772340"/>
                  </a:lnTo>
                  <a:cubicBezTo>
                    <a:pt x="2385465" y="2764848"/>
                    <a:pt x="2384577" y="2754217"/>
                    <a:pt x="2387638" y="2741917"/>
                  </a:cubicBezTo>
                  <a:lnTo>
                    <a:pt x="2392020" y="2733473"/>
                  </a:lnTo>
                  <a:lnTo>
                    <a:pt x="2374385" y="2716759"/>
                  </a:lnTo>
                  <a:lnTo>
                    <a:pt x="2374808" y="2710644"/>
                  </a:lnTo>
                  <a:lnTo>
                    <a:pt x="2379761" y="2704590"/>
                  </a:lnTo>
                  <a:cubicBezTo>
                    <a:pt x="2387459" y="2698356"/>
                    <a:pt x="2397316" y="2692859"/>
                    <a:pt x="2408516" y="2688449"/>
                  </a:cubicBezTo>
                  <a:lnTo>
                    <a:pt x="2427545" y="2683474"/>
                  </a:lnTo>
                  <a:lnTo>
                    <a:pt x="2444751" y="2667107"/>
                  </a:lnTo>
                  <a:lnTo>
                    <a:pt x="2432629" y="2655617"/>
                  </a:lnTo>
                  <a:lnTo>
                    <a:pt x="2433052" y="2649503"/>
                  </a:lnTo>
                  <a:lnTo>
                    <a:pt x="2438006" y="2643450"/>
                  </a:lnTo>
                  <a:cubicBezTo>
                    <a:pt x="2453401" y="2630981"/>
                    <a:pt x="2477435" y="2621463"/>
                    <a:pt x="2503571" y="2617685"/>
                  </a:cubicBezTo>
                  <a:lnTo>
                    <a:pt x="2512079" y="2617121"/>
                  </a:lnTo>
                  <a:lnTo>
                    <a:pt x="2511622" y="2616979"/>
                  </a:lnTo>
                  <a:cubicBezTo>
                    <a:pt x="2500076" y="2611749"/>
                    <a:pt x="2492291" y="2604456"/>
                    <a:pt x="2489452" y="2595969"/>
                  </a:cubicBezTo>
                  <a:lnTo>
                    <a:pt x="2489875" y="2589854"/>
                  </a:lnTo>
                  <a:lnTo>
                    <a:pt x="2494829" y="2583800"/>
                  </a:lnTo>
                  <a:cubicBezTo>
                    <a:pt x="2510225" y="2571332"/>
                    <a:pt x="2534258" y="2561813"/>
                    <a:pt x="2560394" y="2558035"/>
                  </a:cubicBezTo>
                  <a:lnTo>
                    <a:pt x="2568902" y="2557472"/>
                  </a:lnTo>
                  <a:lnTo>
                    <a:pt x="2568445" y="2557330"/>
                  </a:lnTo>
                  <a:cubicBezTo>
                    <a:pt x="2556900" y="2552100"/>
                    <a:pt x="2549115" y="2544807"/>
                    <a:pt x="2546276" y="2536319"/>
                  </a:cubicBezTo>
                  <a:lnTo>
                    <a:pt x="2546699" y="2530205"/>
                  </a:lnTo>
                  <a:lnTo>
                    <a:pt x="2551653" y="2524151"/>
                  </a:lnTo>
                  <a:cubicBezTo>
                    <a:pt x="2567048" y="2511682"/>
                    <a:pt x="2591081" y="2502165"/>
                    <a:pt x="2617218" y="2498386"/>
                  </a:cubicBezTo>
                  <a:lnTo>
                    <a:pt x="2625725" y="2497822"/>
                  </a:lnTo>
                  <a:lnTo>
                    <a:pt x="2625269" y="2497681"/>
                  </a:lnTo>
                  <a:cubicBezTo>
                    <a:pt x="2613724" y="2492450"/>
                    <a:pt x="2605938" y="2485157"/>
                    <a:pt x="2603099" y="2476669"/>
                  </a:cubicBezTo>
                  <a:lnTo>
                    <a:pt x="2603523" y="2470556"/>
                  </a:lnTo>
                  <a:lnTo>
                    <a:pt x="2608476" y="2464501"/>
                  </a:lnTo>
                  <a:cubicBezTo>
                    <a:pt x="2629003" y="2447876"/>
                    <a:pt x="2664886" y="2436498"/>
                    <a:pt x="2700637" y="2436975"/>
                  </a:cubicBezTo>
                  <a:lnTo>
                    <a:pt x="2702803" y="2437288"/>
                  </a:lnTo>
                  <a:lnTo>
                    <a:pt x="2712323" y="2415676"/>
                  </a:lnTo>
                  <a:lnTo>
                    <a:pt x="2718130" y="2410435"/>
                  </a:lnTo>
                  <a:lnTo>
                    <a:pt x="2724217" y="2409715"/>
                  </a:lnTo>
                  <a:cubicBezTo>
                    <a:pt x="2728525" y="2410927"/>
                    <a:pt x="2732594" y="2413389"/>
                    <a:pt x="2736309" y="2416958"/>
                  </a:cubicBezTo>
                  <a:lnTo>
                    <a:pt x="2747756" y="2435879"/>
                  </a:lnTo>
                  <a:lnTo>
                    <a:pt x="2748013" y="2421273"/>
                  </a:lnTo>
                  <a:cubicBezTo>
                    <a:pt x="2750520" y="2394984"/>
                    <a:pt x="2758860" y="2370518"/>
                    <a:pt x="2770568" y="2354536"/>
                  </a:cubicBezTo>
                  <a:lnTo>
                    <a:pt x="2776375" y="2349295"/>
                  </a:lnTo>
                  <a:lnTo>
                    <a:pt x="2782461" y="2348575"/>
                  </a:lnTo>
                  <a:cubicBezTo>
                    <a:pt x="2786769" y="2349787"/>
                    <a:pt x="2790838" y="2352248"/>
                    <a:pt x="2794554" y="2355818"/>
                  </a:cubicBezTo>
                  <a:lnTo>
                    <a:pt x="2804645" y="2372498"/>
                  </a:lnTo>
                  <a:lnTo>
                    <a:pt x="2804837" y="2361624"/>
                  </a:lnTo>
                  <a:cubicBezTo>
                    <a:pt x="2807343" y="2335335"/>
                    <a:pt x="2815683" y="2310868"/>
                    <a:pt x="2827391" y="2294887"/>
                  </a:cubicBezTo>
                  <a:lnTo>
                    <a:pt x="2833199" y="2289645"/>
                  </a:lnTo>
                  <a:lnTo>
                    <a:pt x="2839286" y="2288925"/>
                  </a:lnTo>
                  <a:cubicBezTo>
                    <a:pt x="2843593" y="2290137"/>
                    <a:pt x="2847661" y="2292599"/>
                    <a:pt x="2851377" y="2296167"/>
                  </a:cubicBezTo>
                  <a:lnTo>
                    <a:pt x="2861470" y="2312849"/>
                  </a:lnTo>
                  <a:lnTo>
                    <a:pt x="2861661" y="2301975"/>
                  </a:lnTo>
                  <a:cubicBezTo>
                    <a:pt x="2864167" y="2275685"/>
                    <a:pt x="2872508" y="2251219"/>
                    <a:pt x="2884215" y="2235238"/>
                  </a:cubicBezTo>
                  <a:lnTo>
                    <a:pt x="2890021" y="2229996"/>
                  </a:lnTo>
                  <a:lnTo>
                    <a:pt x="2896108" y="2229277"/>
                  </a:lnTo>
                  <a:cubicBezTo>
                    <a:pt x="2900415" y="2230488"/>
                    <a:pt x="2904486" y="2232950"/>
                    <a:pt x="2908201" y="2236518"/>
                  </a:cubicBezTo>
                  <a:lnTo>
                    <a:pt x="2918293" y="2253200"/>
                  </a:lnTo>
                  <a:lnTo>
                    <a:pt x="2918483" y="2242325"/>
                  </a:lnTo>
                  <a:cubicBezTo>
                    <a:pt x="2920990" y="2216035"/>
                    <a:pt x="2929330" y="2191570"/>
                    <a:pt x="2941038" y="2175587"/>
                  </a:cubicBezTo>
                  <a:lnTo>
                    <a:pt x="2946845" y="2170346"/>
                  </a:lnTo>
                  <a:lnTo>
                    <a:pt x="2952932" y="2169626"/>
                  </a:lnTo>
                  <a:cubicBezTo>
                    <a:pt x="2957239" y="2170838"/>
                    <a:pt x="2961309" y="2173300"/>
                    <a:pt x="2965024" y="2176869"/>
                  </a:cubicBezTo>
                  <a:cubicBezTo>
                    <a:pt x="2976171" y="2187574"/>
                    <a:pt x="2984133" y="2208239"/>
                    <a:pt x="2985790" y="2235003"/>
                  </a:cubicBezTo>
                  <a:cubicBezTo>
                    <a:pt x="2988001" y="2270690"/>
                    <a:pt x="2978375" y="2307082"/>
                    <a:pt x="2962765" y="2328391"/>
                  </a:cubicBezTo>
                  <a:lnTo>
                    <a:pt x="2956959" y="2333633"/>
                  </a:lnTo>
                  <a:lnTo>
                    <a:pt x="2950872" y="2334353"/>
                  </a:lnTo>
                  <a:cubicBezTo>
                    <a:pt x="2942258" y="2331928"/>
                    <a:pt x="2934596" y="2324505"/>
                    <a:pt x="2928811" y="2313228"/>
                  </a:cubicBezTo>
                  <a:lnTo>
                    <a:pt x="2928647" y="2312778"/>
                  </a:lnTo>
                  <a:lnTo>
                    <a:pt x="2928497" y="2321303"/>
                  </a:lnTo>
                  <a:cubicBezTo>
                    <a:pt x="2925990" y="2347592"/>
                    <a:pt x="2917650" y="2372058"/>
                    <a:pt x="2905942" y="2388040"/>
                  </a:cubicBezTo>
                  <a:lnTo>
                    <a:pt x="2900135" y="2393282"/>
                  </a:lnTo>
                  <a:lnTo>
                    <a:pt x="2894049" y="2394001"/>
                  </a:lnTo>
                  <a:cubicBezTo>
                    <a:pt x="2885434" y="2391577"/>
                    <a:pt x="2877772" y="2384154"/>
                    <a:pt x="2871988" y="2372877"/>
                  </a:cubicBezTo>
                  <a:lnTo>
                    <a:pt x="2871825" y="2372427"/>
                  </a:lnTo>
                  <a:lnTo>
                    <a:pt x="2871674" y="2380952"/>
                  </a:lnTo>
                  <a:cubicBezTo>
                    <a:pt x="2869168" y="2407241"/>
                    <a:pt x="2860827" y="2431709"/>
                    <a:pt x="2849119" y="2447690"/>
                  </a:cubicBezTo>
                  <a:lnTo>
                    <a:pt x="2843313" y="2452931"/>
                  </a:lnTo>
                  <a:lnTo>
                    <a:pt x="2837227" y="2453651"/>
                  </a:lnTo>
                  <a:cubicBezTo>
                    <a:pt x="2828611" y="2451226"/>
                    <a:pt x="2820948" y="2443804"/>
                    <a:pt x="2815164" y="2432527"/>
                  </a:cubicBezTo>
                  <a:lnTo>
                    <a:pt x="2815000" y="2432076"/>
                  </a:lnTo>
                  <a:lnTo>
                    <a:pt x="2814850" y="2440602"/>
                  </a:lnTo>
                  <a:cubicBezTo>
                    <a:pt x="2812344" y="2466891"/>
                    <a:pt x="2804003" y="2491358"/>
                    <a:pt x="2792296" y="2507339"/>
                  </a:cubicBezTo>
                  <a:lnTo>
                    <a:pt x="2786489" y="2512581"/>
                  </a:lnTo>
                  <a:lnTo>
                    <a:pt x="2780402" y="2513299"/>
                  </a:lnTo>
                  <a:cubicBezTo>
                    <a:pt x="2771788" y="2510876"/>
                    <a:pt x="2764125" y="2503454"/>
                    <a:pt x="2758340" y="2492175"/>
                  </a:cubicBezTo>
                  <a:lnTo>
                    <a:pt x="2756847" y="2488070"/>
                  </a:lnTo>
                  <a:lnTo>
                    <a:pt x="2756605" y="2501743"/>
                  </a:lnTo>
                  <a:cubicBezTo>
                    <a:pt x="2755353" y="2514887"/>
                    <a:pt x="2752640" y="2527577"/>
                    <a:pt x="2748780" y="2538977"/>
                  </a:cubicBezTo>
                  <a:lnTo>
                    <a:pt x="2747220" y="2542101"/>
                  </a:lnTo>
                  <a:lnTo>
                    <a:pt x="2778489" y="2524084"/>
                  </a:lnTo>
                  <a:lnTo>
                    <a:pt x="2786272" y="2523293"/>
                  </a:lnTo>
                  <a:lnTo>
                    <a:pt x="2791604" y="2526314"/>
                  </a:lnTo>
                  <a:cubicBezTo>
                    <a:pt x="2794360" y="2529839"/>
                    <a:pt x="2796184" y="2534232"/>
                    <a:pt x="2797068" y="2539308"/>
                  </a:cubicBezTo>
                  <a:lnTo>
                    <a:pt x="2796374" y="2547081"/>
                  </a:lnTo>
                  <a:lnTo>
                    <a:pt x="2802515" y="2545476"/>
                  </a:lnTo>
                  <a:lnTo>
                    <a:pt x="2809171" y="2545035"/>
                  </a:lnTo>
                  <a:lnTo>
                    <a:pt x="2811569" y="2542886"/>
                  </a:lnTo>
                  <a:lnTo>
                    <a:pt x="2789816" y="2522268"/>
                  </a:lnTo>
                  <a:lnTo>
                    <a:pt x="2790239" y="2516153"/>
                  </a:lnTo>
                  <a:lnTo>
                    <a:pt x="2795193" y="2510100"/>
                  </a:lnTo>
                  <a:cubicBezTo>
                    <a:pt x="2810589" y="2497631"/>
                    <a:pt x="2834622" y="2488113"/>
                    <a:pt x="2860758" y="2484335"/>
                  </a:cubicBezTo>
                  <a:lnTo>
                    <a:pt x="2869266" y="2483771"/>
                  </a:lnTo>
                  <a:lnTo>
                    <a:pt x="2868809" y="2483629"/>
                  </a:lnTo>
                  <a:cubicBezTo>
                    <a:pt x="2857265" y="2478399"/>
                    <a:pt x="2849479" y="2471106"/>
                    <a:pt x="2846640" y="2462619"/>
                  </a:cubicBezTo>
                  <a:lnTo>
                    <a:pt x="2847063" y="2456505"/>
                  </a:lnTo>
                  <a:lnTo>
                    <a:pt x="2852017" y="2450450"/>
                  </a:lnTo>
                  <a:cubicBezTo>
                    <a:pt x="2867412" y="2437981"/>
                    <a:pt x="2891445" y="2428464"/>
                    <a:pt x="2917582" y="2424686"/>
                  </a:cubicBezTo>
                  <a:lnTo>
                    <a:pt x="2926089" y="2424122"/>
                  </a:lnTo>
                  <a:lnTo>
                    <a:pt x="2925632" y="2423981"/>
                  </a:lnTo>
                  <a:cubicBezTo>
                    <a:pt x="2914087" y="2418750"/>
                    <a:pt x="2906301" y="2411456"/>
                    <a:pt x="2903462" y="2402969"/>
                  </a:cubicBezTo>
                  <a:lnTo>
                    <a:pt x="2903886" y="2396855"/>
                  </a:lnTo>
                  <a:lnTo>
                    <a:pt x="2908841" y="2390801"/>
                  </a:lnTo>
                  <a:cubicBezTo>
                    <a:pt x="2924236" y="2378332"/>
                    <a:pt x="2948268" y="2368815"/>
                    <a:pt x="2974406" y="2365036"/>
                  </a:cubicBezTo>
                  <a:lnTo>
                    <a:pt x="2982913" y="2364473"/>
                  </a:lnTo>
                  <a:lnTo>
                    <a:pt x="2982456" y="2364331"/>
                  </a:lnTo>
                  <a:cubicBezTo>
                    <a:pt x="2970911" y="2359101"/>
                    <a:pt x="2963125" y="2351807"/>
                    <a:pt x="2960286" y="2343319"/>
                  </a:cubicBezTo>
                  <a:lnTo>
                    <a:pt x="2960710" y="2337205"/>
                  </a:lnTo>
                  <a:lnTo>
                    <a:pt x="2965664" y="2331151"/>
                  </a:lnTo>
                  <a:lnTo>
                    <a:pt x="3005822" y="2311081"/>
                  </a:lnTo>
                  <a:lnTo>
                    <a:pt x="3009286" y="2296522"/>
                  </a:lnTo>
                  <a:cubicBezTo>
                    <a:pt x="3015607" y="2281034"/>
                    <a:pt x="3023881" y="2267639"/>
                    <a:pt x="3033106" y="2258187"/>
                  </a:cubicBezTo>
                  <a:lnTo>
                    <a:pt x="3039592" y="2253815"/>
                  </a:lnTo>
                  <a:lnTo>
                    <a:pt x="3045719" y="2253958"/>
                  </a:lnTo>
                  <a:cubicBezTo>
                    <a:pt x="3049814" y="2255763"/>
                    <a:pt x="3053496" y="2258773"/>
                    <a:pt x="3056673" y="2262828"/>
                  </a:cubicBezTo>
                  <a:lnTo>
                    <a:pt x="3065345" y="2283170"/>
                  </a:lnTo>
                  <a:lnTo>
                    <a:pt x="3067655" y="2268747"/>
                  </a:lnTo>
                  <a:cubicBezTo>
                    <a:pt x="3073831" y="2243071"/>
                    <a:pt x="3085530" y="2220021"/>
                    <a:pt x="3099367" y="2205844"/>
                  </a:cubicBezTo>
                  <a:lnTo>
                    <a:pt x="3105853" y="2201470"/>
                  </a:lnTo>
                  <a:lnTo>
                    <a:pt x="3111982" y="2201614"/>
                  </a:lnTo>
                  <a:cubicBezTo>
                    <a:pt x="3116075" y="2203419"/>
                    <a:pt x="3119758" y="2206429"/>
                    <a:pt x="3122936" y="2210485"/>
                  </a:cubicBezTo>
                  <a:lnTo>
                    <a:pt x="3130582" y="2228419"/>
                  </a:lnTo>
                  <a:lnTo>
                    <a:pt x="3132300" y="2217679"/>
                  </a:lnTo>
                  <a:cubicBezTo>
                    <a:pt x="3138477" y="2192003"/>
                    <a:pt x="3150175" y="2168953"/>
                    <a:pt x="3164014" y="2154775"/>
                  </a:cubicBezTo>
                  <a:lnTo>
                    <a:pt x="3170499" y="2150402"/>
                  </a:lnTo>
                  <a:lnTo>
                    <a:pt x="3176626" y="2150546"/>
                  </a:lnTo>
                  <a:cubicBezTo>
                    <a:pt x="3180722" y="2152352"/>
                    <a:pt x="3184404" y="2155361"/>
                    <a:pt x="3187580" y="2159417"/>
                  </a:cubicBezTo>
                  <a:lnTo>
                    <a:pt x="3195227" y="2177352"/>
                  </a:lnTo>
                  <a:lnTo>
                    <a:pt x="3196946" y="2166611"/>
                  </a:lnTo>
                  <a:cubicBezTo>
                    <a:pt x="3203124" y="2140936"/>
                    <a:pt x="3214821" y="2117885"/>
                    <a:pt x="3228659" y="2103709"/>
                  </a:cubicBezTo>
                  <a:lnTo>
                    <a:pt x="3235144" y="2099335"/>
                  </a:lnTo>
                  <a:lnTo>
                    <a:pt x="3241273" y="2099479"/>
                  </a:lnTo>
                  <a:cubicBezTo>
                    <a:pt x="3245366" y="2101284"/>
                    <a:pt x="3249049" y="2104293"/>
                    <a:pt x="3252227" y="2108349"/>
                  </a:cubicBezTo>
                  <a:lnTo>
                    <a:pt x="3259872" y="2126284"/>
                  </a:lnTo>
                  <a:lnTo>
                    <a:pt x="3261591" y="2115544"/>
                  </a:lnTo>
                  <a:cubicBezTo>
                    <a:pt x="3267769" y="2089868"/>
                    <a:pt x="3279466" y="2066817"/>
                    <a:pt x="3293304" y="2052641"/>
                  </a:cubicBezTo>
                  <a:lnTo>
                    <a:pt x="3299791" y="2048268"/>
                  </a:lnTo>
                  <a:lnTo>
                    <a:pt x="3305917" y="2048411"/>
                  </a:lnTo>
                  <a:cubicBezTo>
                    <a:pt x="3310012" y="2050216"/>
                    <a:pt x="3313695" y="2053225"/>
                    <a:pt x="3316871" y="2057281"/>
                  </a:cubicBezTo>
                  <a:lnTo>
                    <a:pt x="3321536" y="2068223"/>
                  </a:lnTo>
                  <a:lnTo>
                    <a:pt x="3321577" y="2067577"/>
                  </a:lnTo>
                  <a:cubicBezTo>
                    <a:pt x="3325193" y="2051243"/>
                    <a:pt x="3331084" y="2036643"/>
                    <a:pt x="3338581" y="2025769"/>
                  </a:cubicBezTo>
                  <a:lnTo>
                    <a:pt x="3344236" y="2020363"/>
                  </a:lnTo>
                  <a:lnTo>
                    <a:pt x="3350299" y="2019469"/>
                  </a:lnTo>
                  <a:cubicBezTo>
                    <a:pt x="3354640" y="2020558"/>
                    <a:pt x="3358778" y="2022901"/>
                    <a:pt x="3362594" y="2026362"/>
                  </a:cubicBezTo>
                  <a:lnTo>
                    <a:pt x="3374577" y="2044947"/>
                  </a:lnTo>
                  <a:lnTo>
                    <a:pt x="3374417" y="2030340"/>
                  </a:lnTo>
                  <a:cubicBezTo>
                    <a:pt x="3376168" y="2003990"/>
                    <a:pt x="3383804" y="1979294"/>
                    <a:pt x="3395048" y="1962984"/>
                  </a:cubicBezTo>
                  <a:lnTo>
                    <a:pt x="3400703" y="1957578"/>
                  </a:lnTo>
                  <a:lnTo>
                    <a:pt x="3406767" y="1956684"/>
                  </a:lnTo>
                  <a:cubicBezTo>
                    <a:pt x="3411106" y="1957772"/>
                    <a:pt x="3415245" y="1960116"/>
                    <a:pt x="3419062" y="1963577"/>
                  </a:cubicBezTo>
                  <a:lnTo>
                    <a:pt x="3429628" y="1979962"/>
                  </a:lnTo>
                  <a:lnTo>
                    <a:pt x="3429506" y="1969087"/>
                  </a:lnTo>
                  <a:cubicBezTo>
                    <a:pt x="3431259" y="1942736"/>
                    <a:pt x="3438894" y="1918041"/>
                    <a:pt x="3450139" y="1901730"/>
                  </a:cubicBezTo>
                  <a:lnTo>
                    <a:pt x="3455793" y="1896324"/>
                  </a:lnTo>
                  <a:lnTo>
                    <a:pt x="3461857" y="1895431"/>
                  </a:lnTo>
                  <a:cubicBezTo>
                    <a:pt x="3466197" y="1896518"/>
                    <a:pt x="3470336" y="1898862"/>
                    <a:pt x="3474151" y="1902323"/>
                  </a:cubicBezTo>
                  <a:lnTo>
                    <a:pt x="3484718" y="1918709"/>
                  </a:lnTo>
                  <a:lnTo>
                    <a:pt x="3484597" y="1907834"/>
                  </a:lnTo>
                  <a:cubicBezTo>
                    <a:pt x="3486348" y="1881482"/>
                    <a:pt x="3493985" y="1856787"/>
                    <a:pt x="3505230" y="1840477"/>
                  </a:cubicBezTo>
                  <a:lnTo>
                    <a:pt x="3510883" y="1835071"/>
                  </a:lnTo>
                  <a:lnTo>
                    <a:pt x="3516948" y="1834177"/>
                  </a:lnTo>
                  <a:cubicBezTo>
                    <a:pt x="3521287" y="1835265"/>
                    <a:pt x="3525426" y="1837609"/>
                    <a:pt x="3529243" y="1841070"/>
                  </a:cubicBezTo>
                  <a:lnTo>
                    <a:pt x="3539808" y="1857454"/>
                  </a:lnTo>
                  <a:lnTo>
                    <a:pt x="3539687" y="1846579"/>
                  </a:lnTo>
                  <a:cubicBezTo>
                    <a:pt x="3541440" y="1820229"/>
                    <a:pt x="3549076" y="1795534"/>
                    <a:pt x="3560319" y="1779223"/>
                  </a:cubicBezTo>
                  <a:lnTo>
                    <a:pt x="3565973" y="1773818"/>
                  </a:lnTo>
                  <a:lnTo>
                    <a:pt x="3572037" y="1772924"/>
                  </a:lnTo>
                  <a:cubicBezTo>
                    <a:pt x="3576378" y="1774011"/>
                    <a:pt x="3580516" y="1776355"/>
                    <a:pt x="3584333" y="1779817"/>
                  </a:cubicBezTo>
                  <a:cubicBezTo>
                    <a:pt x="3595781" y="1790198"/>
                    <a:pt x="3604332" y="1810625"/>
                    <a:pt x="3606756" y="1837331"/>
                  </a:cubicBezTo>
                  <a:cubicBezTo>
                    <a:pt x="3609989" y="1872939"/>
                    <a:pt x="3601411" y="1909593"/>
                    <a:pt x="3586419" y="1931341"/>
                  </a:cubicBezTo>
                  <a:lnTo>
                    <a:pt x="3580765" y="1936746"/>
                  </a:lnTo>
                  <a:lnTo>
                    <a:pt x="3574700" y="1937640"/>
                  </a:lnTo>
                  <a:cubicBezTo>
                    <a:pt x="3566019" y="1935464"/>
                    <a:pt x="3558148" y="1928264"/>
                    <a:pt x="3552043" y="1917157"/>
                  </a:cubicBezTo>
                  <a:lnTo>
                    <a:pt x="3551866" y="1916712"/>
                  </a:lnTo>
                  <a:lnTo>
                    <a:pt x="3551961" y="1925238"/>
                  </a:lnTo>
                  <a:cubicBezTo>
                    <a:pt x="3550208" y="1951588"/>
                    <a:pt x="3542572" y="1976284"/>
                    <a:pt x="3531327" y="1992594"/>
                  </a:cubicBezTo>
                  <a:lnTo>
                    <a:pt x="3525674" y="1998000"/>
                  </a:lnTo>
                  <a:lnTo>
                    <a:pt x="3519610" y="1998895"/>
                  </a:lnTo>
                  <a:cubicBezTo>
                    <a:pt x="3510929" y="1996718"/>
                    <a:pt x="3503058" y="1989518"/>
                    <a:pt x="3496953" y="1978411"/>
                  </a:cubicBezTo>
                  <a:lnTo>
                    <a:pt x="3496775" y="1977966"/>
                  </a:lnTo>
                  <a:lnTo>
                    <a:pt x="3496869" y="1986491"/>
                  </a:lnTo>
                  <a:cubicBezTo>
                    <a:pt x="3495118" y="2012842"/>
                    <a:pt x="3487482" y="2037538"/>
                    <a:pt x="3476238" y="2053848"/>
                  </a:cubicBezTo>
                  <a:lnTo>
                    <a:pt x="3470584" y="2059253"/>
                  </a:lnTo>
                  <a:lnTo>
                    <a:pt x="3464520" y="2060148"/>
                  </a:lnTo>
                  <a:cubicBezTo>
                    <a:pt x="3455839" y="2057972"/>
                    <a:pt x="3447967" y="2050772"/>
                    <a:pt x="3441861" y="2039664"/>
                  </a:cubicBezTo>
                  <a:lnTo>
                    <a:pt x="3441685" y="2039219"/>
                  </a:lnTo>
                  <a:lnTo>
                    <a:pt x="3441780" y="2047745"/>
                  </a:lnTo>
                  <a:cubicBezTo>
                    <a:pt x="3440027" y="2074096"/>
                    <a:pt x="3432391" y="2098791"/>
                    <a:pt x="3421147" y="2115102"/>
                  </a:cubicBezTo>
                  <a:lnTo>
                    <a:pt x="3415493" y="2120507"/>
                  </a:lnTo>
                  <a:lnTo>
                    <a:pt x="3409429" y="2121401"/>
                  </a:lnTo>
                  <a:cubicBezTo>
                    <a:pt x="3400748" y="2119225"/>
                    <a:pt x="3392876" y="2112026"/>
                    <a:pt x="3386772" y="2100918"/>
                  </a:cubicBezTo>
                  <a:lnTo>
                    <a:pt x="3385162" y="2096857"/>
                  </a:lnTo>
                  <a:lnTo>
                    <a:pt x="3385311" y="2110530"/>
                  </a:lnTo>
                  <a:cubicBezTo>
                    <a:pt x="3383560" y="2136881"/>
                    <a:pt x="3375924" y="2161576"/>
                    <a:pt x="3364680" y="2177887"/>
                  </a:cubicBezTo>
                  <a:lnTo>
                    <a:pt x="3359025" y="2183293"/>
                  </a:lnTo>
                  <a:lnTo>
                    <a:pt x="3352962" y="2184186"/>
                  </a:lnTo>
                  <a:cubicBezTo>
                    <a:pt x="3344281" y="2182010"/>
                    <a:pt x="3336409" y="2174810"/>
                    <a:pt x="3330304" y="2163703"/>
                  </a:cubicBezTo>
                  <a:lnTo>
                    <a:pt x="3323888" y="2140337"/>
                  </a:lnTo>
                  <a:lnTo>
                    <a:pt x="3317154" y="2168646"/>
                  </a:lnTo>
                  <a:cubicBezTo>
                    <a:pt x="3310833" y="2184134"/>
                    <a:pt x="3302558" y="2197530"/>
                    <a:pt x="3293332" y="2206981"/>
                  </a:cubicBezTo>
                  <a:lnTo>
                    <a:pt x="3286846" y="2211354"/>
                  </a:lnTo>
                  <a:lnTo>
                    <a:pt x="3280719" y="2211210"/>
                  </a:lnTo>
                  <a:cubicBezTo>
                    <a:pt x="3272530" y="2207600"/>
                    <a:pt x="3265988" y="2199173"/>
                    <a:pt x="3261847" y="2187194"/>
                  </a:cubicBezTo>
                  <a:lnTo>
                    <a:pt x="3261748" y="2186726"/>
                  </a:lnTo>
                  <a:lnTo>
                    <a:pt x="3260401" y="2195145"/>
                  </a:lnTo>
                  <a:cubicBezTo>
                    <a:pt x="3254223" y="2220821"/>
                    <a:pt x="3242524" y="2243871"/>
                    <a:pt x="3228686" y="2258049"/>
                  </a:cubicBezTo>
                  <a:lnTo>
                    <a:pt x="3222201" y="2262422"/>
                  </a:lnTo>
                  <a:lnTo>
                    <a:pt x="3216074" y="2262278"/>
                  </a:lnTo>
                  <a:cubicBezTo>
                    <a:pt x="3207885" y="2258667"/>
                    <a:pt x="3201342" y="2250241"/>
                    <a:pt x="3197201" y="2238262"/>
                  </a:cubicBezTo>
                  <a:lnTo>
                    <a:pt x="3197102" y="2237794"/>
                  </a:lnTo>
                  <a:lnTo>
                    <a:pt x="3195754" y="2246213"/>
                  </a:lnTo>
                  <a:cubicBezTo>
                    <a:pt x="3189578" y="2271888"/>
                    <a:pt x="3177880" y="2294939"/>
                    <a:pt x="3164041" y="2309116"/>
                  </a:cubicBezTo>
                  <a:lnTo>
                    <a:pt x="3157556" y="2313489"/>
                  </a:lnTo>
                  <a:lnTo>
                    <a:pt x="3151428" y="2313347"/>
                  </a:lnTo>
                  <a:cubicBezTo>
                    <a:pt x="3143239" y="2309734"/>
                    <a:pt x="3136697" y="2301308"/>
                    <a:pt x="3132555" y="2289330"/>
                  </a:cubicBezTo>
                  <a:lnTo>
                    <a:pt x="3132457" y="2288861"/>
                  </a:lnTo>
                  <a:lnTo>
                    <a:pt x="3131110" y="2297280"/>
                  </a:lnTo>
                  <a:lnTo>
                    <a:pt x="3120396" y="2326791"/>
                  </a:lnTo>
                  <a:lnTo>
                    <a:pt x="3124718" y="2333274"/>
                  </a:lnTo>
                  <a:lnTo>
                    <a:pt x="3124295" y="2339389"/>
                  </a:lnTo>
                  <a:lnTo>
                    <a:pt x="3119341" y="2345443"/>
                  </a:lnTo>
                  <a:lnTo>
                    <a:pt x="3103388" y="2354398"/>
                  </a:lnTo>
                  <a:lnTo>
                    <a:pt x="3099395" y="2360184"/>
                  </a:lnTo>
                  <a:lnTo>
                    <a:pt x="3092910" y="2364556"/>
                  </a:lnTo>
                  <a:lnTo>
                    <a:pt x="3086783" y="2364413"/>
                  </a:lnTo>
                  <a:lnTo>
                    <a:pt x="3085586" y="2362891"/>
                  </a:lnTo>
                  <a:lnTo>
                    <a:pt x="3057351" y="2370272"/>
                  </a:lnTo>
                  <a:lnTo>
                    <a:pt x="3054482" y="2378175"/>
                  </a:lnTo>
                  <a:lnTo>
                    <a:pt x="3060074" y="2381198"/>
                  </a:lnTo>
                  <a:cubicBezTo>
                    <a:pt x="3063819" y="2384735"/>
                    <a:pt x="3066475" y="2388680"/>
                    <a:pt x="3067894" y="2392924"/>
                  </a:cubicBezTo>
                  <a:lnTo>
                    <a:pt x="3067507" y="2398535"/>
                  </a:lnTo>
                  <a:lnTo>
                    <a:pt x="3097577" y="2381208"/>
                  </a:lnTo>
                  <a:lnTo>
                    <a:pt x="3099890" y="2380973"/>
                  </a:lnTo>
                  <a:lnTo>
                    <a:pt x="3094842" y="2374616"/>
                  </a:lnTo>
                  <a:lnTo>
                    <a:pt x="3096121" y="2368622"/>
                  </a:lnTo>
                  <a:lnTo>
                    <a:pt x="3101877" y="2363324"/>
                  </a:lnTo>
                  <a:cubicBezTo>
                    <a:pt x="3118871" y="2353143"/>
                    <a:pt x="3144004" y="2347100"/>
                    <a:pt x="3170412" y="2347034"/>
                  </a:cubicBezTo>
                  <a:lnTo>
                    <a:pt x="3178916" y="2347672"/>
                  </a:lnTo>
                  <a:lnTo>
                    <a:pt x="3178482" y="2347467"/>
                  </a:lnTo>
                  <a:cubicBezTo>
                    <a:pt x="3167787" y="2340666"/>
                    <a:pt x="3161105" y="2332350"/>
                    <a:pt x="3159487" y="2323548"/>
                  </a:cubicBezTo>
                  <a:lnTo>
                    <a:pt x="3160767" y="2317554"/>
                  </a:lnTo>
                  <a:lnTo>
                    <a:pt x="3166522" y="2312256"/>
                  </a:lnTo>
                  <a:cubicBezTo>
                    <a:pt x="3183518" y="2302076"/>
                    <a:pt x="3208650" y="2296032"/>
                    <a:pt x="3235058" y="2295966"/>
                  </a:cubicBezTo>
                  <a:lnTo>
                    <a:pt x="3243560" y="2296604"/>
                  </a:lnTo>
                  <a:lnTo>
                    <a:pt x="3243128" y="2296399"/>
                  </a:lnTo>
                  <a:cubicBezTo>
                    <a:pt x="3232433" y="2289598"/>
                    <a:pt x="3225750" y="2281283"/>
                    <a:pt x="3224132" y="2272481"/>
                  </a:cubicBezTo>
                  <a:lnTo>
                    <a:pt x="3225412" y="2266486"/>
                  </a:lnTo>
                  <a:lnTo>
                    <a:pt x="3231167" y="2261189"/>
                  </a:lnTo>
                  <a:cubicBezTo>
                    <a:pt x="3248163" y="2251009"/>
                    <a:pt x="3273295" y="2244965"/>
                    <a:pt x="3299703" y="2244899"/>
                  </a:cubicBezTo>
                  <a:lnTo>
                    <a:pt x="3308207" y="2245537"/>
                  </a:lnTo>
                  <a:lnTo>
                    <a:pt x="3307773" y="2245332"/>
                  </a:lnTo>
                  <a:cubicBezTo>
                    <a:pt x="3297078" y="2238530"/>
                    <a:pt x="3290396" y="2230215"/>
                    <a:pt x="3288778" y="2221413"/>
                  </a:cubicBezTo>
                  <a:lnTo>
                    <a:pt x="3290057" y="2215419"/>
                  </a:lnTo>
                  <a:lnTo>
                    <a:pt x="3295813" y="2210121"/>
                  </a:lnTo>
                  <a:cubicBezTo>
                    <a:pt x="3307144" y="2203334"/>
                    <a:pt x="3322091" y="2198386"/>
                    <a:pt x="3338620" y="2195822"/>
                  </a:cubicBezTo>
                  <a:lnTo>
                    <a:pt x="3365918" y="2195824"/>
                  </a:lnTo>
                  <a:lnTo>
                    <a:pt x="3362629" y="2192881"/>
                  </a:lnTo>
                  <a:lnTo>
                    <a:pt x="3362876" y="2186756"/>
                  </a:lnTo>
                  <a:lnTo>
                    <a:pt x="3367655" y="2180563"/>
                  </a:lnTo>
                  <a:cubicBezTo>
                    <a:pt x="3382686" y="2167659"/>
                    <a:pt x="3406436" y="2157456"/>
                    <a:pt x="3432454" y="2152930"/>
                  </a:cubicBezTo>
                  <a:lnTo>
                    <a:pt x="3446068" y="2151635"/>
                  </a:lnTo>
                  <a:lnTo>
                    <a:pt x="3441859" y="2150462"/>
                  </a:lnTo>
                  <a:cubicBezTo>
                    <a:pt x="3430169" y="2145565"/>
                    <a:pt x="3422178" y="2138498"/>
                    <a:pt x="3419096" y="2130095"/>
                  </a:cubicBezTo>
                  <a:lnTo>
                    <a:pt x="3419345" y="2123971"/>
                  </a:lnTo>
                  <a:lnTo>
                    <a:pt x="3424123" y="2117778"/>
                  </a:lnTo>
                  <a:cubicBezTo>
                    <a:pt x="3439154" y="2104873"/>
                    <a:pt x="3462905" y="2094671"/>
                    <a:pt x="3488923" y="2090145"/>
                  </a:cubicBezTo>
                  <a:lnTo>
                    <a:pt x="3497411" y="2089337"/>
                  </a:lnTo>
                  <a:lnTo>
                    <a:pt x="3496950" y="2089209"/>
                  </a:lnTo>
                  <a:cubicBezTo>
                    <a:pt x="3485260" y="2084311"/>
                    <a:pt x="3477268" y="2077244"/>
                    <a:pt x="3474186" y="2068842"/>
                  </a:cubicBezTo>
                  <a:lnTo>
                    <a:pt x="3474436" y="2062718"/>
                  </a:lnTo>
                  <a:lnTo>
                    <a:pt x="3479213" y="2056524"/>
                  </a:lnTo>
                  <a:cubicBezTo>
                    <a:pt x="3494244" y="2043620"/>
                    <a:pt x="3517995" y="2033416"/>
                    <a:pt x="3544012" y="2028891"/>
                  </a:cubicBezTo>
                  <a:lnTo>
                    <a:pt x="3552500" y="2028083"/>
                  </a:lnTo>
                  <a:lnTo>
                    <a:pt x="3552040" y="2027955"/>
                  </a:lnTo>
                  <a:cubicBezTo>
                    <a:pt x="3540350" y="2023058"/>
                    <a:pt x="3532358" y="2015991"/>
                    <a:pt x="3529277" y="2007589"/>
                  </a:cubicBezTo>
                  <a:lnTo>
                    <a:pt x="3529526" y="2001464"/>
                  </a:lnTo>
                  <a:lnTo>
                    <a:pt x="3534303" y="1995271"/>
                  </a:lnTo>
                  <a:cubicBezTo>
                    <a:pt x="3549334" y="1982365"/>
                    <a:pt x="3573085" y="1972164"/>
                    <a:pt x="3599103" y="1967638"/>
                  </a:cubicBezTo>
                  <a:lnTo>
                    <a:pt x="3607592" y="1966830"/>
                  </a:lnTo>
                  <a:lnTo>
                    <a:pt x="3607130" y="1966702"/>
                  </a:lnTo>
                  <a:cubicBezTo>
                    <a:pt x="3595441" y="1961804"/>
                    <a:pt x="3587448" y="1954737"/>
                    <a:pt x="3584367" y="1946334"/>
                  </a:cubicBezTo>
                  <a:lnTo>
                    <a:pt x="3584615" y="1940211"/>
                  </a:lnTo>
                  <a:lnTo>
                    <a:pt x="3589393" y="1934018"/>
                  </a:lnTo>
                  <a:cubicBezTo>
                    <a:pt x="3599415" y="1925414"/>
                    <a:pt x="3613311" y="1918012"/>
                    <a:pt x="3629170" y="1912692"/>
                  </a:cubicBezTo>
                  <a:lnTo>
                    <a:pt x="3648179" y="1909436"/>
                  </a:lnTo>
                  <a:lnTo>
                    <a:pt x="3648286" y="1908050"/>
                  </a:lnTo>
                  <a:cubicBezTo>
                    <a:pt x="3651774" y="1893196"/>
                    <a:pt x="3657320" y="1879951"/>
                    <a:pt x="3664285" y="1870122"/>
                  </a:cubicBezTo>
                  <a:lnTo>
                    <a:pt x="3669504" y="1865259"/>
                  </a:lnTo>
                  <a:lnTo>
                    <a:pt x="3675045" y="1864514"/>
                  </a:lnTo>
                  <a:cubicBezTo>
                    <a:pt x="3678990" y="1865558"/>
                    <a:pt x="3682738" y="1867744"/>
                    <a:pt x="3686177" y="1870945"/>
                  </a:cubicBezTo>
                  <a:lnTo>
                    <a:pt x="3696888" y="1888036"/>
                  </a:lnTo>
                  <a:lnTo>
                    <a:pt x="3696912" y="1874713"/>
                  </a:lnTo>
                  <a:cubicBezTo>
                    <a:pt x="3698819" y="1850701"/>
                    <a:pt x="3706075" y="1828270"/>
                    <a:pt x="3716522" y="1813526"/>
                  </a:cubicBezTo>
                  <a:lnTo>
                    <a:pt x="3721742" y="1808662"/>
                  </a:lnTo>
                  <a:lnTo>
                    <a:pt x="3727281" y="1807919"/>
                  </a:lnTo>
                  <a:cubicBezTo>
                    <a:pt x="3731227" y="1808962"/>
                    <a:pt x="3734973" y="1811149"/>
                    <a:pt x="3738413" y="1814350"/>
                  </a:cubicBezTo>
                  <a:lnTo>
                    <a:pt x="3747856" y="1829417"/>
                  </a:lnTo>
                  <a:lnTo>
                    <a:pt x="3747875" y="1819497"/>
                  </a:lnTo>
                  <a:cubicBezTo>
                    <a:pt x="3749783" y="1795486"/>
                    <a:pt x="3757038" y="1773054"/>
                    <a:pt x="3767483" y="1758311"/>
                  </a:cubicBezTo>
                  <a:lnTo>
                    <a:pt x="3772703" y="1753447"/>
                  </a:lnTo>
                  <a:lnTo>
                    <a:pt x="3778244" y="1752703"/>
                  </a:lnTo>
                  <a:cubicBezTo>
                    <a:pt x="3782190" y="1753746"/>
                    <a:pt x="3785937" y="1755933"/>
                    <a:pt x="3789377" y="1759134"/>
                  </a:cubicBezTo>
                  <a:lnTo>
                    <a:pt x="3798819" y="1774201"/>
                  </a:lnTo>
                  <a:lnTo>
                    <a:pt x="3798838" y="1764282"/>
                  </a:lnTo>
                  <a:cubicBezTo>
                    <a:pt x="3800746" y="1740271"/>
                    <a:pt x="3808000" y="1717838"/>
                    <a:pt x="3818447" y="1703095"/>
                  </a:cubicBezTo>
                  <a:lnTo>
                    <a:pt x="3823666" y="1698231"/>
                  </a:lnTo>
                  <a:lnTo>
                    <a:pt x="3829207" y="1697487"/>
                  </a:lnTo>
                  <a:cubicBezTo>
                    <a:pt x="3833152" y="1698530"/>
                    <a:pt x="3836899" y="1700717"/>
                    <a:pt x="3840339" y="1703919"/>
                  </a:cubicBezTo>
                  <a:lnTo>
                    <a:pt x="3849783" y="1718986"/>
                  </a:lnTo>
                  <a:lnTo>
                    <a:pt x="3849800" y="1709066"/>
                  </a:lnTo>
                  <a:cubicBezTo>
                    <a:pt x="3851709" y="1685055"/>
                    <a:pt x="3858962" y="1662623"/>
                    <a:pt x="3869409" y="1647880"/>
                  </a:cubicBezTo>
                  <a:lnTo>
                    <a:pt x="3874629" y="1643016"/>
                  </a:lnTo>
                  <a:close/>
                  <a:moveTo>
                    <a:pt x="2870113" y="1606804"/>
                  </a:moveTo>
                  <a:lnTo>
                    <a:pt x="2869090" y="1613221"/>
                  </a:lnTo>
                  <a:cubicBezTo>
                    <a:pt x="2863469" y="1636643"/>
                    <a:pt x="2852812" y="1657673"/>
                    <a:pt x="2840198" y="1670611"/>
                  </a:cubicBezTo>
                  <a:lnTo>
                    <a:pt x="2834284" y="1674603"/>
                  </a:lnTo>
                  <a:lnTo>
                    <a:pt x="2828696" y="1674475"/>
                  </a:lnTo>
                  <a:cubicBezTo>
                    <a:pt x="2821225" y="1671186"/>
                    <a:pt x="2815253" y="1663503"/>
                    <a:pt x="2811470" y="1652580"/>
                  </a:cubicBezTo>
                  <a:lnTo>
                    <a:pt x="2811379" y="1652153"/>
                  </a:lnTo>
                  <a:lnTo>
                    <a:pt x="2810154" y="1659833"/>
                  </a:lnTo>
                  <a:cubicBezTo>
                    <a:pt x="2804534" y="1683254"/>
                    <a:pt x="2793875" y="1704284"/>
                    <a:pt x="2781262" y="1717221"/>
                  </a:cubicBezTo>
                  <a:lnTo>
                    <a:pt x="2775349" y="1721213"/>
                  </a:lnTo>
                  <a:lnTo>
                    <a:pt x="2769760" y="1721086"/>
                  </a:lnTo>
                  <a:cubicBezTo>
                    <a:pt x="2762289" y="1717797"/>
                    <a:pt x="2756317" y="1710114"/>
                    <a:pt x="2752534" y="1699191"/>
                  </a:cubicBezTo>
                  <a:lnTo>
                    <a:pt x="2752444" y="1698764"/>
                  </a:lnTo>
                  <a:lnTo>
                    <a:pt x="2751219" y="1706443"/>
                  </a:lnTo>
                  <a:cubicBezTo>
                    <a:pt x="2745598" y="1729865"/>
                    <a:pt x="2734941" y="1750895"/>
                    <a:pt x="2722327" y="1763833"/>
                  </a:cubicBezTo>
                  <a:lnTo>
                    <a:pt x="2718849" y="1766181"/>
                  </a:lnTo>
                  <a:lnTo>
                    <a:pt x="2725924" y="1766177"/>
                  </a:lnTo>
                  <a:lnTo>
                    <a:pt x="2734914" y="1762680"/>
                  </a:lnTo>
                  <a:lnTo>
                    <a:pt x="2748694" y="1752407"/>
                  </a:lnTo>
                  <a:lnTo>
                    <a:pt x="2755575" y="1750524"/>
                  </a:lnTo>
                  <a:lnTo>
                    <a:pt x="2760828" y="1752438"/>
                  </a:lnTo>
                  <a:lnTo>
                    <a:pt x="2762244" y="1754678"/>
                  </a:lnTo>
                  <a:lnTo>
                    <a:pt x="2787093" y="1751802"/>
                  </a:lnTo>
                  <a:lnTo>
                    <a:pt x="2789874" y="1752009"/>
                  </a:lnTo>
                  <a:lnTo>
                    <a:pt x="2792096" y="1749229"/>
                  </a:lnTo>
                  <a:lnTo>
                    <a:pt x="2777116" y="1730386"/>
                  </a:lnTo>
                  <a:lnTo>
                    <a:pt x="2778279" y="1724919"/>
                  </a:lnTo>
                  <a:lnTo>
                    <a:pt x="2783526" y="1720085"/>
                  </a:lnTo>
                  <a:cubicBezTo>
                    <a:pt x="2799022" y="1710791"/>
                    <a:pt x="2821941" y="1705265"/>
                    <a:pt x="2846029" y="1705191"/>
                  </a:cubicBezTo>
                  <a:lnTo>
                    <a:pt x="2853784" y="1705768"/>
                  </a:lnTo>
                  <a:lnTo>
                    <a:pt x="2853389" y="1705582"/>
                  </a:lnTo>
                  <a:cubicBezTo>
                    <a:pt x="2843631" y="1699384"/>
                    <a:pt x="2837532" y="1691803"/>
                    <a:pt x="2836051" y="1683776"/>
                  </a:cubicBezTo>
                  <a:lnTo>
                    <a:pt x="2837215" y="1678309"/>
                  </a:lnTo>
                  <a:lnTo>
                    <a:pt x="2842462" y="1673473"/>
                  </a:lnTo>
                  <a:cubicBezTo>
                    <a:pt x="2857957" y="1664179"/>
                    <a:pt x="2880878" y="1658654"/>
                    <a:pt x="2904964" y="1658580"/>
                  </a:cubicBezTo>
                  <a:lnTo>
                    <a:pt x="2906472" y="1658692"/>
                  </a:lnTo>
                  <a:lnTo>
                    <a:pt x="2898332" y="1654583"/>
                  </a:lnTo>
                  <a:cubicBezTo>
                    <a:pt x="2889506" y="1647117"/>
                    <a:pt x="2884493" y="1638778"/>
                    <a:pt x="2884118" y="1630624"/>
                  </a:cubicBezTo>
                  <a:lnTo>
                    <a:pt x="2885903" y="1625668"/>
                  </a:lnTo>
                  <a:lnTo>
                    <a:pt x="2882297" y="1621085"/>
                  </a:lnTo>
                  <a:lnTo>
                    <a:pt x="2878092" y="1620410"/>
                  </a:lnTo>
                  <a:close/>
                  <a:moveTo>
                    <a:pt x="1056026" y="1601902"/>
                  </a:moveTo>
                  <a:lnTo>
                    <a:pt x="1068855" y="1612470"/>
                  </a:lnTo>
                  <a:cubicBezTo>
                    <a:pt x="1076302" y="1620537"/>
                    <a:pt x="1083267" y="1630105"/>
                    <a:pt x="1089186" y="1640593"/>
                  </a:cubicBezTo>
                  <a:lnTo>
                    <a:pt x="1093379" y="1649583"/>
                  </a:lnTo>
                  <a:lnTo>
                    <a:pt x="1094380" y="1641634"/>
                  </a:lnTo>
                  <a:lnTo>
                    <a:pt x="1092074" y="1639340"/>
                  </a:lnTo>
                  <a:lnTo>
                    <a:pt x="1091118" y="1633832"/>
                  </a:lnTo>
                  <a:cubicBezTo>
                    <a:pt x="1092009" y="1629850"/>
                    <a:pt x="1094051" y="1626022"/>
                    <a:pt x="1097117" y="1622463"/>
                  </a:cubicBezTo>
                  <a:lnTo>
                    <a:pt x="1113785" y="1611104"/>
                  </a:lnTo>
                  <a:lnTo>
                    <a:pt x="1100470" y="1611590"/>
                  </a:lnTo>
                  <a:cubicBezTo>
                    <a:pt x="1088437" y="1611097"/>
                    <a:pt x="1076747" y="1609253"/>
                    <a:pt x="1066174" y="1606298"/>
                  </a:cubicBezTo>
                  <a:close/>
                  <a:moveTo>
                    <a:pt x="3115749" y="1601620"/>
                  </a:moveTo>
                  <a:lnTo>
                    <a:pt x="3116728" y="1614346"/>
                  </a:lnTo>
                  <a:lnTo>
                    <a:pt x="3121351" y="1605569"/>
                  </a:lnTo>
                  <a:lnTo>
                    <a:pt x="3124364" y="1601801"/>
                  </a:lnTo>
                  <a:close/>
                  <a:moveTo>
                    <a:pt x="3198321" y="1561567"/>
                  </a:moveTo>
                  <a:lnTo>
                    <a:pt x="3189665" y="1563638"/>
                  </a:lnTo>
                  <a:lnTo>
                    <a:pt x="3181126" y="1563459"/>
                  </a:lnTo>
                  <a:lnTo>
                    <a:pt x="3186140" y="1571384"/>
                  </a:lnTo>
                  <a:lnTo>
                    <a:pt x="3187504" y="1589114"/>
                  </a:lnTo>
                  <a:lnTo>
                    <a:pt x="3192128" y="1580337"/>
                  </a:lnTo>
                  <a:lnTo>
                    <a:pt x="3197888" y="1573130"/>
                  </a:lnTo>
                  <a:close/>
                  <a:moveTo>
                    <a:pt x="3145269" y="1560835"/>
                  </a:moveTo>
                  <a:lnTo>
                    <a:pt x="3154545" y="1569872"/>
                  </a:lnTo>
                  <a:lnTo>
                    <a:pt x="3163641" y="1563091"/>
                  </a:lnTo>
                  <a:lnTo>
                    <a:pt x="3154969" y="1562909"/>
                  </a:lnTo>
                  <a:close/>
                  <a:moveTo>
                    <a:pt x="1010895" y="1557775"/>
                  </a:moveTo>
                  <a:lnTo>
                    <a:pt x="1008576" y="1566776"/>
                  </a:lnTo>
                  <a:lnTo>
                    <a:pt x="994555" y="1579862"/>
                  </a:lnTo>
                  <a:lnTo>
                    <a:pt x="999384" y="1583840"/>
                  </a:lnTo>
                  <a:cubicBezTo>
                    <a:pt x="1006831" y="1591907"/>
                    <a:pt x="1013796" y="1601475"/>
                    <a:pt x="1019715" y="1611963"/>
                  </a:cubicBezTo>
                  <a:lnTo>
                    <a:pt x="1023908" y="1620953"/>
                  </a:lnTo>
                  <a:lnTo>
                    <a:pt x="1026130" y="1603310"/>
                  </a:lnTo>
                  <a:cubicBezTo>
                    <a:pt x="1027902" y="1598958"/>
                    <a:pt x="1030381" y="1595398"/>
                    <a:pt x="1033520" y="1592791"/>
                  </a:cubicBezTo>
                  <a:lnTo>
                    <a:pt x="1036185" y="1591964"/>
                  </a:lnTo>
                  <a:lnTo>
                    <a:pt x="1033518" y="1589311"/>
                  </a:lnTo>
                  <a:lnTo>
                    <a:pt x="1032562" y="1583803"/>
                  </a:lnTo>
                  <a:cubicBezTo>
                    <a:pt x="1033452" y="1579821"/>
                    <a:pt x="1035494" y="1575993"/>
                    <a:pt x="1038561" y="1572433"/>
                  </a:cubicBezTo>
                  <a:lnTo>
                    <a:pt x="1053255" y="1562419"/>
                  </a:lnTo>
                  <a:lnTo>
                    <a:pt x="1043342" y="1562781"/>
                  </a:lnTo>
                  <a:close/>
                  <a:moveTo>
                    <a:pt x="1788624" y="1554608"/>
                  </a:moveTo>
                  <a:cubicBezTo>
                    <a:pt x="1803765" y="1552726"/>
                    <a:pt x="1818112" y="1553328"/>
                    <a:pt x="1829747" y="1556449"/>
                  </a:cubicBezTo>
                  <a:lnTo>
                    <a:pt x="1836120" y="1559656"/>
                  </a:lnTo>
                  <a:lnTo>
                    <a:pt x="1838741" y="1564594"/>
                  </a:lnTo>
                  <a:cubicBezTo>
                    <a:pt x="1839522" y="1572719"/>
                    <a:pt x="1835740" y="1581683"/>
                    <a:pt x="1828059" y="1590324"/>
                  </a:cubicBezTo>
                  <a:lnTo>
                    <a:pt x="1827731" y="1590611"/>
                  </a:lnTo>
                  <a:lnTo>
                    <a:pt x="1835029" y="1587926"/>
                  </a:lnTo>
                  <a:cubicBezTo>
                    <a:pt x="1858211" y="1581380"/>
                    <a:pt x="1881766" y="1580398"/>
                    <a:pt x="1899218" y="1585079"/>
                  </a:cubicBezTo>
                  <a:lnTo>
                    <a:pt x="1905591" y="1588286"/>
                  </a:lnTo>
                  <a:lnTo>
                    <a:pt x="1908212" y="1593224"/>
                  </a:lnTo>
                  <a:cubicBezTo>
                    <a:pt x="1908994" y="1601348"/>
                    <a:pt x="1905211" y="1610313"/>
                    <a:pt x="1897531" y="1618954"/>
                  </a:cubicBezTo>
                  <a:lnTo>
                    <a:pt x="1897202" y="1619241"/>
                  </a:lnTo>
                  <a:lnTo>
                    <a:pt x="1904501" y="1616555"/>
                  </a:lnTo>
                  <a:cubicBezTo>
                    <a:pt x="1927681" y="1610011"/>
                    <a:pt x="1951237" y="1609028"/>
                    <a:pt x="1968690" y="1613709"/>
                  </a:cubicBezTo>
                  <a:lnTo>
                    <a:pt x="1975063" y="1616917"/>
                  </a:lnTo>
                  <a:lnTo>
                    <a:pt x="1977683" y="1621854"/>
                  </a:lnTo>
                  <a:cubicBezTo>
                    <a:pt x="1978465" y="1629978"/>
                    <a:pt x="1974683" y="1638944"/>
                    <a:pt x="1967002" y="1647584"/>
                  </a:cubicBezTo>
                  <a:lnTo>
                    <a:pt x="1966674" y="1647872"/>
                  </a:lnTo>
                  <a:lnTo>
                    <a:pt x="1973972" y="1645186"/>
                  </a:lnTo>
                  <a:cubicBezTo>
                    <a:pt x="1997153" y="1638641"/>
                    <a:pt x="2020709" y="1637658"/>
                    <a:pt x="2038161" y="1642339"/>
                  </a:cubicBezTo>
                  <a:lnTo>
                    <a:pt x="2044533" y="1645546"/>
                  </a:lnTo>
                  <a:lnTo>
                    <a:pt x="2047154" y="1650484"/>
                  </a:lnTo>
                  <a:cubicBezTo>
                    <a:pt x="2047937" y="1658609"/>
                    <a:pt x="2044154" y="1667574"/>
                    <a:pt x="2036474" y="1676214"/>
                  </a:cubicBezTo>
                  <a:lnTo>
                    <a:pt x="2033476" y="1678839"/>
                  </a:lnTo>
                  <a:lnTo>
                    <a:pt x="2045181" y="1674532"/>
                  </a:lnTo>
                  <a:cubicBezTo>
                    <a:pt x="2068361" y="1667987"/>
                    <a:pt x="2091917" y="1667005"/>
                    <a:pt x="2109369" y="1671685"/>
                  </a:cubicBezTo>
                  <a:lnTo>
                    <a:pt x="2115742" y="1674892"/>
                  </a:lnTo>
                  <a:lnTo>
                    <a:pt x="2118363" y="1679830"/>
                  </a:lnTo>
                  <a:cubicBezTo>
                    <a:pt x="2119927" y="1696081"/>
                    <a:pt x="2103231" y="1715688"/>
                    <a:pt x="2073619" y="1729345"/>
                  </a:cubicBezTo>
                  <a:cubicBezTo>
                    <a:pt x="2044006" y="1743001"/>
                    <a:pt x="2009885" y="1746828"/>
                    <a:pt x="1986615" y="1740588"/>
                  </a:cubicBezTo>
                  <a:lnTo>
                    <a:pt x="1980242" y="1737380"/>
                  </a:lnTo>
                  <a:lnTo>
                    <a:pt x="1977621" y="1732442"/>
                  </a:lnTo>
                  <a:cubicBezTo>
                    <a:pt x="1977231" y="1728379"/>
                    <a:pt x="1977980" y="1724107"/>
                    <a:pt x="1979788" y="1719770"/>
                  </a:cubicBezTo>
                  <a:lnTo>
                    <a:pt x="1992098" y="1703793"/>
                  </a:lnTo>
                  <a:lnTo>
                    <a:pt x="1979595" y="1708394"/>
                  </a:lnTo>
                  <a:cubicBezTo>
                    <a:pt x="1956414" y="1714939"/>
                    <a:pt x="1932860" y="1715922"/>
                    <a:pt x="1915406" y="1711241"/>
                  </a:cubicBezTo>
                  <a:lnTo>
                    <a:pt x="1909034" y="1708034"/>
                  </a:lnTo>
                  <a:lnTo>
                    <a:pt x="1906413" y="1703096"/>
                  </a:lnTo>
                  <a:cubicBezTo>
                    <a:pt x="1906022" y="1699034"/>
                    <a:pt x="1906772" y="1694761"/>
                    <a:pt x="1908580" y="1690424"/>
                  </a:cubicBezTo>
                  <a:lnTo>
                    <a:pt x="1919433" y="1676338"/>
                  </a:lnTo>
                  <a:lnTo>
                    <a:pt x="1910123" y="1679764"/>
                  </a:lnTo>
                  <a:cubicBezTo>
                    <a:pt x="1886944" y="1686309"/>
                    <a:pt x="1863389" y="1687292"/>
                    <a:pt x="1845935" y="1682611"/>
                  </a:cubicBezTo>
                  <a:lnTo>
                    <a:pt x="1839563" y="1679404"/>
                  </a:lnTo>
                  <a:lnTo>
                    <a:pt x="1836941" y="1674466"/>
                  </a:lnTo>
                  <a:cubicBezTo>
                    <a:pt x="1836551" y="1670403"/>
                    <a:pt x="1837301" y="1666131"/>
                    <a:pt x="1839109" y="1661794"/>
                  </a:cubicBezTo>
                  <a:lnTo>
                    <a:pt x="1849962" y="1647708"/>
                  </a:lnTo>
                  <a:lnTo>
                    <a:pt x="1840653" y="1651134"/>
                  </a:lnTo>
                  <a:cubicBezTo>
                    <a:pt x="1817472" y="1657679"/>
                    <a:pt x="1793916" y="1658662"/>
                    <a:pt x="1776464" y="1653981"/>
                  </a:cubicBezTo>
                  <a:lnTo>
                    <a:pt x="1770090" y="1650774"/>
                  </a:lnTo>
                  <a:lnTo>
                    <a:pt x="1767470" y="1645836"/>
                  </a:lnTo>
                  <a:cubicBezTo>
                    <a:pt x="1767079" y="1641774"/>
                    <a:pt x="1767830" y="1637501"/>
                    <a:pt x="1769638" y="1633164"/>
                  </a:cubicBezTo>
                  <a:lnTo>
                    <a:pt x="1780491" y="1619078"/>
                  </a:lnTo>
                  <a:lnTo>
                    <a:pt x="1771181" y="1622504"/>
                  </a:lnTo>
                  <a:cubicBezTo>
                    <a:pt x="1748001" y="1629049"/>
                    <a:pt x="1724445" y="1630032"/>
                    <a:pt x="1706993" y="1625351"/>
                  </a:cubicBezTo>
                  <a:lnTo>
                    <a:pt x="1700620" y="1622143"/>
                  </a:lnTo>
                  <a:lnTo>
                    <a:pt x="1697999" y="1617206"/>
                  </a:lnTo>
                  <a:cubicBezTo>
                    <a:pt x="1697608" y="1613144"/>
                    <a:pt x="1698358" y="1608871"/>
                    <a:pt x="1700166" y="1604534"/>
                  </a:cubicBezTo>
                  <a:cubicBezTo>
                    <a:pt x="1705590" y="1591523"/>
                    <a:pt x="1720533" y="1577933"/>
                    <a:pt x="1742744" y="1567692"/>
                  </a:cubicBezTo>
                  <a:cubicBezTo>
                    <a:pt x="1757550" y="1560863"/>
                    <a:pt x="1773484" y="1556492"/>
                    <a:pt x="1788624" y="1554608"/>
                  </a:cubicBezTo>
                  <a:close/>
                  <a:moveTo>
                    <a:pt x="2052623" y="1543370"/>
                  </a:moveTo>
                  <a:lnTo>
                    <a:pt x="2048340" y="1547243"/>
                  </a:lnTo>
                  <a:lnTo>
                    <a:pt x="2042637" y="1548205"/>
                  </a:lnTo>
                  <a:lnTo>
                    <a:pt x="2044532" y="1550825"/>
                  </a:lnTo>
                  <a:lnTo>
                    <a:pt x="2050162" y="1562900"/>
                  </a:lnTo>
                  <a:close/>
                  <a:moveTo>
                    <a:pt x="158578" y="1504413"/>
                  </a:moveTo>
                  <a:lnTo>
                    <a:pt x="164121" y="1505139"/>
                  </a:lnTo>
                  <a:lnTo>
                    <a:pt x="169355" y="1509988"/>
                  </a:lnTo>
                  <a:cubicBezTo>
                    <a:pt x="179846" y="1524700"/>
                    <a:pt x="187168" y="1547111"/>
                    <a:pt x="189146" y="1571115"/>
                  </a:cubicBezTo>
                  <a:lnTo>
                    <a:pt x="189195" y="1581035"/>
                  </a:lnTo>
                  <a:lnTo>
                    <a:pt x="198593" y="1565939"/>
                  </a:lnTo>
                  <a:cubicBezTo>
                    <a:pt x="202023" y="1562728"/>
                    <a:pt x="205763" y="1560531"/>
                    <a:pt x="209706" y="1559476"/>
                  </a:cubicBezTo>
                  <a:lnTo>
                    <a:pt x="215248" y="1560203"/>
                  </a:lnTo>
                  <a:lnTo>
                    <a:pt x="220483" y="1565051"/>
                  </a:lnTo>
                  <a:cubicBezTo>
                    <a:pt x="230974" y="1579763"/>
                    <a:pt x="238295" y="1602173"/>
                    <a:pt x="240274" y="1626178"/>
                  </a:cubicBezTo>
                  <a:lnTo>
                    <a:pt x="240323" y="1636098"/>
                  </a:lnTo>
                  <a:lnTo>
                    <a:pt x="249721" y="1621002"/>
                  </a:lnTo>
                  <a:cubicBezTo>
                    <a:pt x="253151" y="1617791"/>
                    <a:pt x="256890" y="1615594"/>
                    <a:pt x="260834" y="1614538"/>
                  </a:cubicBezTo>
                  <a:lnTo>
                    <a:pt x="266375" y="1615266"/>
                  </a:lnTo>
                  <a:lnTo>
                    <a:pt x="271611" y="1620114"/>
                  </a:lnTo>
                  <a:cubicBezTo>
                    <a:pt x="276855" y="1627470"/>
                    <a:pt x="281309" y="1636750"/>
                    <a:pt x="284699" y="1647192"/>
                  </a:cubicBezTo>
                  <a:lnTo>
                    <a:pt x="289201" y="1670069"/>
                  </a:lnTo>
                  <a:lnTo>
                    <a:pt x="304734" y="1666165"/>
                  </a:lnTo>
                  <a:cubicBezTo>
                    <a:pt x="337126" y="1662392"/>
                    <a:pt x="370745" y="1669361"/>
                    <a:pt x="390922" y="1682527"/>
                  </a:cubicBezTo>
                  <a:lnTo>
                    <a:pt x="395982" y="1687557"/>
                  </a:lnTo>
                  <a:lnTo>
                    <a:pt x="396938" y="1693065"/>
                  </a:lnTo>
                  <a:cubicBezTo>
                    <a:pt x="395155" y="1701031"/>
                    <a:pt x="388773" y="1708375"/>
                    <a:pt x="378788" y="1714199"/>
                  </a:cubicBezTo>
                  <a:lnTo>
                    <a:pt x="378386" y="1714370"/>
                  </a:lnTo>
                  <a:lnTo>
                    <a:pt x="386157" y="1714087"/>
                  </a:lnTo>
                  <a:cubicBezTo>
                    <a:pt x="410223" y="1715072"/>
                    <a:pt x="432918" y="1721463"/>
                    <a:pt x="448050" y="1731337"/>
                  </a:cubicBezTo>
                  <a:lnTo>
                    <a:pt x="453110" y="1736366"/>
                  </a:lnTo>
                  <a:lnTo>
                    <a:pt x="454066" y="1741874"/>
                  </a:lnTo>
                  <a:cubicBezTo>
                    <a:pt x="452284" y="1749840"/>
                    <a:pt x="445901" y="1757184"/>
                    <a:pt x="435915" y="1763009"/>
                  </a:cubicBezTo>
                  <a:lnTo>
                    <a:pt x="435514" y="1763180"/>
                  </a:lnTo>
                  <a:lnTo>
                    <a:pt x="443285" y="1762896"/>
                  </a:lnTo>
                  <a:cubicBezTo>
                    <a:pt x="467352" y="1763881"/>
                    <a:pt x="490046" y="1770271"/>
                    <a:pt x="505178" y="1780145"/>
                  </a:cubicBezTo>
                  <a:lnTo>
                    <a:pt x="510238" y="1785175"/>
                  </a:lnTo>
                  <a:lnTo>
                    <a:pt x="511195" y="1790683"/>
                  </a:lnTo>
                  <a:cubicBezTo>
                    <a:pt x="509412" y="1798648"/>
                    <a:pt x="503029" y="1805993"/>
                    <a:pt x="493044" y="1811818"/>
                  </a:cubicBezTo>
                  <a:lnTo>
                    <a:pt x="492642" y="1811989"/>
                  </a:lnTo>
                  <a:lnTo>
                    <a:pt x="500414" y="1811705"/>
                  </a:lnTo>
                  <a:cubicBezTo>
                    <a:pt x="524480" y="1812691"/>
                    <a:pt x="547174" y="1819080"/>
                    <a:pt x="562307" y="1828954"/>
                  </a:cubicBezTo>
                  <a:lnTo>
                    <a:pt x="567367" y="1833984"/>
                  </a:lnTo>
                  <a:lnTo>
                    <a:pt x="568322" y="1839492"/>
                  </a:lnTo>
                  <a:cubicBezTo>
                    <a:pt x="566539" y="1847457"/>
                    <a:pt x="560158" y="1854802"/>
                    <a:pt x="550171" y="1860626"/>
                  </a:cubicBezTo>
                  <a:lnTo>
                    <a:pt x="546506" y="1862189"/>
                  </a:lnTo>
                  <a:lnTo>
                    <a:pt x="558970" y="1861734"/>
                  </a:lnTo>
                  <a:lnTo>
                    <a:pt x="592055" y="1866838"/>
                  </a:lnTo>
                  <a:lnTo>
                    <a:pt x="614358" y="1862226"/>
                  </a:lnTo>
                  <a:lnTo>
                    <a:pt x="607115" y="1850817"/>
                  </a:lnTo>
                  <a:cubicBezTo>
                    <a:pt x="602546" y="1840834"/>
                    <a:pt x="598900" y="1829575"/>
                    <a:pt x="596535" y="1817766"/>
                  </a:cubicBezTo>
                  <a:lnTo>
                    <a:pt x="595038" y="1805384"/>
                  </a:lnTo>
                  <a:lnTo>
                    <a:pt x="594068" y="1809249"/>
                  </a:lnTo>
                  <a:cubicBezTo>
                    <a:pt x="589873" y="1820021"/>
                    <a:pt x="583615" y="1827472"/>
                    <a:pt x="576025" y="1830476"/>
                  </a:cubicBezTo>
                  <a:lnTo>
                    <a:pt x="570435" y="1830392"/>
                  </a:lnTo>
                  <a:lnTo>
                    <a:pt x="564678" y="1826179"/>
                  </a:lnTo>
                  <a:cubicBezTo>
                    <a:pt x="552563" y="1812774"/>
                    <a:pt x="542709" y="1791355"/>
                    <a:pt x="537979" y="1767737"/>
                  </a:cubicBezTo>
                  <a:lnTo>
                    <a:pt x="537045" y="1760017"/>
                  </a:lnTo>
                  <a:lnTo>
                    <a:pt x="536939" y="1760440"/>
                  </a:lnTo>
                  <a:cubicBezTo>
                    <a:pt x="532745" y="1771212"/>
                    <a:pt x="526487" y="1778663"/>
                    <a:pt x="518897" y="1781667"/>
                  </a:cubicBezTo>
                  <a:lnTo>
                    <a:pt x="513307" y="1781583"/>
                  </a:lnTo>
                  <a:lnTo>
                    <a:pt x="507550" y="1777370"/>
                  </a:lnTo>
                  <a:cubicBezTo>
                    <a:pt x="495435" y="1763964"/>
                    <a:pt x="485580" y="1742546"/>
                    <a:pt x="480850" y="1718928"/>
                  </a:cubicBezTo>
                  <a:lnTo>
                    <a:pt x="479917" y="1711207"/>
                  </a:lnTo>
                  <a:lnTo>
                    <a:pt x="479810" y="1711631"/>
                  </a:lnTo>
                  <a:cubicBezTo>
                    <a:pt x="475617" y="1722404"/>
                    <a:pt x="469359" y="1729854"/>
                    <a:pt x="461769" y="1732858"/>
                  </a:cubicBezTo>
                  <a:lnTo>
                    <a:pt x="456179" y="1732773"/>
                  </a:lnTo>
                  <a:lnTo>
                    <a:pt x="450421" y="1728561"/>
                  </a:lnTo>
                  <a:cubicBezTo>
                    <a:pt x="438306" y="1715155"/>
                    <a:pt x="428452" y="1693737"/>
                    <a:pt x="423722" y="1670119"/>
                  </a:cubicBezTo>
                  <a:lnTo>
                    <a:pt x="422789" y="1662399"/>
                  </a:lnTo>
                  <a:lnTo>
                    <a:pt x="422683" y="1662821"/>
                  </a:lnTo>
                  <a:cubicBezTo>
                    <a:pt x="418489" y="1673594"/>
                    <a:pt x="412230" y="1681045"/>
                    <a:pt x="404641" y="1684050"/>
                  </a:cubicBezTo>
                  <a:lnTo>
                    <a:pt x="399050" y="1683965"/>
                  </a:lnTo>
                  <a:lnTo>
                    <a:pt x="393292" y="1679752"/>
                  </a:lnTo>
                  <a:cubicBezTo>
                    <a:pt x="377139" y="1661877"/>
                    <a:pt x="365006" y="1629758"/>
                    <a:pt x="363677" y="1597175"/>
                  </a:cubicBezTo>
                  <a:cubicBezTo>
                    <a:pt x="362680" y="1572737"/>
                    <a:pt x="367973" y="1553245"/>
                    <a:pt x="377086" y="1542490"/>
                  </a:cubicBezTo>
                  <a:cubicBezTo>
                    <a:pt x="380123" y="1538905"/>
                    <a:pt x="383585" y="1536292"/>
                    <a:pt x="387380" y="1534790"/>
                  </a:cubicBezTo>
                  <a:lnTo>
                    <a:pt x="392969" y="1534874"/>
                  </a:lnTo>
                  <a:lnTo>
                    <a:pt x="398728" y="1539087"/>
                  </a:lnTo>
                  <a:cubicBezTo>
                    <a:pt x="410843" y="1552493"/>
                    <a:pt x="420697" y="1573911"/>
                    <a:pt x="425428" y="1597529"/>
                  </a:cubicBezTo>
                  <a:lnTo>
                    <a:pt x="426617" y="1607377"/>
                  </a:lnTo>
                  <a:lnTo>
                    <a:pt x="434214" y="1591299"/>
                  </a:lnTo>
                  <a:cubicBezTo>
                    <a:pt x="437252" y="1587714"/>
                    <a:pt x="440714" y="1585101"/>
                    <a:pt x="444508" y="1583599"/>
                  </a:cubicBezTo>
                  <a:lnTo>
                    <a:pt x="450098" y="1583683"/>
                  </a:lnTo>
                  <a:lnTo>
                    <a:pt x="455857" y="1587896"/>
                  </a:lnTo>
                  <a:cubicBezTo>
                    <a:pt x="467971" y="1601302"/>
                    <a:pt x="477824" y="1622720"/>
                    <a:pt x="482555" y="1646338"/>
                  </a:cubicBezTo>
                  <a:lnTo>
                    <a:pt x="483746" y="1656186"/>
                  </a:lnTo>
                  <a:lnTo>
                    <a:pt x="491343" y="1640108"/>
                  </a:lnTo>
                  <a:cubicBezTo>
                    <a:pt x="494380" y="1636523"/>
                    <a:pt x="497842" y="1633910"/>
                    <a:pt x="501637" y="1632407"/>
                  </a:cubicBezTo>
                  <a:lnTo>
                    <a:pt x="507226" y="1632492"/>
                  </a:lnTo>
                  <a:lnTo>
                    <a:pt x="512984" y="1636705"/>
                  </a:lnTo>
                  <a:cubicBezTo>
                    <a:pt x="525100" y="1650111"/>
                    <a:pt x="534953" y="1671529"/>
                    <a:pt x="539683" y="1695146"/>
                  </a:cubicBezTo>
                  <a:lnTo>
                    <a:pt x="540874" y="1704995"/>
                  </a:lnTo>
                  <a:lnTo>
                    <a:pt x="548471" y="1688917"/>
                  </a:lnTo>
                  <a:cubicBezTo>
                    <a:pt x="551508" y="1685332"/>
                    <a:pt x="554970" y="1682719"/>
                    <a:pt x="558765" y="1681217"/>
                  </a:cubicBezTo>
                  <a:lnTo>
                    <a:pt x="564354" y="1681301"/>
                  </a:lnTo>
                  <a:lnTo>
                    <a:pt x="570113" y="1685514"/>
                  </a:lnTo>
                  <a:cubicBezTo>
                    <a:pt x="582228" y="1698920"/>
                    <a:pt x="592081" y="1720338"/>
                    <a:pt x="596811" y="1743956"/>
                  </a:cubicBezTo>
                  <a:lnTo>
                    <a:pt x="598410" y="1757182"/>
                  </a:lnTo>
                  <a:lnTo>
                    <a:pt x="607027" y="1738946"/>
                  </a:lnTo>
                  <a:cubicBezTo>
                    <a:pt x="610065" y="1735361"/>
                    <a:pt x="613527" y="1732748"/>
                    <a:pt x="617322" y="1731246"/>
                  </a:cubicBezTo>
                  <a:lnTo>
                    <a:pt x="622911" y="1731330"/>
                  </a:lnTo>
                  <a:lnTo>
                    <a:pt x="628669" y="1735542"/>
                  </a:lnTo>
                  <a:cubicBezTo>
                    <a:pt x="644823" y="1753418"/>
                    <a:pt x="656956" y="1785537"/>
                    <a:pt x="658284" y="1818120"/>
                  </a:cubicBezTo>
                  <a:cubicBezTo>
                    <a:pt x="658949" y="1834412"/>
                    <a:pt x="656818" y="1848506"/>
                    <a:pt x="652625" y="1859278"/>
                  </a:cubicBezTo>
                  <a:lnTo>
                    <a:pt x="649045" y="1863488"/>
                  </a:lnTo>
                  <a:lnTo>
                    <a:pt x="674587" y="1865551"/>
                  </a:lnTo>
                  <a:cubicBezTo>
                    <a:pt x="691713" y="1869643"/>
                    <a:pt x="706973" y="1876103"/>
                    <a:pt x="718284" y="1884184"/>
                  </a:cubicBezTo>
                  <a:lnTo>
                    <a:pt x="723873" y="1890230"/>
                  </a:lnTo>
                  <a:lnTo>
                    <a:pt x="724707" y="1896627"/>
                  </a:lnTo>
                  <a:cubicBezTo>
                    <a:pt x="722263" y="1905725"/>
                    <a:pt x="714547" y="1913881"/>
                    <a:pt x="702749" y="1920110"/>
                  </a:cubicBezTo>
                  <a:lnTo>
                    <a:pt x="702278" y="1920288"/>
                  </a:lnTo>
                  <a:lnTo>
                    <a:pt x="711252" y="1920339"/>
                  </a:lnTo>
                  <a:cubicBezTo>
                    <a:pt x="738952" y="1922649"/>
                    <a:pt x="764806" y="1931122"/>
                    <a:pt x="781773" y="1943244"/>
                  </a:cubicBezTo>
                  <a:lnTo>
                    <a:pt x="787362" y="1949290"/>
                  </a:lnTo>
                  <a:lnTo>
                    <a:pt x="788196" y="1955687"/>
                  </a:lnTo>
                  <a:cubicBezTo>
                    <a:pt x="785752" y="1964784"/>
                    <a:pt x="778036" y="1972941"/>
                    <a:pt x="766238" y="1979169"/>
                  </a:cubicBezTo>
                  <a:lnTo>
                    <a:pt x="765767" y="1979347"/>
                  </a:lnTo>
                  <a:lnTo>
                    <a:pt x="774741" y="1979399"/>
                  </a:lnTo>
                  <a:cubicBezTo>
                    <a:pt x="802441" y="1981708"/>
                    <a:pt x="828295" y="1990182"/>
                    <a:pt x="845262" y="2002303"/>
                  </a:cubicBezTo>
                  <a:lnTo>
                    <a:pt x="850851" y="2008349"/>
                  </a:lnTo>
                  <a:lnTo>
                    <a:pt x="851685" y="2014747"/>
                  </a:lnTo>
                  <a:cubicBezTo>
                    <a:pt x="849241" y="2023844"/>
                    <a:pt x="841524" y="2032000"/>
                    <a:pt x="829727" y="2038229"/>
                  </a:cubicBezTo>
                  <a:lnTo>
                    <a:pt x="829256" y="2038407"/>
                  </a:lnTo>
                  <a:lnTo>
                    <a:pt x="838230" y="2038459"/>
                  </a:lnTo>
                  <a:cubicBezTo>
                    <a:pt x="865930" y="2040768"/>
                    <a:pt x="891785" y="2049241"/>
                    <a:pt x="908751" y="2061363"/>
                  </a:cubicBezTo>
                  <a:lnTo>
                    <a:pt x="914340" y="2067409"/>
                  </a:lnTo>
                  <a:lnTo>
                    <a:pt x="915173" y="2073806"/>
                  </a:lnTo>
                  <a:cubicBezTo>
                    <a:pt x="912730" y="2082903"/>
                    <a:pt x="905013" y="2091060"/>
                    <a:pt x="893216" y="2097289"/>
                  </a:cubicBezTo>
                  <a:lnTo>
                    <a:pt x="888914" y="2098912"/>
                  </a:lnTo>
                  <a:lnTo>
                    <a:pt x="903306" y="2098995"/>
                  </a:lnTo>
                  <a:cubicBezTo>
                    <a:pt x="931007" y="2101305"/>
                    <a:pt x="956861" y="2109777"/>
                    <a:pt x="973827" y="2121900"/>
                  </a:cubicBezTo>
                  <a:lnTo>
                    <a:pt x="979416" y="2127945"/>
                  </a:lnTo>
                  <a:lnTo>
                    <a:pt x="980250" y="2134343"/>
                  </a:lnTo>
                  <a:cubicBezTo>
                    <a:pt x="975362" y="2152536"/>
                    <a:pt x="949384" y="2166969"/>
                    <a:pt x="911853" y="2169742"/>
                  </a:cubicBezTo>
                  <a:lnTo>
                    <a:pt x="881443" y="2167285"/>
                  </a:lnTo>
                  <a:lnTo>
                    <a:pt x="888930" y="2185491"/>
                  </a:lnTo>
                  <a:cubicBezTo>
                    <a:pt x="890721" y="2196912"/>
                    <a:pt x="889058" y="2206499"/>
                    <a:pt x="884008" y="2212913"/>
                  </a:cubicBezTo>
                  <a:lnTo>
                    <a:pt x="879133" y="2215650"/>
                  </a:lnTo>
                  <a:lnTo>
                    <a:pt x="872038" y="2214903"/>
                  </a:lnTo>
                  <a:cubicBezTo>
                    <a:pt x="854825" y="2209407"/>
                    <a:pt x="835539" y="2195848"/>
                    <a:pt x="819574" y="2177811"/>
                  </a:cubicBezTo>
                  <a:lnTo>
                    <a:pt x="812055" y="2167860"/>
                  </a:lnTo>
                  <a:lnTo>
                    <a:pt x="813158" y="2171690"/>
                  </a:lnTo>
                  <a:cubicBezTo>
                    <a:pt x="814949" y="2183110"/>
                    <a:pt x="813286" y="2192697"/>
                    <a:pt x="808236" y="2199111"/>
                  </a:cubicBezTo>
                  <a:lnTo>
                    <a:pt x="803363" y="2201847"/>
                  </a:lnTo>
                  <a:lnTo>
                    <a:pt x="796267" y="2201101"/>
                  </a:lnTo>
                  <a:cubicBezTo>
                    <a:pt x="779054" y="2195605"/>
                    <a:pt x="759767" y="2182045"/>
                    <a:pt x="743803" y="2164009"/>
                  </a:cubicBezTo>
                  <a:lnTo>
                    <a:pt x="739114" y="2157805"/>
                  </a:lnTo>
                  <a:lnTo>
                    <a:pt x="739235" y="2158224"/>
                  </a:lnTo>
                  <a:cubicBezTo>
                    <a:pt x="741026" y="2169645"/>
                    <a:pt x="739363" y="2179232"/>
                    <a:pt x="734314" y="2185645"/>
                  </a:cubicBezTo>
                  <a:lnTo>
                    <a:pt x="729439" y="2188382"/>
                  </a:lnTo>
                  <a:lnTo>
                    <a:pt x="722344" y="2187636"/>
                  </a:lnTo>
                  <a:cubicBezTo>
                    <a:pt x="705131" y="2182140"/>
                    <a:pt x="685844" y="2168581"/>
                    <a:pt x="669879" y="2150544"/>
                  </a:cubicBezTo>
                  <a:lnTo>
                    <a:pt x="665191" y="2144340"/>
                  </a:lnTo>
                  <a:lnTo>
                    <a:pt x="665312" y="2144759"/>
                  </a:lnTo>
                  <a:cubicBezTo>
                    <a:pt x="667103" y="2156179"/>
                    <a:pt x="665440" y="2165766"/>
                    <a:pt x="660390" y="2172180"/>
                  </a:cubicBezTo>
                  <a:lnTo>
                    <a:pt x="655517" y="2174918"/>
                  </a:lnTo>
                  <a:lnTo>
                    <a:pt x="648420" y="2174171"/>
                  </a:lnTo>
                  <a:cubicBezTo>
                    <a:pt x="631208" y="2168674"/>
                    <a:pt x="611921" y="2155115"/>
                    <a:pt x="595957" y="2137079"/>
                  </a:cubicBezTo>
                  <a:lnTo>
                    <a:pt x="591268" y="2130874"/>
                  </a:lnTo>
                  <a:lnTo>
                    <a:pt x="591390" y="2131294"/>
                  </a:lnTo>
                  <a:cubicBezTo>
                    <a:pt x="593180" y="2142714"/>
                    <a:pt x="591517" y="2152301"/>
                    <a:pt x="586467" y="2158714"/>
                  </a:cubicBezTo>
                  <a:lnTo>
                    <a:pt x="581594" y="2161452"/>
                  </a:lnTo>
                  <a:lnTo>
                    <a:pt x="574497" y="2160706"/>
                  </a:lnTo>
                  <a:cubicBezTo>
                    <a:pt x="563022" y="2157041"/>
                    <a:pt x="550625" y="2149794"/>
                    <a:pt x="538905" y="2140025"/>
                  </a:cubicBezTo>
                  <a:lnTo>
                    <a:pt x="511441" y="2108834"/>
                  </a:lnTo>
                  <a:lnTo>
                    <a:pt x="501053" y="2112511"/>
                  </a:lnTo>
                  <a:cubicBezTo>
                    <a:pt x="486059" y="2115336"/>
                    <a:pt x="471702" y="2115629"/>
                    <a:pt x="459895" y="2113240"/>
                  </a:cubicBezTo>
                  <a:lnTo>
                    <a:pt x="453334" y="2110437"/>
                  </a:lnTo>
                  <a:lnTo>
                    <a:pt x="450410" y="2105672"/>
                  </a:lnTo>
                  <a:cubicBezTo>
                    <a:pt x="449766" y="2101642"/>
                    <a:pt x="450248" y="2097332"/>
                    <a:pt x="451783" y="2092890"/>
                  </a:cubicBezTo>
                  <a:lnTo>
                    <a:pt x="463072" y="2076176"/>
                  </a:lnTo>
                  <a:lnTo>
                    <a:pt x="450880" y="2081549"/>
                  </a:lnTo>
                  <a:cubicBezTo>
                    <a:pt x="428154" y="2089528"/>
                    <a:pt x="404705" y="2091978"/>
                    <a:pt x="386994" y="2088396"/>
                  </a:cubicBezTo>
                  <a:lnTo>
                    <a:pt x="380433" y="2085592"/>
                  </a:lnTo>
                  <a:lnTo>
                    <a:pt x="377510" y="2080827"/>
                  </a:lnTo>
                  <a:cubicBezTo>
                    <a:pt x="376866" y="2076797"/>
                    <a:pt x="377348" y="2072486"/>
                    <a:pt x="378882" y="2068045"/>
                  </a:cubicBezTo>
                  <a:lnTo>
                    <a:pt x="388835" y="2053309"/>
                  </a:lnTo>
                  <a:lnTo>
                    <a:pt x="379758" y="2057309"/>
                  </a:lnTo>
                  <a:cubicBezTo>
                    <a:pt x="357031" y="2065289"/>
                    <a:pt x="333582" y="2067739"/>
                    <a:pt x="315871" y="2064156"/>
                  </a:cubicBezTo>
                  <a:lnTo>
                    <a:pt x="309311" y="2061353"/>
                  </a:lnTo>
                  <a:lnTo>
                    <a:pt x="306388" y="2056588"/>
                  </a:lnTo>
                  <a:cubicBezTo>
                    <a:pt x="305743" y="2052559"/>
                    <a:pt x="306225" y="2048247"/>
                    <a:pt x="307759" y="2043805"/>
                  </a:cubicBezTo>
                  <a:lnTo>
                    <a:pt x="317713" y="2029070"/>
                  </a:lnTo>
                  <a:lnTo>
                    <a:pt x="308635" y="2033070"/>
                  </a:lnTo>
                  <a:cubicBezTo>
                    <a:pt x="285908" y="2041049"/>
                    <a:pt x="262460" y="2043499"/>
                    <a:pt x="244749" y="2039918"/>
                  </a:cubicBezTo>
                  <a:lnTo>
                    <a:pt x="238188" y="2037114"/>
                  </a:lnTo>
                  <a:lnTo>
                    <a:pt x="235265" y="2032349"/>
                  </a:lnTo>
                  <a:cubicBezTo>
                    <a:pt x="234621" y="2028319"/>
                    <a:pt x="235103" y="2024008"/>
                    <a:pt x="236637" y="2019567"/>
                  </a:cubicBezTo>
                  <a:lnTo>
                    <a:pt x="246590" y="2004831"/>
                  </a:lnTo>
                  <a:lnTo>
                    <a:pt x="237513" y="2008830"/>
                  </a:lnTo>
                  <a:cubicBezTo>
                    <a:pt x="214785" y="2016810"/>
                    <a:pt x="191337" y="2019260"/>
                    <a:pt x="173627" y="2015678"/>
                  </a:cubicBezTo>
                  <a:lnTo>
                    <a:pt x="167066" y="2012874"/>
                  </a:lnTo>
                  <a:lnTo>
                    <a:pt x="164142" y="2008110"/>
                  </a:lnTo>
                  <a:cubicBezTo>
                    <a:pt x="163499" y="2004079"/>
                    <a:pt x="163981" y="1999768"/>
                    <a:pt x="165515" y="1995327"/>
                  </a:cubicBezTo>
                  <a:cubicBezTo>
                    <a:pt x="170115" y="1982004"/>
                    <a:pt x="184182" y="1967508"/>
                    <a:pt x="205710" y="1955899"/>
                  </a:cubicBezTo>
                  <a:cubicBezTo>
                    <a:pt x="234413" y="1940421"/>
                    <a:pt x="268228" y="1934474"/>
                    <a:pt x="291842" y="1939250"/>
                  </a:cubicBezTo>
                  <a:lnTo>
                    <a:pt x="298404" y="1942053"/>
                  </a:lnTo>
                  <a:lnTo>
                    <a:pt x="301327" y="1946818"/>
                  </a:lnTo>
                  <a:cubicBezTo>
                    <a:pt x="302614" y="1954878"/>
                    <a:pt x="299398" y="1964061"/>
                    <a:pt x="292272" y="1973164"/>
                  </a:cubicBezTo>
                  <a:lnTo>
                    <a:pt x="291963" y="1973472"/>
                  </a:lnTo>
                  <a:lnTo>
                    <a:pt x="299079" y="1970335"/>
                  </a:lnTo>
                  <a:cubicBezTo>
                    <a:pt x="321806" y="1962357"/>
                    <a:pt x="345254" y="1959907"/>
                    <a:pt x="362965" y="1963489"/>
                  </a:cubicBezTo>
                  <a:lnTo>
                    <a:pt x="369525" y="1966292"/>
                  </a:lnTo>
                  <a:lnTo>
                    <a:pt x="372449" y="1971057"/>
                  </a:lnTo>
                  <a:cubicBezTo>
                    <a:pt x="373737" y="1979118"/>
                    <a:pt x="370521" y="1988300"/>
                    <a:pt x="363395" y="1997403"/>
                  </a:cubicBezTo>
                  <a:lnTo>
                    <a:pt x="363085" y="1997710"/>
                  </a:lnTo>
                  <a:lnTo>
                    <a:pt x="370201" y="1994575"/>
                  </a:lnTo>
                  <a:cubicBezTo>
                    <a:pt x="392928" y="1986597"/>
                    <a:pt x="416377" y="1984147"/>
                    <a:pt x="434088" y="1987728"/>
                  </a:cubicBezTo>
                  <a:lnTo>
                    <a:pt x="440647" y="1990532"/>
                  </a:lnTo>
                  <a:lnTo>
                    <a:pt x="443572" y="1995296"/>
                  </a:lnTo>
                  <a:cubicBezTo>
                    <a:pt x="444860" y="2003357"/>
                    <a:pt x="441643" y="2012540"/>
                    <a:pt x="434517" y="2021642"/>
                  </a:cubicBezTo>
                  <a:lnTo>
                    <a:pt x="434207" y="2021950"/>
                  </a:lnTo>
                  <a:lnTo>
                    <a:pt x="441323" y="2018815"/>
                  </a:lnTo>
                  <a:cubicBezTo>
                    <a:pt x="464051" y="2010836"/>
                    <a:pt x="487499" y="2008385"/>
                    <a:pt x="505209" y="2011967"/>
                  </a:cubicBezTo>
                  <a:lnTo>
                    <a:pt x="511770" y="2014771"/>
                  </a:lnTo>
                  <a:lnTo>
                    <a:pt x="514694" y="2019536"/>
                  </a:lnTo>
                  <a:lnTo>
                    <a:pt x="508838" y="2036576"/>
                  </a:lnTo>
                  <a:lnTo>
                    <a:pt x="519962" y="2042343"/>
                  </a:lnTo>
                  <a:lnTo>
                    <a:pt x="548048" y="2035901"/>
                  </a:lnTo>
                  <a:cubicBezTo>
                    <a:pt x="558965" y="2034738"/>
                    <a:pt x="569255" y="2035021"/>
                    <a:pt x="578110" y="2036813"/>
                  </a:cubicBezTo>
                  <a:lnTo>
                    <a:pt x="584671" y="2039616"/>
                  </a:lnTo>
                  <a:lnTo>
                    <a:pt x="587595" y="2044380"/>
                  </a:lnTo>
                  <a:lnTo>
                    <a:pt x="585213" y="2051312"/>
                  </a:lnTo>
                  <a:lnTo>
                    <a:pt x="609090" y="2063692"/>
                  </a:lnTo>
                  <a:cubicBezTo>
                    <a:pt x="618059" y="2070023"/>
                    <a:pt x="626872" y="2077922"/>
                    <a:pt x="634854" y="2086940"/>
                  </a:cubicBezTo>
                  <a:lnTo>
                    <a:pt x="640834" y="2094855"/>
                  </a:lnTo>
                  <a:lnTo>
                    <a:pt x="639318" y="2077137"/>
                  </a:lnTo>
                  <a:cubicBezTo>
                    <a:pt x="640141" y="2072511"/>
                    <a:pt x="641819" y="2068511"/>
                    <a:pt x="644344" y="2065304"/>
                  </a:cubicBezTo>
                  <a:lnTo>
                    <a:pt x="649218" y="2062567"/>
                  </a:lnTo>
                  <a:lnTo>
                    <a:pt x="656314" y="2063313"/>
                  </a:lnTo>
                  <a:cubicBezTo>
                    <a:pt x="673526" y="2068810"/>
                    <a:pt x="692813" y="2082369"/>
                    <a:pt x="708777" y="2100406"/>
                  </a:cubicBezTo>
                  <a:lnTo>
                    <a:pt x="714758" y="2108320"/>
                  </a:lnTo>
                  <a:lnTo>
                    <a:pt x="713241" y="2090602"/>
                  </a:lnTo>
                  <a:cubicBezTo>
                    <a:pt x="714064" y="2085976"/>
                    <a:pt x="715742" y="2081977"/>
                    <a:pt x="718267" y="2078770"/>
                  </a:cubicBezTo>
                  <a:lnTo>
                    <a:pt x="723141" y="2076032"/>
                  </a:lnTo>
                  <a:lnTo>
                    <a:pt x="730237" y="2076778"/>
                  </a:lnTo>
                  <a:lnTo>
                    <a:pt x="748119" y="2086050"/>
                  </a:lnTo>
                  <a:lnTo>
                    <a:pt x="742612" y="2080093"/>
                  </a:lnTo>
                  <a:lnTo>
                    <a:pt x="741779" y="2073697"/>
                  </a:lnTo>
                  <a:cubicBezTo>
                    <a:pt x="743001" y="2069149"/>
                    <a:pt x="745541" y="2064835"/>
                    <a:pt x="749251" y="2060880"/>
                  </a:cubicBezTo>
                  <a:lnTo>
                    <a:pt x="766681" y="2050050"/>
                  </a:lnTo>
                  <a:lnTo>
                    <a:pt x="755234" y="2049984"/>
                  </a:lnTo>
                  <a:cubicBezTo>
                    <a:pt x="727533" y="2047675"/>
                    <a:pt x="701680" y="2039202"/>
                    <a:pt x="684713" y="2027080"/>
                  </a:cubicBezTo>
                  <a:lnTo>
                    <a:pt x="679124" y="2021034"/>
                  </a:lnTo>
                  <a:lnTo>
                    <a:pt x="678290" y="2014637"/>
                  </a:lnTo>
                  <a:cubicBezTo>
                    <a:pt x="679512" y="2010089"/>
                    <a:pt x="682052" y="2005776"/>
                    <a:pt x="685762" y="2001820"/>
                  </a:cubicBezTo>
                  <a:lnTo>
                    <a:pt x="703192" y="1990990"/>
                  </a:lnTo>
                  <a:lnTo>
                    <a:pt x="691745" y="1990924"/>
                  </a:lnTo>
                  <a:cubicBezTo>
                    <a:pt x="664045" y="1988616"/>
                    <a:pt x="638191" y="1980142"/>
                    <a:pt x="621224" y="1968020"/>
                  </a:cubicBezTo>
                  <a:lnTo>
                    <a:pt x="615635" y="1961975"/>
                  </a:lnTo>
                  <a:lnTo>
                    <a:pt x="614801" y="1955577"/>
                  </a:lnTo>
                  <a:cubicBezTo>
                    <a:pt x="616023" y="1951029"/>
                    <a:pt x="618563" y="1946716"/>
                    <a:pt x="622273" y="1942760"/>
                  </a:cubicBezTo>
                  <a:lnTo>
                    <a:pt x="639704" y="1931931"/>
                  </a:lnTo>
                  <a:lnTo>
                    <a:pt x="628256" y="1931865"/>
                  </a:lnTo>
                  <a:cubicBezTo>
                    <a:pt x="614406" y="1930711"/>
                    <a:pt x="601018" y="1928015"/>
                    <a:pt x="588971" y="1924093"/>
                  </a:cubicBezTo>
                  <a:lnTo>
                    <a:pt x="579477" y="1919494"/>
                  </a:lnTo>
                  <a:lnTo>
                    <a:pt x="568958" y="1922671"/>
                  </a:lnTo>
                  <a:lnTo>
                    <a:pt x="559434" y="1922307"/>
                  </a:lnTo>
                  <a:lnTo>
                    <a:pt x="564496" y="1926355"/>
                  </a:lnTo>
                  <a:cubicBezTo>
                    <a:pt x="574644" y="1937749"/>
                    <a:pt x="583750" y="1951536"/>
                    <a:pt x="590389" y="1966428"/>
                  </a:cubicBezTo>
                  <a:cubicBezTo>
                    <a:pt x="603665" y="1996213"/>
                    <a:pt x="603304" y="2021963"/>
                    <a:pt x="591420" y="2033157"/>
                  </a:cubicBezTo>
                  <a:lnTo>
                    <a:pt x="586195" y="2035144"/>
                  </a:lnTo>
                  <a:lnTo>
                    <a:pt x="579288" y="2033358"/>
                  </a:lnTo>
                  <a:cubicBezTo>
                    <a:pt x="563076" y="2025378"/>
                    <a:pt x="546004" y="2009118"/>
                    <a:pt x="532880" y="1988921"/>
                  </a:cubicBezTo>
                  <a:lnTo>
                    <a:pt x="526914" y="1977969"/>
                  </a:lnTo>
                  <a:lnTo>
                    <a:pt x="527438" y="1981918"/>
                  </a:lnTo>
                  <a:cubicBezTo>
                    <a:pt x="527523" y="1993479"/>
                    <a:pt x="524461" y="2002715"/>
                    <a:pt x="518520" y="2008311"/>
                  </a:cubicBezTo>
                  <a:lnTo>
                    <a:pt x="513295" y="2010299"/>
                  </a:lnTo>
                  <a:lnTo>
                    <a:pt x="506387" y="2008512"/>
                  </a:lnTo>
                  <a:cubicBezTo>
                    <a:pt x="490175" y="2000533"/>
                    <a:pt x="473103" y="1984273"/>
                    <a:pt x="459979" y="1964075"/>
                  </a:cubicBezTo>
                  <a:lnTo>
                    <a:pt x="456259" y="1957247"/>
                  </a:lnTo>
                  <a:lnTo>
                    <a:pt x="456316" y="1957679"/>
                  </a:lnTo>
                  <a:cubicBezTo>
                    <a:pt x="456400" y="1969239"/>
                    <a:pt x="453339" y="1978475"/>
                    <a:pt x="447397" y="1984072"/>
                  </a:cubicBezTo>
                  <a:lnTo>
                    <a:pt x="442173" y="1986059"/>
                  </a:lnTo>
                  <a:lnTo>
                    <a:pt x="435264" y="1984273"/>
                  </a:lnTo>
                  <a:cubicBezTo>
                    <a:pt x="419053" y="1976294"/>
                    <a:pt x="401981" y="1960034"/>
                    <a:pt x="388857" y="1939837"/>
                  </a:cubicBezTo>
                  <a:lnTo>
                    <a:pt x="385136" y="1933008"/>
                  </a:lnTo>
                  <a:lnTo>
                    <a:pt x="385194" y="1933441"/>
                  </a:lnTo>
                  <a:cubicBezTo>
                    <a:pt x="385278" y="1945000"/>
                    <a:pt x="382216" y="1954236"/>
                    <a:pt x="376275" y="1959833"/>
                  </a:cubicBezTo>
                  <a:lnTo>
                    <a:pt x="371050" y="1961820"/>
                  </a:lnTo>
                  <a:lnTo>
                    <a:pt x="364142" y="1960034"/>
                  </a:lnTo>
                  <a:cubicBezTo>
                    <a:pt x="347930" y="1952055"/>
                    <a:pt x="330858" y="1935795"/>
                    <a:pt x="317735" y="1915598"/>
                  </a:cubicBezTo>
                  <a:lnTo>
                    <a:pt x="314014" y="1908768"/>
                  </a:lnTo>
                  <a:lnTo>
                    <a:pt x="314071" y="1909202"/>
                  </a:lnTo>
                  <a:cubicBezTo>
                    <a:pt x="314156" y="1920762"/>
                    <a:pt x="311094" y="1929996"/>
                    <a:pt x="305152" y="1935593"/>
                  </a:cubicBezTo>
                  <a:lnTo>
                    <a:pt x="299927" y="1937581"/>
                  </a:lnTo>
                  <a:lnTo>
                    <a:pt x="293020" y="1935794"/>
                  </a:lnTo>
                  <a:cubicBezTo>
                    <a:pt x="282212" y="1930475"/>
                    <a:pt x="271022" y="1921475"/>
                    <a:pt x="260873" y="1910082"/>
                  </a:cubicBezTo>
                  <a:lnTo>
                    <a:pt x="257545" y="1904931"/>
                  </a:lnTo>
                  <a:lnTo>
                    <a:pt x="247134" y="1903317"/>
                  </a:lnTo>
                  <a:cubicBezTo>
                    <a:pt x="232594" y="1898696"/>
                    <a:pt x="219814" y="1892146"/>
                    <a:pt x="210551" y="1884445"/>
                  </a:cubicBezTo>
                  <a:lnTo>
                    <a:pt x="206104" y="1878866"/>
                  </a:lnTo>
                  <a:lnTo>
                    <a:pt x="205788" y="1873284"/>
                  </a:lnTo>
                  <a:cubicBezTo>
                    <a:pt x="207132" y="1869431"/>
                    <a:pt x="209601" y="1865864"/>
                    <a:pt x="213057" y="1862681"/>
                  </a:cubicBezTo>
                  <a:lnTo>
                    <a:pt x="230140" y="1853729"/>
                  </a:lnTo>
                  <a:lnTo>
                    <a:pt x="229995" y="1853245"/>
                  </a:lnTo>
                  <a:lnTo>
                    <a:pt x="217639" y="1852268"/>
                  </a:lnTo>
                  <a:cubicBezTo>
                    <a:pt x="193847" y="1848517"/>
                    <a:pt x="172040" y="1839557"/>
                    <a:pt x="158145" y="1828005"/>
                  </a:cubicBezTo>
                  <a:lnTo>
                    <a:pt x="153698" y="1822427"/>
                  </a:lnTo>
                  <a:lnTo>
                    <a:pt x="153382" y="1816845"/>
                  </a:lnTo>
                  <a:cubicBezTo>
                    <a:pt x="154727" y="1812992"/>
                    <a:pt x="157195" y="1809425"/>
                    <a:pt x="160651" y="1806241"/>
                  </a:cubicBezTo>
                  <a:lnTo>
                    <a:pt x="176402" y="1797987"/>
                  </a:lnTo>
                  <a:lnTo>
                    <a:pt x="166512" y="1797205"/>
                  </a:lnTo>
                  <a:cubicBezTo>
                    <a:pt x="142719" y="1793454"/>
                    <a:pt x="120913" y="1784494"/>
                    <a:pt x="107017" y="1772942"/>
                  </a:cubicBezTo>
                  <a:lnTo>
                    <a:pt x="102570" y="1767364"/>
                  </a:lnTo>
                  <a:lnTo>
                    <a:pt x="102255" y="1761782"/>
                  </a:lnTo>
                  <a:cubicBezTo>
                    <a:pt x="103599" y="1757929"/>
                    <a:pt x="106068" y="1754362"/>
                    <a:pt x="109524" y="1751178"/>
                  </a:cubicBezTo>
                  <a:lnTo>
                    <a:pt x="125274" y="1742923"/>
                  </a:lnTo>
                  <a:lnTo>
                    <a:pt x="115385" y="1742141"/>
                  </a:lnTo>
                  <a:cubicBezTo>
                    <a:pt x="91592" y="1738391"/>
                    <a:pt x="69785" y="1729431"/>
                    <a:pt x="55891" y="1717880"/>
                  </a:cubicBezTo>
                  <a:lnTo>
                    <a:pt x="51443" y="1712301"/>
                  </a:lnTo>
                  <a:lnTo>
                    <a:pt x="51128" y="1706719"/>
                  </a:lnTo>
                  <a:cubicBezTo>
                    <a:pt x="52472" y="1702866"/>
                    <a:pt x="54940" y="1699298"/>
                    <a:pt x="58397" y="1696115"/>
                  </a:cubicBezTo>
                  <a:lnTo>
                    <a:pt x="74146" y="1687861"/>
                  </a:lnTo>
                  <a:lnTo>
                    <a:pt x="64257" y="1687078"/>
                  </a:lnTo>
                  <a:cubicBezTo>
                    <a:pt x="40465" y="1683328"/>
                    <a:pt x="18658" y="1674368"/>
                    <a:pt x="4762" y="1662817"/>
                  </a:cubicBezTo>
                  <a:lnTo>
                    <a:pt x="316" y="1657237"/>
                  </a:lnTo>
                  <a:lnTo>
                    <a:pt x="0" y="1651656"/>
                  </a:lnTo>
                  <a:cubicBezTo>
                    <a:pt x="1345" y="1647803"/>
                    <a:pt x="3812" y="1644236"/>
                    <a:pt x="7269" y="1641052"/>
                  </a:cubicBezTo>
                  <a:cubicBezTo>
                    <a:pt x="17637" y="1631503"/>
                    <a:pt x="36895" y="1625410"/>
                    <a:pt x="61353" y="1625396"/>
                  </a:cubicBezTo>
                  <a:cubicBezTo>
                    <a:pt x="93964" y="1625378"/>
                    <a:pt x="126556" y="1636173"/>
                    <a:pt x="145083" y="1651575"/>
                  </a:cubicBezTo>
                  <a:lnTo>
                    <a:pt x="149530" y="1657153"/>
                  </a:lnTo>
                  <a:lnTo>
                    <a:pt x="149845" y="1662735"/>
                  </a:lnTo>
                  <a:cubicBezTo>
                    <a:pt x="147157" y="1670443"/>
                    <a:pt x="139971" y="1677003"/>
                    <a:pt x="129382" y="1681639"/>
                  </a:cubicBezTo>
                  <a:lnTo>
                    <a:pt x="128963" y="1681762"/>
                  </a:lnTo>
                  <a:lnTo>
                    <a:pt x="136716" y="1682376"/>
                  </a:lnTo>
                  <a:cubicBezTo>
                    <a:pt x="160509" y="1686126"/>
                    <a:pt x="182316" y="1695087"/>
                    <a:pt x="196210" y="1706638"/>
                  </a:cubicBezTo>
                  <a:lnTo>
                    <a:pt x="200657" y="1712216"/>
                  </a:lnTo>
                  <a:lnTo>
                    <a:pt x="200973" y="1717798"/>
                  </a:lnTo>
                  <a:cubicBezTo>
                    <a:pt x="198285" y="1725505"/>
                    <a:pt x="191099" y="1732066"/>
                    <a:pt x="180509" y="1736702"/>
                  </a:cubicBezTo>
                  <a:lnTo>
                    <a:pt x="180091" y="1736825"/>
                  </a:lnTo>
                  <a:lnTo>
                    <a:pt x="187843" y="1737439"/>
                  </a:lnTo>
                  <a:cubicBezTo>
                    <a:pt x="211636" y="1741189"/>
                    <a:pt x="233443" y="1750150"/>
                    <a:pt x="247337" y="1761701"/>
                  </a:cubicBezTo>
                  <a:lnTo>
                    <a:pt x="251785" y="1767280"/>
                  </a:lnTo>
                  <a:lnTo>
                    <a:pt x="252100" y="1772862"/>
                  </a:lnTo>
                  <a:cubicBezTo>
                    <a:pt x="249412" y="1780568"/>
                    <a:pt x="242227" y="1787129"/>
                    <a:pt x="231636" y="1791765"/>
                  </a:cubicBezTo>
                  <a:lnTo>
                    <a:pt x="231218" y="1791888"/>
                  </a:lnTo>
                  <a:lnTo>
                    <a:pt x="238971" y="1792502"/>
                  </a:lnTo>
                  <a:cubicBezTo>
                    <a:pt x="262763" y="1796253"/>
                    <a:pt x="284571" y="1805213"/>
                    <a:pt x="298465" y="1816763"/>
                  </a:cubicBezTo>
                  <a:lnTo>
                    <a:pt x="302912" y="1822343"/>
                  </a:lnTo>
                  <a:lnTo>
                    <a:pt x="303228" y="1827925"/>
                  </a:lnTo>
                  <a:lnTo>
                    <a:pt x="287968" y="1842020"/>
                  </a:lnTo>
                  <a:lnTo>
                    <a:pt x="292490" y="1847517"/>
                  </a:lnTo>
                  <a:lnTo>
                    <a:pt x="293600" y="1849554"/>
                  </a:lnTo>
                  <a:lnTo>
                    <a:pt x="297587" y="1850650"/>
                  </a:lnTo>
                  <a:lnTo>
                    <a:pt x="298353" y="1838480"/>
                  </a:lnTo>
                  <a:cubicBezTo>
                    <a:pt x="299850" y="1834027"/>
                    <a:pt x="302102" y="1830319"/>
                    <a:pt x="305072" y="1827521"/>
                  </a:cubicBezTo>
                  <a:lnTo>
                    <a:pt x="310297" y="1825533"/>
                  </a:lnTo>
                  <a:lnTo>
                    <a:pt x="317204" y="1827319"/>
                  </a:lnTo>
                  <a:lnTo>
                    <a:pt x="340840" y="1844430"/>
                  </a:lnTo>
                  <a:lnTo>
                    <a:pt x="340458" y="1843641"/>
                  </a:lnTo>
                  <a:cubicBezTo>
                    <a:pt x="337069" y="1833199"/>
                    <a:pt x="334745" y="1821595"/>
                    <a:pt x="333755" y="1809592"/>
                  </a:cubicBezTo>
                  <a:lnTo>
                    <a:pt x="333694" y="1797120"/>
                  </a:lnTo>
                  <a:lnTo>
                    <a:pt x="332283" y="1800848"/>
                  </a:lnTo>
                  <a:cubicBezTo>
                    <a:pt x="326877" y="1811065"/>
                    <a:pt x="319803" y="1817745"/>
                    <a:pt x="311917" y="1819856"/>
                  </a:cubicBezTo>
                  <a:lnTo>
                    <a:pt x="306374" y="1819128"/>
                  </a:lnTo>
                  <a:lnTo>
                    <a:pt x="301140" y="1814280"/>
                  </a:lnTo>
                  <a:cubicBezTo>
                    <a:pt x="290650" y="1799568"/>
                    <a:pt x="283327" y="1777158"/>
                    <a:pt x="281348" y="1753152"/>
                  </a:cubicBezTo>
                  <a:lnTo>
                    <a:pt x="281311" y="1745376"/>
                  </a:lnTo>
                  <a:lnTo>
                    <a:pt x="281157" y="1745784"/>
                  </a:lnTo>
                  <a:cubicBezTo>
                    <a:pt x="275749" y="1756002"/>
                    <a:pt x="268675" y="1762682"/>
                    <a:pt x="260790" y="1764793"/>
                  </a:cubicBezTo>
                  <a:lnTo>
                    <a:pt x="255247" y="1764065"/>
                  </a:lnTo>
                  <a:lnTo>
                    <a:pt x="250013" y="1759217"/>
                  </a:lnTo>
                  <a:cubicBezTo>
                    <a:pt x="239522" y="1744505"/>
                    <a:pt x="232200" y="1722095"/>
                    <a:pt x="230221" y="1698089"/>
                  </a:cubicBezTo>
                  <a:lnTo>
                    <a:pt x="230183" y="1690313"/>
                  </a:lnTo>
                  <a:lnTo>
                    <a:pt x="230029" y="1690721"/>
                  </a:lnTo>
                  <a:cubicBezTo>
                    <a:pt x="224622" y="1700939"/>
                    <a:pt x="217547" y="1707619"/>
                    <a:pt x="209662" y="1709730"/>
                  </a:cubicBezTo>
                  <a:lnTo>
                    <a:pt x="204119" y="1709002"/>
                  </a:lnTo>
                  <a:lnTo>
                    <a:pt x="198885" y="1704154"/>
                  </a:lnTo>
                  <a:cubicBezTo>
                    <a:pt x="188395" y="1689442"/>
                    <a:pt x="181073" y="1667032"/>
                    <a:pt x="179094" y="1643026"/>
                  </a:cubicBezTo>
                  <a:lnTo>
                    <a:pt x="179056" y="1635250"/>
                  </a:lnTo>
                  <a:lnTo>
                    <a:pt x="178901" y="1635658"/>
                  </a:lnTo>
                  <a:cubicBezTo>
                    <a:pt x="173495" y="1645876"/>
                    <a:pt x="166420" y="1652556"/>
                    <a:pt x="158535" y="1654666"/>
                  </a:cubicBezTo>
                  <a:lnTo>
                    <a:pt x="152992" y="1653939"/>
                  </a:lnTo>
                  <a:lnTo>
                    <a:pt x="147758" y="1649091"/>
                  </a:lnTo>
                  <a:cubicBezTo>
                    <a:pt x="133770" y="1629476"/>
                    <a:pt x="125416" y="1596172"/>
                    <a:pt x="127849" y="1563653"/>
                  </a:cubicBezTo>
                  <a:cubicBezTo>
                    <a:pt x="129673" y="1539263"/>
                    <a:pt x="137176" y="1520509"/>
                    <a:pt x="147466" y="1510876"/>
                  </a:cubicBezTo>
                  <a:cubicBezTo>
                    <a:pt x="150896" y="1507665"/>
                    <a:pt x="154635" y="1505468"/>
                    <a:pt x="158578" y="1504413"/>
                  </a:cubicBezTo>
                  <a:close/>
                  <a:moveTo>
                    <a:pt x="1900138" y="1486023"/>
                  </a:moveTo>
                  <a:lnTo>
                    <a:pt x="1905589" y="1493565"/>
                  </a:lnTo>
                  <a:lnTo>
                    <a:pt x="1909783" y="1502555"/>
                  </a:lnTo>
                  <a:lnTo>
                    <a:pt x="1911456" y="1489268"/>
                  </a:lnTo>
                  <a:close/>
                  <a:moveTo>
                    <a:pt x="3173896" y="1436248"/>
                  </a:moveTo>
                  <a:lnTo>
                    <a:pt x="3150509" y="1464489"/>
                  </a:lnTo>
                  <a:lnTo>
                    <a:pt x="3144107" y="1467641"/>
                  </a:lnTo>
                  <a:lnTo>
                    <a:pt x="3138589" y="1466756"/>
                  </a:lnTo>
                  <a:cubicBezTo>
                    <a:pt x="3131634" y="1462482"/>
                    <a:pt x="3126760" y="1454060"/>
                    <a:pt x="3124495" y="1442723"/>
                  </a:cubicBezTo>
                  <a:lnTo>
                    <a:pt x="3124464" y="1442289"/>
                  </a:lnTo>
                  <a:lnTo>
                    <a:pt x="3122207" y="1449731"/>
                  </a:lnTo>
                  <a:cubicBezTo>
                    <a:pt x="3113458" y="1472172"/>
                    <a:pt x="3100043" y="1491559"/>
                    <a:pt x="3085789" y="1502664"/>
                  </a:cubicBezTo>
                  <a:lnTo>
                    <a:pt x="3079388" y="1505816"/>
                  </a:lnTo>
                  <a:lnTo>
                    <a:pt x="3073869" y="1504931"/>
                  </a:lnTo>
                  <a:cubicBezTo>
                    <a:pt x="3066915" y="1500657"/>
                    <a:pt x="3062042" y="1492235"/>
                    <a:pt x="3059776" y="1480899"/>
                  </a:cubicBezTo>
                  <a:lnTo>
                    <a:pt x="3059744" y="1480464"/>
                  </a:lnTo>
                  <a:lnTo>
                    <a:pt x="3057489" y="1487906"/>
                  </a:lnTo>
                  <a:cubicBezTo>
                    <a:pt x="3048739" y="1510347"/>
                    <a:pt x="3035323" y="1529735"/>
                    <a:pt x="3021069" y="1540839"/>
                  </a:cubicBezTo>
                  <a:lnTo>
                    <a:pt x="3014668" y="1543991"/>
                  </a:lnTo>
                  <a:lnTo>
                    <a:pt x="3009149" y="1543105"/>
                  </a:lnTo>
                  <a:cubicBezTo>
                    <a:pt x="3002194" y="1538832"/>
                    <a:pt x="2997322" y="1530411"/>
                    <a:pt x="2995057" y="1519074"/>
                  </a:cubicBezTo>
                  <a:lnTo>
                    <a:pt x="2995025" y="1518639"/>
                  </a:lnTo>
                  <a:lnTo>
                    <a:pt x="2992769" y="1526080"/>
                  </a:lnTo>
                  <a:cubicBezTo>
                    <a:pt x="2984020" y="1548523"/>
                    <a:pt x="2970604" y="1567910"/>
                    <a:pt x="2956350" y="1579014"/>
                  </a:cubicBezTo>
                  <a:lnTo>
                    <a:pt x="2949949" y="1582166"/>
                  </a:lnTo>
                  <a:lnTo>
                    <a:pt x="2944429" y="1581281"/>
                  </a:lnTo>
                  <a:cubicBezTo>
                    <a:pt x="2937476" y="1577007"/>
                    <a:pt x="2932602" y="1568585"/>
                    <a:pt x="2930337" y="1557250"/>
                  </a:cubicBezTo>
                  <a:lnTo>
                    <a:pt x="2930050" y="1553274"/>
                  </a:lnTo>
                  <a:lnTo>
                    <a:pt x="2926697" y="1564332"/>
                  </a:lnTo>
                  <a:lnTo>
                    <a:pt x="2920839" y="1589024"/>
                  </a:lnTo>
                  <a:lnTo>
                    <a:pt x="2902375" y="1618774"/>
                  </a:lnTo>
                  <a:lnTo>
                    <a:pt x="2921117" y="1614291"/>
                  </a:lnTo>
                  <a:lnTo>
                    <a:pt x="2937902" y="1614644"/>
                  </a:lnTo>
                  <a:lnTo>
                    <a:pt x="2940433" y="1613798"/>
                  </a:lnTo>
                  <a:lnTo>
                    <a:pt x="2963681" y="1613786"/>
                  </a:lnTo>
                  <a:lnTo>
                    <a:pt x="2950455" y="1591495"/>
                  </a:lnTo>
                  <a:lnTo>
                    <a:pt x="2952350" y="1586235"/>
                  </a:lnTo>
                  <a:lnTo>
                    <a:pt x="2958204" y="1582158"/>
                  </a:lnTo>
                  <a:cubicBezTo>
                    <a:pt x="2974819" y="1575055"/>
                    <a:pt x="2998276" y="1572693"/>
                    <a:pt x="3022150" y="1575891"/>
                  </a:cubicBezTo>
                  <a:lnTo>
                    <a:pt x="3029754" y="1577516"/>
                  </a:lnTo>
                  <a:lnTo>
                    <a:pt x="3029390" y="1577279"/>
                  </a:lnTo>
                  <a:cubicBezTo>
                    <a:pt x="3020563" y="1569813"/>
                    <a:pt x="3015549" y="1561474"/>
                    <a:pt x="3015173" y="1553320"/>
                  </a:cubicBezTo>
                  <a:lnTo>
                    <a:pt x="3017070" y="1548060"/>
                  </a:lnTo>
                  <a:lnTo>
                    <a:pt x="3022925" y="1543983"/>
                  </a:lnTo>
                  <a:cubicBezTo>
                    <a:pt x="3039539" y="1536879"/>
                    <a:pt x="3062996" y="1534518"/>
                    <a:pt x="3086869" y="1537716"/>
                  </a:cubicBezTo>
                  <a:lnTo>
                    <a:pt x="3094474" y="1539342"/>
                  </a:lnTo>
                  <a:lnTo>
                    <a:pt x="3094108" y="1539103"/>
                  </a:lnTo>
                  <a:cubicBezTo>
                    <a:pt x="3085282" y="1531638"/>
                    <a:pt x="3080269" y="1523299"/>
                    <a:pt x="3079893" y="1515144"/>
                  </a:cubicBezTo>
                  <a:lnTo>
                    <a:pt x="3081788" y="1509885"/>
                  </a:lnTo>
                  <a:lnTo>
                    <a:pt x="3087643" y="1505808"/>
                  </a:lnTo>
                  <a:cubicBezTo>
                    <a:pt x="3104258" y="1498705"/>
                    <a:pt x="3127716" y="1496343"/>
                    <a:pt x="3151588" y="1499541"/>
                  </a:cubicBezTo>
                  <a:lnTo>
                    <a:pt x="3159194" y="1501166"/>
                  </a:lnTo>
                  <a:lnTo>
                    <a:pt x="3158828" y="1500929"/>
                  </a:lnTo>
                  <a:cubicBezTo>
                    <a:pt x="3150002" y="1493462"/>
                    <a:pt x="3144988" y="1485123"/>
                    <a:pt x="3144613" y="1476970"/>
                  </a:cubicBezTo>
                  <a:lnTo>
                    <a:pt x="3146508" y="1471710"/>
                  </a:lnTo>
                  <a:lnTo>
                    <a:pt x="3152363" y="1467633"/>
                  </a:lnTo>
                  <a:lnTo>
                    <a:pt x="3177536" y="1462876"/>
                  </a:lnTo>
                  <a:lnTo>
                    <a:pt x="3173144" y="1446032"/>
                  </a:lnTo>
                  <a:close/>
                  <a:moveTo>
                    <a:pt x="1807927" y="1377340"/>
                  </a:moveTo>
                  <a:lnTo>
                    <a:pt x="1813013" y="1410352"/>
                  </a:lnTo>
                  <a:lnTo>
                    <a:pt x="1805199" y="1428090"/>
                  </a:lnTo>
                  <a:lnTo>
                    <a:pt x="1815788" y="1436812"/>
                  </a:lnTo>
                  <a:cubicBezTo>
                    <a:pt x="1823233" y="1444879"/>
                    <a:pt x="1830198" y="1454447"/>
                    <a:pt x="1836118" y="1464936"/>
                  </a:cubicBezTo>
                  <a:lnTo>
                    <a:pt x="1840310" y="1473925"/>
                  </a:lnTo>
                  <a:lnTo>
                    <a:pt x="1842533" y="1456283"/>
                  </a:lnTo>
                  <a:cubicBezTo>
                    <a:pt x="1844305" y="1451931"/>
                    <a:pt x="1846783" y="1448370"/>
                    <a:pt x="1849923" y="1445763"/>
                  </a:cubicBezTo>
                  <a:lnTo>
                    <a:pt x="1855262" y="1444106"/>
                  </a:lnTo>
                  <a:lnTo>
                    <a:pt x="1862044" y="1446320"/>
                  </a:lnTo>
                  <a:lnTo>
                    <a:pt x="1871076" y="1453760"/>
                  </a:lnTo>
                  <a:lnTo>
                    <a:pt x="1874877" y="1448341"/>
                  </a:lnTo>
                  <a:lnTo>
                    <a:pt x="1890715" y="1440256"/>
                  </a:lnTo>
                  <a:lnTo>
                    <a:pt x="1880835" y="1439368"/>
                  </a:lnTo>
                  <a:cubicBezTo>
                    <a:pt x="1857084" y="1435361"/>
                    <a:pt x="1835375" y="1426166"/>
                    <a:pt x="1821606" y="1414466"/>
                  </a:cubicBezTo>
                  <a:lnTo>
                    <a:pt x="1817218" y="1408839"/>
                  </a:lnTo>
                  <a:lnTo>
                    <a:pt x="1816964" y="1403255"/>
                  </a:lnTo>
                  <a:cubicBezTo>
                    <a:pt x="1818349" y="1399416"/>
                    <a:pt x="1820856" y="1395876"/>
                    <a:pt x="1824346" y="1392731"/>
                  </a:cubicBezTo>
                  <a:lnTo>
                    <a:pt x="1840184" y="1384646"/>
                  </a:lnTo>
                  <a:lnTo>
                    <a:pt x="1830304" y="1383757"/>
                  </a:lnTo>
                  <a:close/>
                  <a:moveTo>
                    <a:pt x="1785287" y="1328642"/>
                  </a:moveTo>
                  <a:lnTo>
                    <a:pt x="1786374" y="1330708"/>
                  </a:lnTo>
                  <a:lnTo>
                    <a:pt x="1789653" y="1329035"/>
                  </a:lnTo>
                  <a:close/>
                  <a:moveTo>
                    <a:pt x="3337634" y="1318798"/>
                  </a:moveTo>
                  <a:lnTo>
                    <a:pt x="3337620" y="1326575"/>
                  </a:lnTo>
                  <a:cubicBezTo>
                    <a:pt x="3335713" y="1350586"/>
                    <a:pt x="3328458" y="1373018"/>
                    <a:pt x="3318010" y="1387762"/>
                  </a:cubicBezTo>
                  <a:lnTo>
                    <a:pt x="3312790" y="1392625"/>
                  </a:lnTo>
                  <a:lnTo>
                    <a:pt x="3307251" y="1393369"/>
                  </a:lnTo>
                  <a:cubicBezTo>
                    <a:pt x="3299359" y="1391283"/>
                    <a:pt x="3292264" y="1384624"/>
                    <a:pt x="3286827" y="1374422"/>
                  </a:cubicBezTo>
                  <a:lnTo>
                    <a:pt x="3286671" y="1374014"/>
                  </a:lnTo>
                  <a:lnTo>
                    <a:pt x="3286656" y="1381790"/>
                  </a:lnTo>
                  <a:cubicBezTo>
                    <a:pt x="3284749" y="1405802"/>
                    <a:pt x="3277494" y="1428234"/>
                    <a:pt x="3267049" y="1442977"/>
                  </a:cubicBezTo>
                  <a:lnTo>
                    <a:pt x="3261829" y="1447840"/>
                  </a:lnTo>
                  <a:lnTo>
                    <a:pt x="3256287" y="1448585"/>
                  </a:lnTo>
                  <a:cubicBezTo>
                    <a:pt x="3248396" y="1446498"/>
                    <a:pt x="3241302" y="1439839"/>
                    <a:pt x="3235865" y="1429637"/>
                  </a:cubicBezTo>
                  <a:lnTo>
                    <a:pt x="3234443" y="1425914"/>
                  </a:lnTo>
                  <a:lnTo>
                    <a:pt x="3234420" y="1438386"/>
                  </a:lnTo>
                  <a:lnTo>
                    <a:pt x="3229268" y="1464971"/>
                  </a:lnTo>
                  <a:lnTo>
                    <a:pt x="3240081" y="1466447"/>
                  </a:lnTo>
                  <a:lnTo>
                    <a:pt x="3244163" y="1468272"/>
                  </a:lnTo>
                  <a:lnTo>
                    <a:pt x="3248802" y="1465987"/>
                  </a:lnTo>
                  <a:lnTo>
                    <a:pt x="3254322" y="1466872"/>
                  </a:lnTo>
                  <a:cubicBezTo>
                    <a:pt x="3257799" y="1469008"/>
                    <a:pt x="3260755" y="1472183"/>
                    <a:pt x="3263127" y="1476240"/>
                  </a:cubicBezTo>
                  <a:lnTo>
                    <a:pt x="3263284" y="1476818"/>
                  </a:lnTo>
                  <a:lnTo>
                    <a:pt x="3269607" y="1479644"/>
                  </a:lnTo>
                  <a:lnTo>
                    <a:pt x="3274816" y="1478194"/>
                  </a:lnTo>
                  <a:lnTo>
                    <a:pt x="3279267" y="1469726"/>
                  </a:lnTo>
                  <a:lnTo>
                    <a:pt x="3265001" y="1456627"/>
                  </a:lnTo>
                  <a:lnTo>
                    <a:pt x="3265300" y="1451045"/>
                  </a:lnTo>
                  <a:lnTo>
                    <a:pt x="3269731" y="1445453"/>
                  </a:lnTo>
                  <a:cubicBezTo>
                    <a:pt x="3283590" y="1433860"/>
                    <a:pt x="3305372" y="1424835"/>
                    <a:pt x="3329153" y="1421013"/>
                  </a:cubicBezTo>
                  <a:lnTo>
                    <a:pt x="3336903" y="1420377"/>
                  </a:lnTo>
                  <a:lnTo>
                    <a:pt x="3336485" y="1420254"/>
                  </a:lnTo>
                  <a:cubicBezTo>
                    <a:pt x="3325880" y="1415650"/>
                    <a:pt x="3318675" y="1409112"/>
                    <a:pt x="3315964" y="1401411"/>
                  </a:cubicBezTo>
                  <a:lnTo>
                    <a:pt x="3316263" y="1395829"/>
                  </a:lnTo>
                  <a:lnTo>
                    <a:pt x="3320694" y="1390237"/>
                  </a:lnTo>
                  <a:cubicBezTo>
                    <a:pt x="3327624" y="1384441"/>
                    <a:pt x="3336533" y="1379286"/>
                    <a:pt x="3346683" y="1375103"/>
                  </a:cubicBezTo>
                  <a:lnTo>
                    <a:pt x="3351909" y="1373649"/>
                  </a:lnTo>
                  <a:lnTo>
                    <a:pt x="3350920" y="1370659"/>
                  </a:lnTo>
                  <a:lnTo>
                    <a:pt x="3351394" y="1331827"/>
                  </a:lnTo>
                  <a:lnTo>
                    <a:pt x="3337789" y="1319206"/>
                  </a:lnTo>
                  <a:close/>
                  <a:moveTo>
                    <a:pt x="1001744" y="1272851"/>
                  </a:moveTo>
                  <a:lnTo>
                    <a:pt x="1007333" y="1272936"/>
                  </a:lnTo>
                  <a:lnTo>
                    <a:pt x="1013091" y="1277148"/>
                  </a:lnTo>
                  <a:cubicBezTo>
                    <a:pt x="1025206" y="1290554"/>
                    <a:pt x="1035060" y="1311972"/>
                    <a:pt x="1039790" y="1335589"/>
                  </a:cubicBezTo>
                  <a:lnTo>
                    <a:pt x="1040980" y="1345438"/>
                  </a:lnTo>
                  <a:lnTo>
                    <a:pt x="1048577" y="1329361"/>
                  </a:lnTo>
                  <a:cubicBezTo>
                    <a:pt x="1051615" y="1325775"/>
                    <a:pt x="1055077" y="1323161"/>
                    <a:pt x="1058872" y="1321660"/>
                  </a:cubicBezTo>
                  <a:lnTo>
                    <a:pt x="1064461" y="1321744"/>
                  </a:lnTo>
                  <a:lnTo>
                    <a:pt x="1070219" y="1325956"/>
                  </a:lnTo>
                  <a:cubicBezTo>
                    <a:pt x="1082334" y="1339363"/>
                    <a:pt x="1092188" y="1360782"/>
                    <a:pt x="1096918" y="1384399"/>
                  </a:cubicBezTo>
                  <a:lnTo>
                    <a:pt x="1098108" y="1394247"/>
                  </a:lnTo>
                  <a:lnTo>
                    <a:pt x="1105706" y="1378169"/>
                  </a:lnTo>
                  <a:cubicBezTo>
                    <a:pt x="1108742" y="1374584"/>
                    <a:pt x="1112204" y="1371971"/>
                    <a:pt x="1115999" y="1370468"/>
                  </a:cubicBezTo>
                  <a:lnTo>
                    <a:pt x="1121589" y="1370552"/>
                  </a:lnTo>
                  <a:lnTo>
                    <a:pt x="1127347" y="1374766"/>
                  </a:lnTo>
                  <a:cubicBezTo>
                    <a:pt x="1139463" y="1388171"/>
                    <a:pt x="1149316" y="1409590"/>
                    <a:pt x="1154047" y="1433208"/>
                  </a:cubicBezTo>
                  <a:lnTo>
                    <a:pt x="1155237" y="1443055"/>
                  </a:lnTo>
                  <a:lnTo>
                    <a:pt x="1162833" y="1426978"/>
                  </a:lnTo>
                  <a:cubicBezTo>
                    <a:pt x="1165871" y="1423393"/>
                    <a:pt x="1169333" y="1420780"/>
                    <a:pt x="1173127" y="1419278"/>
                  </a:cubicBezTo>
                  <a:lnTo>
                    <a:pt x="1178718" y="1419362"/>
                  </a:lnTo>
                  <a:lnTo>
                    <a:pt x="1184476" y="1423575"/>
                  </a:lnTo>
                  <a:cubicBezTo>
                    <a:pt x="1196590" y="1436981"/>
                    <a:pt x="1206444" y="1458398"/>
                    <a:pt x="1211175" y="1482017"/>
                  </a:cubicBezTo>
                  <a:lnTo>
                    <a:pt x="1212773" y="1495244"/>
                  </a:lnTo>
                  <a:lnTo>
                    <a:pt x="1221390" y="1477007"/>
                  </a:lnTo>
                  <a:cubicBezTo>
                    <a:pt x="1224428" y="1473422"/>
                    <a:pt x="1227890" y="1470809"/>
                    <a:pt x="1231684" y="1469307"/>
                  </a:cubicBezTo>
                  <a:lnTo>
                    <a:pt x="1237274" y="1469391"/>
                  </a:lnTo>
                  <a:lnTo>
                    <a:pt x="1243033" y="1473604"/>
                  </a:lnTo>
                  <a:cubicBezTo>
                    <a:pt x="1251110" y="1482541"/>
                    <a:pt x="1258181" y="1495040"/>
                    <a:pt x="1263399" y="1509376"/>
                  </a:cubicBezTo>
                  <a:lnTo>
                    <a:pt x="1272386" y="1554858"/>
                  </a:lnTo>
                  <a:lnTo>
                    <a:pt x="1272813" y="1555210"/>
                  </a:lnTo>
                  <a:cubicBezTo>
                    <a:pt x="1280260" y="1563277"/>
                    <a:pt x="1287225" y="1572844"/>
                    <a:pt x="1293144" y="1583333"/>
                  </a:cubicBezTo>
                  <a:lnTo>
                    <a:pt x="1297337" y="1592323"/>
                  </a:lnTo>
                  <a:lnTo>
                    <a:pt x="1299559" y="1574680"/>
                  </a:lnTo>
                  <a:cubicBezTo>
                    <a:pt x="1301331" y="1570328"/>
                    <a:pt x="1303809" y="1566769"/>
                    <a:pt x="1306949" y="1564161"/>
                  </a:cubicBezTo>
                  <a:lnTo>
                    <a:pt x="1312287" y="1562504"/>
                  </a:lnTo>
                  <a:lnTo>
                    <a:pt x="1319071" y="1564717"/>
                  </a:lnTo>
                  <a:cubicBezTo>
                    <a:pt x="1334754" y="1573693"/>
                    <a:pt x="1350777" y="1590986"/>
                    <a:pt x="1362615" y="1611963"/>
                  </a:cubicBezTo>
                  <a:lnTo>
                    <a:pt x="1366808" y="1620953"/>
                  </a:lnTo>
                  <a:lnTo>
                    <a:pt x="1369031" y="1603310"/>
                  </a:lnTo>
                  <a:cubicBezTo>
                    <a:pt x="1370803" y="1598958"/>
                    <a:pt x="1373281" y="1595398"/>
                    <a:pt x="1376420" y="1592791"/>
                  </a:cubicBezTo>
                  <a:lnTo>
                    <a:pt x="1381760" y="1591134"/>
                  </a:lnTo>
                  <a:lnTo>
                    <a:pt x="1388542" y="1593348"/>
                  </a:lnTo>
                  <a:cubicBezTo>
                    <a:pt x="1404225" y="1602323"/>
                    <a:pt x="1420248" y="1619617"/>
                    <a:pt x="1432086" y="1640593"/>
                  </a:cubicBezTo>
                  <a:lnTo>
                    <a:pt x="1436279" y="1649583"/>
                  </a:lnTo>
                  <a:lnTo>
                    <a:pt x="1438502" y="1631940"/>
                  </a:lnTo>
                  <a:cubicBezTo>
                    <a:pt x="1440274" y="1627588"/>
                    <a:pt x="1442751" y="1624029"/>
                    <a:pt x="1445892" y="1621422"/>
                  </a:cubicBezTo>
                  <a:lnTo>
                    <a:pt x="1451231" y="1619764"/>
                  </a:lnTo>
                  <a:lnTo>
                    <a:pt x="1458013" y="1621978"/>
                  </a:lnTo>
                  <a:cubicBezTo>
                    <a:pt x="1473696" y="1630953"/>
                    <a:pt x="1489719" y="1648247"/>
                    <a:pt x="1501558" y="1669224"/>
                  </a:cubicBezTo>
                  <a:lnTo>
                    <a:pt x="1507189" y="1681297"/>
                  </a:lnTo>
                  <a:lnTo>
                    <a:pt x="1509710" y="1661286"/>
                  </a:lnTo>
                  <a:cubicBezTo>
                    <a:pt x="1511482" y="1656935"/>
                    <a:pt x="1513961" y="1653375"/>
                    <a:pt x="1517099" y="1650767"/>
                  </a:cubicBezTo>
                  <a:lnTo>
                    <a:pt x="1522439" y="1649109"/>
                  </a:lnTo>
                  <a:lnTo>
                    <a:pt x="1529221" y="1651324"/>
                  </a:lnTo>
                  <a:cubicBezTo>
                    <a:pt x="1550131" y="1663290"/>
                    <a:pt x="1571648" y="1690046"/>
                    <a:pt x="1583041" y="1720601"/>
                  </a:cubicBezTo>
                  <a:cubicBezTo>
                    <a:pt x="1594434" y="1751158"/>
                    <a:pt x="1592466" y="1776835"/>
                    <a:pt x="1579907" y="1787265"/>
                  </a:cubicBezTo>
                  <a:lnTo>
                    <a:pt x="1574569" y="1788922"/>
                  </a:lnTo>
                  <a:lnTo>
                    <a:pt x="1567785" y="1786708"/>
                  </a:lnTo>
                  <a:cubicBezTo>
                    <a:pt x="1552104" y="1777733"/>
                    <a:pt x="1536080" y="1760439"/>
                    <a:pt x="1524241" y="1739463"/>
                  </a:cubicBezTo>
                  <a:lnTo>
                    <a:pt x="1518970" y="1728160"/>
                  </a:lnTo>
                  <a:lnTo>
                    <a:pt x="1519248" y="1732134"/>
                  </a:lnTo>
                  <a:cubicBezTo>
                    <a:pt x="1518610" y="1743677"/>
                    <a:pt x="1514979" y="1752703"/>
                    <a:pt x="1508699" y="1757918"/>
                  </a:cubicBezTo>
                  <a:lnTo>
                    <a:pt x="1503360" y="1759577"/>
                  </a:lnTo>
                  <a:lnTo>
                    <a:pt x="1496578" y="1757363"/>
                  </a:lnTo>
                  <a:cubicBezTo>
                    <a:pt x="1480895" y="1748387"/>
                    <a:pt x="1464871" y="1731093"/>
                    <a:pt x="1453033" y="1710117"/>
                  </a:cubicBezTo>
                  <a:lnTo>
                    <a:pt x="1449746" y="1703069"/>
                  </a:lnTo>
                  <a:lnTo>
                    <a:pt x="1449776" y="1703504"/>
                  </a:lnTo>
                  <a:cubicBezTo>
                    <a:pt x="1449139" y="1715046"/>
                    <a:pt x="1445508" y="1724073"/>
                    <a:pt x="1439228" y="1729288"/>
                  </a:cubicBezTo>
                  <a:lnTo>
                    <a:pt x="1433888" y="1730946"/>
                  </a:lnTo>
                  <a:lnTo>
                    <a:pt x="1427107" y="1728732"/>
                  </a:lnTo>
                  <a:cubicBezTo>
                    <a:pt x="1411424" y="1719756"/>
                    <a:pt x="1395400" y="1702463"/>
                    <a:pt x="1383562" y="1681486"/>
                  </a:cubicBezTo>
                  <a:lnTo>
                    <a:pt x="1380274" y="1674439"/>
                  </a:lnTo>
                  <a:lnTo>
                    <a:pt x="1380305" y="1674874"/>
                  </a:lnTo>
                  <a:cubicBezTo>
                    <a:pt x="1379668" y="1686416"/>
                    <a:pt x="1376037" y="1695443"/>
                    <a:pt x="1369756" y="1700659"/>
                  </a:cubicBezTo>
                  <a:lnTo>
                    <a:pt x="1364417" y="1702316"/>
                  </a:lnTo>
                  <a:lnTo>
                    <a:pt x="1357635" y="1700102"/>
                  </a:lnTo>
                  <a:cubicBezTo>
                    <a:pt x="1341953" y="1691127"/>
                    <a:pt x="1325929" y="1673833"/>
                    <a:pt x="1314090" y="1652856"/>
                  </a:cubicBezTo>
                  <a:lnTo>
                    <a:pt x="1310803" y="1645808"/>
                  </a:lnTo>
                  <a:lnTo>
                    <a:pt x="1310833" y="1646243"/>
                  </a:lnTo>
                  <a:cubicBezTo>
                    <a:pt x="1310197" y="1657786"/>
                    <a:pt x="1306565" y="1666812"/>
                    <a:pt x="1300286" y="1672028"/>
                  </a:cubicBezTo>
                  <a:lnTo>
                    <a:pt x="1294946" y="1673686"/>
                  </a:lnTo>
                  <a:lnTo>
                    <a:pt x="1288164" y="1671471"/>
                  </a:lnTo>
                  <a:cubicBezTo>
                    <a:pt x="1277709" y="1665489"/>
                    <a:pt x="1267102" y="1655808"/>
                    <a:pt x="1257685" y="1643804"/>
                  </a:cubicBezTo>
                  <a:lnTo>
                    <a:pt x="1243482" y="1618484"/>
                  </a:lnTo>
                  <a:lnTo>
                    <a:pt x="1243355" y="1618482"/>
                  </a:lnTo>
                  <a:lnTo>
                    <a:pt x="1237597" y="1614269"/>
                  </a:lnTo>
                  <a:cubicBezTo>
                    <a:pt x="1225482" y="1600863"/>
                    <a:pt x="1215628" y="1579445"/>
                    <a:pt x="1210898" y="1555827"/>
                  </a:cubicBezTo>
                  <a:lnTo>
                    <a:pt x="1209402" y="1543446"/>
                  </a:lnTo>
                  <a:lnTo>
                    <a:pt x="1208430" y="1547309"/>
                  </a:lnTo>
                  <a:cubicBezTo>
                    <a:pt x="1204236" y="1558082"/>
                    <a:pt x="1197979" y="1565532"/>
                    <a:pt x="1190388" y="1568537"/>
                  </a:cubicBezTo>
                  <a:lnTo>
                    <a:pt x="1184799" y="1568453"/>
                  </a:lnTo>
                  <a:lnTo>
                    <a:pt x="1179041" y="1564239"/>
                  </a:lnTo>
                  <a:cubicBezTo>
                    <a:pt x="1166925" y="1550834"/>
                    <a:pt x="1157072" y="1529415"/>
                    <a:pt x="1152341" y="1505798"/>
                  </a:cubicBezTo>
                  <a:lnTo>
                    <a:pt x="1151408" y="1498078"/>
                  </a:lnTo>
                  <a:lnTo>
                    <a:pt x="1151302" y="1498501"/>
                  </a:lnTo>
                  <a:cubicBezTo>
                    <a:pt x="1147108" y="1509273"/>
                    <a:pt x="1140850" y="1516723"/>
                    <a:pt x="1133261" y="1519728"/>
                  </a:cubicBezTo>
                  <a:lnTo>
                    <a:pt x="1127670" y="1519644"/>
                  </a:lnTo>
                  <a:lnTo>
                    <a:pt x="1121912" y="1515431"/>
                  </a:lnTo>
                  <a:cubicBezTo>
                    <a:pt x="1109797" y="1502025"/>
                    <a:pt x="1099943" y="1480606"/>
                    <a:pt x="1095213" y="1456989"/>
                  </a:cubicBezTo>
                  <a:lnTo>
                    <a:pt x="1094280" y="1449268"/>
                  </a:lnTo>
                  <a:lnTo>
                    <a:pt x="1094173" y="1449692"/>
                  </a:lnTo>
                  <a:cubicBezTo>
                    <a:pt x="1089979" y="1460464"/>
                    <a:pt x="1083721" y="1467915"/>
                    <a:pt x="1076132" y="1470919"/>
                  </a:cubicBezTo>
                  <a:lnTo>
                    <a:pt x="1070542" y="1470835"/>
                  </a:lnTo>
                  <a:lnTo>
                    <a:pt x="1064784" y="1466622"/>
                  </a:lnTo>
                  <a:cubicBezTo>
                    <a:pt x="1052669" y="1453216"/>
                    <a:pt x="1042815" y="1431798"/>
                    <a:pt x="1038085" y="1408180"/>
                  </a:cubicBezTo>
                  <a:lnTo>
                    <a:pt x="1037152" y="1400460"/>
                  </a:lnTo>
                  <a:lnTo>
                    <a:pt x="1037046" y="1400883"/>
                  </a:lnTo>
                  <a:cubicBezTo>
                    <a:pt x="1032851" y="1411655"/>
                    <a:pt x="1026593" y="1419106"/>
                    <a:pt x="1019003" y="1422110"/>
                  </a:cubicBezTo>
                  <a:lnTo>
                    <a:pt x="1013414" y="1422026"/>
                  </a:lnTo>
                  <a:lnTo>
                    <a:pt x="1007656" y="1417812"/>
                  </a:lnTo>
                  <a:cubicBezTo>
                    <a:pt x="991502" y="1399939"/>
                    <a:pt x="979369" y="1367819"/>
                    <a:pt x="978040" y="1335236"/>
                  </a:cubicBezTo>
                  <a:cubicBezTo>
                    <a:pt x="977044" y="1310799"/>
                    <a:pt x="982336" y="1291305"/>
                    <a:pt x="991450" y="1280551"/>
                  </a:cubicBezTo>
                  <a:cubicBezTo>
                    <a:pt x="994487" y="1276967"/>
                    <a:pt x="997949" y="1274353"/>
                    <a:pt x="1001744" y="1272851"/>
                  </a:cubicBezTo>
                  <a:close/>
                  <a:moveTo>
                    <a:pt x="3388596" y="1263583"/>
                  </a:moveTo>
                  <a:lnTo>
                    <a:pt x="3388582" y="1271359"/>
                  </a:lnTo>
                  <a:lnTo>
                    <a:pt x="3386293" y="1283173"/>
                  </a:lnTo>
                  <a:lnTo>
                    <a:pt x="3386923" y="1283485"/>
                  </a:lnTo>
                  <a:lnTo>
                    <a:pt x="3398714" y="1299849"/>
                  </a:lnTo>
                  <a:lnTo>
                    <a:pt x="3397879" y="1286552"/>
                  </a:lnTo>
                  <a:lnTo>
                    <a:pt x="3399487" y="1273950"/>
                  </a:lnTo>
                  <a:lnTo>
                    <a:pt x="3388753" y="1263991"/>
                  </a:lnTo>
                  <a:close/>
                  <a:moveTo>
                    <a:pt x="1581559" y="1243605"/>
                  </a:moveTo>
                  <a:lnTo>
                    <a:pt x="1586240" y="1250457"/>
                  </a:lnTo>
                  <a:lnTo>
                    <a:pt x="1595626" y="1245536"/>
                  </a:lnTo>
                  <a:lnTo>
                    <a:pt x="1585738" y="1244754"/>
                  </a:lnTo>
                  <a:close/>
                  <a:moveTo>
                    <a:pt x="1458470" y="1227889"/>
                  </a:moveTo>
                  <a:lnTo>
                    <a:pt x="1455280" y="1228833"/>
                  </a:lnTo>
                  <a:lnTo>
                    <a:pt x="1458717" y="1229105"/>
                  </a:lnTo>
                  <a:close/>
                  <a:moveTo>
                    <a:pt x="782465" y="1213901"/>
                  </a:moveTo>
                  <a:lnTo>
                    <a:pt x="788008" y="1214629"/>
                  </a:lnTo>
                  <a:lnTo>
                    <a:pt x="793242" y="1219477"/>
                  </a:lnTo>
                  <a:cubicBezTo>
                    <a:pt x="803733" y="1234188"/>
                    <a:pt x="811055" y="1256599"/>
                    <a:pt x="813034" y="1280605"/>
                  </a:cubicBezTo>
                  <a:lnTo>
                    <a:pt x="813082" y="1290524"/>
                  </a:lnTo>
                  <a:lnTo>
                    <a:pt x="822480" y="1275428"/>
                  </a:lnTo>
                  <a:cubicBezTo>
                    <a:pt x="825910" y="1272217"/>
                    <a:pt x="829650" y="1270020"/>
                    <a:pt x="833592" y="1268964"/>
                  </a:cubicBezTo>
                  <a:lnTo>
                    <a:pt x="839135" y="1269692"/>
                  </a:lnTo>
                  <a:lnTo>
                    <a:pt x="844369" y="1274540"/>
                  </a:lnTo>
                  <a:cubicBezTo>
                    <a:pt x="854861" y="1289251"/>
                    <a:pt x="862182" y="1311662"/>
                    <a:pt x="864161" y="1335668"/>
                  </a:cubicBezTo>
                  <a:lnTo>
                    <a:pt x="864209" y="1345587"/>
                  </a:lnTo>
                  <a:lnTo>
                    <a:pt x="873607" y="1330491"/>
                  </a:lnTo>
                  <a:cubicBezTo>
                    <a:pt x="877038" y="1327280"/>
                    <a:pt x="880777" y="1325083"/>
                    <a:pt x="884720" y="1324027"/>
                  </a:cubicBezTo>
                  <a:lnTo>
                    <a:pt x="890263" y="1324755"/>
                  </a:lnTo>
                  <a:lnTo>
                    <a:pt x="895497" y="1329602"/>
                  </a:lnTo>
                  <a:cubicBezTo>
                    <a:pt x="905988" y="1344314"/>
                    <a:pt x="913310" y="1366725"/>
                    <a:pt x="915289" y="1390730"/>
                  </a:cubicBezTo>
                  <a:lnTo>
                    <a:pt x="915337" y="1400650"/>
                  </a:lnTo>
                  <a:lnTo>
                    <a:pt x="924735" y="1385554"/>
                  </a:lnTo>
                  <a:cubicBezTo>
                    <a:pt x="928165" y="1382343"/>
                    <a:pt x="931904" y="1380146"/>
                    <a:pt x="935847" y="1379091"/>
                  </a:cubicBezTo>
                  <a:lnTo>
                    <a:pt x="941391" y="1379818"/>
                  </a:lnTo>
                  <a:lnTo>
                    <a:pt x="946625" y="1384665"/>
                  </a:lnTo>
                  <a:lnTo>
                    <a:pt x="956777" y="1405671"/>
                  </a:lnTo>
                  <a:lnTo>
                    <a:pt x="966772" y="1406055"/>
                  </a:lnTo>
                  <a:cubicBezTo>
                    <a:pt x="981748" y="1408972"/>
                    <a:pt x="995197" y="1414005"/>
                    <a:pt x="1005285" y="1420588"/>
                  </a:cubicBezTo>
                  <a:lnTo>
                    <a:pt x="1010345" y="1425618"/>
                  </a:lnTo>
                  <a:lnTo>
                    <a:pt x="1011300" y="1431126"/>
                  </a:lnTo>
                  <a:lnTo>
                    <a:pt x="1000255" y="1443987"/>
                  </a:lnTo>
                  <a:lnTo>
                    <a:pt x="1003953" y="1452678"/>
                  </a:lnTo>
                  <a:lnTo>
                    <a:pt x="1034817" y="1457440"/>
                  </a:lnTo>
                  <a:cubicBezTo>
                    <a:pt x="1045390" y="1460394"/>
                    <a:pt x="1054847" y="1464460"/>
                    <a:pt x="1062413" y="1469397"/>
                  </a:cubicBezTo>
                  <a:lnTo>
                    <a:pt x="1067474" y="1474427"/>
                  </a:lnTo>
                  <a:lnTo>
                    <a:pt x="1068429" y="1479935"/>
                  </a:lnTo>
                  <a:cubicBezTo>
                    <a:pt x="1066646" y="1487900"/>
                    <a:pt x="1060265" y="1495245"/>
                    <a:pt x="1050278" y="1501069"/>
                  </a:cubicBezTo>
                  <a:lnTo>
                    <a:pt x="1049876" y="1501240"/>
                  </a:lnTo>
                  <a:lnTo>
                    <a:pt x="1057648" y="1500957"/>
                  </a:lnTo>
                  <a:cubicBezTo>
                    <a:pt x="1081715" y="1501942"/>
                    <a:pt x="1104409" y="1508332"/>
                    <a:pt x="1119541" y="1518206"/>
                  </a:cubicBezTo>
                  <a:lnTo>
                    <a:pt x="1124601" y="1523236"/>
                  </a:lnTo>
                  <a:lnTo>
                    <a:pt x="1125557" y="1528743"/>
                  </a:lnTo>
                  <a:cubicBezTo>
                    <a:pt x="1123775" y="1536709"/>
                    <a:pt x="1117392" y="1544054"/>
                    <a:pt x="1107407" y="1549878"/>
                  </a:cubicBezTo>
                  <a:lnTo>
                    <a:pt x="1107005" y="1550049"/>
                  </a:lnTo>
                  <a:lnTo>
                    <a:pt x="1114777" y="1549766"/>
                  </a:lnTo>
                  <a:cubicBezTo>
                    <a:pt x="1138842" y="1550751"/>
                    <a:pt x="1161537" y="1557142"/>
                    <a:pt x="1176670" y="1567015"/>
                  </a:cubicBezTo>
                  <a:lnTo>
                    <a:pt x="1181729" y="1572045"/>
                  </a:lnTo>
                  <a:lnTo>
                    <a:pt x="1182685" y="1577553"/>
                  </a:lnTo>
                  <a:cubicBezTo>
                    <a:pt x="1180903" y="1585518"/>
                    <a:pt x="1174520" y="1592862"/>
                    <a:pt x="1164535" y="1598687"/>
                  </a:cubicBezTo>
                  <a:lnTo>
                    <a:pt x="1160870" y="1600250"/>
                  </a:lnTo>
                  <a:lnTo>
                    <a:pt x="1173334" y="1599795"/>
                  </a:lnTo>
                  <a:cubicBezTo>
                    <a:pt x="1197399" y="1600781"/>
                    <a:pt x="1220093" y="1607170"/>
                    <a:pt x="1235227" y="1617044"/>
                  </a:cubicBezTo>
                  <a:lnTo>
                    <a:pt x="1240286" y="1622074"/>
                  </a:lnTo>
                  <a:lnTo>
                    <a:pt x="1241242" y="1627582"/>
                  </a:lnTo>
                  <a:cubicBezTo>
                    <a:pt x="1239460" y="1635548"/>
                    <a:pt x="1233077" y="1642892"/>
                    <a:pt x="1223091" y="1648716"/>
                  </a:cubicBezTo>
                  <a:lnTo>
                    <a:pt x="1193349" y="1657703"/>
                  </a:lnTo>
                  <a:lnTo>
                    <a:pt x="1216800" y="1678992"/>
                  </a:lnTo>
                  <a:lnTo>
                    <a:pt x="1217884" y="1680924"/>
                  </a:lnTo>
                  <a:lnTo>
                    <a:pt x="1245650" y="1673007"/>
                  </a:lnTo>
                  <a:cubicBezTo>
                    <a:pt x="1260791" y="1671123"/>
                    <a:pt x="1275138" y="1671727"/>
                    <a:pt x="1286773" y="1674847"/>
                  </a:cubicBezTo>
                  <a:lnTo>
                    <a:pt x="1293147" y="1678054"/>
                  </a:lnTo>
                  <a:lnTo>
                    <a:pt x="1295766" y="1682992"/>
                  </a:lnTo>
                  <a:cubicBezTo>
                    <a:pt x="1296549" y="1691117"/>
                    <a:pt x="1292766" y="1700082"/>
                    <a:pt x="1285086" y="1708721"/>
                  </a:cubicBezTo>
                  <a:lnTo>
                    <a:pt x="1284758" y="1709010"/>
                  </a:lnTo>
                  <a:lnTo>
                    <a:pt x="1292056" y="1706323"/>
                  </a:lnTo>
                  <a:cubicBezTo>
                    <a:pt x="1315236" y="1699778"/>
                    <a:pt x="1338792" y="1698797"/>
                    <a:pt x="1356244" y="1703477"/>
                  </a:cubicBezTo>
                  <a:lnTo>
                    <a:pt x="1362618" y="1706684"/>
                  </a:lnTo>
                  <a:lnTo>
                    <a:pt x="1365238" y="1711622"/>
                  </a:lnTo>
                  <a:cubicBezTo>
                    <a:pt x="1366020" y="1719747"/>
                    <a:pt x="1362237" y="1728712"/>
                    <a:pt x="1354557" y="1737352"/>
                  </a:cubicBezTo>
                  <a:lnTo>
                    <a:pt x="1354229" y="1737640"/>
                  </a:lnTo>
                  <a:lnTo>
                    <a:pt x="1361527" y="1734954"/>
                  </a:lnTo>
                  <a:cubicBezTo>
                    <a:pt x="1384707" y="1728408"/>
                    <a:pt x="1408263" y="1727426"/>
                    <a:pt x="1425716" y="1732107"/>
                  </a:cubicBezTo>
                  <a:lnTo>
                    <a:pt x="1432089" y="1735314"/>
                  </a:lnTo>
                  <a:lnTo>
                    <a:pt x="1434709" y="1740252"/>
                  </a:lnTo>
                  <a:cubicBezTo>
                    <a:pt x="1435491" y="1748377"/>
                    <a:pt x="1431708" y="1757342"/>
                    <a:pt x="1424029" y="1765982"/>
                  </a:cubicBezTo>
                  <a:lnTo>
                    <a:pt x="1423700" y="1766270"/>
                  </a:lnTo>
                  <a:lnTo>
                    <a:pt x="1430999" y="1763584"/>
                  </a:lnTo>
                  <a:cubicBezTo>
                    <a:pt x="1454179" y="1757039"/>
                    <a:pt x="1477735" y="1756057"/>
                    <a:pt x="1495186" y="1760737"/>
                  </a:cubicBezTo>
                  <a:lnTo>
                    <a:pt x="1501560" y="1763944"/>
                  </a:lnTo>
                  <a:lnTo>
                    <a:pt x="1504181" y="1768883"/>
                  </a:lnTo>
                  <a:cubicBezTo>
                    <a:pt x="1504963" y="1777007"/>
                    <a:pt x="1501180" y="1785972"/>
                    <a:pt x="1493500" y="1794612"/>
                  </a:cubicBezTo>
                  <a:lnTo>
                    <a:pt x="1490511" y="1797229"/>
                  </a:lnTo>
                  <a:lnTo>
                    <a:pt x="1490514" y="1797233"/>
                  </a:lnTo>
                  <a:lnTo>
                    <a:pt x="1502206" y="1792930"/>
                  </a:lnTo>
                  <a:cubicBezTo>
                    <a:pt x="1525387" y="1786385"/>
                    <a:pt x="1548943" y="1785403"/>
                    <a:pt x="1566395" y="1790083"/>
                  </a:cubicBezTo>
                  <a:lnTo>
                    <a:pt x="1572768" y="1793291"/>
                  </a:lnTo>
                  <a:lnTo>
                    <a:pt x="1575388" y="1798228"/>
                  </a:lnTo>
                  <a:lnTo>
                    <a:pt x="1570472" y="1810072"/>
                  </a:lnTo>
                  <a:lnTo>
                    <a:pt x="1592348" y="1800032"/>
                  </a:lnTo>
                  <a:cubicBezTo>
                    <a:pt x="1601645" y="1797796"/>
                    <a:pt x="1612639" y="1796845"/>
                    <a:pt x="1624852" y="1797479"/>
                  </a:cubicBezTo>
                  <a:cubicBezTo>
                    <a:pt x="1657418" y="1799170"/>
                    <a:pt x="1689400" y="1811660"/>
                    <a:pt x="1707094" y="1828012"/>
                  </a:cubicBezTo>
                  <a:lnTo>
                    <a:pt x="1711243" y="1833816"/>
                  </a:lnTo>
                  <a:lnTo>
                    <a:pt x="1711265" y="1839406"/>
                  </a:lnTo>
                  <a:cubicBezTo>
                    <a:pt x="1708176" y="1846962"/>
                    <a:pt x="1700657" y="1853137"/>
                    <a:pt x="1689838" y="1857211"/>
                  </a:cubicBezTo>
                  <a:lnTo>
                    <a:pt x="1689414" y="1857313"/>
                  </a:lnTo>
                  <a:lnTo>
                    <a:pt x="1697123" y="1858332"/>
                  </a:lnTo>
                  <a:cubicBezTo>
                    <a:pt x="1720687" y="1863324"/>
                    <a:pt x="1741995" y="1873416"/>
                    <a:pt x="1755265" y="1885679"/>
                  </a:cubicBezTo>
                  <a:lnTo>
                    <a:pt x="1759414" y="1891484"/>
                  </a:lnTo>
                  <a:lnTo>
                    <a:pt x="1759435" y="1897073"/>
                  </a:lnTo>
                  <a:cubicBezTo>
                    <a:pt x="1756347" y="1904630"/>
                    <a:pt x="1748827" y="1910804"/>
                    <a:pt x="1738009" y="1914878"/>
                  </a:cubicBezTo>
                  <a:lnTo>
                    <a:pt x="1737584" y="1914980"/>
                  </a:lnTo>
                  <a:lnTo>
                    <a:pt x="1745294" y="1915999"/>
                  </a:lnTo>
                  <a:cubicBezTo>
                    <a:pt x="1768857" y="1920992"/>
                    <a:pt x="1790164" y="1931083"/>
                    <a:pt x="1803435" y="1943347"/>
                  </a:cubicBezTo>
                  <a:lnTo>
                    <a:pt x="1807584" y="1949150"/>
                  </a:lnTo>
                  <a:lnTo>
                    <a:pt x="1807606" y="1954742"/>
                  </a:lnTo>
                  <a:cubicBezTo>
                    <a:pt x="1804518" y="1962297"/>
                    <a:pt x="1796998" y="1968472"/>
                    <a:pt x="1786179" y="1972546"/>
                  </a:cubicBezTo>
                  <a:lnTo>
                    <a:pt x="1785755" y="1972648"/>
                  </a:lnTo>
                  <a:lnTo>
                    <a:pt x="1793464" y="1973667"/>
                  </a:lnTo>
                  <a:cubicBezTo>
                    <a:pt x="1817028" y="1978659"/>
                    <a:pt x="1838335" y="1988751"/>
                    <a:pt x="1851605" y="2001014"/>
                  </a:cubicBezTo>
                  <a:lnTo>
                    <a:pt x="1855754" y="2006819"/>
                  </a:lnTo>
                  <a:lnTo>
                    <a:pt x="1855777" y="2012409"/>
                  </a:lnTo>
                  <a:lnTo>
                    <a:pt x="1853946" y="2013930"/>
                  </a:lnTo>
                  <a:lnTo>
                    <a:pt x="1869111" y="2030155"/>
                  </a:lnTo>
                  <a:lnTo>
                    <a:pt x="1874397" y="2038549"/>
                  </a:lnTo>
                  <a:lnTo>
                    <a:pt x="1874391" y="2020767"/>
                  </a:lnTo>
                  <a:cubicBezTo>
                    <a:pt x="1875604" y="2016227"/>
                    <a:pt x="1877616" y="2012386"/>
                    <a:pt x="1880404" y="2009404"/>
                  </a:cubicBezTo>
                  <a:lnTo>
                    <a:pt x="1885493" y="2007091"/>
                  </a:lnTo>
                  <a:lnTo>
                    <a:pt x="1888945" y="2007754"/>
                  </a:lnTo>
                  <a:lnTo>
                    <a:pt x="1887222" y="1995702"/>
                  </a:lnTo>
                  <a:lnTo>
                    <a:pt x="1887816" y="1983244"/>
                  </a:lnTo>
                  <a:lnTo>
                    <a:pt x="1886212" y="1986892"/>
                  </a:lnTo>
                  <a:cubicBezTo>
                    <a:pt x="1880277" y="1996812"/>
                    <a:pt x="1872862" y="2003113"/>
                    <a:pt x="1864877" y="2004806"/>
                  </a:cubicBezTo>
                  <a:lnTo>
                    <a:pt x="1859380" y="2003789"/>
                  </a:lnTo>
                  <a:lnTo>
                    <a:pt x="1854406" y="1998674"/>
                  </a:lnTo>
                  <a:cubicBezTo>
                    <a:pt x="1844701" y="1983432"/>
                    <a:pt x="1838565" y="1960669"/>
                    <a:pt x="1837847" y="1936593"/>
                  </a:cubicBezTo>
                  <a:lnTo>
                    <a:pt x="1838217" y="1928825"/>
                  </a:lnTo>
                  <a:lnTo>
                    <a:pt x="1838042" y="1929224"/>
                  </a:lnTo>
                  <a:cubicBezTo>
                    <a:pt x="1832106" y="1939145"/>
                    <a:pt x="1824692" y="1945445"/>
                    <a:pt x="1816707" y="1947139"/>
                  </a:cubicBezTo>
                  <a:lnTo>
                    <a:pt x="1811210" y="1946123"/>
                  </a:lnTo>
                  <a:lnTo>
                    <a:pt x="1806236" y="1941006"/>
                  </a:lnTo>
                  <a:cubicBezTo>
                    <a:pt x="1796532" y="1925765"/>
                    <a:pt x="1790395" y="1903001"/>
                    <a:pt x="1789676" y="1878926"/>
                  </a:cubicBezTo>
                  <a:lnTo>
                    <a:pt x="1790047" y="1871157"/>
                  </a:lnTo>
                  <a:lnTo>
                    <a:pt x="1789871" y="1871558"/>
                  </a:lnTo>
                  <a:cubicBezTo>
                    <a:pt x="1783936" y="1881477"/>
                    <a:pt x="1776521" y="1887777"/>
                    <a:pt x="1768537" y="1889471"/>
                  </a:cubicBezTo>
                  <a:lnTo>
                    <a:pt x="1763040" y="1888455"/>
                  </a:lnTo>
                  <a:lnTo>
                    <a:pt x="1758066" y="1883339"/>
                  </a:lnTo>
                  <a:cubicBezTo>
                    <a:pt x="1748361" y="1868098"/>
                    <a:pt x="1742224" y="1845334"/>
                    <a:pt x="1741506" y="1821257"/>
                  </a:cubicBezTo>
                  <a:lnTo>
                    <a:pt x="1741876" y="1813490"/>
                  </a:lnTo>
                  <a:lnTo>
                    <a:pt x="1741701" y="1813890"/>
                  </a:lnTo>
                  <a:cubicBezTo>
                    <a:pt x="1735766" y="1823810"/>
                    <a:pt x="1728350" y="1830110"/>
                    <a:pt x="1720366" y="1831804"/>
                  </a:cubicBezTo>
                  <a:lnTo>
                    <a:pt x="1714869" y="1830787"/>
                  </a:lnTo>
                  <a:lnTo>
                    <a:pt x="1709896" y="1825671"/>
                  </a:lnTo>
                  <a:cubicBezTo>
                    <a:pt x="1696955" y="1805350"/>
                    <a:pt x="1690359" y="1771655"/>
                    <a:pt x="1694493" y="1739307"/>
                  </a:cubicBezTo>
                  <a:cubicBezTo>
                    <a:pt x="1697593" y="1715046"/>
                    <a:pt x="1706067" y="1696712"/>
                    <a:pt x="1716849" y="1687631"/>
                  </a:cubicBezTo>
                  <a:cubicBezTo>
                    <a:pt x="1720443" y="1684605"/>
                    <a:pt x="1724293" y="1682606"/>
                    <a:pt x="1728285" y="1681758"/>
                  </a:cubicBezTo>
                  <a:lnTo>
                    <a:pt x="1733782" y="1682775"/>
                  </a:lnTo>
                  <a:lnTo>
                    <a:pt x="1738755" y="1687891"/>
                  </a:lnTo>
                  <a:cubicBezTo>
                    <a:pt x="1748460" y="1703133"/>
                    <a:pt x="1754597" y="1725897"/>
                    <a:pt x="1755315" y="1749973"/>
                  </a:cubicBezTo>
                  <a:lnTo>
                    <a:pt x="1754843" y="1759881"/>
                  </a:lnTo>
                  <a:lnTo>
                    <a:pt x="1765020" y="1745299"/>
                  </a:lnTo>
                  <a:cubicBezTo>
                    <a:pt x="1768613" y="1742272"/>
                    <a:pt x="1772463" y="1740274"/>
                    <a:pt x="1776456" y="1739427"/>
                  </a:cubicBezTo>
                  <a:lnTo>
                    <a:pt x="1781953" y="1740443"/>
                  </a:lnTo>
                  <a:lnTo>
                    <a:pt x="1786926" y="1745560"/>
                  </a:lnTo>
                  <a:cubicBezTo>
                    <a:pt x="1796631" y="1760801"/>
                    <a:pt x="1802768" y="1783564"/>
                    <a:pt x="1803485" y="1807640"/>
                  </a:cubicBezTo>
                  <a:lnTo>
                    <a:pt x="1803014" y="1817549"/>
                  </a:lnTo>
                  <a:lnTo>
                    <a:pt x="1813190" y="1802967"/>
                  </a:lnTo>
                  <a:cubicBezTo>
                    <a:pt x="1816783" y="1799940"/>
                    <a:pt x="1820633" y="1797941"/>
                    <a:pt x="1824626" y="1797094"/>
                  </a:cubicBezTo>
                  <a:lnTo>
                    <a:pt x="1830124" y="1798111"/>
                  </a:lnTo>
                  <a:lnTo>
                    <a:pt x="1835096" y="1803226"/>
                  </a:lnTo>
                  <a:cubicBezTo>
                    <a:pt x="1844802" y="1818469"/>
                    <a:pt x="1850938" y="1841232"/>
                    <a:pt x="1851656" y="1865307"/>
                  </a:cubicBezTo>
                  <a:lnTo>
                    <a:pt x="1851184" y="1875217"/>
                  </a:lnTo>
                  <a:lnTo>
                    <a:pt x="1861361" y="1860633"/>
                  </a:lnTo>
                  <a:cubicBezTo>
                    <a:pt x="1864954" y="1857607"/>
                    <a:pt x="1868804" y="1855609"/>
                    <a:pt x="1872797" y="1854761"/>
                  </a:cubicBezTo>
                  <a:lnTo>
                    <a:pt x="1878294" y="1855779"/>
                  </a:lnTo>
                  <a:lnTo>
                    <a:pt x="1883268" y="1860894"/>
                  </a:lnTo>
                  <a:cubicBezTo>
                    <a:pt x="1892973" y="1876136"/>
                    <a:pt x="1899109" y="1898899"/>
                    <a:pt x="1899827" y="1922975"/>
                  </a:cubicBezTo>
                  <a:lnTo>
                    <a:pt x="1899193" y="1936283"/>
                  </a:lnTo>
                  <a:lnTo>
                    <a:pt x="1910735" y="1919743"/>
                  </a:lnTo>
                  <a:cubicBezTo>
                    <a:pt x="1914329" y="1916716"/>
                    <a:pt x="1918179" y="1914718"/>
                    <a:pt x="1922171" y="1913871"/>
                  </a:cubicBezTo>
                  <a:lnTo>
                    <a:pt x="1927668" y="1914888"/>
                  </a:lnTo>
                  <a:lnTo>
                    <a:pt x="1932641" y="1920004"/>
                  </a:lnTo>
                  <a:cubicBezTo>
                    <a:pt x="1945582" y="1940325"/>
                    <a:pt x="1952178" y="1974020"/>
                    <a:pt x="1948045" y="2006368"/>
                  </a:cubicBezTo>
                  <a:lnTo>
                    <a:pt x="1936199" y="2044053"/>
                  </a:lnTo>
                  <a:lnTo>
                    <a:pt x="1941622" y="2049854"/>
                  </a:lnTo>
                  <a:lnTo>
                    <a:pt x="1946909" y="2058248"/>
                  </a:lnTo>
                  <a:lnTo>
                    <a:pt x="1946901" y="2040466"/>
                  </a:lnTo>
                  <a:cubicBezTo>
                    <a:pt x="1948115" y="2035926"/>
                    <a:pt x="1950127" y="2032083"/>
                    <a:pt x="1952915" y="2029103"/>
                  </a:cubicBezTo>
                  <a:lnTo>
                    <a:pt x="1958005" y="2026789"/>
                  </a:lnTo>
                  <a:lnTo>
                    <a:pt x="1965011" y="2028136"/>
                  </a:lnTo>
                  <a:cubicBezTo>
                    <a:pt x="1981695" y="2035075"/>
                    <a:pt x="1999759" y="2050225"/>
                    <a:pt x="2014133" y="2069552"/>
                  </a:cubicBezTo>
                  <a:lnTo>
                    <a:pt x="2021233" y="2080827"/>
                  </a:lnTo>
                  <a:lnTo>
                    <a:pt x="2021226" y="2060656"/>
                  </a:lnTo>
                  <a:cubicBezTo>
                    <a:pt x="2022440" y="2056117"/>
                    <a:pt x="2024451" y="2052274"/>
                    <a:pt x="2027240" y="2049295"/>
                  </a:cubicBezTo>
                  <a:lnTo>
                    <a:pt x="2032329" y="2046980"/>
                  </a:lnTo>
                  <a:lnTo>
                    <a:pt x="2039335" y="2048327"/>
                  </a:lnTo>
                  <a:cubicBezTo>
                    <a:pt x="2061580" y="2057579"/>
                    <a:pt x="2086281" y="2081427"/>
                    <a:pt x="2101413" y="2110314"/>
                  </a:cubicBezTo>
                  <a:cubicBezTo>
                    <a:pt x="2116544" y="2139201"/>
                    <a:pt x="2117811" y="2164922"/>
                    <a:pt x="2106658" y="2176844"/>
                  </a:cubicBezTo>
                  <a:lnTo>
                    <a:pt x="2101569" y="2179158"/>
                  </a:lnTo>
                  <a:lnTo>
                    <a:pt x="2094562" y="2177811"/>
                  </a:lnTo>
                  <a:cubicBezTo>
                    <a:pt x="2077879" y="2170872"/>
                    <a:pt x="2059814" y="2155723"/>
                    <a:pt x="2045440" y="2136395"/>
                  </a:cubicBezTo>
                  <a:lnTo>
                    <a:pt x="2038794" y="2125842"/>
                  </a:lnTo>
                  <a:lnTo>
                    <a:pt x="2039568" y="2129751"/>
                  </a:lnTo>
                  <a:cubicBezTo>
                    <a:pt x="2040382" y="2141281"/>
                    <a:pt x="2037910" y="2150693"/>
                    <a:pt x="2032333" y="2156654"/>
                  </a:cubicBezTo>
                  <a:lnTo>
                    <a:pt x="2027244" y="2158967"/>
                  </a:lnTo>
                  <a:lnTo>
                    <a:pt x="2020238" y="2157621"/>
                  </a:lnTo>
                  <a:cubicBezTo>
                    <a:pt x="2003554" y="2150682"/>
                    <a:pt x="1985489" y="2135533"/>
                    <a:pt x="1971116" y="2116204"/>
                  </a:cubicBezTo>
                  <a:lnTo>
                    <a:pt x="1966971" y="2109624"/>
                  </a:lnTo>
                  <a:lnTo>
                    <a:pt x="1967056" y="2110053"/>
                  </a:lnTo>
                  <a:cubicBezTo>
                    <a:pt x="1967870" y="2121584"/>
                    <a:pt x="1965398" y="2130994"/>
                    <a:pt x="1959822" y="2136955"/>
                  </a:cubicBezTo>
                  <a:lnTo>
                    <a:pt x="1954733" y="2139269"/>
                  </a:lnTo>
                  <a:lnTo>
                    <a:pt x="1947726" y="2137922"/>
                  </a:lnTo>
                  <a:cubicBezTo>
                    <a:pt x="1931043" y="2130983"/>
                    <a:pt x="1912977" y="2115833"/>
                    <a:pt x="1898604" y="2096506"/>
                  </a:cubicBezTo>
                  <a:lnTo>
                    <a:pt x="1894460" y="2089926"/>
                  </a:lnTo>
                  <a:lnTo>
                    <a:pt x="1894544" y="2090353"/>
                  </a:lnTo>
                  <a:cubicBezTo>
                    <a:pt x="1895359" y="2101885"/>
                    <a:pt x="1892886" y="2111296"/>
                    <a:pt x="1887310" y="2117257"/>
                  </a:cubicBezTo>
                  <a:lnTo>
                    <a:pt x="1882221" y="2119570"/>
                  </a:lnTo>
                  <a:lnTo>
                    <a:pt x="1875215" y="2118223"/>
                  </a:lnTo>
                  <a:cubicBezTo>
                    <a:pt x="1866873" y="2114754"/>
                    <a:pt x="1858186" y="2109232"/>
                    <a:pt x="1849787" y="2102161"/>
                  </a:cubicBezTo>
                  <a:lnTo>
                    <a:pt x="1842637" y="2094510"/>
                  </a:lnTo>
                  <a:lnTo>
                    <a:pt x="1842506" y="2094526"/>
                  </a:lnTo>
                  <a:lnTo>
                    <a:pt x="1817046" y="2089200"/>
                  </a:lnTo>
                  <a:lnTo>
                    <a:pt x="1814799" y="2097558"/>
                  </a:lnTo>
                  <a:lnTo>
                    <a:pt x="1809709" y="2099872"/>
                  </a:lnTo>
                  <a:lnTo>
                    <a:pt x="1802703" y="2098525"/>
                  </a:lnTo>
                  <a:cubicBezTo>
                    <a:pt x="1791581" y="2093899"/>
                    <a:pt x="1779845" y="2085624"/>
                    <a:pt x="1768998" y="2074895"/>
                  </a:cubicBezTo>
                  <a:lnTo>
                    <a:pt x="1761444" y="2064683"/>
                  </a:lnTo>
                  <a:lnTo>
                    <a:pt x="1760263" y="2063994"/>
                  </a:lnTo>
                  <a:lnTo>
                    <a:pt x="1756115" y="2058189"/>
                  </a:lnTo>
                  <a:lnTo>
                    <a:pt x="1756112" y="2057475"/>
                  </a:lnTo>
                  <a:lnTo>
                    <a:pt x="1740626" y="2036538"/>
                  </a:lnTo>
                  <a:lnTo>
                    <a:pt x="1734678" y="2020360"/>
                  </a:lnTo>
                  <a:lnTo>
                    <a:pt x="1710888" y="2004885"/>
                  </a:lnTo>
                  <a:lnTo>
                    <a:pt x="1706740" y="1999080"/>
                  </a:lnTo>
                  <a:lnTo>
                    <a:pt x="1706719" y="1993490"/>
                  </a:lnTo>
                  <a:cubicBezTo>
                    <a:pt x="1708262" y="1989712"/>
                    <a:pt x="1710914" y="1986279"/>
                    <a:pt x="1714533" y="1983281"/>
                  </a:cubicBezTo>
                  <a:lnTo>
                    <a:pt x="1730693" y="1975864"/>
                  </a:lnTo>
                  <a:lnTo>
                    <a:pt x="1720860" y="1974564"/>
                  </a:lnTo>
                  <a:cubicBezTo>
                    <a:pt x="1709078" y="1972068"/>
                    <a:pt x="1697860" y="1968297"/>
                    <a:pt x="1687929" y="1963617"/>
                  </a:cubicBezTo>
                  <a:lnTo>
                    <a:pt x="1674891" y="1955135"/>
                  </a:lnTo>
                  <a:lnTo>
                    <a:pt x="1665632" y="1977766"/>
                  </a:lnTo>
                  <a:lnTo>
                    <a:pt x="1660293" y="1979423"/>
                  </a:lnTo>
                  <a:lnTo>
                    <a:pt x="1653510" y="1977209"/>
                  </a:lnTo>
                  <a:cubicBezTo>
                    <a:pt x="1637829" y="1968234"/>
                    <a:pt x="1621805" y="1950940"/>
                    <a:pt x="1609966" y="1929964"/>
                  </a:cubicBezTo>
                  <a:lnTo>
                    <a:pt x="1604695" y="1918660"/>
                  </a:lnTo>
                  <a:lnTo>
                    <a:pt x="1604972" y="1922635"/>
                  </a:lnTo>
                  <a:cubicBezTo>
                    <a:pt x="1604335" y="1934177"/>
                    <a:pt x="1600703" y="1943204"/>
                    <a:pt x="1594424" y="1948419"/>
                  </a:cubicBezTo>
                  <a:lnTo>
                    <a:pt x="1589086" y="1950077"/>
                  </a:lnTo>
                  <a:lnTo>
                    <a:pt x="1582302" y="1947864"/>
                  </a:lnTo>
                  <a:cubicBezTo>
                    <a:pt x="1566620" y="1938889"/>
                    <a:pt x="1550596" y="1921595"/>
                    <a:pt x="1538758" y="1900618"/>
                  </a:cubicBezTo>
                  <a:lnTo>
                    <a:pt x="1535471" y="1893570"/>
                  </a:lnTo>
                  <a:lnTo>
                    <a:pt x="1535501" y="1894005"/>
                  </a:lnTo>
                  <a:cubicBezTo>
                    <a:pt x="1534864" y="1905547"/>
                    <a:pt x="1531232" y="1914574"/>
                    <a:pt x="1524953" y="1919790"/>
                  </a:cubicBezTo>
                  <a:lnTo>
                    <a:pt x="1519613" y="1921447"/>
                  </a:lnTo>
                  <a:lnTo>
                    <a:pt x="1512831" y="1919233"/>
                  </a:lnTo>
                  <a:cubicBezTo>
                    <a:pt x="1497149" y="1910257"/>
                    <a:pt x="1481125" y="1892964"/>
                    <a:pt x="1469286" y="1871987"/>
                  </a:cubicBezTo>
                  <a:lnTo>
                    <a:pt x="1466000" y="1864940"/>
                  </a:lnTo>
                  <a:lnTo>
                    <a:pt x="1466030" y="1865375"/>
                  </a:lnTo>
                  <a:cubicBezTo>
                    <a:pt x="1465393" y="1876917"/>
                    <a:pt x="1461761" y="1885944"/>
                    <a:pt x="1455481" y="1891159"/>
                  </a:cubicBezTo>
                  <a:lnTo>
                    <a:pt x="1450143" y="1892817"/>
                  </a:lnTo>
                  <a:lnTo>
                    <a:pt x="1443360" y="1890603"/>
                  </a:lnTo>
                  <a:cubicBezTo>
                    <a:pt x="1427677" y="1881628"/>
                    <a:pt x="1411653" y="1864334"/>
                    <a:pt x="1399815" y="1843357"/>
                  </a:cubicBezTo>
                  <a:lnTo>
                    <a:pt x="1396529" y="1836310"/>
                  </a:lnTo>
                  <a:lnTo>
                    <a:pt x="1396559" y="1836745"/>
                  </a:lnTo>
                  <a:cubicBezTo>
                    <a:pt x="1395922" y="1848287"/>
                    <a:pt x="1392290" y="1857314"/>
                    <a:pt x="1386010" y="1862529"/>
                  </a:cubicBezTo>
                  <a:lnTo>
                    <a:pt x="1380671" y="1864187"/>
                  </a:lnTo>
                  <a:lnTo>
                    <a:pt x="1373889" y="1861973"/>
                  </a:lnTo>
                  <a:cubicBezTo>
                    <a:pt x="1363434" y="1855990"/>
                    <a:pt x="1352827" y="1846310"/>
                    <a:pt x="1343410" y="1834304"/>
                  </a:cubicBezTo>
                  <a:lnTo>
                    <a:pt x="1325932" y="1803146"/>
                  </a:lnTo>
                  <a:lnTo>
                    <a:pt x="1302961" y="1801009"/>
                  </a:lnTo>
                  <a:lnTo>
                    <a:pt x="1296588" y="1797802"/>
                  </a:lnTo>
                  <a:lnTo>
                    <a:pt x="1293968" y="1792864"/>
                  </a:lnTo>
                  <a:cubicBezTo>
                    <a:pt x="1293577" y="1788801"/>
                    <a:pt x="1294327" y="1784530"/>
                    <a:pt x="1296134" y="1780192"/>
                  </a:cubicBezTo>
                  <a:lnTo>
                    <a:pt x="1306988" y="1766107"/>
                  </a:lnTo>
                  <a:lnTo>
                    <a:pt x="1297678" y="1769532"/>
                  </a:lnTo>
                  <a:cubicBezTo>
                    <a:pt x="1286089" y="1772804"/>
                    <a:pt x="1274405" y="1774687"/>
                    <a:pt x="1263437" y="1775165"/>
                  </a:cubicBezTo>
                  <a:lnTo>
                    <a:pt x="1242745" y="1773240"/>
                  </a:lnTo>
                  <a:lnTo>
                    <a:pt x="1237007" y="1787265"/>
                  </a:lnTo>
                  <a:lnTo>
                    <a:pt x="1231669" y="1788922"/>
                  </a:lnTo>
                  <a:lnTo>
                    <a:pt x="1224885" y="1786708"/>
                  </a:lnTo>
                  <a:cubicBezTo>
                    <a:pt x="1217045" y="1782221"/>
                    <a:pt x="1209118" y="1775653"/>
                    <a:pt x="1201672" y="1767586"/>
                  </a:cubicBezTo>
                  <a:lnTo>
                    <a:pt x="1185913" y="1745786"/>
                  </a:lnTo>
                  <a:lnTo>
                    <a:pt x="1171318" y="1744428"/>
                  </a:lnTo>
                  <a:lnTo>
                    <a:pt x="1165799" y="1757918"/>
                  </a:lnTo>
                  <a:lnTo>
                    <a:pt x="1160461" y="1759577"/>
                  </a:lnTo>
                  <a:lnTo>
                    <a:pt x="1153678" y="1757363"/>
                  </a:lnTo>
                  <a:cubicBezTo>
                    <a:pt x="1137995" y="1748387"/>
                    <a:pt x="1121971" y="1731093"/>
                    <a:pt x="1110133" y="1710117"/>
                  </a:cubicBezTo>
                  <a:lnTo>
                    <a:pt x="1106847" y="1703069"/>
                  </a:lnTo>
                  <a:lnTo>
                    <a:pt x="1106876" y="1703504"/>
                  </a:lnTo>
                  <a:cubicBezTo>
                    <a:pt x="1106239" y="1715046"/>
                    <a:pt x="1102608" y="1724073"/>
                    <a:pt x="1096328" y="1729288"/>
                  </a:cubicBezTo>
                  <a:lnTo>
                    <a:pt x="1090988" y="1730946"/>
                  </a:lnTo>
                  <a:lnTo>
                    <a:pt x="1084206" y="1728732"/>
                  </a:lnTo>
                  <a:cubicBezTo>
                    <a:pt x="1068524" y="1719756"/>
                    <a:pt x="1052500" y="1702463"/>
                    <a:pt x="1040661" y="1681486"/>
                  </a:cubicBezTo>
                  <a:lnTo>
                    <a:pt x="1037374" y="1674439"/>
                  </a:lnTo>
                  <a:lnTo>
                    <a:pt x="1037405" y="1674874"/>
                  </a:lnTo>
                  <a:cubicBezTo>
                    <a:pt x="1036768" y="1686416"/>
                    <a:pt x="1033136" y="1695443"/>
                    <a:pt x="1026857" y="1700658"/>
                  </a:cubicBezTo>
                  <a:lnTo>
                    <a:pt x="1021517" y="1702316"/>
                  </a:lnTo>
                  <a:lnTo>
                    <a:pt x="1014735" y="1700102"/>
                  </a:lnTo>
                  <a:cubicBezTo>
                    <a:pt x="999052" y="1691127"/>
                    <a:pt x="983029" y="1673833"/>
                    <a:pt x="971190" y="1652856"/>
                  </a:cubicBezTo>
                  <a:lnTo>
                    <a:pt x="967904" y="1645809"/>
                  </a:lnTo>
                  <a:lnTo>
                    <a:pt x="967934" y="1646244"/>
                  </a:lnTo>
                  <a:cubicBezTo>
                    <a:pt x="967297" y="1657786"/>
                    <a:pt x="963665" y="1666813"/>
                    <a:pt x="957385" y="1672028"/>
                  </a:cubicBezTo>
                  <a:lnTo>
                    <a:pt x="952046" y="1673686"/>
                  </a:lnTo>
                  <a:lnTo>
                    <a:pt x="945264" y="1671471"/>
                  </a:lnTo>
                  <a:cubicBezTo>
                    <a:pt x="934809" y="1665489"/>
                    <a:pt x="924202" y="1655808"/>
                    <a:pt x="914784" y="1643804"/>
                  </a:cubicBezTo>
                  <a:lnTo>
                    <a:pt x="899908" y="1617283"/>
                  </a:lnTo>
                  <a:lnTo>
                    <a:pt x="871022" y="1612806"/>
                  </a:lnTo>
                  <a:cubicBezTo>
                    <a:pt x="856481" y="1608184"/>
                    <a:pt x="843702" y="1601635"/>
                    <a:pt x="834438" y="1593934"/>
                  </a:cubicBezTo>
                  <a:lnTo>
                    <a:pt x="829990" y="1588355"/>
                  </a:lnTo>
                  <a:lnTo>
                    <a:pt x="829676" y="1582773"/>
                  </a:lnTo>
                  <a:cubicBezTo>
                    <a:pt x="831019" y="1578920"/>
                    <a:pt x="833488" y="1575353"/>
                    <a:pt x="836944" y="1572170"/>
                  </a:cubicBezTo>
                  <a:lnTo>
                    <a:pt x="854808" y="1562807"/>
                  </a:lnTo>
                  <a:lnTo>
                    <a:pt x="841527" y="1561757"/>
                  </a:lnTo>
                  <a:cubicBezTo>
                    <a:pt x="817733" y="1558006"/>
                    <a:pt x="795927" y="1549046"/>
                    <a:pt x="782031" y="1537494"/>
                  </a:cubicBezTo>
                  <a:lnTo>
                    <a:pt x="777584" y="1531915"/>
                  </a:lnTo>
                  <a:lnTo>
                    <a:pt x="777270" y="1526334"/>
                  </a:lnTo>
                  <a:cubicBezTo>
                    <a:pt x="778613" y="1522481"/>
                    <a:pt x="781082" y="1518913"/>
                    <a:pt x="784538" y="1515730"/>
                  </a:cubicBezTo>
                  <a:lnTo>
                    <a:pt x="800288" y="1507475"/>
                  </a:lnTo>
                  <a:lnTo>
                    <a:pt x="790399" y="1506694"/>
                  </a:lnTo>
                  <a:cubicBezTo>
                    <a:pt x="766607" y="1502942"/>
                    <a:pt x="744799" y="1493983"/>
                    <a:pt x="730904" y="1482431"/>
                  </a:cubicBezTo>
                  <a:lnTo>
                    <a:pt x="726457" y="1476852"/>
                  </a:lnTo>
                  <a:lnTo>
                    <a:pt x="726142" y="1471271"/>
                  </a:lnTo>
                  <a:cubicBezTo>
                    <a:pt x="727486" y="1467417"/>
                    <a:pt x="729954" y="1463850"/>
                    <a:pt x="733412" y="1460667"/>
                  </a:cubicBezTo>
                  <a:lnTo>
                    <a:pt x="749161" y="1452412"/>
                  </a:lnTo>
                  <a:lnTo>
                    <a:pt x="739272" y="1451631"/>
                  </a:lnTo>
                  <a:cubicBezTo>
                    <a:pt x="715479" y="1447880"/>
                    <a:pt x="693672" y="1438920"/>
                    <a:pt x="679777" y="1427368"/>
                  </a:cubicBezTo>
                  <a:lnTo>
                    <a:pt x="675330" y="1421789"/>
                  </a:lnTo>
                  <a:lnTo>
                    <a:pt x="675015" y="1416208"/>
                  </a:lnTo>
                  <a:cubicBezTo>
                    <a:pt x="676359" y="1412354"/>
                    <a:pt x="678827" y="1408787"/>
                    <a:pt x="682284" y="1405604"/>
                  </a:cubicBezTo>
                  <a:lnTo>
                    <a:pt x="698033" y="1397350"/>
                  </a:lnTo>
                  <a:lnTo>
                    <a:pt x="688145" y="1396567"/>
                  </a:lnTo>
                  <a:cubicBezTo>
                    <a:pt x="664352" y="1392817"/>
                    <a:pt x="642545" y="1383857"/>
                    <a:pt x="628649" y="1372306"/>
                  </a:cubicBezTo>
                  <a:lnTo>
                    <a:pt x="624202" y="1366726"/>
                  </a:lnTo>
                  <a:lnTo>
                    <a:pt x="623888" y="1361145"/>
                  </a:lnTo>
                  <a:cubicBezTo>
                    <a:pt x="625231" y="1357291"/>
                    <a:pt x="627699" y="1353725"/>
                    <a:pt x="631156" y="1350542"/>
                  </a:cubicBezTo>
                  <a:cubicBezTo>
                    <a:pt x="641524" y="1340992"/>
                    <a:pt x="660782" y="1334899"/>
                    <a:pt x="685240" y="1334885"/>
                  </a:cubicBezTo>
                  <a:cubicBezTo>
                    <a:pt x="717850" y="1334867"/>
                    <a:pt x="750444" y="1345663"/>
                    <a:pt x="768970" y="1361064"/>
                  </a:cubicBezTo>
                  <a:lnTo>
                    <a:pt x="773417" y="1366643"/>
                  </a:lnTo>
                  <a:lnTo>
                    <a:pt x="773732" y="1372224"/>
                  </a:lnTo>
                  <a:cubicBezTo>
                    <a:pt x="771044" y="1379931"/>
                    <a:pt x="763859" y="1386493"/>
                    <a:pt x="753268" y="1391128"/>
                  </a:cubicBezTo>
                  <a:lnTo>
                    <a:pt x="752851" y="1391251"/>
                  </a:lnTo>
                  <a:lnTo>
                    <a:pt x="760603" y="1391865"/>
                  </a:lnTo>
                  <a:cubicBezTo>
                    <a:pt x="784395" y="1395615"/>
                    <a:pt x="806202" y="1404575"/>
                    <a:pt x="820097" y="1416127"/>
                  </a:cubicBezTo>
                  <a:lnTo>
                    <a:pt x="824545" y="1421706"/>
                  </a:lnTo>
                  <a:lnTo>
                    <a:pt x="824860" y="1427287"/>
                  </a:lnTo>
                  <a:cubicBezTo>
                    <a:pt x="822172" y="1434994"/>
                    <a:pt x="814986" y="1441556"/>
                    <a:pt x="804396" y="1446191"/>
                  </a:cubicBezTo>
                  <a:lnTo>
                    <a:pt x="803978" y="1446315"/>
                  </a:lnTo>
                  <a:lnTo>
                    <a:pt x="811730" y="1446928"/>
                  </a:lnTo>
                  <a:cubicBezTo>
                    <a:pt x="835523" y="1450678"/>
                    <a:pt x="857330" y="1459639"/>
                    <a:pt x="871225" y="1471190"/>
                  </a:cubicBezTo>
                  <a:lnTo>
                    <a:pt x="875672" y="1476769"/>
                  </a:lnTo>
                  <a:lnTo>
                    <a:pt x="875987" y="1482350"/>
                  </a:lnTo>
                  <a:cubicBezTo>
                    <a:pt x="873299" y="1490057"/>
                    <a:pt x="866114" y="1496617"/>
                    <a:pt x="855523" y="1501254"/>
                  </a:cubicBezTo>
                  <a:lnTo>
                    <a:pt x="855105" y="1501377"/>
                  </a:lnTo>
                  <a:lnTo>
                    <a:pt x="862857" y="1501991"/>
                  </a:lnTo>
                  <a:cubicBezTo>
                    <a:pt x="886650" y="1505741"/>
                    <a:pt x="908457" y="1514702"/>
                    <a:pt x="922353" y="1526252"/>
                  </a:cubicBezTo>
                  <a:lnTo>
                    <a:pt x="926800" y="1531832"/>
                  </a:lnTo>
                  <a:lnTo>
                    <a:pt x="927114" y="1537413"/>
                  </a:lnTo>
                  <a:lnTo>
                    <a:pt x="918249" y="1545602"/>
                  </a:lnTo>
                  <a:lnTo>
                    <a:pt x="929913" y="1555210"/>
                  </a:lnTo>
                  <a:lnTo>
                    <a:pt x="936457" y="1564261"/>
                  </a:lnTo>
                  <a:lnTo>
                    <a:pt x="948722" y="1567636"/>
                  </a:lnTo>
                  <a:lnTo>
                    <a:pt x="957885" y="1572935"/>
                  </a:lnTo>
                  <a:lnTo>
                    <a:pt x="964049" y="1564162"/>
                  </a:lnTo>
                  <a:lnTo>
                    <a:pt x="968942" y="1562641"/>
                  </a:lnTo>
                  <a:lnTo>
                    <a:pt x="964346" y="1553130"/>
                  </a:lnTo>
                  <a:cubicBezTo>
                    <a:pt x="960956" y="1542688"/>
                    <a:pt x="958631" y="1531084"/>
                    <a:pt x="957641" y="1519081"/>
                  </a:cubicBezTo>
                  <a:lnTo>
                    <a:pt x="957595" y="1509557"/>
                  </a:lnTo>
                  <a:lnTo>
                    <a:pt x="956527" y="1509392"/>
                  </a:lnTo>
                  <a:lnTo>
                    <a:pt x="956171" y="1510336"/>
                  </a:lnTo>
                  <a:cubicBezTo>
                    <a:pt x="950764" y="1520553"/>
                    <a:pt x="943690" y="1527234"/>
                    <a:pt x="935804" y="1529344"/>
                  </a:cubicBezTo>
                  <a:lnTo>
                    <a:pt x="930262" y="1528618"/>
                  </a:lnTo>
                  <a:lnTo>
                    <a:pt x="925027" y="1523769"/>
                  </a:lnTo>
                  <a:cubicBezTo>
                    <a:pt x="914536" y="1509057"/>
                    <a:pt x="907214" y="1486647"/>
                    <a:pt x="905236" y="1462642"/>
                  </a:cubicBezTo>
                  <a:lnTo>
                    <a:pt x="905231" y="1461483"/>
                  </a:lnTo>
                  <a:lnTo>
                    <a:pt x="899361" y="1460577"/>
                  </a:lnTo>
                  <a:lnTo>
                    <a:pt x="884677" y="1474281"/>
                  </a:lnTo>
                  <a:lnTo>
                    <a:pt x="879134" y="1473554"/>
                  </a:lnTo>
                  <a:lnTo>
                    <a:pt x="873899" y="1468706"/>
                  </a:lnTo>
                  <a:cubicBezTo>
                    <a:pt x="863410" y="1453994"/>
                    <a:pt x="856087" y="1431583"/>
                    <a:pt x="854108" y="1407579"/>
                  </a:cubicBezTo>
                  <a:lnTo>
                    <a:pt x="854070" y="1399802"/>
                  </a:lnTo>
                  <a:lnTo>
                    <a:pt x="853916" y="1400210"/>
                  </a:lnTo>
                  <a:cubicBezTo>
                    <a:pt x="848509" y="1410428"/>
                    <a:pt x="841435" y="1417108"/>
                    <a:pt x="833549" y="1419218"/>
                  </a:cubicBezTo>
                  <a:lnTo>
                    <a:pt x="828007" y="1418491"/>
                  </a:lnTo>
                  <a:lnTo>
                    <a:pt x="822772" y="1413643"/>
                  </a:lnTo>
                  <a:cubicBezTo>
                    <a:pt x="812282" y="1398931"/>
                    <a:pt x="804960" y="1376521"/>
                    <a:pt x="802981" y="1352515"/>
                  </a:cubicBezTo>
                  <a:lnTo>
                    <a:pt x="802943" y="1344739"/>
                  </a:lnTo>
                  <a:lnTo>
                    <a:pt x="802789" y="1345147"/>
                  </a:lnTo>
                  <a:cubicBezTo>
                    <a:pt x="797382" y="1355365"/>
                    <a:pt x="790307" y="1362045"/>
                    <a:pt x="782422" y="1364156"/>
                  </a:cubicBezTo>
                  <a:lnTo>
                    <a:pt x="776879" y="1363428"/>
                  </a:lnTo>
                  <a:lnTo>
                    <a:pt x="771645" y="1358580"/>
                  </a:lnTo>
                  <a:cubicBezTo>
                    <a:pt x="757657" y="1338964"/>
                    <a:pt x="749304" y="1305662"/>
                    <a:pt x="751736" y="1273142"/>
                  </a:cubicBezTo>
                  <a:cubicBezTo>
                    <a:pt x="753560" y="1248752"/>
                    <a:pt x="761062" y="1229998"/>
                    <a:pt x="771353" y="1220365"/>
                  </a:cubicBezTo>
                  <a:cubicBezTo>
                    <a:pt x="774783" y="1217154"/>
                    <a:pt x="778523" y="1214957"/>
                    <a:pt x="782465" y="1213901"/>
                  </a:cubicBezTo>
                  <a:close/>
                  <a:moveTo>
                    <a:pt x="1507944" y="1182354"/>
                  </a:moveTo>
                  <a:lnTo>
                    <a:pt x="1497170" y="1192409"/>
                  </a:lnTo>
                  <a:lnTo>
                    <a:pt x="1500966" y="1195709"/>
                  </a:lnTo>
                  <a:lnTo>
                    <a:pt x="1515236" y="1216596"/>
                  </a:lnTo>
                  <a:lnTo>
                    <a:pt x="1510091" y="1190467"/>
                  </a:lnTo>
                  <a:lnTo>
                    <a:pt x="1510054" y="1182935"/>
                  </a:lnTo>
                  <a:close/>
                  <a:moveTo>
                    <a:pt x="1876058" y="1146507"/>
                  </a:moveTo>
                  <a:lnTo>
                    <a:pt x="1881592" y="1147294"/>
                  </a:lnTo>
                  <a:lnTo>
                    <a:pt x="1886774" y="1152198"/>
                  </a:lnTo>
                  <a:cubicBezTo>
                    <a:pt x="1897106" y="1167023"/>
                    <a:pt x="1904185" y="1189510"/>
                    <a:pt x="1905906" y="1213536"/>
                  </a:cubicBezTo>
                  <a:lnTo>
                    <a:pt x="1905847" y="1223456"/>
                  </a:lnTo>
                  <a:lnTo>
                    <a:pt x="1915407" y="1208462"/>
                  </a:lnTo>
                  <a:cubicBezTo>
                    <a:pt x="1918871" y="1205288"/>
                    <a:pt x="1922635" y="1203131"/>
                    <a:pt x="1926588" y="1202118"/>
                  </a:cubicBezTo>
                  <a:lnTo>
                    <a:pt x="1932124" y="1202905"/>
                  </a:lnTo>
                  <a:lnTo>
                    <a:pt x="1937305" y="1207810"/>
                  </a:lnTo>
                  <a:cubicBezTo>
                    <a:pt x="1947636" y="1222633"/>
                    <a:pt x="1954716" y="1245121"/>
                    <a:pt x="1956437" y="1269147"/>
                  </a:cubicBezTo>
                  <a:lnTo>
                    <a:pt x="1956377" y="1279066"/>
                  </a:lnTo>
                  <a:lnTo>
                    <a:pt x="1965938" y="1264073"/>
                  </a:lnTo>
                  <a:cubicBezTo>
                    <a:pt x="1969402" y="1260899"/>
                    <a:pt x="1973166" y="1258742"/>
                    <a:pt x="1977119" y="1257729"/>
                  </a:cubicBezTo>
                  <a:lnTo>
                    <a:pt x="1982654" y="1258516"/>
                  </a:lnTo>
                  <a:lnTo>
                    <a:pt x="1987836" y="1263420"/>
                  </a:lnTo>
                  <a:cubicBezTo>
                    <a:pt x="1998167" y="1278244"/>
                    <a:pt x="2005248" y="1300733"/>
                    <a:pt x="2006967" y="1324758"/>
                  </a:cubicBezTo>
                  <a:lnTo>
                    <a:pt x="2006909" y="1334677"/>
                  </a:lnTo>
                  <a:lnTo>
                    <a:pt x="2016469" y="1319684"/>
                  </a:lnTo>
                  <a:cubicBezTo>
                    <a:pt x="2019933" y="1316510"/>
                    <a:pt x="2023697" y="1314352"/>
                    <a:pt x="2027650" y="1313340"/>
                  </a:cubicBezTo>
                  <a:lnTo>
                    <a:pt x="2033185" y="1314127"/>
                  </a:lnTo>
                  <a:lnTo>
                    <a:pt x="2038367" y="1319031"/>
                  </a:lnTo>
                  <a:cubicBezTo>
                    <a:pt x="2048699" y="1333856"/>
                    <a:pt x="2055778" y="1356344"/>
                    <a:pt x="2057499" y="1380368"/>
                  </a:cubicBezTo>
                  <a:lnTo>
                    <a:pt x="2057419" y="1393692"/>
                  </a:lnTo>
                  <a:lnTo>
                    <a:pt x="2068263" y="1376685"/>
                  </a:lnTo>
                  <a:cubicBezTo>
                    <a:pt x="2071727" y="1373511"/>
                    <a:pt x="2075491" y="1371353"/>
                    <a:pt x="2079444" y="1370342"/>
                  </a:cubicBezTo>
                  <a:lnTo>
                    <a:pt x="2084979" y="1371129"/>
                  </a:lnTo>
                  <a:lnTo>
                    <a:pt x="2090161" y="1376032"/>
                  </a:lnTo>
                  <a:cubicBezTo>
                    <a:pt x="2103936" y="1395798"/>
                    <a:pt x="2111930" y="1429188"/>
                    <a:pt x="2109149" y="1461680"/>
                  </a:cubicBezTo>
                  <a:cubicBezTo>
                    <a:pt x="2106365" y="1494172"/>
                    <a:pt x="2093596" y="1516536"/>
                    <a:pt x="2077781" y="1520586"/>
                  </a:cubicBezTo>
                  <a:lnTo>
                    <a:pt x="2072247" y="1519799"/>
                  </a:lnTo>
                  <a:lnTo>
                    <a:pt x="2067065" y="1514895"/>
                  </a:lnTo>
                  <a:cubicBezTo>
                    <a:pt x="2056734" y="1500071"/>
                    <a:pt x="2049654" y="1477583"/>
                    <a:pt x="2047934" y="1453557"/>
                  </a:cubicBezTo>
                  <a:lnTo>
                    <a:pt x="2048009" y="1441085"/>
                  </a:lnTo>
                  <a:lnTo>
                    <a:pt x="2046558" y="1444797"/>
                  </a:lnTo>
                  <a:cubicBezTo>
                    <a:pt x="2041041" y="1454955"/>
                    <a:pt x="2033895" y="1461560"/>
                    <a:pt x="2025987" y="1463585"/>
                  </a:cubicBezTo>
                  <a:lnTo>
                    <a:pt x="2020453" y="1462798"/>
                  </a:lnTo>
                  <a:lnTo>
                    <a:pt x="2015271" y="1457893"/>
                  </a:lnTo>
                  <a:cubicBezTo>
                    <a:pt x="2004940" y="1443070"/>
                    <a:pt x="1997860" y="1420582"/>
                    <a:pt x="1996139" y="1396556"/>
                  </a:cubicBezTo>
                  <a:lnTo>
                    <a:pt x="1996185" y="1388780"/>
                  </a:lnTo>
                  <a:lnTo>
                    <a:pt x="1996027" y="1389186"/>
                  </a:lnTo>
                  <a:cubicBezTo>
                    <a:pt x="1990510" y="1399346"/>
                    <a:pt x="1983364" y="1405949"/>
                    <a:pt x="1975457" y="1407974"/>
                  </a:cubicBezTo>
                  <a:lnTo>
                    <a:pt x="1969923" y="1407187"/>
                  </a:lnTo>
                  <a:lnTo>
                    <a:pt x="1964740" y="1402283"/>
                  </a:lnTo>
                  <a:cubicBezTo>
                    <a:pt x="1954409" y="1387459"/>
                    <a:pt x="1947329" y="1364971"/>
                    <a:pt x="1945609" y="1340946"/>
                  </a:cubicBezTo>
                  <a:lnTo>
                    <a:pt x="1945655" y="1333168"/>
                  </a:lnTo>
                  <a:lnTo>
                    <a:pt x="1945496" y="1333576"/>
                  </a:lnTo>
                  <a:cubicBezTo>
                    <a:pt x="1939980" y="1343734"/>
                    <a:pt x="1932833" y="1350338"/>
                    <a:pt x="1924926" y="1352363"/>
                  </a:cubicBezTo>
                  <a:lnTo>
                    <a:pt x="1919392" y="1351576"/>
                  </a:lnTo>
                  <a:lnTo>
                    <a:pt x="1914209" y="1346672"/>
                  </a:lnTo>
                  <a:cubicBezTo>
                    <a:pt x="1903878" y="1331847"/>
                    <a:pt x="1896798" y="1309360"/>
                    <a:pt x="1895078" y="1285335"/>
                  </a:cubicBezTo>
                  <a:lnTo>
                    <a:pt x="1895124" y="1277559"/>
                  </a:lnTo>
                  <a:lnTo>
                    <a:pt x="1894965" y="1277964"/>
                  </a:lnTo>
                  <a:cubicBezTo>
                    <a:pt x="1889449" y="1288123"/>
                    <a:pt x="1882302" y="1294727"/>
                    <a:pt x="1874395" y="1296752"/>
                  </a:cubicBezTo>
                  <a:lnTo>
                    <a:pt x="1868860" y="1295965"/>
                  </a:lnTo>
                  <a:lnTo>
                    <a:pt x="1863678" y="1291061"/>
                  </a:lnTo>
                  <a:cubicBezTo>
                    <a:pt x="1849903" y="1271295"/>
                    <a:pt x="1841909" y="1237905"/>
                    <a:pt x="1844691" y="1205413"/>
                  </a:cubicBezTo>
                  <a:cubicBezTo>
                    <a:pt x="1846778" y="1181045"/>
                    <a:pt x="1854482" y="1162372"/>
                    <a:pt x="1864876" y="1152851"/>
                  </a:cubicBezTo>
                  <a:cubicBezTo>
                    <a:pt x="1868340" y="1149677"/>
                    <a:pt x="1872104" y="1147520"/>
                    <a:pt x="1876058" y="1146507"/>
                  </a:cubicBezTo>
                  <a:close/>
                  <a:moveTo>
                    <a:pt x="3565780" y="1042786"/>
                  </a:moveTo>
                  <a:cubicBezTo>
                    <a:pt x="3569783" y="1043574"/>
                    <a:pt x="3573663" y="1045514"/>
                    <a:pt x="3577303" y="1048487"/>
                  </a:cubicBezTo>
                  <a:cubicBezTo>
                    <a:pt x="3588218" y="1057404"/>
                    <a:pt x="3596968" y="1075610"/>
                    <a:pt x="3600433" y="1099821"/>
                  </a:cubicBezTo>
                  <a:cubicBezTo>
                    <a:pt x="3605051" y="1132102"/>
                    <a:pt x="3598961" y="1165892"/>
                    <a:pt x="3586328" y="1186407"/>
                  </a:cubicBezTo>
                  <a:lnTo>
                    <a:pt x="3581432" y="1191597"/>
                  </a:lnTo>
                  <a:lnTo>
                    <a:pt x="3575951" y="1192697"/>
                  </a:lnTo>
                  <a:cubicBezTo>
                    <a:pt x="3567942" y="1191122"/>
                    <a:pt x="3560433" y="1184934"/>
                    <a:pt x="3554349" y="1175104"/>
                  </a:cubicBezTo>
                  <a:lnTo>
                    <a:pt x="3554167" y="1174707"/>
                  </a:lnTo>
                  <a:lnTo>
                    <a:pt x="3554655" y="1182469"/>
                  </a:lnTo>
                  <a:cubicBezTo>
                    <a:pt x="3554298" y="1206553"/>
                    <a:pt x="3548504" y="1229406"/>
                    <a:pt x="3539030" y="1244791"/>
                  </a:cubicBezTo>
                  <a:lnTo>
                    <a:pt x="3534134" y="1249981"/>
                  </a:lnTo>
                  <a:lnTo>
                    <a:pt x="3528652" y="1251080"/>
                  </a:lnTo>
                  <a:cubicBezTo>
                    <a:pt x="3520642" y="1249506"/>
                    <a:pt x="3513133" y="1243318"/>
                    <a:pt x="3507051" y="1233488"/>
                  </a:cubicBezTo>
                  <a:lnTo>
                    <a:pt x="3506868" y="1233092"/>
                  </a:lnTo>
                  <a:lnTo>
                    <a:pt x="3507356" y="1240853"/>
                  </a:lnTo>
                  <a:lnTo>
                    <a:pt x="3505746" y="1253460"/>
                  </a:lnTo>
                  <a:lnTo>
                    <a:pt x="3506269" y="1253377"/>
                  </a:lnTo>
                  <a:lnTo>
                    <a:pt x="3537855" y="1257437"/>
                  </a:lnTo>
                  <a:lnTo>
                    <a:pt x="3537804" y="1252955"/>
                  </a:lnTo>
                  <a:lnTo>
                    <a:pt x="3541865" y="1247089"/>
                  </a:lnTo>
                  <a:cubicBezTo>
                    <a:pt x="3554950" y="1234627"/>
                    <a:pt x="3576103" y="1224217"/>
                    <a:pt x="3599589" y="1218872"/>
                  </a:cubicBezTo>
                  <a:lnTo>
                    <a:pt x="3607283" y="1217737"/>
                  </a:lnTo>
                  <a:lnTo>
                    <a:pt x="3606856" y="1217642"/>
                  </a:lnTo>
                  <a:cubicBezTo>
                    <a:pt x="3595979" y="1213731"/>
                    <a:pt x="3588367" y="1207669"/>
                    <a:pt x="3585166" y="1200160"/>
                  </a:cubicBezTo>
                  <a:lnTo>
                    <a:pt x="3585103" y="1194571"/>
                  </a:lnTo>
                  <a:lnTo>
                    <a:pt x="3589164" y="1188704"/>
                  </a:lnTo>
                  <a:cubicBezTo>
                    <a:pt x="3606611" y="1172089"/>
                    <a:pt x="3638402" y="1159120"/>
                    <a:pt x="3670938" y="1156941"/>
                  </a:cubicBezTo>
                  <a:cubicBezTo>
                    <a:pt x="3695343" y="1155305"/>
                    <a:pt x="3714966" y="1160087"/>
                    <a:pt x="3725955" y="1168916"/>
                  </a:cubicBezTo>
                  <a:cubicBezTo>
                    <a:pt x="3729618" y="1171858"/>
                    <a:pt x="3732321" y="1175251"/>
                    <a:pt x="3733923" y="1179005"/>
                  </a:cubicBezTo>
                  <a:lnTo>
                    <a:pt x="3733985" y="1184595"/>
                  </a:lnTo>
                  <a:lnTo>
                    <a:pt x="3729923" y="1190461"/>
                  </a:lnTo>
                  <a:cubicBezTo>
                    <a:pt x="3716838" y="1202923"/>
                    <a:pt x="3695686" y="1213333"/>
                    <a:pt x="3672200" y="1218678"/>
                  </a:cubicBezTo>
                  <a:lnTo>
                    <a:pt x="3662386" y="1220126"/>
                  </a:lnTo>
                  <a:lnTo>
                    <a:pt x="3678656" y="1227300"/>
                  </a:lnTo>
                  <a:cubicBezTo>
                    <a:pt x="3682319" y="1230243"/>
                    <a:pt x="3685023" y="1233635"/>
                    <a:pt x="3686623" y="1237390"/>
                  </a:cubicBezTo>
                  <a:lnTo>
                    <a:pt x="3686686" y="1242979"/>
                  </a:lnTo>
                  <a:lnTo>
                    <a:pt x="3682625" y="1248846"/>
                  </a:lnTo>
                  <a:cubicBezTo>
                    <a:pt x="3669540" y="1261307"/>
                    <a:pt x="3648387" y="1271716"/>
                    <a:pt x="3624900" y="1277063"/>
                  </a:cubicBezTo>
                  <a:lnTo>
                    <a:pt x="3615086" y="1278510"/>
                  </a:lnTo>
                  <a:lnTo>
                    <a:pt x="3631357" y="1285684"/>
                  </a:lnTo>
                  <a:cubicBezTo>
                    <a:pt x="3635020" y="1288627"/>
                    <a:pt x="3637723" y="1292019"/>
                    <a:pt x="3639324" y="1295774"/>
                  </a:cubicBezTo>
                  <a:lnTo>
                    <a:pt x="3639387" y="1301364"/>
                  </a:lnTo>
                  <a:lnTo>
                    <a:pt x="3635326" y="1307229"/>
                  </a:lnTo>
                  <a:cubicBezTo>
                    <a:pt x="3622240" y="1319692"/>
                    <a:pt x="3601088" y="1330102"/>
                    <a:pt x="3577602" y="1335447"/>
                  </a:cubicBezTo>
                  <a:lnTo>
                    <a:pt x="3567788" y="1336895"/>
                  </a:lnTo>
                  <a:lnTo>
                    <a:pt x="3584058" y="1344069"/>
                  </a:lnTo>
                  <a:cubicBezTo>
                    <a:pt x="3587722" y="1347011"/>
                    <a:pt x="3590424" y="1350404"/>
                    <a:pt x="3592025" y="1354159"/>
                  </a:cubicBezTo>
                  <a:lnTo>
                    <a:pt x="3592087" y="1359748"/>
                  </a:lnTo>
                  <a:lnTo>
                    <a:pt x="3588027" y="1365615"/>
                  </a:lnTo>
                  <a:cubicBezTo>
                    <a:pt x="3574942" y="1378076"/>
                    <a:pt x="3553788" y="1388486"/>
                    <a:pt x="3530302" y="1393832"/>
                  </a:cubicBezTo>
                  <a:lnTo>
                    <a:pt x="3520994" y="1395204"/>
                  </a:lnTo>
                  <a:lnTo>
                    <a:pt x="3520241" y="1397151"/>
                  </a:lnTo>
                  <a:lnTo>
                    <a:pt x="3535576" y="1403913"/>
                  </a:lnTo>
                  <a:cubicBezTo>
                    <a:pt x="3539239" y="1406856"/>
                    <a:pt x="3541942" y="1410248"/>
                    <a:pt x="3543543" y="1414003"/>
                  </a:cubicBezTo>
                  <a:lnTo>
                    <a:pt x="3543606" y="1419592"/>
                  </a:lnTo>
                  <a:lnTo>
                    <a:pt x="3539545" y="1425458"/>
                  </a:lnTo>
                  <a:cubicBezTo>
                    <a:pt x="3530821" y="1433766"/>
                    <a:pt x="3518512" y="1441162"/>
                    <a:pt x="3504316" y="1446754"/>
                  </a:cubicBezTo>
                  <a:lnTo>
                    <a:pt x="3487562" y="1450521"/>
                  </a:lnTo>
                  <a:lnTo>
                    <a:pt x="3483883" y="1454964"/>
                  </a:lnTo>
                  <a:lnTo>
                    <a:pt x="3477482" y="1458116"/>
                  </a:lnTo>
                  <a:lnTo>
                    <a:pt x="3471963" y="1457230"/>
                  </a:lnTo>
                  <a:lnTo>
                    <a:pt x="3470305" y="1454402"/>
                  </a:lnTo>
                  <a:lnTo>
                    <a:pt x="3457770" y="1457222"/>
                  </a:lnTo>
                  <a:lnTo>
                    <a:pt x="3447253" y="1456055"/>
                  </a:lnTo>
                  <a:lnTo>
                    <a:pt x="3439437" y="1470923"/>
                  </a:lnTo>
                  <a:cubicBezTo>
                    <a:pt x="3433208" y="1479964"/>
                    <a:pt x="3426291" y="1487586"/>
                    <a:pt x="3419165" y="1493139"/>
                  </a:cubicBezTo>
                  <a:lnTo>
                    <a:pt x="3412763" y="1496291"/>
                  </a:lnTo>
                  <a:lnTo>
                    <a:pt x="3407243" y="1495405"/>
                  </a:lnTo>
                  <a:cubicBezTo>
                    <a:pt x="3400290" y="1491132"/>
                    <a:pt x="3395416" y="1482710"/>
                    <a:pt x="3393151" y="1471374"/>
                  </a:cubicBezTo>
                  <a:lnTo>
                    <a:pt x="3393119" y="1470939"/>
                  </a:lnTo>
                  <a:lnTo>
                    <a:pt x="3390863" y="1478380"/>
                  </a:lnTo>
                  <a:cubicBezTo>
                    <a:pt x="3382113" y="1500822"/>
                    <a:pt x="3368698" y="1520210"/>
                    <a:pt x="3354444" y="1531314"/>
                  </a:cubicBezTo>
                  <a:lnTo>
                    <a:pt x="3348043" y="1534466"/>
                  </a:lnTo>
                  <a:lnTo>
                    <a:pt x="3342525" y="1533581"/>
                  </a:lnTo>
                  <a:lnTo>
                    <a:pt x="3336794" y="1523810"/>
                  </a:lnTo>
                  <a:lnTo>
                    <a:pt x="3321319" y="1531852"/>
                  </a:lnTo>
                  <a:lnTo>
                    <a:pt x="3317814" y="1532406"/>
                  </a:lnTo>
                  <a:lnTo>
                    <a:pt x="3309999" y="1547274"/>
                  </a:lnTo>
                  <a:cubicBezTo>
                    <a:pt x="3303770" y="1556314"/>
                    <a:pt x="3296853" y="1563937"/>
                    <a:pt x="3289725" y="1569489"/>
                  </a:cubicBezTo>
                  <a:lnTo>
                    <a:pt x="3283324" y="1572641"/>
                  </a:lnTo>
                  <a:lnTo>
                    <a:pt x="3277805" y="1571756"/>
                  </a:lnTo>
                  <a:cubicBezTo>
                    <a:pt x="3270851" y="1567482"/>
                    <a:pt x="3265978" y="1559061"/>
                    <a:pt x="3263712" y="1547724"/>
                  </a:cubicBezTo>
                  <a:lnTo>
                    <a:pt x="3263426" y="1543750"/>
                  </a:lnTo>
                  <a:lnTo>
                    <a:pt x="3259807" y="1555686"/>
                  </a:lnTo>
                  <a:lnTo>
                    <a:pt x="3257925" y="1559264"/>
                  </a:lnTo>
                  <a:lnTo>
                    <a:pt x="3258802" y="1570644"/>
                  </a:lnTo>
                  <a:cubicBezTo>
                    <a:pt x="3257679" y="1580141"/>
                    <a:pt x="3254768" y="1590785"/>
                    <a:pt x="3249945" y="1602022"/>
                  </a:cubicBezTo>
                  <a:lnTo>
                    <a:pt x="3247123" y="1606529"/>
                  </a:lnTo>
                  <a:lnTo>
                    <a:pt x="3254493" y="1604767"/>
                  </a:lnTo>
                  <a:cubicBezTo>
                    <a:pt x="3265418" y="1603688"/>
                    <a:pt x="3277250" y="1603897"/>
                    <a:pt x="3289187" y="1605496"/>
                  </a:cubicBezTo>
                  <a:lnTo>
                    <a:pt x="3301384" y="1608103"/>
                  </a:lnTo>
                  <a:lnTo>
                    <a:pt x="3298044" y="1605928"/>
                  </a:lnTo>
                  <a:cubicBezTo>
                    <a:pt x="3289220" y="1598463"/>
                    <a:pt x="3284205" y="1590124"/>
                    <a:pt x="3283829" y="1581969"/>
                  </a:cubicBezTo>
                  <a:lnTo>
                    <a:pt x="3285724" y="1576710"/>
                  </a:lnTo>
                  <a:lnTo>
                    <a:pt x="3291580" y="1572634"/>
                  </a:lnTo>
                  <a:cubicBezTo>
                    <a:pt x="3308193" y="1565529"/>
                    <a:pt x="3331652" y="1563168"/>
                    <a:pt x="3355526" y="1566366"/>
                  </a:cubicBezTo>
                  <a:lnTo>
                    <a:pt x="3363130" y="1567991"/>
                  </a:lnTo>
                  <a:lnTo>
                    <a:pt x="3362764" y="1567753"/>
                  </a:lnTo>
                  <a:cubicBezTo>
                    <a:pt x="3353938" y="1560287"/>
                    <a:pt x="3348924" y="1551949"/>
                    <a:pt x="3348549" y="1543795"/>
                  </a:cubicBezTo>
                  <a:lnTo>
                    <a:pt x="3350444" y="1538535"/>
                  </a:lnTo>
                  <a:lnTo>
                    <a:pt x="3356300" y="1534458"/>
                  </a:lnTo>
                  <a:cubicBezTo>
                    <a:pt x="3372913" y="1527355"/>
                    <a:pt x="3396372" y="1524993"/>
                    <a:pt x="3420244" y="1528191"/>
                  </a:cubicBezTo>
                  <a:lnTo>
                    <a:pt x="3427849" y="1529817"/>
                  </a:lnTo>
                  <a:lnTo>
                    <a:pt x="3427484" y="1529578"/>
                  </a:lnTo>
                  <a:cubicBezTo>
                    <a:pt x="3418658" y="1522113"/>
                    <a:pt x="3413644" y="1513773"/>
                    <a:pt x="3413269" y="1505620"/>
                  </a:cubicBezTo>
                  <a:lnTo>
                    <a:pt x="3415164" y="1500360"/>
                  </a:lnTo>
                  <a:lnTo>
                    <a:pt x="3421019" y="1496283"/>
                  </a:lnTo>
                  <a:cubicBezTo>
                    <a:pt x="3437632" y="1489180"/>
                    <a:pt x="3461090" y="1486818"/>
                    <a:pt x="3484963" y="1490016"/>
                  </a:cubicBezTo>
                  <a:lnTo>
                    <a:pt x="3492569" y="1491641"/>
                  </a:lnTo>
                  <a:lnTo>
                    <a:pt x="3492202" y="1491403"/>
                  </a:lnTo>
                  <a:cubicBezTo>
                    <a:pt x="3483378" y="1483938"/>
                    <a:pt x="3478364" y="1475599"/>
                    <a:pt x="3477987" y="1467444"/>
                  </a:cubicBezTo>
                  <a:lnTo>
                    <a:pt x="3479884" y="1462185"/>
                  </a:lnTo>
                  <a:lnTo>
                    <a:pt x="3485737" y="1458108"/>
                  </a:lnTo>
                  <a:cubicBezTo>
                    <a:pt x="3496814" y="1453372"/>
                    <a:pt x="3510931" y="1450744"/>
                    <a:pt x="3526187" y="1450465"/>
                  </a:cubicBezTo>
                  <a:cubicBezTo>
                    <a:pt x="3541441" y="1450187"/>
                    <a:pt x="3557832" y="1452258"/>
                    <a:pt x="3573457" y="1456923"/>
                  </a:cubicBezTo>
                  <a:cubicBezTo>
                    <a:pt x="3596894" y="1463918"/>
                    <a:pt x="3613610" y="1475256"/>
                    <a:pt x="3620820" y="1487368"/>
                  </a:cubicBezTo>
                  <a:cubicBezTo>
                    <a:pt x="3623224" y="1491405"/>
                    <a:pt x="3624571" y="1495528"/>
                    <a:pt x="3624759" y="1499606"/>
                  </a:cubicBezTo>
                  <a:lnTo>
                    <a:pt x="3622864" y="1504864"/>
                  </a:lnTo>
                  <a:lnTo>
                    <a:pt x="3617009" y="1508941"/>
                  </a:lnTo>
                  <a:cubicBezTo>
                    <a:pt x="3600395" y="1516045"/>
                    <a:pt x="3576938" y="1518406"/>
                    <a:pt x="3553063" y="1515209"/>
                  </a:cubicBezTo>
                  <a:lnTo>
                    <a:pt x="3543363" y="1513135"/>
                  </a:lnTo>
                  <a:lnTo>
                    <a:pt x="3556101" y="1525543"/>
                  </a:lnTo>
                  <a:cubicBezTo>
                    <a:pt x="3558505" y="1529580"/>
                    <a:pt x="3559853" y="1533704"/>
                    <a:pt x="3560040" y="1537780"/>
                  </a:cubicBezTo>
                  <a:lnTo>
                    <a:pt x="3558145" y="1543040"/>
                  </a:lnTo>
                  <a:lnTo>
                    <a:pt x="3552289" y="1547116"/>
                  </a:lnTo>
                  <a:cubicBezTo>
                    <a:pt x="3535675" y="1554220"/>
                    <a:pt x="3512218" y="1556581"/>
                    <a:pt x="3488344" y="1553384"/>
                  </a:cubicBezTo>
                  <a:lnTo>
                    <a:pt x="3478644" y="1551310"/>
                  </a:lnTo>
                  <a:lnTo>
                    <a:pt x="3491381" y="1563718"/>
                  </a:lnTo>
                  <a:cubicBezTo>
                    <a:pt x="3493786" y="1567756"/>
                    <a:pt x="3495133" y="1571879"/>
                    <a:pt x="3495320" y="1575956"/>
                  </a:cubicBezTo>
                  <a:lnTo>
                    <a:pt x="3493426" y="1581214"/>
                  </a:lnTo>
                  <a:lnTo>
                    <a:pt x="3487571" y="1585291"/>
                  </a:lnTo>
                  <a:cubicBezTo>
                    <a:pt x="3470955" y="1592395"/>
                    <a:pt x="3447499" y="1594757"/>
                    <a:pt x="3423624" y="1591559"/>
                  </a:cubicBezTo>
                  <a:lnTo>
                    <a:pt x="3413925" y="1589485"/>
                  </a:lnTo>
                  <a:lnTo>
                    <a:pt x="3426663" y="1601894"/>
                  </a:lnTo>
                  <a:cubicBezTo>
                    <a:pt x="3429065" y="1605930"/>
                    <a:pt x="3430413" y="1610054"/>
                    <a:pt x="3430601" y="1614131"/>
                  </a:cubicBezTo>
                  <a:lnTo>
                    <a:pt x="3428706" y="1619390"/>
                  </a:lnTo>
                  <a:lnTo>
                    <a:pt x="3422851" y="1623467"/>
                  </a:lnTo>
                  <a:cubicBezTo>
                    <a:pt x="3406237" y="1630570"/>
                    <a:pt x="3382779" y="1632932"/>
                    <a:pt x="3358905" y="1629734"/>
                  </a:cubicBezTo>
                  <a:lnTo>
                    <a:pt x="3345876" y="1626949"/>
                  </a:lnTo>
                  <a:lnTo>
                    <a:pt x="3360324" y="1641023"/>
                  </a:lnTo>
                  <a:cubicBezTo>
                    <a:pt x="3362729" y="1645060"/>
                    <a:pt x="3364075" y="1649183"/>
                    <a:pt x="3364264" y="1653260"/>
                  </a:cubicBezTo>
                  <a:lnTo>
                    <a:pt x="3362369" y="1658519"/>
                  </a:lnTo>
                  <a:lnTo>
                    <a:pt x="3356513" y="1662596"/>
                  </a:lnTo>
                  <a:cubicBezTo>
                    <a:pt x="3334361" y="1672068"/>
                    <a:pt x="3300042" y="1673109"/>
                    <a:pt x="3268795" y="1663782"/>
                  </a:cubicBezTo>
                  <a:cubicBezTo>
                    <a:pt x="3253171" y="1659118"/>
                    <a:pt x="3240533" y="1652525"/>
                    <a:pt x="3231706" y="1645058"/>
                  </a:cubicBezTo>
                  <a:lnTo>
                    <a:pt x="3227464" y="1637907"/>
                  </a:lnTo>
                  <a:lnTo>
                    <a:pt x="3224617" y="1642453"/>
                  </a:lnTo>
                  <a:cubicBezTo>
                    <a:pt x="3214630" y="1653988"/>
                    <a:pt x="3203565" y="1663143"/>
                    <a:pt x="3192834" y="1668613"/>
                  </a:cubicBezTo>
                  <a:lnTo>
                    <a:pt x="3185953" y="1670496"/>
                  </a:lnTo>
                  <a:lnTo>
                    <a:pt x="3180700" y="1668582"/>
                  </a:lnTo>
                  <a:cubicBezTo>
                    <a:pt x="3174680" y="1663069"/>
                    <a:pt x="3171489" y="1653877"/>
                    <a:pt x="3171413" y="1642317"/>
                  </a:cubicBezTo>
                  <a:lnTo>
                    <a:pt x="3171463" y="1641884"/>
                  </a:lnTo>
                  <a:lnTo>
                    <a:pt x="3167840" y="1648764"/>
                  </a:lnTo>
                  <a:cubicBezTo>
                    <a:pt x="3155000" y="1669143"/>
                    <a:pt x="3138156" y="1685641"/>
                    <a:pt x="3122058" y="1693846"/>
                  </a:cubicBezTo>
                  <a:lnTo>
                    <a:pt x="3115177" y="1695730"/>
                  </a:lnTo>
                  <a:lnTo>
                    <a:pt x="3109923" y="1693815"/>
                  </a:lnTo>
                  <a:cubicBezTo>
                    <a:pt x="3103905" y="1688301"/>
                    <a:pt x="3100713" y="1679110"/>
                    <a:pt x="3100636" y="1667550"/>
                  </a:cubicBezTo>
                  <a:lnTo>
                    <a:pt x="3100687" y="1667116"/>
                  </a:lnTo>
                  <a:lnTo>
                    <a:pt x="3097063" y="1673997"/>
                  </a:lnTo>
                  <a:cubicBezTo>
                    <a:pt x="3084223" y="1694375"/>
                    <a:pt x="3067380" y="1710873"/>
                    <a:pt x="3051281" y="1719078"/>
                  </a:cubicBezTo>
                  <a:lnTo>
                    <a:pt x="3044399" y="1720962"/>
                  </a:lnTo>
                  <a:lnTo>
                    <a:pt x="3039148" y="1719048"/>
                  </a:lnTo>
                  <a:cubicBezTo>
                    <a:pt x="3033127" y="1713534"/>
                    <a:pt x="3029938" y="1704342"/>
                    <a:pt x="3029860" y="1692782"/>
                  </a:cubicBezTo>
                  <a:lnTo>
                    <a:pt x="3029911" y="1692349"/>
                  </a:lnTo>
                  <a:lnTo>
                    <a:pt x="3026287" y="1699229"/>
                  </a:lnTo>
                  <a:cubicBezTo>
                    <a:pt x="3013446" y="1719608"/>
                    <a:pt x="2996605" y="1736105"/>
                    <a:pt x="2980505" y="1744311"/>
                  </a:cubicBezTo>
                  <a:lnTo>
                    <a:pt x="2973624" y="1746195"/>
                  </a:lnTo>
                  <a:lnTo>
                    <a:pt x="2968371" y="1744280"/>
                  </a:lnTo>
                  <a:cubicBezTo>
                    <a:pt x="2962351" y="1738767"/>
                    <a:pt x="2959161" y="1729575"/>
                    <a:pt x="2959083" y="1718015"/>
                  </a:cubicBezTo>
                  <a:lnTo>
                    <a:pt x="2959554" y="1714058"/>
                  </a:lnTo>
                  <a:lnTo>
                    <a:pt x="2953741" y="1725093"/>
                  </a:lnTo>
                  <a:cubicBezTo>
                    <a:pt x="2940902" y="1745472"/>
                    <a:pt x="2924059" y="1761969"/>
                    <a:pt x="2907960" y="1770175"/>
                  </a:cubicBezTo>
                  <a:lnTo>
                    <a:pt x="2901079" y="1772058"/>
                  </a:lnTo>
                  <a:lnTo>
                    <a:pt x="2900351" y="1771793"/>
                  </a:lnTo>
                  <a:lnTo>
                    <a:pt x="2876955" y="1809140"/>
                  </a:lnTo>
                  <a:cubicBezTo>
                    <a:pt x="2866967" y="1820674"/>
                    <a:pt x="2855904" y="1829830"/>
                    <a:pt x="2845172" y="1835301"/>
                  </a:cubicBezTo>
                  <a:lnTo>
                    <a:pt x="2838289" y="1837184"/>
                  </a:lnTo>
                  <a:lnTo>
                    <a:pt x="2833038" y="1835269"/>
                  </a:lnTo>
                  <a:lnTo>
                    <a:pt x="2824517" y="1811177"/>
                  </a:lnTo>
                  <a:lnTo>
                    <a:pt x="2822293" y="1811434"/>
                  </a:lnTo>
                  <a:lnTo>
                    <a:pt x="2820176" y="1815451"/>
                  </a:lnTo>
                  <a:lnTo>
                    <a:pt x="2805914" y="1833292"/>
                  </a:lnTo>
                  <a:lnTo>
                    <a:pt x="2807552" y="1836704"/>
                  </a:lnTo>
                  <a:lnTo>
                    <a:pt x="2806388" y="1842172"/>
                  </a:lnTo>
                  <a:lnTo>
                    <a:pt x="2801142" y="1847007"/>
                  </a:lnTo>
                  <a:lnTo>
                    <a:pt x="2785531" y="1852232"/>
                  </a:lnTo>
                  <a:lnTo>
                    <a:pt x="2774395" y="1860533"/>
                  </a:lnTo>
                  <a:lnTo>
                    <a:pt x="2767513" y="1862416"/>
                  </a:lnTo>
                  <a:lnTo>
                    <a:pt x="2762261" y="1860503"/>
                  </a:lnTo>
                  <a:lnTo>
                    <a:pt x="2762109" y="1860071"/>
                  </a:lnTo>
                  <a:lnTo>
                    <a:pt x="2762105" y="1860071"/>
                  </a:lnTo>
                  <a:lnTo>
                    <a:pt x="2733890" y="1860085"/>
                  </a:lnTo>
                  <a:lnTo>
                    <a:pt x="2727731" y="1867789"/>
                  </a:lnTo>
                  <a:cubicBezTo>
                    <a:pt x="2719903" y="1875487"/>
                    <a:pt x="2711667" y="1881663"/>
                    <a:pt x="2703618" y="1885765"/>
                  </a:cubicBezTo>
                  <a:lnTo>
                    <a:pt x="2696737" y="1887649"/>
                  </a:lnTo>
                  <a:lnTo>
                    <a:pt x="2691484" y="1885734"/>
                  </a:lnTo>
                  <a:lnTo>
                    <a:pt x="2686013" y="1870261"/>
                  </a:lnTo>
                  <a:lnTo>
                    <a:pt x="2674043" y="1871647"/>
                  </a:lnTo>
                  <a:lnTo>
                    <a:pt x="2664423" y="1883681"/>
                  </a:lnTo>
                  <a:lnTo>
                    <a:pt x="2669722" y="1894717"/>
                  </a:lnTo>
                  <a:lnTo>
                    <a:pt x="2668558" y="1900184"/>
                  </a:lnTo>
                  <a:lnTo>
                    <a:pt x="2663311" y="1905019"/>
                  </a:lnTo>
                  <a:lnTo>
                    <a:pt x="2639752" y="1914184"/>
                  </a:lnTo>
                  <a:lnTo>
                    <a:pt x="2664114" y="1913104"/>
                  </a:lnTo>
                  <a:cubicBezTo>
                    <a:pt x="2675046" y="1914113"/>
                    <a:pt x="2686625" y="1916558"/>
                    <a:pt x="2698043" y="1920388"/>
                  </a:cubicBezTo>
                  <a:lnTo>
                    <a:pt x="2705203" y="1923424"/>
                  </a:lnTo>
                  <a:lnTo>
                    <a:pt x="2704889" y="1923121"/>
                  </a:lnTo>
                  <a:cubicBezTo>
                    <a:pt x="2697636" y="1914119"/>
                    <a:pt x="2694292" y="1904982"/>
                    <a:pt x="2695467" y="1896904"/>
                  </a:cubicBezTo>
                  <a:lnTo>
                    <a:pt x="2698323" y="1892099"/>
                  </a:lnTo>
                  <a:lnTo>
                    <a:pt x="2704844" y="1889203"/>
                  </a:lnTo>
                  <a:cubicBezTo>
                    <a:pt x="2722503" y="1885374"/>
                    <a:pt x="2745983" y="1887496"/>
                    <a:pt x="2768819" y="1895156"/>
                  </a:cubicBezTo>
                  <a:lnTo>
                    <a:pt x="2775979" y="1898192"/>
                  </a:lnTo>
                  <a:lnTo>
                    <a:pt x="2775665" y="1897888"/>
                  </a:lnTo>
                  <a:cubicBezTo>
                    <a:pt x="2768412" y="1888887"/>
                    <a:pt x="2765069" y="1879749"/>
                    <a:pt x="2766242" y="1871671"/>
                  </a:cubicBezTo>
                  <a:lnTo>
                    <a:pt x="2769099" y="1866866"/>
                  </a:lnTo>
                  <a:lnTo>
                    <a:pt x="2775620" y="1863971"/>
                  </a:lnTo>
                  <a:cubicBezTo>
                    <a:pt x="2793279" y="1860142"/>
                    <a:pt x="2816759" y="1862263"/>
                    <a:pt x="2839597" y="1869923"/>
                  </a:cubicBezTo>
                  <a:lnTo>
                    <a:pt x="2846756" y="1872959"/>
                  </a:lnTo>
                  <a:lnTo>
                    <a:pt x="2846442" y="1872656"/>
                  </a:lnTo>
                  <a:cubicBezTo>
                    <a:pt x="2839189" y="1863654"/>
                    <a:pt x="2835845" y="1854517"/>
                    <a:pt x="2837019" y="1846439"/>
                  </a:cubicBezTo>
                  <a:lnTo>
                    <a:pt x="2839876" y="1841634"/>
                  </a:lnTo>
                  <a:lnTo>
                    <a:pt x="2846396" y="1838739"/>
                  </a:lnTo>
                  <a:cubicBezTo>
                    <a:pt x="2869942" y="1833633"/>
                    <a:pt x="2903836" y="1839107"/>
                    <a:pt x="2932754" y="1854182"/>
                  </a:cubicBezTo>
                  <a:cubicBezTo>
                    <a:pt x="2954442" y="1865487"/>
                    <a:pt x="2968710" y="1879785"/>
                    <a:pt x="2973497" y="1893043"/>
                  </a:cubicBezTo>
                  <a:cubicBezTo>
                    <a:pt x="2975094" y="1897462"/>
                    <a:pt x="2975635" y="1901766"/>
                    <a:pt x="2975048" y="1905805"/>
                  </a:cubicBezTo>
                  <a:lnTo>
                    <a:pt x="2972191" y="1910610"/>
                  </a:lnTo>
                  <a:lnTo>
                    <a:pt x="2965670" y="1913504"/>
                  </a:lnTo>
                  <a:cubicBezTo>
                    <a:pt x="2948012" y="1917335"/>
                    <a:pt x="2924531" y="1915212"/>
                    <a:pt x="2901695" y="1907552"/>
                  </a:cubicBezTo>
                  <a:lnTo>
                    <a:pt x="2892562" y="1903680"/>
                  </a:lnTo>
                  <a:lnTo>
                    <a:pt x="2902720" y="1918275"/>
                  </a:lnTo>
                  <a:cubicBezTo>
                    <a:pt x="2904317" y="1922695"/>
                    <a:pt x="2904860" y="1926998"/>
                    <a:pt x="2904271" y="1931037"/>
                  </a:cubicBezTo>
                  <a:lnTo>
                    <a:pt x="2901415" y="1935842"/>
                  </a:lnTo>
                  <a:lnTo>
                    <a:pt x="2894894" y="1938737"/>
                  </a:lnTo>
                  <a:cubicBezTo>
                    <a:pt x="2877235" y="1942567"/>
                    <a:pt x="2853755" y="1940445"/>
                    <a:pt x="2830919" y="1932785"/>
                  </a:cubicBezTo>
                  <a:lnTo>
                    <a:pt x="2821786" y="1928913"/>
                  </a:lnTo>
                  <a:lnTo>
                    <a:pt x="2831946" y="1943508"/>
                  </a:lnTo>
                  <a:cubicBezTo>
                    <a:pt x="2833541" y="1947927"/>
                    <a:pt x="2834083" y="1952231"/>
                    <a:pt x="2833496" y="1956270"/>
                  </a:cubicBezTo>
                  <a:lnTo>
                    <a:pt x="2830639" y="1961075"/>
                  </a:lnTo>
                  <a:lnTo>
                    <a:pt x="2824118" y="1963970"/>
                  </a:lnTo>
                  <a:cubicBezTo>
                    <a:pt x="2806459" y="1967799"/>
                    <a:pt x="2782979" y="1965678"/>
                    <a:pt x="2760142" y="1958017"/>
                  </a:cubicBezTo>
                  <a:lnTo>
                    <a:pt x="2751010" y="1954145"/>
                  </a:lnTo>
                  <a:lnTo>
                    <a:pt x="2761168" y="1968740"/>
                  </a:lnTo>
                  <a:cubicBezTo>
                    <a:pt x="2762764" y="1973159"/>
                    <a:pt x="2763306" y="1977463"/>
                    <a:pt x="2762720" y="1981502"/>
                  </a:cubicBezTo>
                  <a:lnTo>
                    <a:pt x="2759863" y="1986308"/>
                  </a:lnTo>
                  <a:lnTo>
                    <a:pt x="2753342" y="1989202"/>
                  </a:lnTo>
                  <a:cubicBezTo>
                    <a:pt x="2735683" y="1993032"/>
                    <a:pt x="2712202" y="1990909"/>
                    <a:pt x="2689366" y="1983250"/>
                  </a:cubicBezTo>
                  <a:lnTo>
                    <a:pt x="2677100" y="1978048"/>
                  </a:lnTo>
                  <a:lnTo>
                    <a:pt x="2688623" y="1994604"/>
                  </a:lnTo>
                  <a:cubicBezTo>
                    <a:pt x="2690219" y="1999023"/>
                    <a:pt x="2690760" y="2003326"/>
                    <a:pt x="2690173" y="2007365"/>
                  </a:cubicBezTo>
                  <a:lnTo>
                    <a:pt x="2687317" y="2012171"/>
                  </a:lnTo>
                  <a:lnTo>
                    <a:pt x="2680796" y="2015066"/>
                  </a:lnTo>
                  <a:cubicBezTo>
                    <a:pt x="2657251" y="2020172"/>
                    <a:pt x="2623357" y="2014697"/>
                    <a:pt x="2594439" y="1999623"/>
                  </a:cubicBezTo>
                  <a:cubicBezTo>
                    <a:pt x="2579981" y="1992086"/>
                    <a:pt x="2568820" y="1983219"/>
                    <a:pt x="2561567" y="1974217"/>
                  </a:cubicBezTo>
                  <a:lnTo>
                    <a:pt x="2558127" y="1964643"/>
                  </a:lnTo>
                  <a:lnTo>
                    <a:pt x="2541875" y="1966524"/>
                  </a:lnTo>
                  <a:lnTo>
                    <a:pt x="2528588" y="1965534"/>
                  </a:lnTo>
                  <a:lnTo>
                    <a:pt x="2544813" y="1977515"/>
                  </a:lnTo>
                  <a:cubicBezTo>
                    <a:pt x="2547743" y="1981189"/>
                    <a:pt x="2549638" y="1985091"/>
                    <a:pt x="2550378" y="1989104"/>
                  </a:cubicBezTo>
                  <a:lnTo>
                    <a:pt x="2549214" y="1994572"/>
                  </a:lnTo>
                  <a:lnTo>
                    <a:pt x="2543967" y="1999407"/>
                  </a:lnTo>
                  <a:cubicBezTo>
                    <a:pt x="2523306" y="2011799"/>
                    <a:pt x="2489448" y="2017492"/>
                    <a:pt x="2457223" y="2012494"/>
                  </a:cubicBezTo>
                  <a:cubicBezTo>
                    <a:pt x="2424996" y="2007497"/>
                    <a:pt x="2403558" y="1993229"/>
                    <a:pt x="2400598" y="1977175"/>
                  </a:cubicBezTo>
                  <a:lnTo>
                    <a:pt x="2401761" y="1971707"/>
                  </a:lnTo>
                  <a:lnTo>
                    <a:pt x="2407008" y="1966872"/>
                  </a:lnTo>
                  <a:cubicBezTo>
                    <a:pt x="2422504" y="1957578"/>
                    <a:pt x="2445424" y="1952052"/>
                    <a:pt x="2469510" y="1951978"/>
                  </a:cubicBezTo>
                  <a:lnTo>
                    <a:pt x="2481949" y="1952905"/>
                  </a:lnTo>
                  <a:lnTo>
                    <a:pt x="2478345" y="1951205"/>
                  </a:lnTo>
                  <a:cubicBezTo>
                    <a:pt x="2468586" y="1945007"/>
                    <a:pt x="2462487" y="1937426"/>
                    <a:pt x="2461007" y="1929398"/>
                  </a:cubicBezTo>
                  <a:lnTo>
                    <a:pt x="2462170" y="1923930"/>
                  </a:lnTo>
                  <a:lnTo>
                    <a:pt x="2467418" y="1919096"/>
                  </a:lnTo>
                  <a:cubicBezTo>
                    <a:pt x="2482912" y="1909802"/>
                    <a:pt x="2505832" y="1904276"/>
                    <a:pt x="2529919" y="1904203"/>
                  </a:cubicBezTo>
                  <a:lnTo>
                    <a:pt x="2537674" y="1904780"/>
                  </a:lnTo>
                  <a:lnTo>
                    <a:pt x="2537279" y="1904594"/>
                  </a:lnTo>
                  <a:cubicBezTo>
                    <a:pt x="2527521" y="1898395"/>
                    <a:pt x="2521422" y="1890815"/>
                    <a:pt x="2519942" y="1882787"/>
                  </a:cubicBezTo>
                  <a:lnTo>
                    <a:pt x="2521105" y="1877320"/>
                  </a:lnTo>
                  <a:lnTo>
                    <a:pt x="2526352" y="1872485"/>
                  </a:lnTo>
                  <a:lnTo>
                    <a:pt x="2553340" y="1861985"/>
                  </a:lnTo>
                  <a:lnTo>
                    <a:pt x="2573589" y="1829663"/>
                  </a:lnTo>
                  <a:lnTo>
                    <a:pt x="2576829" y="1826996"/>
                  </a:lnTo>
                  <a:lnTo>
                    <a:pt x="2571521" y="1826875"/>
                  </a:lnTo>
                  <a:cubicBezTo>
                    <a:pt x="2564051" y="1823585"/>
                    <a:pt x="2558079" y="1815904"/>
                    <a:pt x="2554296" y="1804980"/>
                  </a:cubicBezTo>
                  <a:lnTo>
                    <a:pt x="2554205" y="1804553"/>
                  </a:lnTo>
                  <a:lnTo>
                    <a:pt x="2552981" y="1812233"/>
                  </a:lnTo>
                  <a:cubicBezTo>
                    <a:pt x="2547360" y="1835655"/>
                    <a:pt x="2536702" y="1856684"/>
                    <a:pt x="2524088" y="1869622"/>
                  </a:cubicBezTo>
                  <a:lnTo>
                    <a:pt x="2518174" y="1873614"/>
                  </a:lnTo>
                  <a:lnTo>
                    <a:pt x="2512586" y="1873486"/>
                  </a:lnTo>
                  <a:cubicBezTo>
                    <a:pt x="2505116" y="1870197"/>
                    <a:pt x="2499143" y="1862515"/>
                    <a:pt x="2495360" y="1851591"/>
                  </a:cubicBezTo>
                  <a:lnTo>
                    <a:pt x="2495271" y="1851164"/>
                  </a:lnTo>
                  <a:lnTo>
                    <a:pt x="2494045" y="1858844"/>
                  </a:lnTo>
                  <a:cubicBezTo>
                    <a:pt x="2488424" y="1882265"/>
                    <a:pt x="2477766" y="1903295"/>
                    <a:pt x="2465153" y="1916233"/>
                  </a:cubicBezTo>
                  <a:lnTo>
                    <a:pt x="2459240" y="1920225"/>
                  </a:lnTo>
                  <a:lnTo>
                    <a:pt x="2453651" y="1920098"/>
                  </a:lnTo>
                  <a:cubicBezTo>
                    <a:pt x="2446180" y="1916807"/>
                    <a:pt x="2440209" y="1909126"/>
                    <a:pt x="2436425" y="1898202"/>
                  </a:cubicBezTo>
                  <a:lnTo>
                    <a:pt x="2435601" y="1894303"/>
                  </a:lnTo>
                  <a:lnTo>
                    <a:pt x="2433637" y="1906620"/>
                  </a:lnTo>
                  <a:cubicBezTo>
                    <a:pt x="2428016" y="1930042"/>
                    <a:pt x="2417358" y="1951072"/>
                    <a:pt x="2404744" y="1964010"/>
                  </a:cubicBezTo>
                  <a:lnTo>
                    <a:pt x="2398830" y="1968001"/>
                  </a:lnTo>
                  <a:lnTo>
                    <a:pt x="2393242" y="1967873"/>
                  </a:lnTo>
                  <a:cubicBezTo>
                    <a:pt x="2378301" y="1961294"/>
                    <a:pt x="2369356" y="1937145"/>
                    <a:pt x="2371918" y="1904636"/>
                  </a:cubicBezTo>
                  <a:cubicBezTo>
                    <a:pt x="2374479" y="1872126"/>
                    <a:pt x="2387820" y="1840489"/>
                    <a:pt x="2404639" y="1823239"/>
                  </a:cubicBezTo>
                  <a:lnTo>
                    <a:pt x="2410552" y="1819248"/>
                  </a:lnTo>
                  <a:lnTo>
                    <a:pt x="2416140" y="1819374"/>
                  </a:lnTo>
                  <a:cubicBezTo>
                    <a:pt x="2419876" y="1821020"/>
                    <a:pt x="2423237" y="1823763"/>
                    <a:pt x="2426136" y="1827460"/>
                  </a:cubicBezTo>
                  <a:lnTo>
                    <a:pt x="2434056" y="1846009"/>
                  </a:lnTo>
                  <a:lnTo>
                    <a:pt x="2436154" y="1832852"/>
                  </a:lnTo>
                  <a:cubicBezTo>
                    <a:pt x="2441777" y="1809430"/>
                    <a:pt x="2452433" y="1788400"/>
                    <a:pt x="2465047" y="1775462"/>
                  </a:cubicBezTo>
                  <a:lnTo>
                    <a:pt x="2470961" y="1771471"/>
                  </a:lnTo>
                  <a:lnTo>
                    <a:pt x="2476550" y="1771598"/>
                  </a:lnTo>
                  <a:cubicBezTo>
                    <a:pt x="2480285" y="1773243"/>
                    <a:pt x="2483646" y="1775986"/>
                    <a:pt x="2486544" y="1779683"/>
                  </a:cubicBezTo>
                  <a:lnTo>
                    <a:pt x="2493528" y="1796036"/>
                  </a:lnTo>
                  <a:lnTo>
                    <a:pt x="2495090" y="1786241"/>
                  </a:lnTo>
                  <a:cubicBezTo>
                    <a:pt x="2500711" y="1762819"/>
                    <a:pt x="2511368" y="1741789"/>
                    <a:pt x="2523983" y="1728852"/>
                  </a:cubicBezTo>
                  <a:lnTo>
                    <a:pt x="2529895" y="1724859"/>
                  </a:lnTo>
                  <a:lnTo>
                    <a:pt x="2535484" y="1724987"/>
                  </a:lnTo>
                  <a:cubicBezTo>
                    <a:pt x="2539219" y="1726631"/>
                    <a:pt x="2542580" y="1729374"/>
                    <a:pt x="2545480" y="1733072"/>
                  </a:cubicBezTo>
                  <a:lnTo>
                    <a:pt x="2552464" y="1749426"/>
                  </a:lnTo>
                  <a:lnTo>
                    <a:pt x="2554025" y="1739630"/>
                  </a:lnTo>
                  <a:cubicBezTo>
                    <a:pt x="2559646" y="1716208"/>
                    <a:pt x="2570304" y="1695178"/>
                    <a:pt x="2582918" y="1682240"/>
                  </a:cubicBezTo>
                  <a:lnTo>
                    <a:pt x="2588831" y="1678248"/>
                  </a:lnTo>
                  <a:lnTo>
                    <a:pt x="2594420" y="1678376"/>
                  </a:lnTo>
                  <a:cubicBezTo>
                    <a:pt x="2598155" y="1680020"/>
                    <a:pt x="2601516" y="1682764"/>
                    <a:pt x="2604415" y="1686461"/>
                  </a:cubicBezTo>
                  <a:lnTo>
                    <a:pt x="2611398" y="1702815"/>
                  </a:lnTo>
                  <a:lnTo>
                    <a:pt x="2612961" y="1693018"/>
                  </a:lnTo>
                  <a:cubicBezTo>
                    <a:pt x="2618582" y="1669597"/>
                    <a:pt x="2629239" y="1648568"/>
                    <a:pt x="2641852" y="1635629"/>
                  </a:cubicBezTo>
                  <a:lnTo>
                    <a:pt x="2647766" y="1631637"/>
                  </a:lnTo>
                  <a:lnTo>
                    <a:pt x="2653355" y="1631765"/>
                  </a:lnTo>
                  <a:cubicBezTo>
                    <a:pt x="2657091" y="1633410"/>
                    <a:pt x="2660451" y="1636152"/>
                    <a:pt x="2663351" y="1639850"/>
                  </a:cubicBezTo>
                  <a:cubicBezTo>
                    <a:pt x="2667700" y="1645396"/>
                    <a:pt x="2671013" y="1653088"/>
                    <a:pt x="2672998" y="1662442"/>
                  </a:cubicBezTo>
                  <a:lnTo>
                    <a:pt x="2673231" y="1666972"/>
                  </a:lnTo>
                  <a:lnTo>
                    <a:pt x="2673315" y="1666974"/>
                  </a:lnTo>
                  <a:cubicBezTo>
                    <a:pt x="2677050" y="1668619"/>
                    <a:pt x="2680411" y="1671362"/>
                    <a:pt x="2683310" y="1675060"/>
                  </a:cubicBezTo>
                  <a:lnTo>
                    <a:pt x="2691230" y="1693608"/>
                  </a:lnTo>
                  <a:lnTo>
                    <a:pt x="2693329" y="1680452"/>
                  </a:lnTo>
                  <a:cubicBezTo>
                    <a:pt x="2698950" y="1657030"/>
                    <a:pt x="2709607" y="1636000"/>
                    <a:pt x="2722221" y="1623063"/>
                  </a:cubicBezTo>
                  <a:lnTo>
                    <a:pt x="2728134" y="1619071"/>
                  </a:lnTo>
                  <a:lnTo>
                    <a:pt x="2733723" y="1619198"/>
                  </a:lnTo>
                  <a:cubicBezTo>
                    <a:pt x="2737458" y="1620843"/>
                    <a:pt x="2740819" y="1623586"/>
                    <a:pt x="2743719" y="1627283"/>
                  </a:cubicBezTo>
                  <a:lnTo>
                    <a:pt x="2750702" y="1643637"/>
                  </a:lnTo>
                  <a:lnTo>
                    <a:pt x="2752264" y="1633840"/>
                  </a:lnTo>
                  <a:cubicBezTo>
                    <a:pt x="2757885" y="1610418"/>
                    <a:pt x="2768543" y="1589389"/>
                    <a:pt x="2781157" y="1576451"/>
                  </a:cubicBezTo>
                  <a:lnTo>
                    <a:pt x="2787070" y="1572460"/>
                  </a:lnTo>
                  <a:lnTo>
                    <a:pt x="2792659" y="1572587"/>
                  </a:lnTo>
                  <a:cubicBezTo>
                    <a:pt x="2796394" y="1574232"/>
                    <a:pt x="2799754" y="1576974"/>
                    <a:pt x="2802654" y="1580673"/>
                  </a:cubicBezTo>
                  <a:lnTo>
                    <a:pt x="2809638" y="1597025"/>
                  </a:lnTo>
                  <a:lnTo>
                    <a:pt x="2811200" y="1587230"/>
                  </a:lnTo>
                  <a:cubicBezTo>
                    <a:pt x="2816820" y="1563808"/>
                    <a:pt x="2827478" y="1542779"/>
                    <a:pt x="2840092" y="1529841"/>
                  </a:cubicBezTo>
                  <a:lnTo>
                    <a:pt x="2846005" y="1525849"/>
                  </a:lnTo>
                  <a:lnTo>
                    <a:pt x="2851594" y="1525976"/>
                  </a:lnTo>
                  <a:cubicBezTo>
                    <a:pt x="2855330" y="1527621"/>
                    <a:pt x="2858690" y="1530363"/>
                    <a:pt x="2861590" y="1534061"/>
                  </a:cubicBezTo>
                  <a:lnTo>
                    <a:pt x="2867892" y="1548820"/>
                  </a:lnTo>
                  <a:lnTo>
                    <a:pt x="2869482" y="1544711"/>
                  </a:lnTo>
                  <a:lnTo>
                    <a:pt x="2870135" y="1540619"/>
                  </a:lnTo>
                  <a:cubicBezTo>
                    <a:pt x="2875755" y="1517197"/>
                    <a:pt x="2886414" y="1496167"/>
                    <a:pt x="2899027" y="1483229"/>
                  </a:cubicBezTo>
                  <a:lnTo>
                    <a:pt x="2904941" y="1479237"/>
                  </a:lnTo>
                  <a:lnTo>
                    <a:pt x="2908484" y="1479319"/>
                  </a:lnTo>
                  <a:lnTo>
                    <a:pt x="2909027" y="1478663"/>
                  </a:lnTo>
                  <a:lnTo>
                    <a:pt x="2915427" y="1475512"/>
                  </a:lnTo>
                  <a:lnTo>
                    <a:pt x="2920946" y="1476397"/>
                  </a:lnTo>
                  <a:cubicBezTo>
                    <a:pt x="2924424" y="1478534"/>
                    <a:pt x="2927380" y="1481708"/>
                    <a:pt x="2929751" y="1485765"/>
                  </a:cubicBezTo>
                  <a:lnTo>
                    <a:pt x="2935079" y="1505218"/>
                  </a:lnTo>
                  <a:lnTo>
                    <a:pt x="2938944" y="1492467"/>
                  </a:lnTo>
                  <a:cubicBezTo>
                    <a:pt x="2947694" y="1470027"/>
                    <a:pt x="2961109" y="1450639"/>
                    <a:pt x="2975364" y="1439534"/>
                  </a:cubicBezTo>
                  <a:lnTo>
                    <a:pt x="2981764" y="1436383"/>
                  </a:lnTo>
                  <a:lnTo>
                    <a:pt x="2987285" y="1437268"/>
                  </a:lnTo>
                  <a:cubicBezTo>
                    <a:pt x="2990761" y="1439405"/>
                    <a:pt x="2993718" y="1442578"/>
                    <a:pt x="2996090" y="1446636"/>
                  </a:cubicBezTo>
                  <a:lnTo>
                    <a:pt x="3000786" y="1463786"/>
                  </a:lnTo>
                  <a:lnTo>
                    <a:pt x="3003664" y="1454292"/>
                  </a:lnTo>
                  <a:cubicBezTo>
                    <a:pt x="3012414" y="1431851"/>
                    <a:pt x="3025828" y="1412464"/>
                    <a:pt x="3040084" y="1401359"/>
                  </a:cubicBezTo>
                  <a:lnTo>
                    <a:pt x="3046484" y="1398207"/>
                  </a:lnTo>
                  <a:lnTo>
                    <a:pt x="3052004" y="1399093"/>
                  </a:lnTo>
                  <a:cubicBezTo>
                    <a:pt x="3055480" y="1401230"/>
                    <a:pt x="3058438" y="1404404"/>
                    <a:pt x="3060808" y="1408460"/>
                  </a:cubicBezTo>
                  <a:lnTo>
                    <a:pt x="3065505" y="1425610"/>
                  </a:lnTo>
                  <a:lnTo>
                    <a:pt x="3068384" y="1416118"/>
                  </a:lnTo>
                  <a:cubicBezTo>
                    <a:pt x="3077133" y="1393677"/>
                    <a:pt x="3090548" y="1374289"/>
                    <a:pt x="3104803" y="1363184"/>
                  </a:cubicBezTo>
                  <a:lnTo>
                    <a:pt x="3111203" y="1360033"/>
                  </a:lnTo>
                  <a:lnTo>
                    <a:pt x="3116724" y="1360917"/>
                  </a:lnTo>
                  <a:cubicBezTo>
                    <a:pt x="3120200" y="1363055"/>
                    <a:pt x="3123158" y="1366228"/>
                    <a:pt x="3125527" y="1370285"/>
                  </a:cubicBezTo>
                  <a:lnTo>
                    <a:pt x="3130225" y="1387435"/>
                  </a:lnTo>
                  <a:lnTo>
                    <a:pt x="3133104" y="1377942"/>
                  </a:lnTo>
                  <a:cubicBezTo>
                    <a:pt x="3141854" y="1355502"/>
                    <a:pt x="3155267" y="1336114"/>
                    <a:pt x="3169522" y="1325009"/>
                  </a:cubicBezTo>
                  <a:lnTo>
                    <a:pt x="3175923" y="1321857"/>
                  </a:lnTo>
                  <a:lnTo>
                    <a:pt x="3181442" y="1322742"/>
                  </a:lnTo>
                  <a:cubicBezTo>
                    <a:pt x="3184919" y="1324880"/>
                    <a:pt x="3187876" y="1328053"/>
                    <a:pt x="3190247" y="1332110"/>
                  </a:cubicBezTo>
                  <a:cubicBezTo>
                    <a:pt x="3193803" y="1338194"/>
                    <a:pt x="3196040" y="1346266"/>
                    <a:pt x="3196736" y="1355803"/>
                  </a:cubicBezTo>
                  <a:lnTo>
                    <a:pt x="3196639" y="1356957"/>
                  </a:lnTo>
                  <a:lnTo>
                    <a:pt x="3198019" y="1355671"/>
                  </a:lnTo>
                  <a:lnTo>
                    <a:pt x="3203558" y="1354927"/>
                  </a:lnTo>
                  <a:cubicBezTo>
                    <a:pt x="3207505" y="1355970"/>
                    <a:pt x="3211251" y="1358157"/>
                    <a:pt x="3214690" y="1361359"/>
                  </a:cubicBezTo>
                  <a:lnTo>
                    <a:pt x="3225401" y="1378449"/>
                  </a:lnTo>
                  <a:lnTo>
                    <a:pt x="3225426" y="1365125"/>
                  </a:lnTo>
                  <a:cubicBezTo>
                    <a:pt x="3227334" y="1341114"/>
                    <a:pt x="3234588" y="1318682"/>
                    <a:pt x="3245035" y="1303939"/>
                  </a:cubicBezTo>
                  <a:lnTo>
                    <a:pt x="3250255" y="1299075"/>
                  </a:lnTo>
                  <a:lnTo>
                    <a:pt x="3255796" y="1298331"/>
                  </a:lnTo>
                  <a:cubicBezTo>
                    <a:pt x="3259742" y="1299375"/>
                    <a:pt x="3263487" y="1301561"/>
                    <a:pt x="3266927" y="1304762"/>
                  </a:cubicBezTo>
                  <a:lnTo>
                    <a:pt x="3276371" y="1319829"/>
                  </a:lnTo>
                  <a:lnTo>
                    <a:pt x="3276390" y="1309909"/>
                  </a:lnTo>
                  <a:cubicBezTo>
                    <a:pt x="3278296" y="1285899"/>
                    <a:pt x="3285551" y="1263467"/>
                    <a:pt x="3295998" y="1248723"/>
                  </a:cubicBezTo>
                  <a:lnTo>
                    <a:pt x="3301218" y="1243860"/>
                  </a:lnTo>
                  <a:lnTo>
                    <a:pt x="3306759" y="1243116"/>
                  </a:lnTo>
                  <a:cubicBezTo>
                    <a:pt x="3310704" y="1244160"/>
                    <a:pt x="3314451" y="1246346"/>
                    <a:pt x="3317891" y="1249547"/>
                  </a:cubicBezTo>
                  <a:lnTo>
                    <a:pt x="3327333" y="1264614"/>
                  </a:lnTo>
                  <a:lnTo>
                    <a:pt x="3327352" y="1254695"/>
                  </a:lnTo>
                  <a:cubicBezTo>
                    <a:pt x="3329259" y="1230683"/>
                    <a:pt x="3336514" y="1208251"/>
                    <a:pt x="3346960" y="1193508"/>
                  </a:cubicBezTo>
                  <a:lnTo>
                    <a:pt x="3352180" y="1188645"/>
                  </a:lnTo>
                  <a:lnTo>
                    <a:pt x="3357721" y="1187901"/>
                  </a:lnTo>
                  <a:cubicBezTo>
                    <a:pt x="3361666" y="1188944"/>
                    <a:pt x="3365414" y="1191130"/>
                    <a:pt x="3368854" y="1194331"/>
                  </a:cubicBezTo>
                  <a:lnTo>
                    <a:pt x="3378297" y="1209398"/>
                  </a:lnTo>
                  <a:lnTo>
                    <a:pt x="3378315" y="1199479"/>
                  </a:lnTo>
                  <a:cubicBezTo>
                    <a:pt x="3380222" y="1175468"/>
                    <a:pt x="3387477" y="1153036"/>
                    <a:pt x="3397924" y="1138292"/>
                  </a:cubicBezTo>
                  <a:lnTo>
                    <a:pt x="3403144" y="1133429"/>
                  </a:lnTo>
                  <a:lnTo>
                    <a:pt x="3408683" y="1132685"/>
                  </a:lnTo>
                  <a:cubicBezTo>
                    <a:pt x="3412629" y="1133728"/>
                    <a:pt x="3416376" y="1135915"/>
                    <a:pt x="3419816" y="1139116"/>
                  </a:cubicBezTo>
                  <a:cubicBezTo>
                    <a:pt x="3430134" y="1148718"/>
                    <a:pt x="3437693" y="1167449"/>
                    <a:pt x="3439590" y="1191834"/>
                  </a:cubicBezTo>
                  <a:lnTo>
                    <a:pt x="3436979" y="1225825"/>
                  </a:lnTo>
                  <a:lnTo>
                    <a:pt x="3445799" y="1238068"/>
                  </a:lnTo>
                  <a:lnTo>
                    <a:pt x="3445178" y="1228167"/>
                  </a:lnTo>
                  <a:cubicBezTo>
                    <a:pt x="3445535" y="1204083"/>
                    <a:pt x="3451329" y="1181231"/>
                    <a:pt x="3460805" y="1165845"/>
                  </a:cubicBezTo>
                  <a:lnTo>
                    <a:pt x="3465699" y="1160655"/>
                  </a:lnTo>
                  <a:lnTo>
                    <a:pt x="3471181" y="1159556"/>
                  </a:lnTo>
                  <a:cubicBezTo>
                    <a:pt x="3475186" y="1160342"/>
                    <a:pt x="3479066" y="1162283"/>
                    <a:pt x="3482703" y="1165256"/>
                  </a:cubicBezTo>
                  <a:lnTo>
                    <a:pt x="3493098" y="1179683"/>
                  </a:lnTo>
                  <a:lnTo>
                    <a:pt x="3492477" y="1169783"/>
                  </a:lnTo>
                  <a:cubicBezTo>
                    <a:pt x="3492834" y="1145699"/>
                    <a:pt x="3498628" y="1122846"/>
                    <a:pt x="3508103" y="1107460"/>
                  </a:cubicBezTo>
                  <a:lnTo>
                    <a:pt x="3512998" y="1102271"/>
                  </a:lnTo>
                  <a:lnTo>
                    <a:pt x="3518480" y="1101171"/>
                  </a:lnTo>
                  <a:cubicBezTo>
                    <a:pt x="3522484" y="1101958"/>
                    <a:pt x="3526364" y="1103899"/>
                    <a:pt x="3530004" y="1106871"/>
                  </a:cubicBezTo>
                  <a:lnTo>
                    <a:pt x="3540397" y="1121299"/>
                  </a:lnTo>
                  <a:lnTo>
                    <a:pt x="3539776" y="1111398"/>
                  </a:lnTo>
                  <a:cubicBezTo>
                    <a:pt x="3540132" y="1087315"/>
                    <a:pt x="3545927" y="1064462"/>
                    <a:pt x="3555403" y="1049076"/>
                  </a:cubicBezTo>
                  <a:lnTo>
                    <a:pt x="3560297" y="1043886"/>
                  </a:lnTo>
                  <a:close/>
                  <a:moveTo>
                    <a:pt x="2877899" y="1002145"/>
                  </a:moveTo>
                  <a:lnTo>
                    <a:pt x="2866893" y="1008553"/>
                  </a:lnTo>
                  <a:lnTo>
                    <a:pt x="2860888" y="1010224"/>
                  </a:lnTo>
                  <a:lnTo>
                    <a:pt x="2858184" y="1013091"/>
                  </a:lnTo>
                  <a:lnTo>
                    <a:pt x="2852704" y="1014190"/>
                  </a:lnTo>
                  <a:lnTo>
                    <a:pt x="2851159" y="1012932"/>
                  </a:lnTo>
                  <a:lnTo>
                    <a:pt x="2833461" y="1017859"/>
                  </a:lnTo>
                  <a:lnTo>
                    <a:pt x="2829593" y="1018176"/>
                  </a:lnTo>
                  <a:lnTo>
                    <a:pt x="2829158" y="1021576"/>
                  </a:lnTo>
                  <a:lnTo>
                    <a:pt x="2839349" y="1026878"/>
                  </a:lnTo>
                  <a:cubicBezTo>
                    <a:pt x="2842815" y="1030051"/>
                    <a:pt x="2845294" y="1033610"/>
                    <a:pt x="2846649" y="1037460"/>
                  </a:cubicBezTo>
                  <a:lnTo>
                    <a:pt x="2846351" y="1043042"/>
                  </a:lnTo>
                  <a:lnTo>
                    <a:pt x="2841921" y="1048635"/>
                  </a:lnTo>
                  <a:lnTo>
                    <a:pt x="2817059" y="1063111"/>
                  </a:lnTo>
                  <a:lnTo>
                    <a:pt x="2815781" y="1066285"/>
                  </a:lnTo>
                  <a:lnTo>
                    <a:pt x="2810885" y="1071475"/>
                  </a:lnTo>
                  <a:lnTo>
                    <a:pt x="2805403" y="1072574"/>
                  </a:lnTo>
                  <a:lnTo>
                    <a:pt x="2800027" y="1068196"/>
                  </a:lnTo>
                  <a:lnTo>
                    <a:pt x="2791328" y="1070617"/>
                  </a:lnTo>
                  <a:lnTo>
                    <a:pt x="2794498" y="1088721"/>
                  </a:lnTo>
                  <a:lnTo>
                    <a:pt x="2794178" y="1090490"/>
                  </a:lnTo>
                  <a:lnTo>
                    <a:pt x="2795686" y="1092676"/>
                  </a:lnTo>
                  <a:lnTo>
                    <a:pt x="2795389" y="1098258"/>
                  </a:lnTo>
                  <a:lnTo>
                    <a:pt x="2792004" y="1102530"/>
                  </a:lnTo>
                  <a:lnTo>
                    <a:pt x="2789701" y="1115276"/>
                  </a:lnTo>
                  <a:lnTo>
                    <a:pt x="2795097" y="1111650"/>
                  </a:lnTo>
                  <a:cubicBezTo>
                    <a:pt x="2804956" y="1106821"/>
                    <a:pt x="2816116" y="1102882"/>
                    <a:pt x="2827859" y="1100210"/>
                  </a:cubicBezTo>
                  <a:lnTo>
                    <a:pt x="2840198" y="1098390"/>
                  </a:lnTo>
                  <a:lnTo>
                    <a:pt x="2836309" y="1097520"/>
                  </a:lnTo>
                  <a:cubicBezTo>
                    <a:pt x="2825431" y="1093608"/>
                    <a:pt x="2817819" y="1087548"/>
                    <a:pt x="2814618" y="1080039"/>
                  </a:cubicBezTo>
                  <a:lnTo>
                    <a:pt x="2814555" y="1074449"/>
                  </a:lnTo>
                  <a:lnTo>
                    <a:pt x="2818616" y="1068583"/>
                  </a:lnTo>
                  <a:cubicBezTo>
                    <a:pt x="2831702" y="1056122"/>
                    <a:pt x="2852855" y="1045711"/>
                    <a:pt x="2876341" y="1040365"/>
                  </a:cubicBezTo>
                  <a:lnTo>
                    <a:pt x="2884035" y="1039230"/>
                  </a:lnTo>
                  <a:lnTo>
                    <a:pt x="2883609" y="1039136"/>
                  </a:lnTo>
                  <a:cubicBezTo>
                    <a:pt x="2872730" y="1035225"/>
                    <a:pt x="2865119" y="1029163"/>
                    <a:pt x="2861917" y="1021654"/>
                  </a:cubicBezTo>
                  <a:lnTo>
                    <a:pt x="2861855" y="1016065"/>
                  </a:lnTo>
                  <a:lnTo>
                    <a:pt x="2865916" y="1010198"/>
                  </a:lnTo>
                  <a:close/>
                  <a:moveTo>
                    <a:pt x="2718508" y="966373"/>
                  </a:moveTo>
                  <a:lnTo>
                    <a:pt x="2718493" y="974150"/>
                  </a:lnTo>
                  <a:cubicBezTo>
                    <a:pt x="2716586" y="998162"/>
                    <a:pt x="2709331" y="1020594"/>
                    <a:pt x="2698885" y="1035336"/>
                  </a:cubicBezTo>
                  <a:lnTo>
                    <a:pt x="2693664" y="1040201"/>
                  </a:lnTo>
                  <a:lnTo>
                    <a:pt x="2688124" y="1040944"/>
                  </a:lnTo>
                  <a:cubicBezTo>
                    <a:pt x="2680233" y="1038858"/>
                    <a:pt x="2673138" y="1032198"/>
                    <a:pt x="2667701" y="1021997"/>
                  </a:cubicBezTo>
                  <a:lnTo>
                    <a:pt x="2667545" y="1021589"/>
                  </a:lnTo>
                  <a:lnTo>
                    <a:pt x="2667530" y="1029366"/>
                  </a:lnTo>
                  <a:cubicBezTo>
                    <a:pt x="2665623" y="1053377"/>
                    <a:pt x="2658368" y="1075809"/>
                    <a:pt x="2647922" y="1090552"/>
                  </a:cubicBezTo>
                  <a:lnTo>
                    <a:pt x="2642702" y="1095416"/>
                  </a:lnTo>
                  <a:lnTo>
                    <a:pt x="2637161" y="1096160"/>
                  </a:lnTo>
                  <a:cubicBezTo>
                    <a:pt x="2629270" y="1094073"/>
                    <a:pt x="2622176" y="1087414"/>
                    <a:pt x="2616738" y="1077212"/>
                  </a:cubicBezTo>
                  <a:lnTo>
                    <a:pt x="2615317" y="1073490"/>
                  </a:lnTo>
                  <a:lnTo>
                    <a:pt x="2615294" y="1085962"/>
                  </a:lnTo>
                  <a:lnTo>
                    <a:pt x="2611758" y="1104206"/>
                  </a:lnTo>
                  <a:lnTo>
                    <a:pt x="2645875" y="1104189"/>
                  </a:lnTo>
                  <a:lnTo>
                    <a:pt x="2646174" y="1098620"/>
                  </a:lnTo>
                  <a:lnTo>
                    <a:pt x="2650604" y="1093028"/>
                  </a:lnTo>
                  <a:cubicBezTo>
                    <a:pt x="2664464" y="1081435"/>
                    <a:pt x="2686245" y="1072410"/>
                    <a:pt x="2710026" y="1068589"/>
                  </a:cubicBezTo>
                  <a:lnTo>
                    <a:pt x="2717777" y="1067952"/>
                  </a:lnTo>
                  <a:lnTo>
                    <a:pt x="2717359" y="1067829"/>
                  </a:lnTo>
                  <a:cubicBezTo>
                    <a:pt x="2706754" y="1063225"/>
                    <a:pt x="2699549" y="1056686"/>
                    <a:pt x="2696838" y="1048987"/>
                  </a:cubicBezTo>
                  <a:lnTo>
                    <a:pt x="2697136" y="1043405"/>
                  </a:lnTo>
                  <a:lnTo>
                    <a:pt x="2701567" y="1037812"/>
                  </a:lnTo>
                  <a:lnTo>
                    <a:pt x="2723836" y="1024845"/>
                  </a:lnTo>
                  <a:lnTo>
                    <a:pt x="2736373" y="988798"/>
                  </a:lnTo>
                  <a:lnTo>
                    <a:pt x="2739295" y="985701"/>
                  </a:lnTo>
                  <a:lnTo>
                    <a:pt x="2739087" y="985729"/>
                  </a:lnTo>
                  <a:cubicBezTo>
                    <a:pt x="2731195" y="983643"/>
                    <a:pt x="2724102" y="976983"/>
                    <a:pt x="2718664" y="966781"/>
                  </a:cubicBezTo>
                  <a:close/>
                  <a:moveTo>
                    <a:pt x="2910801" y="955301"/>
                  </a:moveTo>
                  <a:lnTo>
                    <a:pt x="2884424" y="962644"/>
                  </a:lnTo>
                  <a:lnTo>
                    <a:pt x="2876444" y="963299"/>
                  </a:lnTo>
                  <a:lnTo>
                    <a:pt x="2876306" y="964376"/>
                  </a:lnTo>
                  <a:lnTo>
                    <a:pt x="2890312" y="971663"/>
                  </a:lnTo>
                  <a:cubicBezTo>
                    <a:pt x="2893777" y="974836"/>
                    <a:pt x="2896256" y="978395"/>
                    <a:pt x="2897612" y="982245"/>
                  </a:cubicBezTo>
                  <a:lnTo>
                    <a:pt x="2897313" y="987827"/>
                  </a:lnTo>
                  <a:lnTo>
                    <a:pt x="2893648" y="992454"/>
                  </a:lnTo>
                  <a:lnTo>
                    <a:pt x="2923640" y="981981"/>
                  </a:lnTo>
                  <a:lnTo>
                    <a:pt x="2931334" y="980847"/>
                  </a:lnTo>
                  <a:lnTo>
                    <a:pt x="2930907" y="980751"/>
                  </a:lnTo>
                  <a:cubicBezTo>
                    <a:pt x="2920029" y="976839"/>
                    <a:pt x="2912417" y="970779"/>
                    <a:pt x="2909216" y="963270"/>
                  </a:cubicBezTo>
                  <a:lnTo>
                    <a:pt x="2909155" y="957680"/>
                  </a:lnTo>
                  <a:close/>
                  <a:moveTo>
                    <a:pt x="2769470" y="911158"/>
                  </a:moveTo>
                  <a:lnTo>
                    <a:pt x="2769456" y="918935"/>
                  </a:lnTo>
                  <a:cubicBezTo>
                    <a:pt x="2767549" y="942946"/>
                    <a:pt x="2760294" y="965379"/>
                    <a:pt x="2749847" y="980121"/>
                  </a:cubicBezTo>
                  <a:lnTo>
                    <a:pt x="2747099" y="982682"/>
                  </a:lnTo>
                  <a:lnTo>
                    <a:pt x="2750953" y="984588"/>
                  </a:lnTo>
                  <a:lnTo>
                    <a:pt x="2752529" y="982597"/>
                  </a:lnTo>
                  <a:lnTo>
                    <a:pt x="2771766" y="971395"/>
                  </a:lnTo>
                  <a:lnTo>
                    <a:pt x="2773622" y="956854"/>
                  </a:lnTo>
                  <a:cubicBezTo>
                    <a:pt x="2776300" y="946206"/>
                    <a:pt x="2780117" y="936648"/>
                    <a:pt x="2784855" y="928954"/>
                  </a:cubicBezTo>
                  <a:lnTo>
                    <a:pt x="2786495" y="927216"/>
                  </a:lnTo>
                  <a:lnTo>
                    <a:pt x="2769627" y="911566"/>
                  </a:lnTo>
                  <a:close/>
                  <a:moveTo>
                    <a:pt x="1334915" y="885288"/>
                  </a:moveTo>
                  <a:lnTo>
                    <a:pt x="1340458" y="886015"/>
                  </a:lnTo>
                  <a:lnTo>
                    <a:pt x="1345692" y="890862"/>
                  </a:lnTo>
                  <a:cubicBezTo>
                    <a:pt x="1356183" y="905574"/>
                    <a:pt x="1363504" y="927985"/>
                    <a:pt x="1365484" y="951990"/>
                  </a:cubicBezTo>
                  <a:lnTo>
                    <a:pt x="1365532" y="961910"/>
                  </a:lnTo>
                  <a:lnTo>
                    <a:pt x="1374930" y="946814"/>
                  </a:lnTo>
                  <a:cubicBezTo>
                    <a:pt x="1378360" y="943603"/>
                    <a:pt x="1382101" y="941406"/>
                    <a:pt x="1386043" y="940350"/>
                  </a:cubicBezTo>
                  <a:lnTo>
                    <a:pt x="1391585" y="941078"/>
                  </a:lnTo>
                  <a:lnTo>
                    <a:pt x="1396820" y="945925"/>
                  </a:lnTo>
                  <a:cubicBezTo>
                    <a:pt x="1407310" y="960638"/>
                    <a:pt x="1414633" y="983048"/>
                    <a:pt x="1416612" y="1007053"/>
                  </a:cubicBezTo>
                  <a:lnTo>
                    <a:pt x="1416660" y="1016973"/>
                  </a:lnTo>
                  <a:lnTo>
                    <a:pt x="1426058" y="1001877"/>
                  </a:lnTo>
                  <a:cubicBezTo>
                    <a:pt x="1429487" y="998666"/>
                    <a:pt x="1433227" y="996468"/>
                    <a:pt x="1437170" y="995413"/>
                  </a:cubicBezTo>
                  <a:lnTo>
                    <a:pt x="1442713" y="996141"/>
                  </a:lnTo>
                  <a:lnTo>
                    <a:pt x="1447947" y="1000989"/>
                  </a:lnTo>
                  <a:cubicBezTo>
                    <a:pt x="1458438" y="1015701"/>
                    <a:pt x="1465760" y="1038111"/>
                    <a:pt x="1467739" y="1062117"/>
                  </a:cubicBezTo>
                  <a:lnTo>
                    <a:pt x="1467787" y="1072036"/>
                  </a:lnTo>
                  <a:lnTo>
                    <a:pt x="1477185" y="1056941"/>
                  </a:lnTo>
                  <a:cubicBezTo>
                    <a:pt x="1480615" y="1053730"/>
                    <a:pt x="1484355" y="1051531"/>
                    <a:pt x="1488297" y="1050476"/>
                  </a:cubicBezTo>
                  <a:lnTo>
                    <a:pt x="1493841" y="1051204"/>
                  </a:lnTo>
                  <a:lnTo>
                    <a:pt x="1499075" y="1056052"/>
                  </a:lnTo>
                  <a:lnTo>
                    <a:pt x="1509399" y="1077413"/>
                  </a:lnTo>
                  <a:lnTo>
                    <a:pt x="1527725" y="1080253"/>
                  </a:lnTo>
                  <a:cubicBezTo>
                    <a:pt x="1542265" y="1084875"/>
                    <a:pt x="1555045" y="1091424"/>
                    <a:pt x="1564308" y="1099124"/>
                  </a:cubicBezTo>
                  <a:lnTo>
                    <a:pt x="1568755" y="1104704"/>
                  </a:lnTo>
                  <a:lnTo>
                    <a:pt x="1569070" y="1110285"/>
                  </a:lnTo>
                  <a:lnTo>
                    <a:pt x="1555769" y="1122573"/>
                  </a:lnTo>
                  <a:lnTo>
                    <a:pt x="1559287" y="1130847"/>
                  </a:lnTo>
                  <a:lnTo>
                    <a:pt x="1589400" y="1139132"/>
                  </a:lnTo>
                  <a:cubicBezTo>
                    <a:pt x="1599563" y="1143285"/>
                    <a:pt x="1608488" y="1148413"/>
                    <a:pt x="1615435" y="1154188"/>
                  </a:cubicBezTo>
                  <a:lnTo>
                    <a:pt x="1619883" y="1159767"/>
                  </a:lnTo>
                  <a:lnTo>
                    <a:pt x="1620198" y="1165348"/>
                  </a:lnTo>
                  <a:cubicBezTo>
                    <a:pt x="1617509" y="1173055"/>
                    <a:pt x="1610324" y="1179617"/>
                    <a:pt x="1599734" y="1184252"/>
                  </a:cubicBezTo>
                  <a:lnTo>
                    <a:pt x="1599316" y="1184375"/>
                  </a:lnTo>
                  <a:lnTo>
                    <a:pt x="1607067" y="1184989"/>
                  </a:lnTo>
                  <a:cubicBezTo>
                    <a:pt x="1630861" y="1188739"/>
                    <a:pt x="1652668" y="1197699"/>
                    <a:pt x="1666563" y="1209251"/>
                  </a:cubicBezTo>
                  <a:lnTo>
                    <a:pt x="1671010" y="1214830"/>
                  </a:lnTo>
                  <a:lnTo>
                    <a:pt x="1671325" y="1220411"/>
                  </a:lnTo>
                  <a:cubicBezTo>
                    <a:pt x="1668637" y="1228118"/>
                    <a:pt x="1661452" y="1234678"/>
                    <a:pt x="1650861" y="1239315"/>
                  </a:cubicBezTo>
                  <a:lnTo>
                    <a:pt x="1650443" y="1239439"/>
                  </a:lnTo>
                  <a:lnTo>
                    <a:pt x="1658195" y="1240052"/>
                  </a:lnTo>
                  <a:cubicBezTo>
                    <a:pt x="1681988" y="1243802"/>
                    <a:pt x="1703795" y="1252762"/>
                    <a:pt x="1717690" y="1264314"/>
                  </a:cubicBezTo>
                  <a:lnTo>
                    <a:pt x="1722138" y="1269893"/>
                  </a:lnTo>
                  <a:lnTo>
                    <a:pt x="1722452" y="1275474"/>
                  </a:lnTo>
                  <a:lnTo>
                    <a:pt x="1708119" y="1288715"/>
                  </a:lnTo>
                  <a:lnTo>
                    <a:pt x="1714087" y="1297451"/>
                  </a:lnTo>
                  <a:lnTo>
                    <a:pt x="1716557" y="1298130"/>
                  </a:lnTo>
                  <a:lnTo>
                    <a:pt x="1716156" y="1297618"/>
                  </a:lnTo>
                  <a:lnTo>
                    <a:pt x="1715902" y="1292033"/>
                  </a:lnTo>
                  <a:cubicBezTo>
                    <a:pt x="1717287" y="1288194"/>
                    <a:pt x="1719794" y="1284654"/>
                    <a:pt x="1723284" y="1281508"/>
                  </a:cubicBezTo>
                  <a:cubicBezTo>
                    <a:pt x="1728520" y="1276790"/>
                    <a:pt x="1735968" y="1272960"/>
                    <a:pt x="1745165" y="1270339"/>
                  </a:cubicBezTo>
                  <a:lnTo>
                    <a:pt x="1755336" y="1269113"/>
                  </a:lnTo>
                  <a:lnTo>
                    <a:pt x="1752979" y="1257142"/>
                  </a:lnTo>
                  <a:lnTo>
                    <a:pt x="1752919" y="1244670"/>
                  </a:lnTo>
                  <a:lnTo>
                    <a:pt x="1751509" y="1248397"/>
                  </a:lnTo>
                  <a:cubicBezTo>
                    <a:pt x="1746102" y="1258614"/>
                    <a:pt x="1739028" y="1265295"/>
                    <a:pt x="1731142" y="1267405"/>
                  </a:cubicBezTo>
                  <a:lnTo>
                    <a:pt x="1725600" y="1266678"/>
                  </a:lnTo>
                  <a:lnTo>
                    <a:pt x="1720365" y="1261830"/>
                  </a:lnTo>
                  <a:cubicBezTo>
                    <a:pt x="1709874" y="1247118"/>
                    <a:pt x="1702552" y="1224707"/>
                    <a:pt x="1700574" y="1200702"/>
                  </a:cubicBezTo>
                  <a:lnTo>
                    <a:pt x="1700536" y="1192926"/>
                  </a:lnTo>
                  <a:lnTo>
                    <a:pt x="1700381" y="1193334"/>
                  </a:lnTo>
                  <a:cubicBezTo>
                    <a:pt x="1694975" y="1203552"/>
                    <a:pt x="1687900" y="1210232"/>
                    <a:pt x="1680015" y="1212342"/>
                  </a:cubicBezTo>
                  <a:lnTo>
                    <a:pt x="1674472" y="1211615"/>
                  </a:lnTo>
                  <a:lnTo>
                    <a:pt x="1669238" y="1206767"/>
                  </a:lnTo>
                  <a:cubicBezTo>
                    <a:pt x="1658748" y="1192055"/>
                    <a:pt x="1651425" y="1169644"/>
                    <a:pt x="1649446" y="1145639"/>
                  </a:cubicBezTo>
                  <a:lnTo>
                    <a:pt x="1649408" y="1137863"/>
                  </a:lnTo>
                  <a:lnTo>
                    <a:pt x="1649254" y="1138271"/>
                  </a:lnTo>
                  <a:cubicBezTo>
                    <a:pt x="1643848" y="1148489"/>
                    <a:pt x="1636773" y="1155169"/>
                    <a:pt x="1628887" y="1157279"/>
                  </a:cubicBezTo>
                  <a:lnTo>
                    <a:pt x="1623345" y="1156552"/>
                  </a:lnTo>
                  <a:lnTo>
                    <a:pt x="1618110" y="1151703"/>
                  </a:lnTo>
                  <a:cubicBezTo>
                    <a:pt x="1607620" y="1136993"/>
                    <a:pt x="1600298" y="1114582"/>
                    <a:pt x="1598318" y="1090577"/>
                  </a:cubicBezTo>
                  <a:lnTo>
                    <a:pt x="1598282" y="1082800"/>
                  </a:lnTo>
                  <a:lnTo>
                    <a:pt x="1598127" y="1083208"/>
                  </a:lnTo>
                  <a:cubicBezTo>
                    <a:pt x="1592720" y="1093426"/>
                    <a:pt x="1585646" y="1100106"/>
                    <a:pt x="1577761" y="1102217"/>
                  </a:cubicBezTo>
                  <a:lnTo>
                    <a:pt x="1572218" y="1101489"/>
                  </a:lnTo>
                  <a:lnTo>
                    <a:pt x="1566982" y="1096641"/>
                  </a:lnTo>
                  <a:cubicBezTo>
                    <a:pt x="1552995" y="1077025"/>
                    <a:pt x="1544642" y="1043723"/>
                    <a:pt x="1547074" y="1011203"/>
                  </a:cubicBezTo>
                  <a:cubicBezTo>
                    <a:pt x="1548897" y="986813"/>
                    <a:pt x="1556400" y="968059"/>
                    <a:pt x="1566690" y="958426"/>
                  </a:cubicBezTo>
                  <a:cubicBezTo>
                    <a:pt x="1570121" y="955215"/>
                    <a:pt x="1573861" y="953018"/>
                    <a:pt x="1577803" y="951962"/>
                  </a:cubicBezTo>
                  <a:lnTo>
                    <a:pt x="1583346" y="952690"/>
                  </a:lnTo>
                  <a:lnTo>
                    <a:pt x="1588580" y="957538"/>
                  </a:lnTo>
                  <a:cubicBezTo>
                    <a:pt x="1599071" y="972250"/>
                    <a:pt x="1606393" y="994660"/>
                    <a:pt x="1608372" y="1018666"/>
                  </a:cubicBezTo>
                  <a:lnTo>
                    <a:pt x="1608420" y="1028585"/>
                  </a:lnTo>
                  <a:lnTo>
                    <a:pt x="1617818" y="1013489"/>
                  </a:lnTo>
                  <a:cubicBezTo>
                    <a:pt x="1621248" y="1010278"/>
                    <a:pt x="1624988" y="1008081"/>
                    <a:pt x="1628930" y="1007025"/>
                  </a:cubicBezTo>
                  <a:lnTo>
                    <a:pt x="1634473" y="1007753"/>
                  </a:lnTo>
                  <a:lnTo>
                    <a:pt x="1639707" y="1012601"/>
                  </a:lnTo>
                  <a:cubicBezTo>
                    <a:pt x="1650198" y="1027313"/>
                    <a:pt x="1657520" y="1049723"/>
                    <a:pt x="1659499" y="1073729"/>
                  </a:cubicBezTo>
                  <a:lnTo>
                    <a:pt x="1659547" y="1083648"/>
                  </a:lnTo>
                  <a:lnTo>
                    <a:pt x="1668946" y="1068552"/>
                  </a:lnTo>
                  <a:cubicBezTo>
                    <a:pt x="1672376" y="1065341"/>
                    <a:pt x="1676115" y="1063143"/>
                    <a:pt x="1680058" y="1062088"/>
                  </a:cubicBezTo>
                  <a:lnTo>
                    <a:pt x="1685601" y="1062816"/>
                  </a:lnTo>
                  <a:lnTo>
                    <a:pt x="1690835" y="1067664"/>
                  </a:lnTo>
                  <a:cubicBezTo>
                    <a:pt x="1701326" y="1082375"/>
                    <a:pt x="1708648" y="1104786"/>
                    <a:pt x="1710627" y="1128792"/>
                  </a:cubicBezTo>
                  <a:lnTo>
                    <a:pt x="1710675" y="1138711"/>
                  </a:lnTo>
                  <a:lnTo>
                    <a:pt x="1720073" y="1123615"/>
                  </a:lnTo>
                  <a:cubicBezTo>
                    <a:pt x="1723503" y="1120404"/>
                    <a:pt x="1727242" y="1118206"/>
                    <a:pt x="1731185" y="1117151"/>
                  </a:cubicBezTo>
                  <a:lnTo>
                    <a:pt x="1736728" y="1117879"/>
                  </a:lnTo>
                  <a:lnTo>
                    <a:pt x="1741963" y="1122726"/>
                  </a:lnTo>
                  <a:cubicBezTo>
                    <a:pt x="1752453" y="1137438"/>
                    <a:pt x="1759775" y="1159849"/>
                    <a:pt x="1761755" y="1183854"/>
                  </a:cubicBezTo>
                  <a:lnTo>
                    <a:pt x="1761818" y="1197178"/>
                  </a:lnTo>
                  <a:lnTo>
                    <a:pt x="1772479" y="1180054"/>
                  </a:lnTo>
                  <a:cubicBezTo>
                    <a:pt x="1775909" y="1176843"/>
                    <a:pt x="1779649" y="1174646"/>
                    <a:pt x="1783592" y="1173591"/>
                  </a:cubicBezTo>
                  <a:lnTo>
                    <a:pt x="1789134" y="1174318"/>
                  </a:lnTo>
                  <a:lnTo>
                    <a:pt x="1794368" y="1179166"/>
                  </a:lnTo>
                  <a:cubicBezTo>
                    <a:pt x="1808357" y="1198782"/>
                    <a:pt x="1816710" y="1232085"/>
                    <a:pt x="1814277" y="1264604"/>
                  </a:cubicBezTo>
                  <a:lnTo>
                    <a:pt x="1812319" y="1272211"/>
                  </a:lnTo>
                  <a:lnTo>
                    <a:pt x="1824598" y="1274251"/>
                  </a:lnTo>
                  <a:cubicBezTo>
                    <a:pt x="1839089" y="1279029"/>
                    <a:pt x="1851797" y="1285715"/>
                    <a:pt x="1860977" y="1293516"/>
                  </a:cubicBezTo>
                  <a:lnTo>
                    <a:pt x="1865364" y="1299142"/>
                  </a:lnTo>
                  <a:lnTo>
                    <a:pt x="1865619" y="1304727"/>
                  </a:lnTo>
                  <a:cubicBezTo>
                    <a:pt x="1862848" y="1312404"/>
                    <a:pt x="1855592" y="1318888"/>
                    <a:pt x="1844952" y="1323409"/>
                  </a:cubicBezTo>
                  <a:lnTo>
                    <a:pt x="1844533" y="1323528"/>
                  </a:lnTo>
                  <a:lnTo>
                    <a:pt x="1852277" y="1324225"/>
                  </a:lnTo>
                  <a:cubicBezTo>
                    <a:pt x="1876029" y="1328231"/>
                    <a:pt x="1897738" y="1337426"/>
                    <a:pt x="1911507" y="1349126"/>
                  </a:cubicBezTo>
                  <a:lnTo>
                    <a:pt x="1915894" y="1354753"/>
                  </a:lnTo>
                  <a:lnTo>
                    <a:pt x="1916149" y="1360337"/>
                  </a:lnTo>
                  <a:cubicBezTo>
                    <a:pt x="1913379" y="1368015"/>
                    <a:pt x="1906123" y="1374498"/>
                    <a:pt x="1895484" y="1379019"/>
                  </a:cubicBezTo>
                  <a:lnTo>
                    <a:pt x="1895063" y="1379139"/>
                  </a:lnTo>
                  <a:lnTo>
                    <a:pt x="1902808" y="1379836"/>
                  </a:lnTo>
                  <a:cubicBezTo>
                    <a:pt x="1926560" y="1383842"/>
                    <a:pt x="1948270" y="1393038"/>
                    <a:pt x="1962039" y="1404737"/>
                  </a:cubicBezTo>
                  <a:lnTo>
                    <a:pt x="1966426" y="1410364"/>
                  </a:lnTo>
                  <a:lnTo>
                    <a:pt x="1966681" y="1415949"/>
                  </a:lnTo>
                  <a:cubicBezTo>
                    <a:pt x="1963909" y="1423626"/>
                    <a:pt x="1956654" y="1430109"/>
                    <a:pt x="1946014" y="1434631"/>
                  </a:cubicBezTo>
                  <a:lnTo>
                    <a:pt x="1945594" y="1434750"/>
                  </a:lnTo>
                  <a:lnTo>
                    <a:pt x="1953340" y="1435447"/>
                  </a:lnTo>
                  <a:cubicBezTo>
                    <a:pt x="1977091" y="1439453"/>
                    <a:pt x="1998800" y="1448648"/>
                    <a:pt x="2012570" y="1460349"/>
                  </a:cubicBezTo>
                  <a:lnTo>
                    <a:pt x="2016956" y="1465975"/>
                  </a:lnTo>
                  <a:lnTo>
                    <a:pt x="2017211" y="1471559"/>
                  </a:lnTo>
                  <a:cubicBezTo>
                    <a:pt x="2014440" y="1479237"/>
                    <a:pt x="2007184" y="1485720"/>
                    <a:pt x="1996545" y="1490241"/>
                  </a:cubicBezTo>
                  <a:lnTo>
                    <a:pt x="1992712" y="1491330"/>
                  </a:lnTo>
                  <a:lnTo>
                    <a:pt x="2005134" y="1492448"/>
                  </a:lnTo>
                  <a:cubicBezTo>
                    <a:pt x="2028886" y="1496455"/>
                    <a:pt x="2050594" y="1505649"/>
                    <a:pt x="2064364" y="1517350"/>
                  </a:cubicBezTo>
                  <a:lnTo>
                    <a:pt x="2068750" y="1522976"/>
                  </a:lnTo>
                  <a:lnTo>
                    <a:pt x="2069005" y="1528560"/>
                  </a:lnTo>
                  <a:lnTo>
                    <a:pt x="2066304" y="1531003"/>
                  </a:lnTo>
                  <a:lnTo>
                    <a:pt x="2072195" y="1532925"/>
                  </a:lnTo>
                  <a:cubicBezTo>
                    <a:pt x="2093105" y="1544893"/>
                    <a:pt x="2114622" y="1571649"/>
                    <a:pt x="2126015" y="1602204"/>
                  </a:cubicBezTo>
                  <a:cubicBezTo>
                    <a:pt x="2137407" y="1632759"/>
                    <a:pt x="2135440" y="1658437"/>
                    <a:pt x="2122881" y="1668867"/>
                  </a:cubicBezTo>
                  <a:lnTo>
                    <a:pt x="2117542" y="1670524"/>
                  </a:lnTo>
                  <a:lnTo>
                    <a:pt x="2110760" y="1668310"/>
                  </a:lnTo>
                  <a:cubicBezTo>
                    <a:pt x="2095077" y="1659335"/>
                    <a:pt x="2079053" y="1642041"/>
                    <a:pt x="2067215" y="1621064"/>
                  </a:cubicBezTo>
                  <a:lnTo>
                    <a:pt x="2061944" y="1609761"/>
                  </a:lnTo>
                  <a:lnTo>
                    <a:pt x="2062222" y="1613736"/>
                  </a:lnTo>
                  <a:cubicBezTo>
                    <a:pt x="2061584" y="1625279"/>
                    <a:pt x="2057953" y="1634305"/>
                    <a:pt x="2051673" y="1639521"/>
                  </a:cubicBezTo>
                  <a:lnTo>
                    <a:pt x="2046334" y="1641178"/>
                  </a:lnTo>
                  <a:lnTo>
                    <a:pt x="2039552" y="1638964"/>
                  </a:lnTo>
                  <a:cubicBezTo>
                    <a:pt x="2023869" y="1629989"/>
                    <a:pt x="2007846" y="1612695"/>
                    <a:pt x="1996007" y="1591718"/>
                  </a:cubicBezTo>
                  <a:lnTo>
                    <a:pt x="1992720" y="1584671"/>
                  </a:lnTo>
                  <a:lnTo>
                    <a:pt x="1992751" y="1585106"/>
                  </a:lnTo>
                  <a:cubicBezTo>
                    <a:pt x="1992113" y="1596649"/>
                    <a:pt x="1988481" y="1605675"/>
                    <a:pt x="1982202" y="1610891"/>
                  </a:cubicBezTo>
                  <a:lnTo>
                    <a:pt x="1976863" y="1612548"/>
                  </a:lnTo>
                  <a:lnTo>
                    <a:pt x="1970080" y="1610334"/>
                  </a:lnTo>
                  <a:cubicBezTo>
                    <a:pt x="1954398" y="1601359"/>
                    <a:pt x="1938374" y="1584065"/>
                    <a:pt x="1926536" y="1563088"/>
                  </a:cubicBezTo>
                  <a:lnTo>
                    <a:pt x="1923249" y="1556041"/>
                  </a:lnTo>
                  <a:lnTo>
                    <a:pt x="1923279" y="1556475"/>
                  </a:lnTo>
                  <a:cubicBezTo>
                    <a:pt x="1922641" y="1568018"/>
                    <a:pt x="1919010" y="1577045"/>
                    <a:pt x="1912730" y="1582260"/>
                  </a:cubicBezTo>
                  <a:lnTo>
                    <a:pt x="1907392" y="1583918"/>
                  </a:lnTo>
                  <a:lnTo>
                    <a:pt x="1900609" y="1581704"/>
                  </a:lnTo>
                  <a:cubicBezTo>
                    <a:pt x="1884927" y="1572729"/>
                    <a:pt x="1868903" y="1555435"/>
                    <a:pt x="1857064" y="1534458"/>
                  </a:cubicBezTo>
                  <a:lnTo>
                    <a:pt x="1853778" y="1527411"/>
                  </a:lnTo>
                  <a:lnTo>
                    <a:pt x="1853807" y="1527846"/>
                  </a:lnTo>
                  <a:cubicBezTo>
                    <a:pt x="1853170" y="1539388"/>
                    <a:pt x="1849539" y="1548415"/>
                    <a:pt x="1843259" y="1553631"/>
                  </a:cubicBezTo>
                  <a:lnTo>
                    <a:pt x="1837920" y="1555287"/>
                  </a:lnTo>
                  <a:lnTo>
                    <a:pt x="1831138" y="1553074"/>
                  </a:lnTo>
                  <a:cubicBezTo>
                    <a:pt x="1810228" y="1541106"/>
                    <a:pt x="1788710" y="1514351"/>
                    <a:pt x="1777317" y="1483795"/>
                  </a:cubicBezTo>
                  <a:lnTo>
                    <a:pt x="1776076" y="1478412"/>
                  </a:lnTo>
                  <a:lnTo>
                    <a:pt x="1750929" y="1494994"/>
                  </a:lnTo>
                  <a:cubicBezTo>
                    <a:pt x="1720963" y="1507858"/>
                    <a:pt x="1686753" y="1510777"/>
                    <a:pt x="1663657" y="1503920"/>
                  </a:cubicBezTo>
                  <a:lnTo>
                    <a:pt x="1657372" y="1500543"/>
                  </a:lnTo>
                  <a:lnTo>
                    <a:pt x="1654883" y="1495538"/>
                  </a:lnTo>
                  <a:cubicBezTo>
                    <a:pt x="1654601" y="1491466"/>
                    <a:pt x="1655464" y="1487216"/>
                    <a:pt x="1657387" y="1482929"/>
                  </a:cubicBezTo>
                  <a:lnTo>
                    <a:pt x="1670117" y="1467285"/>
                  </a:lnTo>
                  <a:lnTo>
                    <a:pt x="1657496" y="1471550"/>
                  </a:lnTo>
                  <a:cubicBezTo>
                    <a:pt x="1634150" y="1477477"/>
                    <a:pt x="1610577" y="1477834"/>
                    <a:pt x="1593254" y="1472690"/>
                  </a:cubicBezTo>
                  <a:lnTo>
                    <a:pt x="1586969" y="1469315"/>
                  </a:lnTo>
                  <a:lnTo>
                    <a:pt x="1584480" y="1464309"/>
                  </a:lnTo>
                  <a:cubicBezTo>
                    <a:pt x="1584198" y="1460237"/>
                    <a:pt x="1585061" y="1455986"/>
                    <a:pt x="1586983" y="1451699"/>
                  </a:cubicBezTo>
                  <a:lnTo>
                    <a:pt x="1598207" y="1437907"/>
                  </a:lnTo>
                  <a:lnTo>
                    <a:pt x="1588811" y="1441084"/>
                  </a:lnTo>
                  <a:cubicBezTo>
                    <a:pt x="1565464" y="1447010"/>
                    <a:pt x="1541891" y="1447366"/>
                    <a:pt x="1524569" y="1442224"/>
                  </a:cubicBezTo>
                  <a:lnTo>
                    <a:pt x="1518283" y="1438848"/>
                  </a:lnTo>
                  <a:lnTo>
                    <a:pt x="1515795" y="1433842"/>
                  </a:lnTo>
                  <a:cubicBezTo>
                    <a:pt x="1515512" y="1429770"/>
                    <a:pt x="1516375" y="1425520"/>
                    <a:pt x="1518299" y="1421232"/>
                  </a:cubicBezTo>
                  <a:lnTo>
                    <a:pt x="1529523" y="1407440"/>
                  </a:lnTo>
                  <a:lnTo>
                    <a:pt x="1520124" y="1410617"/>
                  </a:lnTo>
                  <a:cubicBezTo>
                    <a:pt x="1496779" y="1416544"/>
                    <a:pt x="1473205" y="1416899"/>
                    <a:pt x="1455884" y="1411757"/>
                  </a:cubicBezTo>
                  <a:lnTo>
                    <a:pt x="1449598" y="1408381"/>
                  </a:lnTo>
                  <a:lnTo>
                    <a:pt x="1447109" y="1403375"/>
                  </a:lnTo>
                  <a:cubicBezTo>
                    <a:pt x="1446827" y="1399303"/>
                    <a:pt x="1447690" y="1395052"/>
                    <a:pt x="1449612" y="1390765"/>
                  </a:cubicBezTo>
                  <a:lnTo>
                    <a:pt x="1460836" y="1376973"/>
                  </a:lnTo>
                  <a:lnTo>
                    <a:pt x="1451440" y="1380150"/>
                  </a:lnTo>
                  <a:cubicBezTo>
                    <a:pt x="1428093" y="1386076"/>
                    <a:pt x="1404519" y="1386433"/>
                    <a:pt x="1387197" y="1381290"/>
                  </a:cubicBezTo>
                  <a:lnTo>
                    <a:pt x="1380913" y="1377914"/>
                  </a:lnTo>
                  <a:lnTo>
                    <a:pt x="1378424" y="1372908"/>
                  </a:lnTo>
                  <a:cubicBezTo>
                    <a:pt x="1378141" y="1368836"/>
                    <a:pt x="1379004" y="1364586"/>
                    <a:pt x="1380927" y="1360299"/>
                  </a:cubicBezTo>
                  <a:cubicBezTo>
                    <a:pt x="1386695" y="1347437"/>
                    <a:pt x="1401994" y="1334249"/>
                    <a:pt x="1424468" y="1324600"/>
                  </a:cubicBezTo>
                  <a:cubicBezTo>
                    <a:pt x="1439452" y="1318168"/>
                    <a:pt x="1455496" y="1314223"/>
                    <a:pt x="1470681" y="1312743"/>
                  </a:cubicBezTo>
                  <a:cubicBezTo>
                    <a:pt x="1485866" y="1311262"/>
                    <a:pt x="1500192" y="1312247"/>
                    <a:pt x="1511741" y="1315675"/>
                  </a:cubicBezTo>
                  <a:lnTo>
                    <a:pt x="1518026" y="1319051"/>
                  </a:lnTo>
                  <a:lnTo>
                    <a:pt x="1520515" y="1324057"/>
                  </a:lnTo>
                  <a:cubicBezTo>
                    <a:pt x="1521080" y="1332200"/>
                    <a:pt x="1517060" y="1341061"/>
                    <a:pt x="1509153" y="1349493"/>
                  </a:cubicBezTo>
                  <a:lnTo>
                    <a:pt x="1508818" y="1349772"/>
                  </a:lnTo>
                  <a:lnTo>
                    <a:pt x="1516184" y="1347281"/>
                  </a:lnTo>
                  <a:cubicBezTo>
                    <a:pt x="1539531" y="1341355"/>
                    <a:pt x="1563104" y="1340999"/>
                    <a:pt x="1580426" y="1346142"/>
                  </a:cubicBezTo>
                  <a:lnTo>
                    <a:pt x="1586712" y="1349518"/>
                  </a:lnTo>
                  <a:lnTo>
                    <a:pt x="1589200" y="1354524"/>
                  </a:lnTo>
                  <a:cubicBezTo>
                    <a:pt x="1589766" y="1362667"/>
                    <a:pt x="1585746" y="1371527"/>
                    <a:pt x="1577839" y="1379960"/>
                  </a:cubicBezTo>
                  <a:lnTo>
                    <a:pt x="1577503" y="1380240"/>
                  </a:lnTo>
                  <a:lnTo>
                    <a:pt x="1584871" y="1377749"/>
                  </a:lnTo>
                  <a:cubicBezTo>
                    <a:pt x="1608216" y="1371822"/>
                    <a:pt x="1631790" y="1371467"/>
                    <a:pt x="1649112" y="1376609"/>
                  </a:cubicBezTo>
                  <a:lnTo>
                    <a:pt x="1655397" y="1379984"/>
                  </a:lnTo>
                  <a:lnTo>
                    <a:pt x="1657886" y="1384990"/>
                  </a:lnTo>
                  <a:cubicBezTo>
                    <a:pt x="1658451" y="1393134"/>
                    <a:pt x="1654432" y="1401995"/>
                    <a:pt x="1646525" y="1410428"/>
                  </a:cubicBezTo>
                  <a:lnTo>
                    <a:pt x="1646189" y="1410706"/>
                  </a:lnTo>
                  <a:lnTo>
                    <a:pt x="1653555" y="1408216"/>
                  </a:lnTo>
                  <a:cubicBezTo>
                    <a:pt x="1676902" y="1402289"/>
                    <a:pt x="1700476" y="1401934"/>
                    <a:pt x="1717797" y="1407076"/>
                  </a:cubicBezTo>
                  <a:lnTo>
                    <a:pt x="1724083" y="1410452"/>
                  </a:lnTo>
                  <a:lnTo>
                    <a:pt x="1726571" y="1415458"/>
                  </a:lnTo>
                  <a:cubicBezTo>
                    <a:pt x="1727137" y="1423601"/>
                    <a:pt x="1723117" y="1432462"/>
                    <a:pt x="1715210" y="1440895"/>
                  </a:cubicBezTo>
                  <a:lnTo>
                    <a:pt x="1712143" y="1443439"/>
                  </a:lnTo>
                  <a:lnTo>
                    <a:pt x="1723959" y="1439444"/>
                  </a:lnTo>
                  <a:cubicBezTo>
                    <a:pt x="1735631" y="1436481"/>
                    <a:pt x="1747362" y="1434910"/>
                    <a:pt x="1758339" y="1434724"/>
                  </a:cubicBezTo>
                  <a:lnTo>
                    <a:pt x="1771965" y="1436358"/>
                  </a:lnTo>
                  <a:lnTo>
                    <a:pt x="1773061" y="1427652"/>
                  </a:lnTo>
                  <a:lnTo>
                    <a:pt x="1776172" y="1423225"/>
                  </a:lnTo>
                  <a:lnTo>
                    <a:pt x="1766983" y="1415235"/>
                  </a:lnTo>
                  <a:cubicBezTo>
                    <a:pt x="1759754" y="1406973"/>
                    <a:pt x="1753045" y="1397224"/>
                    <a:pt x="1747406" y="1386582"/>
                  </a:cubicBezTo>
                  <a:lnTo>
                    <a:pt x="1742438" y="1375142"/>
                  </a:lnTo>
                  <a:lnTo>
                    <a:pt x="1742611" y="1379123"/>
                  </a:lnTo>
                  <a:cubicBezTo>
                    <a:pt x="1741666" y="1390645"/>
                    <a:pt x="1737796" y="1399572"/>
                    <a:pt x="1731380" y="1404618"/>
                  </a:cubicBezTo>
                  <a:lnTo>
                    <a:pt x="1725998" y="1406133"/>
                  </a:lnTo>
                  <a:lnTo>
                    <a:pt x="1719277" y="1403740"/>
                  </a:lnTo>
                  <a:cubicBezTo>
                    <a:pt x="1703839" y="1394351"/>
                    <a:pt x="1688280" y="1376636"/>
                    <a:pt x="1677004" y="1355353"/>
                  </a:cubicBezTo>
                  <a:lnTo>
                    <a:pt x="1675684" y="1352312"/>
                  </a:lnTo>
                  <a:lnTo>
                    <a:pt x="1672529" y="1351823"/>
                  </a:lnTo>
                  <a:lnTo>
                    <a:pt x="1662693" y="1374151"/>
                  </a:lnTo>
                  <a:lnTo>
                    <a:pt x="1657313" y="1375666"/>
                  </a:lnTo>
                  <a:lnTo>
                    <a:pt x="1650592" y="1373273"/>
                  </a:lnTo>
                  <a:cubicBezTo>
                    <a:pt x="1635154" y="1363883"/>
                    <a:pt x="1619594" y="1346170"/>
                    <a:pt x="1608319" y="1324886"/>
                  </a:cubicBezTo>
                  <a:lnTo>
                    <a:pt x="1605220" y="1317753"/>
                  </a:lnTo>
                  <a:lnTo>
                    <a:pt x="1605240" y="1318189"/>
                  </a:lnTo>
                  <a:cubicBezTo>
                    <a:pt x="1604295" y="1329711"/>
                    <a:pt x="1600424" y="1338637"/>
                    <a:pt x="1594008" y="1343684"/>
                  </a:cubicBezTo>
                  <a:lnTo>
                    <a:pt x="1588627" y="1345199"/>
                  </a:lnTo>
                  <a:lnTo>
                    <a:pt x="1581906" y="1342805"/>
                  </a:lnTo>
                  <a:cubicBezTo>
                    <a:pt x="1566468" y="1333416"/>
                    <a:pt x="1550910" y="1315703"/>
                    <a:pt x="1539633" y="1294419"/>
                  </a:cubicBezTo>
                  <a:lnTo>
                    <a:pt x="1536535" y="1287286"/>
                  </a:lnTo>
                  <a:lnTo>
                    <a:pt x="1536553" y="1287722"/>
                  </a:lnTo>
                  <a:cubicBezTo>
                    <a:pt x="1535609" y="1299244"/>
                    <a:pt x="1531739" y="1308171"/>
                    <a:pt x="1525323" y="1313217"/>
                  </a:cubicBezTo>
                  <a:lnTo>
                    <a:pt x="1519942" y="1314732"/>
                  </a:lnTo>
                  <a:lnTo>
                    <a:pt x="1513221" y="1312338"/>
                  </a:lnTo>
                  <a:lnTo>
                    <a:pt x="1488160" y="1288343"/>
                  </a:lnTo>
                  <a:lnTo>
                    <a:pt x="1470618" y="1291498"/>
                  </a:lnTo>
                  <a:cubicBezTo>
                    <a:pt x="1438007" y="1291517"/>
                    <a:pt x="1405415" y="1280721"/>
                    <a:pt x="1386888" y="1265320"/>
                  </a:cubicBezTo>
                  <a:lnTo>
                    <a:pt x="1382440" y="1259741"/>
                  </a:lnTo>
                  <a:lnTo>
                    <a:pt x="1382125" y="1254160"/>
                  </a:lnTo>
                  <a:cubicBezTo>
                    <a:pt x="1383469" y="1250306"/>
                    <a:pt x="1385937" y="1246739"/>
                    <a:pt x="1389394" y="1243556"/>
                  </a:cubicBezTo>
                  <a:lnTo>
                    <a:pt x="1407259" y="1234192"/>
                  </a:lnTo>
                  <a:lnTo>
                    <a:pt x="1393977" y="1233142"/>
                  </a:lnTo>
                  <a:cubicBezTo>
                    <a:pt x="1370184" y="1229391"/>
                    <a:pt x="1348377" y="1220431"/>
                    <a:pt x="1334481" y="1208880"/>
                  </a:cubicBezTo>
                  <a:lnTo>
                    <a:pt x="1330035" y="1203301"/>
                  </a:lnTo>
                  <a:lnTo>
                    <a:pt x="1329720" y="1197721"/>
                  </a:lnTo>
                  <a:cubicBezTo>
                    <a:pt x="1331064" y="1193866"/>
                    <a:pt x="1333532" y="1190299"/>
                    <a:pt x="1336988" y="1187116"/>
                  </a:cubicBezTo>
                  <a:lnTo>
                    <a:pt x="1352738" y="1178861"/>
                  </a:lnTo>
                  <a:lnTo>
                    <a:pt x="1342849" y="1178080"/>
                  </a:lnTo>
                  <a:cubicBezTo>
                    <a:pt x="1319057" y="1174329"/>
                    <a:pt x="1297250" y="1165368"/>
                    <a:pt x="1283354" y="1153817"/>
                  </a:cubicBezTo>
                  <a:lnTo>
                    <a:pt x="1278907" y="1148239"/>
                  </a:lnTo>
                  <a:lnTo>
                    <a:pt x="1278592" y="1142657"/>
                  </a:lnTo>
                  <a:cubicBezTo>
                    <a:pt x="1279936" y="1138803"/>
                    <a:pt x="1282404" y="1135236"/>
                    <a:pt x="1285861" y="1132054"/>
                  </a:cubicBezTo>
                  <a:lnTo>
                    <a:pt x="1301611" y="1123798"/>
                  </a:lnTo>
                  <a:lnTo>
                    <a:pt x="1291723" y="1123016"/>
                  </a:lnTo>
                  <a:cubicBezTo>
                    <a:pt x="1267929" y="1119266"/>
                    <a:pt x="1246122" y="1110306"/>
                    <a:pt x="1232227" y="1098755"/>
                  </a:cubicBezTo>
                  <a:lnTo>
                    <a:pt x="1227780" y="1093176"/>
                  </a:lnTo>
                  <a:lnTo>
                    <a:pt x="1227465" y="1087594"/>
                  </a:lnTo>
                  <a:cubicBezTo>
                    <a:pt x="1228808" y="1083741"/>
                    <a:pt x="1231277" y="1080173"/>
                    <a:pt x="1234734" y="1076991"/>
                  </a:cubicBezTo>
                  <a:lnTo>
                    <a:pt x="1250483" y="1068735"/>
                  </a:lnTo>
                  <a:lnTo>
                    <a:pt x="1240594" y="1067954"/>
                  </a:lnTo>
                  <a:cubicBezTo>
                    <a:pt x="1216802" y="1064203"/>
                    <a:pt x="1194995" y="1055243"/>
                    <a:pt x="1181100" y="1043691"/>
                  </a:cubicBezTo>
                  <a:lnTo>
                    <a:pt x="1176652" y="1038112"/>
                  </a:lnTo>
                  <a:lnTo>
                    <a:pt x="1176338" y="1032531"/>
                  </a:lnTo>
                  <a:cubicBezTo>
                    <a:pt x="1177681" y="1028677"/>
                    <a:pt x="1180150" y="1025110"/>
                    <a:pt x="1183607" y="1021927"/>
                  </a:cubicBezTo>
                  <a:cubicBezTo>
                    <a:pt x="1193974" y="1012379"/>
                    <a:pt x="1213232" y="1006284"/>
                    <a:pt x="1237690" y="1006271"/>
                  </a:cubicBezTo>
                  <a:cubicBezTo>
                    <a:pt x="1270301" y="1006252"/>
                    <a:pt x="1302894" y="1017048"/>
                    <a:pt x="1321420" y="1032449"/>
                  </a:cubicBezTo>
                  <a:lnTo>
                    <a:pt x="1325867" y="1038029"/>
                  </a:lnTo>
                  <a:lnTo>
                    <a:pt x="1326182" y="1043610"/>
                  </a:lnTo>
                  <a:cubicBezTo>
                    <a:pt x="1323494" y="1051317"/>
                    <a:pt x="1316309" y="1057877"/>
                    <a:pt x="1305718" y="1062514"/>
                  </a:cubicBezTo>
                  <a:lnTo>
                    <a:pt x="1305300" y="1062638"/>
                  </a:lnTo>
                  <a:lnTo>
                    <a:pt x="1313052" y="1063251"/>
                  </a:lnTo>
                  <a:cubicBezTo>
                    <a:pt x="1336845" y="1067001"/>
                    <a:pt x="1358652" y="1075962"/>
                    <a:pt x="1372548" y="1087512"/>
                  </a:cubicBezTo>
                  <a:lnTo>
                    <a:pt x="1376995" y="1093092"/>
                  </a:lnTo>
                  <a:lnTo>
                    <a:pt x="1377309" y="1098673"/>
                  </a:lnTo>
                  <a:cubicBezTo>
                    <a:pt x="1374622" y="1106380"/>
                    <a:pt x="1367436" y="1112941"/>
                    <a:pt x="1356846" y="1117576"/>
                  </a:cubicBezTo>
                  <a:lnTo>
                    <a:pt x="1356428" y="1117701"/>
                  </a:lnTo>
                  <a:lnTo>
                    <a:pt x="1364180" y="1118314"/>
                  </a:lnTo>
                  <a:cubicBezTo>
                    <a:pt x="1387972" y="1122064"/>
                    <a:pt x="1409780" y="1131025"/>
                    <a:pt x="1423675" y="1142575"/>
                  </a:cubicBezTo>
                  <a:lnTo>
                    <a:pt x="1428122" y="1148155"/>
                  </a:lnTo>
                  <a:lnTo>
                    <a:pt x="1428437" y="1153736"/>
                  </a:lnTo>
                  <a:cubicBezTo>
                    <a:pt x="1425749" y="1161443"/>
                    <a:pt x="1418563" y="1168004"/>
                    <a:pt x="1407973" y="1172640"/>
                  </a:cubicBezTo>
                  <a:lnTo>
                    <a:pt x="1407554" y="1172763"/>
                  </a:lnTo>
                  <a:lnTo>
                    <a:pt x="1415307" y="1173377"/>
                  </a:lnTo>
                  <a:cubicBezTo>
                    <a:pt x="1427203" y="1175252"/>
                    <a:pt x="1438603" y="1178430"/>
                    <a:pt x="1448767" y="1182583"/>
                  </a:cubicBezTo>
                  <a:lnTo>
                    <a:pt x="1458107" y="1187984"/>
                  </a:lnTo>
                  <a:lnTo>
                    <a:pt x="1458499" y="1185417"/>
                  </a:lnTo>
                  <a:cubicBezTo>
                    <a:pt x="1460387" y="1181115"/>
                    <a:pt x="1462959" y="1177621"/>
                    <a:pt x="1466166" y="1175098"/>
                  </a:cubicBezTo>
                  <a:lnTo>
                    <a:pt x="1467590" y="1174697"/>
                  </a:lnTo>
                  <a:lnTo>
                    <a:pt x="1464390" y="1168076"/>
                  </a:lnTo>
                  <a:cubicBezTo>
                    <a:pt x="1461000" y="1157634"/>
                    <a:pt x="1458675" y="1146030"/>
                    <a:pt x="1457686" y="1134027"/>
                  </a:cubicBezTo>
                  <a:lnTo>
                    <a:pt x="1457654" y="1127523"/>
                  </a:lnTo>
                  <a:lnTo>
                    <a:pt x="1456816" y="1127291"/>
                  </a:lnTo>
                  <a:lnTo>
                    <a:pt x="1437127" y="1145667"/>
                  </a:lnTo>
                  <a:lnTo>
                    <a:pt x="1431585" y="1144940"/>
                  </a:lnTo>
                  <a:lnTo>
                    <a:pt x="1426349" y="1140092"/>
                  </a:lnTo>
                  <a:cubicBezTo>
                    <a:pt x="1415859" y="1125381"/>
                    <a:pt x="1408537" y="1102969"/>
                    <a:pt x="1406558" y="1078965"/>
                  </a:cubicBezTo>
                  <a:lnTo>
                    <a:pt x="1406521" y="1071187"/>
                  </a:lnTo>
                  <a:lnTo>
                    <a:pt x="1406366" y="1071596"/>
                  </a:lnTo>
                  <a:cubicBezTo>
                    <a:pt x="1400959" y="1081814"/>
                    <a:pt x="1393885" y="1088494"/>
                    <a:pt x="1386000" y="1090604"/>
                  </a:cubicBezTo>
                  <a:lnTo>
                    <a:pt x="1380457" y="1089878"/>
                  </a:lnTo>
                  <a:lnTo>
                    <a:pt x="1375222" y="1085029"/>
                  </a:lnTo>
                  <a:cubicBezTo>
                    <a:pt x="1364732" y="1070318"/>
                    <a:pt x="1357411" y="1047907"/>
                    <a:pt x="1355431" y="1023902"/>
                  </a:cubicBezTo>
                  <a:lnTo>
                    <a:pt x="1355393" y="1016126"/>
                  </a:lnTo>
                  <a:lnTo>
                    <a:pt x="1355239" y="1016533"/>
                  </a:lnTo>
                  <a:cubicBezTo>
                    <a:pt x="1349832" y="1026751"/>
                    <a:pt x="1342757" y="1033431"/>
                    <a:pt x="1334872" y="1035542"/>
                  </a:cubicBezTo>
                  <a:lnTo>
                    <a:pt x="1329329" y="1034814"/>
                  </a:lnTo>
                  <a:lnTo>
                    <a:pt x="1324095" y="1029966"/>
                  </a:lnTo>
                  <a:cubicBezTo>
                    <a:pt x="1310107" y="1010350"/>
                    <a:pt x="1301754" y="977047"/>
                    <a:pt x="1304186" y="944528"/>
                  </a:cubicBezTo>
                  <a:cubicBezTo>
                    <a:pt x="1306010" y="920138"/>
                    <a:pt x="1313512" y="901384"/>
                    <a:pt x="1323803" y="891751"/>
                  </a:cubicBezTo>
                  <a:cubicBezTo>
                    <a:pt x="1327233" y="888540"/>
                    <a:pt x="1330973" y="886343"/>
                    <a:pt x="1334915" y="885288"/>
                  </a:cubicBezTo>
                  <a:close/>
                  <a:moveTo>
                    <a:pt x="2937130" y="747512"/>
                  </a:moveTo>
                  <a:cubicBezTo>
                    <a:pt x="2941133" y="748298"/>
                    <a:pt x="2945013" y="750239"/>
                    <a:pt x="2948652" y="753212"/>
                  </a:cubicBezTo>
                  <a:cubicBezTo>
                    <a:pt x="2959568" y="762129"/>
                    <a:pt x="2968319" y="780335"/>
                    <a:pt x="2971782" y="804546"/>
                  </a:cubicBezTo>
                  <a:cubicBezTo>
                    <a:pt x="2976402" y="836827"/>
                    <a:pt x="2970312" y="870618"/>
                    <a:pt x="2957679" y="891132"/>
                  </a:cubicBezTo>
                  <a:lnTo>
                    <a:pt x="2952782" y="896321"/>
                  </a:lnTo>
                  <a:lnTo>
                    <a:pt x="2947302" y="897421"/>
                  </a:lnTo>
                  <a:cubicBezTo>
                    <a:pt x="2939291" y="895847"/>
                    <a:pt x="2931783" y="889660"/>
                    <a:pt x="2925699" y="879829"/>
                  </a:cubicBezTo>
                  <a:lnTo>
                    <a:pt x="2925517" y="879432"/>
                  </a:lnTo>
                  <a:lnTo>
                    <a:pt x="2926004" y="887194"/>
                  </a:lnTo>
                  <a:lnTo>
                    <a:pt x="2923454" y="907175"/>
                  </a:lnTo>
                  <a:lnTo>
                    <a:pt x="2941274" y="916448"/>
                  </a:lnTo>
                  <a:cubicBezTo>
                    <a:pt x="2944740" y="919620"/>
                    <a:pt x="2947220" y="923179"/>
                    <a:pt x="2948574" y="927029"/>
                  </a:cubicBezTo>
                  <a:lnTo>
                    <a:pt x="2948337" y="931489"/>
                  </a:lnTo>
                  <a:lnTo>
                    <a:pt x="2970939" y="923597"/>
                  </a:lnTo>
                  <a:lnTo>
                    <a:pt x="2978632" y="922462"/>
                  </a:lnTo>
                  <a:lnTo>
                    <a:pt x="2978207" y="922367"/>
                  </a:lnTo>
                  <a:cubicBezTo>
                    <a:pt x="2967328" y="918456"/>
                    <a:pt x="2959716" y="912394"/>
                    <a:pt x="2956516" y="904886"/>
                  </a:cubicBezTo>
                  <a:lnTo>
                    <a:pt x="2956454" y="899295"/>
                  </a:lnTo>
                  <a:lnTo>
                    <a:pt x="2960515" y="893430"/>
                  </a:lnTo>
                  <a:cubicBezTo>
                    <a:pt x="2977960" y="876814"/>
                    <a:pt x="3009752" y="863846"/>
                    <a:pt x="3042288" y="861666"/>
                  </a:cubicBezTo>
                  <a:cubicBezTo>
                    <a:pt x="3066692" y="860030"/>
                    <a:pt x="3086316" y="864812"/>
                    <a:pt x="3097306" y="873641"/>
                  </a:cubicBezTo>
                  <a:cubicBezTo>
                    <a:pt x="3100969" y="876584"/>
                    <a:pt x="3103672" y="879976"/>
                    <a:pt x="3105272" y="883730"/>
                  </a:cubicBezTo>
                  <a:lnTo>
                    <a:pt x="3105334" y="889320"/>
                  </a:lnTo>
                  <a:lnTo>
                    <a:pt x="3101273" y="895186"/>
                  </a:lnTo>
                  <a:cubicBezTo>
                    <a:pt x="3088188" y="907647"/>
                    <a:pt x="3067035" y="918058"/>
                    <a:pt x="3043549" y="923403"/>
                  </a:cubicBezTo>
                  <a:lnTo>
                    <a:pt x="3033735" y="924851"/>
                  </a:lnTo>
                  <a:lnTo>
                    <a:pt x="3050006" y="932025"/>
                  </a:lnTo>
                  <a:cubicBezTo>
                    <a:pt x="3053670" y="934967"/>
                    <a:pt x="3056372" y="938360"/>
                    <a:pt x="3057974" y="942114"/>
                  </a:cubicBezTo>
                  <a:lnTo>
                    <a:pt x="3058035" y="947704"/>
                  </a:lnTo>
                  <a:lnTo>
                    <a:pt x="3053974" y="953571"/>
                  </a:lnTo>
                  <a:cubicBezTo>
                    <a:pt x="3040889" y="966032"/>
                    <a:pt x="3019736" y="976441"/>
                    <a:pt x="2996250" y="981789"/>
                  </a:cubicBezTo>
                  <a:lnTo>
                    <a:pt x="2986437" y="983235"/>
                  </a:lnTo>
                  <a:lnTo>
                    <a:pt x="3002708" y="990410"/>
                  </a:lnTo>
                  <a:cubicBezTo>
                    <a:pt x="3006370" y="993353"/>
                    <a:pt x="3009074" y="996745"/>
                    <a:pt x="3010675" y="1000499"/>
                  </a:cubicBezTo>
                  <a:lnTo>
                    <a:pt x="3010736" y="1006089"/>
                  </a:lnTo>
                  <a:lnTo>
                    <a:pt x="3006675" y="1011954"/>
                  </a:lnTo>
                  <a:cubicBezTo>
                    <a:pt x="2993591" y="1024416"/>
                    <a:pt x="2972437" y="1034826"/>
                    <a:pt x="2948951" y="1040172"/>
                  </a:cubicBezTo>
                  <a:lnTo>
                    <a:pt x="2939137" y="1041620"/>
                  </a:lnTo>
                  <a:lnTo>
                    <a:pt x="2955409" y="1048793"/>
                  </a:lnTo>
                  <a:cubicBezTo>
                    <a:pt x="2959071" y="1051736"/>
                    <a:pt x="2961774" y="1055129"/>
                    <a:pt x="2963376" y="1058883"/>
                  </a:cubicBezTo>
                  <a:lnTo>
                    <a:pt x="2963438" y="1064473"/>
                  </a:lnTo>
                  <a:lnTo>
                    <a:pt x="2959376" y="1070340"/>
                  </a:lnTo>
                  <a:cubicBezTo>
                    <a:pt x="2946291" y="1082801"/>
                    <a:pt x="2925137" y="1093211"/>
                    <a:pt x="2901653" y="1098557"/>
                  </a:cubicBezTo>
                  <a:lnTo>
                    <a:pt x="2888472" y="1100500"/>
                  </a:lnTo>
                  <a:lnTo>
                    <a:pt x="2906926" y="1108639"/>
                  </a:lnTo>
                  <a:cubicBezTo>
                    <a:pt x="2910590" y="1111581"/>
                    <a:pt x="2913293" y="1114974"/>
                    <a:pt x="2914893" y="1118728"/>
                  </a:cubicBezTo>
                  <a:lnTo>
                    <a:pt x="2914956" y="1124317"/>
                  </a:lnTo>
                  <a:lnTo>
                    <a:pt x="2910894" y="1130183"/>
                  </a:lnTo>
                  <a:cubicBezTo>
                    <a:pt x="2893448" y="1146799"/>
                    <a:pt x="2861657" y="1159767"/>
                    <a:pt x="2829120" y="1161947"/>
                  </a:cubicBezTo>
                  <a:cubicBezTo>
                    <a:pt x="2812851" y="1163037"/>
                    <a:pt x="2798706" y="1161276"/>
                    <a:pt x="2787828" y="1157365"/>
                  </a:cubicBezTo>
                  <a:lnTo>
                    <a:pt x="2775432" y="1147375"/>
                  </a:lnTo>
                  <a:lnTo>
                    <a:pt x="2767385" y="1163487"/>
                  </a:lnTo>
                  <a:cubicBezTo>
                    <a:pt x="2758553" y="1175929"/>
                    <a:pt x="2748423" y="1186107"/>
                    <a:pt x="2738268" y="1192586"/>
                  </a:cubicBezTo>
                  <a:lnTo>
                    <a:pt x="2731599" y="1195122"/>
                  </a:lnTo>
                  <a:lnTo>
                    <a:pt x="2726187" y="1193722"/>
                  </a:lnTo>
                  <a:lnTo>
                    <a:pt x="2716142" y="1172179"/>
                  </a:lnTo>
                  <a:lnTo>
                    <a:pt x="2711807" y="1174432"/>
                  </a:lnTo>
                  <a:lnTo>
                    <a:pt x="2711478" y="1175235"/>
                  </a:lnTo>
                  <a:cubicBezTo>
                    <a:pt x="2700660" y="1196755"/>
                    <a:pt x="2685484" y="1214797"/>
                    <a:pt x="2670250" y="1224514"/>
                  </a:cubicBezTo>
                  <a:lnTo>
                    <a:pt x="2663581" y="1227051"/>
                  </a:lnTo>
                  <a:lnTo>
                    <a:pt x="2658168" y="1225651"/>
                  </a:lnTo>
                  <a:cubicBezTo>
                    <a:pt x="2651647" y="1220743"/>
                    <a:pt x="2647586" y="1211901"/>
                    <a:pt x="2646396" y="1200403"/>
                  </a:cubicBezTo>
                  <a:lnTo>
                    <a:pt x="2646405" y="1199966"/>
                  </a:lnTo>
                  <a:lnTo>
                    <a:pt x="2643460" y="1207164"/>
                  </a:lnTo>
                  <a:cubicBezTo>
                    <a:pt x="2632641" y="1228684"/>
                    <a:pt x="2617465" y="1246727"/>
                    <a:pt x="2602231" y="1256444"/>
                  </a:cubicBezTo>
                  <a:lnTo>
                    <a:pt x="2595562" y="1258980"/>
                  </a:lnTo>
                  <a:lnTo>
                    <a:pt x="2590151" y="1257581"/>
                  </a:lnTo>
                  <a:lnTo>
                    <a:pt x="2583061" y="1242374"/>
                  </a:lnTo>
                  <a:lnTo>
                    <a:pt x="2582347" y="1243032"/>
                  </a:lnTo>
                  <a:lnTo>
                    <a:pt x="2569650" y="1247971"/>
                  </a:lnTo>
                  <a:lnTo>
                    <a:pt x="2556483" y="1268158"/>
                  </a:lnTo>
                  <a:cubicBezTo>
                    <a:pt x="2549432" y="1276574"/>
                    <a:pt x="2541829" y="1283514"/>
                    <a:pt x="2534213" y="1288372"/>
                  </a:cubicBezTo>
                  <a:lnTo>
                    <a:pt x="2527544" y="1290909"/>
                  </a:lnTo>
                  <a:lnTo>
                    <a:pt x="2523107" y="1289762"/>
                  </a:lnTo>
                  <a:lnTo>
                    <a:pt x="2495382" y="1300547"/>
                  </a:lnTo>
                  <a:lnTo>
                    <a:pt x="2485933" y="1301641"/>
                  </a:lnTo>
                  <a:lnTo>
                    <a:pt x="2465907" y="1319817"/>
                  </a:lnTo>
                  <a:lnTo>
                    <a:pt x="2467978" y="1324130"/>
                  </a:lnTo>
                  <a:lnTo>
                    <a:pt x="2495824" y="1320184"/>
                  </a:lnTo>
                  <a:cubicBezTo>
                    <a:pt x="2506802" y="1320136"/>
                    <a:pt x="2518563" y="1321456"/>
                    <a:pt x="2530297" y="1324169"/>
                  </a:cubicBezTo>
                  <a:lnTo>
                    <a:pt x="2542195" y="1327910"/>
                  </a:lnTo>
                  <a:lnTo>
                    <a:pt x="2539074" y="1325432"/>
                  </a:lnTo>
                  <a:cubicBezTo>
                    <a:pt x="2530989" y="1317170"/>
                    <a:pt x="2526781" y="1308397"/>
                    <a:pt x="2527171" y="1300244"/>
                  </a:cubicBezTo>
                  <a:lnTo>
                    <a:pt x="2529552" y="1295186"/>
                  </a:lnTo>
                  <a:lnTo>
                    <a:pt x="2535764" y="1291676"/>
                  </a:lnTo>
                  <a:cubicBezTo>
                    <a:pt x="2552972" y="1286164"/>
                    <a:pt x="2576548" y="1286016"/>
                    <a:pt x="2600016" y="1291442"/>
                  </a:cubicBezTo>
                  <a:lnTo>
                    <a:pt x="2607435" y="1293774"/>
                  </a:lnTo>
                  <a:lnTo>
                    <a:pt x="2607092" y="1293502"/>
                  </a:lnTo>
                  <a:cubicBezTo>
                    <a:pt x="2599007" y="1285241"/>
                    <a:pt x="2594799" y="1276468"/>
                    <a:pt x="2595190" y="1268315"/>
                  </a:cubicBezTo>
                  <a:lnTo>
                    <a:pt x="2597571" y="1263257"/>
                  </a:lnTo>
                  <a:lnTo>
                    <a:pt x="2603782" y="1259747"/>
                  </a:lnTo>
                  <a:cubicBezTo>
                    <a:pt x="2620990" y="1254235"/>
                    <a:pt x="2644566" y="1254087"/>
                    <a:pt x="2668034" y="1259513"/>
                  </a:cubicBezTo>
                  <a:lnTo>
                    <a:pt x="2675452" y="1261845"/>
                  </a:lnTo>
                  <a:lnTo>
                    <a:pt x="2675110" y="1261574"/>
                  </a:lnTo>
                  <a:cubicBezTo>
                    <a:pt x="2667025" y="1253311"/>
                    <a:pt x="2662817" y="1244540"/>
                    <a:pt x="2663208" y="1236386"/>
                  </a:cubicBezTo>
                  <a:lnTo>
                    <a:pt x="2665589" y="1231328"/>
                  </a:lnTo>
                  <a:lnTo>
                    <a:pt x="2671801" y="1227819"/>
                  </a:lnTo>
                  <a:cubicBezTo>
                    <a:pt x="2689008" y="1222307"/>
                    <a:pt x="2712584" y="1222158"/>
                    <a:pt x="2736052" y="1227583"/>
                  </a:cubicBezTo>
                  <a:lnTo>
                    <a:pt x="2743470" y="1229916"/>
                  </a:lnTo>
                  <a:lnTo>
                    <a:pt x="2743128" y="1229645"/>
                  </a:lnTo>
                  <a:cubicBezTo>
                    <a:pt x="2735043" y="1221383"/>
                    <a:pt x="2730835" y="1212609"/>
                    <a:pt x="2731226" y="1204456"/>
                  </a:cubicBezTo>
                  <a:lnTo>
                    <a:pt x="2733607" y="1199399"/>
                  </a:lnTo>
                  <a:lnTo>
                    <a:pt x="2739819" y="1195889"/>
                  </a:lnTo>
                  <a:cubicBezTo>
                    <a:pt x="2762763" y="1188540"/>
                    <a:pt x="2797027" y="1190726"/>
                    <a:pt x="2827262" y="1202946"/>
                  </a:cubicBezTo>
                  <a:cubicBezTo>
                    <a:pt x="2849937" y="1212112"/>
                    <a:pt x="2865516" y="1224969"/>
                    <a:pt x="2871557" y="1237705"/>
                  </a:cubicBezTo>
                  <a:cubicBezTo>
                    <a:pt x="2873571" y="1241949"/>
                    <a:pt x="2874525" y="1246181"/>
                    <a:pt x="2874329" y="1250258"/>
                  </a:cubicBezTo>
                  <a:lnTo>
                    <a:pt x="2871948" y="1255316"/>
                  </a:lnTo>
                  <a:lnTo>
                    <a:pt x="2865736" y="1258825"/>
                  </a:lnTo>
                  <a:cubicBezTo>
                    <a:pt x="2848529" y="1264337"/>
                    <a:pt x="2824953" y="1264486"/>
                    <a:pt x="2801485" y="1259060"/>
                  </a:cubicBezTo>
                  <a:lnTo>
                    <a:pt x="2792021" y="1256084"/>
                  </a:lnTo>
                  <a:lnTo>
                    <a:pt x="2803539" y="1269634"/>
                  </a:lnTo>
                  <a:cubicBezTo>
                    <a:pt x="2805553" y="1273879"/>
                    <a:pt x="2806506" y="1278110"/>
                    <a:pt x="2806311" y="1282187"/>
                  </a:cubicBezTo>
                  <a:lnTo>
                    <a:pt x="2803930" y="1287245"/>
                  </a:lnTo>
                  <a:lnTo>
                    <a:pt x="2797718" y="1290754"/>
                  </a:lnTo>
                  <a:cubicBezTo>
                    <a:pt x="2780510" y="1296266"/>
                    <a:pt x="2756935" y="1296415"/>
                    <a:pt x="2733467" y="1290989"/>
                  </a:cubicBezTo>
                  <a:lnTo>
                    <a:pt x="2724004" y="1288014"/>
                  </a:lnTo>
                  <a:lnTo>
                    <a:pt x="2735521" y="1301563"/>
                  </a:lnTo>
                  <a:cubicBezTo>
                    <a:pt x="2737534" y="1305807"/>
                    <a:pt x="2738488" y="1310040"/>
                    <a:pt x="2738293" y="1314115"/>
                  </a:cubicBezTo>
                  <a:lnTo>
                    <a:pt x="2735912" y="1319173"/>
                  </a:lnTo>
                  <a:lnTo>
                    <a:pt x="2729701" y="1322683"/>
                  </a:lnTo>
                  <a:cubicBezTo>
                    <a:pt x="2712492" y="1328195"/>
                    <a:pt x="2688917" y="1328344"/>
                    <a:pt x="2665449" y="1322918"/>
                  </a:cubicBezTo>
                  <a:lnTo>
                    <a:pt x="2655986" y="1319943"/>
                  </a:lnTo>
                  <a:lnTo>
                    <a:pt x="2667502" y="1333492"/>
                  </a:lnTo>
                  <a:cubicBezTo>
                    <a:pt x="2669517" y="1337737"/>
                    <a:pt x="2670470" y="1341968"/>
                    <a:pt x="2670275" y="1346045"/>
                  </a:cubicBezTo>
                  <a:lnTo>
                    <a:pt x="2667894" y="1351103"/>
                  </a:lnTo>
                  <a:lnTo>
                    <a:pt x="2661682" y="1354613"/>
                  </a:lnTo>
                  <a:cubicBezTo>
                    <a:pt x="2644474" y="1360124"/>
                    <a:pt x="2620899" y="1360272"/>
                    <a:pt x="2597431" y="1354847"/>
                  </a:cubicBezTo>
                  <a:lnTo>
                    <a:pt x="2584720" y="1350851"/>
                  </a:lnTo>
                  <a:lnTo>
                    <a:pt x="2597783" y="1366219"/>
                  </a:lnTo>
                  <a:cubicBezTo>
                    <a:pt x="2599797" y="1370465"/>
                    <a:pt x="2600751" y="1374695"/>
                    <a:pt x="2600556" y="1378772"/>
                  </a:cubicBezTo>
                  <a:lnTo>
                    <a:pt x="2598174" y="1383830"/>
                  </a:lnTo>
                  <a:lnTo>
                    <a:pt x="2591963" y="1387340"/>
                  </a:lnTo>
                  <a:cubicBezTo>
                    <a:pt x="2569020" y="1394689"/>
                    <a:pt x="2534754" y="1392503"/>
                    <a:pt x="2504520" y="1380282"/>
                  </a:cubicBezTo>
                  <a:cubicBezTo>
                    <a:pt x="2489404" y="1374173"/>
                    <a:pt x="2477441" y="1366421"/>
                    <a:pt x="2469355" y="1358159"/>
                  </a:cubicBezTo>
                  <a:lnTo>
                    <a:pt x="2460026" y="1338416"/>
                  </a:lnTo>
                  <a:lnTo>
                    <a:pt x="2423966" y="1350484"/>
                  </a:lnTo>
                  <a:cubicBezTo>
                    <a:pt x="2408890" y="1352832"/>
                    <a:pt x="2392370" y="1353005"/>
                    <a:pt x="2376257" y="1350507"/>
                  </a:cubicBezTo>
                  <a:cubicBezTo>
                    <a:pt x="2344032" y="1345510"/>
                    <a:pt x="2322592" y="1331242"/>
                    <a:pt x="2319633" y="1315187"/>
                  </a:cubicBezTo>
                  <a:lnTo>
                    <a:pt x="2320797" y="1309720"/>
                  </a:lnTo>
                  <a:lnTo>
                    <a:pt x="2326044" y="1304885"/>
                  </a:lnTo>
                  <a:cubicBezTo>
                    <a:pt x="2341539" y="1295591"/>
                    <a:pt x="2364459" y="1290066"/>
                    <a:pt x="2388545" y="1289992"/>
                  </a:cubicBezTo>
                  <a:lnTo>
                    <a:pt x="2400983" y="1290918"/>
                  </a:lnTo>
                  <a:lnTo>
                    <a:pt x="2397379" y="1289217"/>
                  </a:lnTo>
                  <a:cubicBezTo>
                    <a:pt x="2387621" y="1283020"/>
                    <a:pt x="2381521" y="1275439"/>
                    <a:pt x="2380041" y="1267411"/>
                  </a:cubicBezTo>
                  <a:lnTo>
                    <a:pt x="2381205" y="1261944"/>
                  </a:lnTo>
                  <a:lnTo>
                    <a:pt x="2386452" y="1257108"/>
                  </a:lnTo>
                  <a:cubicBezTo>
                    <a:pt x="2401948" y="1247815"/>
                    <a:pt x="2424867" y="1242289"/>
                    <a:pt x="2448954" y="1242215"/>
                  </a:cubicBezTo>
                  <a:lnTo>
                    <a:pt x="2452731" y="1242496"/>
                  </a:lnTo>
                  <a:lnTo>
                    <a:pt x="2454080" y="1239796"/>
                  </a:lnTo>
                  <a:lnTo>
                    <a:pt x="2438977" y="1220800"/>
                  </a:lnTo>
                  <a:lnTo>
                    <a:pt x="2440140" y="1215332"/>
                  </a:lnTo>
                  <a:lnTo>
                    <a:pt x="2445387" y="1210498"/>
                  </a:lnTo>
                  <a:cubicBezTo>
                    <a:pt x="2453136" y="1205851"/>
                    <a:pt x="2462739" y="1202145"/>
                    <a:pt x="2473417" y="1199593"/>
                  </a:cubicBezTo>
                  <a:lnTo>
                    <a:pt x="2481925" y="1198609"/>
                  </a:lnTo>
                  <a:lnTo>
                    <a:pt x="2496522" y="1184021"/>
                  </a:lnTo>
                  <a:lnTo>
                    <a:pt x="2503189" y="1181485"/>
                  </a:lnTo>
                  <a:lnTo>
                    <a:pt x="2503848" y="1181654"/>
                  </a:lnTo>
                  <a:lnTo>
                    <a:pt x="2497912" y="1174189"/>
                  </a:lnTo>
                  <a:lnTo>
                    <a:pt x="2499076" y="1168721"/>
                  </a:lnTo>
                  <a:lnTo>
                    <a:pt x="2504322" y="1163886"/>
                  </a:lnTo>
                  <a:cubicBezTo>
                    <a:pt x="2519819" y="1154593"/>
                    <a:pt x="2542738" y="1149067"/>
                    <a:pt x="2566824" y="1148992"/>
                  </a:cubicBezTo>
                  <a:lnTo>
                    <a:pt x="2571394" y="1149334"/>
                  </a:lnTo>
                  <a:lnTo>
                    <a:pt x="2572909" y="1148757"/>
                  </a:lnTo>
                  <a:lnTo>
                    <a:pt x="2573887" y="1149010"/>
                  </a:lnTo>
                  <a:lnTo>
                    <a:pt x="2556848" y="1127578"/>
                  </a:lnTo>
                  <a:lnTo>
                    <a:pt x="2558011" y="1122110"/>
                  </a:lnTo>
                  <a:lnTo>
                    <a:pt x="2560784" y="1119554"/>
                  </a:lnTo>
                  <a:lnTo>
                    <a:pt x="2559676" y="1115302"/>
                  </a:lnTo>
                  <a:lnTo>
                    <a:pt x="2555080" y="1118404"/>
                  </a:lnTo>
                  <a:lnTo>
                    <a:pt x="2549492" y="1118277"/>
                  </a:lnTo>
                  <a:cubicBezTo>
                    <a:pt x="2542021" y="1114987"/>
                    <a:pt x="2536049" y="1107306"/>
                    <a:pt x="2532266" y="1096382"/>
                  </a:cubicBezTo>
                  <a:lnTo>
                    <a:pt x="2532175" y="1095954"/>
                  </a:lnTo>
                  <a:lnTo>
                    <a:pt x="2530951" y="1103634"/>
                  </a:lnTo>
                  <a:cubicBezTo>
                    <a:pt x="2525330" y="1127055"/>
                    <a:pt x="2514672" y="1148086"/>
                    <a:pt x="2502058" y="1161024"/>
                  </a:cubicBezTo>
                  <a:lnTo>
                    <a:pt x="2496145" y="1165015"/>
                  </a:lnTo>
                  <a:lnTo>
                    <a:pt x="2490556" y="1164887"/>
                  </a:lnTo>
                  <a:cubicBezTo>
                    <a:pt x="2483086" y="1161599"/>
                    <a:pt x="2477114" y="1153916"/>
                    <a:pt x="2473331" y="1142993"/>
                  </a:cubicBezTo>
                  <a:lnTo>
                    <a:pt x="2473240" y="1142566"/>
                  </a:lnTo>
                  <a:lnTo>
                    <a:pt x="2472015" y="1150245"/>
                  </a:lnTo>
                  <a:cubicBezTo>
                    <a:pt x="2466394" y="1173667"/>
                    <a:pt x="2455736" y="1194697"/>
                    <a:pt x="2443123" y="1207634"/>
                  </a:cubicBezTo>
                  <a:lnTo>
                    <a:pt x="2437210" y="1211627"/>
                  </a:lnTo>
                  <a:lnTo>
                    <a:pt x="2431621" y="1211499"/>
                  </a:lnTo>
                  <a:cubicBezTo>
                    <a:pt x="2424150" y="1208210"/>
                    <a:pt x="2418179" y="1200528"/>
                    <a:pt x="2414395" y="1189604"/>
                  </a:cubicBezTo>
                  <a:lnTo>
                    <a:pt x="2414305" y="1189177"/>
                  </a:lnTo>
                  <a:lnTo>
                    <a:pt x="2413081" y="1196856"/>
                  </a:lnTo>
                  <a:cubicBezTo>
                    <a:pt x="2407459" y="1220279"/>
                    <a:pt x="2396802" y="1241308"/>
                    <a:pt x="2384188" y="1254246"/>
                  </a:cubicBezTo>
                  <a:lnTo>
                    <a:pt x="2378274" y="1258238"/>
                  </a:lnTo>
                  <a:lnTo>
                    <a:pt x="2372686" y="1258110"/>
                  </a:lnTo>
                  <a:cubicBezTo>
                    <a:pt x="2365215" y="1254821"/>
                    <a:pt x="2359244" y="1247138"/>
                    <a:pt x="2355461" y="1236215"/>
                  </a:cubicBezTo>
                  <a:lnTo>
                    <a:pt x="2354636" y="1232316"/>
                  </a:lnTo>
                  <a:lnTo>
                    <a:pt x="2352671" y="1244633"/>
                  </a:lnTo>
                  <a:cubicBezTo>
                    <a:pt x="2347050" y="1268054"/>
                    <a:pt x="2336394" y="1289084"/>
                    <a:pt x="2323780" y="1302022"/>
                  </a:cubicBezTo>
                  <a:lnTo>
                    <a:pt x="2317866" y="1306014"/>
                  </a:lnTo>
                  <a:lnTo>
                    <a:pt x="2312277" y="1305887"/>
                  </a:lnTo>
                  <a:cubicBezTo>
                    <a:pt x="2297336" y="1299308"/>
                    <a:pt x="2288392" y="1275158"/>
                    <a:pt x="2290953" y="1242648"/>
                  </a:cubicBezTo>
                  <a:cubicBezTo>
                    <a:pt x="2293515" y="1210139"/>
                    <a:pt x="2306854" y="1178502"/>
                    <a:pt x="2323674" y="1161252"/>
                  </a:cubicBezTo>
                  <a:lnTo>
                    <a:pt x="2329587" y="1157260"/>
                  </a:lnTo>
                  <a:lnTo>
                    <a:pt x="2335176" y="1157387"/>
                  </a:lnTo>
                  <a:cubicBezTo>
                    <a:pt x="2338911" y="1159032"/>
                    <a:pt x="2342272" y="1161775"/>
                    <a:pt x="2345171" y="1165473"/>
                  </a:cubicBezTo>
                  <a:lnTo>
                    <a:pt x="2353092" y="1184022"/>
                  </a:lnTo>
                  <a:lnTo>
                    <a:pt x="2355190" y="1170865"/>
                  </a:lnTo>
                  <a:cubicBezTo>
                    <a:pt x="2360811" y="1147443"/>
                    <a:pt x="2371468" y="1126414"/>
                    <a:pt x="2384082" y="1113476"/>
                  </a:cubicBezTo>
                  <a:lnTo>
                    <a:pt x="2389996" y="1109484"/>
                  </a:lnTo>
                  <a:lnTo>
                    <a:pt x="2395585" y="1109612"/>
                  </a:lnTo>
                  <a:cubicBezTo>
                    <a:pt x="2399320" y="1111256"/>
                    <a:pt x="2402680" y="1113998"/>
                    <a:pt x="2405580" y="1117696"/>
                  </a:cubicBezTo>
                  <a:lnTo>
                    <a:pt x="2412563" y="1134050"/>
                  </a:lnTo>
                  <a:lnTo>
                    <a:pt x="2414126" y="1124254"/>
                  </a:lnTo>
                  <a:cubicBezTo>
                    <a:pt x="2419747" y="1100832"/>
                    <a:pt x="2430403" y="1079802"/>
                    <a:pt x="2443018" y="1066864"/>
                  </a:cubicBezTo>
                  <a:lnTo>
                    <a:pt x="2448931" y="1062872"/>
                  </a:lnTo>
                  <a:lnTo>
                    <a:pt x="2454520" y="1063000"/>
                  </a:lnTo>
                  <a:cubicBezTo>
                    <a:pt x="2458255" y="1064644"/>
                    <a:pt x="2461615" y="1067388"/>
                    <a:pt x="2464515" y="1071086"/>
                  </a:cubicBezTo>
                  <a:lnTo>
                    <a:pt x="2471498" y="1087438"/>
                  </a:lnTo>
                  <a:lnTo>
                    <a:pt x="2473060" y="1077643"/>
                  </a:lnTo>
                  <a:cubicBezTo>
                    <a:pt x="2478681" y="1054221"/>
                    <a:pt x="2489339" y="1033192"/>
                    <a:pt x="2501953" y="1020254"/>
                  </a:cubicBezTo>
                  <a:lnTo>
                    <a:pt x="2507866" y="1016262"/>
                  </a:lnTo>
                  <a:lnTo>
                    <a:pt x="2513455" y="1016389"/>
                  </a:lnTo>
                  <a:cubicBezTo>
                    <a:pt x="2517190" y="1018034"/>
                    <a:pt x="2520550" y="1020776"/>
                    <a:pt x="2523450" y="1024474"/>
                  </a:cubicBezTo>
                  <a:lnTo>
                    <a:pt x="2530434" y="1040828"/>
                  </a:lnTo>
                  <a:lnTo>
                    <a:pt x="2531995" y="1031031"/>
                  </a:lnTo>
                  <a:cubicBezTo>
                    <a:pt x="2537616" y="1007610"/>
                    <a:pt x="2548274" y="986580"/>
                    <a:pt x="2560888" y="973642"/>
                  </a:cubicBezTo>
                  <a:lnTo>
                    <a:pt x="2566802" y="969650"/>
                  </a:lnTo>
                  <a:lnTo>
                    <a:pt x="2572390" y="969778"/>
                  </a:lnTo>
                  <a:cubicBezTo>
                    <a:pt x="2576125" y="971422"/>
                    <a:pt x="2579486" y="974166"/>
                    <a:pt x="2582385" y="977863"/>
                  </a:cubicBezTo>
                  <a:cubicBezTo>
                    <a:pt x="2586734" y="983409"/>
                    <a:pt x="2590047" y="991101"/>
                    <a:pt x="2592032" y="1000455"/>
                  </a:cubicBezTo>
                  <a:lnTo>
                    <a:pt x="2592375" y="1007091"/>
                  </a:lnTo>
                  <a:lnTo>
                    <a:pt x="2595564" y="1008933"/>
                  </a:lnTo>
                  <a:lnTo>
                    <a:pt x="2606275" y="1026024"/>
                  </a:lnTo>
                  <a:lnTo>
                    <a:pt x="2606300" y="1012700"/>
                  </a:lnTo>
                  <a:cubicBezTo>
                    <a:pt x="2608208" y="988689"/>
                    <a:pt x="2615462" y="966257"/>
                    <a:pt x="2625909" y="951514"/>
                  </a:cubicBezTo>
                  <a:lnTo>
                    <a:pt x="2631129" y="946650"/>
                  </a:lnTo>
                  <a:lnTo>
                    <a:pt x="2636670" y="945906"/>
                  </a:lnTo>
                  <a:cubicBezTo>
                    <a:pt x="2640615" y="946949"/>
                    <a:pt x="2644362" y="949136"/>
                    <a:pt x="2647801" y="952337"/>
                  </a:cubicBezTo>
                  <a:lnTo>
                    <a:pt x="2657245" y="967405"/>
                  </a:lnTo>
                  <a:lnTo>
                    <a:pt x="2657262" y="957485"/>
                  </a:lnTo>
                  <a:cubicBezTo>
                    <a:pt x="2659170" y="933474"/>
                    <a:pt x="2666425" y="911042"/>
                    <a:pt x="2676872" y="896299"/>
                  </a:cubicBezTo>
                  <a:lnTo>
                    <a:pt x="2682092" y="891435"/>
                  </a:lnTo>
                  <a:lnTo>
                    <a:pt x="2687633" y="890691"/>
                  </a:lnTo>
                  <a:cubicBezTo>
                    <a:pt x="2691578" y="891734"/>
                    <a:pt x="2695324" y="893921"/>
                    <a:pt x="2698764" y="897122"/>
                  </a:cubicBezTo>
                  <a:lnTo>
                    <a:pt x="2708207" y="912189"/>
                  </a:lnTo>
                  <a:lnTo>
                    <a:pt x="2708226" y="902270"/>
                  </a:lnTo>
                  <a:cubicBezTo>
                    <a:pt x="2710133" y="878258"/>
                    <a:pt x="2717387" y="855826"/>
                    <a:pt x="2727834" y="841083"/>
                  </a:cubicBezTo>
                  <a:lnTo>
                    <a:pt x="2733054" y="836219"/>
                  </a:lnTo>
                  <a:lnTo>
                    <a:pt x="2738595" y="835475"/>
                  </a:lnTo>
                  <a:cubicBezTo>
                    <a:pt x="2742541" y="836518"/>
                    <a:pt x="2746287" y="838705"/>
                    <a:pt x="2749726" y="841907"/>
                  </a:cubicBezTo>
                  <a:lnTo>
                    <a:pt x="2759171" y="856974"/>
                  </a:lnTo>
                  <a:lnTo>
                    <a:pt x="2759188" y="847054"/>
                  </a:lnTo>
                  <a:cubicBezTo>
                    <a:pt x="2761096" y="823043"/>
                    <a:pt x="2768350" y="800611"/>
                    <a:pt x="2778798" y="785868"/>
                  </a:cubicBezTo>
                  <a:lnTo>
                    <a:pt x="2784018" y="781004"/>
                  </a:lnTo>
                  <a:lnTo>
                    <a:pt x="2789558" y="780260"/>
                  </a:lnTo>
                  <a:cubicBezTo>
                    <a:pt x="2793503" y="781303"/>
                    <a:pt x="2797250" y="783490"/>
                    <a:pt x="2800690" y="786691"/>
                  </a:cubicBezTo>
                  <a:cubicBezTo>
                    <a:pt x="2811009" y="796293"/>
                    <a:pt x="2818567" y="815024"/>
                    <a:pt x="2820464" y="839409"/>
                  </a:cubicBezTo>
                  <a:cubicBezTo>
                    <a:pt x="2822993" y="871921"/>
                    <a:pt x="2814739" y="905248"/>
                    <a:pt x="2800810" y="924906"/>
                  </a:cubicBezTo>
                  <a:lnTo>
                    <a:pt x="2800447" y="925244"/>
                  </a:lnTo>
                  <a:lnTo>
                    <a:pt x="2804114" y="927058"/>
                  </a:lnTo>
                  <a:lnTo>
                    <a:pt x="2818208" y="919734"/>
                  </a:lnTo>
                  <a:lnTo>
                    <a:pt x="2820922" y="898469"/>
                  </a:lnTo>
                  <a:cubicBezTo>
                    <a:pt x="2823599" y="887822"/>
                    <a:pt x="2827417" y="878263"/>
                    <a:pt x="2832154" y="870570"/>
                  </a:cubicBezTo>
                  <a:lnTo>
                    <a:pt x="2837050" y="865380"/>
                  </a:lnTo>
                  <a:lnTo>
                    <a:pt x="2842531" y="864280"/>
                  </a:lnTo>
                  <a:cubicBezTo>
                    <a:pt x="2846536" y="865067"/>
                    <a:pt x="2850415" y="867008"/>
                    <a:pt x="2854054" y="869981"/>
                  </a:cubicBezTo>
                  <a:lnTo>
                    <a:pt x="2864449" y="884409"/>
                  </a:lnTo>
                  <a:lnTo>
                    <a:pt x="2863828" y="874508"/>
                  </a:lnTo>
                  <a:cubicBezTo>
                    <a:pt x="2864184" y="850424"/>
                    <a:pt x="2869978" y="827571"/>
                    <a:pt x="2879453" y="812185"/>
                  </a:cubicBezTo>
                  <a:lnTo>
                    <a:pt x="2884349" y="806995"/>
                  </a:lnTo>
                  <a:lnTo>
                    <a:pt x="2889830" y="805896"/>
                  </a:lnTo>
                  <a:cubicBezTo>
                    <a:pt x="2893834" y="806683"/>
                    <a:pt x="2897714" y="808623"/>
                    <a:pt x="2901354" y="811596"/>
                  </a:cubicBezTo>
                  <a:lnTo>
                    <a:pt x="2911748" y="826024"/>
                  </a:lnTo>
                  <a:lnTo>
                    <a:pt x="2911127" y="816124"/>
                  </a:lnTo>
                  <a:cubicBezTo>
                    <a:pt x="2911482" y="792039"/>
                    <a:pt x="2917276" y="769187"/>
                    <a:pt x="2926752" y="753801"/>
                  </a:cubicBezTo>
                  <a:lnTo>
                    <a:pt x="2931647" y="748611"/>
                  </a:lnTo>
                  <a:close/>
                  <a:moveTo>
                    <a:pt x="1639603" y="666942"/>
                  </a:moveTo>
                  <a:cubicBezTo>
                    <a:pt x="1672191" y="665716"/>
                    <a:pt x="1705162" y="675297"/>
                    <a:pt x="1724246" y="690002"/>
                  </a:cubicBezTo>
                  <a:lnTo>
                    <a:pt x="1728896" y="695412"/>
                  </a:lnTo>
                  <a:lnTo>
                    <a:pt x="1729418" y="700979"/>
                  </a:lnTo>
                  <a:cubicBezTo>
                    <a:pt x="1727017" y="708780"/>
                    <a:pt x="1720080" y="715602"/>
                    <a:pt x="1709669" y="720627"/>
                  </a:cubicBezTo>
                  <a:lnTo>
                    <a:pt x="1709255" y="720766"/>
                  </a:lnTo>
                  <a:lnTo>
                    <a:pt x="1717025" y="721092"/>
                  </a:lnTo>
                  <a:cubicBezTo>
                    <a:pt x="1740940" y="723959"/>
                    <a:pt x="1763065" y="732106"/>
                    <a:pt x="1777378" y="743134"/>
                  </a:cubicBezTo>
                  <a:lnTo>
                    <a:pt x="1782028" y="748544"/>
                  </a:lnTo>
                  <a:lnTo>
                    <a:pt x="1782549" y="754110"/>
                  </a:lnTo>
                  <a:cubicBezTo>
                    <a:pt x="1780149" y="761912"/>
                    <a:pt x="1773211" y="768734"/>
                    <a:pt x="1762801" y="773758"/>
                  </a:cubicBezTo>
                  <a:lnTo>
                    <a:pt x="1762387" y="773898"/>
                  </a:lnTo>
                  <a:lnTo>
                    <a:pt x="1770157" y="774223"/>
                  </a:lnTo>
                  <a:cubicBezTo>
                    <a:pt x="1794072" y="777090"/>
                    <a:pt x="1816196" y="785237"/>
                    <a:pt x="1830509" y="796266"/>
                  </a:cubicBezTo>
                  <a:lnTo>
                    <a:pt x="1835160" y="801676"/>
                  </a:lnTo>
                  <a:lnTo>
                    <a:pt x="1835682" y="807241"/>
                  </a:lnTo>
                  <a:cubicBezTo>
                    <a:pt x="1833281" y="815044"/>
                    <a:pt x="1826343" y="821865"/>
                    <a:pt x="1815933" y="826890"/>
                  </a:cubicBezTo>
                  <a:lnTo>
                    <a:pt x="1815518" y="827029"/>
                  </a:lnTo>
                  <a:lnTo>
                    <a:pt x="1823288" y="827356"/>
                  </a:lnTo>
                  <a:cubicBezTo>
                    <a:pt x="1847204" y="830222"/>
                    <a:pt x="1869328" y="838368"/>
                    <a:pt x="1883640" y="849397"/>
                  </a:cubicBezTo>
                  <a:lnTo>
                    <a:pt x="1888292" y="854808"/>
                  </a:lnTo>
                  <a:lnTo>
                    <a:pt x="1888813" y="860373"/>
                  </a:lnTo>
                  <a:cubicBezTo>
                    <a:pt x="1886412" y="868175"/>
                    <a:pt x="1879475" y="874997"/>
                    <a:pt x="1869064" y="880022"/>
                  </a:cubicBezTo>
                  <a:lnTo>
                    <a:pt x="1865287" y="881293"/>
                  </a:lnTo>
                  <a:lnTo>
                    <a:pt x="1877748" y="881816"/>
                  </a:lnTo>
                  <a:cubicBezTo>
                    <a:pt x="1901664" y="884682"/>
                    <a:pt x="1923788" y="892829"/>
                    <a:pt x="1938101" y="903858"/>
                  </a:cubicBezTo>
                  <a:lnTo>
                    <a:pt x="1942751" y="909268"/>
                  </a:lnTo>
                  <a:lnTo>
                    <a:pt x="1943273" y="914833"/>
                  </a:lnTo>
                  <a:cubicBezTo>
                    <a:pt x="1938471" y="930436"/>
                    <a:pt x="1915522" y="942121"/>
                    <a:pt x="1882935" y="943348"/>
                  </a:cubicBezTo>
                  <a:cubicBezTo>
                    <a:pt x="1850347" y="944574"/>
                    <a:pt x="1817377" y="934992"/>
                    <a:pt x="1798293" y="920288"/>
                  </a:cubicBezTo>
                  <a:lnTo>
                    <a:pt x="1793642" y="914877"/>
                  </a:lnTo>
                  <a:lnTo>
                    <a:pt x="1793121" y="909312"/>
                  </a:lnTo>
                  <a:cubicBezTo>
                    <a:pt x="1794321" y="905411"/>
                    <a:pt x="1796655" y="901755"/>
                    <a:pt x="1799992" y="898446"/>
                  </a:cubicBezTo>
                  <a:lnTo>
                    <a:pt x="1817497" y="888428"/>
                  </a:lnTo>
                  <a:lnTo>
                    <a:pt x="1804185" y="887869"/>
                  </a:lnTo>
                  <a:cubicBezTo>
                    <a:pt x="1780270" y="885003"/>
                    <a:pt x="1758146" y="876856"/>
                    <a:pt x="1743833" y="865828"/>
                  </a:cubicBezTo>
                  <a:lnTo>
                    <a:pt x="1739182" y="860417"/>
                  </a:lnTo>
                  <a:lnTo>
                    <a:pt x="1738661" y="854852"/>
                  </a:lnTo>
                  <a:cubicBezTo>
                    <a:pt x="1739861" y="850951"/>
                    <a:pt x="1742196" y="847295"/>
                    <a:pt x="1745532" y="843985"/>
                  </a:cubicBezTo>
                  <a:lnTo>
                    <a:pt x="1760965" y="835154"/>
                  </a:lnTo>
                  <a:lnTo>
                    <a:pt x="1751054" y="834738"/>
                  </a:lnTo>
                  <a:cubicBezTo>
                    <a:pt x="1727138" y="831871"/>
                    <a:pt x="1705015" y="823725"/>
                    <a:pt x="1690701" y="812696"/>
                  </a:cubicBezTo>
                  <a:lnTo>
                    <a:pt x="1686051" y="807286"/>
                  </a:lnTo>
                  <a:lnTo>
                    <a:pt x="1685529" y="801720"/>
                  </a:lnTo>
                  <a:cubicBezTo>
                    <a:pt x="1686729" y="797819"/>
                    <a:pt x="1689064" y="794163"/>
                    <a:pt x="1692400" y="790854"/>
                  </a:cubicBezTo>
                  <a:lnTo>
                    <a:pt x="1707834" y="782021"/>
                  </a:lnTo>
                  <a:lnTo>
                    <a:pt x="1697923" y="781607"/>
                  </a:lnTo>
                  <a:cubicBezTo>
                    <a:pt x="1674007" y="778740"/>
                    <a:pt x="1651883" y="770593"/>
                    <a:pt x="1637570" y="759565"/>
                  </a:cubicBezTo>
                  <a:lnTo>
                    <a:pt x="1632919" y="754155"/>
                  </a:lnTo>
                  <a:lnTo>
                    <a:pt x="1632397" y="748588"/>
                  </a:lnTo>
                  <a:cubicBezTo>
                    <a:pt x="1633598" y="744688"/>
                    <a:pt x="1635932" y="741031"/>
                    <a:pt x="1639269" y="737723"/>
                  </a:cubicBezTo>
                  <a:lnTo>
                    <a:pt x="1654702" y="728890"/>
                  </a:lnTo>
                  <a:lnTo>
                    <a:pt x="1644791" y="728475"/>
                  </a:lnTo>
                  <a:cubicBezTo>
                    <a:pt x="1620875" y="725608"/>
                    <a:pt x="1598752" y="717461"/>
                    <a:pt x="1584438" y="706433"/>
                  </a:cubicBezTo>
                  <a:lnTo>
                    <a:pt x="1579787" y="701023"/>
                  </a:lnTo>
                  <a:lnTo>
                    <a:pt x="1579265" y="695456"/>
                  </a:lnTo>
                  <a:cubicBezTo>
                    <a:pt x="1580466" y="691556"/>
                    <a:pt x="1582801" y="687900"/>
                    <a:pt x="1586137" y="684591"/>
                  </a:cubicBezTo>
                  <a:cubicBezTo>
                    <a:pt x="1596144" y="674664"/>
                    <a:pt x="1615163" y="667861"/>
                    <a:pt x="1639603" y="666942"/>
                  </a:cubicBezTo>
                  <a:close/>
                  <a:moveTo>
                    <a:pt x="2012950" y="605885"/>
                  </a:moveTo>
                  <a:lnTo>
                    <a:pt x="2018244" y="607682"/>
                  </a:lnTo>
                  <a:lnTo>
                    <a:pt x="2022429" y="613460"/>
                  </a:lnTo>
                  <a:cubicBezTo>
                    <a:pt x="2029841" y="629940"/>
                    <a:pt x="2032638" y="653349"/>
                    <a:pt x="2029885" y="677278"/>
                  </a:cubicBezTo>
                  <a:lnTo>
                    <a:pt x="2027993" y="687016"/>
                  </a:lnTo>
                  <a:lnTo>
                    <a:pt x="2040160" y="674049"/>
                  </a:lnTo>
                  <a:cubicBezTo>
                    <a:pt x="2044153" y="671570"/>
                    <a:pt x="2048250" y="670147"/>
                    <a:pt x="2052323" y="669883"/>
                  </a:cubicBezTo>
                  <a:lnTo>
                    <a:pt x="2057616" y="671680"/>
                  </a:lnTo>
                  <a:lnTo>
                    <a:pt x="2061801" y="677458"/>
                  </a:lnTo>
                  <a:cubicBezTo>
                    <a:pt x="2069213" y="693938"/>
                    <a:pt x="2072011" y="717348"/>
                    <a:pt x="2069257" y="741276"/>
                  </a:cubicBezTo>
                  <a:lnTo>
                    <a:pt x="2067365" y="751014"/>
                  </a:lnTo>
                  <a:lnTo>
                    <a:pt x="2079534" y="738047"/>
                  </a:lnTo>
                  <a:cubicBezTo>
                    <a:pt x="2083525" y="735568"/>
                    <a:pt x="2087623" y="734145"/>
                    <a:pt x="2091695" y="733881"/>
                  </a:cubicBezTo>
                  <a:lnTo>
                    <a:pt x="2096988" y="735679"/>
                  </a:lnTo>
                  <a:lnTo>
                    <a:pt x="2101174" y="741456"/>
                  </a:lnTo>
                  <a:cubicBezTo>
                    <a:pt x="2108586" y="757936"/>
                    <a:pt x="2111383" y="781346"/>
                    <a:pt x="2108630" y="805274"/>
                  </a:cubicBezTo>
                  <a:lnTo>
                    <a:pt x="2106738" y="815012"/>
                  </a:lnTo>
                  <a:lnTo>
                    <a:pt x="2118907" y="802046"/>
                  </a:lnTo>
                  <a:cubicBezTo>
                    <a:pt x="2122898" y="799566"/>
                    <a:pt x="2126995" y="798143"/>
                    <a:pt x="2131068" y="797880"/>
                  </a:cubicBezTo>
                  <a:lnTo>
                    <a:pt x="2136361" y="799677"/>
                  </a:lnTo>
                  <a:lnTo>
                    <a:pt x="2140546" y="805454"/>
                  </a:lnTo>
                  <a:cubicBezTo>
                    <a:pt x="2147958" y="821934"/>
                    <a:pt x="2150755" y="845344"/>
                    <a:pt x="2148003" y="869272"/>
                  </a:cubicBezTo>
                  <a:lnTo>
                    <a:pt x="2145461" y="882351"/>
                  </a:lnTo>
                  <a:lnTo>
                    <a:pt x="2159263" y="867643"/>
                  </a:lnTo>
                  <a:cubicBezTo>
                    <a:pt x="2163255" y="865165"/>
                    <a:pt x="2167353" y="863741"/>
                    <a:pt x="2171425" y="863478"/>
                  </a:cubicBezTo>
                  <a:lnTo>
                    <a:pt x="2176718" y="865275"/>
                  </a:lnTo>
                  <a:lnTo>
                    <a:pt x="2180904" y="871053"/>
                  </a:lnTo>
                  <a:cubicBezTo>
                    <a:pt x="2190785" y="893025"/>
                    <a:pt x="2192466" y="927318"/>
                    <a:pt x="2183721" y="958734"/>
                  </a:cubicBezTo>
                  <a:cubicBezTo>
                    <a:pt x="2174977" y="990151"/>
                    <a:pt x="2158292" y="1009767"/>
                    <a:pt x="2142000" y="1010822"/>
                  </a:cubicBezTo>
                  <a:lnTo>
                    <a:pt x="2136707" y="1009025"/>
                  </a:lnTo>
                  <a:lnTo>
                    <a:pt x="2132521" y="1003247"/>
                  </a:lnTo>
                  <a:cubicBezTo>
                    <a:pt x="2125110" y="986768"/>
                    <a:pt x="2122312" y="963358"/>
                    <a:pt x="2125066" y="939429"/>
                  </a:cubicBezTo>
                  <a:lnTo>
                    <a:pt x="2127445" y="927186"/>
                  </a:lnTo>
                  <a:lnTo>
                    <a:pt x="2125334" y="930566"/>
                  </a:lnTo>
                  <a:cubicBezTo>
                    <a:pt x="2118033" y="939529"/>
                    <a:pt x="2109789" y="944696"/>
                    <a:pt x="2101643" y="945224"/>
                  </a:cubicBezTo>
                  <a:lnTo>
                    <a:pt x="2096349" y="943427"/>
                  </a:lnTo>
                  <a:lnTo>
                    <a:pt x="2092164" y="937649"/>
                  </a:lnTo>
                  <a:cubicBezTo>
                    <a:pt x="2084753" y="921170"/>
                    <a:pt x="2081955" y="897760"/>
                    <a:pt x="2084708" y="873831"/>
                  </a:cubicBezTo>
                  <a:lnTo>
                    <a:pt x="2086192" y="866198"/>
                  </a:lnTo>
                  <a:lnTo>
                    <a:pt x="2085961" y="866568"/>
                  </a:lnTo>
                  <a:cubicBezTo>
                    <a:pt x="2078661" y="875531"/>
                    <a:pt x="2070416" y="880698"/>
                    <a:pt x="2062270" y="881226"/>
                  </a:cubicBezTo>
                  <a:lnTo>
                    <a:pt x="2056977" y="879428"/>
                  </a:lnTo>
                  <a:lnTo>
                    <a:pt x="2052791" y="873651"/>
                  </a:lnTo>
                  <a:cubicBezTo>
                    <a:pt x="2045380" y="857172"/>
                    <a:pt x="2042583" y="833762"/>
                    <a:pt x="2045336" y="809833"/>
                  </a:cubicBezTo>
                  <a:lnTo>
                    <a:pt x="2046820" y="802200"/>
                  </a:lnTo>
                  <a:lnTo>
                    <a:pt x="2046589" y="802569"/>
                  </a:lnTo>
                  <a:cubicBezTo>
                    <a:pt x="2039289" y="811533"/>
                    <a:pt x="2031044" y="816700"/>
                    <a:pt x="2022898" y="817228"/>
                  </a:cubicBezTo>
                  <a:lnTo>
                    <a:pt x="2017605" y="815431"/>
                  </a:lnTo>
                  <a:lnTo>
                    <a:pt x="2013419" y="809653"/>
                  </a:lnTo>
                  <a:cubicBezTo>
                    <a:pt x="2006008" y="793173"/>
                    <a:pt x="2003211" y="769764"/>
                    <a:pt x="2005963" y="745835"/>
                  </a:cubicBezTo>
                  <a:lnTo>
                    <a:pt x="2007448" y="738202"/>
                  </a:lnTo>
                  <a:lnTo>
                    <a:pt x="2007216" y="738572"/>
                  </a:lnTo>
                  <a:cubicBezTo>
                    <a:pt x="1999915" y="747535"/>
                    <a:pt x="1991671" y="752702"/>
                    <a:pt x="1983525" y="753230"/>
                  </a:cubicBezTo>
                  <a:lnTo>
                    <a:pt x="1978233" y="751433"/>
                  </a:lnTo>
                  <a:lnTo>
                    <a:pt x="1974047" y="745654"/>
                  </a:lnTo>
                  <a:cubicBezTo>
                    <a:pt x="1964165" y="723683"/>
                    <a:pt x="1962485" y="689389"/>
                    <a:pt x="1971230" y="657973"/>
                  </a:cubicBezTo>
                  <a:cubicBezTo>
                    <a:pt x="1977787" y="634411"/>
                    <a:pt x="1988812" y="617486"/>
                    <a:pt x="2000788" y="610051"/>
                  </a:cubicBezTo>
                  <a:cubicBezTo>
                    <a:pt x="2004780" y="607573"/>
                    <a:pt x="2008877" y="606149"/>
                    <a:pt x="2012950" y="605885"/>
                  </a:cubicBezTo>
                  <a:close/>
                  <a:moveTo>
                    <a:pt x="1732282" y="542441"/>
                  </a:moveTo>
                  <a:lnTo>
                    <a:pt x="1737848" y="542962"/>
                  </a:lnTo>
                  <a:lnTo>
                    <a:pt x="1743258" y="547613"/>
                  </a:lnTo>
                  <a:cubicBezTo>
                    <a:pt x="1754286" y="561927"/>
                    <a:pt x="1762433" y="584050"/>
                    <a:pt x="1765300" y="607966"/>
                  </a:cubicBezTo>
                  <a:lnTo>
                    <a:pt x="1765715" y="617877"/>
                  </a:lnTo>
                  <a:lnTo>
                    <a:pt x="1774548" y="602444"/>
                  </a:lnTo>
                  <a:cubicBezTo>
                    <a:pt x="1777856" y="599107"/>
                    <a:pt x="1781513" y="596773"/>
                    <a:pt x="1785413" y="595572"/>
                  </a:cubicBezTo>
                  <a:lnTo>
                    <a:pt x="1790980" y="596094"/>
                  </a:lnTo>
                  <a:lnTo>
                    <a:pt x="1796390" y="600745"/>
                  </a:lnTo>
                  <a:cubicBezTo>
                    <a:pt x="1807418" y="615058"/>
                    <a:pt x="1815564" y="637181"/>
                    <a:pt x="1818431" y="661097"/>
                  </a:cubicBezTo>
                  <a:lnTo>
                    <a:pt x="1818847" y="671009"/>
                  </a:lnTo>
                  <a:lnTo>
                    <a:pt x="1827679" y="655575"/>
                  </a:lnTo>
                  <a:cubicBezTo>
                    <a:pt x="1830988" y="652239"/>
                    <a:pt x="1834644" y="649904"/>
                    <a:pt x="1838544" y="648704"/>
                  </a:cubicBezTo>
                  <a:lnTo>
                    <a:pt x="1844111" y="649226"/>
                  </a:lnTo>
                  <a:lnTo>
                    <a:pt x="1849521" y="653876"/>
                  </a:lnTo>
                  <a:cubicBezTo>
                    <a:pt x="1855036" y="661033"/>
                    <a:pt x="1859829" y="670143"/>
                    <a:pt x="1863602" y="680452"/>
                  </a:cubicBezTo>
                  <a:lnTo>
                    <a:pt x="1869124" y="703879"/>
                  </a:lnTo>
                  <a:lnTo>
                    <a:pt x="1886616" y="705035"/>
                  </a:lnTo>
                  <a:lnTo>
                    <a:pt x="1891676" y="701836"/>
                  </a:lnTo>
                  <a:lnTo>
                    <a:pt x="1897242" y="702357"/>
                  </a:lnTo>
                  <a:lnTo>
                    <a:pt x="1902653" y="707008"/>
                  </a:lnTo>
                  <a:lnTo>
                    <a:pt x="1903768" y="709113"/>
                  </a:lnTo>
                  <a:lnTo>
                    <a:pt x="1938751" y="721906"/>
                  </a:lnTo>
                  <a:cubicBezTo>
                    <a:pt x="1952107" y="729282"/>
                    <a:pt x="1963359" y="738204"/>
                    <a:pt x="1970937" y="747567"/>
                  </a:cubicBezTo>
                  <a:lnTo>
                    <a:pt x="1974209" y="753909"/>
                  </a:lnTo>
                  <a:lnTo>
                    <a:pt x="1973425" y="759444"/>
                  </a:lnTo>
                  <a:lnTo>
                    <a:pt x="1960016" y="767646"/>
                  </a:lnTo>
                  <a:lnTo>
                    <a:pt x="1966257" y="780932"/>
                  </a:lnTo>
                  <a:lnTo>
                    <a:pt x="1987721" y="791709"/>
                  </a:lnTo>
                  <a:cubicBezTo>
                    <a:pt x="1996876" y="797768"/>
                    <a:pt x="2004627" y="804543"/>
                    <a:pt x="2010310" y="811565"/>
                  </a:cubicBezTo>
                  <a:lnTo>
                    <a:pt x="2013581" y="817907"/>
                  </a:lnTo>
                  <a:lnTo>
                    <a:pt x="2012798" y="823441"/>
                  </a:lnTo>
                  <a:cubicBezTo>
                    <a:pt x="2008655" y="830474"/>
                    <a:pt x="2000325" y="835503"/>
                    <a:pt x="1989033" y="837979"/>
                  </a:cubicBezTo>
                  <a:lnTo>
                    <a:pt x="1988598" y="838017"/>
                  </a:lnTo>
                  <a:lnTo>
                    <a:pt x="1996081" y="840135"/>
                  </a:lnTo>
                  <a:cubicBezTo>
                    <a:pt x="2018681" y="848467"/>
                    <a:pt x="2038315" y="861519"/>
                    <a:pt x="2049682" y="875563"/>
                  </a:cubicBezTo>
                  <a:lnTo>
                    <a:pt x="2052953" y="881905"/>
                  </a:lnTo>
                  <a:lnTo>
                    <a:pt x="2052171" y="887439"/>
                  </a:lnTo>
                  <a:cubicBezTo>
                    <a:pt x="2048027" y="894472"/>
                    <a:pt x="2039697" y="899501"/>
                    <a:pt x="2028405" y="901977"/>
                  </a:cubicBezTo>
                  <a:lnTo>
                    <a:pt x="2027971" y="902016"/>
                  </a:lnTo>
                  <a:lnTo>
                    <a:pt x="2035454" y="904133"/>
                  </a:lnTo>
                  <a:cubicBezTo>
                    <a:pt x="2058054" y="912465"/>
                    <a:pt x="2077688" y="925516"/>
                    <a:pt x="2089055" y="939562"/>
                  </a:cubicBezTo>
                  <a:lnTo>
                    <a:pt x="2092326" y="945903"/>
                  </a:lnTo>
                  <a:lnTo>
                    <a:pt x="2091543" y="951437"/>
                  </a:lnTo>
                  <a:cubicBezTo>
                    <a:pt x="2087399" y="958470"/>
                    <a:pt x="2079070" y="963499"/>
                    <a:pt x="2067778" y="965975"/>
                  </a:cubicBezTo>
                  <a:lnTo>
                    <a:pt x="2063810" y="966335"/>
                  </a:lnTo>
                  <a:lnTo>
                    <a:pt x="2075811" y="969732"/>
                  </a:lnTo>
                  <a:cubicBezTo>
                    <a:pt x="2098410" y="978063"/>
                    <a:pt x="2118045" y="991114"/>
                    <a:pt x="2129412" y="1005160"/>
                  </a:cubicBezTo>
                  <a:lnTo>
                    <a:pt x="2132682" y="1011500"/>
                  </a:lnTo>
                  <a:lnTo>
                    <a:pt x="2131900" y="1017036"/>
                  </a:lnTo>
                  <a:cubicBezTo>
                    <a:pt x="2123613" y="1031101"/>
                    <a:pt x="2098582" y="1037150"/>
                    <a:pt x="2066597" y="1030791"/>
                  </a:cubicBezTo>
                  <a:cubicBezTo>
                    <a:pt x="2034612" y="1024432"/>
                    <a:pt x="2004760" y="1007471"/>
                    <a:pt x="1989603" y="988744"/>
                  </a:cubicBezTo>
                  <a:lnTo>
                    <a:pt x="1986333" y="982403"/>
                  </a:lnTo>
                  <a:lnTo>
                    <a:pt x="1987115" y="976868"/>
                  </a:lnTo>
                  <a:cubicBezTo>
                    <a:pt x="1989187" y="973351"/>
                    <a:pt x="1992305" y="970336"/>
                    <a:pt x="1996317" y="967890"/>
                  </a:cubicBezTo>
                  <a:lnTo>
                    <a:pt x="2015667" y="962202"/>
                  </a:lnTo>
                  <a:lnTo>
                    <a:pt x="2002848" y="958574"/>
                  </a:lnTo>
                  <a:cubicBezTo>
                    <a:pt x="1980248" y="950243"/>
                    <a:pt x="1960614" y="937191"/>
                    <a:pt x="1949246" y="923146"/>
                  </a:cubicBezTo>
                  <a:lnTo>
                    <a:pt x="1945975" y="916805"/>
                  </a:lnTo>
                  <a:lnTo>
                    <a:pt x="1946758" y="911270"/>
                  </a:lnTo>
                  <a:cubicBezTo>
                    <a:pt x="1948830" y="907753"/>
                    <a:pt x="1951948" y="904738"/>
                    <a:pt x="1955960" y="902292"/>
                  </a:cubicBezTo>
                  <a:lnTo>
                    <a:pt x="1973020" y="897277"/>
                  </a:lnTo>
                  <a:lnTo>
                    <a:pt x="1963475" y="894576"/>
                  </a:lnTo>
                  <a:lnTo>
                    <a:pt x="1963472" y="894575"/>
                  </a:lnTo>
                  <a:lnTo>
                    <a:pt x="1951658" y="906448"/>
                  </a:lnTo>
                  <a:lnTo>
                    <a:pt x="1946093" y="905927"/>
                  </a:lnTo>
                  <a:lnTo>
                    <a:pt x="1940682" y="901277"/>
                  </a:lnTo>
                  <a:cubicBezTo>
                    <a:pt x="1935168" y="894119"/>
                    <a:pt x="1930374" y="885010"/>
                    <a:pt x="1926600" y="874701"/>
                  </a:cubicBezTo>
                  <a:lnTo>
                    <a:pt x="1926348" y="873631"/>
                  </a:lnTo>
                  <a:lnTo>
                    <a:pt x="1909873" y="859149"/>
                  </a:lnTo>
                  <a:lnTo>
                    <a:pt x="1906603" y="852807"/>
                  </a:lnTo>
                  <a:lnTo>
                    <a:pt x="1907386" y="847272"/>
                  </a:lnTo>
                  <a:cubicBezTo>
                    <a:pt x="1909457" y="843756"/>
                    <a:pt x="1912575" y="840741"/>
                    <a:pt x="1916587" y="838294"/>
                  </a:cubicBezTo>
                  <a:lnTo>
                    <a:pt x="1918506" y="837730"/>
                  </a:lnTo>
                  <a:lnTo>
                    <a:pt x="1918117" y="828462"/>
                  </a:lnTo>
                  <a:lnTo>
                    <a:pt x="1916847" y="832239"/>
                  </a:lnTo>
                  <a:cubicBezTo>
                    <a:pt x="1911823" y="842650"/>
                    <a:pt x="1905000" y="849587"/>
                    <a:pt x="1897198" y="851988"/>
                  </a:cubicBezTo>
                  <a:lnTo>
                    <a:pt x="1891633" y="851467"/>
                  </a:lnTo>
                  <a:lnTo>
                    <a:pt x="1886221" y="846816"/>
                  </a:lnTo>
                  <a:cubicBezTo>
                    <a:pt x="1875193" y="832503"/>
                    <a:pt x="1867047" y="810378"/>
                    <a:pt x="1864181" y="786463"/>
                  </a:cubicBezTo>
                  <a:lnTo>
                    <a:pt x="1863854" y="778693"/>
                  </a:lnTo>
                  <a:lnTo>
                    <a:pt x="1863715" y="779107"/>
                  </a:lnTo>
                  <a:cubicBezTo>
                    <a:pt x="1858691" y="789518"/>
                    <a:pt x="1851868" y="796456"/>
                    <a:pt x="1844067" y="798856"/>
                  </a:cubicBezTo>
                  <a:lnTo>
                    <a:pt x="1838501" y="798335"/>
                  </a:lnTo>
                  <a:lnTo>
                    <a:pt x="1833091" y="793684"/>
                  </a:lnTo>
                  <a:cubicBezTo>
                    <a:pt x="1822062" y="779371"/>
                    <a:pt x="1813915" y="757247"/>
                    <a:pt x="1811049" y="733331"/>
                  </a:cubicBezTo>
                  <a:lnTo>
                    <a:pt x="1810723" y="725562"/>
                  </a:lnTo>
                  <a:lnTo>
                    <a:pt x="1810583" y="725976"/>
                  </a:lnTo>
                  <a:cubicBezTo>
                    <a:pt x="1805559" y="736386"/>
                    <a:pt x="1798736" y="743324"/>
                    <a:pt x="1790934" y="745725"/>
                  </a:cubicBezTo>
                  <a:lnTo>
                    <a:pt x="1785369" y="745203"/>
                  </a:lnTo>
                  <a:lnTo>
                    <a:pt x="1779959" y="740553"/>
                  </a:lnTo>
                  <a:cubicBezTo>
                    <a:pt x="1768930" y="726239"/>
                    <a:pt x="1760784" y="704115"/>
                    <a:pt x="1757917" y="680200"/>
                  </a:cubicBezTo>
                  <a:lnTo>
                    <a:pt x="1757591" y="672431"/>
                  </a:lnTo>
                  <a:lnTo>
                    <a:pt x="1757451" y="672844"/>
                  </a:lnTo>
                  <a:cubicBezTo>
                    <a:pt x="1752427" y="683254"/>
                    <a:pt x="1745605" y="690193"/>
                    <a:pt x="1737804" y="692593"/>
                  </a:cubicBezTo>
                  <a:lnTo>
                    <a:pt x="1732238" y="692072"/>
                  </a:lnTo>
                  <a:lnTo>
                    <a:pt x="1726827" y="687421"/>
                  </a:lnTo>
                  <a:cubicBezTo>
                    <a:pt x="1712122" y="668337"/>
                    <a:pt x="1702541" y="635366"/>
                    <a:pt x="1703767" y="602779"/>
                  </a:cubicBezTo>
                  <a:cubicBezTo>
                    <a:pt x="1704686" y="578338"/>
                    <a:pt x="1711489" y="559319"/>
                    <a:pt x="1721416" y="549311"/>
                  </a:cubicBezTo>
                  <a:cubicBezTo>
                    <a:pt x="1724725" y="545976"/>
                    <a:pt x="1728381" y="543641"/>
                    <a:pt x="1732282" y="542441"/>
                  </a:cubicBezTo>
                  <a:close/>
                  <a:moveTo>
                    <a:pt x="2811361" y="490730"/>
                  </a:moveTo>
                  <a:cubicBezTo>
                    <a:pt x="2835802" y="491650"/>
                    <a:pt x="2854821" y="498453"/>
                    <a:pt x="2864828" y="508379"/>
                  </a:cubicBezTo>
                  <a:cubicBezTo>
                    <a:pt x="2868165" y="511688"/>
                    <a:pt x="2870499" y="515344"/>
                    <a:pt x="2871699" y="519245"/>
                  </a:cubicBezTo>
                  <a:lnTo>
                    <a:pt x="2871178" y="524811"/>
                  </a:lnTo>
                  <a:lnTo>
                    <a:pt x="2866527" y="530221"/>
                  </a:lnTo>
                  <a:cubicBezTo>
                    <a:pt x="2852213" y="541250"/>
                    <a:pt x="2830090" y="549396"/>
                    <a:pt x="2806173" y="552263"/>
                  </a:cubicBezTo>
                  <a:lnTo>
                    <a:pt x="2796262" y="552678"/>
                  </a:lnTo>
                  <a:lnTo>
                    <a:pt x="2811696" y="561510"/>
                  </a:lnTo>
                  <a:cubicBezTo>
                    <a:pt x="2815032" y="564820"/>
                    <a:pt x="2817367" y="568475"/>
                    <a:pt x="2818567" y="572377"/>
                  </a:cubicBezTo>
                  <a:lnTo>
                    <a:pt x="2818046" y="577942"/>
                  </a:lnTo>
                  <a:lnTo>
                    <a:pt x="2813395" y="583352"/>
                  </a:lnTo>
                  <a:cubicBezTo>
                    <a:pt x="2799081" y="594381"/>
                    <a:pt x="2776957" y="602527"/>
                    <a:pt x="2753042" y="605394"/>
                  </a:cubicBezTo>
                  <a:lnTo>
                    <a:pt x="2743131" y="605810"/>
                  </a:lnTo>
                  <a:lnTo>
                    <a:pt x="2758564" y="614642"/>
                  </a:lnTo>
                  <a:cubicBezTo>
                    <a:pt x="2761901" y="617951"/>
                    <a:pt x="2764235" y="621607"/>
                    <a:pt x="2765436" y="625508"/>
                  </a:cubicBezTo>
                  <a:lnTo>
                    <a:pt x="2764914" y="631074"/>
                  </a:lnTo>
                  <a:lnTo>
                    <a:pt x="2760263" y="636484"/>
                  </a:lnTo>
                  <a:cubicBezTo>
                    <a:pt x="2745950" y="647512"/>
                    <a:pt x="2723825" y="655659"/>
                    <a:pt x="2699910" y="658526"/>
                  </a:cubicBezTo>
                  <a:lnTo>
                    <a:pt x="2689999" y="658942"/>
                  </a:lnTo>
                  <a:lnTo>
                    <a:pt x="2705433" y="667774"/>
                  </a:lnTo>
                  <a:cubicBezTo>
                    <a:pt x="2708769" y="671083"/>
                    <a:pt x="2711104" y="674739"/>
                    <a:pt x="2712304" y="678640"/>
                  </a:cubicBezTo>
                  <a:lnTo>
                    <a:pt x="2711782" y="684205"/>
                  </a:lnTo>
                  <a:lnTo>
                    <a:pt x="2707131" y="689616"/>
                  </a:lnTo>
                  <a:cubicBezTo>
                    <a:pt x="2692818" y="700644"/>
                    <a:pt x="2670695" y="708791"/>
                    <a:pt x="2646779" y="711657"/>
                  </a:cubicBezTo>
                  <a:lnTo>
                    <a:pt x="2633468" y="712215"/>
                  </a:lnTo>
                  <a:lnTo>
                    <a:pt x="2650973" y="722234"/>
                  </a:lnTo>
                  <a:cubicBezTo>
                    <a:pt x="2654309" y="725543"/>
                    <a:pt x="2656644" y="729199"/>
                    <a:pt x="2657844" y="733100"/>
                  </a:cubicBezTo>
                  <a:lnTo>
                    <a:pt x="2657322" y="738665"/>
                  </a:lnTo>
                  <a:lnTo>
                    <a:pt x="2652671" y="744076"/>
                  </a:lnTo>
                  <a:cubicBezTo>
                    <a:pt x="2633587" y="758780"/>
                    <a:pt x="2600616" y="768362"/>
                    <a:pt x="2568030" y="767136"/>
                  </a:cubicBezTo>
                  <a:cubicBezTo>
                    <a:pt x="2535442" y="765910"/>
                    <a:pt x="2512493" y="754225"/>
                    <a:pt x="2507691" y="738621"/>
                  </a:cubicBezTo>
                  <a:lnTo>
                    <a:pt x="2508213" y="733056"/>
                  </a:lnTo>
                  <a:lnTo>
                    <a:pt x="2512864" y="727645"/>
                  </a:lnTo>
                  <a:cubicBezTo>
                    <a:pt x="2527177" y="716616"/>
                    <a:pt x="2549301" y="708471"/>
                    <a:pt x="2573216" y="705603"/>
                  </a:cubicBezTo>
                  <a:lnTo>
                    <a:pt x="2585678" y="705081"/>
                  </a:lnTo>
                  <a:lnTo>
                    <a:pt x="2581900" y="703810"/>
                  </a:lnTo>
                  <a:cubicBezTo>
                    <a:pt x="2571490" y="698785"/>
                    <a:pt x="2564552" y="691963"/>
                    <a:pt x="2562151" y="684161"/>
                  </a:cubicBezTo>
                  <a:lnTo>
                    <a:pt x="2562673" y="678596"/>
                  </a:lnTo>
                  <a:lnTo>
                    <a:pt x="2567324" y="673185"/>
                  </a:lnTo>
                  <a:cubicBezTo>
                    <a:pt x="2581637" y="662156"/>
                    <a:pt x="2603761" y="654011"/>
                    <a:pt x="2627676" y="651143"/>
                  </a:cubicBezTo>
                  <a:lnTo>
                    <a:pt x="2635446" y="650817"/>
                  </a:lnTo>
                  <a:lnTo>
                    <a:pt x="2635032" y="650678"/>
                  </a:lnTo>
                  <a:cubicBezTo>
                    <a:pt x="2624622" y="645654"/>
                    <a:pt x="2617684" y="638831"/>
                    <a:pt x="2615282" y="631030"/>
                  </a:cubicBezTo>
                  <a:lnTo>
                    <a:pt x="2615804" y="625463"/>
                  </a:lnTo>
                  <a:lnTo>
                    <a:pt x="2620455" y="620053"/>
                  </a:lnTo>
                  <a:cubicBezTo>
                    <a:pt x="2634768" y="609025"/>
                    <a:pt x="2656893" y="600879"/>
                    <a:pt x="2680808" y="598011"/>
                  </a:cubicBezTo>
                  <a:lnTo>
                    <a:pt x="2688577" y="597686"/>
                  </a:lnTo>
                  <a:lnTo>
                    <a:pt x="2688164" y="597547"/>
                  </a:lnTo>
                  <a:cubicBezTo>
                    <a:pt x="2677754" y="592522"/>
                    <a:pt x="2670816" y="585700"/>
                    <a:pt x="2668415" y="577898"/>
                  </a:cubicBezTo>
                  <a:lnTo>
                    <a:pt x="2668936" y="572333"/>
                  </a:lnTo>
                  <a:lnTo>
                    <a:pt x="2673587" y="566921"/>
                  </a:lnTo>
                  <a:cubicBezTo>
                    <a:pt x="2687900" y="555893"/>
                    <a:pt x="2710025" y="547747"/>
                    <a:pt x="2733940" y="544879"/>
                  </a:cubicBezTo>
                  <a:lnTo>
                    <a:pt x="2741709" y="544554"/>
                  </a:lnTo>
                  <a:lnTo>
                    <a:pt x="2741296" y="544415"/>
                  </a:lnTo>
                  <a:cubicBezTo>
                    <a:pt x="2730885" y="539391"/>
                    <a:pt x="2723948" y="532568"/>
                    <a:pt x="2721546" y="524766"/>
                  </a:cubicBezTo>
                  <a:lnTo>
                    <a:pt x="2722068" y="519201"/>
                  </a:lnTo>
                  <a:lnTo>
                    <a:pt x="2726718" y="513790"/>
                  </a:lnTo>
                  <a:cubicBezTo>
                    <a:pt x="2745803" y="499085"/>
                    <a:pt x="2778773" y="489504"/>
                    <a:pt x="2811361" y="490730"/>
                  </a:cubicBezTo>
                  <a:close/>
                  <a:moveTo>
                    <a:pt x="2479929" y="433187"/>
                  </a:moveTo>
                  <a:cubicBezTo>
                    <a:pt x="2483934" y="433974"/>
                    <a:pt x="2487813" y="435914"/>
                    <a:pt x="2491452" y="438887"/>
                  </a:cubicBezTo>
                  <a:cubicBezTo>
                    <a:pt x="2502369" y="447804"/>
                    <a:pt x="2511118" y="466010"/>
                    <a:pt x="2514582" y="490221"/>
                  </a:cubicBezTo>
                  <a:cubicBezTo>
                    <a:pt x="2519200" y="522503"/>
                    <a:pt x="2513111" y="556293"/>
                    <a:pt x="2500478" y="576807"/>
                  </a:cubicBezTo>
                  <a:lnTo>
                    <a:pt x="2495582" y="581997"/>
                  </a:lnTo>
                  <a:lnTo>
                    <a:pt x="2490101" y="583096"/>
                  </a:lnTo>
                  <a:cubicBezTo>
                    <a:pt x="2482092" y="581522"/>
                    <a:pt x="2474583" y="575334"/>
                    <a:pt x="2468499" y="565504"/>
                  </a:cubicBezTo>
                  <a:lnTo>
                    <a:pt x="2468318" y="565107"/>
                  </a:lnTo>
                  <a:lnTo>
                    <a:pt x="2468804" y="572868"/>
                  </a:lnTo>
                  <a:cubicBezTo>
                    <a:pt x="2468447" y="596953"/>
                    <a:pt x="2462654" y="619806"/>
                    <a:pt x="2453179" y="635191"/>
                  </a:cubicBezTo>
                  <a:lnTo>
                    <a:pt x="2448283" y="640381"/>
                  </a:lnTo>
                  <a:lnTo>
                    <a:pt x="2442802" y="641481"/>
                  </a:lnTo>
                  <a:cubicBezTo>
                    <a:pt x="2434792" y="639907"/>
                    <a:pt x="2427284" y="633718"/>
                    <a:pt x="2421200" y="623889"/>
                  </a:cubicBezTo>
                  <a:lnTo>
                    <a:pt x="2421019" y="623492"/>
                  </a:lnTo>
                  <a:lnTo>
                    <a:pt x="2421505" y="631253"/>
                  </a:lnTo>
                  <a:cubicBezTo>
                    <a:pt x="2421149" y="655337"/>
                    <a:pt x="2415355" y="678191"/>
                    <a:pt x="2405880" y="693576"/>
                  </a:cubicBezTo>
                  <a:lnTo>
                    <a:pt x="2400984" y="698766"/>
                  </a:lnTo>
                  <a:lnTo>
                    <a:pt x="2395503" y="699864"/>
                  </a:lnTo>
                  <a:cubicBezTo>
                    <a:pt x="2387493" y="698291"/>
                    <a:pt x="2379985" y="692103"/>
                    <a:pt x="2373901" y="682273"/>
                  </a:cubicBezTo>
                  <a:lnTo>
                    <a:pt x="2373720" y="681876"/>
                  </a:lnTo>
                  <a:lnTo>
                    <a:pt x="2374206" y="689637"/>
                  </a:lnTo>
                  <a:cubicBezTo>
                    <a:pt x="2373850" y="713721"/>
                    <a:pt x="2368056" y="736575"/>
                    <a:pt x="2358580" y="751960"/>
                  </a:cubicBezTo>
                  <a:lnTo>
                    <a:pt x="2353684" y="757150"/>
                  </a:lnTo>
                  <a:lnTo>
                    <a:pt x="2348204" y="758249"/>
                  </a:lnTo>
                  <a:cubicBezTo>
                    <a:pt x="2340194" y="756675"/>
                    <a:pt x="2332686" y="750487"/>
                    <a:pt x="2326602" y="740657"/>
                  </a:cubicBezTo>
                  <a:lnTo>
                    <a:pt x="2324944" y="737033"/>
                  </a:lnTo>
                  <a:lnTo>
                    <a:pt x="2325724" y="749482"/>
                  </a:lnTo>
                  <a:cubicBezTo>
                    <a:pt x="2325368" y="773565"/>
                    <a:pt x="2319574" y="796418"/>
                    <a:pt x="2310099" y="811804"/>
                  </a:cubicBezTo>
                  <a:lnTo>
                    <a:pt x="2305203" y="816994"/>
                  </a:lnTo>
                  <a:lnTo>
                    <a:pt x="2299722" y="818094"/>
                  </a:lnTo>
                  <a:cubicBezTo>
                    <a:pt x="2283703" y="814945"/>
                    <a:pt x="2269687" y="793341"/>
                    <a:pt x="2265068" y="761059"/>
                  </a:cubicBezTo>
                  <a:cubicBezTo>
                    <a:pt x="2260450" y="728777"/>
                    <a:pt x="2266539" y="694988"/>
                    <a:pt x="2279173" y="674473"/>
                  </a:cubicBezTo>
                  <a:lnTo>
                    <a:pt x="2284068" y="669283"/>
                  </a:lnTo>
                  <a:lnTo>
                    <a:pt x="2289549" y="668184"/>
                  </a:lnTo>
                  <a:cubicBezTo>
                    <a:pt x="2293555" y="668971"/>
                    <a:pt x="2297434" y="670911"/>
                    <a:pt x="2301073" y="673884"/>
                  </a:cubicBezTo>
                  <a:lnTo>
                    <a:pt x="2312863" y="690249"/>
                  </a:lnTo>
                  <a:lnTo>
                    <a:pt x="2312030" y="676952"/>
                  </a:lnTo>
                  <a:cubicBezTo>
                    <a:pt x="2312386" y="652868"/>
                    <a:pt x="2318179" y="630015"/>
                    <a:pt x="2327655" y="614629"/>
                  </a:cubicBezTo>
                  <a:lnTo>
                    <a:pt x="2332550" y="609440"/>
                  </a:lnTo>
                  <a:lnTo>
                    <a:pt x="2338031" y="608340"/>
                  </a:lnTo>
                  <a:cubicBezTo>
                    <a:pt x="2342036" y="609127"/>
                    <a:pt x="2345916" y="611067"/>
                    <a:pt x="2349555" y="614040"/>
                  </a:cubicBezTo>
                  <a:lnTo>
                    <a:pt x="2359949" y="628468"/>
                  </a:lnTo>
                  <a:lnTo>
                    <a:pt x="2359328" y="618568"/>
                  </a:lnTo>
                  <a:cubicBezTo>
                    <a:pt x="2359684" y="594484"/>
                    <a:pt x="2365479" y="571631"/>
                    <a:pt x="2374954" y="556245"/>
                  </a:cubicBezTo>
                  <a:lnTo>
                    <a:pt x="2379850" y="551055"/>
                  </a:lnTo>
                  <a:lnTo>
                    <a:pt x="2385331" y="549956"/>
                  </a:lnTo>
                  <a:cubicBezTo>
                    <a:pt x="2389335" y="550743"/>
                    <a:pt x="2393215" y="552683"/>
                    <a:pt x="2396853" y="555656"/>
                  </a:cubicBezTo>
                  <a:lnTo>
                    <a:pt x="2407248" y="570083"/>
                  </a:lnTo>
                  <a:lnTo>
                    <a:pt x="2406628" y="560183"/>
                  </a:lnTo>
                  <a:cubicBezTo>
                    <a:pt x="2406984" y="536099"/>
                    <a:pt x="2412777" y="513246"/>
                    <a:pt x="2422253" y="497861"/>
                  </a:cubicBezTo>
                  <a:lnTo>
                    <a:pt x="2427149" y="492671"/>
                  </a:lnTo>
                  <a:lnTo>
                    <a:pt x="2432629" y="491571"/>
                  </a:lnTo>
                  <a:cubicBezTo>
                    <a:pt x="2436634" y="492358"/>
                    <a:pt x="2440514" y="494299"/>
                    <a:pt x="2444153" y="497271"/>
                  </a:cubicBezTo>
                  <a:lnTo>
                    <a:pt x="2454548" y="511699"/>
                  </a:lnTo>
                  <a:lnTo>
                    <a:pt x="2453926" y="501799"/>
                  </a:lnTo>
                  <a:cubicBezTo>
                    <a:pt x="2454282" y="477715"/>
                    <a:pt x="2460077" y="454862"/>
                    <a:pt x="2469552" y="439476"/>
                  </a:cubicBezTo>
                  <a:lnTo>
                    <a:pt x="2474448" y="434286"/>
                  </a:lnTo>
                  <a:close/>
                  <a:moveTo>
                    <a:pt x="2718683" y="366229"/>
                  </a:moveTo>
                  <a:cubicBezTo>
                    <a:pt x="2722583" y="367429"/>
                    <a:pt x="2726240" y="369764"/>
                    <a:pt x="2729548" y="373100"/>
                  </a:cubicBezTo>
                  <a:cubicBezTo>
                    <a:pt x="2739475" y="383107"/>
                    <a:pt x="2746278" y="402126"/>
                    <a:pt x="2747197" y="426567"/>
                  </a:cubicBezTo>
                  <a:cubicBezTo>
                    <a:pt x="2748423" y="459155"/>
                    <a:pt x="2738843" y="492125"/>
                    <a:pt x="2724138" y="511210"/>
                  </a:cubicBezTo>
                  <a:lnTo>
                    <a:pt x="2718727" y="515860"/>
                  </a:lnTo>
                  <a:lnTo>
                    <a:pt x="2713161" y="516381"/>
                  </a:lnTo>
                  <a:cubicBezTo>
                    <a:pt x="2705360" y="513980"/>
                    <a:pt x="2698537" y="507043"/>
                    <a:pt x="2693513" y="496632"/>
                  </a:cubicBezTo>
                  <a:lnTo>
                    <a:pt x="2693374" y="496218"/>
                  </a:lnTo>
                  <a:lnTo>
                    <a:pt x="2693048" y="503988"/>
                  </a:lnTo>
                  <a:cubicBezTo>
                    <a:pt x="2690181" y="527903"/>
                    <a:pt x="2682034" y="550028"/>
                    <a:pt x="2671006" y="564340"/>
                  </a:cubicBezTo>
                  <a:lnTo>
                    <a:pt x="2665595" y="568992"/>
                  </a:lnTo>
                  <a:lnTo>
                    <a:pt x="2660029" y="569513"/>
                  </a:lnTo>
                  <a:cubicBezTo>
                    <a:pt x="2652228" y="567112"/>
                    <a:pt x="2645406" y="560174"/>
                    <a:pt x="2640381" y="549764"/>
                  </a:cubicBezTo>
                  <a:lnTo>
                    <a:pt x="2640242" y="549350"/>
                  </a:lnTo>
                  <a:lnTo>
                    <a:pt x="2639916" y="557119"/>
                  </a:lnTo>
                  <a:lnTo>
                    <a:pt x="2639465" y="559033"/>
                  </a:lnTo>
                  <a:lnTo>
                    <a:pt x="2640105" y="559316"/>
                  </a:lnTo>
                  <a:cubicBezTo>
                    <a:pt x="2643768" y="562259"/>
                    <a:pt x="2646471" y="565651"/>
                    <a:pt x="2648072" y="569405"/>
                  </a:cubicBezTo>
                  <a:lnTo>
                    <a:pt x="2648134" y="574995"/>
                  </a:lnTo>
                  <a:lnTo>
                    <a:pt x="2644073" y="580861"/>
                  </a:lnTo>
                  <a:lnTo>
                    <a:pt x="2632485" y="588649"/>
                  </a:lnTo>
                  <a:lnTo>
                    <a:pt x="2631956" y="590897"/>
                  </a:lnTo>
                  <a:cubicBezTo>
                    <a:pt x="2628183" y="601207"/>
                    <a:pt x="2623388" y="610316"/>
                    <a:pt x="2617874" y="617472"/>
                  </a:cubicBezTo>
                  <a:lnTo>
                    <a:pt x="2612464" y="622123"/>
                  </a:lnTo>
                  <a:lnTo>
                    <a:pt x="2606897" y="622645"/>
                  </a:lnTo>
                  <a:lnTo>
                    <a:pt x="2591583" y="607251"/>
                  </a:lnTo>
                  <a:lnTo>
                    <a:pt x="2586841" y="608907"/>
                  </a:lnTo>
                  <a:lnTo>
                    <a:pt x="2586784" y="610251"/>
                  </a:lnTo>
                  <a:lnTo>
                    <a:pt x="2585760" y="614594"/>
                  </a:lnTo>
                  <a:lnTo>
                    <a:pt x="2592807" y="617700"/>
                  </a:lnTo>
                  <a:cubicBezTo>
                    <a:pt x="2596470" y="620643"/>
                    <a:pt x="2599172" y="624036"/>
                    <a:pt x="2600774" y="627790"/>
                  </a:cubicBezTo>
                  <a:lnTo>
                    <a:pt x="2600835" y="633379"/>
                  </a:lnTo>
                  <a:lnTo>
                    <a:pt x="2596774" y="639246"/>
                  </a:lnTo>
                  <a:lnTo>
                    <a:pt x="2572832" y="655337"/>
                  </a:lnTo>
                  <a:lnTo>
                    <a:pt x="2564743" y="670604"/>
                  </a:lnTo>
                  <a:lnTo>
                    <a:pt x="2559332" y="675255"/>
                  </a:lnTo>
                  <a:lnTo>
                    <a:pt x="2553766" y="675776"/>
                  </a:lnTo>
                  <a:lnTo>
                    <a:pt x="2543833" y="665792"/>
                  </a:lnTo>
                  <a:lnTo>
                    <a:pt x="2539050" y="667463"/>
                  </a:lnTo>
                  <a:lnTo>
                    <a:pt x="2531411" y="668590"/>
                  </a:lnTo>
                  <a:lnTo>
                    <a:pt x="2531137" y="669749"/>
                  </a:lnTo>
                  <a:lnTo>
                    <a:pt x="2545507" y="676084"/>
                  </a:lnTo>
                  <a:cubicBezTo>
                    <a:pt x="2549170" y="679027"/>
                    <a:pt x="2551873" y="682419"/>
                    <a:pt x="2553474" y="686174"/>
                  </a:cubicBezTo>
                  <a:lnTo>
                    <a:pt x="2553535" y="691764"/>
                  </a:lnTo>
                  <a:lnTo>
                    <a:pt x="2549475" y="697630"/>
                  </a:lnTo>
                  <a:cubicBezTo>
                    <a:pt x="2542932" y="703860"/>
                    <a:pt x="2534373" y="709579"/>
                    <a:pt x="2524513" y="714407"/>
                  </a:cubicBezTo>
                  <a:lnTo>
                    <a:pt x="2513981" y="718084"/>
                  </a:lnTo>
                  <a:lnTo>
                    <a:pt x="2510283" y="725064"/>
                  </a:lnTo>
                  <a:lnTo>
                    <a:pt x="2504872" y="729715"/>
                  </a:lnTo>
                  <a:lnTo>
                    <a:pt x="2499306" y="730236"/>
                  </a:lnTo>
                  <a:lnTo>
                    <a:pt x="2494117" y="725020"/>
                  </a:lnTo>
                  <a:lnTo>
                    <a:pt x="2491751" y="725847"/>
                  </a:lnTo>
                  <a:lnTo>
                    <a:pt x="2481937" y="727295"/>
                  </a:lnTo>
                  <a:lnTo>
                    <a:pt x="2498209" y="734469"/>
                  </a:lnTo>
                  <a:cubicBezTo>
                    <a:pt x="2501871" y="737411"/>
                    <a:pt x="2504574" y="740804"/>
                    <a:pt x="2506174" y="744558"/>
                  </a:cubicBezTo>
                  <a:lnTo>
                    <a:pt x="2506237" y="750148"/>
                  </a:lnTo>
                  <a:lnTo>
                    <a:pt x="2502175" y="756014"/>
                  </a:lnTo>
                  <a:cubicBezTo>
                    <a:pt x="2489091" y="768476"/>
                    <a:pt x="2467938" y="778886"/>
                    <a:pt x="2444452" y="784232"/>
                  </a:cubicBezTo>
                  <a:lnTo>
                    <a:pt x="2431271" y="786175"/>
                  </a:lnTo>
                  <a:lnTo>
                    <a:pt x="2449726" y="794313"/>
                  </a:lnTo>
                  <a:cubicBezTo>
                    <a:pt x="2453389" y="797256"/>
                    <a:pt x="2456092" y="800648"/>
                    <a:pt x="2457694" y="804402"/>
                  </a:cubicBezTo>
                  <a:lnTo>
                    <a:pt x="2457755" y="809992"/>
                  </a:lnTo>
                  <a:lnTo>
                    <a:pt x="2453694" y="815859"/>
                  </a:lnTo>
                  <a:cubicBezTo>
                    <a:pt x="2436248" y="832474"/>
                    <a:pt x="2404456" y="845442"/>
                    <a:pt x="2371920" y="847622"/>
                  </a:cubicBezTo>
                  <a:cubicBezTo>
                    <a:pt x="2339382" y="849803"/>
                    <a:pt x="2315339" y="840575"/>
                    <a:pt x="2308936" y="825558"/>
                  </a:cubicBezTo>
                  <a:lnTo>
                    <a:pt x="2308874" y="819968"/>
                  </a:lnTo>
                  <a:lnTo>
                    <a:pt x="2312935" y="814102"/>
                  </a:lnTo>
                  <a:cubicBezTo>
                    <a:pt x="2326020" y="801641"/>
                    <a:pt x="2347173" y="791230"/>
                    <a:pt x="2370659" y="785885"/>
                  </a:cubicBezTo>
                  <a:lnTo>
                    <a:pt x="2382998" y="784065"/>
                  </a:lnTo>
                  <a:lnTo>
                    <a:pt x="2379109" y="783195"/>
                  </a:lnTo>
                  <a:cubicBezTo>
                    <a:pt x="2368231" y="779284"/>
                    <a:pt x="2360620" y="773222"/>
                    <a:pt x="2357417" y="765714"/>
                  </a:cubicBezTo>
                  <a:lnTo>
                    <a:pt x="2357356" y="760124"/>
                  </a:lnTo>
                  <a:lnTo>
                    <a:pt x="2361417" y="754257"/>
                  </a:lnTo>
                  <a:cubicBezTo>
                    <a:pt x="2374501" y="741796"/>
                    <a:pt x="2395655" y="731386"/>
                    <a:pt x="2419141" y="726041"/>
                  </a:cubicBezTo>
                  <a:lnTo>
                    <a:pt x="2426835" y="724906"/>
                  </a:lnTo>
                  <a:lnTo>
                    <a:pt x="2426408" y="724810"/>
                  </a:lnTo>
                  <a:cubicBezTo>
                    <a:pt x="2415530" y="720899"/>
                    <a:pt x="2407918" y="714838"/>
                    <a:pt x="2404717" y="707329"/>
                  </a:cubicBezTo>
                  <a:lnTo>
                    <a:pt x="2404654" y="701740"/>
                  </a:lnTo>
                  <a:lnTo>
                    <a:pt x="2408716" y="695873"/>
                  </a:lnTo>
                  <a:cubicBezTo>
                    <a:pt x="2421801" y="683412"/>
                    <a:pt x="2442955" y="673002"/>
                    <a:pt x="2466440" y="667656"/>
                  </a:cubicBezTo>
                  <a:lnTo>
                    <a:pt x="2471136" y="666963"/>
                  </a:lnTo>
                  <a:lnTo>
                    <a:pt x="2471416" y="664579"/>
                  </a:lnTo>
                  <a:lnTo>
                    <a:pt x="2452015" y="648945"/>
                  </a:lnTo>
                  <a:lnTo>
                    <a:pt x="2451954" y="643355"/>
                  </a:lnTo>
                  <a:lnTo>
                    <a:pt x="2456014" y="637489"/>
                  </a:lnTo>
                  <a:lnTo>
                    <a:pt x="2476181" y="623935"/>
                  </a:lnTo>
                  <a:lnTo>
                    <a:pt x="2476348" y="622514"/>
                  </a:lnTo>
                  <a:cubicBezTo>
                    <a:pt x="2480428" y="607812"/>
                    <a:pt x="2486499" y="594798"/>
                    <a:pt x="2493851" y="585256"/>
                  </a:cubicBezTo>
                  <a:lnTo>
                    <a:pt x="2499262" y="580605"/>
                  </a:lnTo>
                  <a:lnTo>
                    <a:pt x="2502484" y="580304"/>
                  </a:lnTo>
                  <a:lnTo>
                    <a:pt x="2503314" y="579105"/>
                  </a:lnTo>
                  <a:lnTo>
                    <a:pt x="2533394" y="560921"/>
                  </a:lnTo>
                  <a:lnTo>
                    <a:pt x="2534230" y="557371"/>
                  </a:lnTo>
                  <a:cubicBezTo>
                    <a:pt x="2538004" y="547062"/>
                    <a:pt x="2542797" y="537952"/>
                    <a:pt x="2548312" y="530796"/>
                  </a:cubicBezTo>
                  <a:lnTo>
                    <a:pt x="2553722" y="526145"/>
                  </a:lnTo>
                  <a:lnTo>
                    <a:pt x="2559288" y="525624"/>
                  </a:lnTo>
                  <a:cubicBezTo>
                    <a:pt x="2563189" y="526824"/>
                    <a:pt x="2566845" y="529159"/>
                    <a:pt x="2570154" y="532495"/>
                  </a:cubicBezTo>
                  <a:lnTo>
                    <a:pt x="2578986" y="547928"/>
                  </a:lnTo>
                  <a:lnTo>
                    <a:pt x="2579401" y="538018"/>
                  </a:lnTo>
                  <a:cubicBezTo>
                    <a:pt x="2582268" y="514102"/>
                    <a:pt x="2590415" y="491978"/>
                    <a:pt x="2601443" y="477665"/>
                  </a:cubicBezTo>
                  <a:lnTo>
                    <a:pt x="2606853" y="473014"/>
                  </a:lnTo>
                  <a:lnTo>
                    <a:pt x="2612420" y="472492"/>
                  </a:lnTo>
                  <a:cubicBezTo>
                    <a:pt x="2616320" y="473693"/>
                    <a:pt x="2619977" y="476027"/>
                    <a:pt x="2623285" y="479364"/>
                  </a:cubicBezTo>
                  <a:lnTo>
                    <a:pt x="2632118" y="494797"/>
                  </a:lnTo>
                  <a:lnTo>
                    <a:pt x="2632533" y="484886"/>
                  </a:lnTo>
                  <a:cubicBezTo>
                    <a:pt x="2635400" y="460970"/>
                    <a:pt x="2643547" y="438846"/>
                    <a:pt x="2654575" y="424533"/>
                  </a:cubicBezTo>
                  <a:lnTo>
                    <a:pt x="2659985" y="419882"/>
                  </a:lnTo>
                  <a:lnTo>
                    <a:pt x="2665551" y="419361"/>
                  </a:lnTo>
                  <a:cubicBezTo>
                    <a:pt x="2669452" y="420561"/>
                    <a:pt x="2673108" y="422896"/>
                    <a:pt x="2676417" y="426232"/>
                  </a:cubicBezTo>
                  <a:lnTo>
                    <a:pt x="2685250" y="441665"/>
                  </a:lnTo>
                  <a:lnTo>
                    <a:pt x="2685665" y="431754"/>
                  </a:lnTo>
                  <a:cubicBezTo>
                    <a:pt x="2688531" y="407838"/>
                    <a:pt x="2696679" y="385714"/>
                    <a:pt x="2707707" y="371401"/>
                  </a:cubicBezTo>
                  <a:lnTo>
                    <a:pt x="2713117" y="366751"/>
                  </a:lnTo>
                  <a:close/>
                  <a:moveTo>
                    <a:pt x="2453402" y="45950"/>
                  </a:moveTo>
                  <a:cubicBezTo>
                    <a:pt x="2457973" y="47038"/>
                    <a:pt x="2461870" y="48944"/>
                    <a:pt x="2464925" y="51648"/>
                  </a:cubicBezTo>
                  <a:lnTo>
                    <a:pt x="2467379" y="56672"/>
                  </a:lnTo>
                  <a:lnTo>
                    <a:pt x="2466225" y="63712"/>
                  </a:lnTo>
                  <a:cubicBezTo>
                    <a:pt x="2459749" y="80582"/>
                    <a:pt x="2445104" y="99056"/>
                    <a:pt x="2426181" y="113958"/>
                  </a:cubicBezTo>
                  <a:lnTo>
                    <a:pt x="2417935" y="119474"/>
                  </a:lnTo>
                  <a:lnTo>
                    <a:pt x="2435710" y="118978"/>
                  </a:lnTo>
                  <a:cubicBezTo>
                    <a:pt x="2440282" y="120064"/>
                    <a:pt x="2444178" y="121971"/>
                    <a:pt x="2447235" y="124675"/>
                  </a:cubicBezTo>
                  <a:lnTo>
                    <a:pt x="2449688" y="129699"/>
                  </a:lnTo>
                  <a:lnTo>
                    <a:pt x="2448535" y="136739"/>
                  </a:lnTo>
                  <a:cubicBezTo>
                    <a:pt x="2442058" y="153608"/>
                    <a:pt x="2427413" y="172084"/>
                    <a:pt x="2408489" y="186985"/>
                  </a:cubicBezTo>
                  <a:lnTo>
                    <a:pt x="2400245" y="192501"/>
                  </a:lnTo>
                  <a:lnTo>
                    <a:pt x="2418019" y="192005"/>
                  </a:lnTo>
                  <a:cubicBezTo>
                    <a:pt x="2422591" y="193092"/>
                    <a:pt x="2426487" y="194998"/>
                    <a:pt x="2429543" y="197703"/>
                  </a:cubicBezTo>
                  <a:lnTo>
                    <a:pt x="2431997" y="202726"/>
                  </a:lnTo>
                  <a:lnTo>
                    <a:pt x="2430843" y="209767"/>
                  </a:lnTo>
                  <a:cubicBezTo>
                    <a:pt x="2424368" y="226635"/>
                    <a:pt x="2409721" y="245111"/>
                    <a:pt x="2390798" y="260013"/>
                  </a:cubicBezTo>
                  <a:lnTo>
                    <a:pt x="2382553" y="265528"/>
                  </a:lnTo>
                  <a:lnTo>
                    <a:pt x="2400328" y="265032"/>
                  </a:lnTo>
                  <a:cubicBezTo>
                    <a:pt x="2404899" y="266119"/>
                    <a:pt x="2408796" y="268024"/>
                    <a:pt x="2411852" y="270730"/>
                  </a:cubicBezTo>
                  <a:lnTo>
                    <a:pt x="2414305" y="275753"/>
                  </a:lnTo>
                  <a:lnTo>
                    <a:pt x="2413152" y="282794"/>
                  </a:lnTo>
                  <a:cubicBezTo>
                    <a:pt x="2406676" y="299662"/>
                    <a:pt x="2392031" y="318138"/>
                    <a:pt x="2373107" y="333039"/>
                  </a:cubicBezTo>
                  <a:lnTo>
                    <a:pt x="2362033" y="340448"/>
                  </a:lnTo>
                  <a:lnTo>
                    <a:pt x="2382195" y="339885"/>
                  </a:lnTo>
                  <a:cubicBezTo>
                    <a:pt x="2386766" y="340972"/>
                    <a:pt x="2390663" y="342878"/>
                    <a:pt x="2393719" y="345583"/>
                  </a:cubicBezTo>
                  <a:lnTo>
                    <a:pt x="2396172" y="350606"/>
                  </a:lnTo>
                  <a:lnTo>
                    <a:pt x="2395019" y="357647"/>
                  </a:lnTo>
                  <a:cubicBezTo>
                    <a:pt x="2386384" y="380139"/>
                    <a:pt x="2363226" y="405487"/>
                    <a:pt x="2334767" y="421411"/>
                  </a:cubicBezTo>
                  <a:cubicBezTo>
                    <a:pt x="2306309" y="437333"/>
                    <a:pt x="2280632" y="439308"/>
                    <a:pt x="2268407" y="428488"/>
                  </a:cubicBezTo>
                  <a:lnTo>
                    <a:pt x="2265954" y="423465"/>
                  </a:lnTo>
                  <a:lnTo>
                    <a:pt x="2267107" y="416424"/>
                  </a:lnTo>
                  <a:cubicBezTo>
                    <a:pt x="2273583" y="399555"/>
                    <a:pt x="2288229" y="381079"/>
                    <a:pt x="2307153" y="366178"/>
                  </a:cubicBezTo>
                  <a:lnTo>
                    <a:pt x="2317519" y="359243"/>
                  </a:lnTo>
                  <a:lnTo>
                    <a:pt x="2313633" y="360125"/>
                  </a:lnTo>
                  <a:cubicBezTo>
                    <a:pt x="2302128" y="361256"/>
                    <a:pt x="2292653" y="359045"/>
                    <a:pt x="2286540" y="353635"/>
                  </a:cubicBezTo>
                  <a:lnTo>
                    <a:pt x="2284087" y="348611"/>
                  </a:lnTo>
                  <a:lnTo>
                    <a:pt x="2285240" y="341571"/>
                  </a:lnTo>
                  <a:cubicBezTo>
                    <a:pt x="2291717" y="324702"/>
                    <a:pt x="2306362" y="306226"/>
                    <a:pt x="2325286" y="291325"/>
                  </a:cubicBezTo>
                  <a:lnTo>
                    <a:pt x="2331749" y="287001"/>
                  </a:lnTo>
                  <a:lnTo>
                    <a:pt x="2331324" y="287097"/>
                  </a:lnTo>
                  <a:cubicBezTo>
                    <a:pt x="2319820" y="288229"/>
                    <a:pt x="2310344" y="286017"/>
                    <a:pt x="2304232" y="280607"/>
                  </a:cubicBezTo>
                  <a:lnTo>
                    <a:pt x="2301779" y="275585"/>
                  </a:lnTo>
                  <a:lnTo>
                    <a:pt x="2302931" y="268543"/>
                  </a:lnTo>
                  <a:cubicBezTo>
                    <a:pt x="2309408" y="251675"/>
                    <a:pt x="2324053" y="233199"/>
                    <a:pt x="2342977" y="218298"/>
                  </a:cubicBezTo>
                  <a:lnTo>
                    <a:pt x="2349441" y="213974"/>
                  </a:lnTo>
                  <a:lnTo>
                    <a:pt x="2349015" y="214070"/>
                  </a:lnTo>
                  <a:cubicBezTo>
                    <a:pt x="2337511" y="215203"/>
                    <a:pt x="2328036" y="212991"/>
                    <a:pt x="2321923" y="207581"/>
                  </a:cubicBezTo>
                  <a:lnTo>
                    <a:pt x="2319470" y="202557"/>
                  </a:lnTo>
                  <a:lnTo>
                    <a:pt x="2320623" y="195516"/>
                  </a:lnTo>
                  <a:cubicBezTo>
                    <a:pt x="2327099" y="178648"/>
                    <a:pt x="2341744" y="160172"/>
                    <a:pt x="2360668" y="145271"/>
                  </a:cubicBezTo>
                  <a:lnTo>
                    <a:pt x="2367132" y="140947"/>
                  </a:lnTo>
                  <a:lnTo>
                    <a:pt x="2366707" y="141044"/>
                  </a:lnTo>
                  <a:cubicBezTo>
                    <a:pt x="2355202" y="142175"/>
                    <a:pt x="2345726" y="139964"/>
                    <a:pt x="2339614" y="134553"/>
                  </a:cubicBezTo>
                  <a:lnTo>
                    <a:pt x="2337161" y="129530"/>
                  </a:lnTo>
                  <a:lnTo>
                    <a:pt x="2338313" y="122489"/>
                  </a:lnTo>
                  <a:cubicBezTo>
                    <a:pt x="2346949" y="99997"/>
                    <a:pt x="2370106" y="74649"/>
                    <a:pt x="2398566" y="58726"/>
                  </a:cubicBezTo>
                  <a:cubicBezTo>
                    <a:pt x="2419909" y="46783"/>
                    <a:pt x="2439689" y="42687"/>
                    <a:pt x="2453402" y="45950"/>
                  </a:cubicBezTo>
                  <a:close/>
                  <a:moveTo>
                    <a:pt x="2254612" y="699"/>
                  </a:moveTo>
                  <a:cubicBezTo>
                    <a:pt x="2258567" y="-307"/>
                    <a:pt x="2262904" y="-219"/>
                    <a:pt x="2267466" y="907"/>
                  </a:cubicBezTo>
                  <a:cubicBezTo>
                    <a:pt x="2281152" y="4281"/>
                    <a:pt x="2296863" y="16975"/>
                    <a:pt x="2310376" y="37362"/>
                  </a:cubicBezTo>
                  <a:cubicBezTo>
                    <a:pt x="2328392" y="64544"/>
                    <a:pt x="2337382" y="97680"/>
                    <a:pt x="2334766" y="121630"/>
                  </a:cubicBezTo>
                  <a:lnTo>
                    <a:pt x="2332569" y="128417"/>
                  </a:lnTo>
                  <a:lnTo>
                    <a:pt x="2328089" y="131761"/>
                  </a:lnTo>
                  <a:cubicBezTo>
                    <a:pt x="2320179" y="133774"/>
                    <a:pt x="2310742" y="131404"/>
                    <a:pt x="2301030" y="125133"/>
                  </a:cubicBezTo>
                  <a:lnTo>
                    <a:pt x="2300697" y="124852"/>
                  </a:lnTo>
                  <a:lnTo>
                    <a:pt x="2304464" y="131655"/>
                  </a:lnTo>
                  <a:cubicBezTo>
                    <a:pt x="2314471" y="153565"/>
                    <a:pt x="2319037" y="176695"/>
                    <a:pt x="2317075" y="194657"/>
                  </a:cubicBezTo>
                  <a:lnTo>
                    <a:pt x="2314878" y="201445"/>
                  </a:lnTo>
                  <a:lnTo>
                    <a:pt x="2310398" y="204789"/>
                  </a:lnTo>
                  <a:cubicBezTo>
                    <a:pt x="2302487" y="206802"/>
                    <a:pt x="2293051" y="204432"/>
                    <a:pt x="2283339" y="198160"/>
                  </a:cubicBezTo>
                  <a:lnTo>
                    <a:pt x="2283005" y="197879"/>
                  </a:lnTo>
                  <a:lnTo>
                    <a:pt x="2286773" y="204682"/>
                  </a:lnTo>
                  <a:cubicBezTo>
                    <a:pt x="2296779" y="226592"/>
                    <a:pt x="2301346" y="249722"/>
                    <a:pt x="2299384" y="267684"/>
                  </a:cubicBezTo>
                  <a:lnTo>
                    <a:pt x="2297187" y="274472"/>
                  </a:lnTo>
                  <a:lnTo>
                    <a:pt x="2292707" y="277816"/>
                  </a:lnTo>
                  <a:cubicBezTo>
                    <a:pt x="2284797" y="279829"/>
                    <a:pt x="2275360" y="277459"/>
                    <a:pt x="2265648" y="271187"/>
                  </a:cubicBezTo>
                  <a:lnTo>
                    <a:pt x="2265313" y="270907"/>
                  </a:lnTo>
                  <a:lnTo>
                    <a:pt x="2269082" y="277709"/>
                  </a:lnTo>
                  <a:cubicBezTo>
                    <a:pt x="2279088" y="299619"/>
                    <a:pt x="2283654" y="322749"/>
                    <a:pt x="2281693" y="340711"/>
                  </a:cubicBezTo>
                  <a:lnTo>
                    <a:pt x="2279496" y="347500"/>
                  </a:lnTo>
                  <a:lnTo>
                    <a:pt x="2275015" y="350843"/>
                  </a:lnTo>
                  <a:cubicBezTo>
                    <a:pt x="2267105" y="352856"/>
                    <a:pt x="2257668" y="350486"/>
                    <a:pt x="2247957" y="344214"/>
                  </a:cubicBezTo>
                  <a:lnTo>
                    <a:pt x="2244905" y="341652"/>
                  </a:lnTo>
                  <a:lnTo>
                    <a:pt x="2250948" y="352562"/>
                  </a:lnTo>
                  <a:cubicBezTo>
                    <a:pt x="2260954" y="374472"/>
                    <a:pt x="2265521" y="397602"/>
                    <a:pt x="2263559" y="415564"/>
                  </a:cubicBezTo>
                  <a:lnTo>
                    <a:pt x="2261362" y="422353"/>
                  </a:lnTo>
                  <a:lnTo>
                    <a:pt x="2256882" y="425696"/>
                  </a:lnTo>
                  <a:cubicBezTo>
                    <a:pt x="2241061" y="429721"/>
                    <a:pt x="2219135" y="416216"/>
                    <a:pt x="2201118" y="389034"/>
                  </a:cubicBezTo>
                  <a:cubicBezTo>
                    <a:pt x="2183102" y="361852"/>
                    <a:pt x="2174113" y="328715"/>
                    <a:pt x="2176727" y="304765"/>
                  </a:cubicBezTo>
                  <a:lnTo>
                    <a:pt x="2178925" y="297977"/>
                  </a:lnTo>
                  <a:lnTo>
                    <a:pt x="2183405" y="294633"/>
                  </a:lnTo>
                  <a:cubicBezTo>
                    <a:pt x="2187360" y="293627"/>
                    <a:pt x="2191697" y="293716"/>
                    <a:pt x="2196259" y="294841"/>
                  </a:cubicBezTo>
                  <a:lnTo>
                    <a:pt x="2213928" y="304568"/>
                  </a:lnTo>
                  <a:lnTo>
                    <a:pt x="2207472" y="292914"/>
                  </a:lnTo>
                  <a:cubicBezTo>
                    <a:pt x="2197466" y="271004"/>
                    <a:pt x="2192900" y="247875"/>
                    <a:pt x="2194861" y="229913"/>
                  </a:cubicBezTo>
                  <a:lnTo>
                    <a:pt x="2197059" y="223124"/>
                  </a:lnTo>
                  <a:lnTo>
                    <a:pt x="2201538" y="219781"/>
                  </a:lnTo>
                  <a:cubicBezTo>
                    <a:pt x="2205494" y="218774"/>
                    <a:pt x="2209831" y="218863"/>
                    <a:pt x="2214393" y="219988"/>
                  </a:cubicBezTo>
                  <a:lnTo>
                    <a:pt x="2229970" y="228564"/>
                  </a:lnTo>
                  <a:lnTo>
                    <a:pt x="2225164" y="219887"/>
                  </a:lnTo>
                  <a:cubicBezTo>
                    <a:pt x="2215157" y="197977"/>
                    <a:pt x="2210592" y="174847"/>
                    <a:pt x="2212552" y="156885"/>
                  </a:cubicBezTo>
                  <a:lnTo>
                    <a:pt x="2214750" y="150097"/>
                  </a:lnTo>
                  <a:lnTo>
                    <a:pt x="2219230" y="146753"/>
                  </a:lnTo>
                  <a:cubicBezTo>
                    <a:pt x="2223185" y="145747"/>
                    <a:pt x="2227522" y="145836"/>
                    <a:pt x="2232084" y="146961"/>
                  </a:cubicBezTo>
                  <a:lnTo>
                    <a:pt x="2247662" y="155537"/>
                  </a:lnTo>
                  <a:lnTo>
                    <a:pt x="2242855" y="146859"/>
                  </a:lnTo>
                  <a:cubicBezTo>
                    <a:pt x="2232848" y="124950"/>
                    <a:pt x="2228282" y="101820"/>
                    <a:pt x="2230244" y="83858"/>
                  </a:cubicBezTo>
                  <a:lnTo>
                    <a:pt x="2232440" y="77069"/>
                  </a:lnTo>
                  <a:lnTo>
                    <a:pt x="2236921" y="73726"/>
                  </a:lnTo>
                  <a:cubicBezTo>
                    <a:pt x="2240876" y="72719"/>
                    <a:pt x="2245213" y="72809"/>
                    <a:pt x="2249775" y="73933"/>
                  </a:cubicBezTo>
                  <a:lnTo>
                    <a:pt x="2265353" y="82509"/>
                  </a:lnTo>
                  <a:lnTo>
                    <a:pt x="2260546" y="73833"/>
                  </a:lnTo>
                  <a:cubicBezTo>
                    <a:pt x="2250540" y="51923"/>
                    <a:pt x="2245974" y="28793"/>
                    <a:pt x="2247935" y="10831"/>
                  </a:cubicBezTo>
                  <a:lnTo>
                    <a:pt x="2250132" y="4042"/>
                  </a:lnTo>
                  <a:close/>
                </a:path>
              </a:pathLst>
            </a:custGeom>
            <a:solidFill>
              <a:srgbClr val="006600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407" name="フリーフォーム: 図形 406">
              <a:extLst>
                <a:ext uri="{FF2B5EF4-FFF2-40B4-BE49-F238E27FC236}">
                  <a16:creationId xmlns:a16="http://schemas.microsoft.com/office/drawing/2014/main" id="{26E60E2D-66D2-4767-BBFA-0FFBDB7AEAF3}"/>
                </a:ext>
              </a:extLst>
            </p:cNvPr>
            <p:cNvSpPr/>
            <p:nvPr/>
          </p:nvSpPr>
          <p:spPr>
            <a:xfrm>
              <a:off x="2664681" y="2239031"/>
              <a:ext cx="4144539" cy="3276600"/>
            </a:xfrm>
            <a:custGeom>
              <a:avLst/>
              <a:gdLst>
                <a:gd name="connsiteX0" fmla="*/ 2253795 w 4144539"/>
                <a:gd name="connsiteY0" fmla="*/ 0 h 3276600"/>
                <a:gd name="connsiteX1" fmla="*/ 2226680 w 4144539"/>
                <a:gd name="connsiteY1" fmla="*/ 402755 h 3276600"/>
                <a:gd name="connsiteX2" fmla="*/ 2211384 w 4144539"/>
                <a:gd name="connsiteY2" fmla="*/ 684287 h 3276600"/>
                <a:gd name="connsiteX3" fmla="*/ 2285844 w 4144539"/>
                <a:gd name="connsiteY3" fmla="*/ 639337 h 3276600"/>
                <a:gd name="connsiteX4" fmla="*/ 2680979 w 4144539"/>
                <a:gd name="connsiteY4" fmla="*/ 349735 h 3276600"/>
                <a:gd name="connsiteX5" fmla="*/ 2263260 w 4144539"/>
                <a:gd name="connsiteY5" fmla="*/ 720097 h 3276600"/>
                <a:gd name="connsiteX6" fmla="*/ 2207625 w 4144539"/>
                <a:gd name="connsiteY6" fmla="*/ 753477 h 3276600"/>
                <a:gd name="connsiteX7" fmla="*/ 2203342 w 4144539"/>
                <a:gd name="connsiteY7" fmla="*/ 832309 h 3276600"/>
                <a:gd name="connsiteX8" fmla="*/ 2185465 w 4144539"/>
                <a:gd name="connsiteY8" fmla="*/ 1248594 h 3276600"/>
                <a:gd name="connsiteX9" fmla="*/ 2346832 w 4144539"/>
                <a:gd name="connsiteY9" fmla="*/ 1151613 h 3276600"/>
                <a:gd name="connsiteX10" fmla="*/ 2814959 w 4144539"/>
                <a:gd name="connsiteY10" fmla="*/ 824764 h 3276600"/>
                <a:gd name="connsiteX11" fmla="*/ 2882840 w 4144539"/>
                <a:gd name="connsiteY11" fmla="*/ 767710 h 3276600"/>
                <a:gd name="connsiteX12" fmla="*/ 2885784 w 4144539"/>
                <a:gd name="connsiteY12" fmla="*/ 782338 h 3276600"/>
                <a:gd name="connsiteX13" fmla="*/ 2312405 w 4144539"/>
                <a:gd name="connsiteY13" fmla="*/ 1253498 h 3276600"/>
                <a:gd name="connsiteX14" fmla="*/ 2182391 w 4144539"/>
                <a:gd name="connsiteY14" fmla="*/ 1331204 h 3276600"/>
                <a:gd name="connsiteX15" fmla="*/ 2168464 w 4144539"/>
                <a:gd name="connsiteY15" fmla="*/ 1757438 h 3276600"/>
                <a:gd name="connsiteX16" fmla="*/ 2164165 w 4144539"/>
                <a:gd name="connsiteY16" fmla="*/ 1956291 h 3276600"/>
                <a:gd name="connsiteX17" fmla="*/ 2490800 w 4144539"/>
                <a:gd name="connsiteY17" fmla="*/ 1762996 h 3276600"/>
                <a:gd name="connsiteX18" fmla="*/ 3392624 w 4144539"/>
                <a:gd name="connsiteY18" fmla="*/ 1176893 h 3276600"/>
                <a:gd name="connsiteX19" fmla="*/ 3526454 w 4144539"/>
                <a:gd name="connsiteY19" fmla="*/ 1078968 h 3276600"/>
                <a:gd name="connsiteX20" fmla="*/ 3526839 w 4144539"/>
                <a:gd name="connsiteY20" fmla="*/ 1097629 h 3276600"/>
                <a:gd name="connsiteX21" fmla="*/ 2399816 w 4144539"/>
                <a:gd name="connsiteY21" fmla="*/ 1910374 h 3276600"/>
                <a:gd name="connsiteX22" fmla="*/ 2162127 w 4144539"/>
                <a:gd name="connsiteY22" fmla="*/ 2050553 h 3276600"/>
                <a:gd name="connsiteX23" fmla="*/ 2154321 w 4144539"/>
                <a:gd name="connsiteY23" fmla="*/ 2411557 h 3276600"/>
                <a:gd name="connsiteX24" fmla="*/ 2152201 w 4144539"/>
                <a:gd name="connsiteY24" fmla="*/ 2685538 h 3276600"/>
                <a:gd name="connsiteX25" fmla="*/ 2648266 w 4144539"/>
                <a:gd name="connsiteY25" fmla="*/ 2440391 h 3276600"/>
                <a:gd name="connsiteX26" fmla="*/ 3950537 w 4144539"/>
                <a:gd name="connsiteY26" fmla="*/ 1709221 h 3276600"/>
                <a:gd name="connsiteX27" fmla="*/ 4143535 w 4144539"/>
                <a:gd name="connsiteY27" fmla="*/ 1582546 h 3276600"/>
                <a:gd name="connsiteX28" fmla="*/ 4144539 w 4144539"/>
                <a:gd name="connsiteY28" fmla="*/ 1613618 h 3276600"/>
                <a:gd name="connsiteX29" fmla="*/ 2518968 w 4144539"/>
                <a:gd name="connsiteY29" fmla="*/ 2660606 h 3276600"/>
                <a:gd name="connsiteX30" fmla="*/ 2150994 w 4144539"/>
                <a:gd name="connsiteY30" fmla="*/ 2841592 h 3276600"/>
                <a:gd name="connsiteX31" fmla="*/ 2147627 w 4144539"/>
                <a:gd name="connsiteY31" fmla="*/ 3276600 h 3276600"/>
                <a:gd name="connsiteX32" fmla="*/ 1968513 w 4144539"/>
                <a:gd name="connsiteY32" fmla="*/ 3276600 h 3276600"/>
                <a:gd name="connsiteX33" fmla="*/ 1973171 w 4144539"/>
                <a:gd name="connsiteY33" fmla="*/ 2740582 h 3276600"/>
                <a:gd name="connsiteX34" fmla="*/ 1610627 w 4144539"/>
                <a:gd name="connsiteY34" fmla="*/ 2560642 h 3276600"/>
                <a:gd name="connsiteX35" fmla="*/ 2553 w 4144539"/>
                <a:gd name="connsiteY35" fmla="*/ 1523622 h 3276600"/>
                <a:gd name="connsiteX36" fmla="*/ 1779609 w 4144539"/>
                <a:gd name="connsiteY36" fmla="*/ 2513316 h 3276600"/>
                <a:gd name="connsiteX37" fmla="*/ 1974782 w 4144539"/>
                <a:gd name="connsiteY37" fmla="*/ 2609161 h 3276600"/>
                <a:gd name="connsiteX38" fmla="*/ 1980011 w 4144539"/>
                <a:gd name="connsiteY38" fmla="*/ 2367019 h 3276600"/>
                <a:gd name="connsiteX39" fmla="*/ 1985917 w 4144539"/>
                <a:gd name="connsiteY39" fmla="*/ 2166780 h 3276600"/>
                <a:gd name="connsiteX40" fmla="*/ 1739368 w 4144539"/>
                <a:gd name="connsiteY40" fmla="*/ 2021377 h 3276600"/>
                <a:gd name="connsiteX41" fmla="*/ 612732 w 4144539"/>
                <a:gd name="connsiteY41" fmla="*/ 1189969 h 3276600"/>
                <a:gd name="connsiteX42" fmla="*/ 1648386 w 4144539"/>
                <a:gd name="connsiteY42" fmla="*/ 1873999 h 3276600"/>
                <a:gd name="connsiteX43" fmla="*/ 1988924 w 4144539"/>
                <a:gd name="connsiteY43" fmla="*/ 2075521 h 3276600"/>
                <a:gd name="connsiteX44" fmla="*/ 1996546 w 4144539"/>
                <a:gd name="connsiteY44" fmla="*/ 1872311 h 3276600"/>
                <a:gd name="connsiteX45" fmla="*/ 2005805 w 4144539"/>
                <a:gd name="connsiteY45" fmla="*/ 1668681 h 3276600"/>
                <a:gd name="connsiteX46" fmla="*/ 2012823 w 4144539"/>
                <a:gd name="connsiteY46" fmla="*/ 1537331 h 3276600"/>
                <a:gd name="connsiteX47" fmla="*/ 1844130 w 4144539"/>
                <a:gd name="connsiteY47" fmla="*/ 1436880 h 3276600"/>
                <a:gd name="connsiteX48" fmla="*/ 1183318 w 4144539"/>
                <a:gd name="connsiteY48" fmla="*/ 895632 h 3276600"/>
                <a:gd name="connsiteX49" fmla="*/ 1800388 w 4144539"/>
                <a:gd name="connsiteY49" fmla="*/ 1327897 h 3276600"/>
                <a:gd name="connsiteX50" fmla="*/ 2017218 w 4144539"/>
                <a:gd name="connsiteY50" fmla="*/ 1457655 h 3276600"/>
                <a:gd name="connsiteX51" fmla="*/ 2027741 w 4144539"/>
                <a:gd name="connsiteY51" fmla="*/ 1288059 h 3276600"/>
                <a:gd name="connsiteX52" fmla="*/ 2048678 w 4144539"/>
                <a:gd name="connsiteY52" fmla="*/ 1007752 h 3276600"/>
                <a:gd name="connsiteX53" fmla="*/ 2053699 w 4144539"/>
                <a:gd name="connsiteY53" fmla="*/ 950897 h 3276600"/>
                <a:gd name="connsiteX54" fmla="*/ 1987139 w 4144539"/>
                <a:gd name="connsiteY54" fmla="*/ 910961 h 3276600"/>
                <a:gd name="connsiteX55" fmla="*/ 1569419 w 4144539"/>
                <a:gd name="connsiteY55" fmla="*/ 540599 h 3276600"/>
                <a:gd name="connsiteX56" fmla="*/ 1964554 w 4144539"/>
                <a:gd name="connsiteY56" fmla="*/ 830201 h 3276600"/>
                <a:gd name="connsiteX57" fmla="*/ 2059307 w 4144539"/>
                <a:gd name="connsiteY57" fmla="*/ 887401 h 3276600"/>
                <a:gd name="connsiteX58" fmla="*/ 2060116 w 4144539"/>
                <a:gd name="connsiteY58" fmla="*/ 878234 h 3276600"/>
                <a:gd name="connsiteX59" fmla="*/ 2253795 w 4144539"/>
                <a:gd name="connsiteY59" fmla="*/ 0 h 327660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  <a:cxn ang="0">
                  <a:pos x="connsiteX55" y="connsiteY55"/>
                </a:cxn>
                <a:cxn ang="0">
                  <a:pos x="connsiteX56" y="connsiteY56"/>
                </a:cxn>
                <a:cxn ang="0">
                  <a:pos x="connsiteX57" y="connsiteY57"/>
                </a:cxn>
                <a:cxn ang="0">
                  <a:pos x="connsiteX58" y="connsiteY58"/>
                </a:cxn>
                <a:cxn ang="0">
                  <a:pos x="connsiteX59" y="connsiteY59"/>
                </a:cxn>
              </a:cxnLst>
              <a:rect l="l" t="t" r="r" b="b"/>
              <a:pathLst>
                <a:path w="4144539" h="3276600">
                  <a:moveTo>
                    <a:pt x="2253795" y="0"/>
                  </a:moveTo>
                  <a:cubicBezTo>
                    <a:pt x="2244140" y="129386"/>
                    <a:pt x="2235095" y="263837"/>
                    <a:pt x="2226680" y="402755"/>
                  </a:cubicBezTo>
                  <a:lnTo>
                    <a:pt x="2211384" y="684287"/>
                  </a:lnTo>
                  <a:lnTo>
                    <a:pt x="2285844" y="639337"/>
                  </a:lnTo>
                  <a:cubicBezTo>
                    <a:pt x="2448868" y="536399"/>
                    <a:pt x="2589430" y="433722"/>
                    <a:pt x="2680979" y="349735"/>
                  </a:cubicBezTo>
                  <a:cubicBezTo>
                    <a:pt x="2708574" y="397530"/>
                    <a:pt x="2528253" y="554807"/>
                    <a:pt x="2263260" y="720097"/>
                  </a:cubicBezTo>
                  <a:lnTo>
                    <a:pt x="2207625" y="753477"/>
                  </a:lnTo>
                  <a:lnTo>
                    <a:pt x="2203342" y="832309"/>
                  </a:lnTo>
                  <a:lnTo>
                    <a:pt x="2185465" y="1248594"/>
                  </a:lnTo>
                  <a:lnTo>
                    <a:pt x="2346832" y="1151613"/>
                  </a:lnTo>
                  <a:cubicBezTo>
                    <a:pt x="2530306" y="1036788"/>
                    <a:pt x="2693284" y="923109"/>
                    <a:pt x="2814959" y="824764"/>
                  </a:cubicBezTo>
                  <a:lnTo>
                    <a:pt x="2882840" y="767710"/>
                  </a:lnTo>
                  <a:lnTo>
                    <a:pt x="2885784" y="782338"/>
                  </a:lnTo>
                  <a:cubicBezTo>
                    <a:pt x="2880530" y="855160"/>
                    <a:pt x="2644611" y="1047872"/>
                    <a:pt x="2312405" y="1253498"/>
                  </a:cubicBezTo>
                  <a:lnTo>
                    <a:pt x="2182391" y="1331204"/>
                  </a:lnTo>
                  <a:lnTo>
                    <a:pt x="2168464" y="1757438"/>
                  </a:lnTo>
                  <a:lnTo>
                    <a:pt x="2164165" y="1956291"/>
                  </a:lnTo>
                  <a:lnTo>
                    <a:pt x="2490800" y="1762996"/>
                  </a:lnTo>
                  <a:cubicBezTo>
                    <a:pt x="2840047" y="1551068"/>
                    <a:pt x="3153981" y="1347169"/>
                    <a:pt x="3392624" y="1176893"/>
                  </a:cubicBezTo>
                  <a:lnTo>
                    <a:pt x="3526454" y="1078968"/>
                  </a:lnTo>
                  <a:lnTo>
                    <a:pt x="3526839" y="1097629"/>
                  </a:lnTo>
                  <a:cubicBezTo>
                    <a:pt x="3494812" y="1196836"/>
                    <a:pt x="3031457" y="1529704"/>
                    <a:pt x="2399816" y="1910374"/>
                  </a:cubicBezTo>
                  <a:lnTo>
                    <a:pt x="2162127" y="2050553"/>
                  </a:lnTo>
                  <a:lnTo>
                    <a:pt x="2154321" y="2411557"/>
                  </a:lnTo>
                  <a:lnTo>
                    <a:pt x="2152201" y="2685538"/>
                  </a:lnTo>
                  <a:lnTo>
                    <a:pt x="2648266" y="2440391"/>
                  </a:lnTo>
                  <a:cubicBezTo>
                    <a:pt x="3152950" y="2182210"/>
                    <a:pt x="3606286" y="1927896"/>
                    <a:pt x="3950537" y="1709221"/>
                  </a:cubicBezTo>
                  <a:lnTo>
                    <a:pt x="4143535" y="1582546"/>
                  </a:lnTo>
                  <a:lnTo>
                    <a:pt x="4144539" y="1613618"/>
                  </a:lnTo>
                  <a:cubicBezTo>
                    <a:pt x="4100144" y="1769677"/>
                    <a:pt x="3431790" y="2198008"/>
                    <a:pt x="2518968" y="2660606"/>
                  </a:cubicBezTo>
                  <a:lnTo>
                    <a:pt x="2150994" y="2841592"/>
                  </a:lnTo>
                  <a:lnTo>
                    <a:pt x="2147627" y="3276600"/>
                  </a:lnTo>
                  <a:lnTo>
                    <a:pt x="1968513" y="3276600"/>
                  </a:lnTo>
                  <a:lnTo>
                    <a:pt x="1973171" y="2740582"/>
                  </a:lnTo>
                  <a:lnTo>
                    <a:pt x="1610627" y="2560642"/>
                  </a:lnTo>
                  <a:cubicBezTo>
                    <a:pt x="644616" y="2068616"/>
                    <a:pt x="-47535" y="1627147"/>
                    <a:pt x="2553" y="1523622"/>
                  </a:cubicBezTo>
                  <a:cubicBezTo>
                    <a:pt x="416278" y="1796602"/>
                    <a:pt x="1060631" y="2154949"/>
                    <a:pt x="1779609" y="2513316"/>
                  </a:cubicBezTo>
                  <a:lnTo>
                    <a:pt x="1974782" y="2609161"/>
                  </a:lnTo>
                  <a:lnTo>
                    <a:pt x="1980011" y="2367019"/>
                  </a:lnTo>
                  <a:lnTo>
                    <a:pt x="1985917" y="2166780"/>
                  </a:lnTo>
                  <a:lnTo>
                    <a:pt x="1739368" y="2021377"/>
                  </a:lnTo>
                  <a:cubicBezTo>
                    <a:pt x="1059141" y="1611426"/>
                    <a:pt x="574084" y="1256910"/>
                    <a:pt x="612732" y="1189969"/>
                  </a:cubicBezTo>
                  <a:cubicBezTo>
                    <a:pt x="861046" y="1376934"/>
                    <a:pt x="1229290" y="1619686"/>
                    <a:pt x="1648386" y="1873999"/>
                  </a:cubicBezTo>
                  <a:lnTo>
                    <a:pt x="1988924" y="2075521"/>
                  </a:lnTo>
                  <a:lnTo>
                    <a:pt x="1996546" y="1872311"/>
                  </a:lnTo>
                  <a:cubicBezTo>
                    <a:pt x="1999433" y="1803057"/>
                    <a:pt x="2002523" y="1735146"/>
                    <a:pt x="2005805" y="1668681"/>
                  </a:cubicBezTo>
                  <a:lnTo>
                    <a:pt x="2012823" y="1537331"/>
                  </a:lnTo>
                  <a:lnTo>
                    <a:pt x="1844130" y="1436880"/>
                  </a:lnTo>
                  <a:cubicBezTo>
                    <a:pt x="1434116" y="1184955"/>
                    <a:pt x="1149201" y="954723"/>
                    <a:pt x="1183318" y="895632"/>
                  </a:cubicBezTo>
                  <a:cubicBezTo>
                    <a:pt x="1328516" y="1017951"/>
                    <a:pt x="1547982" y="1171270"/>
                    <a:pt x="1800388" y="1327897"/>
                  </a:cubicBezTo>
                  <a:lnTo>
                    <a:pt x="2017218" y="1457655"/>
                  </a:lnTo>
                  <a:lnTo>
                    <a:pt x="2027741" y="1288059"/>
                  </a:lnTo>
                  <a:cubicBezTo>
                    <a:pt x="2034270" y="1190117"/>
                    <a:pt x="2041262" y="1096534"/>
                    <a:pt x="2048678" y="1007752"/>
                  </a:cubicBezTo>
                  <a:lnTo>
                    <a:pt x="2053699" y="950897"/>
                  </a:lnTo>
                  <a:lnTo>
                    <a:pt x="1987139" y="910961"/>
                  </a:lnTo>
                  <a:cubicBezTo>
                    <a:pt x="1722145" y="745671"/>
                    <a:pt x="1541824" y="588394"/>
                    <a:pt x="1569419" y="540599"/>
                  </a:cubicBezTo>
                  <a:cubicBezTo>
                    <a:pt x="1660968" y="624586"/>
                    <a:pt x="1801530" y="727263"/>
                    <a:pt x="1964554" y="830201"/>
                  </a:cubicBezTo>
                  <a:lnTo>
                    <a:pt x="2059307" y="887401"/>
                  </a:lnTo>
                  <a:lnTo>
                    <a:pt x="2060116" y="878234"/>
                  </a:lnTo>
                  <a:cubicBezTo>
                    <a:pt x="2111019" y="333064"/>
                    <a:pt x="2179055" y="0"/>
                    <a:pt x="2253795" y="0"/>
                  </a:cubicBezTo>
                  <a:close/>
                </a:path>
              </a:pathLst>
            </a:custGeom>
            <a:solidFill>
              <a:schemeClr val="accent2">
                <a:lumMod val="75000"/>
              </a:schemeClr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408" name="フリーフォーム: 図形 407">
              <a:extLst>
                <a:ext uri="{FF2B5EF4-FFF2-40B4-BE49-F238E27FC236}">
                  <a16:creationId xmlns:a16="http://schemas.microsoft.com/office/drawing/2014/main" id="{242AF458-15FB-45E2-B841-A318F905EFAA}"/>
                </a:ext>
              </a:extLst>
            </p:cNvPr>
            <p:cNvSpPr/>
            <p:nvPr/>
          </p:nvSpPr>
          <p:spPr>
            <a:xfrm rot="18900000">
              <a:off x="4261669" y="2714625"/>
              <a:ext cx="224605" cy="418164"/>
            </a:xfrm>
            <a:custGeom>
              <a:avLst/>
              <a:gdLst>
                <a:gd name="connsiteX0" fmla="*/ 846978 w 914772"/>
                <a:gd name="connsiteY0" fmla="*/ 0 h 1060165"/>
                <a:gd name="connsiteX1" fmla="*/ 898057 w 914772"/>
                <a:gd name="connsiteY1" fmla="*/ 7161 h 1060165"/>
                <a:gd name="connsiteX2" fmla="*/ 912584 w 914772"/>
                <a:gd name="connsiteY2" fmla="*/ 18074 h 1060165"/>
                <a:gd name="connsiteX3" fmla="*/ 914772 w 914772"/>
                <a:gd name="connsiteY3" fmla="*/ 36111 h 1060165"/>
                <a:gd name="connsiteX4" fmla="*/ 804440 w 914772"/>
                <a:gd name="connsiteY4" fmla="*/ 183821 h 1060165"/>
                <a:gd name="connsiteX5" fmla="*/ 777094 w 914772"/>
                <a:gd name="connsiteY5" fmla="*/ 202334 h 1060165"/>
                <a:gd name="connsiteX6" fmla="*/ 846978 w 914772"/>
                <a:gd name="connsiteY6" fmla="*/ 190500 h 1060165"/>
                <a:gd name="connsiteX7" fmla="*/ 898057 w 914772"/>
                <a:gd name="connsiteY7" fmla="*/ 197661 h 1060165"/>
                <a:gd name="connsiteX8" fmla="*/ 912584 w 914772"/>
                <a:gd name="connsiteY8" fmla="*/ 208574 h 1060165"/>
                <a:gd name="connsiteX9" fmla="*/ 914772 w 914772"/>
                <a:gd name="connsiteY9" fmla="*/ 226611 h 1060165"/>
                <a:gd name="connsiteX10" fmla="*/ 804440 w 914772"/>
                <a:gd name="connsiteY10" fmla="*/ 374321 h 1060165"/>
                <a:gd name="connsiteX11" fmla="*/ 777094 w 914772"/>
                <a:gd name="connsiteY11" fmla="*/ 392834 h 1060165"/>
                <a:gd name="connsiteX12" fmla="*/ 846978 w 914772"/>
                <a:gd name="connsiteY12" fmla="*/ 381000 h 1060165"/>
                <a:gd name="connsiteX13" fmla="*/ 898057 w 914772"/>
                <a:gd name="connsiteY13" fmla="*/ 388161 h 1060165"/>
                <a:gd name="connsiteX14" fmla="*/ 912584 w 914772"/>
                <a:gd name="connsiteY14" fmla="*/ 399074 h 1060165"/>
                <a:gd name="connsiteX15" fmla="*/ 914772 w 914772"/>
                <a:gd name="connsiteY15" fmla="*/ 417111 h 1060165"/>
                <a:gd name="connsiteX16" fmla="*/ 804440 w 914772"/>
                <a:gd name="connsiteY16" fmla="*/ 564821 h 1060165"/>
                <a:gd name="connsiteX17" fmla="*/ 777094 w 914772"/>
                <a:gd name="connsiteY17" fmla="*/ 583334 h 1060165"/>
                <a:gd name="connsiteX18" fmla="*/ 846978 w 914772"/>
                <a:gd name="connsiteY18" fmla="*/ 571500 h 1060165"/>
                <a:gd name="connsiteX19" fmla="*/ 898057 w 914772"/>
                <a:gd name="connsiteY19" fmla="*/ 578661 h 1060165"/>
                <a:gd name="connsiteX20" fmla="*/ 912584 w 914772"/>
                <a:gd name="connsiteY20" fmla="*/ 589574 h 1060165"/>
                <a:gd name="connsiteX21" fmla="*/ 914772 w 914772"/>
                <a:gd name="connsiteY21" fmla="*/ 607611 h 1060165"/>
                <a:gd name="connsiteX22" fmla="*/ 804440 w 914772"/>
                <a:gd name="connsiteY22" fmla="*/ 755321 h 1060165"/>
                <a:gd name="connsiteX23" fmla="*/ 767711 w 914772"/>
                <a:gd name="connsiteY23" fmla="*/ 780185 h 1060165"/>
                <a:gd name="connsiteX24" fmla="*/ 846978 w 914772"/>
                <a:gd name="connsiteY24" fmla="*/ 766763 h 1060165"/>
                <a:gd name="connsiteX25" fmla="*/ 898057 w 914772"/>
                <a:gd name="connsiteY25" fmla="*/ 773924 h 1060165"/>
                <a:gd name="connsiteX26" fmla="*/ 912584 w 914772"/>
                <a:gd name="connsiteY26" fmla="*/ 784837 h 1060165"/>
                <a:gd name="connsiteX27" fmla="*/ 914772 w 914772"/>
                <a:gd name="connsiteY27" fmla="*/ 802874 h 1060165"/>
                <a:gd name="connsiteX28" fmla="*/ 737421 w 914772"/>
                <a:gd name="connsiteY28" fmla="*/ 995953 h 1060165"/>
                <a:gd name="connsiteX29" fmla="*/ 481534 w 914772"/>
                <a:gd name="connsiteY29" fmla="*/ 1053004 h 1060165"/>
                <a:gd name="connsiteX30" fmla="*/ 467007 w 914772"/>
                <a:gd name="connsiteY30" fmla="*/ 1042091 h 1060165"/>
                <a:gd name="connsiteX31" fmla="*/ 464819 w 914772"/>
                <a:gd name="connsiteY31" fmla="*/ 1024054 h 1060165"/>
                <a:gd name="connsiteX32" fmla="*/ 575151 w 914772"/>
                <a:gd name="connsiteY32" fmla="*/ 876344 h 1060165"/>
                <a:gd name="connsiteX33" fmla="*/ 609534 w 914772"/>
                <a:gd name="connsiteY33" fmla="*/ 853068 h 1060165"/>
                <a:gd name="connsiteX34" fmla="*/ 594997 w 914772"/>
                <a:gd name="connsiteY34" fmla="*/ 857560 h 1060165"/>
                <a:gd name="connsiteX35" fmla="*/ 481534 w 914772"/>
                <a:gd name="connsiteY35" fmla="*/ 857741 h 1060165"/>
                <a:gd name="connsiteX36" fmla="*/ 467007 w 914772"/>
                <a:gd name="connsiteY36" fmla="*/ 846828 h 1060165"/>
                <a:gd name="connsiteX37" fmla="*/ 464819 w 914772"/>
                <a:gd name="connsiteY37" fmla="*/ 828791 h 1060165"/>
                <a:gd name="connsiteX38" fmla="*/ 575151 w 914772"/>
                <a:gd name="connsiteY38" fmla="*/ 681081 h 1060165"/>
                <a:gd name="connsiteX39" fmla="*/ 596589 w 914772"/>
                <a:gd name="connsiteY39" fmla="*/ 666568 h 1060165"/>
                <a:gd name="connsiteX40" fmla="*/ 594997 w 914772"/>
                <a:gd name="connsiteY40" fmla="*/ 667060 h 1060165"/>
                <a:gd name="connsiteX41" fmla="*/ 481534 w 914772"/>
                <a:gd name="connsiteY41" fmla="*/ 667241 h 1060165"/>
                <a:gd name="connsiteX42" fmla="*/ 467007 w 914772"/>
                <a:gd name="connsiteY42" fmla="*/ 656328 h 1060165"/>
                <a:gd name="connsiteX43" fmla="*/ 464819 w 914772"/>
                <a:gd name="connsiteY43" fmla="*/ 638291 h 1060165"/>
                <a:gd name="connsiteX44" fmla="*/ 575151 w 914772"/>
                <a:gd name="connsiteY44" fmla="*/ 490581 h 1060165"/>
                <a:gd name="connsiteX45" fmla="*/ 596589 w 914772"/>
                <a:gd name="connsiteY45" fmla="*/ 476068 h 1060165"/>
                <a:gd name="connsiteX46" fmla="*/ 594997 w 914772"/>
                <a:gd name="connsiteY46" fmla="*/ 476560 h 1060165"/>
                <a:gd name="connsiteX47" fmla="*/ 481534 w 914772"/>
                <a:gd name="connsiteY47" fmla="*/ 476741 h 1060165"/>
                <a:gd name="connsiteX48" fmla="*/ 467007 w 914772"/>
                <a:gd name="connsiteY48" fmla="*/ 465828 h 1060165"/>
                <a:gd name="connsiteX49" fmla="*/ 464819 w 914772"/>
                <a:gd name="connsiteY49" fmla="*/ 447791 h 1060165"/>
                <a:gd name="connsiteX50" fmla="*/ 575151 w 914772"/>
                <a:gd name="connsiteY50" fmla="*/ 300081 h 1060165"/>
                <a:gd name="connsiteX51" fmla="*/ 596589 w 914772"/>
                <a:gd name="connsiteY51" fmla="*/ 285568 h 1060165"/>
                <a:gd name="connsiteX52" fmla="*/ 594997 w 914772"/>
                <a:gd name="connsiteY52" fmla="*/ 286060 h 1060165"/>
                <a:gd name="connsiteX53" fmla="*/ 481534 w 914772"/>
                <a:gd name="connsiteY53" fmla="*/ 286241 h 1060165"/>
                <a:gd name="connsiteX54" fmla="*/ 467007 w 914772"/>
                <a:gd name="connsiteY54" fmla="*/ 275328 h 1060165"/>
                <a:gd name="connsiteX55" fmla="*/ 464819 w 914772"/>
                <a:gd name="connsiteY55" fmla="*/ 257291 h 1060165"/>
                <a:gd name="connsiteX56" fmla="*/ 642170 w 914772"/>
                <a:gd name="connsiteY56" fmla="*/ 64212 h 1060165"/>
                <a:gd name="connsiteX57" fmla="*/ 846978 w 914772"/>
                <a:gd name="connsiteY57" fmla="*/ 0 h 1060165"/>
                <a:gd name="connsiteX58" fmla="*/ 67795 w 914772"/>
                <a:gd name="connsiteY58" fmla="*/ 0 h 1060165"/>
                <a:gd name="connsiteX59" fmla="*/ 272602 w 914772"/>
                <a:gd name="connsiteY59" fmla="*/ 64212 h 1060165"/>
                <a:gd name="connsiteX60" fmla="*/ 449953 w 914772"/>
                <a:gd name="connsiteY60" fmla="*/ 257291 h 1060165"/>
                <a:gd name="connsiteX61" fmla="*/ 447765 w 914772"/>
                <a:gd name="connsiteY61" fmla="*/ 275328 h 1060165"/>
                <a:gd name="connsiteX62" fmla="*/ 433238 w 914772"/>
                <a:gd name="connsiteY62" fmla="*/ 286241 h 1060165"/>
                <a:gd name="connsiteX63" fmla="*/ 319775 w 914772"/>
                <a:gd name="connsiteY63" fmla="*/ 286060 h 1060165"/>
                <a:gd name="connsiteX64" fmla="*/ 318183 w 914772"/>
                <a:gd name="connsiteY64" fmla="*/ 285568 h 1060165"/>
                <a:gd name="connsiteX65" fmla="*/ 339621 w 914772"/>
                <a:gd name="connsiteY65" fmla="*/ 300081 h 1060165"/>
                <a:gd name="connsiteX66" fmla="*/ 449953 w 914772"/>
                <a:gd name="connsiteY66" fmla="*/ 447791 h 1060165"/>
                <a:gd name="connsiteX67" fmla="*/ 447765 w 914772"/>
                <a:gd name="connsiteY67" fmla="*/ 465828 h 1060165"/>
                <a:gd name="connsiteX68" fmla="*/ 433238 w 914772"/>
                <a:gd name="connsiteY68" fmla="*/ 476741 h 1060165"/>
                <a:gd name="connsiteX69" fmla="*/ 319775 w 914772"/>
                <a:gd name="connsiteY69" fmla="*/ 476560 h 1060165"/>
                <a:gd name="connsiteX70" fmla="*/ 318183 w 914772"/>
                <a:gd name="connsiteY70" fmla="*/ 476068 h 1060165"/>
                <a:gd name="connsiteX71" fmla="*/ 339621 w 914772"/>
                <a:gd name="connsiteY71" fmla="*/ 490581 h 1060165"/>
                <a:gd name="connsiteX72" fmla="*/ 449953 w 914772"/>
                <a:gd name="connsiteY72" fmla="*/ 638291 h 1060165"/>
                <a:gd name="connsiteX73" fmla="*/ 447765 w 914772"/>
                <a:gd name="connsiteY73" fmla="*/ 656328 h 1060165"/>
                <a:gd name="connsiteX74" fmla="*/ 433238 w 914772"/>
                <a:gd name="connsiteY74" fmla="*/ 667241 h 1060165"/>
                <a:gd name="connsiteX75" fmla="*/ 319775 w 914772"/>
                <a:gd name="connsiteY75" fmla="*/ 667060 h 1060165"/>
                <a:gd name="connsiteX76" fmla="*/ 318183 w 914772"/>
                <a:gd name="connsiteY76" fmla="*/ 666568 h 1060165"/>
                <a:gd name="connsiteX77" fmla="*/ 339621 w 914772"/>
                <a:gd name="connsiteY77" fmla="*/ 681081 h 1060165"/>
                <a:gd name="connsiteX78" fmla="*/ 449953 w 914772"/>
                <a:gd name="connsiteY78" fmla="*/ 828791 h 1060165"/>
                <a:gd name="connsiteX79" fmla="*/ 447765 w 914772"/>
                <a:gd name="connsiteY79" fmla="*/ 846828 h 1060165"/>
                <a:gd name="connsiteX80" fmla="*/ 433238 w 914772"/>
                <a:gd name="connsiteY80" fmla="*/ 857741 h 1060165"/>
                <a:gd name="connsiteX81" fmla="*/ 319775 w 914772"/>
                <a:gd name="connsiteY81" fmla="*/ 857560 h 1060165"/>
                <a:gd name="connsiteX82" fmla="*/ 305238 w 914772"/>
                <a:gd name="connsiteY82" fmla="*/ 853068 h 1060165"/>
                <a:gd name="connsiteX83" fmla="*/ 339621 w 914772"/>
                <a:gd name="connsiteY83" fmla="*/ 876344 h 1060165"/>
                <a:gd name="connsiteX84" fmla="*/ 449953 w 914772"/>
                <a:gd name="connsiteY84" fmla="*/ 1024054 h 1060165"/>
                <a:gd name="connsiteX85" fmla="*/ 447765 w 914772"/>
                <a:gd name="connsiteY85" fmla="*/ 1042091 h 1060165"/>
                <a:gd name="connsiteX86" fmla="*/ 433238 w 914772"/>
                <a:gd name="connsiteY86" fmla="*/ 1053004 h 1060165"/>
                <a:gd name="connsiteX87" fmla="*/ 177351 w 914772"/>
                <a:gd name="connsiteY87" fmla="*/ 995953 h 1060165"/>
                <a:gd name="connsiteX88" fmla="*/ 0 w 914772"/>
                <a:gd name="connsiteY88" fmla="*/ 802874 h 1060165"/>
                <a:gd name="connsiteX89" fmla="*/ 2188 w 914772"/>
                <a:gd name="connsiteY89" fmla="*/ 784837 h 1060165"/>
                <a:gd name="connsiteX90" fmla="*/ 16715 w 914772"/>
                <a:gd name="connsiteY90" fmla="*/ 773924 h 1060165"/>
                <a:gd name="connsiteX91" fmla="*/ 67795 w 914772"/>
                <a:gd name="connsiteY91" fmla="*/ 766763 h 1060165"/>
                <a:gd name="connsiteX92" fmla="*/ 147061 w 914772"/>
                <a:gd name="connsiteY92" fmla="*/ 780185 h 1060165"/>
                <a:gd name="connsiteX93" fmla="*/ 110332 w 914772"/>
                <a:gd name="connsiteY93" fmla="*/ 755321 h 1060165"/>
                <a:gd name="connsiteX94" fmla="*/ 0 w 914772"/>
                <a:gd name="connsiteY94" fmla="*/ 607611 h 1060165"/>
                <a:gd name="connsiteX95" fmla="*/ 2188 w 914772"/>
                <a:gd name="connsiteY95" fmla="*/ 589574 h 1060165"/>
                <a:gd name="connsiteX96" fmla="*/ 16715 w 914772"/>
                <a:gd name="connsiteY96" fmla="*/ 578661 h 1060165"/>
                <a:gd name="connsiteX97" fmla="*/ 67795 w 914772"/>
                <a:gd name="connsiteY97" fmla="*/ 571500 h 1060165"/>
                <a:gd name="connsiteX98" fmla="*/ 137679 w 914772"/>
                <a:gd name="connsiteY98" fmla="*/ 583333 h 1060165"/>
                <a:gd name="connsiteX99" fmla="*/ 110332 w 914772"/>
                <a:gd name="connsiteY99" fmla="*/ 564821 h 1060165"/>
                <a:gd name="connsiteX100" fmla="*/ 0 w 914772"/>
                <a:gd name="connsiteY100" fmla="*/ 417111 h 1060165"/>
                <a:gd name="connsiteX101" fmla="*/ 2188 w 914772"/>
                <a:gd name="connsiteY101" fmla="*/ 399074 h 1060165"/>
                <a:gd name="connsiteX102" fmla="*/ 16715 w 914772"/>
                <a:gd name="connsiteY102" fmla="*/ 388161 h 1060165"/>
                <a:gd name="connsiteX103" fmla="*/ 67795 w 914772"/>
                <a:gd name="connsiteY103" fmla="*/ 381000 h 1060165"/>
                <a:gd name="connsiteX104" fmla="*/ 137679 w 914772"/>
                <a:gd name="connsiteY104" fmla="*/ 392833 h 1060165"/>
                <a:gd name="connsiteX105" fmla="*/ 110332 w 914772"/>
                <a:gd name="connsiteY105" fmla="*/ 374321 h 1060165"/>
                <a:gd name="connsiteX106" fmla="*/ 0 w 914772"/>
                <a:gd name="connsiteY106" fmla="*/ 226611 h 1060165"/>
                <a:gd name="connsiteX107" fmla="*/ 2188 w 914772"/>
                <a:gd name="connsiteY107" fmla="*/ 208574 h 1060165"/>
                <a:gd name="connsiteX108" fmla="*/ 16715 w 914772"/>
                <a:gd name="connsiteY108" fmla="*/ 197661 h 1060165"/>
                <a:gd name="connsiteX109" fmla="*/ 67795 w 914772"/>
                <a:gd name="connsiteY109" fmla="*/ 190500 h 1060165"/>
                <a:gd name="connsiteX110" fmla="*/ 137679 w 914772"/>
                <a:gd name="connsiteY110" fmla="*/ 202333 h 1060165"/>
                <a:gd name="connsiteX111" fmla="*/ 110332 w 914772"/>
                <a:gd name="connsiteY111" fmla="*/ 183821 h 1060165"/>
                <a:gd name="connsiteX112" fmla="*/ 0 w 914772"/>
                <a:gd name="connsiteY112" fmla="*/ 36111 h 1060165"/>
                <a:gd name="connsiteX113" fmla="*/ 2188 w 914772"/>
                <a:gd name="connsiteY113" fmla="*/ 18074 h 1060165"/>
                <a:gd name="connsiteX114" fmla="*/ 16715 w 914772"/>
                <a:gd name="connsiteY114" fmla="*/ 7161 h 1060165"/>
                <a:gd name="connsiteX115" fmla="*/ 67795 w 914772"/>
                <a:gd name="connsiteY115" fmla="*/ 0 h 106016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  <a:cxn ang="0">
                  <a:pos x="connsiteX55" y="connsiteY55"/>
                </a:cxn>
                <a:cxn ang="0">
                  <a:pos x="connsiteX56" y="connsiteY56"/>
                </a:cxn>
                <a:cxn ang="0">
                  <a:pos x="connsiteX57" y="connsiteY57"/>
                </a:cxn>
                <a:cxn ang="0">
                  <a:pos x="connsiteX58" y="connsiteY58"/>
                </a:cxn>
                <a:cxn ang="0">
                  <a:pos x="connsiteX59" y="connsiteY59"/>
                </a:cxn>
                <a:cxn ang="0">
                  <a:pos x="connsiteX60" y="connsiteY60"/>
                </a:cxn>
                <a:cxn ang="0">
                  <a:pos x="connsiteX61" y="connsiteY61"/>
                </a:cxn>
                <a:cxn ang="0">
                  <a:pos x="connsiteX62" y="connsiteY62"/>
                </a:cxn>
                <a:cxn ang="0">
                  <a:pos x="connsiteX63" y="connsiteY63"/>
                </a:cxn>
                <a:cxn ang="0">
                  <a:pos x="connsiteX64" y="connsiteY64"/>
                </a:cxn>
                <a:cxn ang="0">
                  <a:pos x="connsiteX65" y="connsiteY65"/>
                </a:cxn>
                <a:cxn ang="0">
                  <a:pos x="connsiteX66" y="connsiteY66"/>
                </a:cxn>
                <a:cxn ang="0">
                  <a:pos x="connsiteX67" y="connsiteY67"/>
                </a:cxn>
                <a:cxn ang="0">
                  <a:pos x="connsiteX68" y="connsiteY68"/>
                </a:cxn>
                <a:cxn ang="0">
                  <a:pos x="connsiteX69" y="connsiteY69"/>
                </a:cxn>
                <a:cxn ang="0">
                  <a:pos x="connsiteX70" y="connsiteY70"/>
                </a:cxn>
                <a:cxn ang="0">
                  <a:pos x="connsiteX71" y="connsiteY71"/>
                </a:cxn>
                <a:cxn ang="0">
                  <a:pos x="connsiteX72" y="connsiteY72"/>
                </a:cxn>
                <a:cxn ang="0">
                  <a:pos x="connsiteX73" y="connsiteY73"/>
                </a:cxn>
                <a:cxn ang="0">
                  <a:pos x="connsiteX74" y="connsiteY74"/>
                </a:cxn>
                <a:cxn ang="0">
                  <a:pos x="connsiteX75" y="connsiteY75"/>
                </a:cxn>
                <a:cxn ang="0">
                  <a:pos x="connsiteX76" y="connsiteY76"/>
                </a:cxn>
                <a:cxn ang="0">
                  <a:pos x="connsiteX77" y="connsiteY77"/>
                </a:cxn>
                <a:cxn ang="0">
                  <a:pos x="connsiteX78" y="connsiteY78"/>
                </a:cxn>
                <a:cxn ang="0">
                  <a:pos x="connsiteX79" y="connsiteY79"/>
                </a:cxn>
                <a:cxn ang="0">
                  <a:pos x="connsiteX80" y="connsiteY80"/>
                </a:cxn>
                <a:cxn ang="0">
                  <a:pos x="connsiteX81" y="connsiteY81"/>
                </a:cxn>
                <a:cxn ang="0">
                  <a:pos x="connsiteX82" y="connsiteY82"/>
                </a:cxn>
                <a:cxn ang="0">
                  <a:pos x="connsiteX83" y="connsiteY83"/>
                </a:cxn>
                <a:cxn ang="0">
                  <a:pos x="connsiteX84" y="connsiteY84"/>
                </a:cxn>
                <a:cxn ang="0">
                  <a:pos x="connsiteX85" y="connsiteY85"/>
                </a:cxn>
                <a:cxn ang="0">
                  <a:pos x="connsiteX86" y="connsiteY86"/>
                </a:cxn>
                <a:cxn ang="0">
                  <a:pos x="connsiteX87" y="connsiteY87"/>
                </a:cxn>
                <a:cxn ang="0">
                  <a:pos x="connsiteX88" y="connsiteY88"/>
                </a:cxn>
                <a:cxn ang="0">
                  <a:pos x="connsiteX89" y="connsiteY89"/>
                </a:cxn>
                <a:cxn ang="0">
                  <a:pos x="connsiteX90" y="connsiteY90"/>
                </a:cxn>
                <a:cxn ang="0">
                  <a:pos x="connsiteX91" y="connsiteY91"/>
                </a:cxn>
                <a:cxn ang="0">
                  <a:pos x="connsiteX92" y="connsiteY92"/>
                </a:cxn>
                <a:cxn ang="0">
                  <a:pos x="connsiteX93" y="connsiteY93"/>
                </a:cxn>
                <a:cxn ang="0">
                  <a:pos x="connsiteX94" y="connsiteY94"/>
                </a:cxn>
                <a:cxn ang="0">
                  <a:pos x="connsiteX95" y="connsiteY95"/>
                </a:cxn>
                <a:cxn ang="0">
                  <a:pos x="connsiteX96" y="connsiteY96"/>
                </a:cxn>
                <a:cxn ang="0">
                  <a:pos x="connsiteX97" y="connsiteY97"/>
                </a:cxn>
                <a:cxn ang="0">
                  <a:pos x="connsiteX98" y="connsiteY98"/>
                </a:cxn>
                <a:cxn ang="0">
                  <a:pos x="connsiteX99" y="connsiteY99"/>
                </a:cxn>
                <a:cxn ang="0">
                  <a:pos x="connsiteX100" y="connsiteY100"/>
                </a:cxn>
                <a:cxn ang="0">
                  <a:pos x="connsiteX101" y="connsiteY101"/>
                </a:cxn>
                <a:cxn ang="0">
                  <a:pos x="connsiteX102" y="connsiteY102"/>
                </a:cxn>
                <a:cxn ang="0">
                  <a:pos x="connsiteX103" y="connsiteY103"/>
                </a:cxn>
                <a:cxn ang="0">
                  <a:pos x="connsiteX104" y="connsiteY104"/>
                </a:cxn>
                <a:cxn ang="0">
                  <a:pos x="connsiteX105" y="connsiteY105"/>
                </a:cxn>
                <a:cxn ang="0">
                  <a:pos x="connsiteX106" y="connsiteY106"/>
                </a:cxn>
                <a:cxn ang="0">
                  <a:pos x="connsiteX107" y="connsiteY107"/>
                </a:cxn>
                <a:cxn ang="0">
                  <a:pos x="connsiteX108" y="connsiteY108"/>
                </a:cxn>
                <a:cxn ang="0">
                  <a:pos x="connsiteX109" y="connsiteY109"/>
                </a:cxn>
                <a:cxn ang="0">
                  <a:pos x="connsiteX110" y="connsiteY110"/>
                </a:cxn>
                <a:cxn ang="0">
                  <a:pos x="connsiteX111" y="connsiteY111"/>
                </a:cxn>
                <a:cxn ang="0">
                  <a:pos x="connsiteX112" y="connsiteY112"/>
                </a:cxn>
                <a:cxn ang="0">
                  <a:pos x="connsiteX113" y="connsiteY113"/>
                </a:cxn>
                <a:cxn ang="0">
                  <a:pos x="connsiteX114" y="connsiteY114"/>
                </a:cxn>
                <a:cxn ang="0">
                  <a:pos x="connsiteX115" y="connsiteY115"/>
                </a:cxn>
              </a:cxnLst>
              <a:rect l="l" t="t" r="r" b="b"/>
              <a:pathLst>
                <a:path w="914772" h="1060165">
                  <a:moveTo>
                    <a:pt x="846978" y="0"/>
                  </a:moveTo>
                  <a:cubicBezTo>
                    <a:pt x="866114" y="-49"/>
                    <a:pt x="883366" y="2320"/>
                    <a:pt x="898057" y="7161"/>
                  </a:cubicBezTo>
                  <a:lnTo>
                    <a:pt x="912584" y="18074"/>
                  </a:lnTo>
                  <a:lnTo>
                    <a:pt x="914772" y="36111"/>
                  </a:lnTo>
                  <a:cubicBezTo>
                    <a:pt x="905312" y="81542"/>
                    <a:pt x="865058" y="135808"/>
                    <a:pt x="804440" y="183821"/>
                  </a:cubicBezTo>
                  <a:lnTo>
                    <a:pt x="777094" y="202334"/>
                  </a:lnTo>
                  <a:lnTo>
                    <a:pt x="846978" y="190500"/>
                  </a:lnTo>
                  <a:cubicBezTo>
                    <a:pt x="866114" y="190451"/>
                    <a:pt x="883366" y="192820"/>
                    <a:pt x="898057" y="197661"/>
                  </a:cubicBezTo>
                  <a:lnTo>
                    <a:pt x="912584" y="208574"/>
                  </a:lnTo>
                  <a:lnTo>
                    <a:pt x="914772" y="226611"/>
                  </a:lnTo>
                  <a:cubicBezTo>
                    <a:pt x="905312" y="272042"/>
                    <a:pt x="865058" y="326308"/>
                    <a:pt x="804440" y="374321"/>
                  </a:cubicBezTo>
                  <a:lnTo>
                    <a:pt x="777094" y="392834"/>
                  </a:lnTo>
                  <a:lnTo>
                    <a:pt x="846978" y="381000"/>
                  </a:lnTo>
                  <a:cubicBezTo>
                    <a:pt x="866114" y="380951"/>
                    <a:pt x="883366" y="383320"/>
                    <a:pt x="898057" y="388161"/>
                  </a:cubicBezTo>
                  <a:lnTo>
                    <a:pt x="912584" y="399074"/>
                  </a:lnTo>
                  <a:lnTo>
                    <a:pt x="914772" y="417111"/>
                  </a:lnTo>
                  <a:cubicBezTo>
                    <a:pt x="905312" y="462542"/>
                    <a:pt x="865058" y="516808"/>
                    <a:pt x="804440" y="564821"/>
                  </a:cubicBezTo>
                  <a:lnTo>
                    <a:pt x="777094" y="583334"/>
                  </a:lnTo>
                  <a:lnTo>
                    <a:pt x="846978" y="571500"/>
                  </a:lnTo>
                  <a:cubicBezTo>
                    <a:pt x="866114" y="571451"/>
                    <a:pt x="883366" y="573820"/>
                    <a:pt x="898057" y="578661"/>
                  </a:cubicBezTo>
                  <a:lnTo>
                    <a:pt x="912584" y="589574"/>
                  </a:lnTo>
                  <a:lnTo>
                    <a:pt x="914772" y="607611"/>
                  </a:lnTo>
                  <a:cubicBezTo>
                    <a:pt x="905312" y="653042"/>
                    <a:pt x="865058" y="707308"/>
                    <a:pt x="804440" y="755321"/>
                  </a:cubicBezTo>
                  <a:lnTo>
                    <a:pt x="767711" y="780185"/>
                  </a:lnTo>
                  <a:lnTo>
                    <a:pt x="846978" y="766763"/>
                  </a:lnTo>
                  <a:cubicBezTo>
                    <a:pt x="866114" y="766714"/>
                    <a:pt x="883366" y="769083"/>
                    <a:pt x="898057" y="773924"/>
                  </a:cubicBezTo>
                  <a:lnTo>
                    <a:pt x="912584" y="784837"/>
                  </a:lnTo>
                  <a:lnTo>
                    <a:pt x="914772" y="802874"/>
                  </a:lnTo>
                  <a:cubicBezTo>
                    <a:pt x="902159" y="863448"/>
                    <a:pt x="834800" y="939731"/>
                    <a:pt x="737421" y="995953"/>
                  </a:cubicBezTo>
                  <a:cubicBezTo>
                    <a:pt x="640042" y="1052175"/>
                    <a:pt x="540299" y="1072368"/>
                    <a:pt x="481534" y="1053004"/>
                  </a:cubicBezTo>
                  <a:lnTo>
                    <a:pt x="467007" y="1042091"/>
                  </a:lnTo>
                  <a:lnTo>
                    <a:pt x="464819" y="1024054"/>
                  </a:lnTo>
                  <a:cubicBezTo>
                    <a:pt x="474279" y="978624"/>
                    <a:pt x="514533" y="924357"/>
                    <a:pt x="575151" y="876344"/>
                  </a:cubicBezTo>
                  <a:lnTo>
                    <a:pt x="609534" y="853068"/>
                  </a:lnTo>
                  <a:lnTo>
                    <a:pt x="594997" y="857560"/>
                  </a:lnTo>
                  <a:cubicBezTo>
                    <a:pt x="550544" y="867216"/>
                    <a:pt x="510917" y="867423"/>
                    <a:pt x="481534" y="857741"/>
                  </a:cubicBezTo>
                  <a:lnTo>
                    <a:pt x="467007" y="846828"/>
                  </a:lnTo>
                  <a:lnTo>
                    <a:pt x="464819" y="828791"/>
                  </a:lnTo>
                  <a:cubicBezTo>
                    <a:pt x="474279" y="783361"/>
                    <a:pt x="514533" y="729094"/>
                    <a:pt x="575151" y="681081"/>
                  </a:cubicBezTo>
                  <a:lnTo>
                    <a:pt x="596589" y="666568"/>
                  </a:lnTo>
                  <a:lnTo>
                    <a:pt x="594997" y="667060"/>
                  </a:lnTo>
                  <a:cubicBezTo>
                    <a:pt x="550544" y="676716"/>
                    <a:pt x="510917" y="676923"/>
                    <a:pt x="481534" y="667241"/>
                  </a:cubicBezTo>
                  <a:lnTo>
                    <a:pt x="467007" y="656328"/>
                  </a:lnTo>
                  <a:lnTo>
                    <a:pt x="464819" y="638291"/>
                  </a:lnTo>
                  <a:cubicBezTo>
                    <a:pt x="474279" y="592861"/>
                    <a:pt x="514533" y="538594"/>
                    <a:pt x="575151" y="490581"/>
                  </a:cubicBezTo>
                  <a:lnTo>
                    <a:pt x="596589" y="476068"/>
                  </a:lnTo>
                  <a:lnTo>
                    <a:pt x="594997" y="476560"/>
                  </a:lnTo>
                  <a:cubicBezTo>
                    <a:pt x="550544" y="486216"/>
                    <a:pt x="510917" y="486423"/>
                    <a:pt x="481534" y="476741"/>
                  </a:cubicBezTo>
                  <a:lnTo>
                    <a:pt x="467007" y="465828"/>
                  </a:lnTo>
                  <a:lnTo>
                    <a:pt x="464819" y="447791"/>
                  </a:lnTo>
                  <a:cubicBezTo>
                    <a:pt x="474279" y="402361"/>
                    <a:pt x="514533" y="348094"/>
                    <a:pt x="575151" y="300081"/>
                  </a:cubicBezTo>
                  <a:lnTo>
                    <a:pt x="596589" y="285568"/>
                  </a:lnTo>
                  <a:lnTo>
                    <a:pt x="594997" y="286060"/>
                  </a:lnTo>
                  <a:cubicBezTo>
                    <a:pt x="550544" y="295716"/>
                    <a:pt x="510917" y="295923"/>
                    <a:pt x="481534" y="286241"/>
                  </a:cubicBezTo>
                  <a:lnTo>
                    <a:pt x="467007" y="275328"/>
                  </a:lnTo>
                  <a:lnTo>
                    <a:pt x="464819" y="257291"/>
                  </a:lnTo>
                  <a:cubicBezTo>
                    <a:pt x="477432" y="196717"/>
                    <a:pt x="544791" y="120434"/>
                    <a:pt x="642170" y="64212"/>
                  </a:cubicBezTo>
                  <a:cubicBezTo>
                    <a:pt x="715205" y="22045"/>
                    <a:pt x="789569" y="145"/>
                    <a:pt x="846978" y="0"/>
                  </a:cubicBezTo>
                  <a:close/>
                  <a:moveTo>
                    <a:pt x="67795" y="0"/>
                  </a:moveTo>
                  <a:cubicBezTo>
                    <a:pt x="125203" y="145"/>
                    <a:pt x="199567" y="22045"/>
                    <a:pt x="272602" y="64212"/>
                  </a:cubicBezTo>
                  <a:cubicBezTo>
                    <a:pt x="369981" y="120434"/>
                    <a:pt x="437340" y="196717"/>
                    <a:pt x="449953" y="257291"/>
                  </a:cubicBezTo>
                  <a:lnTo>
                    <a:pt x="447765" y="275328"/>
                  </a:lnTo>
                  <a:lnTo>
                    <a:pt x="433238" y="286241"/>
                  </a:lnTo>
                  <a:cubicBezTo>
                    <a:pt x="403856" y="295923"/>
                    <a:pt x="364229" y="295716"/>
                    <a:pt x="319775" y="286060"/>
                  </a:cubicBezTo>
                  <a:lnTo>
                    <a:pt x="318183" y="285568"/>
                  </a:lnTo>
                  <a:lnTo>
                    <a:pt x="339621" y="300081"/>
                  </a:lnTo>
                  <a:cubicBezTo>
                    <a:pt x="400239" y="348094"/>
                    <a:pt x="440493" y="402361"/>
                    <a:pt x="449953" y="447791"/>
                  </a:cubicBezTo>
                  <a:lnTo>
                    <a:pt x="447765" y="465828"/>
                  </a:lnTo>
                  <a:lnTo>
                    <a:pt x="433238" y="476741"/>
                  </a:lnTo>
                  <a:cubicBezTo>
                    <a:pt x="403856" y="486423"/>
                    <a:pt x="364229" y="486216"/>
                    <a:pt x="319775" y="476560"/>
                  </a:cubicBezTo>
                  <a:lnTo>
                    <a:pt x="318183" y="476068"/>
                  </a:lnTo>
                  <a:lnTo>
                    <a:pt x="339621" y="490581"/>
                  </a:lnTo>
                  <a:cubicBezTo>
                    <a:pt x="400239" y="538594"/>
                    <a:pt x="440493" y="592861"/>
                    <a:pt x="449953" y="638291"/>
                  </a:cubicBezTo>
                  <a:lnTo>
                    <a:pt x="447765" y="656328"/>
                  </a:lnTo>
                  <a:lnTo>
                    <a:pt x="433238" y="667241"/>
                  </a:lnTo>
                  <a:cubicBezTo>
                    <a:pt x="403856" y="676923"/>
                    <a:pt x="364229" y="676716"/>
                    <a:pt x="319775" y="667060"/>
                  </a:cubicBezTo>
                  <a:lnTo>
                    <a:pt x="318183" y="666568"/>
                  </a:lnTo>
                  <a:lnTo>
                    <a:pt x="339621" y="681081"/>
                  </a:lnTo>
                  <a:cubicBezTo>
                    <a:pt x="400239" y="729094"/>
                    <a:pt x="440493" y="783361"/>
                    <a:pt x="449953" y="828791"/>
                  </a:cubicBezTo>
                  <a:lnTo>
                    <a:pt x="447765" y="846828"/>
                  </a:lnTo>
                  <a:lnTo>
                    <a:pt x="433238" y="857741"/>
                  </a:lnTo>
                  <a:cubicBezTo>
                    <a:pt x="403856" y="867423"/>
                    <a:pt x="364229" y="867216"/>
                    <a:pt x="319775" y="857560"/>
                  </a:cubicBezTo>
                  <a:lnTo>
                    <a:pt x="305238" y="853068"/>
                  </a:lnTo>
                  <a:lnTo>
                    <a:pt x="339621" y="876344"/>
                  </a:lnTo>
                  <a:cubicBezTo>
                    <a:pt x="400239" y="924357"/>
                    <a:pt x="440493" y="978624"/>
                    <a:pt x="449953" y="1024054"/>
                  </a:cubicBezTo>
                  <a:lnTo>
                    <a:pt x="447765" y="1042091"/>
                  </a:lnTo>
                  <a:lnTo>
                    <a:pt x="433238" y="1053004"/>
                  </a:lnTo>
                  <a:cubicBezTo>
                    <a:pt x="374473" y="1072368"/>
                    <a:pt x="274730" y="1052175"/>
                    <a:pt x="177351" y="995953"/>
                  </a:cubicBezTo>
                  <a:cubicBezTo>
                    <a:pt x="79972" y="939731"/>
                    <a:pt x="12613" y="863448"/>
                    <a:pt x="0" y="802874"/>
                  </a:cubicBezTo>
                  <a:lnTo>
                    <a:pt x="2188" y="784837"/>
                  </a:lnTo>
                  <a:lnTo>
                    <a:pt x="16715" y="773924"/>
                  </a:lnTo>
                  <a:cubicBezTo>
                    <a:pt x="31406" y="769083"/>
                    <a:pt x="48658" y="766714"/>
                    <a:pt x="67795" y="766763"/>
                  </a:cubicBezTo>
                  <a:lnTo>
                    <a:pt x="147061" y="780185"/>
                  </a:lnTo>
                  <a:lnTo>
                    <a:pt x="110332" y="755321"/>
                  </a:lnTo>
                  <a:cubicBezTo>
                    <a:pt x="49714" y="707308"/>
                    <a:pt x="9460" y="653042"/>
                    <a:pt x="0" y="607611"/>
                  </a:cubicBezTo>
                  <a:lnTo>
                    <a:pt x="2188" y="589574"/>
                  </a:lnTo>
                  <a:lnTo>
                    <a:pt x="16715" y="578661"/>
                  </a:lnTo>
                  <a:cubicBezTo>
                    <a:pt x="31406" y="573820"/>
                    <a:pt x="48658" y="571451"/>
                    <a:pt x="67795" y="571500"/>
                  </a:cubicBezTo>
                  <a:lnTo>
                    <a:pt x="137679" y="583333"/>
                  </a:lnTo>
                  <a:lnTo>
                    <a:pt x="110332" y="564821"/>
                  </a:lnTo>
                  <a:cubicBezTo>
                    <a:pt x="49714" y="516808"/>
                    <a:pt x="9460" y="462542"/>
                    <a:pt x="0" y="417111"/>
                  </a:cubicBezTo>
                  <a:lnTo>
                    <a:pt x="2188" y="399074"/>
                  </a:lnTo>
                  <a:lnTo>
                    <a:pt x="16715" y="388161"/>
                  </a:lnTo>
                  <a:cubicBezTo>
                    <a:pt x="31406" y="383320"/>
                    <a:pt x="48658" y="380951"/>
                    <a:pt x="67795" y="381000"/>
                  </a:cubicBezTo>
                  <a:lnTo>
                    <a:pt x="137679" y="392833"/>
                  </a:lnTo>
                  <a:lnTo>
                    <a:pt x="110332" y="374321"/>
                  </a:lnTo>
                  <a:cubicBezTo>
                    <a:pt x="49714" y="326308"/>
                    <a:pt x="9460" y="272042"/>
                    <a:pt x="0" y="226611"/>
                  </a:cubicBezTo>
                  <a:lnTo>
                    <a:pt x="2188" y="208574"/>
                  </a:lnTo>
                  <a:lnTo>
                    <a:pt x="16715" y="197661"/>
                  </a:lnTo>
                  <a:cubicBezTo>
                    <a:pt x="31406" y="192820"/>
                    <a:pt x="48658" y="190451"/>
                    <a:pt x="67795" y="190500"/>
                  </a:cubicBezTo>
                  <a:lnTo>
                    <a:pt x="137679" y="202333"/>
                  </a:lnTo>
                  <a:lnTo>
                    <a:pt x="110332" y="183821"/>
                  </a:lnTo>
                  <a:cubicBezTo>
                    <a:pt x="49714" y="135808"/>
                    <a:pt x="9460" y="81542"/>
                    <a:pt x="0" y="36111"/>
                  </a:cubicBezTo>
                  <a:lnTo>
                    <a:pt x="2188" y="18074"/>
                  </a:lnTo>
                  <a:lnTo>
                    <a:pt x="16715" y="7161"/>
                  </a:lnTo>
                  <a:cubicBezTo>
                    <a:pt x="31406" y="2320"/>
                    <a:pt x="48658" y="-49"/>
                    <a:pt x="67795" y="0"/>
                  </a:cubicBezTo>
                  <a:close/>
                </a:path>
              </a:pathLst>
            </a:custGeom>
            <a:solidFill>
              <a:srgbClr val="339933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409" name="フリーフォーム: 図形 408">
              <a:extLst>
                <a:ext uri="{FF2B5EF4-FFF2-40B4-BE49-F238E27FC236}">
                  <a16:creationId xmlns:a16="http://schemas.microsoft.com/office/drawing/2014/main" id="{B9BD18CB-46A8-4FE8-AF2F-AF8BFDAFB47D}"/>
                </a:ext>
              </a:extLst>
            </p:cNvPr>
            <p:cNvSpPr/>
            <p:nvPr/>
          </p:nvSpPr>
          <p:spPr>
            <a:xfrm rot="2700000">
              <a:off x="5109394" y="2538413"/>
              <a:ext cx="224605" cy="418164"/>
            </a:xfrm>
            <a:custGeom>
              <a:avLst/>
              <a:gdLst>
                <a:gd name="connsiteX0" fmla="*/ 846978 w 914772"/>
                <a:gd name="connsiteY0" fmla="*/ 0 h 1060165"/>
                <a:gd name="connsiteX1" fmla="*/ 898057 w 914772"/>
                <a:gd name="connsiteY1" fmla="*/ 7161 h 1060165"/>
                <a:gd name="connsiteX2" fmla="*/ 912584 w 914772"/>
                <a:gd name="connsiteY2" fmla="*/ 18074 h 1060165"/>
                <a:gd name="connsiteX3" fmla="*/ 914772 w 914772"/>
                <a:gd name="connsiteY3" fmla="*/ 36111 h 1060165"/>
                <a:gd name="connsiteX4" fmla="*/ 804440 w 914772"/>
                <a:gd name="connsiteY4" fmla="*/ 183821 h 1060165"/>
                <a:gd name="connsiteX5" fmla="*/ 777094 w 914772"/>
                <a:gd name="connsiteY5" fmla="*/ 202334 h 1060165"/>
                <a:gd name="connsiteX6" fmla="*/ 846978 w 914772"/>
                <a:gd name="connsiteY6" fmla="*/ 190500 h 1060165"/>
                <a:gd name="connsiteX7" fmla="*/ 898057 w 914772"/>
                <a:gd name="connsiteY7" fmla="*/ 197661 h 1060165"/>
                <a:gd name="connsiteX8" fmla="*/ 912584 w 914772"/>
                <a:gd name="connsiteY8" fmla="*/ 208574 h 1060165"/>
                <a:gd name="connsiteX9" fmla="*/ 914772 w 914772"/>
                <a:gd name="connsiteY9" fmla="*/ 226611 h 1060165"/>
                <a:gd name="connsiteX10" fmla="*/ 804440 w 914772"/>
                <a:gd name="connsiteY10" fmla="*/ 374321 h 1060165"/>
                <a:gd name="connsiteX11" fmla="*/ 777094 w 914772"/>
                <a:gd name="connsiteY11" fmla="*/ 392834 h 1060165"/>
                <a:gd name="connsiteX12" fmla="*/ 846978 w 914772"/>
                <a:gd name="connsiteY12" fmla="*/ 381000 h 1060165"/>
                <a:gd name="connsiteX13" fmla="*/ 898057 w 914772"/>
                <a:gd name="connsiteY13" fmla="*/ 388161 h 1060165"/>
                <a:gd name="connsiteX14" fmla="*/ 912584 w 914772"/>
                <a:gd name="connsiteY14" fmla="*/ 399074 h 1060165"/>
                <a:gd name="connsiteX15" fmla="*/ 914772 w 914772"/>
                <a:gd name="connsiteY15" fmla="*/ 417111 h 1060165"/>
                <a:gd name="connsiteX16" fmla="*/ 804440 w 914772"/>
                <a:gd name="connsiteY16" fmla="*/ 564821 h 1060165"/>
                <a:gd name="connsiteX17" fmla="*/ 777094 w 914772"/>
                <a:gd name="connsiteY17" fmla="*/ 583334 h 1060165"/>
                <a:gd name="connsiteX18" fmla="*/ 846978 w 914772"/>
                <a:gd name="connsiteY18" fmla="*/ 571500 h 1060165"/>
                <a:gd name="connsiteX19" fmla="*/ 898057 w 914772"/>
                <a:gd name="connsiteY19" fmla="*/ 578661 h 1060165"/>
                <a:gd name="connsiteX20" fmla="*/ 912584 w 914772"/>
                <a:gd name="connsiteY20" fmla="*/ 589574 h 1060165"/>
                <a:gd name="connsiteX21" fmla="*/ 914772 w 914772"/>
                <a:gd name="connsiteY21" fmla="*/ 607611 h 1060165"/>
                <a:gd name="connsiteX22" fmla="*/ 804440 w 914772"/>
                <a:gd name="connsiteY22" fmla="*/ 755321 h 1060165"/>
                <a:gd name="connsiteX23" fmla="*/ 767711 w 914772"/>
                <a:gd name="connsiteY23" fmla="*/ 780185 h 1060165"/>
                <a:gd name="connsiteX24" fmla="*/ 846978 w 914772"/>
                <a:gd name="connsiteY24" fmla="*/ 766763 h 1060165"/>
                <a:gd name="connsiteX25" fmla="*/ 898057 w 914772"/>
                <a:gd name="connsiteY25" fmla="*/ 773924 h 1060165"/>
                <a:gd name="connsiteX26" fmla="*/ 912584 w 914772"/>
                <a:gd name="connsiteY26" fmla="*/ 784837 h 1060165"/>
                <a:gd name="connsiteX27" fmla="*/ 914772 w 914772"/>
                <a:gd name="connsiteY27" fmla="*/ 802874 h 1060165"/>
                <a:gd name="connsiteX28" fmla="*/ 737421 w 914772"/>
                <a:gd name="connsiteY28" fmla="*/ 995953 h 1060165"/>
                <a:gd name="connsiteX29" fmla="*/ 481534 w 914772"/>
                <a:gd name="connsiteY29" fmla="*/ 1053004 h 1060165"/>
                <a:gd name="connsiteX30" fmla="*/ 467007 w 914772"/>
                <a:gd name="connsiteY30" fmla="*/ 1042091 h 1060165"/>
                <a:gd name="connsiteX31" fmla="*/ 464819 w 914772"/>
                <a:gd name="connsiteY31" fmla="*/ 1024054 h 1060165"/>
                <a:gd name="connsiteX32" fmla="*/ 575151 w 914772"/>
                <a:gd name="connsiteY32" fmla="*/ 876344 h 1060165"/>
                <a:gd name="connsiteX33" fmla="*/ 609534 w 914772"/>
                <a:gd name="connsiteY33" fmla="*/ 853068 h 1060165"/>
                <a:gd name="connsiteX34" fmla="*/ 594997 w 914772"/>
                <a:gd name="connsiteY34" fmla="*/ 857560 h 1060165"/>
                <a:gd name="connsiteX35" fmla="*/ 481534 w 914772"/>
                <a:gd name="connsiteY35" fmla="*/ 857741 h 1060165"/>
                <a:gd name="connsiteX36" fmla="*/ 467007 w 914772"/>
                <a:gd name="connsiteY36" fmla="*/ 846828 h 1060165"/>
                <a:gd name="connsiteX37" fmla="*/ 464819 w 914772"/>
                <a:gd name="connsiteY37" fmla="*/ 828791 h 1060165"/>
                <a:gd name="connsiteX38" fmla="*/ 575151 w 914772"/>
                <a:gd name="connsiteY38" fmla="*/ 681081 h 1060165"/>
                <a:gd name="connsiteX39" fmla="*/ 596589 w 914772"/>
                <a:gd name="connsiteY39" fmla="*/ 666568 h 1060165"/>
                <a:gd name="connsiteX40" fmla="*/ 594997 w 914772"/>
                <a:gd name="connsiteY40" fmla="*/ 667060 h 1060165"/>
                <a:gd name="connsiteX41" fmla="*/ 481534 w 914772"/>
                <a:gd name="connsiteY41" fmla="*/ 667241 h 1060165"/>
                <a:gd name="connsiteX42" fmla="*/ 467007 w 914772"/>
                <a:gd name="connsiteY42" fmla="*/ 656328 h 1060165"/>
                <a:gd name="connsiteX43" fmla="*/ 464819 w 914772"/>
                <a:gd name="connsiteY43" fmla="*/ 638291 h 1060165"/>
                <a:gd name="connsiteX44" fmla="*/ 575151 w 914772"/>
                <a:gd name="connsiteY44" fmla="*/ 490581 h 1060165"/>
                <a:gd name="connsiteX45" fmla="*/ 596589 w 914772"/>
                <a:gd name="connsiteY45" fmla="*/ 476068 h 1060165"/>
                <a:gd name="connsiteX46" fmla="*/ 594997 w 914772"/>
                <a:gd name="connsiteY46" fmla="*/ 476560 h 1060165"/>
                <a:gd name="connsiteX47" fmla="*/ 481534 w 914772"/>
                <a:gd name="connsiteY47" fmla="*/ 476741 h 1060165"/>
                <a:gd name="connsiteX48" fmla="*/ 467007 w 914772"/>
                <a:gd name="connsiteY48" fmla="*/ 465828 h 1060165"/>
                <a:gd name="connsiteX49" fmla="*/ 464819 w 914772"/>
                <a:gd name="connsiteY49" fmla="*/ 447791 h 1060165"/>
                <a:gd name="connsiteX50" fmla="*/ 575151 w 914772"/>
                <a:gd name="connsiteY50" fmla="*/ 300081 h 1060165"/>
                <a:gd name="connsiteX51" fmla="*/ 596589 w 914772"/>
                <a:gd name="connsiteY51" fmla="*/ 285568 h 1060165"/>
                <a:gd name="connsiteX52" fmla="*/ 594997 w 914772"/>
                <a:gd name="connsiteY52" fmla="*/ 286060 h 1060165"/>
                <a:gd name="connsiteX53" fmla="*/ 481534 w 914772"/>
                <a:gd name="connsiteY53" fmla="*/ 286241 h 1060165"/>
                <a:gd name="connsiteX54" fmla="*/ 467007 w 914772"/>
                <a:gd name="connsiteY54" fmla="*/ 275328 h 1060165"/>
                <a:gd name="connsiteX55" fmla="*/ 464819 w 914772"/>
                <a:gd name="connsiteY55" fmla="*/ 257291 h 1060165"/>
                <a:gd name="connsiteX56" fmla="*/ 642170 w 914772"/>
                <a:gd name="connsiteY56" fmla="*/ 64212 h 1060165"/>
                <a:gd name="connsiteX57" fmla="*/ 846978 w 914772"/>
                <a:gd name="connsiteY57" fmla="*/ 0 h 1060165"/>
                <a:gd name="connsiteX58" fmla="*/ 67795 w 914772"/>
                <a:gd name="connsiteY58" fmla="*/ 0 h 1060165"/>
                <a:gd name="connsiteX59" fmla="*/ 272602 w 914772"/>
                <a:gd name="connsiteY59" fmla="*/ 64212 h 1060165"/>
                <a:gd name="connsiteX60" fmla="*/ 449953 w 914772"/>
                <a:gd name="connsiteY60" fmla="*/ 257291 h 1060165"/>
                <a:gd name="connsiteX61" fmla="*/ 447765 w 914772"/>
                <a:gd name="connsiteY61" fmla="*/ 275328 h 1060165"/>
                <a:gd name="connsiteX62" fmla="*/ 433238 w 914772"/>
                <a:gd name="connsiteY62" fmla="*/ 286241 h 1060165"/>
                <a:gd name="connsiteX63" fmla="*/ 319775 w 914772"/>
                <a:gd name="connsiteY63" fmla="*/ 286060 h 1060165"/>
                <a:gd name="connsiteX64" fmla="*/ 318183 w 914772"/>
                <a:gd name="connsiteY64" fmla="*/ 285568 h 1060165"/>
                <a:gd name="connsiteX65" fmla="*/ 339621 w 914772"/>
                <a:gd name="connsiteY65" fmla="*/ 300081 h 1060165"/>
                <a:gd name="connsiteX66" fmla="*/ 449953 w 914772"/>
                <a:gd name="connsiteY66" fmla="*/ 447791 h 1060165"/>
                <a:gd name="connsiteX67" fmla="*/ 447765 w 914772"/>
                <a:gd name="connsiteY67" fmla="*/ 465828 h 1060165"/>
                <a:gd name="connsiteX68" fmla="*/ 433238 w 914772"/>
                <a:gd name="connsiteY68" fmla="*/ 476741 h 1060165"/>
                <a:gd name="connsiteX69" fmla="*/ 319775 w 914772"/>
                <a:gd name="connsiteY69" fmla="*/ 476560 h 1060165"/>
                <a:gd name="connsiteX70" fmla="*/ 318183 w 914772"/>
                <a:gd name="connsiteY70" fmla="*/ 476068 h 1060165"/>
                <a:gd name="connsiteX71" fmla="*/ 339621 w 914772"/>
                <a:gd name="connsiteY71" fmla="*/ 490581 h 1060165"/>
                <a:gd name="connsiteX72" fmla="*/ 449953 w 914772"/>
                <a:gd name="connsiteY72" fmla="*/ 638291 h 1060165"/>
                <a:gd name="connsiteX73" fmla="*/ 447765 w 914772"/>
                <a:gd name="connsiteY73" fmla="*/ 656328 h 1060165"/>
                <a:gd name="connsiteX74" fmla="*/ 433238 w 914772"/>
                <a:gd name="connsiteY74" fmla="*/ 667241 h 1060165"/>
                <a:gd name="connsiteX75" fmla="*/ 319775 w 914772"/>
                <a:gd name="connsiteY75" fmla="*/ 667060 h 1060165"/>
                <a:gd name="connsiteX76" fmla="*/ 318183 w 914772"/>
                <a:gd name="connsiteY76" fmla="*/ 666568 h 1060165"/>
                <a:gd name="connsiteX77" fmla="*/ 339621 w 914772"/>
                <a:gd name="connsiteY77" fmla="*/ 681081 h 1060165"/>
                <a:gd name="connsiteX78" fmla="*/ 449953 w 914772"/>
                <a:gd name="connsiteY78" fmla="*/ 828791 h 1060165"/>
                <a:gd name="connsiteX79" fmla="*/ 447765 w 914772"/>
                <a:gd name="connsiteY79" fmla="*/ 846828 h 1060165"/>
                <a:gd name="connsiteX80" fmla="*/ 433238 w 914772"/>
                <a:gd name="connsiteY80" fmla="*/ 857741 h 1060165"/>
                <a:gd name="connsiteX81" fmla="*/ 319775 w 914772"/>
                <a:gd name="connsiteY81" fmla="*/ 857560 h 1060165"/>
                <a:gd name="connsiteX82" fmla="*/ 305238 w 914772"/>
                <a:gd name="connsiteY82" fmla="*/ 853068 h 1060165"/>
                <a:gd name="connsiteX83" fmla="*/ 339621 w 914772"/>
                <a:gd name="connsiteY83" fmla="*/ 876344 h 1060165"/>
                <a:gd name="connsiteX84" fmla="*/ 449953 w 914772"/>
                <a:gd name="connsiteY84" fmla="*/ 1024054 h 1060165"/>
                <a:gd name="connsiteX85" fmla="*/ 447765 w 914772"/>
                <a:gd name="connsiteY85" fmla="*/ 1042091 h 1060165"/>
                <a:gd name="connsiteX86" fmla="*/ 433238 w 914772"/>
                <a:gd name="connsiteY86" fmla="*/ 1053004 h 1060165"/>
                <a:gd name="connsiteX87" fmla="*/ 177351 w 914772"/>
                <a:gd name="connsiteY87" fmla="*/ 995953 h 1060165"/>
                <a:gd name="connsiteX88" fmla="*/ 0 w 914772"/>
                <a:gd name="connsiteY88" fmla="*/ 802874 h 1060165"/>
                <a:gd name="connsiteX89" fmla="*/ 2188 w 914772"/>
                <a:gd name="connsiteY89" fmla="*/ 784837 h 1060165"/>
                <a:gd name="connsiteX90" fmla="*/ 16715 w 914772"/>
                <a:gd name="connsiteY90" fmla="*/ 773924 h 1060165"/>
                <a:gd name="connsiteX91" fmla="*/ 67795 w 914772"/>
                <a:gd name="connsiteY91" fmla="*/ 766763 h 1060165"/>
                <a:gd name="connsiteX92" fmla="*/ 147061 w 914772"/>
                <a:gd name="connsiteY92" fmla="*/ 780185 h 1060165"/>
                <a:gd name="connsiteX93" fmla="*/ 110332 w 914772"/>
                <a:gd name="connsiteY93" fmla="*/ 755321 h 1060165"/>
                <a:gd name="connsiteX94" fmla="*/ 0 w 914772"/>
                <a:gd name="connsiteY94" fmla="*/ 607611 h 1060165"/>
                <a:gd name="connsiteX95" fmla="*/ 2188 w 914772"/>
                <a:gd name="connsiteY95" fmla="*/ 589574 h 1060165"/>
                <a:gd name="connsiteX96" fmla="*/ 16715 w 914772"/>
                <a:gd name="connsiteY96" fmla="*/ 578661 h 1060165"/>
                <a:gd name="connsiteX97" fmla="*/ 67795 w 914772"/>
                <a:gd name="connsiteY97" fmla="*/ 571500 h 1060165"/>
                <a:gd name="connsiteX98" fmla="*/ 137679 w 914772"/>
                <a:gd name="connsiteY98" fmla="*/ 583333 h 1060165"/>
                <a:gd name="connsiteX99" fmla="*/ 110332 w 914772"/>
                <a:gd name="connsiteY99" fmla="*/ 564821 h 1060165"/>
                <a:gd name="connsiteX100" fmla="*/ 0 w 914772"/>
                <a:gd name="connsiteY100" fmla="*/ 417111 h 1060165"/>
                <a:gd name="connsiteX101" fmla="*/ 2188 w 914772"/>
                <a:gd name="connsiteY101" fmla="*/ 399074 h 1060165"/>
                <a:gd name="connsiteX102" fmla="*/ 16715 w 914772"/>
                <a:gd name="connsiteY102" fmla="*/ 388161 h 1060165"/>
                <a:gd name="connsiteX103" fmla="*/ 67795 w 914772"/>
                <a:gd name="connsiteY103" fmla="*/ 381000 h 1060165"/>
                <a:gd name="connsiteX104" fmla="*/ 137679 w 914772"/>
                <a:gd name="connsiteY104" fmla="*/ 392833 h 1060165"/>
                <a:gd name="connsiteX105" fmla="*/ 110332 w 914772"/>
                <a:gd name="connsiteY105" fmla="*/ 374321 h 1060165"/>
                <a:gd name="connsiteX106" fmla="*/ 0 w 914772"/>
                <a:gd name="connsiteY106" fmla="*/ 226611 h 1060165"/>
                <a:gd name="connsiteX107" fmla="*/ 2188 w 914772"/>
                <a:gd name="connsiteY107" fmla="*/ 208574 h 1060165"/>
                <a:gd name="connsiteX108" fmla="*/ 16715 w 914772"/>
                <a:gd name="connsiteY108" fmla="*/ 197661 h 1060165"/>
                <a:gd name="connsiteX109" fmla="*/ 67795 w 914772"/>
                <a:gd name="connsiteY109" fmla="*/ 190500 h 1060165"/>
                <a:gd name="connsiteX110" fmla="*/ 137679 w 914772"/>
                <a:gd name="connsiteY110" fmla="*/ 202333 h 1060165"/>
                <a:gd name="connsiteX111" fmla="*/ 110332 w 914772"/>
                <a:gd name="connsiteY111" fmla="*/ 183821 h 1060165"/>
                <a:gd name="connsiteX112" fmla="*/ 0 w 914772"/>
                <a:gd name="connsiteY112" fmla="*/ 36111 h 1060165"/>
                <a:gd name="connsiteX113" fmla="*/ 2188 w 914772"/>
                <a:gd name="connsiteY113" fmla="*/ 18074 h 1060165"/>
                <a:gd name="connsiteX114" fmla="*/ 16715 w 914772"/>
                <a:gd name="connsiteY114" fmla="*/ 7161 h 1060165"/>
                <a:gd name="connsiteX115" fmla="*/ 67795 w 914772"/>
                <a:gd name="connsiteY115" fmla="*/ 0 h 106016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  <a:cxn ang="0">
                  <a:pos x="connsiteX55" y="connsiteY55"/>
                </a:cxn>
                <a:cxn ang="0">
                  <a:pos x="connsiteX56" y="connsiteY56"/>
                </a:cxn>
                <a:cxn ang="0">
                  <a:pos x="connsiteX57" y="connsiteY57"/>
                </a:cxn>
                <a:cxn ang="0">
                  <a:pos x="connsiteX58" y="connsiteY58"/>
                </a:cxn>
                <a:cxn ang="0">
                  <a:pos x="connsiteX59" y="connsiteY59"/>
                </a:cxn>
                <a:cxn ang="0">
                  <a:pos x="connsiteX60" y="connsiteY60"/>
                </a:cxn>
                <a:cxn ang="0">
                  <a:pos x="connsiteX61" y="connsiteY61"/>
                </a:cxn>
                <a:cxn ang="0">
                  <a:pos x="connsiteX62" y="connsiteY62"/>
                </a:cxn>
                <a:cxn ang="0">
                  <a:pos x="connsiteX63" y="connsiteY63"/>
                </a:cxn>
                <a:cxn ang="0">
                  <a:pos x="connsiteX64" y="connsiteY64"/>
                </a:cxn>
                <a:cxn ang="0">
                  <a:pos x="connsiteX65" y="connsiteY65"/>
                </a:cxn>
                <a:cxn ang="0">
                  <a:pos x="connsiteX66" y="connsiteY66"/>
                </a:cxn>
                <a:cxn ang="0">
                  <a:pos x="connsiteX67" y="connsiteY67"/>
                </a:cxn>
                <a:cxn ang="0">
                  <a:pos x="connsiteX68" y="connsiteY68"/>
                </a:cxn>
                <a:cxn ang="0">
                  <a:pos x="connsiteX69" y="connsiteY69"/>
                </a:cxn>
                <a:cxn ang="0">
                  <a:pos x="connsiteX70" y="connsiteY70"/>
                </a:cxn>
                <a:cxn ang="0">
                  <a:pos x="connsiteX71" y="connsiteY71"/>
                </a:cxn>
                <a:cxn ang="0">
                  <a:pos x="connsiteX72" y="connsiteY72"/>
                </a:cxn>
                <a:cxn ang="0">
                  <a:pos x="connsiteX73" y="connsiteY73"/>
                </a:cxn>
                <a:cxn ang="0">
                  <a:pos x="connsiteX74" y="connsiteY74"/>
                </a:cxn>
                <a:cxn ang="0">
                  <a:pos x="connsiteX75" y="connsiteY75"/>
                </a:cxn>
                <a:cxn ang="0">
                  <a:pos x="connsiteX76" y="connsiteY76"/>
                </a:cxn>
                <a:cxn ang="0">
                  <a:pos x="connsiteX77" y="connsiteY77"/>
                </a:cxn>
                <a:cxn ang="0">
                  <a:pos x="connsiteX78" y="connsiteY78"/>
                </a:cxn>
                <a:cxn ang="0">
                  <a:pos x="connsiteX79" y="connsiteY79"/>
                </a:cxn>
                <a:cxn ang="0">
                  <a:pos x="connsiteX80" y="connsiteY80"/>
                </a:cxn>
                <a:cxn ang="0">
                  <a:pos x="connsiteX81" y="connsiteY81"/>
                </a:cxn>
                <a:cxn ang="0">
                  <a:pos x="connsiteX82" y="connsiteY82"/>
                </a:cxn>
                <a:cxn ang="0">
                  <a:pos x="connsiteX83" y="connsiteY83"/>
                </a:cxn>
                <a:cxn ang="0">
                  <a:pos x="connsiteX84" y="connsiteY84"/>
                </a:cxn>
                <a:cxn ang="0">
                  <a:pos x="connsiteX85" y="connsiteY85"/>
                </a:cxn>
                <a:cxn ang="0">
                  <a:pos x="connsiteX86" y="connsiteY86"/>
                </a:cxn>
                <a:cxn ang="0">
                  <a:pos x="connsiteX87" y="connsiteY87"/>
                </a:cxn>
                <a:cxn ang="0">
                  <a:pos x="connsiteX88" y="connsiteY88"/>
                </a:cxn>
                <a:cxn ang="0">
                  <a:pos x="connsiteX89" y="connsiteY89"/>
                </a:cxn>
                <a:cxn ang="0">
                  <a:pos x="connsiteX90" y="connsiteY90"/>
                </a:cxn>
                <a:cxn ang="0">
                  <a:pos x="connsiteX91" y="connsiteY91"/>
                </a:cxn>
                <a:cxn ang="0">
                  <a:pos x="connsiteX92" y="connsiteY92"/>
                </a:cxn>
                <a:cxn ang="0">
                  <a:pos x="connsiteX93" y="connsiteY93"/>
                </a:cxn>
                <a:cxn ang="0">
                  <a:pos x="connsiteX94" y="connsiteY94"/>
                </a:cxn>
                <a:cxn ang="0">
                  <a:pos x="connsiteX95" y="connsiteY95"/>
                </a:cxn>
                <a:cxn ang="0">
                  <a:pos x="connsiteX96" y="connsiteY96"/>
                </a:cxn>
                <a:cxn ang="0">
                  <a:pos x="connsiteX97" y="connsiteY97"/>
                </a:cxn>
                <a:cxn ang="0">
                  <a:pos x="connsiteX98" y="connsiteY98"/>
                </a:cxn>
                <a:cxn ang="0">
                  <a:pos x="connsiteX99" y="connsiteY99"/>
                </a:cxn>
                <a:cxn ang="0">
                  <a:pos x="connsiteX100" y="connsiteY100"/>
                </a:cxn>
                <a:cxn ang="0">
                  <a:pos x="connsiteX101" y="connsiteY101"/>
                </a:cxn>
                <a:cxn ang="0">
                  <a:pos x="connsiteX102" y="connsiteY102"/>
                </a:cxn>
                <a:cxn ang="0">
                  <a:pos x="connsiteX103" y="connsiteY103"/>
                </a:cxn>
                <a:cxn ang="0">
                  <a:pos x="connsiteX104" y="connsiteY104"/>
                </a:cxn>
                <a:cxn ang="0">
                  <a:pos x="connsiteX105" y="connsiteY105"/>
                </a:cxn>
                <a:cxn ang="0">
                  <a:pos x="connsiteX106" y="connsiteY106"/>
                </a:cxn>
                <a:cxn ang="0">
                  <a:pos x="connsiteX107" y="connsiteY107"/>
                </a:cxn>
                <a:cxn ang="0">
                  <a:pos x="connsiteX108" y="connsiteY108"/>
                </a:cxn>
                <a:cxn ang="0">
                  <a:pos x="connsiteX109" y="connsiteY109"/>
                </a:cxn>
                <a:cxn ang="0">
                  <a:pos x="connsiteX110" y="connsiteY110"/>
                </a:cxn>
                <a:cxn ang="0">
                  <a:pos x="connsiteX111" y="connsiteY111"/>
                </a:cxn>
                <a:cxn ang="0">
                  <a:pos x="connsiteX112" y="connsiteY112"/>
                </a:cxn>
                <a:cxn ang="0">
                  <a:pos x="connsiteX113" y="connsiteY113"/>
                </a:cxn>
                <a:cxn ang="0">
                  <a:pos x="connsiteX114" y="connsiteY114"/>
                </a:cxn>
                <a:cxn ang="0">
                  <a:pos x="connsiteX115" y="connsiteY115"/>
                </a:cxn>
              </a:cxnLst>
              <a:rect l="l" t="t" r="r" b="b"/>
              <a:pathLst>
                <a:path w="914772" h="1060165">
                  <a:moveTo>
                    <a:pt x="846978" y="0"/>
                  </a:moveTo>
                  <a:cubicBezTo>
                    <a:pt x="866114" y="-49"/>
                    <a:pt x="883366" y="2320"/>
                    <a:pt x="898057" y="7161"/>
                  </a:cubicBezTo>
                  <a:lnTo>
                    <a:pt x="912584" y="18074"/>
                  </a:lnTo>
                  <a:lnTo>
                    <a:pt x="914772" y="36111"/>
                  </a:lnTo>
                  <a:cubicBezTo>
                    <a:pt x="905312" y="81542"/>
                    <a:pt x="865058" y="135808"/>
                    <a:pt x="804440" y="183821"/>
                  </a:cubicBezTo>
                  <a:lnTo>
                    <a:pt x="777094" y="202334"/>
                  </a:lnTo>
                  <a:lnTo>
                    <a:pt x="846978" y="190500"/>
                  </a:lnTo>
                  <a:cubicBezTo>
                    <a:pt x="866114" y="190451"/>
                    <a:pt x="883366" y="192820"/>
                    <a:pt x="898057" y="197661"/>
                  </a:cubicBezTo>
                  <a:lnTo>
                    <a:pt x="912584" y="208574"/>
                  </a:lnTo>
                  <a:lnTo>
                    <a:pt x="914772" y="226611"/>
                  </a:lnTo>
                  <a:cubicBezTo>
                    <a:pt x="905312" y="272042"/>
                    <a:pt x="865058" y="326308"/>
                    <a:pt x="804440" y="374321"/>
                  </a:cubicBezTo>
                  <a:lnTo>
                    <a:pt x="777094" y="392834"/>
                  </a:lnTo>
                  <a:lnTo>
                    <a:pt x="846978" y="381000"/>
                  </a:lnTo>
                  <a:cubicBezTo>
                    <a:pt x="866114" y="380951"/>
                    <a:pt x="883366" y="383320"/>
                    <a:pt x="898057" y="388161"/>
                  </a:cubicBezTo>
                  <a:lnTo>
                    <a:pt x="912584" y="399074"/>
                  </a:lnTo>
                  <a:lnTo>
                    <a:pt x="914772" y="417111"/>
                  </a:lnTo>
                  <a:cubicBezTo>
                    <a:pt x="905312" y="462542"/>
                    <a:pt x="865058" y="516808"/>
                    <a:pt x="804440" y="564821"/>
                  </a:cubicBezTo>
                  <a:lnTo>
                    <a:pt x="777094" y="583334"/>
                  </a:lnTo>
                  <a:lnTo>
                    <a:pt x="846978" y="571500"/>
                  </a:lnTo>
                  <a:cubicBezTo>
                    <a:pt x="866114" y="571451"/>
                    <a:pt x="883366" y="573820"/>
                    <a:pt x="898057" y="578661"/>
                  </a:cubicBezTo>
                  <a:lnTo>
                    <a:pt x="912584" y="589574"/>
                  </a:lnTo>
                  <a:lnTo>
                    <a:pt x="914772" y="607611"/>
                  </a:lnTo>
                  <a:cubicBezTo>
                    <a:pt x="905312" y="653042"/>
                    <a:pt x="865058" y="707308"/>
                    <a:pt x="804440" y="755321"/>
                  </a:cubicBezTo>
                  <a:lnTo>
                    <a:pt x="767711" y="780185"/>
                  </a:lnTo>
                  <a:lnTo>
                    <a:pt x="846978" y="766763"/>
                  </a:lnTo>
                  <a:cubicBezTo>
                    <a:pt x="866114" y="766714"/>
                    <a:pt x="883366" y="769083"/>
                    <a:pt x="898057" y="773924"/>
                  </a:cubicBezTo>
                  <a:lnTo>
                    <a:pt x="912584" y="784837"/>
                  </a:lnTo>
                  <a:lnTo>
                    <a:pt x="914772" y="802874"/>
                  </a:lnTo>
                  <a:cubicBezTo>
                    <a:pt x="902159" y="863448"/>
                    <a:pt x="834800" y="939731"/>
                    <a:pt x="737421" y="995953"/>
                  </a:cubicBezTo>
                  <a:cubicBezTo>
                    <a:pt x="640042" y="1052175"/>
                    <a:pt x="540299" y="1072368"/>
                    <a:pt x="481534" y="1053004"/>
                  </a:cubicBezTo>
                  <a:lnTo>
                    <a:pt x="467007" y="1042091"/>
                  </a:lnTo>
                  <a:lnTo>
                    <a:pt x="464819" y="1024054"/>
                  </a:lnTo>
                  <a:cubicBezTo>
                    <a:pt x="474279" y="978624"/>
                    <a:pt x="514533" y="924357"/>
                    <a:pt x="575151" y="876344"/>
                  </a:cubicBezTo>
                  <a:lnTo>
                    <a:pt x="609534" y="853068"/>
                  </a:lnTo>
                  <a:lnTo>
                    <a:pt x="594997" y="857560"/>
                  </a:lnTo>
                  <a:cubicBezTo>
                    <a:pt x="550544" y="867216"/>
                    <a:pt x="510917" y="867423"/>
                    <a:pt x="481534" y="857741"/>
                  </a:cubicBezTo>
                  <a:lnTo>
                    <a:pt x="467007" y="846828"/>
                  </a:lnTo>
                  <a:lnTo>
                    <a:pt x="464819" y="828791"/>
                  </a:lnTo>
                  <a:cubicBezTo>
                    <a:pt x="474279" y="783361"/>
                    <a:pt x="514533" y="729094"/>
                    <a:pt x="575151" y="681081"/>
                  </a:cubicBezTo>
                  <a:lnTo>
                    <a:pt x="596589" y="666568"/>
                  </a:lnTo>
                  <a:lnTo>
                    <a:pt x="594997" y="667060"/>
                  </a:lnTo>
                  <a:cubicBezTo>
                    <a:pt x="550544" y="676716"/>
                    <a:pt x="510917" y="676923"/>
                    <a:pt x="481534" y="667241"/>
                  </a:cubicBezTo>
                  <a:lnTo>
                    <a:pt x="467007" y="656328"/>
                  </a:lnTo>
                  <a:lnTo>
                    <a:pt x="464819" y="638291"/>
                  </a:lnTo>
                  <a:cubicBezTo>
                    <a:pt x="474279" y="592861"/>
                    <a:pt x="514533" y="538594"/>
                    <a:pt x="575151" y="490581"/>
                  </a:cubicBezTo>
                  <a:lnTo>
                    <a:pt x="596589" y="476068"/>
                  </a:lnTo>
                  <a:lnTo>
                    <a:pt x="594997" y="476560"/>
                  </a:lnTo>
                  <a:cubicBezTo>
                    <a:pt x="550544" y="486216"/>
                    <a:pt x="510917" y="486423"/>
                    <a:pt x="481534" y="476741"/>
                  </a:cubicBezTo>
                  <a:lnTo>
                    <a:pt x="467007" y="465828"/>
                  </a:lnTo>
                  <a:lnTo>
                    <a:pt x="464819" y="447791"/>
                  </a:lnTo>
                  <a:cubicBezTo>
                    <a:pt x="474279" y="402361"/>
                    <a:pt x="514533" y="348094"/>
                    <a:pt x="575151" y="300081"/>
                  </a:cubicBezTo>
                  <a:lnTo>
                    <a:pt x="596589" y="285568"/>
                  </a:lnTo>
                  <a:lnTo>
                    <a:pt x="594997" y="286060"/>
                  </a:lnTo>
                  <a:cubicBezTo>
                    <a:pt x="550544" y="295716"/>
                    <a:pt x="510917" y="295923"/>
                    <a:pt x="481534" y="286241"/>
                  </a:cubicBezTo>
                  <a:lnTo>
                    <a:pt x="467007" y="275328"/>
                  </a:lnTo>
                  <a:lnTo>
                    <a:pt x="464819" y="257291"/>
                  </a:lnTo>
                  <a:cubicBezTo>
                    <a:pt x="477432" y="196717"/>
                    <a:pt x="544791" y="120434"/>
                    <a:pt x="642170" y="64212"/>
                  </a:cubicBezTo>
                  <a:cubicBezTo>
                    <a:pt x="715205" y="22045"/>
                    <a:pt x="789569" y="145"/>
                    <a:pt x="846978" y="0"/>
                  </a:cubicBezTo>
                  <a:close/>
                  <a:moveTo>
                    <a:pt x="67795" y="0"/>
                  </a:moveTo>
                  <a:cubicBezTo>
                    <a:pt x="125203" y="145"/>
                    <a:pt x="199567" y="22045"/>
                    <a:pt x="272602" y="64212"/>
                  </a:cubicBezTo>
                  <a:cubicBezTo>
                    <a:pt x="369981" y="120434"/>
                    <a:pt x="437340" y="196717"/>
                    <a:pt x="449953" y="257291"/>
                  </a:cubicBezTo>
                  <a:lnTo>
                    <a:pt x="447765" y="275328"/>
                  </a:lnTo>
                  <a:lnTo>
                    <a:pt x="433238" y="286241"/>
                  </a:lnTo>
                  <a:cubicBezTo>
                    <a:pt x="403856" y="295923"/>
                    <a:pt x="364229" y="295716"/>
                    <a:pt x="319775" y="286060"/>
                  </a:cubicBezTo>
                  <a:lnTo>
                    <a:pt x="318183" y="285568"/>
                  </a:lnTo>
                  <a:lnTo>
                    <a:pt x="339621" y="300081"/>
                  </a:lnTo>
                  <a:cubicBezTo>
                    <a:pt x="400239" y="348094"/>
                    <a:pt x="440493" y="402361"/>
                    <a:pt x="449953" y="447791"/>
                  </a:cubicBezTo>
                  <a:lnTo>
                    <a:pt x="447765" y="465828"/>
                  </a:lnTo>
                  <a:lnTo>
                    <a:pt x="433238" y="476741"/>
                  </a:lnTo>
                  <a:cubicBezTo>
                    <a:pt x="403856" y="486423"/>
                    <a:pt x="364229" y="486216"/>
                    <a:pt x="319775" y="476560"/>
                  </a:cubicBezTo>
                  <a:lnTo>
                    <a:pt x="318183" y="476068"/>
                  </a:lnTo>
                  <a:lnTo>
                    <a:pt x="339621" y="490581"/>
                  </a:lnTo>
                  <a:cubicBezTo>
                    <a:pt x="400239" y="538594"/>
                    <a:pt x="440493" y="592861"/>
                    <a:pt x="449953" y="638291"/>
                  </a:cubicBezTo>
                  <a:lnTo>
                    <a:pt x="447765" y="656328"/>
                  </a:lnTo>
                  <a:lnTo>
                    <a:pt x="433238" y="667241"/>
                  </a:lnTo>
                  <a:cubicBezTo>
                    <a:pt x="403856" y="676923"/>
                    <a:pt x="364229" y="676716"/>
                    <a:pt x="319775" y="667060"/>
                  </a:cubicBezTo>
                  <a:lnTo>
                    <a:pt x="318183" y="666568"/>
                  </a:lnTo>
                  <a:lnTo>
                    <a:pt x="339621" y="681081"/>
                  </a:lnTo>
                  <a:cubicBezTo>
                    <a:pt x="400239" y="729094"/>
                    <a:pt x="440493" y="783361"/>
                    <a:pt x="449953" y="828791"/>
                  </a:cubicBezTo>
                  <a:lnTo>
                    <a:pt x="447765" y="846828"/>
                  </a:lnTo>
                  <a:lnTo>
                    <a:pt x="433238" y="857741"/>
                  </a:lnTo>
                  <a:cubicBezTo>
                    <a:pt x="403856" y="867423"/>
                    <a:pt x="364229" y="867216"/>
                    <a:pt x="319775" y="857560"/>
                  </a:cubicBezTo>
                  <a:lnTo>
                    <a:pt x="305238" y="853068"/>
                  </a:lnTo>
                  <a:lnTo>
                    <a:pt x="339621" y="876344"/>
                  </a:lnTo>
                  <a:cubicBezTo>
                    <a:pt x="400239" y="924357"/>
                    <a:pt x="440493" y="978624"/>
                    <a:pt x="449953" y="1024054"/>
                  </a:cubicBezTo>
                  <a:lnTo>
                    <a:pt x="447765" y="1042091"/>
                  </a:lnTo>
                  <a:lnTo>
                    <a:pt x="433238" y="1053004"/>
                  </a:lnTo>
                  <a:cubicBezTo>
                    <a:pt x="374473" y="1072368"/>
                    <a:pt x="274730" y="1052175"/>
                    <a:pt x="177351" y="995953"/>
                  </a:cubicBezTo>
                  <a:cubicBezTo>
                    <a:pt x="79972" y="939731"/>
                    <a:pt x="12613" y="863448"/>
                    <a:pt x="0" y="802874"/>
                  </a:cubicBezTo>
                  <a:lnTo>
                    <a:pt x="2188" y="784837"/>
                  </a:lnTo>
                  <a:lnTo>
                    <a:pt x="16715" y="773924"/>
                  </a:lnTo>
                  <a:cubicBezTo>
                    <a:pt x="31406" y="769083"/>
                    <a:pt x="48658" y="766714"/>
                    <a:pt x="67795" y="766763"/>
                  </a:cubicBezTo>
                  <a:lnTo>
                    <a:pt x="147061" y="780185"/>
                  </a:lnTo>
                  <a:lnTo>
                    <a:pt x="110332" y="755321"/>
                  </a:lnTo>
                  <a:cubicBezTo>
                    <a:pt x="49714" y="707308"/>
                    <a:pt x="9460" y="653042"/>
                    <a:pt x="0" y="607611"/>
                  </a:cubicBezTo>
                  <a:lnTo>
                    <a:pt x="2188" y="589574"/>
                  </a:lnTo>
                  <a:lnTo>
                    <a:pt x="16715" y="578661"/>
                  </a:lnTo>
                  <a:cubicBezTo>
                    <a:pt x="31406" y="573820"/>
                    <a:pt x="48658" y="571451"/>
                    <a:pt x="67795" y="571500"/>
                  </a:cubicBezTo>
                  <a:lnTo>
                    <a:pt x="137679" y="583333"/>
                  </a:lnTo>
                  <a:lnTo>
                    <a:pt x="110332" y="564821"/>
                  </a:lnTo>
                  <a:cubicBezTo>
                    <a:pt x="49714" y="516808"/>
                    <a:pt x="9460" y="462542"/>
                    <a:pt x="0" y="417111"/>
                  </a:cubicBezTo>
                  <a:lnTo>
                    <a:pt x="2188" y="399074"/>
                  </a:lnTo>
                  <a:lnTo>
                    <a:pt x="16715" y="388161"/>
                  </a:lnTo>
                  <a:cubicBezTo>
                    <a:pt x="31406" y="383320"/>
                    <a:pt x="48658" y="380951"/>
                    <a:pt x="67795" y="381000"/>
                  </a:cubicBezTo>
                  <a:lnTo>
                    <a:pt x="137679" y="392833"/>
                  </a:lnTo>
                  <a:lnTo>
                    <a:pt x="110332" y="374321"/>
                  </a:lnTo>
                  <a:cubicBezTo>
                    <a:pt x="49714" y="326308"/>
                    <a:pt x="9460" y="272042"/>
                    <a:pt x="0" y="226611"/>
                  </a:cubicBezTo>
                  <a:lnTo>
                    <a:pt x="2188" y="208574"/>
                  </a:lnTo>
                  <a:lnTo>
                    <a:pt x="16715" y="197661"/>
                  </a:lnTo>
                  <a:cubicBezTo>
                    <a:pt x="31406" y="192820"/>
                    <a:pt x="48658" y="190451"/>
                    <a:pt x="67795" y="190500"/>
                  </a:cubicBezTo>
                  <a:lnTo>
                    <a:pt x="137679" y="202333"/>
                  </a:lnTo>
                  <a:lnTo>
                    <a:pt x="110332" y="183821"/>
                  </a:lnTo>
                  <a:cubicBezTo>
                    <a:pt x="49714" y="135808"/>
                    <a:pt x="9460" y="81542"/>
                    <a:pt x="0" y="36111"/>
                  </a:cubicBezTo>
                  <a:lnTo>
                    <a:pt x="2188" y="18074"/>
                  </a:lnTo>
                  <a:lnTo>
                    <a:pt x="16715" y="7161"/>
                  </a:lnTo>
                  <a:cubicBezTo>
                    <a:pt x="31406" y="2320"/>
                    <a:pt x="48658" y="-49"/>
                    <a:pt x="67795" y="0"/>
                  </a:cubicBezTo>
                  <a:close/>
                </a:path>
              </a:pathLst>
            </a:custGeom>
            <a:solidFill>
              <a:srgbClr val="339933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410" name="フリーフォーム: 図形 409">
              <a:extLst>
                <a:ext uri="{FF2B5EF4-FFF2-40B4-BE49-F238E27FC236}">
                  <a16:creationId xmlns:a16="http://schemas.microsoft.com/office/drawing/2014/main" id="{51CB76C2-28F5-4539-A744-C38DD51788C2}"/>
                </a:ext>
              </a:extLst>
            </p:cNvPr>
            <p:cNvSpPr/>
            <p:nvPr/>
          </p:nvSpPr>
          <p:spPr>
            <a:xfrm rot="817069">
              <a:off x="4771256" y="2176463"/>
              <a:ext cx="224605" cy="418164"/>
            </a:xfrm>
            <a:custGeom>
              <a:avLst/>
              <a:gdLst>
                <a:gd name="connsiteX0" fmla="*/ 846978 w 914772"/>
                <a:gd name="connsiteY0" fmla="*/ 0 h 1060165"/>
                <a:gd name="connsiteX1" fmla="*/ 898057 w 914772"/>
                <a:gd name="connsiteY1" fmla="*/ 7161 h 1060165"/>
                <a:gd name="connsiteX2" fmla="*/ 912584 w 914772"/>
                <a:gd name="connsiteY2" fmla="*/ 18074 h 1060165"/>
                <a:gd name="connsiteX3" fmla="*/ 914772 w 914772"/>
                <a:gd name="connsiteY3" fmla="*/ 36111 h 1060165"/>
                <a:gd name="connsiteX4" fmla="*/ 804440 w 914772"/>
                <a:gd name="connsiteY4" fmla="*/ 183821 h 1060165"/>
                <a:gd name="connsiteX5" fmla="*/ 777094 w 914772"/>
                <a:gd name="connsiteY5" fmla="*/ 202334 h 1060165"/>
                <a:gd name="connsiteX6" fmla="*/ 846978 w 914772"/>
                <a:gd name="connsiteY6" fmla="*/ 190500 h 1060165"/>
                <a:gd name="connsiteX7" fmla="*/ 898057 w 914772"/>
                <a:gd name="connsiteY7" fmla="*/ 197661 h 1060165"/>
                <a:gd name="connsiteX8" fmla="*/ 912584 w 914772"/>
                <a:gd name="connsiteY8" fmla="*/ 208574 h 1060165"/>
                <a:gd name="connsiteX9" fmla="*/ 914772 w 914772"/>
                <a:gd name="connsiteY9" fmla="*/ 226611 h 1060165"/>
                <a:gd name="connsiteX10" fmla="*/ 804440 w 914772"/>
                <a:gd name="connsiteY10" fmla="*/ 374321 h 1060165"/>
                <a:gd name="connsiteX11" fmla="*/ 777094 w 914772"/>
                <a:gd name="connsiteY11" fmla="*/ 392834 h 1060165"/>
                <a:gd name="connsiteX12" fmla="*/ 846978 w 914772"/>
                <a:gd name="connsiteY12" fmla="*/ 381000 h 1060165"/>
                <a:gd name="connsiteX13" fmla="*/ 898057 w 914772"/>
                <a:gd name="connsiteY13" fmla="*/ 388161 h 1060165"/>
                <a:gd name="connsiteX14" fmla="*/ 912584 w 914772"/>
                <a:gd name="connsiteY14" fmla="*/ 399074 h 1060165"/>
                <a:gd name="connsiteX15" fmla="*/ 914772 w 914772"/>
                <a:gd name="connsiteY15" fmla="*/ 417111 h 1060165"/>
                <a:gd name="connsiteX16" fmla="*/ 804440 w 914772"/>
                <a:gd name="connsiteY16" fmla="*/ 564821 h 1060165"/>
                <a:gd name="connsiteX17" fmla="*/ 777094 w 914772"/>
                <a:gd name="connsiteY17" fmla="*/ 583334 h 1060165"/>
                <a:gd name="connsiteX18" fmla="*/ 846978 w 914772"/>
                <a:gd name="connsiteY18" fmla="*/ 571500 h 1060165"/>
                <a:gd name="connsiteX19" fmla="*/ 898057 w 914772"/>
                <a:gd name="connsiteY19" fmla="*/ 578661 h 1060165"/>
                <a:gd name="connsiteX20" fmla="*/ 912584 w 914772"/>
                <a:gd name="connsiteY20" fmla="*/ 589574 h 1060165"/>
                <a:gd name="connsiteX21" fmla="*/ 914772 w 914772"/>
                <a:gd name="connsiteY21" fmla="*/ 607611 h 1060165"/>
                <a:gd name="connsiteX22" fmla="*/ 804440 w 914772"/>
                <a:gd name="connsiteY22" fmla="*/ 755321 h 1060165"/>
                <a:gd name="connsiteX23" fmla="*/ 767711 w 914772"/>
                <a:gd name="connsiteY23" fmla="*/ 780185 h 1060165"/>
                <a:gd name="connsiteX24" fmla="*/ 846978 w 914772"/>
                <a:gd name="connsiteY24" fmla="*/ 766763 h 1060165"/>
                <a:gd name="connsiteX25" fmla="*/ 898057 w 914772"/>
                <a:gd name="connsiteY25" fmla="*/ 773924 h 1060165"/>
                <a:gd name="connsiteX26" fmla="*/ 912584 w 914772"/>
                <a:gd name="connsiteY26" fmla="*/ 784837 h 1060165"/>
                <a:gd name="connsiteX27" fmla="*/ 914772 w 914772"/>
                <a:gd name="connsiteY27" fmla="*/ 802874 h 1060165"/>
                <a:gd name="connsiteX28" fmla="*/ 737421 w 914772"/>
                <a:gd name="connsiteY28" fmla="*/ 995953 h 1060165"/>
                <a:gd name="connsiteX29" fmla="*/ 481534 w 914772"/>
                <a:gd name="connsiteY29" fmla="*/ 1053004 h 1060165"/>
                <a:gd name="connsiteX30" fmla="*/ 467007 w 914772"/>
                <a:gd name="connsiteY30" fmla="*/ 1042091 h 1060165"/>
                <a:gd name="connsiteX31" fmla="*/ 464819 w 914772"/>
                <a:gd name="connsiteY31" fmla="*/ 1024054 h 1060165"/>
                <a:gd name="connsiteX32" fmla="*/ 575151 w 914772"/>
                <a:gd name="connsiteY32" fmla="*/ 876344 h 1060165"/>
                <a:gd name="connsiteX33" fmla="*/ 609534 w 914772"/>
                <a:gd name="connsiteY33" fmla="*/ 853068 h 1060165"/>
                <a:gd name="connsiteX34" fmla="*/ 594997 w 914772"/>
                <a:gd name="connsiteY34" fmla="*/ 857560 h 1060165"/>
                <a:gd name="connsiteX35" fmla="*/ 481534 w 914772"/>
                <a:gd name="connsiteY35" fmla="*/ 857741 h 1060165"/>
                <a:gd name="connsiteX36" fmla="*/ 467007 w 914772"/>
                <a:gd name="connsiteY36" fmla="*/ 846828 h 1060165"/>
                <a:gd name="connsiteX37" fmla="*/ 464819 w 914772"/>
                <a:gd name="connsiteY37" fmla="*/ 828791 h 1060165"/>
                <a:gd name="connsiteX38" fmla="*/ 575151 w 914772"/>
                <a:gd name="connsiteY38" fmla="*/ 681081 h 1060165"/>
                <a:gd name="connsiteX39" fmla="*/ 596589 w 914772"/>
                <a:gd name="connsiteY39" fmla="*/ 666568 h 1060165"/>
                <a:gd name="connsiteX40" fmla="*/ 594997 w 914772"/>
                <a:gd name="connsiteY40" fmla="*/ 667060 h 1060165"/>
                <a:gd name="connsiteX41" fmla="*/ 481534 w 914772"/>
                <a:gd name="connsiteY41" fmla="*/ 667241 h 1060165"/>
                <a:gd name="connsiteX42" fmla="*/ 467007 w 914772"/>
                <a:gd name="connsiteY42" fmla="*/ 656328 h 1060165"/>
                <a:gd name="connsiteX43" fmla="*/ 464819 w 914772"/>
                <a:gd name="connsiteY43" fmla="*/ 638291 h 1060165"/>
                <a:gd name="connsiteX44" fmla="*/ 575151 w 914772"/>
                <a:gd name="connsiteY44" fmla="*/ 490581 h 1060165"/>
                <a:gd name="connsiteX45" fmla="*/ 596589 w 914772"/>
                <a:gd name="connsiteY45" fmla="*/ 476068 h 1060165"/>
                <a:gd name="connsiteX46" fmla="*/ 594997 w 914772"/>
                <a:gd name="connsiteY46" fmla="*/ 476560 h 1060165"/>
                <a:gd name="connsiteX47" fmla="*/ 481534 w 914772"/>
                <a:gd name="connsiteY47" fmla="*/ 476741 h 1060165"/>
                <a:gd name="connsiteX48" fmla="*/ 467007 w 914772"/>
                <a:gd name="connsiteY48" fmla="*/ 465828 h 1060165"/>
                <a:gd name="connsiteX49" fmla="*/ 464819 w 914772"/>
                <a:gd name="connsiteY49" fmla="*/ 447791 h 1060165"/>
                <a:gd name="connsiteX50" fmla="*/ 575151 w 914772"/>
                <a:gd name="connsiteY50" fmla="*/ 300081 h 1060165"/>
                <a:gd name="connsiteX51" fmla="*/ 596589 w 914772"/>
                <a:gd name="connsiteY51" fmla="*/ 285568 h 1060165"/>
                <a:gd name="connsiteX52" fmla="*/ 594997 w 914772"/>
                <a:gd name="connsiteY52" fmla="*/ 286060 h 1060165"/>
                <a:gd name="connsiteX53" fmla="*/ 481534 w 914772"/>
                <a:gd name="connsiteY53" fmla="*/ 286241 h 1060165"/>
                <a:gd name="connsiteX54" fmla="*/ 467007 w 914772"/>
                <a:gd name="connsiteY54" fmla="*/ 275328 h 1060165"/>
                <a:gd name="connsiteX55" fmla="*/ 464819 w 914772"/>
                <a:gd name="connsiteY55" fmla="*/ 257291 h 1060165"/>
                <a:gd name="connsiteX56" fmla="*/ 642170 w 914772"/>
                <a:gd name="connsiteY56" fmla="*/ 64212 h 1060165"/>
                <a:gd name="connsiteX57" fmla="*/ 846978 w 914772"/>
                <a:gd name="connsiteY57" fmla="*/ 0 h 1060165"/>
                <a:gd name="connsiteX58" fmla="*/ 67795 w 914772"/>
                <a:gd name="connsiteY58" fmla="*/ 0 h 1060165"/>
                <a:gd name="connsiteX59" fmla="*/ 272602 w 914772"/>
                <a:gd name="connsiteY59" fmla="*/ 64212 h 1060165"/>
                <a:gd name="connsiteX60" fmla="*/ 449953 w 914772"/>
                <a:gd name="connsiteY60" fmla="*/ 257291 h 1060165"/>
                <a:gd name="connsiteX61" fmla="*/ 447765 w 914772"/>
                <a:gd name="connsiteY61" fmla="*/ 275328 h 1060165"/>
                <a:gd name="connsiteX62" fmla="*/ 433238 w 914772"/>
                <a:gd name="connsiteY62" fmla="*/ 286241 h 1060165"/>
                <a:gd name="connsiteX63" fmla="*/ 319775 w 914772"/>
                <a:gd name="connsiteY63" fmla="*/ 286060 h 1060165"/>
                <a:gd name="connsiteX64" fmla="*/ 318183 w 914772"/>
                <a:gd name="connsiteY64" fmla="*/ 285568 h 1060165"/>
                <a:gd name="connsiteX65" fmla="*/ 339621 w 914772"/>
                <a:gd name="connsiteY65" fmla="*/ 300081 h 1060165"/>
                <a:gd name="connsiteX66" fmla="*/ 449953 w 914772"/>
                <a:gd name="connsiteY66" fmla="*/ 447791 h 1060165"/>
                <a:gd name="connsiteX67" fmla="*/ 447765 w 914772"/>
                <a:gd name="connsiteY67" fmla="*/ 465828 h 1060165"/>
                <a:gd name="connsiteX68" fmla="*/ 433238 w 914772"/>
                <a:gd name="connsiteY68" fmla="*/ 476741 h 1060165"/>
                <a:gd name="connsiteX69" fmla="*/ 319775 w 914772"/>
                <a:gd name="connsiteY69" fmla="*/ 476560 h 1060165"/>
                <a:gd name="connsiteX70" fmla="*/ 318183 w 914772"/>
                <a:gd name="connsiteY70" fmla="*/ 476068 h 1060165"/>
                <a:gd name="connsiteX71" fmla="*/ 339621 w 914772"/>
                <a:gd name="connsiteY71" fmla="*/ 490581 h 1060165"/>
                <a:gd name="connsiteX72" fmla="*/ 449953 w 914772"/>
                <a:gd name="connsiteY72" fmla="*/ 638291 h 1060165"/>
                <a:gd name="connsiteX73" fmla="*/ 447765 w 914772"/>
                <a:gd name="connsiteY73" fmla="*/ 656328 h 1060165"/>
                <a:gd name="connsiteX74" fmla="*/ 433238 w 914772"/>
                <a:gd name="connsiteY74" fmla="*/ 667241 h 1060165"/>
                <a:gd name="connsiteX75" fmla="*/ 319775 w 914772"/>
                <a:gd name="connsiteY75" fmla="*/ 667060 h 1060165"/>
                <a:gd name="connsiteX76" fmla="*/ 318183 w 914772"/>
                <a:gd name="connsiteY76" fmla="*/ 666568 h 1060165"/>
                <a:gd name="connsiteX77" fmla="*/ 339621 w 914772"/>
                <a:gd name="connsiteY77" fmla="*/ 681081 h 1060165"/>
                <a:gd name="connsiteX78" fmla="*/ 449953 w 914772"/>
                <a:gd name="connsiteY78" fmla="*/ 828791 h 1060165"/>
                <a:gd name="connsiteX79" fmla="*/ 447765 w 914772"/>
                <a:gd name="connsiteY79" fmla="*/ 846828 h 1060165"/>
                <a:gd name="connsiteX80" fmla="*/ 433238 w 914772"/>
                <a:gd name="connsiteY80" fmla="*/ 857741 h 1060165"/>
                <a:gd name="connsiteX81" fmla="*/ 319775 w 914772"/>
                <a:gd name="connsiteY81" fmla="*/ 857560 h 1060165"/>
                <a:gd name="connsiteX82" fmla="*/ 305238 w 914772"/>
                <a:gd name="connsiteY82" fmla="*/ 853068 h 1060165"/>
                <a:gd name="connsiteX83" fmla="*/ 339621 w 914772"/>
                <a:gd name="connsiteY83" fmla="*/ 876344 h 1060165"/>
                <a:gd name="connsiteX84" fmla="*/ 449953 w 914772"/>
                <a:gd name="connsiteY84" fmla="*/ 1024054 h 1060165"/>
                <a:gd name="connsiteX85" fmla="*/ 447765 w 914772"/>
                <a:gd name="connsiteY85" fmla="*/ 1042091 h 1060165"/>
                <a:gd name="connsiteX86" fmla="*/ 433238 w 914772"/>
                <a:gd name="connsiteY86" fmla="*/ 1053004 h 1060165"/>
                <a:gd name="connsiteX87" fmla="*/ 177351 w 914772"/>
                <a:gd name="connsiteY87" fmla="*/ 995953 h 1060165"/>
                <a:gd name="connsiteX88" fmla="*/ 0 w 914772"/>
                <a:gd name="connsiteY88" fmla="*/ 802874 h 1060165"/>
                <a:gd name="connsiteX89" fmla="*/ 2188 w 914772"/>
                <a:gd name="connsiteY89" fmla="*/ 784837 h 1060165"/>
                <a:gd name="connsiteX90" fmla="*/ 16715 w 914772"/>
                <a:gd name="connsiteY90" fmla="*/ 773924 h 1060165"/>
                <a:gd name="connsiteX91" fmla="*/ 67795 w 914772"/>
                <a:gd name="connsiteY91" fmla="*/ 766763 h 1060165"/>
                <a:gd name="connsiteX92" fmla="*/ 147061 w 914772"/>
                <a:gd name="connsiteY92" fmla="*/ 780185 h 1060165"/>
                <a:gd name="connsiteX93" fmla="*/ 110332 w 914772"/>
                <a:gd name="connsiteY93" fmla="*/ 755321 h 1060165"/>
                <a:gd name="connsiteX94" fmla="*/ 0 w 914772"/>
                <a:gd name="connsiteY94" fmla="*/ 607611 h 1060165"/>
                <a:gd name="connsiteX95" fmla="*/ 2188 w 914772"/>
                <a:gd name="connsiteY95" fmla="*/ 589574 h 1060165"/>
                <a:gd name="connsiteX96" fmla="*/ 16715 w 914772"/>
                <a:gd name="connsiteY96" fmla="*/ 578661 h 1060165"/>
                <a:gd name="connsiteX97" fmla="*/ 67795 w 914772"/>
                <a:gd name="connsiteY97" fmla="*/ 571500 h 1060165"/>
                <a:gd name="connsiteX98" fmla="*/ 137679 w 914772"/>
                <a:gd name="connsiteY98" fmla="*/ 583333 h 1060165"/>
                <a:gd name="connsiteX99" fmla="*/ 110332 w 914772"/>
                <a:gd name="connsiteY99" fmla="*/ 564821 h 1060165"/>
                <a:gd name="connsiteX100" fmla="*/ 0 w 914772"/>
                <a:gd name="connsiteY100" fmla="*/ 417111 h 1060165"/>
                <a:gd name="connsiteX101" fmla="*/ 2188 w 914772"/>
                <a:gd name="connsiteY101" fmla="*/ 399074 h 1060165"/>
                <a:gd name="connsiteX102" fmla="*/ 16715 w 914772"/>
                <a:gd name="connsiteY102" fmla="*/ 388161 h 1060165"/>
                <a:gd name="connsiteX103" fmla="*/ 67795 w 914772"/>
                <a:gd name="connsiteY103" fmla="*/ 381000 h 1060165"/>
                <a:gd name="connsiteX104" fmla="*/ 137679 w 914772"/>
                <a:gd name="connsiteY104" fmla="*/ 392833 h 1060165"/>
                <a:gd name="connsiteX105" fmla="*/ 110332 w 914772"/>
                <a:gd name="connsiteY105" fmla="*/ 374321 h 1060165"/>
                <a:gd name="connsiteX106" fmla="*/ 0 w 914772"/>
                <a:gd name="connsiteY106" fmla="*/ 226611 h 1060165"/>
                <a:gd name="connsiteX107" fmla="*/ 2188 w 914772"/>
                <a:gd name="connsiteY107" fmla="*/ 208574 h 1060165"/>
                <a:gd name="connsiteX108" fmla="*/ 16715 w 914772"/>
                <a:gd name="connsiteY108" fmla="*/ 197661 h 1060165"/>
                <a:gd name="connsiteX109" fmla="*/ 67795 w 914772"/>
                <a:gd name="connsiteY109" fmla="*/ 190500 h 1060165"/>
                <a:gd name="connsiteX110" fmla="*/ 137679 w 914772"/>
                <a:gd name="connsiteY110" fmla="*/ 202333 h 1060165"/>
                <a:gd name="connsiteX111" fmla="*/ 110332 w 914772"/>
                <a:gd name="connsiteY111" fmla="*/ 183821 h 1060165"/>
                <a:gd name="connsiteX112" fmla="*/ 0 w 914772"/>
                <a:gd name="connsiteY112" fmla="*/ 36111 h 1060165"/>
                <a:gd name="connsiteX113" fmla="*/ 2188 w 914772"/>
                <a:gd name="connsiteY113" fmla="*/ 18074 h 1060165"/>
                <a:gd name="connsiteX114" fmla="*/ 16715 w 914772"/>
                <a:gd name="connsiteY114" fmla="*/ 7161 h 1060165"/>
                <a:gd name="connsiteX115" fmla="*/ 67795 w 914772"/>
                <a:gd name="connsiteY115" fmla="*/ 0 h 106016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  <a:cxn ang="0">
                  <a:pos x="connsiteX55" y="connsiteY55"/>
                </a:cxn>
                <a:cxn ang="0">
                  <a:pos x="connsiteX56" y="connsiteY56"/>
                </a:cxn>
                <a:cxn ang="0">
                  <a:pos x="connsiteX57" y="connsiteY57"/>
                </a:cxn>
                <a:cxn ang="0">
                  <a:pos x="connsiteX58" y="connsiteY58"/>
                </a:cxn>
                <a:cxn ang="0">
                  <a:pos x="connsiteX59" y="connsiteY59"/>
                </a:cxn>
                <a:cxn ang="0">
                  <a:pos x="connsiteX60" y="connsiteY60"/>
                </a:cxn>
                <a:cxn ang="0">
                  <a:pos x="connsiteX61" y="connsiteY61"/>
                </a:cxn>
                <a:cxn ang="0">
                  <a:pos x="connsiteX62" y="connsiteY62"/>
                </a:cxn>
                <a:cxn ang="0">
                  <a:pos x="connsiteX63" y="connsiteY63"/>
                </a:cxn>
                <a:cxn ang="0">
                  <a:pos x="connsiteX64" y="connsiteY64"/>
                </a:cxn>
                <a:cxn ang="0">
                  <a:pos x="connsiteX65" y="connsiteY65"/>
                </a:cxn>
                <a:cxn ang="0">
                  <a:pos x="connsiteX66" y="connsiteY66"/>
                </a:cxn>
                <a:cxn ang="0">
                  <a:pos x="connsiteX67" y="connsiteY67"/>
                </a:cxn>
                <a:cxn ang="0">
                  <a:pos x="connsiteX68" y="connsiteY68"/>
                </a:cxn>
                <a:cxn ang="0">
                  <a:pos x="connsiteX69" y="connsiteY69"/>
                </a:cxn>
                <a:cxn ang="0">
                  <a:pos x="connsiteX70" y="connsiteY70"/>
                </a:cxn>
                <a:cxn ang="0">
                  <a:pos x="connsiteX71" y="connsiteY71"/>
                </a:cxn>
                <a:cxn ang="0">
                  <a:pos x="connsiteX72" y="connsiteY72"/>
                </a:cxn>
                <a:cxn ang="0">
                  <a:pos x="connsiteX73" y="connsiteY73"/>
                </a:cxn>
                <a:cxn ang="0">
                  <a:pos x="connsiteX74" y="connsiteY74"/>
                </a:cxn>
                <a:cxn ang="0">
                  <a:pos x="connsiteX75" y="connsiteY75"/>
                </a:cxn>
                <a:cxn ang="0">
                  <a:pos x="connsiteX76" y="connsiteY76"/>
                </a:cxn>
                <a:cxn ang="0">
                  <a:pos x="connsiteX77" y="connsiteY77"/>
                </a:cxn>
                <a:cxn ang="0">
                  <a:pos x="connsiteX78" y="connsiteY78"/>
                </a:cxn>
                <a:cxn ang="0">
                  <a:pos x="connsiteX79" y="connsiteY79"/>
                </a:cxn>
                <a:cxn ang="0">
                  <a:pos x="connsiteX80" y="connsiteY80"/>
                </a:cxn>
                <a:cxn ang="0">
                  <a:pos x="connsiteX81" y="connsiteY81"/>
                </a:cxn>
                <a:cxn ang="0">
                  <a:pos x="connsiteX82" y="connsiteY82"/>
                </a:cxn>
                <a:cxn ang="0">
                  <a:pos x="connsiteX83" y="connsiteY83"/>
                </a:cxn>
                <a:cxn ang="0">
                  <a:pos x="connsiteX84" y="connsiteY84"/>
                </a:cxn>
                <a:cxn ang="0">
                  <a:pos x="connsiteX85" y="connsiteY85"/>
                </a:cxn>
                <a:cxn ang="0">
                  <a:pos x="connsiteX86" y="connsiteY86"/>
                </a:cxn>
                <a:cxn ang="0">
                  <a:pos x="connsiteX87" y="connsiteY87"/>
                </a:cxn>
                <a:cxn ang="0">
                  <a:pos x="connsiteX88" y="connsiteY88"/>
                </a:cxn>
                <a:cxn ang="0">
                  <a:pos x="connsiteX89" y="connsiteY89"/>
                </a:cxn>
                <a:cxn ang="0">
                  <a:pos x="connsiteX90" y="connsiteY90"/>
                </a:cxn>
                <a:cxn ang="0">
                  <a:pos x="connsiteX91" y="connsiteY91"/>
                </a:cxn>
                <a:cxn ang="0">
                  <a:pos x="connsiteX92" y="connsiteY92"/>
                </a:cxn>
                <a:cxn ang="0">
                  <a:pos x="connsiteX93" y="connsiteY93"/>
                </a:cxn>
                <a:cxn ang="0">
                  <a:pos x="connsiteX94" y="connsiteY94"/>
                </a:cxn>
                <a:cxn ang="0">
                  <a:pos x="connsiteX95" y="connsiteY95"/>
                </a:cxn>
                <a:cxn ang="0">
                  <a:pos x="connsiteX96" y="connsiteY96"/>
                </a:cxn>
                <a:cxn ang="0">
                  <a:pos x="connsiteX97" y="connsiteY97"/>
                </a:cxn>
                <a:cxn ang="0">
                  <a:pos x="connsiteX98" y="connsiteY98"/>
                </a:cxn>
                <a:cxn ang="0">
                  <a:pos x="connsiteX99" y="connsiteY99"/>
                </a:cxn>
                <a:cxn ang="0">
                  <a:pos x="connsiteX100" y="connsiteY100"/>
                </a:cxn>
                <a:cxn ang="0">
                  <a:pos x="connsiteX101" y="connsiteY101"/>
                </a:cxn>
                <a:cxn ang="0">
                  <a:pos x="connsiteX102" y="connsiteY102"/>
                </a:cxn>
                <a:cxn ang="0">
                  <a:pos x="connsiteX103" y="connsiteY103"/>
                </a:cxn>
                <a:cxn ang="0">
                  <a:pos x="connsiteX104" y="connsiteY104"/>
                </a:cxn>
                <a:cxn ang="0">
                  <a:pos x="connsiteX105" y="connsiteY105"/>
                </a:cxn>
                <a:cxn ang="0">
                  <a:pos x="connsiteX106" y="connsiteY106"/>
                </a:cxn>
                <a:cxn ang="0">
                  <a:pos x="connsiteX107" y="connsiteY107"/>
                </a:cxn>
                <a:cxn ang="0">
                  <a:pos x="connsiteX108" y="connsiteY108"/>
                </a:cxn>
                <a:cxn ang="0">
                  <a:pos x="connsiteX109" y="connsiteY109"/>
                </a:cxn>
                <a:cxn ang="0">
                  <a:pos x="connsiteX110" y="connsiteY110"/>
                </a:cxn>
                <a:cxn ang="0">
                  <a:pos x="connsiteX111" y="connsiteY111"/>
                </a:cxn>
                <a:cxn ang="0">
                  <a:pos x="connsiteX112" y="connsiteY112"/>
                </a:cxn>
                <a:cxn ang="0">
                  <a:pos x="connsiteX113" y="connsiteY113"/>
                </a:cxn>
                <a:cxn ang="0">
                  <a:pos x="connsiteX114" y="connsiteY114"/>
                </a:cxn>
                <a:cxn ang="0">
                  <a:pos x="connsiteX115" y="connsiteY115"/>
                </a:cxn>
              </a:cxnLst>
              <a:rect l="l" t="t" r="r" b="b"/>
              <a:pathLst>
                <a:path w="914772" h="1060165">
                  <a:moveTo>
                    <a:pt x="846978" y="0"/>
                  </a:moveTo>
                  <a:cubicBezTo>
                    <a:pt x="866114" y="-49"/>
                    <a:pt x="883366" y="2320"/>
                    <a:pt x="898057" y="7161"/>
                  </a:cubicBezTo>
                  <a:lnTo>
                    <a:pt x="912584" y="18074"/>
                  </a:lnTo>
                  <a:lnTo>
                    <a:pt x="914772" y="36111"/>
                  </a:lnTo>
                  <a:cubicBezTo>
                    <a:pt x="905312" y="81542"/>
                    <a:pt x="865058" y="135808"/>
                    <a:pt x="804440" y="183821"/>
                  </a:cubicBezTo>
                  <a:lnTo>
                    <a:pt x="777094" y="202334"/>
                  </a:lnTo>
                  <a:lnTo>
                    <a:pt x="846978" y="190500"/>
                  </a:lnTo>
                  <a:cubicBezTo>
                    <a:pt x="866114" y="190451"/>
                    <a:pt x="883366" y="192820"/>
                    <a:pt x="898057" y="197661"/>
                  </a:cubicBezTo>
                  <a:lnTo>
                    <a:pt x="912584" y="208574"/>
                  </a:lnTo>
                  <a:lnTo>
                    <a:pt x="914772" y="226611"/>
                  </a:lnTo>
                  <a:cubicBezTo>
                    <a:pt x="905312" y="272042"/>
                    <a:pt x="865058" y="326308"/>
                    <a:pt x="804440" y="374321"/>
                  </a:cubicBezTo>
                  <a:lnTo>
                    <a:pt x="777094" y="392834"/>
                  </a:lnTo>
                  <a:lnTo>
                    <a:pt x="846978" y="381000"/>
                  </a:lnTo>
                  <a:cubicBezTo>
                    <a:pt x="866114" y="380951"/>
                    <a:pt x="883366" y="383320"/>
                    <a:pt x="898057" y="388161"/>
                  </a:cubicBezTo>
                  <a:lnTo>
                    <a:pt x="912584" y="399074"/>
                  </a:lnTo>
                  <a:lnTo>
                    <a:pt x="914772" y="417111"/>
                  </a:lnTo>
                  <a:cubicBezTo>
                    <a:pt x="905312" y="462542"/>
                    <a:pt x="865058" y="516808"/>
                    <a:pt x="804440" y="564821"/>
                  </a:cubicBezTo>
                  <a:lnTo>
                    <a:pt x="777094" y="583334"/>
                  </a:lnTo>
                  <a:lnTo>
                    <a:pt x="846978" y="571500"/>
                  </a:lnTo>
                  <a:cubicBezTo>
                    <a:pt x="866114" y="571451"/>
                    <a:pt x="883366" y="573820"/>
                    <a:pt x="898057" y="578661"/>
                  </a:cubicBezTo>
                  <a:lnTo>
                    <a:pt x="912584" y="589574"/>
                  </a:lnTo>
                  <a:lnTo>
                    <a:pt x="914772" y="607611"/>
                  </a:lnTo>
                  <a:cubicBezTo>
                    <a:pt x="905312" y="653042"/>
                    <a:pt x="865058" y="707308"/>
                    <a:pt x="804440" y="755321"/>
                  </a:cubicBezTo>
                  <a:lnTo>
                    <a:pt x="767711" y="780185"/>
                  </a:lnTo>
                  <a:lnTo>
                    <a:pt x="846978" y="766763"/>
                  </a:lnTo>
                  <a:cubicBezTo>
                    <a:pt x="866114" y="766714"/>
                    <a:pt x="883366" y="769083"/>
                    <a:pt x="898057" y="773924"/>
                  </a:cubicBezTo>
                  <a:lnTo>
                    <a:pt x="912584" y="784837"/>
                  </a:lnTo>
                  <a:lnTo>
                    <a:pt x="914772" y="802874"/>
                  </a:lnTo>
                  <a:cubicBezTo>
                    <a:pt x="902159" y="863448"/>
                    <a:pt x="834800" y="939731"/>
                    <a:pt x="737421" y="995953"/>
                  </a:cubicBezTo>
                  <a:cubicBezTo>
                    <a:pt x="640042" y="1052175"/>
                    <a:pt x="540299" y="1072368"/>
                    <a:pt x="481534" y="1053004"/>
                  </a:cubicBezTo>
                  <a:lnTo>
                    <a:pt x="467007" y="1042091"/>
                  </a:lnTo>
                  <a:lnTo>
                    <a:pt x="464819" y="1024054"/>
                  </a:lnTo>
                  <a:cubicBezTo>
                    <a:pt x="474279" y="978624"/>
                    <a:pt x="514533" y="924357"/>
                    <a:pt x="575151" y="876344"/>
                  </a:cubicBezTo>
                  <a:lnTo>
                    <a:pt x="609534" y="853068"/>
                  </a:lnTo>
                  <a:lnTo>
                    <a:pt x="594997" y="857560"/>
                  </a:lnTo>
                  <a:cubicBezTo>
                    <a:pt x="550544" y="867216"/>
                    <a:pt x="510917" y="867423"/>
                    <a:pt x="481534" y="857741"/>
                  </a:cubicBezTo>
                  <a:lnTo>
                    <a:pt x="467007" y="846828"/>
                  </a:lnTo>
                  <a:lnTo>
                    <a:pt x="464819" y="828791"/>
                  </a:lnTo>
                  <a:cubicBezTo>
                    <a:pt x="474279" y="783361"/>
                    <a:pt x="514533" y="729094"/>
                    <a:pt x="575151" y="681081"/>
                  </a:cubicBezTo>
                  <a:lnTo>
                    <a:pt x="596589" y="666568"/>
                  </a:lnTo>
                  <a:lnTo>
                    <a:pt x="594997" y="667060"/>
                  </a:lnTo>
                  <a:cubicBezTo>
                    <a:pt x="550544" y="676716"/>
                    <a:pt x="510917" y="676923"/>
                    <a:pt x="481534" y="667241"/>
                  </a:cubicBezTo>
                  <a:lnTo>
                    <a:pt x="467007" y="656328"/>
                  </a:lnTo>
                  <a:lnTo>
                    <a:pt x="464819" y="638291"/>
                  </a:lnTo>
                  <a:cubicBezTo>
                    <a:pt x="474279" y="592861"/>
                    <a:pt x="514533" y="538594"/>
                    <a:pt x="575151" y="490581"/>
                  </a:cubicBezTo>
                  <a:lnTo>
                    <a:pt x="596589" y="476068"/>
                  </a:lnTo>
                  <a:lnTo>
                    <a:pt x="594997" y="476560"/>
                  </a:lnTo>
                  <a:cubicBezTo>
                    <a:pt x="550544" y="486216"/>
                    <a:pt x="510917" y="486423"/>
                    <a:pt x="481534" y="476741"/>
                  </a:cubicBezTo>
                  <a:lnTo>
                    <a:pt x="467007" y="465828"/>
                  </a:lnTo>
                  <a:lnTo>
                    <a:pt x="464819" y="447791"/>
                  </a:lnTo>
                  <a:cubicBezTo>
                    <a:pt x="474279" y="402361"/>
                    <a:pt x="514533" y="348094"/>
                    <a:pt x="575151" y="300081"/>
                  </a:cubicBezTo>
                  <a:lnTo>
                    <a:pt x="596589" y="285568"/>
                  </a:lnTo>
                  <a:lnTo>
                    <a:pt x="594997" y="286060"/>
                  </a:lnTo>
                  <a:cubicBezTo>
                    <a:pt x="550544" y="295716"/>
                    <a:pt x="510917" y="295923"/>
                    <a:pt x="481534" y="286241"/>
                  </a:cubicBezTo>
                  <a:lnTo>
                    <a:pt x="467007" y="275328"/>
                  </a:lnTo>
                  <a:lnTo>
                    <a:pt x="464819" y="257291"/>
                  </a:lnTo>
                  <a:cubicBezTo>
                    <a:pt x="477432" y="196717"/>
                    <a:pt x="544791" y="120434"/>
                    <a:pt x="642170" y="64212"/>
                  </a:cubicBezTo>
                  <a:cubicBezTo>
                    <a:pt x="715205" y="22045"/>
                    <a:pt x="789569" y="145"/>
                    <a:pt x="846978" y="0"/>
                  </a:cubicBezTo>
                  <a:close/>
                  <a:moveTo>
                    <a:pt x="67795" y="0"/>
                  </a:moveTo>
                  <a:cubicBezTo>
                    <a:pt x="125203" y="145"/>
                    <a:pt x="199567" y="22045"/>
                    <a:pt x="272602" y="64212"/>
                  </a:cubicBezTo>
                  <a:cubicBezTo>
                    <a:pt x="369981" y="120434"/>
                    <a:pt x="437340" y="196717"/>
                    <a:pt x="449953" y="257291"/>
                  </a:cubicBezTo>
                  <a:lnTo>
                    <a:pt x="447765" y="275328"/>
                  </a:lnTo>
                  <a:lnTo>
                    <a:pt x="433238" y="286241"/>
                  </a:lnTo>
                  <a:cubicBezTo>
                    <a:pt x="403856" y="295923"/>
                    <a:pt x="364229" y="295716"/>
                    <a:pt x="319775" y="286060"/>
                  </a:cubicBezTo>
                  <a:lnTo>
                    <a:pt x="318183" y="285568"/>
                  </a:lnTo>
                  <a:lnTo>
                    <a:pt x="339621" y="300081"/>
                  </a:lnTo>
                  <a:cubicBezTo>
                    <a:pt x="400239" y="348094"/>
                    <a:pt x="440493" y="402361"/>
                    <a:pt x="449953" y="447791"/>
                  </a:cubicBezTo>
                  <a:lnTo>
                    <a:pt x="447765" y="465828"/>
                  </a:lnTo>
                  <a:lnTo>
                    <a:pt x="433238" y="476741"/>
                  </a:lnTo>
                  <a:cubicBezTo>
                    <a:pt x="403856" y="486423"/>
                    <a:pt x="364229" y="486216"/>
                    <a:pt x="319775" y="476560"/>
                  </a:cubicBezTo>
                  <a:lnTo>
                    <a:pt x="318183" y="476068"/>
                  </a:lnTo>
                  <a:lnTo>
                    <a:pt x="339621" y="490581"/>
                  </a:lnTo>
                  <a:cubicBezTo>
                    <a:pt x="400239" y="538594"/>
                    <a:pt x="440493" y="592861"/>
                    <a:pt x="449953" y="638291"/>
                  </a:cubicBezTo>
                  <a:lnTo>
                    <a:pt x="447765" y="656328"/>
                  </a:lnTo>
                  <a:lnTo>
                    <a:pt x="433238" y="667241"/>
                  </a:lnTo>
                  <a:cubicBezTo>
                    <a:pt x="403856" y="676923"/>
                    <a:pt x="364229" y="676716"/>
                    <a:pt x="319775" y="667060"/>
                  </a:cubicBezTo>
                  <a:lnTo>
                    <a:pt x="318183" y="666568"/>
                  </a:lnTo>
                  <a:lnTo>
                    <a:pt x="339621" y="681081"/>
                  </a:lnTo>
                  <a:cubicBezTo>
                    <a:pt x="400239" y="729094"/>
                    <a:pt x="440493" y="783361"/>
                    <a:pt x="449953" y="828791"/>
                  </a:cubicBezTo>
                  <a:lnTo>
                    <a:pt x="447765" y="846828"/>
                  </a:lnTo>
                  <a:lnTo>
                    <a:pt x="433238" y="857741"/>
                  </a:lnTo>
                  <a:cubicBezTo>
                    <a:pt x="403856" y="867423"/>
                    <a:pt x="364229" y="867216"/>
                    <a:pt x="319775" y="857560"/>
                  </a:cubicBezTo>
                  <a:lnTo>
                    <a:pt x="305238" y="853068"/>
                  </a:lnTo>
                  <a:lnTo>
                    <a:pt x="339621" y="876344"/>
                  </a:lnTo>
                  <a:cubicBezTo>
                    <a:pt x="400239" y="924357"/>
                    <a:pt x="440493" y="978624"/>
                    <a:pt x="449953" y="1024054"/>
                  </a:cubicBezTo>
                  <a:lnTo>
                    <a:pt x="447765" y="1042091"/>
                  </a:lnTo>
                  <a:lnTo>
                    <a:pt x="433238" y="1053004"/>
                  </a:lnTo>
                  <a:cubicBezTo>
                    <a:pt x="374473" y="1072368"/>
                    <a:pt x="274730" y="1052175"/>
                    <a:pt x="177351" y="995953"/>
                  </a:cubicBezTo>
                  <a:cubicBezTo>
                    <a:pt x="79972" y="939731"/>
                    <a:pt x="12613" y="863448"/>
                    <a:pt x="0" y="802874"/>
                  </a:cubicBezTo>
                  <a:lnTo>
                    <a:pt x="2188" y="784837"/>
                  </a:lnTo>
                  <a:lnTo>
                    <a:pt x="16715" y="773924"/>
                  </a:lnTo>
                  <a:cubicBezTo>
                    <a:pt x="31406" y="769083"/>
                    <a:pt x="48658" y="766714"/>
                    <a:pt x="67795" y="766763"/>
                  </a:cubicBezTo>
                  <a:lnTo>
                    <a:pt x="147061" y="780185"/>
                  </a:lnTo>
                  <a:lnTo>
                    <a:pt x="110332" y="755321"/>
                  </a:lnTo>
                  <a:cubicBezTo>
                    <a:pt x="49714" y="707308"/>
                    <a:pt x="9460" y="653042"/>
                    <a:pt x="0" y="607611"/>
                  </a:cubicBezTo>
                  <a:lnTo>
                    <a:pt x="2188" y="589574"/>
                  </a:lnTo>
                  <a:lnTo>
                    <a:pt x="16715" y="578661"/>
                  </a:lnTo>
                  <a:cubicBezTo>
                    <a:pt x="31406" y="573820"/>
                    <a:pt x="48658" y="571451"/>
                    <a:pt x="67795" y="571500"/>
                  </a:cubicBezTo>
                  <a:lnTo>
                    <a:pt x="137679" y="583333"/>
                  </a:lnTo>
                  <a:lnTo>
                    <a:pt x="110332" y="564821"/>
                  </a:lnTo>
                  <a:cubicBezTo>
                    <a:pt x="49714" y="516808"/>
                    <a:pt x="9460" y="462542"/>
                    <a:pt x="0" y="417111"/>
                  </a:cubicBezTo>
                  <a:lnTo>
                    <a:pt x="2188" y="399074"/>
                  </a:lnTo>
                  <a:lnTo>
                    <a:pt x="16715" y="388161"/>
                  </a:lnTo>
                  <a:cubicBezTo>
                    <a:pt x="31406" y="383320"/>
                    <a:pt x="48658" y="380951"/>
                    <a:pt x="67795" y="381000"/>
                  </a:cubicBezTo>
                  <a:lnTo>
                    <a:pt x="137679" y="392833"/>
                  </a:lnTo>
                  <a:lnTo>
                    <a:pt x="110332" y="374321"/>
                  </a:lnTo>
                  <a:cubicBezTo>
                    <a:pt x="49714" y="326308"/>
                    <a:pt x="9460" y="272042"/>
                    <a:pt x="0" y="226611"/>
                  </a:cubicBezTo>
                  <a:lnTo>
                    <a:pt x="2188" y="208574"/>
                  </a:lnTo>
                  <a:lnTo>
                    <a:pt x="16715" y="197661"/>
                  </a:lnTo>
                  <a:cubicBezTo>
                    <a:pt x="31406" y="192820"/>
                    <a:pt x="48658" y="190451"/>
                    <a:pt x="67795" y="190500"/>
                  </a:cubicBezTo>
                  <a:lnTo>
                    <a:pt x="137679" y="202333"/>
                  </a:lnTo>
                  <a:lnTo>
                    <a:pt x="110332" y="183821"/>
                  </a:lnTo>
                  <a:cubicBezTo>
                    <a:pt x="49714" y="135808"/>
                    <a:pt x="9460" y="81542"/>
                    <a:pt x="0" y="36111"/>
                  </a:cubicBezTo>
                  <a:lnTo>
                    <a:pt x="2188" y="18074"/>
                  </a:lnTo>
                  <a:lnTo>
                    <a:pt x="16715" y="7161"/>
                  </a:lnTo>
                  <a:cubicBezTo>
                    <a:pt x="31406" y="2320"/>
                    <a:pt x="48658" y="-49"/>
                    <a:pt x="67795" y="0"/>
                  </a:cubicBezTo>
                  <a:close/>
                </a:path>
              </a:pathLst>
            </a:custGeom>
            <a:solidFill>
              <a:srgbClr val="339933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411" name="フリーフォーム: 図形 410">
              <a:extLst>
                <a:ext uri="{FF2B5EF4-FFF2-40B4-BE49-F238E27FC236}">
                  <a16:creationId xmlns:a16="http://schemas.microsoft.com/office/drawing/2014/main" id="{37B4226A-20AC-4256-B0B4-842ED7819894}"/>
                </a:ext>
              </a:extLst>
            </p:cNvPr>
            <p:cNvSpPr/>
            <p:nvPr/>
          </p:nvSpPr>
          <p:spPr>
            <a:xfrm rot="19703970">
              <a:off x="4488922" y="2788085"/>
              <a:ext cx="224605" cy="418164"/>
            </a:xfrm>
            <a:custGeom>
              <a:avLst/>
              <a:gdLst>
                <a:gd name="connsiteX0" fmla="*/ 846978 w 914772"/>
                <a:gd name="connsiteY0" fmla="*/ 0 h 1060165"/>
                <a:gd name="connsiteX1" fmla="*/ 898057 w 914772"/>
                <a:gd name="connsiteY1" fmla="*/ 7161 h 1060165"/>
                <a:gd name="connsiteX2" fmla="*/ 912584 w 914772"/>
                <a:gd name="connsiteY2" fmla="*/ 18074 h 1060165"/>
                <a:gd name="connsiteX3" fmla="*/ 914772 w 914772"/>
                <a:gd name="connsiteY3" fmla="*/ 36111 h 1060165"/>
                <a:gd name="connsiteX4" fmla="*/ 804440 w 914772"/>
                <a:gd name="connsiteY4" fmla="*/ 183821 h 1060165"/>
                <a:gd name="connsiteX5" fmla="*/ 777094 w 914772"/>
                <a:gd name="connsiteY5" fmla="*/ 202334 h 1060165"/>
                <a:gd name="connsiteX6" fmla="*/ 846978 w 914772"/>
                <a:gd name="connsiteY6" fmla="*/ 190500 h 1060165"/>
                <a:gd name="connsiteX7" fmla="*/ 898057 w 914772"/>
                <a:gd name="connsiteY7" fmla="*/ 197661 h 1060165"/>
                <a:gd name="connsiteX8" fmla="*/ 912584 w 914772"/>
                <a:gd name="connsiteY8" fmla="*/ 208574 h 1060165"/>
                <a:gd name="connsiteX9" fmla="*/ 914772 w 914772"/>
                <a:gd name="connsiteY9" fmla="*/ 226611 h 1060165"/>
                <a:gd name="connsiteX10" fmla="*/ 804440 w 914772"/>
                <a:gd name="connsiteY10" fmla="*/ 374321 h 1060165"/>
                <a:gd name="connsiteX11" fmla="*/ 777094 w 914772"/>
                <a:gd name="connsiteY11" fmla="*/ 392834 h 1060165"/>
                <a:gd name="connsiteX12" fmla="*/ 846978 w 914772"/>
                <a:gd name="connsiteY12" fmla="*/ 381000 h 1060165"/>
                <a:gd name="connsiteX13" fmla="*/ 898057 w 914772"/>
                <a:gd name="connsiteY13" fmla="*/ 388161 h 1060165"/>
                <a:gd name="connsiteX14" fmla="*/ 912584 w 914772"/>
                <a:gd name="connsiteY14" fmla="*/ 399074 h 1060165"/>
                <a:gd name="connsiteX15" fmla="*/ 914772 w 914772"/>
                <a:gd name="connsiteY15" fmla="*/ 417111 h 1060165"/>
                <a:gd name="connsiteX16" fmla="*/ 804440 w 914772"/>
                <a:gd name="connsiteY16" fmla="*/ 564821 h 1060165"/>
                <a:gd name="connsiteX17" fmla="*/ 777094 w 914772"/>
                <a:gd name="connsiteY17" fmla="*/ 583334 h 1060165"/>
                <a:gd name="connsiteX18" fmla="*/ 846978 w 914772"/>
                <a:gd name="connsiteY18" fmla="*/ 571500 h 1060165"/>
                <a:gd name="connsiteX19" fmla="*/ 898057 w 914772"/>
                <a:gd name="connsiteY19" fmla="*/ 578661 h 1060165"/>
                <a:gd name="connsiteX20" fmla="*/ 912584 w 914772"/>
                <a:gd name="connsiteY20" fmla="*/ 589574 h 1060165"/>
                <a:gd name="connsiteX21" fmla="*/ 914772 w 914772"/>
                <a:gd name="connsiteY21" fmla="*/ 607611 h 1060165"/>
                <a:gd name="connsiteX22" fmla="*/ 804440 w 914772"/>
                <a:gd name="connsiteY22" fmla="*/ 755321 h 1060165"/>
                <a:gd name="connsiteX23" fmla="*/ 767711 w 914772"/>
                <a:gd name="connsiteY23" fmla="*/ 780185 h 1060165"/>
                <a:gd name="connsiteX24" fmla="*/ 846978 w 914772"/>
                <a:gd name="connsiteY24" fmla="*/ 766763 h 1060165"/>
                <a:gd name="connsiteX25" fmla="*/ 898057 w 914772"/>
                <a:gd name="connsiteY25" fmla="*/ 773924 h 1060165"/>
                <a:gd name="connsiteX26" fmla="*/ 912584 w 914772"/>
                <a:gd name="connsiteY26" fmla="*/ 784837 h 1060165"/>
                <a:gd name="connsiteX27" fmla="*/ 914772 w 914772"/>
                <a:gd name="connsiteY27" fmla="*/ 802874 h 1060165"/>
                <a:gd name="connsiteX28" fmla="*/ 737421 w 914772"/>
                <a:gd name="connsiteY28" fmla="*/ 995953 h 1060165"/>
                <a:gd name="connsiteX29" fmla="*/ 481534 w 914772"/>
                <a:gd name="connsiteY29" fmla="*/ 1053004 h 1060165"/>
                <a:gd name="connsiteX30" fmla="*/ 467007 w 914772"/>
                <a:gd name="connsiteY30" fmla="*/ 1042091 h 1060165"/>
                <a:gd name="connsiteX31" fmla="*/ 464819 w 914772"/>
                <a:gd name="connsiteY31" fmla="*/ 1024054 h 1060165"/>
                <a:gd name="connsiteX32" fmla="*/ 575151 w 914772"/>
                <a:gd name="connsiteY32" fmla="*/ 876344 h 1060165"/>
                <a:gd name="connsiteX33" fmla="*/ 609534 w 914772"/>
                <a:gd name="connsiteY33" fmla="*/ 853068 h 1060165"/>
                <a:gd name="connsiteX34" fmla="*/ 594997 w 914772"/>
                <a:gd name="connsiteY34" fmla="*/ 857560 h 1060165"/>
                <a:gd name="connsiteX35" fmla="*/ 481534 w 914772"/>
                <a:gd name="connsiteY35" fmla="*/ 857741 h 1060165"/>
                <a:gd name="connsiteX36" fmla="*/ 467007 w 914772"/>
                <a:gd name="connsiteY36" fmla="*/ 846828 h 1060165"/>
                <a:gd name="connsiteX37" fmla="*/ 464819 w 914772"/>
                <a:gd name="connsiteY37" fmla="*/ 828791 h 1060165"/>
                <a:gd name="connsiteX38" fmla="*/ 575151 w 914772"/>
                <a:gd name="connsiteY38" fmla="*/ 681081 h 1060165"/>
                <a:gd name="connsiteX39" fmla="*/ 596589 w 914772"/>
                <a:gd name="connsiteY39" fmla="*/ 666568 h 1060165"/>
                <a:gd name="connsiteX40" fmla="*/ 594997 w 914772"/>
                <a:gd name="connsiteY40" fmla="*/ 667060 h 1060165"/>
                <a:gd name="connsiteX41" fmla="*/ 481534 w 914772"/>
                <a:gd name="connsiteY41" fmla="*/ 667241 h 1060165"/>
                <a:gd name="connsiteX42" fmla="*/ 467007 w 914772"/>
                <a:gd name="connsiteY42" fmla="*/ 656328 h 1060165"/>
                <a:gd name="connsiteX43" fmla="*/ 464819 w 914772"/>
                <a:gd name="connsiteY43" fmla="*/ 638291 h 1060165"/>
                <a:gd name="connsiteX44" fmla="*/ 575151 w 914772"/>
                <a:gd name="connsiteY44" fmla="*/ 490581 h 1060165"/>
                <a:gd name="connsiteX45" fmla="*/ 596589 w 914772"/>
                <a:gd name="connsiteY45" fmla="*/ 476068 h 1060165"/>
                <a:gd name="connsiteX46" fmla="*/ 594997 w 914772"/>
                <a:gd name="connsiteY46" fmla="*/ 476560 h 1060165"/>
                <a:gd name="connsiteX47" fmla="*/ 481534 w 914772"/>
                <a:gd name="connsiteY47" fmla="*/ 476741 h 1060165"/>
                <a:gd name="connsiteX48" fmla="*/ 467007 w 914772"/>
                <a:gd name="connsiteY48" fmla="*/ 465828 h 1060165"/>
                <a:gd name="connsiteX49" fmla="*/ 464819 w 914772"/>
                <a:gd name="connsiteY49" fmla="*/ 447791 h 1060165"/>
                <a:gd name="connsiteX50" fmla="*/ 575151 w 914772"/>
                <a:gd name="connsiteY50" fmla="*/ 300081 h 1060165"/>
                <a:gd name="connsiteX51" fmla="*/ 596589 w 914772"/>
                <a:gd name="connsiteY51" fmla="*/ 285568 h 1060165"/>
                <a:gd name="connsiteX52" fmla="*/ 594997 w 914772"/>
                <a:gd name="connsiteY52" fmla="*/ 286060 h 1060165"/>
                <a:gd name="connsiteX53" fmla="*/ 481534 w 914772"/>
                <a:gd name="connsiteY53" fmla="*/ 286241 h 1060165"/>
                <a:gd name="connsiteX54" fmla="*/ 467007 w 914772"/>
                <a:gd name="connsiteY54" fmla="*/ 275328 h 1060165"/>
                <a:gd name="connsiteX55" fmla="*/ 464819 w 914772"/>
                <a:gd name="connsiteY55" fmla="*/ 257291 h 1060165"/>
                <a:gd name="connsiteX56" fmla="*/ 642170 w 914772"/>
                <a:gd name="connsiteY56" fmla="*/ 64212 h 1060165"/>
                <a:gd name="connsiteX57" fmla="*/ 846978 w 914772"/>
                <a:gd name="connsiteY57" fmla="*/ 0 h 1060165"/>
                <a:gd name="connsiteX58" fmla="*/ 67795 w 914772"/>
                <a:gd name="connsiteY58" fmla="*/ 0 h 1060165"/>
                <a:gd name="connsiteX59" fmla="*/ 272602 w 914772"/>
                <a:gd name="connsiteY59" fmla="*/ 64212 h 1060165"/>
                <a:gd name="connsiteX60" fmla="*/ 449953 w 914772"/>
                <a:gd name="connsiteY60" fmla="*/ 257291 h 1060165"/>
                <a:gd name="connsiteX61" fmla="*/ 447765 w 914772"/>
                <a:gd name="connsiteY61" fmla="*/ 275328 h 1060165"/>
                <a:gd name="connsiteX62" fmla="*/ 433238 w 914772"/>
                <a:gd name="connsiteY62" fmla="*/ 286241 h 1060165"/>
                <a:gd name="connsiteX63" fmla="*/ 319775 w 914772"/>
                <a:gd name="connsiteY63" fmla="*/ 286060 h 1060165"/>
                <a:gd name="connsiteX64" fmla="*/ 318183 w 914772"/>
                <a:gd name="connsiteY64" fmla="*/ 285568 h 1060165"/>
                <a:gd name="connsiteX65" fmla="*/ 339621 w 914772"/>
                <a:gd name="connsiteY65" fmla="*/ 300081 h 1060165"/>
                <a:gd name="connsiteX66" fmla="*/ 449953 w 914772"/>
                <a:gd name="connsiteY66" fmla="*/ 447791 h 1060165"/>
                <a:gd name="connsiteX67" fmla="*/ 447765 w 914772"/>
                <a:gd name="connsiteY67" fmla="*/ 465828 h 1060165"/>
                <a:gd name="connsiteX68" fmla="*/ 433238 w 914772"/>
                <a:gd name="connsiteY68" fmla="*/ 476741 h 1060165"/>
                <a:gd name="connsiteX69" fmla="*/ 319775 w 914772"/>
                <a:gd name="connsiteY69" fmla="*/ 476560 h 1060165"/>
                <a:gd name="connsiteX70" fmla="*/ 318183 w 914772"/>
                <a:gd name="connsiteY70" fmla="*/ 476068 h 1060165"/>
                <a:gd name="connsiteX71" fmla="*/ 339621 w 914772"/>
                <a:gd name="connsiteY71" fmla="*/ 490581 h 1060165"/>
                <a:gd name="connsiteX72" fmla="*/ 449953 w 914772"/>
                <a:gd name="connsiteY72" fmla="*/ 638291 h 1060165"/>
                <a:gd name="connsiteX73" fmla="*/ 447765 w 914772"/>
                <a:gd name="connsiteY73" fmla="*/ 656328 h 1060165"/>
                <a:gd name="connsiteX74" fmla="*/ 433238 w 914772"/>
                <a:gd name="connsiteY74" fmla="*/ 667241 h 1060165"/>
                <a:gd name="connsiteX75" fmla="*/ 319775 w 914772"/>
                <a:gd name="connsiteY75" fmla="*/ 667060 h 1060165"/>
                <a:gd name="connsiteX76" fmla="*/ 318183 w 914772"/>
                <a:gd name="connsiteY76" fmla="*/ 666568 h 1060165"/>
                <a:gd name="connsiteX77" fmla="*/ 339621 w 914772"/>
                <a:gd name="connsiteY77" fmla="*/ 681081 h 1060165"/>
                <a:gd name="connsiteX78" fmla="*/ 449953 w 914772"/>
                <a:gd name="connsiteY78" fmla="*/ 828791 h 1060165"/>
                <a:gd name="connsiteX79" fmla="*/ 447765 w 914772"/>
                <a:gd name="connsiteY79" fmla="*/ 846828 h 1060165"/>
                <a:gd name="connsiteX80" fmla="*/ 433238 w 914772"/>
                <a:gd name="connsiteY80" fmla="*/ 857741 h 1060165"/>
                <a:gd name="connsiteX81" fmla="*/ 319775 w 914772"/>
                <a:gd name="connsiteY81" fmla="*/ 857560 h 1060165"/>
                <a:gd name="connsiteX82" fmla="*/ 305238 w 914772"/>
                <a:gd name="connsiteY82" fmla="*/ 853068 h 1060165"/>
                <a:gd name="connsiteX83" fmla="*/ 339621 w 914772"/>
                <a:gd name="connsiteY83" fmla="*/ 876344 h 1060165"/>
                <a:gd name="connsiteX84" fmla="*/ 449953 w 914772"/>
                <a:gd name="connsiteY84" fmla="*/ 1024054 h 1060165"/>
                <a:gd name="connsiteX85" fmla="*/ 447765 w 914772"/>
                <a:gd name="connsiteY85" fmla="*/ 1042091 h 1060165"/>
                <a:gd name="connsiteX86" fmla="*/ 433238 w 914772"/>
                <a:gd name="connsiteY86" fmla="*/ 1053004 h 1060165"/>
                <a:gd name="connsiteX87" fmla="*/ 177351 w 914772"/>
                <a:gd name="connsiteY87" fmla="*/ 995953 h 1060165"/>
                <a:gd name="connsiteX88" fmla="*/ 0 w 914772"/>
                <a:gd name="connsiteY88" fmla="*/ 802874 h 1060165"/>
                <a:gd name="connsiteX89" fmla="*/ 2188 w 914772"/>
                <a:gd name="connsiteY89" fmla="*/ 784837 h 1060165"/>
                <a:gd name="connsiteX90" fmla="*/ 16715 w 914772"/>
                <a:gd name="connsiteY90" fmla="*/ 773924 h 1060165"/>
                <a:gd name="connsiteX91" fmla="*/ 67795 w 914772"/>
                <a:gd name="connsiteY91" fmla="*/ 766763 h 1060165"/>
                <a:gd name="connsiteX92" fmla="*/ 147061 w 914772"/>
                <a:gd name="connsiteY92" fmla="*/ 780185 h 1060165"/>
                <a:gd name="connsiteX93" fmla="*/ 110332 w 914772"/>
                <a:gd name="connsiteY93" fmla="*/ 755321 h 1060165"/>
                <a:gd name="connsiteX94" fmla="*/ 0 w 914772"/>
                <a:gd name="connsiteY94" fmla="*/ 607611 h 1060165"/>
                <a:gd name="connsiteX95" fmla="*/ 2188 w 914772"/>
                <a:gd name="connsiteY95" fmla="*/ 589574 h 1060165"/>
                <a:gd name="connsiteX96" fmla="*/ 16715 w 914772"/>
                <a:gd name="connsiteY96" fmla="*/ 578661 h 1060165"/>
                <a:gd name="connsiteX97" fmla="*/ 67795 w 914772"/>
                <a:gd name="connsiteY97" fmla="*/ 571500 h 1060165"/>
                <a:gd name="connsiteX98" fmla="*/ 137679 w 914772"/>
                <a:gd name="connsiteY98" fmla="*/ 583333 h 1060165"/>
                <a:gd name="connsiteX99" fmla="*/ 110332 w 914772"/>
                <a:gd name="connsiteY99" fmla="*/ 564821 h 1060165"/>
                <a:gd name="connsiteX100" fmla="*/ 0 w 914772"/>
                <a:gd name="connsiteY100" fmla="*/ 417111 h 1060165"/>
                <a:gd name="connsiteX101" fmla="*/ 2188 w 914772"/>
                <a:gd name="connsiteY101" fmla="*/ 399074 h 1060165"/>
                <a:gd name="connsiteX102" fmla="*/ 16715 w 914772"/>
                <a:gd name="connsiteY102" fmla="*/ 388161 h 1060165"/>
                <a:gd name="connsiteX103" fmla="*/ 67795 w 914772"/>
                <a:gd name="connsiteY103" fmla="*/ 381000 h 1060165"/>
                <a:gd name="connsiteX104" fmla="*/ 137679 w 914772"/>
                <a:gd name="connsiteY104" fmla="*/ 392833 h 1060165"/>
                <a:gd name="connsiteX105" fmla="*/ 110332 w 914772"/>
                <a:gd name="connsiteY105" fmla="*/ 374321 h 1060165"/>
                <a:gd name="connsiteX106" fmla="*/ 0 w 914772"/>
                <a:gd name="connsiteY106" fmla="*/ 226611 h 1060165"/>
                <a:gd name="connsiteX107" fmla="*/ 2188 w 914772"/>
                <a:gd name="connsiteY107" fmla="*/ 208574 h 1060165"/>
                <a:gd name="connsiteX108" fmla="*/ 16715 w 914772"/>
                <a:gd name="connsiteY108" fmla="*/ 197661 h 1060165"/>
                <a:gd name="connsiteX109" fmla="*/ 67795 w 914772"/>
                <a:gd name="connsiteY109" fmla="*/ 190500 h 1060165"/>
                <a:gd name="connsiteX110" fmla="*/ 137679 w 914772"/>
                <a:gd name="connsiteY110" fmla="*/ 202333 h 1060165"/>
                <a:gd name="connsiteX111" fmla="*/ 110332 w 914772"/>
                <a:gd name="connsiteY111" fmla="*/ 183821 h 1060165"/>
                <a:gd name="connsiteX112" fmla="*/ 0 w 914772"/>
                <a:gd name="connsiteY112" fmla="*/ 36111 h 1060165"/>
                <a:gd name="connsiteX113" fmla="*/ 2188 w 914772"/>
                <a:gd name="connsiteY113" fmla="*/ 18074 h 1060165"/>
                <a:gd name="connsiteX114" fmla="*/ 16715 w 914772"/>
                <a:gd name="connsiteY114" fmla="*/ 7161 h 1060165"/>
                <a:gd name="connsiteX115" fmla="*/ 67795 w 914772"/>
                <a:gd name="connsiteY115" fmla="*/ 0 h 106016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  <a:cxn ang="0">
                  <a:pos x="connsiteX55" y="connsiteY55"/>
                </a:cxn>
                <a:cxn ang="0">
                  <a:pos x="connsiteX56" y="connsiteY56"/>
                </a:cxn>
                <a:cxn ang="0">
                  <a:pos x="connsiteX57" y="connsiteY57"/>
                </a:cxn>
                <a:cxn ang="0">
                  <a:pos x="connsiteX58" y="connsiteY58"/>
                </a:cxn>
                <a:cxn ang="0">
                  <a:pos x="connsiteX59" y="connsiteY59"/>
                </a:cxn>
                <a:cxn ang="0">
                  <a:pos x="connsiteX60" y="connsiteY60"/>
                </a:cxn>
                <a:cxn ang="0">
                  <a:pos x="connsiteX61" y="connsiteY61"/>
                </a:cxn>
                <a:cxn ang="0">
                  <a:pos x="connsiteX62" y="connsiteY62"/>
                </a:cxn>
                <a:cxn ang="0">
                  <a:pos x="connsiteX63" y="connsiteY63"/>
                </a:cxn>
                <a:cxn ang="0">
                  <a:pos x="connsiteX64" y="connsiteY64"/>
                </a:cxn>
                <a:cxn ang="0">
                  <a:pos x="connsiteX65" y="connsiteY65"/>
                </a:cxn>
                <a:cxn ang="0">
                  <a:pos x="connsiteX66" y="connsiteY66"/>
                </a:cxn>
                <a:cxn ang="0">
                  <a:pos x="connsiteX67" y="connsiteY67"/>
                </a:cxn>
                <a:cxn ang="0">
                  <a:pos x="connsiteX68" y="connsiteY68"/>
                </a:cxn>
                <a:cxn ang="0">
                  <a:pos x="connsiteX69" y="connsiteY69"/>
                </a:cxn>
                <a:cxn ang="0">
                  <a:pos x="connsiteX70" y="connsiteY70"/>
                </a:cxn>
                <a:cxn ang="0">
                  <a:pos x="connsiteX71" y="connsiteY71"/>
                </a:cxn>
                <a:cxn ang="0">
                  <a:pos x="connsiteX72" y="connsiteY72"/>
                </a:cxn>
                <a:cxn ang="0">
                  <a:pos x="connsiteX73" y="connsiteY73"/>
                </a:cxn>
                <a:cxn ang="0">
                  <a:pos x="connsiteX74" y="connsiteY74"/>
                </a:cxn>
                <a:cxn ang="0">
                  <a:pos x="connsiteX75" y="connsiteY75"/>
                </a:cxn>
                <a:cxn ang="0">
                  <a:pos x="connsiteX76" y="connsiteY76"/>
                </a:cxn>
                <a:cxn ang="0">
                  <a:pos x="connsiteX77" y="connsiteY77"/>
                </a:cxn>
                <a:cxn ang="0">
                  <a:pos x="connsiteX78" y="connsiteY78"/>
                </a:cxn>
                <a:cxn ang="0">
                  <a:pos x="connsiteX79" y="connsiteY79"/>
                </a:cxn>
                <a:cxn ang="0">
                  <a:pos x="connsiteX80" y="connsiteY80"/>
                </a:cxn>
                <a:cxn ang="0">
                  <a:pos x="connsiteX81" y="connsiteY81"/>
                </a:cxn>
                <a:cxn ang="0">
                  <a:pos x="connsiteX82" y="connsiteY82"/>
                </a:cxn>
                <a:cxn ang="0">
                  <a:pos x="connsiteX83" y="connsiteY83"/>
                </a:cxn>
                <a:cxn ang="0">
                  <a:pos x="connsiteX84" y="connsiteY84"/>
                </a:cxn>
                <a:cxn ang="0">
                  <a:pos x="connsiteX85" y="connsiteY85"/>
                </a:cxn>
                <a:cxn ang="0">
                  <a:pos x="connsiteX86" y="connsiteY86"/>
                </a:cxn>
                <a:cxn ang="0">
                  <a:pos x="connsiteX87" y="connsiteY87"/>
                </a:cxn>
                <a:cxn ang="0">
                  <a:pos x="connsiteX88" y="connsiteY88"/>
                </a:cxn>
                <a:cxn ang="0">
                  <a:pos x="connsiteX89" y="connsiteY89"/>
                </a:cxn>
                <a:cxn ang="0">
                  <a:pos x="connsiteX90" y="connsiteY90"/>
                </a:cxn>
                <a:cxn ang="0">
                  <a:pos x="connsiteX91" y="connsiteY91"/>
                </a:cxn>
                <a:cxn ang="0">
                  <a:pos x="connsiteX92" y="connsiteY92"/>
                </a:cxn>
                <a:cxn ang="0">
                  <a:pos x="connsiteX93" y="connsiteY93"/>
                </a:cxn>
                <a:cxn ang="0">
                  <a:pos x="connsiteX94" y="connsiteY94"/>
                </a:cxn>
                <a:cxn ang="0">
                  <a:pos x="connsiteX95" y="connsiteY95"/>
                </a:cxn>
                <a:cxn ang="0">
                  <a:pos x="connsiteX96" y="connsiteY96"/>
                </a:cxn>
                <a:cxn ang="0">
                  <a:pos x="connsiteX97" y="connsiteY97"/>
                </a:cxn>
                <a:cxn ang="0">
                  <a:pos x="connsiteX98" y="connsiteY98"/>
                </a:cxn>
                <a:cxn ang="0">
                  <a:pos x="connsiteX99" y="connsiteY99"/>
                </a:cxn>
                <a:cxn ang="0">
                  <a:pos x="connsiteX100" y="connsiteY100"/>
                </a:cxn>
                <a:cxn ang="0">
                  <a:pos x="connsiteX101" y="connsiteY101"/>
                </a:cxn>
                <a:cxn ang="0">
                  <a:pos x="connsiteX102" y="connsiteY102"/>
                </a:cxn>
                <a:cxn ang="0">
                  <a:pos x="connsiteX103" y="connsiteY103"/>
                </a:cxn>
                <a:cxn ang="0">
                  <a:pos x="connsiteX104" y="connsiteY104"/>
                </a:cxn>
                <a:cxn ang="0">
                  <a:pos x="connsiteX105" y="connsiteY105"/>
                </a:cxn>
                <a:cxn ang="0">
                  <a:pos x="connsiteX106" y="connsiteY106"/>
                </a:cxn>
                <a:cxn ang="0">
                  <a:pos x="connsiteX107" y="connsiteY107"/>
                </a:cxn>
                <a:cxn ang="0">
                  <a:pos x="connsiteX108" y="connsiteY108"/>
                </a:cxn>
                <a:cxn ang="0">
                  <a:pos x="connsiteX109" y="connsiteY109"/>
                </a:cxn>
                <a:cxn ang="0">
                  <a:pos x="connsiteX110" y="connsiteY110"/>
                </a:cxn>
                <a:cxn ang="0">
                  <a:pos x="connsiteX111" y="connsiteY111"/>
                </a:cxn>
                <a:cxn ang="0">
                  <a:pos x="connsiteX112" y="connsiteY112"/>
                </a:cxn>
                <a:cxn ang="0">
                  <a:pos x="connsiteX113" y="connsiteY113"/>
                </a:cxn>
                <a:cxn ang="0">
                  <a:pos x="connsiteX114" y="connsiteY114"/>
                </a:cxn>
                <a:cxn ang="0">
                  <a:pos x="connsiteX115" y="connsiteY115"/>
                </a:cxn>
              </a:cxnLst>
              <a:rect l="l" t="t" r="r" b="b"/>
              <a:pathLst>
                <a:path w="914772" h="1060165">
                  <a:moveTo>
                    <a:pt x="846978" y="0"/>
                  </a:moveTo>
                  <a:cubicBezTo>
                    <a:pt x="866114" y="-49"/>
                    <a:pt x="883366" y="2320"/>
                    <a:pt x="898057" y="7161"/>
                  </a:cubicBezTo>
                  <a:lnTo>
                    <a:pt x="912584" y="18074"/>
                  </a:lnTo>
                  <a:lnTo>
                    <a:pt x="914772" y="36111"/>
                  </a:lnTo>
                  <a:cubicBezTo>
                    <a:pt x="905312" y="81542"/>
                    <a:pt x="865058" y="135808"/>
                    <a:pt x="804440" y="183821"/>
                  </a:cubicBezTo>
                  <a:lnTo>
                    <a:pt x="777094" y="202334"/>
                  </a:lnTo>
                  <a:lnTo>
                    <a:pt x="846978" y="190500"/>
                  </a:lnTo>
                  <a:cubicBezTo>
                    <a:pt x="866114" y="190451"/>
                    <a:pt x="883366" y="192820"/>
                    <a:pt x="898057" y="197661"/>
                  </a:cubicBezTo>
                  <a:lnTo>
                    <a:pt x="912584" y="208574"/>
                  </a:lnTo>
                  <a:lnTo>
                    <a:pt x="914772" y="226611"/>
                  </a:lnTo>
                  <a:cubicBezTo>
                    <a:pt x="905312" y="272042"/>
                    <a:pt x="865058" y="326308"/>
                    <a:pt x="804440" y="374321"/>
                  </a:cubicBezTo>
                  <a:lnTo>
                    <a:pt x="777094" y="392834"/>
                  </a:lnTo>
                  <a:lnTo>
                    <a:pt x="846978" y="381000"/>
                  </a:lnTo>
                  <a:cubicBezTo>
                    <a:pt x="866114" y="380951"/>
                    <a:pt x="883366" y="383320"/>
                    <a:pt x="898057" y="388161"/>
                  </a:cubicBezTo>
                  <a:lnTo>
                    <a:pt x="912584" y="399074"/>
                  </a:lnTo>
                  <a:lnTo>
                    <a:pt x="914772" y="417111"/>
                  </a:lnTo>
                  <a:cubicBezTo>
                    <a:pt x="905312" y="462542"/>
                    <a:pt x="865058" y="516808"/>
                    <a:pt x="804440" y="564821"/>
                  </a:cubicBezTo>
                  <a:lnTo>
                    <a:pt x="777094" y="583334"/>
                  </a:lnTo>
                  <a:lnTo>
                    <a:pt x="846978" y="571500"/>
                  </a:lnTo>
                  <a:cubicBezTo>
                    <a:pt x="866114" y="571451"/>
                    <a:pt x="883366" y="573820"/>
                    <a:pt x="898057" y="578661"/>
                  </a:cubicBezTo>
                  <a:lnTo>
                    <a:pt x="912584" y="589574"/>
                  </a:lnTo>
                  <a:lnTo>
                    <a:pt x="914772" y="607611"/>
                  </a:lnTo>
                  <a:cubicBezTo>
                    <a:pt x="905312" y="653042"/>
                    <a:pt x="865058" y="707308"/>
                    <a:pt x="804440" y="755321"/>
                  </a:cubicBezTo>
                  <a:lnTo>
                    <a:pt x="767711" y="780185"/>
                  </a:lnTo>
                  <a:lnTo>
                    <a:pt x="846978" y="766763"/>
                  </a:lnTo>
                  <a:cubicBezTo>
                    <a:pt x="866114" y="766714"/>
                    <a:pt x="883366" y="769083"/>
                    <a:pt x="898057" y="773924"/>
                  </a:cubicBezTo>
                  <a:lnTo>
                    <a:pt x="912584" y="784837"/>
                  </a:lnTo>
                  <a:lnTo>
                    <a:pt x="914772" y="802874"/>
                  </a:lnTo>
                  <a:cubicBezTo>
                    <a:pt x="902159" y="863448"/>
                    <a:pt x="834800" y="939731"/>
                    <a:pt x="737421" y="995953"/>
                  </a:cubicBezTo>
                  <a:cubicBezTo>
                    <a:pt x="640042" y="1052175"/>
                    <a:pt x="540299" y="1072368"/>
                    <a:pt x="481534" y="1053004"/>
                  </a:cubicBezTo>
                  <a:lnTo>
                    <a:pt x="467007" y="1042091"/>
                  </a:lnTo>
                  <a:lnTo>
                    <a:pt x="464819" y="1024054"/>
                  </a:lnTo>
                  <a:cubicBezTo>
                    <a:pt x="474279" y="978624"/>
                    <a:pt x="514533" y="924357"/>
                    <a:pt x="575151" y="876344"/>
                  </a:cubicBezTo>
                  <a:lnTo>
                    <a:pt x="609534" y="853068"/>
                  </a:lnTo>
                  <a:lnTo>
                    <a:pt x="594997" y="857560"/>
                  </a:lnTo>
                  <a:cubicBezTo>
                    <a:pt x="550544" y="867216"/>
                    <a:pt x="510917" y="867423"/>
                    <a:pt x="481534" y="857741"/>
                  </a:cubicBezTo>
                  <a:lnTo>
                    <a:pt x="467007" y="846828"/>
                  </a:lnTo>
                  <a:lnTo>
                    <a:pt x="464819" y="828791"/>
                  </a:lnTo>
                  <a:cubicBezTo>
                    <a:pt x="474279" y="783361"/>
                    <a:pt x="514533" y="729094"/>
                    <a:pt x="575151" y="681081"/>
                  </a:cubicBezTo>
                  <a:lnTo>
                    <a:pt x="596589" y="666568"/>
                  </a:lnTo>
                  <a:lnTo>
                    <a:pt x="594997" y="667060"/>
                  </a:lnTo>
                  <a:cubicBezTo>
                    <a:pt x="550544" y="676716"/>
                    <a:pt x="510917" y="676923"/>
                    <a:pt x="481534" y="667241"/>
                  </a:cubicBezTo>
                  <a:lnTo>
                    <a:pt x="467007" y="656328"/>
                  </a:lnTo>
                  <a:lnTo>
                    <a:pt x="464819" y="638291"/>
                  </a:lnTo>
                  <a:cubicBezTo>
                    <a:pt x="474279" y="592861"/>
                    <a:pt x="514533" y="538594"/>
                    <a:pt x="575151" y="490581"/>
                  </a:cubicBezTo>
                  <a:lnTo>
                    <a:pt x="596589" y="476068"/>
                  </a:lnTo>
                  <a:lnTo>
                    <a:pt x="594997" y="476560"/>
                  </a:lnTo>
                  <a:cubicBezTo>
                    <a:pt x="550544" y="486216"/>
                    <a:pt x="510917" y="486423"/>
                    <a:pt x="481534" y="476741"/>
                  </a:cubicBezTo>
                  <a:lnTo>
                    <a:pt x="467007" y="465828"/>
                  </a:lnTo>
                  <a:lnTo>
                    <a:pt x="464819" y="447791"/>
                  </a:lnTo>
                  <a:cubicBezTo>
                    <a:pt x="474279" y="402361"/>
                    <a:pt x="514533" y="348094"/>
                    <a:pt x="575151" y="300081"/>
                  </a:cubicBezTo>
                  <a:lnTo>
                    <a:pt x="596589" y="285568"/>
                  </a:lnTo>
                  <a:lnTo>
                    <a:pt x="594997" y="286060"/>
                  </a:lnTo>
                  <a:cubicBezTo>
                    <a:pt x="550544" y="295716"/>
                    <a:pt x="510917" y="295923"/>
                    <a:pt x="481534" y="286241"/>
                  </a:cubicBezTo>
                  <a:lnTo>
                    <a:pt x="467007" y="275328"/>
                  </a:lnTo>
                  <a:lnTo>
                    <a:pt x="464819" y="257291"/>
                  </a:lnTo>
                  <a:cubicBezTo>
                    <a:pt x="477432" y="196717"/>
                    <a:pt x="544791" y="120434"/>
                    <a:pt x="642170" y="64212"/>
                  </a:cubicBezTo>
                  <a:cubicBezTo>
                    <a:pt x="715205" y="22045"/>
                    <a:pt x="789569" y="145"/>
                    <a:pt x="846978" y="0"/>
                  </a:cubicBezTo>
                  <a:close/>
                  <a:moveTo>
                    <a:pt x="67795" y="0"/>
                  </a:moveTo>
                  <a:cubicBezTo>
                    <a:pt x="125203" y="145"/>
                    <a:pt x="199567" y="22045"/>
                    <a:pt x="272602" y="64212"/>
                  </a:cubicBezTo>
                  <a:cubicBezTo>
                    <a:pt x="369981" y="120434"/>
                    <a:pt x="437340" y="196717"/>
                    <a:pt x="449953" y="257291"/>
                  </a:cubicBezTo>
                  <a:lnTo>
                    <a:pt x="447765" y="275328"/>
                  </a:lnTo>
                  <a:lnTo>
                    <a:pt x="433238" y="286241"/>
                  </a:lnTo>
                  <a:cubicBezTo>
                    <a:pt x="403856" y="295923"/>
                    <a:pt x="364229" y="295716"/>
                    <a:pt x="319775" y="286060"/>
                  </a:cubicBezTo>
                  <a:lnTo>
                    <a:pt x="318183" y="285568"/>
                  </a:lnTo>
                  <a:lnTo>
                    <a:pt x="339621" y="300081"/>
                  </a:lnTo>
                  <a:cubicBezTo>
                    <a:pt x="400239" y="348094"/>
                    <a:pt x="440493" y="402361"/>
                    <a:pt x="449953" y="447791"/>
                  </a:cubicBezTo>
                  <a:lnTo>
                    <a:pt x="447765" y="465828"/>
                  </a:lnTo>
                  <a:lnTo>
                    <a:pt x="433238" y="476741"/>
                  </a:lnTo>
                  <a:cubicBezTo>
                    <a:pt x="403856" y="486423"/>
                    <a:pt x="364229" y="486216"/>
                    <a:pt x="319775" y="476560"/>
                  </a:cubicBezTo>
                  <a:lnTo>
                    <a:pt x="318183" y="476068"/>
                  </a:lnTo>
                  <a:lnTo>
                    <a:pt x="339621" y="490581"/>
                  </a:lnTo>
                  <a:cubicBezTo>
                    <a:pt x="400239" y="538594"/>
                    <a:pt x="440493" y="592861"/>
                    <a:pt x="449953" y="638291"/>
                  </a:cubicBezTo>
                  <a:lnTo>
                    <a:pt x="447765" y="656328"/>
                  </a:lnTo>
                  <a:lnTo>
                    <a:pt x="433238" y="667241"/>
                  </a:lnTo>
                  <a:cubicBezTo>
                    <a:pt x="403856" y="676923"/>
                    <a:pt x="364229" y="676716"/>
                    <a:pt x="319775" y="667060"/>
                  </a:cubicBezTo>
                  <a:lnTo>
                    <a:pt x="318183" y="666568"/>
                  </a:lnTo>
                  <a:lnTo>
                    <a:pt x="339621" y="681081"/>
                  </a:lnTo>
                  <a:cubicBezTo>
                    <a:pt x="400239" y="729094"/>
                    <a:pt x="440493" y="783361"/>
                    <a:pt x="449953" y="828791"/>
                  </a:cubicBezTo>
                  <a:lnTo>
                    <a:pt x="447765" y="846828"/>
                  </a:lnTo>
                  <a:lnTo>
                    <a:pt x="433238" y="857741"/>
                  </a:lnTo>
                  <a:cubicBezTo>
                    <a:pt x="403856" y="867423"/>
                    <a:pt x="364229" y="867216"/>
                    <a:pt x="319775" y="857560"/>
                  </a:cubicBezTo>
                  <a:lnTo>
                    <a:pt x="305238" y="853068"/>
                  </a:lnTo>
                  <a:lnTo>
                    <a:pt x="339621" y="876344"/>
                  </a:lnTo>
                  <a:cubicBezTo>
                    <a:pt x="400239" y="924357"/>
                    <a:pt x="440493" y="978624"/>
                    <a:pt x="449953" y="1024054"/>
                  </a:cubicBezTo>
                  <a:lnTo>
                    <a:pt x="447765" y="1042091"/>
                  </a:lnTo>
                  <a:lnTo>
                    <a:pt x="433238" y="1053004"/>
                  </a:lnTo>
                  <a:cubicBezTo>
                    <a:pt x="374473" y="1072368"/>
                    <a:pt x="274730" y="1052175"/>
                    <a:pt x="177351" y="995953"/>
                  </a:cubicBezTo>
                  <a:cubicBezTo>
                    <a:pt x="79972" y="939731"/>
                    <a:pt x="12613" y="863448"/>
                    <a:pt x="0" y="802874"/>
                  </a:cubicBezTo>
                  <a:lnTo>
                    <a:pt x="2188" y="784837"/>
                  </a:lnTo>
                  <a:lnTo>
                    <a:pt x="16715" y="773924"/>
                  </a:lnTo>
                  <a:cubicBezTo>
                    <a:pt x="31406" y="769083"/>
                    <a:pt x="48658" y="766714"/>
                    <a:pt x="67795" y="766763"/>
                  </a:cubicBezTo>
                  <a:lnTo>
                    <a:pt x="147061" y="780185"/>
                  </a:lnTo>
                  <a:lnTo>
                    <a:pt x="110332" y="755321"/>
                  </a:lnTo>
                  <a:cubicBezTo>
                    <a:pt x="49714" y="707308"/>
                    <a:pt x="9460" y="653042"/>
                    <a:pt x="0" y="607611"/>
                  </a:cubicBezTo>
                  <a:lnTo>
                    <a:pt x="2188" y="589574"/>
                  </a:lnTo>
                  <a:lnTo>
                    <a:pt x="16715" y="578661"/>
                  </a:lnTo>
                  <a:cubicBezTo>
                    <a:pt x="31406" y="573820"/>
                    <a:pt x="48658" y="571451"/>
                    <a:pt x="67795" y="571500"/>
                  </a:cubicBezTo>
                  <a:lnTo>
                    <a:pt x="137679" y="583333"/>
                  </a:lnTo>
                  <a:lnTo>
                    <a:pt x="110332" y="564821"/>
                  </a:lnTo>
                  <a:cubicBezTo>
                    <a:pt x="49714" y="516808"/>
                    <a:pt x="9460" y="462542"/>
                    <a:pt x="0" y="417111"/>
                  </a:cubicBezTo>
                  <a:lnTo>
                    <a:pt x="2188" y="399074"/>
                  </a:lnTo>
                  <a:lnTo>
                    <a:pt x="16715" y="388161"/>
                  </a:lnTo>
                  <a:cubicBezTo>
                    <a:pt x="31406" y="383320"/>
                    <a:pt x="48658" y="380951"/>
                    <a:pt x="67795" y="381000"/>
                  </a:cubicBezTo>
                  <a:lnTo>
                    <a:pt x="137679" y="392833"/>
                  </a:lnTo>
                  <a:lnTo>
                    <a:pt x="110332" y="374321"/>
                  </a:lnTo>
                  <a:cubicBezTo>
                    <a:pt x="49714" y="326308"/>
                    <a:pt x="9460" y="272042"/>
                    <a:pt x="0" y="226611"/>
                  </a:cubicBezTo>
                  <a:lnTo>
                    <a:pt x="2188" y="208574"/>
                  </a:lnTo>
                  <a:lnTo>
                    <a:pt x="16715" y="197661"/>
                  </a:lnTo>
                  <a:cubicBezTo>
                    <a:pt x="31406" y="192820"/>
                    <a:pt x="48658" y="190451"/>
                    <a:pt x="67795" y="190500"/>
                  </a:cubicBezTo>
                  <a:lnTo>
                    <a:pt x="137679" y="202333"/>
                  </a:lnTo>
                  <a:lnTo>
                    <a:pt x="110332" y="183821"/>
                  </a:lnTo>
                  <a:cubicBezTo>
                    <a:pt x="49714" y="135808"/>
                    <a:pt x="9460" y="81542"/>
                    <a:pt x="0" y="36111"/>
                  </a:cubicBezTo>
                  <a:lnTo>
                    <a:pt x="2188" y="18074"/>
                  </a:lnTo>
                  <a:lnTo>
                    <a:pt x="16715" y="7161"/>
                  </a:lnTo>
                  <a:cubicBezTo>
                    <a:pt x="31406" y="2320"/>
                    <a:pt x="48658" y="-49"/>
                    <a:pt x="67795" y="0"/>
                  </a:cubicBezTo>
                  <a:close/>
                </a:path>
              </a:pathLst>
            </a:custGeom>
            <a:solidFill>
              <a:srgbClr val="339933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412" name="フリーフォーム: 図形 411">
              <a:extLst>
                <a:ext uri="{FF2B5EF4-FFF2-40B4-BE49-F238E27FC236}">
                  <a16:creationId xmlns:a16="http://schemas.microsoft.com/office/drawing/2014/main" id="{BC11ECA5-C5BA-4AB5-A83F-26EBE56D35D3}"/>
                </a:ext>
              </a:extLst>
            </p:cNvPr>
            <p:cNvSpPr/>
            <p:nvPr/>
          </p:nvSpPr>
          <p:spPr>
            <a:xfrm rot="2340722">
              <a:off x="4894214" y="2611391"/>
              <a:ext cx="224605" cy="418164"/>
            </a:xfrm>
            <a:custGeom>
              <a:avLst/>
              <a:gdLst>
                <a:gd name="connsiteX0" fmla="*/ 846978 w 914772"/>
                <a:gd name="connsiteY0" fmla="*/ 0 h 1060165"/>
                <a:gd name="connsiteX1" fmla="*/ 898057 w 914772"/>
                <a:gd name="connsiteY1" fmla="*/ 7161 h 1060165"/>
                <a:gd name="connsiteX2" fmla="*/ 912584 w 914772"/>
                <a:gd name="connsiteY2" fmla="*/ 18074 h 1060165"/>
                <a:gd name="connsiteX3" fmla="*/ 914772 w 914772"/>
                <a:gd name="connsiteY3" fmla="*/ 36111 h 1060165"/>
                <a:gd name="connsiteX4" fmla="*/ 804440 w 914772"/>
                <a:gd name="connsiteY4" fmla="*/ 183821 h 1060165"/>
                <a:gd name="connsiteX5" fmla="*/ 777094 w 914772"/>
                <a:gd name="connsiteY5" fmla="*/ 202334 h 1060165"/>
                <a:gd name="connsiteX6" fmla="*/ 846978 w 914772"/>
                <a:gd name="connsiteY6" fmla="*/ 190500 h 1060165"/>
                <a:gd name="connsiteX7" fmla="*/ 898057 w 914772"/>
                <a:gd name="connsiteY7" fmla="*/ 197661 h 1060165"/>
                <a:gd name="connsiteX8" fmla="*/ 912584 w 914772"/>
                <a:gd name="connsiteY8" fmla="*/ 208574 h 1060165"/>
                <a:gd name="connsiteX9" fmla="*/ 914772 w 914772"/>
                <a:gd name="connsiteY9" fmla="*/ 226611 h 1060165"/>
                <a:gd name="connsiteX10" fmla="*/ 804440 w 914772"/>
                <a:gd name="connsiteY10" fmla="*/ 374321 h 1060165"/>
                <a:gd name="connsiteX11" fmla="*/ 777094 w 914772"/>
                <a:gd name="connsiteY11" fmla="*/ 392834 h 1060165"/>
                <a:gd name="connsiteX12" fmla="*/ 846978 w 914772"/>
                <a:gd name="connsiteY12" fmla="*/ 381000 h 1060165"/>
                <a:gd name="connsiteX13" fmla="*/ 898057 w 914772"/>
                <a:gd name="connsiteY13" fmla="*/ 388161 h 1060165"/>
                <a:gd name="connsiteX14" fmla="*/ 912584 w 914772"/>
                <a:gd name="connsiteY14" fmla="*/ 399074 h 1060165"/>
                <a:gd name="connsiteX15" fmla="*/ 914772 w 914772"/>
                <a:gd name="connsiteY15" fmla="*/ 417111 h 1060165"/>
                <a:gd name="connsiteX16" fmla="*/ 804440 w 914772"/>
                <a:gd name="connsiteY16" fmla="*/ 564821 h 1060165"/>
                <a:gd name="connsiteX17" fmla="*/ 777094 w 914772"/>
                <a:gd name="connsiteY17" fmla="*/ 583334 h 1060165"/>
                <a:gd name="connsiteX18" fmla="*/ 846978 w 914772"/>
                <a:gd name="connsiteY18" fmla="*/ 571500 h 1060165"/>
                <a:gd name="connsiteX19" fmla="*/ 898057 w 914772"/>
                <a:gd name="connsiteY19" fmla="*/ 578661 h 1060165"/>
                <a:gd name="connsiteX20" fmla="*/ 912584 w 914772"/>
                <a:gd name="connsiteY20" fmla="*/ 589574 h 1060165"/>
                <a:gd name="connsiteX21" fmla="*/ 914772 w 914772"/>
                <a:gd name="connsiteY21" fmla="*/ 607611 h 1060165"/>
                <a:gd name="connsiteX22" fmla="*/ 804440 w 914772"/>
                <a:gd name="connsiteY22" fmla="*/ 755321 h 1060165"/>
                <a:gd name="connsiteX23" fmla="*/ 767711 w 914772"/>
                <a:gd name="connsiteY23" fmla="*/ 780185 h 1060165"/>
                <a:gd name="connsiteX24" fmla="*/ 846978 w 914772"/>
                <a:gd name="connsiteY24" fmla="*/ 766763 h 1060165"/>
                <a:gd name="connsiteX25" fmla="*/ 898057 w 914772"/>
                <a:gd name="connsiteY25" fmla="*/ 773924 h 1060165"/>
                <a:gd name="connsiteX26" fmla="*/ 912584 w 914772"/>
                <a:gd name="connsiteY26" fmla="*/ 784837 h 1060165"/>
                <a:gd name="connsiteX27" fmla="*/ 914772 w 914772"/>
                <a:gd name="connsiteY27" fmla="*/ 802874 h 1060165"/>
                <a:gd name="connsiteX28" fmla="*/ 737421 w 914772"/>
                <a:gd name="connsiteY28" fmla="*/ 995953 h 1060165"/>
                <a:gd name="connsiteX29" fmla="*/ 481534 w 914772"/>
                <a:gd name="connsiteY29" fmla="*/ 1053004 h 1060165"/>
                <a:gd name="connsiteX30" fmla="*/ 467007 w 914772"/>
                <a:gd name="connsiteY30" fmla="*/ 1042091 h 1060165"/>
                <a:gd name="connsiteX31" fmla="*/ 464819 w 914772"/>
                <a:gd name="connsiteY31" fmla="*/ 1024054 h 1060165"/>
                <a:gd name="connsiteX32" fmla="*/ 575151 w 914772"/>
                <a:gd name="connsiteY32" fmla="*/ 876344 h 1060165"/>
                <a:gd name="connsiteX33" fmla="*/ 609534 w 914772"/>
                <a:gd name="connsiteY33" fmla="*/ 853068 h 1060165"/>
                <a:gd name="connsiteX34" fmla="*/ 594997 w 914772"/>
                <a:gd name="connsiteY34" fmla="*/ 857560 h 1060165"/>
                <a:gd name="connsiteX35" fmla="*/ 481534 w 914772"/>
                <a:gd name="connsiteY35" fmla="*/ 857741 h 1060165"/>
                <a:gd name="connsiteX36" fmla="*/ 467007 w 914772"/>
                <a:gd name="connsiteY36" fmla="*/ 846828 h 1060165"/>
                <a:gd name="connsiteX37" fmla="*/ 464819 w 914772"/>
                <a:gd name="connsiteY37" fmla="*/ 828791 h 1060165"/>
                <a:gd name="connsiteX38" fmla="*/ 575151 w 914772"/>
                <a:gd name="connsiteY38" fmla="*/ 681081 h 1060165"/>
                <a:gd name="connsiteX39" fmla="*/ 596589 w 914772"/>
                <a:gd name="connsiteY39" fmla="*/ 666568 h 1060165"/>
                <a:gd name="connsiteX40" fmla="*/ 594997 w 914772"/>
                <a:gd name="connsiteY40" fmla="*/ 667060 h 1060165"/>
                <a:gd name="connsiteX41" fmla="*/ 481534 w 914772"/>
                <a:gd name="connsiteY41" fmla="*/ 667241 h 1060165"/>
                <a:gd name="connsiteX42" fmla="*/ 467007 w 914772"/>
                <a:gd name="connsiteY42" fmla="*/ 656328 h 1060165"/>
                <a:gd name="connsiteX43" fmla="*/ 464819 w 914772"/>
                <a:gd name="connsiteY43" fmla="*/ 638291 h 1060165"/>
                <a:gd name="connsiteX44" fmla="*/ 575151 w 914772"/>
                <a:gd name="connsiteY44" fmla="*/ 490581 h 1060165"/>
                <a:gd name="connsiteX45" fmla="*/ 596589 w 914772"/>
                <a:gd name="connsiteY45" fmla="*/ 476068 h 1060165"/>
                <a:gd name="connsiteX46" fmla="*/ 594997 w 914772"/>
                <a:gd name="connsiteY46" fmla="*/ 476560 h 1060165"/>
                <a:gd name="connsiteX47" fmla="*/ 481534 w 914772"/>
                <a:gd name="connsiteY47" fmla="*/ 476741 h 1060165"/>
                <a:gd name="connsiteX48" fmla="*/ 467007 w 914772"/>
                <a:gd name="connsiteY48" fmla="*/ 465828 h 1060165"/>
                <a:gd name="connsiteX49" fmla="*/ 464819 w 914772"/>
                <a:gd name="connsiteY49" fmla="*/ 447791 h 1060165"/>
                <a:gd name="connsiteX50" fmla="*/ 575151 w 914772"/>
                <a:gd name="connsiteY50" fmla="*/ 300081 h 1060165"/>
                <a:gd name="connsiteX51" fmla="*/ 596589 w 914772"/>
                <a:gd name="connsiteY51" fmla="*/ 285568 h 1060165"/>
                <a:gd name="connsiteX52" fmla="*/ 594997 w 914772"/>
                <a:gd name="connsiteY52" fmla="*/ 286060 h 1060165"/>
                <a:gd name="connsiteX53" fmla="*/ 481534 w 914772"/>
                <a:gd name="connsiteY53" fmla="*/ 286241 h 1060165"/>
                <a:gd name="connsiteX54" fmla="*/ 467007 w 914772"/>
                <a:gd name="connsiteY54" fmla="*/ 275328 h 1060165"/>
                <a:gd name="connsiteX55" fmla="*/ 464819 w 914772"/>
                <a:gd name="connsiteY55" fmla="*/ 257291 h 1060165"/>
                <a:gd name="connsiteX56" fmla="*/ 642170 w 914772"/>
                <a:gd name="connsiteY56" fmla="*/ 64212 h 1060165"/>
                <a:gd name="connsiteX57" fmla="*/ 846978 w 914772"/>
                <a:gd name="connsiteY57" fmla="*/ 0 h 1060165"/>
                <a:gd name="connsiteX58" fmla="*/ 67795 w 914772"/>
                <a:gd name="connsiteY58" fmla="*/ 0 h 1060165"/>
                <a:gd name="connsiteX59" fmla="*/ 272602 w 914772"/>
                <a:gd name="connsiteY59" fmla="*/ 64212 h 1060165"/>
                <a:gd name="connsiteX60" fmla="*/ 449953 w 914772"/>
                <a:gd name="connsiteY60" fmla="*/ 257291 h 1060165"/>
                <a:gd name="connsiteX61" fmla="*/ 447765 w 914772"/>
                <a:gd name="connsiteY61" fmla="*/ 275328 h 1060165"/>
                <a:gd name="connsiteX62" fmla="*/ 433238 w 914772"/>
                <a:gd name="connsiteY62" fmla="*/ 286241 h 1060165"/>
                <a:gd name="connsiteX63" fmla="*/ 319775 w 914772"/>
                <a:gd name="connsiteY63" fmla="*/ 286060 h 1060165"/>
                <a:gd name="connsiteX64" fmla="*/ 318183 w 914772"/>
                <a:gd name="connsiteY64" fmla="*/ 285568 h 1060165"/>
                <a:gd name="connsiteX65" fmla="*/ 339621 w 914772"/>
                <a:gd name="connsiteY65" fmla="*/ 300081 h 1060165"/>
                <a:gd name="connsiteX66" fmla="*/ 449953 w 914772"/>
                <a:gd name="connsiteY66" fmla="*/ 447791 h 1060165"/>
                <a:gd name="connsiteX67" fmla="*/ 447765 w 914772"/>
                <a:gd name="connsiteY67" fmla="*/ 465828 h 1060165"/>
                <a:gd name="connsiteX68" fmla="*/ 433238 w 914772"/>
                <a:gd name="connsiteY68" fmla="*/ 476741 h 1060165"/>
                <a:gd name="connsiteX69" fmla="*/ 319775 w 914772"/>
                <a:gd name="connsiteY69" fmla="*/ 476560 h 1060165"/>
                <a:gd name="connsiteX70" fmla="*/ 318183 w 914772"/>
                <a:gd name="connsiteY70" fmla="*/ 476068 h 1060165"/>
                <a:gd name="connsiteX71" fmla="*/ 339621 w 914772"/>
                <a:gd name="connsiteY71" fmla="*/ 490581 h 1060165"/>
                <a:gd name="connsiteX72" fmla="*/ 449953 w 914772"/>
                <a:gd name="connsiteY72" fmla="*/ 638291 h 1060165"/>
                <a:gd name="connsiteX73" fmla="*/ 447765 w 914772"/>
                <a:gd name="connsiteY73" fmla="*/ 656328 h 1060165"/>
                <a:gd name="connsiteX74" fmla="*/ 433238 w 914772"/>
                <a:gd name="connsiteY74" fmla="*/ 667241 h 1060165"/>
                <a:gd name="connsiteX75" fmla="*/ 319775 w 914772"/>
                <a:gd name="connsiteY75" fmla="*/ 667060 h 1060165"/>
                <a:gd name="connsiteX76" fmla="*/ 318183 w 914772"/>
                <a:gd name="connsiteY76" fmla="*/ 666568 h 1060165"/>
                <a:gd name="connsiteX77" fmla="*/ 339621 w 914772"/>
                <a:gd name="connsiteY77" fmla="*/ 681081 h 1060165"/>
                <a:gd name="connsiteX78" fmla="*/ 449953 w 914772"/>
                <a:gd name="connsiteY78" fmla="*/ 828791 h 1060165"/>
                <a:gd name="connsiteX79" fmla="*/ 447765 w 914772"/>
                <a:gd name="connsiteY79" fmla="*/ 846828 h 1060165"/>
                <a:gd name="connsiteX80" fmla="*/ 433238 w 914772"/>
                <a:gd name="connsiteY80" fmla="*/ 857741 h 1060165"/>
                <a:gd name="connsiteX81" fmla="*/ 319775 w 914772"/>
                <a:gd name="connsiteY81" fmla="*/ 857560 h 1060165"/>
                <a:gd name="connsiteX82" fmla="*/ 305238 w 914772"/>
                <a:gd name="connsiteY82" fmla="*/ 853068 h 1060165"/>
                <a:gd name="connsiteX83" fmla="*/ 339621 w 914772"/>
                <a:gd name="connsiteY83" fmla="*/ 876344 h 1060165"/>
                <a:gd name="connsiteX84" fmla="*/ 449953 w 914772"/>
                <a:gd name="connsiteY84" fmla="*/ 1024054 h 1060165"/>
                <a:gd name="connsiteX85" fmla="*/ 447765 w 914772"/>
                <a:gd name="connsiteY85" fmla="*/ 1042091 h 1060165"/>
                <a:gd name="connsiteX86" fmla="*/ 433238 w 914772"/>
                <a:gd name="connsiteY86" fmla="*/ 1053004 h 1060165"/>
                <a:gd name="connsiteX87" fmla="*/ 177351 w 914772"/>
                <a:gd name="connsiteY87" fmla="*/ 995953 h 1060165"/>
                <a:gd name="connsiteX88" fmla="*/ 0 w 914772"/>
                <a:gd name="connsiteY88" fmla="*/ 802874 h 1060165"/>
                <a:gd name="connsiteX89" fmla="*/ 2188 w 914772"/>
                <a:gd name="connsiteY89" fmla="*/ 784837 h 1060165"/>
                <a:gd name="connsiteX90" fmla="*/ 16715 w 914772"/>
                <a:gd name="connsiteY90" fmla="*/ 773924 h 1060165"/>
                <a:gd name="connsiteX91" fmla="*/ 67795 w 914772"/>
                <a:gd name="connsiteY91" fmla="*/ 766763 h 1060165"/>
                <a:gd name="connsiteX92" fmla="*/ 147061 w 914772"/>
                <a:gd name="connsiteY92" fmla="*/ 780185 h 1060165"/>
                <a:gd name="connsiteX93" fmla="*/ 110332 w 914772"/>
                <a:gd name="connsiteY93" fmla="*/ 755321 h 1060165"/>
                <a:gd name="connsiteX94" fmla="*/ 0 w 914772"/>
                <a:gd name="connsiteY94" fmla="*/ 607611 h 1060165"/>
                <a:gd name="connsiteX95" fmla="*/ 2188 w 914772"/>
                <a:gd name="connsiteY95" fmla="*/ 589574 h 1060165"/>
                <a:gd name="connsiteX96" fmla="*/ 16715 w 914772"/>
                <a:gd name="connsiteY96" fmla="*/ 578661 h 1060165"/>
                <a:gd name="connsiteX97" fmla="*/ 67795 w 914772"/>
                <a:gd name="connsiteY97" fmla="*/ 571500 h 1060165"/>
                <a:gd name="connsiteX98" fmla="*/ 137679 w 914772"/>
                <a:gd name="connsiteY98" fmla="*/ 583333 h 1060165"/>
                <a:gd name="connsiteX99" fmla="*/ 110332 w 914772"/>
                <a:gd name="connsiteY99" fmla="*/ 564821 h 1060165"/>
                <a:gd name="connsiteX100" fmla="*/ 0 w 914772"/>
                <a:gd name="connsiteY100" fmla="*/ 417111 h 1060165"/>
                <a:gd name="connsiteX101" fmla="*/ 2188 w 914772"/>
                <a:gd name="connsiteY101" fmla="*/ 399074 h 1060165"/>
                <a:gd name="connsiteX102" fmla="*/ 16715 w 914772"/>
                <a:gd name="connsiteY102" fmla="*/ 388161 h 1060165"/>
                <a:gd name="connsiteX103" fmla="*/ 67795 w 914772"/>
                <a:gd name="connsiteY103" fmla="*/ 381000 h 1060165"/>
                <a:gd name="connsiteX104" fmla="*/ 137679 w 914772"/>
                <a:gd name="connsiteY104" fmla="*/ 392833 h 1060165"/>
                <a:gd name="connsiteX105" fmla="*/ 110332 w 914772"/>
                <a:gd name="connsiteY105" fmla="*/ 374321 h 1060165"/>
                <a:gd name="connsiteX106" fmla="*/ 0 w 914772"/>
                <a:gd name="connsiteY106" fmla="*/ 226611 h 1060165"/>
                <a:gd name="connsiteX107" fmla="*/ 2188 w 914772"/>
                <a:gd name="connsiteY107" fmla="*/ 208574 h 1060165"/>
                <a:gd name="connsiteX108" fmla="*/ 16715 w 914772"/>
                <a:gd name="connsiteY108" fmla="*/ 197661 h 1060165"/>
                <a:gd name="connsiteX109" fmla="*/ 67795 w 914772"/>
                <a:gd name="connsiteY109" fmla="*/ 190500 h 1060165"/>
                <a:gd name="connsiteX110" fmla="*/ 137679 w 914772"/>
                <a:gd name="connsiteY110" fmla="*/ 202333 h 1060165"/>
                <a:gd name="connsiteX111" fmla="*/ 110332 w 914772"/>
                <a:gd name="connsiteY111" fmla="*/ 183821 h 1060165"/>
                <a:gd name="connsiteX112" fmla="*/ 0 w 914772"/>
                <a:gd name="connsiteY112" fmla="*/ 36111 h 1060165"/>
                <a:gd name="connsiteX113" fmla="*/ 2188 w 914772"/>
                <a:gd name="connsiteY113" fmla="*/ 18074 h 1060165"/>
                <a:gd name="connsiteX114" fmla="*/ 16715 w 914772"/>
                <a:gd name="connsiteY114" fmla="*/ 7161 h 1060165"/>
                <a:gd name="connsiteX115" fmla="*/ 67795 w 914772"/>
                <a:gd name="connsiteY115" fmla="*/ 0 h 106016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  <a:cxn ang="0">
                  <a:pos x="connsiteX55" y="connsiteY55"/>
                </a:cxn>
                <a:cxn ang="0">
                  <a:pos x="connsiteX56" y="connsiteY56"/>
                </a:cxn>
                <a:cxn ang="0">
                  <a:pos x="connsiteX57" y="connsiteY57"/>
                </a:cxn>
                <a:cxn ang="0">
                  <a:pos x="connsiteX58" y="connsiteY58"/>
                </a:cxn>
                <a:cxn ang="0">
                  <a:pos x="connsiteX59" y="connsiteY59"/>
                </a:cxn>
                <a:cxn ang="0">
                  <a:pos x="connsiteX60" y="connsiteY60"/>
                </a:cxn>
                <a:cxn ang="0">
                  <a:pos x="connsiteX61" y="connsiteY61"/>
                </a:cxn>
                <a:cxn ang="0">
                  <a:pos x="connsiteX62" y="connsiteY62"/>
                </a:cxn>
                <a:cxn ang="0">
                  <a:pos x="connsiteX63" y="connsiteY63"/>
                </a:cxn>
                <a:cxn ang="0">
                  <a:pos x="connsiteX64" y="connsiteY64"/>
                </a:cxn>
                <a:cxn ang="0">
                  <a:pos x="connsiteX65" y="connsiteY65"/>
                </a:cxn>
                <a:cxn ang="0">
                  <a:pos x="connsiteX66" y="connsiteY66"/>
                </a:cxn>
                <a:cxn ang="0">
                  <a:pos x="connsiteX67" y="connsiteY67"/>
                </a:cxn>
                <a:cxn ang="0">
                  <a:pos x="connsiteX68" y="connsiteY68"/>
                </a:cxn>
                <a:cxn ang="0">
                  <a:pos x="connsiteX69" y="connsiteY69"/>
                </a:cxn>
                <a:cxn ang="0">
                  <a:pos x="connsiteX70" y="connsiteY70"/>
                </a:cxn>
                <a:cxn ang="0">
                  <a:pos x="connsiteX71" y="connsiteY71"/>
                </a:cxn>
                <a:cxn ang="0">
                  <a:pos x="connsiteX72" y="connsiteY72"/>
                </a:cxn>
                <a:cxn ang="0">
                  <a:pos x="connsiteX73" y="connsiteY73"/>
                </a:cxn>
                <a:cxn ang="0">
                  <a:pos x="connsiteX74" y="connsiteY74"/>
                </a:cxn>
                <a:cxn ang="0">
                  <a:pos x="connsiteX75" y="connsiteY75"/>
                </a:cxn>
                <a:cxn ang="0">
                  <a:pos x="connsiteX76" y="connsiteY76"/>
                </a:cxn>
                <a:cxn ang="0">
                  <a:pos x="connsiteX77" y="connsiteY77"/>
                </a:cxn>
                <a:cxn ang="0">
                  <a:pos x="connsiteX78" y="connsiteY78"/>
                </a:cxn>
                <a:cxn ang="0">
                  <a:pos x="connsiteX79" y="connsiteY79"/>
                </a:cxn>
                <a:cxn ang="0">
                  <a:pos x="connsiteX80" y="connsiteY80"/>
                </a:cxn>
                <a:cxn ang="0">
                  <a:pos x="connsiteX81" y="connsiteY81"/>
                </a:cxn>
                <a:cxn ang="0">
                  <a:pos x="connsiteX82" y="connsiteY82"/>
                </a:cxn>
                <a:cxn ang="0">
                  <a:pos x="connsiteX83" y="connsiteY83"/>
                </a:cxn>
                <a:cxn ang="0">
                  <a:pos x="connsiteX84" y="connsiteY84"/>
                </a:cxn>
                <a:cxn ang="0">
                  <a:pos x="connsiteX85" y="connsiteY85"/>
                </a:cxn>
                <a:cxn ang="0">
                  <a:pos x="connsiteX86" y="connsiteY86"/>
                </a:cxn>
                <a:cxn ang="0">
                  <a:pos x="connsiteX87" y="connsiteY87"/>
                </a:cxn>
                <a:cxn ang="0">
                  <a:pos x="connsiteX88" y="connsiteY88"/>
                </a:cxn>
                <a:cxn ang="0">
                  <a:pos x="connsiteX89" y="connsiteY89"/>
                </a:cxn>
                <a:cxn ang="0">
                  <a:pos x="connsiteX90" y="connsiteY90"/>
                </a:cxn>
                <a:cxn ang="0">
                  <a:pos x="connsiteX91" y="connsiteY91"/>
                </a:cxn>
                <a:cxn ang="0">
                  <a:pos x="connsiteX92" y="connsiteY92"/>
                </a:cxn>
                <a:cxn ang="0">
                  <a:pos x="connsiteX93" y="connsiteY93"/>
                </a:cxn>
                <a:cxn ang="0">
                  <a:pos x="connsiteX94" y="connsiteY94"/>
                </a:cxn>
                <a:cxn ang="0">
                  <a:pos x="connsiteX95" y="connsiteY95"/>
                </a:cxn>
                <a:cxn ang="0">
                  <a:pos x="connsiteX96" y="connsiteY96"/>
                </a:cxn>
                <a:cxn ang="0">
                  <a:pos x="connsiteX97" y="connsiteY97"/>
                </a:cxn>
                <a:cxn ang="0">
                  <a:pos x="connsiteX98" y="connsiteY98"/>
                </a:cxn>
                <a:cxn ang="0">
                  <a:pos x="connsiteX99" y="connsiteY99"/>
                </a:cxn>
                <a:cxn ang="0">
                  <a:pos x="connsiteX100" y="connsiteY100"/>
                </a:cxn>
                <a:cxn ang="0">
                  <a:pos x="connsiteX101" y="connsiteY101"/>
                </a:cxn>
                <a:cxn ang="0">
                  <a:pos x="connsiteX102" y="connsiteY102"/>
                </a:cxn>
                <a:cxn ang="0">
                  <a:pos x="connsiteX103" y="connsiteY103"/>
                </a:cxn>
                <a:cxn ang="0">
                  <a:pos x="connsiteX104" y="connsiteY104"/>
                </a:cxn>
                <a:cxn ang="0">
                  <a:pos x="connsiteX105" y="connsiteY105"/>
                </a:cxn>
                <a:cxn ang="0">
                  <a:pos x="connsiteX106" y="connsiteY106"/>
                </a:cxn>
                <a:cxn ang="0">
                  <a:pos x="connsiteX107" y="connsiteY107"/>
                </a:cxn>
                <a:cxn ang="0">
                  <a:pos x="connsiteX108" y="connsiteY108"/>
                </a:cxn>
                <a:cxn ang="0">
                  <a:pos x="connsiteX109" y="connsiteY109"/>
                </a:cxn>
                <a:cxn ang="0">
                  <a:pos x="connsiteX110" y="connsiteY110"/>
                </a:cxn>
                <a:cxn ang="0">
                  <a:pos x="connsiteX111" y="connsiteY111"/>
                </a:cxn>
                <a:cxn ang="0">
                  <a:pos x="connsiteX112" y="connsiteY112"/>
                </a:cxn>
                <a:cxn ang="0">
                  <a:pos x="connsiteX113" y="connsiteY113"/>
                </a:cxn>
                <a:cxn ang="0">
                  <a:pos x="connsiteX114" y="connsiteY114"/>
                </a:cxn>
                <a:cxn ang="0">
                  <a:pos x="connsiteX115" y="connsiteY115"/>
                </a:cxn>
              </a:cxnLst>
              <a:rect l="l" t="t" r="r" b="b"/>
              <a:pathLst>
                <a:path w="914772" h="1060165">
                  <a:moveTo>
                    <a:pt x="846978" y="0"/>
                  </a:moveTo>
                  <a:cubicBezTo>
                    <a:pt x="866114" y="-49"/>
                    <a:pt x="883366" y="2320"/>
                    <a:pt x="898057" y="7161"/>
                  </a:cubicBezTo>
                  <a:lnTo>
                    <a:pt x="912584" y="18074"/>
                  </a:lnTo>
                  <a:lnTo>
                    <a:pt x="914772" y="36111"/>
                  </a:lnTo>
                  <a:cubicBezTo>
                    <a:pt x="905312" y="81542"/>
                    <a:pt x="865058" y="135808"/>
                    <a:pt x="804440" y="183821"/>
                  </a:cubicBezTo>
                  <a:lnTo>
                    <a:pt x="777094" y="202334"/>
                  </a:lnTo>
                  <a:lnTo>
                    <a:pt x="846978" y="190500"/>
                  </a:lnTo>
                  <a:cubicBezTo>
                    <a:pt x="866114" y="190451"/>
                    <a:pt x="883366" y="192820"/>
                    <a:pt x="898057" y="197661"/>
                  </a:cubicBezTo>
                  <a:lnTo>
                    <a:pt x="912584" y="208574"/>
                  </a:lnTo>
                  <a:lnTo>
                    <a:pt x="914772" y="226611"/>
                  </a:lnTo>
                  <a:cubicBezTo>
                    <a:pt x="905312" y="272042"/>
                    <a:pt x="865058" y="326308"/>
                    <a:pt x="804440" y="374321"/>
                  </a:cubicBezTo>
                  <a:lnTo>
                    <a:pt x="777094" y="392834"/>
                  </a:lnTo>
                  <a:lnTo>
                    <a:pt x="846978" y="381000"/>
                  </a:lnTo>
                  <a:cubicBezTo>
                    <a:pt x="866114" y="380951"/>
                    <a:pt x="883366" y="383320"/>
                    <a:pt x="898057" y="388161"/>
                  </a:cubicBezTo>
                  <a:lnTo>
                    <a:pt x="912584" y="399074"/>
                  </a:lnTo>
                  <a:lnTo>
                    <a:pt x="914772" y="417111"/>
                  </a:lnTo>
                  <a:cubicBezTo>
                    <a:pt x="905312" y="462542"/>
                    <a:pt x="865058" y="516808"/>
                    <a:pt x="804440" y="564821"/>
                  </a:cubicBezTo>
                  <a:lnTo>
                    <a:pt x="777094" y="583334"/>
                  </a:lnTo>
                  <a:lnTo>
                    <a:pt x="846978" y="571500"/>
                  </a:lnTo>
                  <a:cubicBezTo>
                    <a:pt x="866114" y="571451"/>
                    <a:pt x="883366" y="573820"/>
                    <a:pt x="898057" y="578661"/>
                  </a:cubicBezTo>
                  <a:lnTo>
                    <a:pt x="912584" y="589574"/>
                  </a:lnTo>
                  <a:lnTo>
                    <a:pt x="914772" y="607611"/>
                  </a:lnTo>
                  <a:cubicBezTo>
                    <a:pt x="905312" y="653042"/>
                    <a:pt x="865058" y="707308"/>
                    <a:pt x="804440" y="755321"/>
                  </a:cubicBezTo>
                  <a:lnTo>
                    <a:pt x="767711" y="780185"/>
                  </a:lnTo>
                  <a:lnTo>
                    <a:pt x="846978" y="766763"/>
                  </a:lnTo>
                  <a:cubicBezTo>
                    <a:pt x="866114" y="766714"/>
                    <a:pt x="883366" y="769083"/>
                    <a:pt x="898057" y="773924"/>
                  </a:cubicBezTo>
                  <a:lnTo>
                    <a:pt x="912584" y="784837"/>
                  </a:lnTo>
                  <a:lnTo>
                    <a:pt x="914772" y="802874"/>
                  </a:lnTo>
                  <a:cubicBezTo>
                    <a:pt x="902159" y="863448"/>
                    <a:pt x="834800" y="939731"/>
                    <a:pt x="737421" y="995953"/>
                  </a:cubicBezTo>
                  <a:cubicBezTo>
                    <a:pt x="640042" y="1052175"/>
                    <a:pt x="540299" y="1072368"/>
                    <a:pt x="481534" y="1053004"/>
                  </a:cubicBezTo>
                  <a:lnTo>
                    <a:pt x="467007" y="1042091"/>
                  </a:lnTo>
                  <a:lnTo>
                    <a:pt x="464819" y="1024054"/>
                  </a:lnTo>
                  <a:cubicBezTo>
                    <a:pt x="474279" y="978624"/>
                    <a:pt x="514533" y="924357"/>
                    <a:pt x="575151" y="876344"/>
                  </a:cubicBezTo>
                  <a:lnTo>
                    <a:pt x="609534" y="853068"/>
                  </a:lnTo>
                  <a:lnTo>
                    <a:pt x="594997" y="857560"/>
                  </a:lnTo>
                  <a:cubicBezTo>
                    <a:pt x="550544" y="867216"/>
                    <a:pt x="510917" y="867423"/>
                    <a:pt x="481534" y="857741"/>
                  </a:cubicBezTo>
                  <a:lnTo>
                    <a:pt x="467007" y="846828"/>
                  </a:lnTo>
                  <a:lnTo>
                    <a:pt x="464819" y="828791"/>
                  </a:lnTo>
                  <a:cubicBezTo>
                    <a:pt x="474279" y="783361"/>
                    <a:pt x="514533" y="729094"/>
                    <a:pt x="575151" y="681081"/>
                  </a:cubicBezTo>
                  <a:lnTo>
                    <a:pt x="596589" y="666568"/>
                  </a:lnTo>
                  <a:lnTo>
                    <a:pt x="594997" y="667060"/>
                  </a:lnTo>
                  <a:cubicBezTo>
                    <a:pt x="550544" y="676716"/>
                    <a:pt x="510917" y="676923"/>
                    <a:pt x="481534" y="667241"/>
                  </a:cubicBezTo>
                  <a:lnTo>
                    <a:pt x="467007" y="656328"/>
                  </a:lnTo>
                  <a:lnTo>
                    <a:pt x="464819" y="638291"/>
                  </a:lnTo>
                  <a:cubicBezTo>
                    <a:pt x="474279" y="592861"/>
                    <a:pt x="514533" y="538594"/>
                    <a:pt x="575151" y="490581"/>
                  </a:cubicBezTo>
                  <a:lnTo>
                    <a:pt x="596589" y="476068"/>
                  </a:lnTo>
                  <a:lnTo>
                    <a:pt x="594997" y="476560"/>
                  </a:lnTo>
                  <a:cubicBezTo>
                    <a:pt x="550544" y="486216"/>
                    <a:pt x="510917" y="486423"/>
                    <a:pt x="481534" y="476741"/>
                  </a:cubicBezTo>
                  <a:lnTo>
                    <a:pt x="467007" y="465828"/>
                  </a:lnTo>
                  <a:lnTo>
                    <a:pt x="464819" y="447791"/>
                  </a:lnTo>
                  <a:cubicBezTo>
                    <a:pt x="474279" y="402361"/>
                    <a:pt x="514533" y="348094"/>
                    <a:pt x="575151" y="300081"/>
                  </a:cubicBezTo>
                  <a:lnTo>
                    <a:pt x="596589" y="285568"/>
                  </a:lnTo>
                  <a:lnTo>
                    <a:pt x="594997" y="286060"/>
                  </a:lnTo>
                  <a:cubicBezTo>
                    <a:pt x="550544" y="295716"/>
                    <a:pt x="510917" y="295923"/>
                    <a:pt x="481534" y="286241"/>
                  </a:cubicBezTo>
                  <a:lnTo>
                    <a:pt x="467007" y="275328"/>
                  </a:lnTo>
                  <a:lnTo>
                    <a:pt x="464819" y="257291"/>
                  </a:lnTo>
                  <a:cubicBezTo>
                    <a:pt x="477432" y="196717"/>
                    <a:pt x="544791" y="120434"/>
                    <a:pt x="642170" y="64212"/>
                  </a:cubicBezTo>
                  <a:cubicBezTo>
                    <a:pt x="715205" y="22045"/>
                    <a:pt x="789569" y="145"/>
                    <a:pt x="846978" y="0"/>
                  </a:cubicBezTo>
                  <a:close/>
                  <a:moveTo>
                    <a:pt x="67795" y="0"/>
                  </a:moveTo>
                  <a:cubicBezTo>
                    <a:pt x="125203" y="145"/>
                    <a:pt x="199567" y="22045"/>
                    <a:pt x="272602" y="64212"/>
                  </a:cubicBezTo>
                  <a:cubicBezTo>
                    <a:pt x="369981" y="120434"/>
                    <a:pt x="437340" y="196717"/>
                    <a:pt x="449953" y="257291"/>
                  </a:cubicBezTo>
                  <a:lnTo>
                    <a:pt x="447765" y="275328"/>
                  </a:lnTo>
                  <a:lnTo>
                    <a:pt x="433238" y="286241"/>
                  </a:lnTo>
                  <a:cubicBezTo>
                    <a:pt x="403856" y="295923"/>
                    <a:pt x="364229" y="295716"/>
                    <a:pt x="319775" y="286060"/>
                  </a:cubicBezTo>
                  <a:lnTo>
                    <a:pt x="318183" y="285568"/>
                  </a:lnTo>
                  <a:lnTo>
                    <a:pt x="339621" y="300081"/>
                  </a:lnTo>
                  <a:cubicBezTo>
                    <a:pt x="400239" y="348094"/>
                    <a:pt x="440493" y="402361"/>
                    <a:pt x="449953" y="447791"/>
                  </a:cubicBezTo>
                  <a:lnTo>
                    <a:pt x="447765" y="465828"/>
                  </a:lnTo>
                  <a:lnTo>
                    <a:pt x="433238" y="476741"/>
                  </a:lnTo>
                  <a:cubicBezTo>
                    <a:pt x="403856" y="486423"/>
                    <a:pt x="364229" y="486216"/>
                    <a:pt x="319775" y="476560"/>
                  </a:cubicBezTo>
                  <a:lnTo>
                    <a:pt x="318183" y="476068"/>
                  </a:lnTo>
                  <a:lnTo>
                    <a:pt x="339621" y="490581"/>
                  </a:lnTo>
                  <a:cubicBezTo>
                    <a:pt x="400239" y="538594"/>
                    <a:pt x="440493" y="592861"/>
                    <a:pt x="449953" y="638291"/>
                  </a:cubicBezTo>
                  <a:lnTo>
                    <a:pt x="447765" y="656328"/>
                  </a:lnTo>
                  <a:lnTo>
                    <a:pt x="433238" y="667241"/>
                  </a:lnTo>
                  <a:cubicBezTo>
                    <a:pt x="403856" y="676923"/>
                    <a:pt x="364229" y="676716"/>
                    <a:pt x="319775" y="667060"/>
                  </a:cubicBezTo>
                  <a:lnTo>
                    <a:pt x="318183" y="666568"/>
                  </a:lnTo>
                  <a:lnTo>
                    <a:pt x="339621" y="681081"/>
                  </a:lnTo>
                  <a:cubicBezTo>
                    <a:pt x="400239" y="729094"/>
                    <a:pt x="440493" y="783361"/>
                    <a:pt x="449953" y="828791"/>
                  </a:cubicBezTo>
                  <a:lnTo>
                    <a:pt x="447765" y="846828"/>
                  </a:lnTo>
                  <a:lnTo>
                    <a:pt x="433238" y="857741"/>
                  </a:lnTo>
                  <a:cubicBezTo>
                    <a:pt x="403856" y="867423"/>
                    <a:pt x="364229" y="867216"/>
                    <a:pt x="319775" y="857560"/>
                  </a:cubicBezTo>
                  <a:lnTo>
                    <a:pt x="305238" y="853068"/>
                  </a:lnTo>
                  <a:lnTo>
                    <a:pt x="339621" y="876344"/>
                  </a:lnTo>
                  <a:cubicBezTo>
                    <a:pt x="400239" y="924357"/>
                    <a:pt x="440493" y="978624"/>
                    <a:pt x="449953" y="1024054"/>
                  </a:cubicBezTo>
                  <a:lnTo>
                    <a:pt x="447765" y="1042091"/>
                  </a:lnTo>
                  <a:lnTo>
                    <a:pt x="433238" y="1053004"/>
                  </a:lnTo>
                  <a:cubicBezTo>
                    <a:pt x="374473" y="1072368"/>
                    <a:pt x="274730" y="1052175"/>
                    <a:pt x="177351" y="995953"/>
                  </a:cubicBezTo>
                  <a:cubicBezTo>
                    <a:pt x="79972" y="939731"/>
                    <a:pt x="12613" y="863448"/>
                    <a:pt x="0" y="802874"/>
                  </a:cubicBezTo>
                  <a:lnTo>
                    <a:pt x="2188" y="784837"/>
                  </a:lnTo>
                  <a:lnTo>
                    <a:pt x="16715" y="773924"/>
                  </a:lnTo>
                  <a:cubicBezTo>
                    <a:pt x="31406" y="769083"/>
                    <a:pt x="48658" y="766714"/>
                    <a:pt x="67795" y="766763"/>
                  </a:cubicBezTo>
                  <a:lnTo>
                    <a:pt x="147061" y="780185"/>
                  </a:lnTo>
                  <a:lnTo>
                    <a:pt x="110332" y="755321"/>
                  </a:lnTo>
                  <a:cubicBezTo>
                    <a:pt x="49714" y="707308"/>
                    <a:pt x="9460" y="653042"/>
                    <a:pt x="0" y="607611"/>
                  </a:cubicBezTo>
                  <a:lnTo>
                    <a:pt x="2188" y="589574"/>
                  </a:lnTo>
                  <a:lnTo>
                    <a:pt x="16715" y="578661"/>
                  </a:lnTo>
                  <a:cubicBezTo>
                    <a:pt x="31406" y="573820"/>
                    <a:pt x="48658" y="571451"/>
                    <a:pt x="67795" y="571500"/>
                  </a:cubicBezTo>
                  <a:lnTo>
                    <a:pt x="137679" y="583333"/>
                  </a:lnTo>
                  <a:lnTo>
                    <a:pt x="110332" y="564821"/>
                  </a:lnTo>
                  <a:cubicBezTo>
                    <a:pt x="49714" y="516808"/>
                    <a:pt x="9460" y="462542"/>
                    <a:pt x="0" y="417111"/>
                  </a:cubicBezTo>
                  <a:lnTo>
                    <a:pt x="2188" y="399074"/>
                  </a:lnTo>
                  <a:lnTo>
                    <a:pt x="16715" y="388161"/>
                  </a:lnTo>
                  <a:cubicBezTo>
                    <a:pt x="31406" y="383320"/>
                    <a:pt x="48658" y="380951"/>
                    <a:pt x="67795" y="381000"/>
                  </a:cubicBezTo>
                  <a:lnTo>
                    <a:pt x="137679" y="392833"/>
                  </a:lnTo>
                  <a:lnTo>
                    <a:pt x="110332" y="374321"/>
                  </a:lnTo>
                  <a:cubicBezTo>
                    <a:pt x="49714" y="326308"/>
                    <a:pt x="9460" y="272042"/>
                    <a:pt x="0" y="226611"/>
                  </a:cubicBezTo>
                  <a:lnTo>
                    <a:pt x="2188" y="208574"/>
                  </a:lnTo>
                  <a:lnTo>
                    <a:pt x="16715" y="197661"/>
                  </a:lnTo>
                  <a:cubicBezTo>
                    <a:pt x="31406" y="192820"/>
                    <a:pt x="48658" y="190451"/>
                    <a:pt x="67795" y="190500"/>
                  </a:cubicBezTo>
                  <a:lnTo>
                    <a:pt x="137679" y="202333"/>
                  </a:lnTo>
                  <a:lnTo>
                    <a:pt x="110332" y="183821"/>
                  </a:lnTo>
                  <a:cubicBezTo>
                    <a:pt x="49714" y="135808"/>
                    <a:pt x="9460" y="81542"/>
                    <a:pt x="0" y="36111"/>
                  </a:cubicBezTo>
                  <a:lnTo>
                    <a:pt x="2188" y="18074"/>
                  </a:lnTo>
                  <a:lnTo>
                    <a:pt x="16715" y="7161"/>
                  </a:lnTo>
                  <a:cubicBezTo>
                    <a:pt x="31406" y="2320"/>
                    <a:pt x="48658" y="-49"/>
                    <a:pt x="67795" y="0"/>
                  </a:cubicBezTo>
                  <a:close/>
                </a:path>
              </a:pathLst>
            </a:custGeom>
            <a:solidFill>
              <a:srgbClr val="339933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413" name="フリーフォーム: 図形 412">
              <a:extLst>
                <a:ext uri="{FF2B5EF4-FFF2-40B4-BE49-F238E27FC236}">
                  <a16:creationId xmlns:a16="http://schemas.microsoft.com/office/drawing/2014/main" id="{E7DEBEF9-2D59-4523-A156-7B7073C8D368}"/>
                </a:ext>
              </a:extLst>
            </p:cNvPr>
            <p:cNvSpPr/>
            <p:nvPr/>
          </p:nvSpPr>
          <p:spPr>
            <a:xfrm rot="2340722">
              <a:off x="5351414" y="2925716"/>
              <a:ext cx="224605" cy="418164"/>
            </a:xfrm>
            <a:custGeom>
              <a:avLst/>
              <a:gdLst>
                <a:gd name="connsiteX0" fmla="*/ 846978 w 914772"/>
                <a:gd name="connsiteY0" fmla="*/ 0 h 1060165"/>
                <a:gd name="connsiteX1" fmla="*/ 898057 w 914772"/>
                <a:gd name="connsiteY1" fmla="*/ 7161 h 1060165"/>
                <a:gd name="connsiteX2" fmla="*/ 912584 w 914772"/>
                <a:gd name="connsiteY2" fmla="*/ 18074 h 1060165"/>
                <a:gd name="connsiteX3" fmla="*/ 914772 w 914772"/>
                <a:gd name="connsiteY3" fmla="*/ 36111 h 1060165"/>
                <a:gd name="connsiteX4" fmla="*/ 804440 w 914772"/>
                <a:gd name="connsiteY4" fmla="*/ 183821 h 1060165"/>
                <a:gd name="connsiteX5" fmla="*/ 777094 w 914772"/>
                <a:gd name="connsiteY5" fmla="*/ 202334 h 1060165"/>
                <a:gd name="connsiteX6" fmla="*/ 846978 w 914772"/>
                <a:gd name="connsiteY6" fmla="*/ 190500 h 1060165"/>
                <a:gd name="connsiteX7" fmla="*/ 898057 w 914772"/>
                <a:gd name="connsiteY7" fmla="*/ 197661 h 1060165"/>
                <a:gd name="connsiteX8" fmla="*/ 912584 w 914772"/>
                <a:gd name="connsiteY8" fmla="*/ 208574 h 1060165"/>
                <a:gd name="connsiteX9" fmla="*/ 914772 w 914772"/>
                <a:gd name="connsiteY9" fmla="*/ 226611 h 1060165"/>
                <a:gd name="connsiteX10" fmla="*/ 804440 w 914772"/>
                <a:gd name="connsiteY10" fmla="*/ 374321 h 1060165"/>
                <a:gd name="connsiteX11" fmla="*/ 777094 w 914772"/>
                <a:gd name="connsiteY11" fmla="*/ 392834 h 1060165"/>
                <a:gd name="connsiteX12" fmla="*/ 846978 w 914772"/>
                <a:gd name="connsiteY12" fmla="*/ 381000 h 1060165"/>
                <a:gd name="connsiteX13" fmla="*/ 898057 w 914772"/>
                <a:gd name="connsiteY13" fmla="*/ 388161 h 1060165"/>
                <a:gd name="connsiteX14" fmla="*/ 912584 w 914772"/>
                <a:gd name="connsiteY14" fmla="*/ 399074 h 1060165"/>
                <a:gd name="connsiteX15" fmla="*/ 914772 w 914772"/>
                <a:gd name="connsiteY15" fmla="*/ 417111 h 1060165"/>
                <a:gd name="connsiteX16" fmla="*/ 804440 w 914772"/>
                <a:gd name="connsiteY16" fmla="*/ 564821 h 1060165"/>
                <a:gd name="connsiteX17" fmla="*/ 777094 w 914772"/>
                <a:gd name="connsiteY17" fmla="*/ 583334 h 1060165"/>
                <a:gd name="connsiteX18" fmla="*/ 846978 w 914772"/>
                <a:gd name="connsiteY18" fmla="*/ 571500 h 1060165"/>
                <a:gd name="connsiteX19" fmla="*/ 898057 w 914772"/>
                <a:gd name="connsiteY19" fmla="*/ 578661 h 1060165"/>
                <a:gd name="connsiteX20" fmla="*/ 912584 w 914772"/>
                <a:gd name="connsiteY20" fmla="*/ 589574 h 1060165"/>
                <a:gd name="connsiteX21" fmla="*/ 914772 w 914772"/>
                <a:gd name="connsiteY21" fmla="*/ 607611 h 1060165"/>
                <a:gd name="connsiteX22" fmla="*/ 804440 w 914772"/>
                <a:gd name="connsiteY22" fmla="*/ 755321 h 1060165"/>
                <a:gd name="connsiteX23" fmla="*/ 767711 w 914772"/>
                <a:gd name="connsiteY23" fmla="*/ 780185 h 1060165"/>
                <a:gd name="connsiteX24" fmla="*/ 846978 w 914772"/>
                <a:gd name="connsiteY24" fmla="*/ 766763 h 1060165"/>
                <a:gd name="connsiteX25" fmla="*/ 898057 w 914772"/>
                <a:gd name="connsiteY25" fmla="*/ 773924 h 1060165"/>
                <a:gd name="connsiteX26" fmla="*/ 912584 w 914772"/>
                <a:gd name="connsiteY26" fmla="*/ 784837 h 1060165"/>
                <a:gd name="connsiteX27" fmla="*/ 914772 w 914772"/>
                <a:gd name="connsiteY27" fmla="*/ 802874 h 1060165"/>
                <a:gd name="connsiteX28" fmla="*/ 737421 w 914772"/>
                <a:gd name="connsiteY28" fmla="*/ 995953 h 1060165"/>
                <a:gd name="connsiteX29" fmla="*/ 481534 w 914772"/>
                <a:gd name="connsiteY29" fmla="*/ 1053004 h 1060165"/>
                <a:gd name="connsiteX30" fmla="*/ 467007 w 914772"/>
                <a:gd name="connsiteY30" fmla="*/ 1042091 h 1060165"/>
                <a:gd name="connsiteX31" fmla="*/ 464819 w 914772"/>
                <a:gd name="connsiteY31" fmla="*/ 1024054 h 1060165"/>
                <a:gd name="connsiteX32" fmla="*/ 575151 w 914772"/>
                <a:gd name="connsiteY32" fmla="*/ 876344 h 1060165"/>
                <a:gd name="connsiteX33" fmla="*/ 609534 w 914772"/>
                <a:gd name="connsiteY33" fmla="*/ 853068 h 1060165"/>
                <a:gd name="connsiteX34" fmla="*/ 594997 w 914772"/>
                <a:gd name="connsiteY34" fmla="*/ 857560 h 1060165"/>
                <a:gd name="connsiteX35" fmla="*/ 481534 w 914772"/>
                <a:gd name="connsiteY35" fmla="*/ 857741 h 1060165"/>
                <a:gd name="connsiteX36" fmla="*/ 467007 w 914772"/>
                <a:gd name="connsiteY36" fmla="*/ 846828 h 1060165"/>
                <a:gd name="connsiteX37" fmla="*/ 464819 w 914772"/>
                <a:gd name="connsiteY37" fmla="*/ 828791 h 1060165"/>
                <a:gd name="connsiteX38" fmla="*/ 575151 w 914772"/>
                <a:gd name="connsiteY38" fmla="*/ 681081 h 1060165"/>
                <a:gd name="connsiteX39" fmla="*/ 596589 w 914772"/>
                <a:gd name="connsiteY39" fmla="*/ 666568 h 1060165"/>
                <a:gd name="connsiteX40" fmla="*/ 594997 w 914772"/>
                <a:gd name="connsiteY40" fmla="*/ 667060 h 1060165"/>
                <a:gd name="connsiteX41" fmla="*/ 481534 w 914772"/>
                <a:gd name="connsiteY41" fmla="*/ 667241 h 1060165"/>
                <a:gd name="connsiteX42" fmla="*/ 467007 w 914772"/>
                <a:gd name="connsiteY42" fmla="*/ 656328 h 1060165"/>
                <a:gd name="connsiteX43" fmla="*/ 464819 w 914772"/>
                <a:gd name="connsiteY43" fmla="*/ 638291 h 1060165"/>
                <a:gd name="connsiteX44" fmla="*/ 575151 w 914772"/>
                <a:gd name="connsiteY44" fmla="*/ 490581 h 1060165"/>
                <a:gd name="connsiteX45" fmla="*/ 596589 w 914772"/>
                <a:gd name="connsiteY45" fmla="*/ 476068 h 1060165"/>
                <a:gd name="connsiteX46" fmla="*/ 594997 w 914772"/>
                <a:gd name="connsiteY46" fmla="*/ 476560 h 1060165"/>
                <a:gd name="connsiteX47" fmla="*/ 481534 w 914772"/>
                <a:gd name="connsiteY47" fmla="*/ 476741 h 1060165"/>
                <a:gd name="connsiteX48" fmla="*/ 467007 w 914772"/>
                <a:gd name="connsiteY48" fmla="*/ 465828 h 1060165"/>
                <a:gd name="connsiteX49" fmla="*/ 464819 w 914772"/>
                <a:gd name="connsiteY49" fmla="*/ 447791 h 1060165"/>
                <a:gd name="connsiteX50" fmla="*/ 575151 w 914772"/>
                <a:gd name="connsiteY50" fmla="*/ 300081 h 1060165"/>
                <a:gd name="connsiteX51" fmla="*/ 596589 w 914772"/>
                <a:gd name="connsiteY51" fmla="*/ 285568 h 1060165"/>
                <a:gd name="connsiteX52" fmla="*/ 594997 w 914772"/>
                <a:gd name="connsiteY52" fmla="*/ 286060 h 1060165"/>
                <a:gd name="connsiteX53" fmla="*/ 481534 w 914772"/>
                <a:gd name="connsiteY53" fmla="*/ 286241 h 1060165"/>
                <a:gd name="connsiteX54" fmla="*/ 467007 w 914772"/>
                <a:gd name="connsiteY54" fmla="*/ 275328 h 1060165"/>
                <a:gd name="connsiteX55" fmla="*/ 464819 w 914772"/>
                <a:gd name="connsiteY55" fmla="*/ 257291 h 1060165"/>
                <a:gd name="connsiteX56" fmla="*/ 642170 w 914772"/>
                <a:gd name="connsiteY56" fmla="*/ 64212 h 1060165"/>
                <a:gd name="connsiteX57" fmla="*/ 846978 w 914772"/>
                <a:gd name="connsiteY57" fmla="*/ 0 h 1060165"/>
                <a:gd name="connsiteX58" fmla="*/ 67795 w 914772"/>
                <a:gd name="connsiteY58" fmla="*/ 0 h 1060165"/>
                <a:gd name="connsiteX59" fmla="*/ 272602 w 914772"/>
                <a:gd name="connsiteY59" fmla="*/ 64212 h 1060165"/>
                <a:gd name="connsiteX60" fmla="*/ 449953 w 914772"/>
                <a:gd name="connsiteY60" fmla="*/ 257291 h 1060165"/>
                <a:gd name="connsiteX61" fmla="*/ 447765 w 914772"/>
                <a:gd name="connsiteY61" fmla="*/ 275328 h 1060165"/>
                <a:gd name="connsiteX62" fmla="*/ 433238 w 914772"/>
                <a:gd name="connsiteY62" fmla="*/ 286241 h 1060165"/>
                <a:gd name="connsiteX63" fmla="*/ 319775 w 914772"/>
                <a:gd name="connsiteY63" fmla="*/ 286060 h 1060165"/>
                <a:gd name="connsiteX64" fmla="*/ 318183 w 914772"/>
                <a:gd name="connsiteY64" fmla="*/ 285568 h 1060165"/>
                <a:gd name="connsiteX65" fmla="*/ 339621 w 914772"/>
                <a:gd name="connsiteY65" fmla="*/ 300081 h 1060165"/>
                <a:gd name="connsiteX66" fmla="*/ 449953 w 914772"/>
                <a:gd name="connsiteY66" fmla="*/ 447791 h 1060165"/>
                <a:gd name="connsiteX67" fmla="*/ 447765 w 914772"/>
                <a:gd name="connsiteY67" fmla="*/ 465828 h 1060165"/>
                <a:gd name="connsiteX68" fmla="*/ 433238 w 914772"/>
                <a:gd name="connsiteY68" fmla="*/ 476741 h 1060165"/>
                <a:gd name="connsiteX69" fmla="*/ 319775 w 914772"/>
                <a:gd name="connsiteY69" fmla="*/ 476560 h 1060165"/>
                <a:gd name="connsiteX70" fmla="*/ 318183 w 914772"/>
                <a:gd name="connsiteY70" fmla="*/ 476068 h 1060165"/>
                <a:gd name="connsiteX71" fmla="*/ 339621 w 914772"/>
                <a:gd name="connsiteY71" fmla="*/ 490581 h 1060165"/>
                <a:gd name="connsiteX72" fmla="*/ 449953 w 914772"/>
                <a:gd name="connsiteY72" fmla="*/ 638291 h 1060165"/>
                <a:gd name="connsiteX73" fmla="*/ 447765 w 914772"/>
                <a:gd name="connsiteY73" fmla="*/ 656328 h 1060165"/>
                <a:gd name="connsiteX74" fmla="*/ 433238 w 914772"/>
                <a:gd name="connsiteY74" fmla="*/ 667241 h 1060165"/>
                <a:gd name="connsiteX75" fmla="*/ 319775 w 914772"/>
                <a:gd name="connsiteY75" fmla="*/ 667060 h 1060165"/>
                <a:gd name="connsiteX76" fmla="*/ 318183 w 914772"/>
                <a:gd name="connsiteY76" fmla="*/ 666568 h 1060165"/>
                <a:gd name="connsiteX77" fmla="*/ 339621 w 914772"/>
                <a:gd name="connsiteY77" fmla="*/ 681081 h 1060165"/>
                <a:gd name="connsiteX78" fmla="*/ 449953 w 914772"/>
                <a:gd name="connsiteY78" fmla="*/ 828791 h 1060165"/>
                <a:gd name="connsiteX79" fmla="*/ 447765 w 914772"/>
                <a:gd name="connsiteY79" fmla="*/ 846828 h 1060165"/>
                <a:gd name="connsiteX80" fmla="*/ 433238 w 914772"/>
                <a:gd name="connsiteY80" fmla="*/ 857741 h 1060165"/>
                <a:gd name="connsiteX81" fmla="*/ 319775 w 914772"/>
                <a:gd name="connsiteY81" fmla="*/ 857560 h 1060165"/>
                <a:gd name="connsiteX82" fmla="*/ 305238 w 914772"/>
                <a:gd name="connsiteY82" fmla="*/ 853068 h 1060165"/>
                <a:gd name="connsiteX83" fmla="*/ 339621 w 914772"/>
                <a:gd name="connsiteY83" fmla="*/ 876344 h 1060165"/>
                <a:gd name="connsiteX84" fmla="*/ 449953 w 914772"/>
                <a:gd name="connsiteY84" fmla="*/ 1024054 h 1060165"/>
                <a:gd name="connsiteX85" fmla="*/ 447765 w 914772"/>
                <a:gd name="connsiteY85" fmla="*/ 1042091 h 1060165"/>
                <a:gd name="connsiteX86" fmla="*/ 433238 w 914772"/>
                <a:gd name="connsiteY86" fmla="*/ 1053004 h 1060165"/>
                <a:gd name="connsiteX87" fmla="*/ 177351 w 914772"/>
                <a:gd name="connsiteY87" fmla="*/ 995953 h 1060165"/>
                <a:gd name="connsiteX88" fmla="*/ 0 w 914772"/>
                <a:gd name="connsiteY88" fmla="*/ 802874 h 1060165"/>
                <a:gd name="connsiteX89" fmla="*/ 2188 w 914772"/>
                <a:gd name="connsiteY89" fmla="*/ 784837 h 1060165"/>
                <a:gd name="connsiteX90" fmla="*/ 16715 w 914772"/>
                <a:gd name="connsiteY90" fmla="*/ 773924 h 1060165"/>
                <a:gd name="connsiteX91" fmla="*/ 67795 w 914772"/>
                <a:gd name="connsiteY91" fmla="*/ 766763 h 1060165"/>
                <a:gd name="connsiteX92" fmla="*/ 147061 w 914772"/>
                <a:gd name="connsiteY92" fmla="*/ 780185 h 1060165"/>
                <a:gd name="connsiteX93" fmla="*/ 110332 w 914772"/>
                <a:gd name="connsiteY93" fmla="*/ 755321 h 1060165"/>
                <a:gd name="connsiteX94" fmla="*/ 0 w 914772"/>
                <a:gd name="connsiteY94" fmla="*/ 607611 h 1060165"/>
                <a:gd name="connsiteX95" fmla="*/ 2188 w 914772"/>
                <a:gd name="connsiteY95" fmla="*/ 589574 h 1060165"/>
                <a:gd name="connsiteX96" fmla="*/ 16715 w 914772"/>
                <a:gd name="connsiteY96" fmla="*/ 578661 h 1060165"/>
                <a:gd name="connsiteX97" fmla="*/ 67795 w 914772"/>
                <a:gd name="connsiteY97" fmla="*/ 571500 h 1060165"/>
                <a:gd name="connsiteX98" fmla="*/ 137679 w 914772"/>
                <a:gd name="connsiteY98" fmla="*/ 583333 h 1060165"/>
                <a:gd name="connsiteX99" fmla="*/ 110332 w 914772"/>
                <a:gd name="connsiteY99" fmla="*/ 564821 h 1060165"/>
                <a:gd name="connsiteX100" fmla="*/ 0 w 914772"/>
                <a:gd name="connsiteY100" fmla="*/ 417111 h 1060165"/>
                <a:gd name="connsiteX101" fmla="*/ 2188 w 914772"/>
                <a:gd name="connsiteY101" fmla="*/ 399074 h 1060165"/>
                <a:gd name="connsiteX102" fmla="*/ 16715 w 914772"/>
                <a:gd name="connsiteY102" fmla="*/ 388161 h 1060165"/>
                <a:gd name="connsiteX103" fmla="*/ 67795 w 914772"/>
                <a:gd name="connsiteY103" fmla="*/ 381000 h 1060165"/>
                <a:gd name="connsiteX104" fmla="*/ 137679 w 914772"/>
                <a:gd name="connsiteY104" fmla="*/ 392833 h 1060165"/>
                <a:gd name="connsiteX105" fmla="*/ 110332 w 914772"/>
                <a:gd name="connsiteY105" fmla="*/ 374321 h 1060165"/>
                <a:gd name="connsiteX106" fmla="*/ 0 w 914772"/>
                <a:gd name="connsiteY106" fmla="*/ 226611 h 1060165"/>
                <a:gd name="connsiteX107" fmla="*/ 2188 w 914772"/>
                <a:gd name="connsiteY107" fmla="*/ 208574 h 1060165"/>
                <a:gd name="connsiteX108" fmla="*/ 16715 w 914772"/>
                <a:gd name="connsiteY108" fmla="*/ 197661 h 1060165"/>
                <a:gd name="connsiteX109" fmla="*/ 67795 w 914772"/>
                <a:gd name="connsiteY109" fmla="*/ 190500 h 1060165"/>
                <a:gd name="connsiteX110" fmla="*/ 137679 w 914772"/>
                <a:gd name="connsiteY110" fmla="*/ 202333 h 1060165"/>
                <a:gd name="connsiteX111" fmla="*/ 110332 w 914772"/>
                <a:gd name="connsiteY111" fmla="*/ 183821 h 1060165"/>
                <a:gd name="connsiteX112" fmla="*/ 0 w 914772"/>
                <a:gd name="connsiteY112" fmla="*/ 36111 h 1060165"/>
                <a:gd name="connsiteX113" fmla="*/ 2188 w 914772"/>
                <a:gd name="connsiteY113" fmla="*/ 18074 h 1060165"/>
                <a:gd name="connsiteX114" fmla="*/ 16715 w 914772"/>
                <a:gd name="connsiteY114" fmla="*/ 7161 h 1060165"/>
                <a:gd name="connsiteX115" fmla="*/ 67795 w 914772"/>
                <a:gd name="connsiteY115" fmla="*/ 0 h 106016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  <a:cxn ang="0">
                  <a:pos x="connsiteX55" y="connsiteY55"/>
                </a:cxn>
                <a:cxn ang="0">
                  <a:pos x="connsiteX56" y="connsiteY56"/>
                </a:cxn>
                <a:cxn ang="0">
                  <a:pos x="connsiteX57" y="connsiteY57"/>
                </a:cxn>
                <a:cxn ang="0">
                  <a:pos x="connsiteX58" y="connsiteY58"/>
                </a:cxn>
                <a:cxn ang="0">
                  <a:pos x="connsiteX59" y="connsiteY59"/>
                </a:cxn>
                <a:cxn ang="0">
                  <a:pos x="connsiteX60" y="connsiteY60"/>
                </a:cxn>
                <a:cxn ang="0">
                  <a:pos x="connsiteX61" y="connsiteY61"/>
                </a:cxn>
                <a:cxn ang="0">
                  <a:pos x="connsiteX62" y="connsiteY62"/>
                </a:cxn>
                <a:cxn ang="0">
                  <a:pos x="connsiteX63" y="connsiteY63"/>
                </a:cxn>
                <a:cxn ang="0">
                  <a:pos x="connsiteX64" y="connsiteY64"/>
                </a:cxn>
                <a:cxn ang="0">
                  <a:pos x="connsiteX65" y="connsiteY65"/>
                </a:cxn>
                <a:cxn ang="0">
                  <a:pos x="connsiteX66" y="connsiteY66"/>
                </a:cxn>
                <a:cxn ang="0">
                  <a:pos x="connsiteX67" y="connsiteY67"/>
                </a:cxn>
                <a:cxn ang="0">
                  <a:pos x="connsiteX68" y="connsiteY68"/>
                </a:cxn>
                <a:cxn ang="0">
                  <a:pos x="connsiteX69" y="connsiteY69"/>
                </a:cxn>
                <a:cxn ang="0">
                  <a:pos x="connsiteX70" y="connsiteY70"/>
                </a:cxn>
                <a:cxn ang="0">
                  <a:pos x="connsiteX71" y="connsiteY71"/>
                </a:cxn>
                <a:cxn ang="0">
                  <a:pos x="connsiteX72" y="connsiteY72"/>
                </a:cxn>
                <a:cxn ang="0">
                  <a:pos x="connsiteX73" y="connsiteY73"/>
                </a:cxn>
                <a:cxn ang="0">
                  <a:pos x="connsiteX74" y="connsiteY74"/>
                </a:cxn>
                <a:cxn ang="0">
                  <a:pos x="connsiteX75" y="connsiteY75"/>
                </a:cxn>
                <a:cxn ang="0">
                  <a:pos x="connsiteX76" y="connsiteY76"/>
                </a:cxn>
                <a:cxn ang="0">
                  <a:pos x="connsiteX77" y="connsiteY77"/>
                </a:cxn>
                <a:cxn ang="0">
                  <a:pos x="connsiteX78" y="connsiteY78"/>
                </a:cxn>
                <a:cxn ang="0">
                  <a:pos x="connsiteX79" y="connsiteY79"/>
                </a:cxn>
                <a:cxn ang="0">
                  <a:pos x="connsiteX80" y="connsiteY80"/>
                </a:cxn>
                <a:cxn ang="0">
                  <a:pos x="connsiteX81" y="connsiteY81"/>
                </a:cxn>
                <a:cxn ang="0">
                  <a:pos x="connsiteX82" y="connsiteY82"/>
                </a:cxn>
                <a:cxn ang="0">
                  <a:pos x="connsiteX83" y="connsiteY83"/>
                </a:cxn>
                <a:cxn ang="0">
                  <a:pos x="connsiteX84" y="connsiteY84"/>
                </a:cxn>
                <a:cxn ang="0">
                  <a:pos x="connsiteX85" y="connsiteY85"/>
                </a:cxn>
                <a:cxn ang="0">
                  <a:pos x="connsiteX86" y="connsiteY86"/>
                </a:cxn>
                <a:cxn ang="0">
                  <a:pos x="connsiteX87" y="connsiteY87"/>
                </a:cxn>
                <a:cxn ang="0">
                  <a:pos x="connsiteX88" y="connsiteY88"/>
                </a:cxn>
                <a:cxn ang="0">
                  <a:pos x="connsiteX89" y="connsiteY89"/>
                </a:cxn>
                <a:cxn ang="0">
                  <a:pos x="connsiteX90" y="connsiteY90"/>
                </a:cxn>
                <a:cxn ang="0">
                  <a:pos x="connsiteX91" y="connsiteY91"/>
                </a:cxn>
                <a:cxn ang="0">
                  <a:pos x="connsiteX92" y="connsiteY92"/>
                </a:cxn>
                <a:cxn ang="0">
                  <a:pos x="connsiteX93" y="connsiteY93"/>
                </a:cxn>
                <a:cxn ang="0">
                  <a:pos x="connsiteX94" y="connsiteY94"/>
                </a:cxn>
                <a:cxn ang="0">
                  <a:pos x="connsiteX95" y="connsiteY95"/>
                </a:cxn>
                <a:cxn ang="0">
                  <a:pos x="connsiteX96" y="connsiteY96"/>
                </a:cxn>
                <a:cxn ang="0">
                  <a:pos x="connsiteX97" y="connsiteY97"/>
                </a:cxn>
                <a:cxn ang="0">
                  <a:pos x="connsiteX98" y="connsiteY98"/>
                </a:cxn>
                <a:cxn ang="0">
                  <a:pos x="connsiteX99" y="connsiteY99"/>
                </a:cxn>
                <a:cxn ang="0">
                  <a:pos x="connsiteX100" y="connsiteY100"/>
                </a:cxn>
                <a:cxn ang="0">
                  <a:pos x="connsiteX101" y="connsiteY101"/>
                </a:cxn>
                <a:cxn ang="0">
                  <a:pos x="connsiteX102" y="connsiteY102"/>
                </a:cxn>
                <a:cxn ang="0">
                  <a:pos x="connsiteX103" y="connsiteY103"/>
                </a:cxn>
                <a:cxn ang="0">
                  <a:pos x="connsiteX104" y="connsiteY104"/>
                </a:cxn>
                <a:cxn ang="0">
                  <a:pos x="connsiteX105" y="connsiteY105"/>
                </a:cxn>
                <a:cxn ang="0">
                  <a:pos x="connsiteX106" y="connsiteY106"/>
                </a:cxn>
                <a:cxn ang="0">
                  <a:pos x="connsiteX107" y="connsiteY107"/>
                </a:cxn>
                <a:cxn ang="0">
                  <a:pos x="connsiteX108" y="connsiteY108"/>
                </a:cxn>
                <a:cxn ang="0">
                  <a:pos x="connsiteX109" y="connsiteY109"/>
                </a:cxn>
                <a:cxn ang="0">
                  <a:pos x="connsiteX110" y="connsiteY110"/>
                </a:cxn>
                <a:cxn ang="0">
                  <a:pos x="connsiteX111" y="connsiteY111"/>
                </a:cxn>
                <a:cxn ang="0">
                  <a:pos x="connsiteX112" y="connsiteY112"/>
                </a:cxn>
                <a:cxn ang="0">
                  <a:pos x="connsiteX113" y="connsiteY113"/>
                </a:cxn>
                <a:cxn ang="0">
                  <a:pos x="connsiteX114" y="connsiteY114"/>
                </a:cxn>
                <a:cxn ang="0">
                  <a:pos x="connsiteX115" y="connsiteY115"/>
                </a:cxn>
              </a:cxnLst>
              <a:rect l="l" t="t" r="r" b="b"/>
              <a:pathLst>
                <a:path w="914772" h="1060165">
                  <a:moveTo>
                    <a:pt x="846978" y="0"/>
                  </a:moveTo>
                  <a:cubicBezTo>
                    <a:pt x="866114" y="-49"/>
                    <a:pt x="883366" y="2320"/>
                    <a:pt x="898057" y="7161"/>
                  </a:cubicBezTo>
                  <a:lnTo>
                    <a:pt x="912584" y="18074"/>
                  </a:lnTo>
                  <a:lnTo>
                    <a:pt x="914772" y="36111"/>
                  </a:lnTo>
                  <a:cubicBezTo>
                    <a:pt x="905312" y="81542"/>
                    <a:pt x="865058" y="135808"/>
                    <a:pt x="804440" y="183821"/>
                  </a:cubicBezTo>
                  <a:lnTo>
                    <a:pt x="777094" y="202334"/>
                  </a:lnTo>
                  <a:lnTo>
                    <a:pt x="846978" y="190500"/>
                  </a:lnTo>
                  <a:cubicBezTo>
                    <a:pt x="866114" y="190451"/>
                    <a:pt x="883366" y="192820"/>
                    <a:pt x="898057" y="197661"/>
                  </a:cubicBezTo>
                  <a:lnTo>
                    <a:pt x="912584" y="208574"/>
                  </a:lnTo>
                  <a:lnTo>
                    <a:pt x="914772" y="226611"/>
                  </a:lnTo>
                  <a:cubicBezTo>
                    <a:pt x="905312" y="272042"/>
                    <a:pt x="865058" y="326308"/>
                    <a:pt x="804440" y="374321"/>
                  </a:cubicBezTo>
                  <a:lnTo>
                    <a:pt x="777094" y="392834"/>
                  </a:lnTo>
                  <a:lnTo>
                    <a:pt x="846978" y="381000"/>
                  </a:lnTo>
                  <a:cubicBezTo>
                    <a:pt x="866114" y="380951"/>
                    <a:pt x="883366" y="383320"/>
                    <a:pt x="898057" y="388161"/>
                  </a:cubicBezTo>
                  <a:lnTo>
                    <a:pt x="912584" y="399074"/>
                  </a:lnTo>
                  <a:lnTo>
                    <a:pt x="914772" y="417111"/>
                  </a:lnTo>
                  <a:cubicBezTo>
                    <a:pt x="905312" y="462542"/>
                    <a:pt x="865058" y="516808"/>
                    <a:pt x="804440" y="564821"/>
                  </a:cubicBezTo>
                  <a:lnTo>
                    <a:pt x="777094" y="583334"/>
                  </a:lnTo>
                  <a:lnTo>
                    <a:pt x="846978" y="571500"/>
                  </a:lnTo>
                  <a:cubicBezTo>
                    <a:pt x="866114" y="571451"/>
                    <a:pt x="883366" y="573820"/>
                    <a:pt x="898057" y="578661"/>
                  </a:cubicBezTo>
                  <a:lnTo>
                    <a:pt x="912584" y="589574"/>
                  </a:lnTo>
                  <a:lnTo>
                    <a:pt x="914772" y="607611"/>
                  </a:lnTo>
                  <a:cubicBezTo>
                    <a:pt x="905312" y="653042"/>
                    <a:pt x="865058" y="707308"/>
                    <a:pt x="804440" y="755321"/>
                  </a:cubicBezTo>
                  <a:lnTo>
                    <a:pt x="767711" y="780185"/>
                  </a:lnTo>
                  <a:lnTo>
                    <a:pt x="846978" y="766763"/>
                  </a:lnTo>
                  <a:cubicBezTo>
                    <a:pt x="866114" y="766714"/>
                    <a:pt x="883366" y="769083"/>
                    <a:pt x="898057" y="773924"/>
                  </a:cubicBezTo>
                  <a:lnTo>
                    <a:pt x="912584" y="784837"/>
                  </a:lnTo>
                  <a:lnTo>
                    <a:pt x="914772" y="802874"/>
                  </a:lnTo>
                  <a:cubicBezTo>
                    <a:pt x="902159" y="863448"/>
                    <a:pt x="834800" y="939731"/>
                    <a:pt x="737421" y="995953"/>
                  </a:cubicBezTo>
                  <a:cubicBezTo>
                    <a:pt x="640042" y="1052175"/>
                    <a:pt x="540299" y="1072368"/>
                    <a:pt x="481534" y="1053004"/>
                  </a:cubicBezTo>
                  <a:lnTo>
                    <a:pt x="467007" y="1042091"/>
                  </a:lnTo>
                  <a:lnTo>
                    <a:pt x="464819" y="1024054"/>
                  </a:lnTo>
                  <a:cubicBezTo>
                    <a:pt x="474279" y="978624"/>
                    <a:pt x="514533" y="924357"/>
                    <a:pt x="575151" y="876344"/>
                  </a:cubicBezTo>
                  <a:lnTo>
                    <a:pt x="609534" y="853068"/>
                  </a:lnTo>
                  <a:lnTo>
                    <a:pt x="594997" y="857560"/>
                  </a:lnTo>
                  <a:cubicBezTo>
                    <a:pt x="550544" y="867216"/>
                    <a:pt x="510917" y="867423"/>
                    <a:pt x="481534" y="857741"/>
                  </a:cubicBezTo>
                  <a:lnTo>
                    <a:pt x="467007" y="846828"/>
                  </a:lnTo>
                  <a:lnTo>
                    <a:pt x="464819" y="828791"/>
                  </a:lnTo>
                  <a:cubicBezTo>
                    <a:pt x="474279" y="783361"/>
                    <a:pt x="514533" y="729094"/>
                    <a:pt x="575151" y="681081"/>
                  </a:cubicBezTo>
                  <a:lnTo>
                    <a:pt x="596589" y="666568"/>
                  </a:lnTo>
                  <a:lnTo>
                    <a:pt x="594997" y="667060"/>
                  </a:lnTo>
                  <a:cubicBezTo>
                    <a:pt x="550544" y="676716"/>
                    <a:pt x="510917" y="676923"/>
                    <a:pt x="481534" y="667241"/>
                  </a:cubicBezTo>
                  <a:lnTo>
                    <a:pt x="467007" y="656328"/>
                  </a:lnTo>
                  <a:lnTo>
                    <a:pt x="464819" y="638291"/>
                  </a:lnTo>
                  <a:cubicBezTo>
                    <a:pt x="474279" y="592861"/>
                    <a:pt x="514533" y="538594"/>
                    <a:pt x="575151" y="490581"/>
                  </a:cubicBezTo>
                  <a:lnTo>
                    <a:pt x="596589" y="476068"/>
                  </a:lnTo>
                  <a:lnTo>
                    <a:pt x="594997" y="476560"/>
                  </a:lnTo>
                  <a:cubicBezTo>
                    <a:pt x="550544" y="486216"/>
                    <a:pt x="510917" y="486423"/>
                    <a:pt x="481534" y="476741"/>
                  </a:cubicBezTo>
                  <a:lnTo>
                    <a:pt x="467007" y="465828"/>
                  </a:lnTo>
                  <a:lnTo>
                    <a:pt x="464819" y="447791"/>
                  </a:lnTo>
                  <a:cubicBezTo>
                    <a:pt x="474279" y="402361"/>
                    <a:pt x="514533" y="348094"/>
                    <a:pt x="575151" y="300081"/>
                  </a:cubicBezTo>
                  <a:lnTo>
                    <a:pt x="596589" y="285568"/>
                  </a:lnTo>
                  <a:lnTo>
                    <a:pt x="594997" y="286060"/>
                  </a:lnTo>
                  <a:cubicBezTo>
                    <a:pt x="550544" y="295716"/>
                    <a:pt x="510917" y="295923"/>
                    <a:pt x="481534" y="286241"/>
                  </a:cubicBezTo>
                  <a:lnTo>
                    <a:pt x="467007" y="275328"/>
                  </a:lnTo>
                  <a:lnTo>
                    <a:pt x="464819" y="257291"/>
                  </a:lnTo>
                  <a:cubicBezTo>
                    <a:pt x="477432" y="196717"/>
                    <a:pt x="544791" y="120434"/>
                    <a:pt x="642170" y="64212"/>
                  </a:cubicBezTo>
                  <a:cubicBezTo>
                    <a:pt x="715205" y="22045"/>
                    <a:pt x="789569" y="145"/>
                    <a:pt x="846978" y="0"/>
                  </a:cubicBezTo>
                  <a:close/>
                  <a:moveTo>
                    <a:pt x="67795" y="0"/>
                  </a:moveTo>
                  <a:cubicBezTo>
                    <a:pt x="125203" y="145"/>
                    <a:pt x="199567" y="22045"/>
                    <a:pt x="272602" y="64212"/>
                  </a:cubicBezTo>
                  <a:cubicBezTo>
                    <a:pt x="369981" y="120434"/>
                    <a:pt x="437340" y="196717"/>
                    <a:pt x="449953" y="257291"/>
                  </a:cubicBezTo>
                  <a:lnTo>
                    <a:pt x="447765" y="275328"/>
                  </a:lnTo>
                  <a:lnTo>
                    <a:pt x="433238" y="286241"/>
                  </a:lnTo>
                  <a:cubicBezTo>
                    <a:pt x="403856" y="295923"/>
                    <a:pt x="364229" y="295716"/>
                    <a:pt x="319775" y="286060"/>
                  </a:cubicBezTo>
                  <a:lnTo>
                    <a:pt x="318183" y="285568"/>
                  </a:lnTo>
                  <a:lnTo>
                    <a:pt x="339621" y="300081"/>
                  </a:lnTo>
                  <a:cubicBezTo>
                    <a:pt x="400239" y="348094"/>
                    <a:pt x="440493" y="402361"/>
                    <a:pt x="449953" y="447791"/>
                  </a:cubicBezTo>
                  <a:lnTo>
                    <a:pt x="447765" y="465828"/>
                  </a:lnTo>
                  <a:lnTo>
                    <a:pt x="433238" y="476741"/>
                  </a:lnTo>
                  <a:cubicBezTo>
                    <a:pt x="403856" y="486423"/>
                    <a:pt x="364229" y="486216"/>
                    <a:pt x="319775" y="476560"/>
                  </a:cubicBezTo>
                  <a:lnTo>
                    <a:pt x="318183" y="476068"/>
                  </a:lnTo>
                  <a:lnTo>
                    <a:pt x="339621" y="490581"/>
                  </a:lnTo>
                  <a:cubicBezTo>
                    <a:pt x="400239" y="538594"/>
                    <a:pt x="440493" y="592861"/>
                    <a:pt x="449953" y="638291"/>
                  </a:cubicBezTo>
                  <a:lnTo>
                    <a:pt x="447765" y="656328"/>
                  </a:lnTo>
                  <a:lnTo>
                    <a:pt x="433238" y="667241"/>
                  </a:lnTo>
                  <a:cubicBezTo>
                    <a:pt x="403856" y="676923"/>
                    <a:pt x="364229" y="676716"/>
                    <a:pt x="319775" y="667060"/>
                  </a:cubicBezTo>
                  <a:lnTo>
                    <a:pt x="318183" y="666568"/>
                  </a:lnTo>
                  <a:lnTo>
                    <a:pt x="339621" y="681081"/>
                  </a:lnTo>
                  <a:cubicBezTo>
                    <a:pt x="400239" y="729094"/>
                    <a:pt x="440493" y="783361"/>
                    <a:pt x="449953" y="828791"/>
                  </a:cubicBezTo>
                  <a:lnTo>
                    <a:pt x="447765" y="846828"/>
                  </a:lnTo>
                  <a:lnTo>
                    <a:pt x="433238" y="857741"/>
                  </a:lnTo>
                  <a:cubicBezTo>
                    <a:pt x="403856" y="867423"/>
                    <a:pt x="364229" y="867216"/>
                    <a:pt x="319775" y="857560"/>
                  </a:cubicBezTo>
                  <a:lnTo>
                    <a:pt x="305238" y="853068"/>
                  </a:lnTo>
                  <a:lnTo>
                    <a:pt x="339621" y="876344"/>
                  </a:lnTo>
                  <a:cubicBezTo>
                    <a:pt x="400239" y="924357"/>
                    <a:pt x="440493" y="978624"/>
                    <a:pt x="449953" y="1024054"/>
                  </a:cubicBezTo>
                  <a:lnTo>
                    <a:pt x="447765" y="1042091"/>
                  </a:lnTo>
                  <a:lnTo>
                    <a:pt x="433238" y="1053004"/>
                  </a:lnTo>
                  <a:cubicBezTo>
                    <a:pt x="374473" y="1072368"/>
                    <a:pt x="274730" y="1052175"/>
                    <a:pt x="177351" y="995953"/>
                  </a:cubicBezTo>
                  <a:cubicBezTo>
                    <a:pt x="79972" y="939731"/>
                    <a:pt x="12613" y="863448"/>
                    <a:pt x="0" y="802874"/>
                  </a:cubicBezTo>
                  <a:lnTo>
                    <a:pt x="2188" y="784837"/>
                  </a:lnTo>
                  <a:lnTo>
                    <a:pt x="16715" y="773924"/>
                  </a:lnTo>
                  <a:cubicBezTo>
                    <a:pt x="31406" y="769083"/>
                    <a:pt x="48658" y="766714"/>
                    <a:pt x="67795" y="766763"/>
                  </a:cubicBezTo>
                  <a:lnTo>
                    <a:pt x="147061" y="780185"/>
                  </a:lnTo>
                  <a:lnTo>
                    <a:pt x="110332" y="755321"/>
                  </a:lnTo>
                  <a:cubicBezTo>
                    <a:pt x="49714" y="707308"/>
                    <a:pt x="9460" y="653042"/>
                    <a:pt x="0" y="607611"/>
                  </a:cubicBezTo>
                  <a:lnTo>
                    <a:pt x="2188" y="589574"/>
                  </a:lnTo>
                  <a:lnTo>
                    <a:pt x="16715" y="578661"/>
                  </a:lnTo>
                  <a:cubicBezTo>
                    <a:pt x="31406" y="573820"/>
                    <a:pt x="48658" y="571451"/>
                    <a:pt x="67795" y="571500"/>
                  </a:cubicBezTo>
                  <a:lnTo>
                    <a:pt x="137679" y="583333"/>
                  </a:lnTo>
                  <a:lnTo>
                    <a:pt x="110332" y="564821"/>
                  </a:lnTo>
                  <a:cubicBezTo>
                    <a:pt x="49714" y="516808"/>
                    <a:pt x="9460" y="462542"/>
                    <a:pt x="0" y="417111"/>
                  </a:cubicBezTo>
                  <a:lnTo>
                    <a:pt x="2188" y="399074"/>
                  </a:lnTo>
                  <a:lnTo>
                    <a:pt x="16715" y="388161"/>
                  </a:lnTo>
                  <a:cubicBezTo>
                    <a:pt x="31406" y="383320"/>
                    <a:pt x="48658" y="380951"/>
                    <a:pt x="67795" y="381000"/>
                  </a:cubicBezTo>
                  <a:lnTo>
                    <a:pt x="137679" y="392833"/>
                  </a:lnTo>
                  <a:lnTo>
                    <a:pt x="110332" y="374321"/>
                  </a:lnTo>
                  <a:cubicBezTo>
                    <a:pt x="49714" y="326308"/>
                    <a:pt x="9460" y="272042"/>
                    <a:pt x="0" y="226611"/>
                  </a:cubicBezTo>
                  <a:lnTo>
                    <a:pt x="2188" y="208574"/>
                  </a:lnTo>
                  <a:lnTo>
                    <a:pt x="16715" y="197661"/>
                  </a:lnTo>
                  <a:cubicBezTo>
                    <a:pt x="31406" y="192820"/>
                    <a:pt x="48658" y="190451"/>
                    <a:pt x="67795" y="190500"/>
                  </a:cubicBezTo>
                  <a:lnTo>
                    <a:pt x="137679" y="202333"/>
                  </a:lnTo>
                  <a:lnTo>
                    <a:pt x="110332" y="183821"/>
                  </a:lnTo>
                  <a:cubicBezTo>
                    <a:pt x="49714" y="135808"/>
                    <a:pt x="9460" y="81542"/>
                    <a:pt x="0" y="36111"/>
                  </a:cubicBezTo>
                  <a:lnTo>
                    <a:pt x="2188" y="18074"/>
                  </a:lnTo>
                  <a:lnTo>
                    <a:pt x="16715" y="7161"/>
                  </a:lnTo>
                  <a:cubicBezTo>
                    <a:pt x="31406" y="2320"/>
                    <a:pt x="48658" y="-49"/>
                    <a:pt x="67795" y="0"/>
                  </a:cubicBezTo>
                  <a:close/>
                </a:path>
              </a:pathLst>
            </a:custGeom>
            <a:solidFill>
              <a:srgbClr val="339933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414" name="フリーフォーム: 図形 413">
              <a:extLst>
                <a:ext uri="{FF2B5EF4-FFF2-40B4-BE49-F238E27FC236}">
                  <a16:creationId xmlns:a16="http://schemas.microsoft.com/office/drawing/2014/main" id="{32B2F437-5ACD-4874-8988-06C69EBFD0B4}"/>
                </a:ext>
              </a:extLst>
            </p:cNvPr>
            <p:cNvSpPr/>
            <p:nvPr/>
          </p:nvSpPr>
          <p:spPr>
            <a:xfrm rot="2340722">
              <a:off x="5980064" y="3220991"/>
              <a:ext cx="224605" cy="418164"/>
            </a:xfrm>
            <a:custGeom>
              <a:avLst/>
              <a:gdLst>
                <a:gd name="connsiteX0" fmla="*/ 846978 w 914772"/>
                <a:gd name="connsiteY0" fmla="*/ 0 h 1060165"/>
                <a:gd name="connsiteX1" fmla="*/ 898057 w 914772"/>
                <a:gd name="connsiteY1" fmla="*/ 7161 h 1060165"/>
                <a:gd name="connsiteX2" fmla="*/ 912584 w 914772"/>
                <a:gd name="connsiteY2" fmla="*/ 18074 h 1060165"/>
                <a:gd name="connsiteX3" fmla="*/ 914772 w 914772"/>
                <a:gd name="connsiteY3" fmla="*/ 36111 h 1060165"/>
                <a:gd name="connsiteX4" fmla="*/ 804440 w 914772"/>
                <a:gd name="connsiteY4" fmla="*/ 183821 h 1060165"/>
                <a:gd name="connsiteX5" fmla="*/ 777094 w 914772"/>
                <a:gd name="connsiteY5" fmla="*/ 202334 h 1060165"/>
                <a:gd name="connsiteX6" fmla="*/ 846978 w 914772"/>
                <a:gd name="connsiteY6" fmla="*/ 190500 h 1060165"/>
                <a:gd name="connsiteX7" fmla="*/ 898057 w 914772"/>
                <a:gd name="connsiteY7" fmla="*/ 197661 h 1060165"/>
                <a:gd name="connsiteX8" fmla="*/ 912584 w 914772"/>
                <a:gd name="connsiteY8" fmla="*/ 208574 h 1060165"/>
                <a:gd name="connsiteX9" fmla="*/ 914772 w 914772"/>
                <a:gd name="connsiteY9" fmla="*/ 226611 h 1060165"/>
                <a:gd name="connsiteX10" fmla="*/ 804440 w 914772"/>
                <a:gd name="connsiteY10" fmla="*/ 374321 h 1060165"/>
                <a:gd name="connsiteX11" fmla="*/ 777094 w 914772"/>
                <a:gd name="connsiteY11" fmla="*/ 392834 h 1060165"/>
                <a:gd name="connsiteX12" fmla="*/ 846978 w 914772"/>
                <a:gd name="connsiteY12" fmla="*/ 381000 h 1060165"/>
                <a:gd name="connsiteX13" fmla="*/ 898057 w 914772"/>
                <a:gd name="connsiteY13" fmla="*/ 388161 h 1060165"/>
                <a:gd name="connsiteX14" fmla="*/ 912584 w 914772"/>
                <a:gd name="connsiteY14" fmla="*/ 399074 h 1060165"/>
                <a:gd name="connsiteX15" fmla="*/ 914772 w 914772"/>
                <a:gd name="connsiteY15" fmla="*/ 417111 h 1060165"/>
                <a:gd name="connsiteX16" fmla="*/ 804440 w 914772"/>
                <a:gd name="connsiteY16" fmla="*/ 564821 h 1060165"/>
                <a:gd name="connsiteX17" fmla="*/ 777094 w 914772"/>
                <a:gd name="connsiteY17" fmla="*/ 583334 h 1060165"/>
                <a:gd name="connsiteX18" fmla="*/ 846978 w 914772"/>
                <a:gd name="connsiteY18" fmla="*/ 571500 h 1060165"/>
                <a:gd name="connsiteX19" fmla="*/ 898057 w 914772"/>
                <a:gd name="connsiteY19" fmla="*/ 578661 h 1060165"/>
                <a:gd name="connsiteX20" fmla="*/ 912584 w 914772"/>
                <a:gd name="connsiteY20" fmla="*/ 589574 h 1060165"/>
                <a:gd name="connsiteX21" fmla="*/ 914772 w 914772"/>
                <a:gd name="connsiteY21" fmla="*/ 607611 h 1060165"/>
                <a:gd name="connsiteX22" fmla="*/ 804440 w 914772"/>
                <a:gd name="connsiteY22" fmla="*/ 755321 h 1060165"/>
                <a:gd name="connsiteX23" fmla="*/ 767711 w 914772"/>
                <a:gd name="connsiteY23" fmla="*/ 780185 h 1060165"/>
                <a:gd name="connsiteX24" fmla="*/ 846978 w 914772"/>
                <a:gd name="connsiteY24" fmla="*/ 766763 h 1060165"/>
                <a:gd name="connsiteX25" fmla="*/ 898057 w 914772"/>
                <a:gd name="connsiteY25" fmla="*/ 773924 h 1060165"/>
                <a:gd name="connsiteX26" fmla="*/ 912584 w 914772"/>
                <a:gd name="connsiteY26" fmla="*/ 784837 h 1060165"/>
                <a:gd name="connsiteX27" fmla="*/ 914772 w 914772"/>
                <a:gd name="connsiteY27" fmla="*/ 802874 h 1060165"/>
                <a:gd name="connsiteX28" fmla="*/ 737421 w 914772"/>
                <a:gd name="connsiteY28" fmla="*/ 995953 h 1060165"/>
                <a:gd name="connsiteX29" fmla="*/ 481534 w 914772"/>
                <a:gd name="connsiteY29" fmla="*/ 1053004 h 1060165"/>
                <a:gd name="connsiteX30" fmla="*/ 467007 w 914772"/>
                <a:gd name="connsiteY30" fmla="*/ 1042091 h 1060165"/>
                <a:gd name="connsiteX31" fmla="*/ 464819 w 914772"/>
                <a:gd name="connsiteY31" fmla="*/ 1024054 h 1060165"/>
                <a:gd name="connsiteX32" fmla="*/ 575151 w 914772"/>
                <a:gd name="connsiteY32" fmla="*/ 876344 h 1060165"/>
                <a:gd name="connsiteX33" fmla="*/ 609534 w 914772"/>
                <a:gd name="connsiteY33" fmla="*/ 853068 h 1060165"/>
                <a:gd name="connsiteX34" fmla="*/ 594997 w 914772"/>
                <a:gd name="connsiteY34" fmla="*/ 857560 h 1060165"/>
                <a:gd name="connsiteX35" fmla="*/ 481534 w 914772"/>
                <a:gd name="connsiteY35" fmla="*/ 857741 h 1060165"/>
                <a:gd name="connsiteX36" fmla="*/ 467007 w 914772"/>
                <a:gd name="connsiteY36" fmla="*/ 846828 h 1060165"/>
                <a:gd name="connsiteX37" fmla="*/ 464819 w 914772"/>
                <a:gd name="connsiteY37" fmla="*/ 828791 h 1060165"/>
                <a:gd name="connsiteX38" fmla="*/ 575151 w 914772"/>
                <a:gd name="connsiteY38" fmla="*/ 681081 h 1060165"/>
                <a:gd name="connsiteX39" fmla="*/ 596589 w 914772"/>
                <a:gd name="connsiteY39" fmla="*/ 666568 h 1060165"/>
                <a:gd name="connsiteX40" fmla="*/ 594997 w 914772"/>
                <a:gd name="connsiteY40" fmla="*/ 667060 h 1060165"/>
                <a:gd name="connsiteX41" fmla="*/ 481534 w 914772"/>
                <a:gd name="connsiteY41" fmla="*/ 667241 h 1060165"/>
                <a:gd name="connsiteX42" fmla="*/ 467007 w 914772"/>
                <a:gd name="connsiteY42" fmla="*/ 656328 h 1060165"/>
                <a:gd name="connsiteX43" fmla="*/ 464819 w 914772"/>
                <a:gd name="connsiteY43" fmla="*/ 638291 h 1060165"/>
                <a:gd name="connsiteX44" fmla="*/ 575151 w 914772"/>
                <a:gd name="connsiteY44" fmla="*/ 490581 h 1060165"/>
                <a:gd name="connsiteX45" fmla="*/ 596589 w 914772"/>
                <a:gd name="connsiteY45" fmla="*/ 476068 h 1060165"/>
                <a:gd name="connsiteX46" fmla="*/ 594997 w 914772"/>
                <a:gd name="connsiteY46" fmla="*/ 476560 h 1060165"/>
                <a:gd name="connsiteX47" fmla="*/ 481534 w 914772"/>
                <a:gd name="connsiteY47" fmla="*/ 476741 h 1060165"/>
                <a:gd name="connsiteX48" fmla="*/ 467007 w 914772"/>
                <a:gd name="connsiteY48" fmla="*/ 465828 h 1060165"/>
                <a:gd name="connsiteX49" fmla="*/ 464819 w 914772"/>
                <a:gd name="connsiteY49" fmla="*/ 447791 h 1060165"/>
                <a:gd name="connsiteX50" fmla="*/ 575151 w 914772"/>
                <a:gd name="connsiteY50" fmla="*/ 300081 h 1060165"/>
                <a:gd name="connsiteX51" fmla="*/ 596589 w 914772"/>
                <a:gd name="connsiteY51" fmla="*/ 285568 h 1060165"/>
                <a:gd name="connsiteX52" fmla="*/ 594997 w 914772"/>
                <a:gd name="connsiteY52" fmla="*/ 286060 h 1060165"/>
                <a:gd name="connsiteX53" fmla="*/ 481534 w 914772"/>
                <a:gd name="connsiteY53" fmla="*/ 286241 h 1060165"/>
                <a:gd name="connsiteX54" fmla="*/ 467007 w 914772"/>
                <a:gd name="connsiteY54" fmla="*/ 275328 h 1060165"/>
                <a:gd name="connsiteX55" fmla="*/ 464819 w 914772"/>
                <a:gd name="connsiteY55" fmla="*/ 257291 h 1060165"/>
                <a:gd name="connsiteX56" fmla="*/ 642170 w 914772"/>
                <a:gd name="connsiteY56" fmla="*/ 64212 h 1060165"/>
                <a:gd name="connsiteX57" fmla="*/ 846978 w 914772"/>
                <a:gd name="connsiteY57" fmla="*/ 0 h 1060165"/>
                <a:gd name="connsiteX58" fmla="*/ 67795 w 914772"/>
                <a:gd name="connsiteY58" fmla="*/ 0 h 1060165"/>
                <a:gd name="connsiteX59" fmla="*/ 272602 w 914772"/>
                <a:gd name="connsiteY59" fmla="*/ 64212 h 1060165"/>
                <a:gd name="connsiteX60" fmla="*/ 449953 w 914772"/>
                <a:gd name="connsiteY60" fmla="*/ 257291 h 1060165"/>
                <a:gd name="connsiteX61" fmla="*/ 447765 w 914772"/>
                <a:gd name="connsiteY61" fmla="*/ 275328 h 1060165"/>
                <a:gd name="connsiteX62" fmla="*/ 433238 w 914772"/>
                <a:gd name="connsiteY62" fmla="*/ 286241 h 1060165"/>
                <a:gd name="connsiteX63" fmla="*/ 319775 w 914772"/>
                <a:gd name="connsiteY63" fmla="*/ 286060 h 1060165"/>
                <a:gd name="connsiteX64" fmla="*/ 318183 w 914772"/>
                <a:gd name="connsiteY64" fmla="*/ 285568 h 1060165"/>
                <a:gd name="connsiteX65" fmla="*/ 339621 w 914772"/>
                <a:gd name="connsiteY65" fmla="*/ 300081 h 1060165"/>
                <a:gd name="connsiteX66" fmla="*/ 449953 w 914772"/>
                <a:gd name="connsiteY66" fmla="*/ 447791 h 1060165"/>
                <a:gd name="connsiteX67" fmla="*/ 447765 w 914772"/>
                <a:gd name="connsiteY67" fmla="*/ 465828 h 1060165"/>
                <a:gd name="connsiteX68" fmla="*/ 433238 w 914772"/>
                <a:gd name="connsiteY68" fmla="*/ 476741 h 1060165"/>
                <a:gd name="connsiteX69" fmla="*/ 319775 w 914772"/>
                <a:gd name="connsiteY69" fmla="*/ 476560 h 1060165"/>
                <a:gd name="connsiteX70" fmla="*/ 318183 w 914772"/>
                <a:gd name="connsiteY70" fmla="*/ 476068 h 1060165"/>
                <a:gd name="connsiteX71" fmla="*/ 339621 w 914772"/>
                <a:gd name="connsiteY71" fmla="*/ 490581 h 1060165"/>
                <a:gd name="connsiteX72" fmla="*/ 449953 w 914772"/>
                <a:gd name="connsiteY72" fmla="*/ 638291 h 1060165"/>
                <a:gd name="connsiteX73" fmla="*/ 447765 w 914772"/>
                <a:gd name="connsiteY73" fmla="*/ 656328 h 1060165"/>
                <a:gd name="connsiteX74" fmla="*/ 433238 w 914772"/>
                <a:gd name="connsiteY74" fmla="*/ 667241 h 1060165"/>
                <a:gd name="connsiteX75" fmla="*/ 319775 w 914772"/>
                <a:gd name="connsiteY75" fmla="*/ 667060 h 1060165"/>
                <a:gd name="connsiteX76" fmla="*/ 318183 w 914772"/>
                <a:gd name="connsiteY76" fmla="*/ 666568 h 1060165"/>
                <a:gd name="connsiteX77" fmla="*/ 339621 w 914772"/>
                <a:gd name="connsiteY77" fmla="*/ 681081 h 1060165"/>
                <a:gd name="connsiteX78" fmla="*/ 449953 w 914772"/>
                <a:gd name="connsiteY78" fmla="*/ 828791 h 1060165"/>
                <a:gd name="connsiteX79" fmla="*/ 447765 w 914772"/>
                <a:gd name="connsiteY79" fmla="*/ 846828 h 1060165"/>
                <a:gd name="connsiteX80" fmla="*/ 433238 w 914772"/>
                <a:gd name="connsiteY80" fmla="*/ 857741 h 1060165"/>
                <a:gd name="connsiteX81" fmla="*/ 319775 w 914772"/>
                <a:gd name="connsiteY81" fmla="*/ 857560 h 1060165"/>
                <a:gd name="connsiteX82" fmla="*/ 305238 w 914772"/>
                <a:gd name="connsiteY82" fmla="*/ 853068 h 1060165"/>
                <a:gd name="connsiteX83" fmla="*/ 339621 w 914772"/>
                <a:gd name="connsiteY83" fmla="*/ 876344 h 1060165"/>
                <a:gd name="connsiteX84" fmla="*/ 449953 w 914772"/>
                <a:gd name="connsiteY84" fmla="*/ 1024054 h 1060165"/>
                <a:gd name="connsiteX85" fmla="*/ 447765 w 914772"/>
                <a:gd name="connsiteY85" fmla="*/ 1042091 h 1060165"/>
                <a:gd name="connsiteX86" fmla="*/ 433238 w 914772"/>
                <a:gd name="connsiteY86" fmla="*/ 1053004 h 1060165"/>
                <a:gd name="connsiteX87" fmla="*/ 177351 w 914772"/>
                <a:gd name="connsiteY87" fmla="*/ 995953 h 1060165"/>
                <a:gd name="connsiteX88" fmla="*/ 0 w 914772"/>
                <a:gd name="connsiteY88" fmla="*/ 802874 h 1060165"/>
                <a:gd name="connsiteX89" fmla="*/ 2188 w 914772"/>
                <a:gd name="connsiteY89" fmla="*/ 784837 h 1060165"/>
                <a:gd name="connsiteX90" fmla="*/ 16715 w 914772"/>
                <a:gd name="connsiteY90" fmla="*/ 773924 h 1060165"/>
                <a:gd name="connsiteX91" fmla="*/ 67795 w 914772"/>
                <a:gd name="connsiteY91" fmla="*/ 766763 h 1060165"/>
                <a:gd name="connsiteX92" fmla="*/ 147061 w 914772"/>
                <a:gd name="connsiteY92" fmla="*/ 780185 h 1060165"/>
                <a:gd name="connsiteX93" fmla="*/ 110332 w 914772"/>
                <a:gd name="connsiteY93" fmla="*/ 755321 h 1060165"/>
                <a:gd name="connsiteX94" fmla="*/ 0 w 914772"/>
                <a:gd name="connsiteY94" fmla="*/ 607611 h 1060165"/>
                <a:gd name="connsiteX95" fmla="*/ 2188 w 914772"/>
                <a:gd name="connsiteY95" fmla="*/ 589574 h 1060165"/>
                <a:gd name="connsiteX96" fmla="*/ 16715 w 914772"/>
                <a:gd name="connsiteY96" fmla="*/ 578661 h 1060165"/>
                <a:gd name="connsiteX97" fmla="*/ 67795 w 914772"/>
                <a:gd name="connsiteY97" fmla="*/ 571500 h 1060165"/>
                <a:gd name="connsiteX98" fmla="*/ 137679 w 914772"/>
                <a:gd name="connsiteY98" fmla="*/ 583333 h 1060165"/>
                <a:gd name="connsiteX99" fmla="*/ 110332 w 914772"/>
                <a:gd name="connsiteY99" fmla="*/ 564821 h 1060165"/>
                <a:gd name="connsiteX100" fmla="*/ 0 w 914772"/>
                <a:gd name="connsiteY100" fmla="*/ 417111 h 1060165"/>
                <a:gd name="connsiteX101" fmla="*/ 2188 w 914772"/>
                <a:gd name="connsiteY101" fmla="*/ 399074 h 1060165"/>
                <a:gd name="connsiteX102" fmla="*/ 16715 w 914772"/>
                <a:gd name="connsiteY102" fmla="*/ 388161 h 1060165"/>
                <a:gd name="connsiteX103" fmla="*/ 67795 w 914772"/>
                <a:gd name="connsiteY103" fmla="*/ 381000 h 1060165"/>
                <a:gd name="connsiteX104" fmla="*/ 137679 w 914772"/>
                <a:gd name="connsiteY104" fmla="*/ 392833 h 1060165"/>
                <a:gd name="connsiteX105" fmla="*/ 110332 w 914772"/>
                <a:gd name="connsiteY105" fmla="*/ 374321 h 1060165"/>
                <a:gd name="connsiteX106" fmla="*/ 0 w 914772"/>
                <a:gd name="connsiteY106" fmla="*/ 226611 h 1060165"/>
                <a:gd name="connsiteX107" fmla="*/ 2188 w 914772"/>
                <a:gd name="connsiteY107" fmla="*/ 208574 h 1060165"/>
                <a:gd name="connsiteX108" fmla="*/ 16715 w 914772"/>
                <a:gd name="connsiteY108" fmla="*/ 197661 h 1060165"/>
                <a:gd name="connsiteX109" fmla="*/ 67795 w 914772"/>
                <a:gd name="connsiteY109" fmla="*/ 190500 h 1060165"/>
                <a:gd name="connsiteX110" fmla="*/ 137679 w 914772"/>
                <a:gd name="connsiteY110" fmla="*/ 202333 h 1060165"/>
                <a:gd name="connsiteX111" fmla="*/ 110332 w 914772"/>
                <a:gd name="connsiteY111" fmla="*/ 183821 h 1060165"/>
                <a:gd name="connsiteX112" fmla="*/ 0 w 914772"/>
                <a:gd name="connsiteY112" fmla="*/ 36111 h 1060165"/>
                <a:gd name="connsiteX113" fmla="*/ 2188 w 914772"/>
                <a:gd name="connsiteY113" fmla="*/ 18074 h 1060165"/>
                <a:gd name="connsiteX114" fmla="*/ 16715 w 914772"/>
                <a:gd name="connsiteY114" fmla="*/ 7161 h 1060165"/>
                <a:gd name="connsiteX115" fmla="*/ 67795 w 914772"/>
                <a:gd name="connsiteY115" fmla="*/ 0 h 106016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  <a:cxn ang="0">
                  <a:pos x="connsiteX55" y="connsiteY55"/>
                </a:cxn>
                <a:cxn ang="0">
                  <a:pos x="connsiteX56" y="connsiteY56"/>
                </a:cxn>
                <a:cxn ang="0">
                  <a:pos x="connsiteX57" y="connsiteY57"/>
                </a:cxn>
                <a:cxn ang="0">
                  <a:pos x="connsiteX58" y="connsiteY58"/>
                </a:cxn>
                <a:cxn ang="0">
                  <a:pos x="connsiteX59" y="connsiteY59"/>
                </a:cxn>
                <a:cxn ang="0">
                  <a:pos x="connsiteX60" y="connsiteY60"/>
                </a:cxn>
                <a:cxn ang="0">
                  <a:pos x="connsiteX61" y="connsiteY61"/>
                </a:cxn>
                <a:cxn ang="0">
                  <a:pos x="connsiteX62" y="connsiteY62"/>
                </a:cxn>
                <a:cxn ang="0">
                  <a:pos x="connsiteX63" y="connsiteY63"/>
                </a:cxn>
                <a:cxn ang="0">
                  <a:pos x="connsiteX64" y="connsiteY64"/>
                </a:cxn>
                <a:cxn ang="0">
                  <a:pos x="connsiteX65" y="connsiteY65"/>
                </a:cxn>
                <a:cxn ang="0">
                  <a:pos x="connsiteX66" y="connsiteY66"/>
                </a:cxn>
                <a:cxn ang="0">
                  <a:pos x="connsiteX67" y="connsiteY67"/>
                </a:cxn>
                <a:cxn ang="0">
                  <a:pos x="connsiteX68" y="connsiteY68"/>
                </a:cxn>
                <a:cxn ang="0">
                  <a:pos x="connsiteX69" y="connsiteY69"/>
                </a:cxn>
                <a:cxn ang="0">
                  <a:pos x="connsiteX70" y="connsiteY70"/>
                </a:cxn>
                <a:cxn ang="0">
                  <a:pos x="connsiteX71" y="connsiteY71"/>
                </a:cxn>
                <a:cxn ang="0">
                  <a:pos x="connsiteX72" y="connsiteY72"/>
                </a:cxn>
                <a:cxn ang="0">
                  <a:pos x="connsiteX73" y="connsiteY73"/>
                </a:cxn>
                <a:cxn ang="0">
                  <a:pos x="connsiteX74" y="connsiteY74"/>
                </a:cxn>
                <a:cxn ang="0">
                  <a:pos x="connsiteX75" y="connsiteY75"/>
                </a:cxn>
                <a:cxn ang="0">
                  <a:pos x="connsiteX76" y="connsiteY76"/>
                </a:cxn>
                <a:cxn ang="0">
                  <a:pos x="connsiteX77" y="connsiteY77"/>
                </a:cxn>
                <a:cxn ang="0">
                  <a:pos x="connsiteX78" y="connsiteY78"/>
                </a:cxn>
                <a:cxn ang="0">
                  <a:pos x="connsiteX79" y="connsiteY79"/>
                </a:cxn>
                <a:cxn ang="0">
                  <a:pos x="connsiteX80" y="connsiteY80"/>
                </a:cxn>
                <a:cxn ang="0">
                  <a:pos x="connsiteX81" y="connsiteY81"/>
                </a:cxn>
                <a:cxn ang="0">
                  <a:pos x="connsiteX82" y="connsiteY82"/>
                </a:cxn>
                <a:cxn ang="0">
                  <a:pos x="connsiteX83" y="connsiteY83"/>
                </a:cxn>
                <a:cxn ang="0">
                  <a:pos x="connsiteX84" y="connsiteY84"/>
                </a:cxn>
                <a:cxn ang="0">
                  <a:pos x="connsiteX85" y="connsiteY85"/>
                </a:cxn>
                <a:cxn ang="0">
                  <a:pos x="connsiteX86" y="connsiteY86"/>
                </a:cxn>
                <a:cxn ang="0">
                  <a:pos x="connsiteX87" y="connsiteY87"/>
                </a:cxn>
                <a:cxn ang="0">
                  <a:pos x="connsiteX88" y="connsiteY88"/>
                </a:cxn>
                <a:cxn ang="0">
                  <a:pos x="connsiteX89" y="connsiteY89"/>
                </a:cxn>
                <a:cxn ang="0">
                  <a:pos x="connsiteX90" y="connsiteY90"/>
                </a:cxn>
                <a:cxn ang="0">
                  <a:pos x="connsiteX91" y="connsiteY91"/>
                </a:cxn>
                <a:cxn ang="0">
                  <a:pos x="connsiteX92" y="connsiteY92"/>
                </a:cxn>
                <a:cxn ang="0">
                  <a:pos x="connsiteX93" y="connsiteY93"/>
                </a:cxn>
                <a:cxn ang="0">
                  <a:pos x="connsiteX94" y="connsiteY94"/>
                </a:cxn>
                <a:cxn ang="0">
                  <a:pos x="connsiteX95" y="connsiteY95"/>
                </a:cxn>
                <a:cxn ang="0">
                  <a:pos x="connsiteX96" y="connsiteY96"/>
                </a:cxn>
                <a:cxn ang="0">
                  <a:pos x="connsiteX97" y="connsiteY97"/>
                </a:cxn>
                <a:cxn ang="0">
                  <a:pos x="connsiteX98" y="connsiteY98"/>
                </a:cxn>
                <a:cxn ang="0">
                  <a:pos x="connsiteX99" y="connsiteY99"/>
                </a:cxn>
                <a:cxn ang="0">
                  <a:pos x="connsiteX100" y="connsiteY100"/>
                </a:cxn>
                <a:cxn ang="0">
                  <a:pos x="connsiteX101" y="connsiteY101"/>
                </a:cxn>
                <a:cxn ang="0">
                  <a:pos x="connsiteX102" y="connsiteY102"/>
                </a:cxn>
                <a:cxn ang="0">
                  <a:pos x="connsiteX103" y="connsiteY103"/>
                </a:cxn>
                <a:cxn ang="0">
                  <a:pos x="connsiteX104" y="connsiteY104"/>
                </a:cxn>
                <a:cxn ang="0">
                  <a:pos x="connsiteX105" y="connsiteY105"/>
                </a:cxn>
                <a:cxn ang="0">
                  <a:pos x="connsiteX106" y="connsiteY106"/>
                </a:cxn>
                <a:cxn ang="0">
                  <a:pos x="connsiteX107" y="connsiteY107"/>
                </a:cxn>
                <a:cxn ang="0">
                  <a:pos x="connsiteX108" y="connsiteY108"/>
                </a:cxn>
                <a:cxn ang="0">
                  <a:pos x="connsiteX109" y="connsiteY109"/>
                </a:cxn>
                <a:cxn ang="0">
                  <a:pos x="connsiteX110" y="connsiteY110"/>
                </a:cxn>
                <a:cxn ang="0">
                  <a:pos x="connsiteX111" y="connsiteY111"/>
                </a:cxn>
                <a:cxn ang="0">
                  <a:pos x="connsiteX112" y="connsiteY112"/>
                </a:cxn>
                <a:cxn ang="0">
                  <a:pos x="connsiteX113" y="connsiteY113"/>
                </a:cxn>
                <a:cxn ang="0">
                  <a:pos x="connsiteX114" y="connsiteY114"/>
                </a:cxn>
                <a:cxn ang="0">
                  <a:pos x="connsiteX115" y="connsiteY115"/>
                </a:cxn>
              </a:cxnLst>
              <a:rect l="l" t="t" r="r" b="b"/>
              <a:pathLst>
                <a:path w="914772" h="1060165">
                  <a:moveTo>
                    <a:pt x="846978" y="0"/>
                  </a:moveTo>
                  <a:cubicBezTo>
                    <a:pt x="866114" y="-49"/>
                    <a:pt x="883366" y="2320"/>
                    <a:pt x="898057" y="7161"/>
                  </a:cubicBezTo>
                  <a:lnTo>
                    <a:pt x="912584" y="18074"/>
                  </a:lnTo>
                  <a:lnTo>
                    <a:pt x="914772" y="36111"/>
                  </a:lnTo>
                  <a:cubicBezTo>
                    <a:pt x="905312" y="81542"/>
                    <a:pt x="865058" y="135808"/>
                    <a:pt x="804440" y="183821"/>
                  </a:cubicBezTo>
                  <a:lnTo>
                    <a:pt x="777094" y="202334"/>
                  </a:lnTo>
                  <a:lnTo>
                    <a:pt x="846978" y="190500"/>
                  </a:lnTo>
                  <a:cubicBezTo>
                    <a:pt x="866114" y="190451"/>
                    <a:pt x="883366" y="192820"/>
                    <a:pt x="898057" y="197661"/>
                  </a:cubicBezTo>
                  <a:lnTo>
                    <a:pt x="912584" y="208574"/>
                  </a:lnTo>
                  <a:lnTo>
                    <a:pt x="914772" y="226611"/>
                  </a:lnTo>
                  <a:cubicBezTo>
                    <a:pt x="905312" y="272042"/>
                    <a:pt x="865058" y="326308"/>
                    <a:pt x="804440" y="374321"/>
                  </a:cubicBezTo>
                  <a:lnTo>
                    <a:pt x="777094" y="392834"/>
                  </a:lnTo>
                  <a:lnTo>
                    <a:pt x="846978" y="381000"/>
                  </a:lnTo>
                  <a:cubicBezTo>
                    <a:pt x="866114" y="380951"/>
                    <a:pt x="883366" y="383320"/>
                    <a:pt x="898057" y="388161"/>
                  </a:cubicBezTo>
                  <a:lnTo>
                    <a:pt x="912584" y="399074"/>
                  </a:lnTo>
                  <a:lnTo>
                    <a:pt x="914772" y="417111"/>
                  </a:lnTo>
                  <a:cubicBezTo>
                    <a:pt x="905312" y="462542"/>
                    <a:pt x="865058" y="516808"/>
                    <a:pt x="804440" y="564821"/>
                  </a:cubicBezTo>
                  <a:lnTo>
                    <a:pt x="777094" y="583334"/>
                  </a:lnTo>
                  <a:lnTo>
                    <a:pt x="846978" y="571500"/>
                  </a:lnTo>
                  <a:cubicBezTo>
                    <a:pt x="866114" y="571451"/>
                    <a:pt x="883366" y="573820"/>
                    <a:pt x="898057" y="578661"/>
                  </a:cubicBezTo>
                  <a:lnTo>
                    <a:pt x="912584" y="589574"/>
                  </a:lnTo>
                  <a:lnTo>
                    <a:pt x="914772" y="607611"/>
                  </a:lnTo>
                  <a:cubicBezTo>
                    <a:pt x="905312" y="653042"/>
                    <a:pt x="865058" y="707308"/>
                    <a:pt x="804440" y="755321"/>
                  </a:cubicBezTo>
                  <a:lnTo>
                    <a:pt x="767711" y="780185"/>
                  </a:lnTo>
                  <a:lnTo>
                    <a:pt x="846978" y="766763"/>
                  </a:lnTo>
                  <a:cubicBezTo>
                    <a:pt x="866114" y="766714"/>
                    <a:pt x="883366" y="769083"/>
                    <a:pt x="898057" y="773924"/>
                  </a:cubicBezTo>
                  <a:lnTo>
                    <a:pt x="912584" y="784837"/>
                  </a:lnTo>
                  <a:lnTo>
                    <a:pt x="914772" y="802874"/>
                  </a:lnTo>
                  <a:cubicBezTo>
                    <a:pt x="902159" y="863448"/>
                    <a:pt x="834800" y="939731"/>
                    <a:pt x="737421" y="995953"/>
                  </a:cubicBezTo>
                  <a:cubicBezTo>
                    <a:pt x="640042" y="1052175"/>
                    <a:pt x="540299" y="1072368"/>
                    <a:pt x="481534" y="1053004"/>
                  </a:cubicBezTo>
                  <a:lnTo>
                    <a:pt x="467007" y="1042091"/>
                  </a:lnTo>
                  <a:lnTo>
                    <a:pt x="464819" y="1024054"/>
                  </a:lnTo>
                  <a:cubicBezTo>
                    <a:pt x="474279" y="978624"/>
                    <a:pt x="514533" y="924357"/>
                    <a:pt x="575151" y="876344"/>
                  </a:cubicBezTo>
                  <a:lnTo>
                    <a:pt x="609534" y="853068"/>
                  </a:lnTo>
                  <a:lnTo>
                    <a:pt x="594997" y="857560"/>
                  </a:lnTo>
                  <a:cubicBezTo>
                    <a:pt x="550544" y="867216"/>
                    <a:pt x="510917" y="867423"/>
                    <a:pt x="481534" y="857741"/>
                  </a:cubicBezTo>
                  <a:lnTo>
                    <a:pt x="467007" y="846828"/>
                  </a:lnTo>
                  <a:lnTo>
                    <a:pt x="464819" y="828791"/>
                  </a:lnTo>
                  <a:cubicBezTo>
                    <a:pt x="474279" y="783361"/>
                    <a:pt x="514533" y="729094"/>
                    <a:pt x="575151" y="681081"/>
                  </a:cubicBezTo>
                  <a:lnTo>
                    <a:pt x="596589" y="666568"/>
                  </a:lnTo>
                  <a:lnTo>
                    <a:pt x="594997" y="667060"/>
                  </a:lnTo>
                  <a:cubicBezTo>
                    <a:pt x="550544" y="676716"/>
                    <a:pt x="510917" y="676923"/>
                    <a:pt x="481534" y="667241"/>
                  </a:cubicBezTo>
                  <a:lnTo>
                    <a:pt x="467007" y="656328"/>
                  </a:lnTo>
                  <a:lnTo>
                    <a:pt x="464819" y="638291"/>
                  </a:lnTo>
                  <a:cubicBezTo>
                    <a:pt x="474279" y="592861"/>
                    <a:pt x="514533" y="538594"/>
                    <a:pt x="575151" y="490581"/>
                  </a:cubicBezTo>
                  <a:lnTo>
                    <a:pt x="596589" y="476068"/>
                  </a:lnTo>
                  <a:lnTo>
                    <a:pt x="594997" y="476560"/>
                  </a:lnTo>
                  <a:cubicBezTo>
                    <a:pt x="550544" y="486216"/>
                    <a:pt x="510917" y="486423"/>
                    <a:pt x="481534" y="476741"/>
                  </a:cubicBezTo>
                  <a:lnTo>
                    <a:pt x="467007" y="465828"/>
                  </a:lnTo>
                  <a:lnTo>
                    <a:pt x="464819" y="447791"/>
                  </a:lnTo>
                  <a:cubicBezTo>
                    <a:pt x="474279" y="402361"/>
                    <a:pt x="514533" y="348094"/>
                    <a:pt x="575151" y="300081"/>
                  </a:cubicBezTo>
                  <a:lnTo>
                    <a:pt x="596589" y="285568"/>
                  </a:lnTo>
                  <a:lnTo>
                    <a:pt x="594997" y="286060"/>
                  </a:lnTo>
                  <a:cubicBezTo>
                    <a:pt x="550544" y="295716"/>
                    <a:pt x="510917" y="295923"/>
                    <a:pt x="481534" y="286241"/>
                  </a:cubicBezTo>
                  <a:lnTo>
                    <a:pt x="467007" y="275328"/>
                  </a:lnTo>
                  <a:lnTo>
                    <a:pt x="464819" y="257291"/>
                  </a:lnTo>
                  <a:cubicBezTo>
                    <a:pt x="477432" y="196717"/>
                    <a:pt x="544791" y="120434"/>
                    <a:pt x="642170" y="64212"/>
                  </a:cubicBezTo>
                  <a:cubicBezTo>
                    <a:pt x="715205" y="22045"/>
                    <a:pt x="789569" y="145"/>
                    <a:pt x="846978" y="0"/>
                  </a:cubicBezTo>
                  <a:close/>
                  <a:moveTo>
                    <a:pt x="67795" y="0"/>
                  </a:moveTo>
                  <a:cubicBezTo>
                    <a:pt x="125203" y="145"/>
                    <a:pt x="199567" y="22045"/>
                    <a:pt x="272602" y="64212"/>
                  </a:cubicBezTo>
                  <a:cubicBezTo>
                    <a:pt x="369981" y="120434"/>
                    <a:pt x="437340" y="196717"/>
                    <a:pt x="449953" y="257291"/>
                  </a:cubicBezTo>
                  <a:lnTo>
                    <a:pt x="447765" y="275328"/>
                  </a:lnTo>
                  <a:lnTo>
                    <a:pt x="433238" y="286241"/>
                  </a:lnTo>
                  <a:cubicBezTo>
                    <a:pt x="403856" y="295923"/>
                    <a:pt x="364229" y="295716"/>
                    <a:pt x="319775" y="286060"/>
                  </a:cubicBezTo>
                  <a:lnTo>
                    <a:pt x="318183" y="285568"/>
                  </a:lnTo>
                  <a:lnTo>
                    <a:pt x="339621" y="300081"/>
                  </a:lnTo>
                  <a:cubicBezTo>
                    <a:pt x="400239" y="348094"/>
                    <a:pt x="440493" y="402361"/>
                    <a:pt x="449953" y="447791"/>
                  </a:cubicBezTo>
                  <a:lnTo>
                    <a:pt x="447765" y="465828"/>
                  </a:lnTo>
                  <a:lnTo>
                    <a:pt x="433238" y="476741"/>
                  </a:lnTo>
                  <a:cubicBezTo>
                    <a:pt x="403856" y="486423"/>
                    <a:pt x="364229" y="486216"/>
                    <a:pt x="319775" y="476560"/>
                  </a:cubicBezTo>
                  <a:lnTo>
                    <a:pt x="318183" y="476068"/>
                  </a:lnTo>
                  <a:lnTo>
                    <a:pt x="339621" y="490581"/>
                  </a:lnTo>
                  <a:cubicBezTo>
                    <a:pt x="400239" y="538594"/>
                    <a:pt x="440493" y="592861"/>
                    <a:pt x="449953" y="638291"/>
                  </a:cubicBezTo>
                  <a:lnTo>
                    <a:pt x="447765" y="656328"/>
                  </a:lnTo>
                  <a:lnTo>
                    <a:pt x="433238" y="667241"/>
                  </a:lnTo>
                  <a:cubicBezTo>
                    <a:pt x="403856" y="676923"/>
                    <a:pt x="364229" y="676716"/>
                    <a:pt x="319775" y="667060"/>
                  </a:cubicBezTo>
                  <a:lnTo>
                    <a:pt x="318183" y="666568"/>
                  </a:lnTo>
                  <a:lnTo>
                    <a:pt x="339621" y="681081"/>
                  </a:lnTo>
                  <a:cubicBezTo>
                    <a:pt x="400239" y="729094"/>
                    <a:pt x="440493" y="783361"/>
                    <a:pt x="449953" y="828791"/>
                  </a:cubicBezTo>
                  <a:lnTo>
                    <a:pt x="447765" y="846828"/>
                  </a:lnTo>
                  <a:lnTo>
                    <a:pt x="433238" y="857741"/>
                  </a:lnTo>
                  <a:cubicBezTo>
                    <a:pt x="403856" y="867423"/>
                    <a:pt x="364229" y="867216"/>
                    <a:pt x="319775" y="857560"/>
                  </a:cubicBezTo>
                  <a:lnTo>
                    <a:pt x="305238" y="853068"/>
                  </a:lnTo>
                  <a:lnTo>
                    <a:pt x="339621" y="876344"/>
                  </a:lnTo>
                  <a:cubicBezTo>
                    <a:pt x="400239" y="924357"/>
                    <a:pt x="440493" y="978624"/>
                    <a:pt x="449953" y="1024054"/>
                  </a:cubicBezTo>
                  <a:lnTo>
                    <a:pt x="447765" y="1042091"/>
                  </a:lnTo>
                  <a:lnTo>
                    <a:pt x="433238" y="1053004"/>
                  </a:lnTo>
                  <a:cubicBezTo>
                    <a:pt x="374473" y="1072368"/>
                    <a:pt x="274730" y="1052175"/>
                    <a:pt x="177351" y="995953"/>
                  </a:cubicBezTo>
                  <a:cubicBezTo>
                    <a:pt x="79972" y="939731"/>
                    <a:pt x="12613" y="863448"/>
                    <a:pt x="0" y="802874"/>
                  </a:cubicBezTo>
                  <a:lnTo>
                    <a:pt x="2188" y="784837"/>
                  </a:lnTo>
                  <a:lnTo>
                    <a:pt x="16715" y="773924"/>
                  </a:lnTo>
                  <a:cubicBezTo>
                    <a:pt x="31406" y="769083"/>
                    <a:pt x="48658" y="766714"/>
                    <a:pt x="67795" y="766763"/>
                  </a:cubicBezTo>
                  <a:lnTo>
                    <a:pt x="147061" y="780185"/>
                  </a:lnTo>
                  <a:lnTo>
                    <a:pt x="110332" y="755321"/>
                  </a:lnTo>
                  <a:cubicBezTo>
                    <a:pt x="49714" y="707308"/>
                    <a:pt x="9460" y="653042"/>
                    <a:pt x="0" y="607611"/>
                  </a:cubicBezTo>
                  <a:lnTo>
                    <a:pt x="2188" y="589574"/>
                  </a:lnTo>
                  <a:lnTo>
                    <a:pt x="16715" y="578661"/>
                  </a:lnTo>
                  <a:cubicBezTo>
                    <a:pt x="31406" y="573820"/>
                    <a:pt x="48658" y="571451"/>
                    <a:pt x="67795" y="571500"/>
                  </a:cubicBezTo>
                  <a:lnTo>
                    <a:pt x="137679" y="583333"/>
                  </a:lnTo>
                  <a:lnTo>
                    <a:pt x="110332" y="564821"/>
                  </a:lnTo>
                  <a:cubicBezTo>
                    <a:pt x="49714" y="516808"/>
                    <a:pt x="9460" y="462542"/>
                    <a:pt x="0" y="417111"/>
                  </a:cubicBezTo>
                  <a:lnTo>
                    <a:pt x="2188" y="399074"/>
                  </a:lnTo>
                  <a:lnTo>
                    <a:pt x="16715" y="388161"/>
                  </a:lnTo>
                  <a:cubicBezTo>
                    <a:pt x="31406" y="383320"/>
                    <a:pt x="48658" y="380951"/>
                    <a:pt x="67795" y="381000"/>
                  </a:cubicBezTo>
                  <a:lnTo>
                    <a:pt x="137679" y="392833"/>
                  </a:lnTo>
                  <a:lnTo>
                    <a:pt x="110332" y="374321"/>
                  </a:lnTo>
                  <a:cubicBezTo>
                    <a:pt x="49714" y="326308"/>
                    <a:pt x="9460" y="272042"/>
                    <a:pt x="0" y="226611"/>
                  </a:cubicBezTo>
                  <a:lnTo>
                    <a:pt x="2188" y="208574"/>
                  </a:lnTo>
                  <a:lnTo>
                    <a:pt x="16715" y="197661"/>
                  </a:lnTo>
                  <a:cubicBezTo>
                    <a:pt x="31406" y="192820"/>
                    <a:pt x="48658" y="190451"/>
                    <a:pt x="67795" y="190500"/>
                  </a:cubicBezTo>
                  <a:lnTo>
                    <a:pt x="137679" y="202333"/>
                  </a:lnTo>
                  <a:lnTo>
                    <a:pt x="110332" y="183821"/>
                  </a:lnTo>
                  <a:cubicBezTo>
                    <a:pt x="49714" y="135808"/>
                    <a:pt x="9460" y="81542"/>
                    <a:pt x="0" y="36111"/>
                  </a:cubicBezTo>
                  <a:lnTo>
                    <a:pt x="2188" y="18074"/>
                  </a:lnTo>
                  <a:lnTo>
                    <a:pt x="16715" y="7161"/>
                  </a:lnTo>
                  <a:cubicBezTo>
                    <a:pt x="31406" y="2320"/>
                    <a:pt x="48658" y="-49"/>
                    <a:pt x="67795" y="0"/>
                  </a:cubicBezTo>
                  <a:close/>
                </a:path>
              </a:pathLst>
            </a:custGeom>
            <a:solidFill>
              <a:srgbClr val="339933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415" name="フリーフォーム: 図形 414">
              <a:extLst>
                <a:ext uri="{FF2B5EF4-FFF2-40B4-BE49-F238E27FC236}">
                  <a16:creationId xmlns:a16="http://schemas.microsoft.com/office/drawing/2014/main" id="{8517F9F2-D098-48B4-863A-8DCD7705A823}"/>
                </a:ext>
              </a:extLst>
            </p:cNvPr>
            <p:cNvSpPr/>
            <p:nvPr/>
          </p:nvSpPr>
          <p:spPr>
            <a:xfrm rot="19027349">
              <a:off x="3303570" y="3388501"/>
              <a:ext cx="224605" cy="418164"/>
            </a:xfrm>
            <a:custGeom>
              <a:avLst/>
              <a:gdLst>
                <a:gd name="connsiteX0" fmla="*/ 846978 w 914772"/>
                <a:gd name="connsiteY0" fmla="*/ 0 h 1060165"/>
                <a:gd name="connsiteX1" fmla="*/ 898057 w 914772"/>
                <a:gd name="connsiteY1" fmla="*/ 7161 h 1060165"/>
                <a:gd name="connsiteX2" fmla="*/ 912584 w 914772"/>
                <a:gd name="connsiteY2" fmla="*/ 18074 h 1060165"/>
                <a:gd name="connsiteX3" fmla="*/ 914772 w 914772"/>
                <a:gd name="connsiteY3" fmla="*/ 36111 h 1060165"/>
                <a:gd name="connsiteX4" fmla="*/ 804440 w 914772"/>
                <a:gd name="connsiteY4" fmla="*/ 183821 h 1060165"/>
                <a:gd name="connsiteX5" fmla="*/ 777094 w 914772"/>
                <a:gd name="connsiteY5" fmla="*/ 202334 h 1060165"/>
                <a:gd name="connsiteX6" fmla="*/ 846978 w 914772"/>
                <a:gd name="connsiteY6" fmla="*/ 190500 h 1060165"/>
                <a:gd name="connsiteX7" fmla="*/ 898057 w 914772"/>
                <a:gd name="connsiteY7" fmla="*/ 197661 h 1060165"/>
                <a:gd name="connsiteX8" fmla="*/ 912584 w 914772"/>
                <a:gd name="connsiteY8" fmla="*/ 208574 h 1060165"/>
                <a:gd name="connsiteX9" fmla="*/ 914772 w 914772"/>
                <a:gd name="connsiteY9" fmla="*/ 226611 h 1060165"/>
                <a:gd name="connsiteX10" fmla="*/ 804440 w 914772"/>
                <a:gd name="connsiteY10" fmla="*/ 374321 h 1060165"/>
                <a:gd name="connsiteX11" fmla="*/ 777094 w 914772"/>
                <a:gd name="connsiteY11" fmla="*/ 392834 h 1060165"/>
                <a:gd name="connsiteX12" fmla="*/ 846978 w 914772"/>
                <a:gd name="connsiteY12" fmla="*/ 381000 h 1060165"/>
                <a:gd name="connsiteX13" fmla="*/ 898057 w 914772"/>
                <a:gd name="connsiteY13" fmla="*/ 388161 h 1060165"/>
                <a:gd name="connsiteX14" fmla="*/ 912584 w 914772"/>
                <a:gd name="connsiteY14" fmla="*/ 399074 h 1060165"/>
                <a:gd name="connsiteX15" fmla="*/ 914772 w 914772"/>
                <a:gd name="connsiteY15" fmla="*/ 417111 h 1060165"/>
                <a:gd name="connsiteX16" fmla="*/ 804440 w 914772"/>
                <a:gd name="connsiteY16" fmla="*/ 564821 h 1060165"/>
                <a:gd name="connsiteX17" fmla="*/ 777094 w 914772"/>
                <a:gd name="connsiteY17" fmla="*/ 583334 h 1060165"/>
                <a:gd name="connsiteX18" fmla="*/ 846978 w 914772"/>
                <a:gd name="connsiteY18" fmla="*/ 571500 h 1060165"/>
                <a:gd name="connsiteX19" fmla="*/ 898057 w 914772"/>
                <a:gd name="connsiteY19" fmla="*/ 578661 h 1060165"/>
                <a:gd name="connsiteX20" fmla="*/ 912584 w 914772"/>
                <a:gd name="connsiteY20" fmla="*/ 589574 h 1060165"/>
                <a:gd name="connsiteX21" fmla="*/ 914772 w 914772"/>
                <a:gd name="connsiteY21" fmla="*/ 607611 h 1060165"/>
                <a:gd name="connsiteX22" fmla="*/ 804440 w 914772"/>
                <a:gd name="connsiteY22" fmla="*/ 755321 h 1060165"/>
                <a:gd name="connsiteX23" fmla="*/ 767711 w 914772"/>
                <a:gd name="connsiteY23" fmla="*/ 780185 h 1060165"/>
                <a:gd name="connsiteX24" fmla="*/ 846978 w 914772"/>
                <a:gd name="connsiteY24" fmla="*/ 766763 h 1060165"/>
                <a:gd name="connsiteX25" fmla="*/ 898057 w 914772"/>
                <a:gd name="connsiteY25" fmla="*/ 773924 h 1060165"/>
                <a:gd name="connsiteX26" fmla="*/ 912584 w 914772"/>
                <a:gd name="connsiteY26" fmla="*/ 784837 h 1060165"/>
                <a:gd name="connsiteX27" fmla="*/ 914772 w 914772"/>
                <a:gd name="connsiteY27" fmla="*/ 802874 h 1060165"/>
                <a:gd name="connsiteX28" fmla="*/ 737421 w 914772"/>
                <a:gd name="connsiteY28" fmla="*/ 995953 h 1060165"/>
                <a:gd name="connsiteX29" fmla="*/ 481534 w 914772"/>
                <a:gd name="connsiteY29" fmla="*/ 1053004 h 1060165"/>
                <a:gd name="connsiteX30" fmla="*/ 467007 w 914772"/>
                <a:gd name="connsiteY30" fmla="*/ 1042091 h 1060165"/>
                <a:gd name="connsiteX31" fmla="*/ 464819 w 914772"/>
                <a:gd name="connsiteY31" fmla="*/ 1024054 h 1060165"/>
                <a:gd name="connsiteX32" fmla="*/ 575151 w 914772"/>
                <a:gd name="connsiteY32" fmla="*/ 876344 h 1060165"/>
                <a:gd name="connsiteX33" fmla="*/ 609534 w 914772"/>
                <a:gd name="connsiteY33" fmla="*/ 853068 h 1060165"/>
                <a:gd name="connsiteX34" fmla="*/ 594997 w 914772"/>
                <a:gd name="connsiteY34" fmla="*/ 857560 h 1060165"/>
                <a:gd name="connsiteX35" fmla="*/ 481534 w 914772"/>
                <a:gd name="connsiteY35" fmla="*/ 857741 h 1060165"/>
                <a:gd name="connsiteX36" fmla="*/ 467007 w 914772"/>
                <a:gd name="connsiteY36" fmla="*/ 846828 h 1060165"/>
                <a:gd name="connsiteX37" fmla="*/ 464819 w 914772"/>
                <a:gd name="connsiteY37" fmla="*/ 828791 h 1060165"/>
                <a:gd name="connsiteX38" fmla="*/ 575151 w 914772"/>
                <a:gd name="connsiteY38" fmla="*/ 681081 h 1060165"/>
                <a:gd name="connsiteX39" fmla="*/ 596589 w 914772"/>
                <a:gd name="connsiteY39" fmla="*/ 666568 h 1060165"/>
                <a:gd name="connsiteX40" fmla="*/ 594997 w 914772"/>
                <a:gd name="connsiteY40" fmla="*/ 667060 h 1060165"/>
                <a:gd name="connsiteX41" fmla="*/ 481534 w 914772"/>
                <a:gd name="connsiteY41" fmla="*/ 667241 h 1060165"/>
                <a:gd name="connsiteX42" fmla="*/ 467007 w 914772"/>
                <a:gd name="connsiteY42" fmla="*/ 656328 h 1060165"/>
                <a:gd name="connsiteX43" fmla="*/ 464819 w 914772"/>
                <a:gd name="connsiteY43" fmla="*/ 638291 h 1060165"/>
                <a:gd name="connsiteX44" fmla="*/ 575151 w 914772"/>
                <a:gd name="connsiteY44" fmla="*/ 490581 h 1060165"/>
                <a:gd name="connsiteX45" fmla="*/ 596589 w 914772"/>
                <a:gd name="connsiteY45" fmla="*/ 476068 h 1060165"/>
                <a:gd name="connsiteX46" fmla="*/ 594997 w 914772"/>
                <a:gd name="connsiteY46" fmla="*/ 476560 h 1060165"/>
                <a:gd name="connsiteX47" fmla="*/ 481534 w 914772"/>
                <a:gd name="connsiteY47" fmla="*/ 476741 h 1060165"/>
                <a:gd name="connsiteX48" fmla="*/ 467007 w 914772"/>
                <a:gd name="connsiteY48" fmla="*/ 465828 h 1060165"/>
                <a:gd name="connsiteX49" fmla="*/ 464819 w 914772"/>
                <a:gd name="connsiteY49" fmla="*/ 447791 h 1060165"/>
                <a:gd name="connsiteX50" fmla="*/ 575151 w 914772"/>
                <a:gd name="connsiteY50" fmla="*/ 300081 h 1060165"/>
                <a:gd name="connsiteX51" fmla="*/ 596589 w 914772"/>
                <a:gd name="connsiteY51" fmla="*/ 285568 h 1060165"/>
                <a:gd name="connsiteX52" fmla="*/ 594997 w 914772"/>
                <a:gd name="connsiteY52" fmla="*/ 286060 h 1060165"/>
                <a:gd name="connsiteX53" fmla="*/ 481534 w 914772"/>
                <a:gd name="connsiteY53" fmla="*/ 286241 h 1060165"/>
                <a:gd name="connsiteX54" fmla="*/ 467007 w 914772"/>
                <a:gd name="connsiteY54" fmla="*/ 275328 h 1060165"/>
                <a:gd name="connsiteX55" fmla="*/ 464819 w 914772"/>
                <a:gd name="connsiteY55" fmla="*/ 257291 h 1060165"/>
                <a:gd name="connsiteX56" fmla="*/ 642170 w 914772"/>
                <a:gd name="connsiteY56" fmla="*/ 64212 h 1060165"/>
                <a:gd name="connsiteX57" fmla="*/ 846978 w 914772"/>
                <a:gd name="connsiteY57" fmla="*/ 0 h 1060165"/>
                <a:gd name="connsiteX58" fmla="*/ 67795 w 914772"/>
                <a:gd name="connsiteY58" fmla="*/ 0 h 1060165"/>
                <a:gd name="connsiteX59" fmla="*/ 272602 w 914772"/>
                <a:gd name="connsiteY59" fmla="*/ 64212 h 1060165"/>
                <a:gd name="connsiteX60" fmla="*/ 449953 w 914772"/>
                <a:gd name="connsiteY60" fmla="*/ 257291 h 1060165"/>
                <a:gd name="connsiteX61" fmla="*/ 447765 w 914772"/>
                <a:gd name="connsiteY61" fmla="*/ 275328 h 1060165"/>
                <a:gd name="connsiteX62" fmla="*/ 433238 w 914772"/>
                <a:gd name="connsiteY62" fmla="*/ 286241 h 1060165"/>
                <a:gd name="connsiteX63" fmla="*/ 319775 w 914772"/>
                <a:gd name="connsiteY63" fmla="*/ 286060 h 1060165"/>
                <a:gd name="connsiteX64" fmla="*/ 318183 w 914772"/>
                <a:gd name="connsiteY64" fmla="*/ 285568 h 1060165"/>
                <a:gd name="connsiteX65" fmla="*/ 339621 w 914772"/>
                <a:gd name="connsiteY65" fmla="*/ 300081 h 1060165"/>
                <a:gd name="connsiteX66" fmla="*/ 449953 w 914772"/>
                <a:gd name="connsiteY66" fmla="*/ 447791 h 1060165"/>
                <a:gd name="connsiteX67" fmla="*/ 447765 w 914772"/>
                <a:gd name="connsiteY67" fmla="*/ 465828 h 1060165"/>
                <a:gd name="connsiteX68" fmla="*/ 433238 w 914772"/>
                <a:gd name="connsiteY68" fmla="*/ 476741 h 1060165"/>
                <a:gd name="connsiteX69" fmla="*/ 319775 w 914772"/>
                <a:gd name="connsiteY69" fmla="*/ 476560 h 1060165"/>
                <a:gd name="connsiteX70" fmla="*/ 318183 w 914772"/>
                <a:gd name="connsiteY70" fmla="*/ 476068 h 1060165"/>
                <a:gd name="connsiteX71" fmla="*/ 339621 w 914772"/>
                <a:gd name="connsiteY71" fmla="*/ 490581 h 1060165"/>
                <a:gd name="connsiteX72" fmla="*/ 449953 w 914772"/>
                <a:gd name="connsiteY72" fmla="*/ 638291 h 1060165"/>
                <a:gd name="connsiteX73" fmla="*/ 447765 w 914772"/>
                <a:gd name="connsiteY73" fmla="*/ 656328 h 1060165"/>
                <a:gd name="connsiteX74" fmla="*/ 433238 w 914772"/>
                <a:gd name="connsiteY74" fmla="*/ 667241 h 1060165"/>
                <a:gd name="connsiteX75" fmla="*/ 319775 w 914772"/>
                <a:gd name="connsiteY75" fmla="*/ 667060 h 1060165"/>
                <a:gd name="connsiteX76" fmla="*/ 318183 w 914772"/>
                <a:gd name="connsiteY76" fmla="*/ 666568 h 1060165"/>
                <a:gd name="connsiteX77" fmla="*/ 339621 w 914772"/>
                <a:gd name="connsiteY77" fmla="*/ 681081 h 1060165"/>
                <a:gd name="connsiteX78" fmla="*/ 449953 w 914772"/>
                <a:gd name="connsiteY78" fmla="*/ 828791 h 1060165"/>
                <a:gd name="connsiteX79" fmla="*/ 447765 w 914772"/>
                <a:gd name="connsiteY79" fmla="*/ 846828 h 1060165"/>
                <a:gd name="connsiteX80" fmla="*/ 433238 w 914772"/>
                <a:gd name="connsiteY80" fmla="*/ 857741 h 1060165"/>
                <a:gd name="connsiteX81" fmla="*/ 319775 w 914772"/>
                <a:gd name="connsiteY81" fmla="*/ 857560 h 1060165"/>
                <a:gd name="connsiteX82" fmla="*/ 305238 w 914772"/>
                <a:gd name="connsiteY82" fmla="*/ 853068 h 1060165"/>
                <a:gd name="connsiteX83" fmla="*/ 339621 w 914772"/>
                <a:gd name="connsiteY83" fmla="*/ 876344 h 1060165"/>
                <a:gd name="connsiteX84" fmla="*/ 449953 w 914772"/>
                <a:gd name="connsiteY84" fmla="*/ 1024054 h 1060165"/>
                <a:gd name="connsiteX85" fmla="*/ 447765 w 914772"/>
                <a:gd name="connsiteY85" fmla="*/ 1042091 h 1060165"/>
                <a:gd name="connsiteX86" fmla="*/ 433238 w 914772"/>
                <a:gd name="connsiteY86" fmla="*/ 1053004 h 1060165"/>
                <a:gd name="connsiteX87" fmla="*/ 177351 w 914772"/>
                <a:gd name="connsiteY87" fmla="*/ 995953 h 1060165"/>
                <a:gd name="connsiteX88" fmla="*/ 0 w 914772"/>
                <a:gd name="connsiteY88" fmla="*/ 802874 h 1060165"/>
                <a:gd name="connsiteX89" fmla="*/ 2188 w 914772"/>
                <a:gd name="connsiteY89" fmla="*/ 784837 h 1060165"/>
                <a:gd name="connsiteX90" fmla="*/ 16715 w 914772"/>
                <a:gd name="connsiteY90" fmla="*/ 773924 h 1060165"/>
                <a:gd name="connsiteX91" fmla="*/ 67795 w 914772"/>
                <a:gd name="connsiteY91" fmla="*/ 766763 h 1060165"/>
                <a:gd name="connsiteX92" fmla="*/ 147061 w 914772"/>
                <a:gd name="connsiteY92" fmla="*/ 780185 h 1060165"/>
                <a:gd name="connsiteX93" fmla="*/ 110332 w 914772"/>
                <a:gd name="connsiteY93" fmla="*/ 755321 h 1060165"/>
                <a:gd name="connsiteX94" fmla="*/ 0 w 914772"/>
                <a:gd name="connsiteY94" fmla="*/ 607611 h 1060165"/>
                <a:gd name="connsiteX95" fmla="*/ 2188 w 914772"/>
                <a:gd name="connsiteY95" fmla="*/ 589574 h 1060165"/>
                <a:gd name="connsiteX96" fmla="*/ 16715 w 914772"/>
                <a:gd name="connsiteY96" fmla="*/ 578661 h 1060165"/>
                <a:gd name="connsiteX97" fmla="*/ 67795 w 914772"/>
                <a:gd name="connsiteY97" fmla="*/ 571500 h 1060165"/>
                <a:gd name="connsiteX98" fmla="*/ 137679 w 914772"/>
                <a:gd name="connsiteY98" fmla="*/ 583333 h 1060165"/>
                <a:gd name="connsiteX99" fmla="*/ 110332 w 914772"/>
                <a:gd name="connsiteY99" fmla="*/ 564821 h 1060165"/>
                <a:gd name="connsiteX100" fmla="*/ 0 w 914772"/>
                <a:gd name="connsiteY100" fmla="*/ 417111 h 1060165"/>
                <a:gd name="connsiteX101" fmla="*/ 2188 w 914772"/>
                <a:gd name="connsiteY101" fmla="*/ 399074 h 1060165"/>
                <a:gd name="connsiteX102" fmla="*/ 16715 w 914772"/>
                <a:gd name="connsiteY102" fmla="*/ 388161 h 1060165"/>
                <a:gd name="connsiteX103" fmla="*/ 67795 w 914772"/>
                <a:gd name="connsiteY103" fmla="*/ 381000 h 1060165"/>
                <a:gd name="connsiteX104" fmla="*/ 137679 w 914772"/>
                <a:gd name="connsiteY104" fmla="*/ 392833 h 1060165"/>
                <a:gd name="connsiteX105" fmla="*/ 110332 w 914772"/>
                <a:gd name="connsiteY105" fmla="*/ 374321 h 1060165"/>
                <a:gd name="connsiteX106" fmla="*/ 0 w 914772"/>
                <a:gd name="connsiteY106" fmla="*/ 226611 h 1060165"/>
                <a:gd name="connsiteX107" fmla="*/ 2188 w 914772"/>
                <a:gd name="connsiteY107" fmla="*/ 208574 h 1060165"/>
                <a:gd name="connsiteX108" fmla="*/ 16715 w 914772"/>
                <a:gd name="connsiteY108" fmla="*/ 197661 h 1060165"/>
                <a:gd name="connsiteX109" fmla="*/ 67795 w 914772"/>
                <a:gd name="connsiteY109" fmla="*/ 190500 h 1060165"/>
                <a:gd name="connsiteX110" fmla="*/ 137679 w 914772"/>
                <a:gd name="connsiteY110" fmla="*/ 202333 h 1060165"/>
                <a:gd name="connsiteX111" fmla="*/ 110332 w 914772"/>
                <a:gd name="connsiteY111" fmla="*/ 183821 h 1060165"/>
                <a:gd name="connsiteX112" fmla="*/ 0 w 914772"/>
                <a:gd name="connsiteY112" fmla="*/ 36111 h 1060165"/>
                <a:gd name="connsiteX113" fmla="*/ 2188 w 914772"/>
                <a:gd name="connsiteY113" fmla="*/ 18074 h 1060165"/>
                <a:gd name="connsiteX114" fmla="*/ 16715 w 914772"/>
                <a:gd name="connsiteY114" fmla="*/ 7161 h 1060165"/>
                <a:gd name="connsiteX115" fmla="*/ 67795 w 914772"/>
                <a:gd name="connsiteY115" fmla="*/ 0 h 106016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  <a:cxn ang="0">
                  <a:pos x="connsiteX55" y="connsiteY55"/>
                </a:cxn>
                <a:cxn ang="0">
                  <a:pos x="connsiteX56" y="connsiteY56"/>
                </a:cxn>
                <a:cxn ang="0">
                  <a:pos x="connsiteX57" y="connsiteY57"/>
                </a:cxn>
                <a:cxn ang="0">
                  <a:pos x="connsiteX58" y="connsiteY58"/>
                </a:cxn>
                <a:cxn ang="0">
                  <a:pos x="connsiteX59" y="connsiteY59"/>
                </a:cxn>
                <a:cxn ang="0">
                  <a:pos x="connsiteX60" y="connsiteY60"/>
                </a:cxn>
                <a:cxn ang="0">
                  <a:pos x="connsiteX61" y="connsiteY61"/>
                </a:cxn>
                <a:cxn ang="0">
                  <a:pos x="connsiteX62" y="connsiteY62"/>
                </a:cxn>
                <a:cxn ang="0">
                  <a:pos x="connsiteX63" y="connsiteY63"/>
                </a:cxn>
                <a:cxn ang="0">
                  <a:pos x="connsiteX64" y="connsiteY64"/>
                </a:cxn>
                <a:cxn ang="0">
                  <a:pos x="connsiteX65" y="connsiteY65"/>
                </a:cxn>
                <a:cxn ang="0">
                  <a:pos x="connsiteX66" y="connsiteY66"/>
                </a:cxn>
                <a:cxn ang="0">
                  <a:pos x="connsiteX67" y="connsiteY67"/>
                </a:cxn>
                <a:cxn ang="0">
                  <a:pos x="connsiteX68" y="connsiteY68"/>
                </a:cxn>
                <a:cxn ang="0">
                  <a:pos x="connsiteX69" y="connsiteY69"/>
                </a:cxn>
                <a:cxn ang="0">
                  <a:pos x="connsiteX70" y="connsiteY70"/>
                </a:cxn>
                <a:cxn ang="0">
                  <a:pos x="connsiteX71" y="connsiteY71"/>
                </a:cxn>
                <a:cxn ang="0">
                  <a:pos x="connsiteX72" y="connsiteY72"/>
                </a:cxn>
                <a:cxn ang="0">
                  <a:pos x="connsiteX73" y="connsiteY73"/>
                </a:cxn>
                <a:cxn ang="0">
                  <a:pos x="connsiteX74" y="connsiteY74"/>
                </a:cxn>
                <a:cxn ang="0">
                  <a:pos x="connsiteX75" y="connsiteY75"/>
                </a:cxn>
                <a:cxn ang="0">
                  <a:pos x="connsiteX76" y="connsiteY76"/>
                </a:cxn>
                <a:cxn ang="0">
                  <a:pos x="connsiteX77" y="connsiteY77"/>
                </a:cxn>
                <a:cxn ang="0">
                  <a:pos x="connsiteX78" y="connsiteY78"/>
                </a:cxn>
                <a:cxn ang="0">
                  <a:pos x="connsiteX79" y="connsiteY79"/>
                </a:cxn>
                <a:cxn ang="0">
                  <a:pos x="connsiteX80" y="connsiteY80"/>
                </a:cxn>
                <a:cxn ang="0">
                  <a:pos x="connsiteX81" y="connsiteY81"/>
                </a:cxn>
                <a:cxn ang="0">
                  <a:pos x="connsiteX82" y="connsiteY82"/>
                </a:cxn>
                <a:cxn ang="0">
                  <a:pos x="connsiteX83" y="connsiteY83"/>
                </a:cxn>
                <a:cxn ang="0">
                  <a:pos x="connsiteX84" y="connsiteY84"/>
                </a:cxn>
                <a:cxn ang="0">
                  <a:pos x="connsiteX85" y="connsiteY85"/>
                </a:cxn>
                <a:cxn ang="0">
                  <a:pos x="connsiteX86" y="connsiteY86"/>
                </a:cxn>
                <a:cxn ang="0">
                  <a:pos x="connsiteX87" y="connsiteY87"/>
                </a:cxn>
                <a:cxn ang="0">
                  <a:pos x="connsiteX88" y="connsiteY88"/>
                </a:cxn>
                <a:cxn ang="0">
                  <a:pos x="connsiteX89" y="connsiteY89"/>
                </a:cxn>
                <a:cxn ang="0">
                  <a:pos x="connsiteX90" y="connsiteY90"/>
                </a:cxn>
                <a:cxn ang="0">
                  <a:pos x="connsiteX91" y="connsiteY91"/>
                </a:cxn>
                <a:cxn ang="0">
                  <a:pos x="connsiteX92" y="connsiteY92"/>
                </a:cxn>
                <a:cxn ang="0">
                  <a:pos x="connsiteX93" y="connsiteY93"/>
                </a:cxn>
                <a:cxn ang="0">
                  <a:pos x="connsiteX94" y="connsiteY94"/>
                </a:cxn>
                <a:cxn ang="0">
                  <a:pos x="connsiteX95" y="connsiteY95"/>
                </a:cxn>
                <a:cxn ang="0">
                  <a:pos x="connsiteX96" y="connsiteY96"/>
                </a:cxn>
                <a:cxn ang="0">
                  <a:pos x="connsiteX97" y="connsiteY97"/>
                </a:cxn>
                <a:cxn ang="0">
                  <a:pos x="connsiteX98" y="connsiteY98"/>
                </a:cxn>
                <a:cxn ang="0">
                  <a:pos x="connsiteX99" y="connsiteY99"/>
                </a:cxn>
                <a:cxn ang="0">
                  <a:pos x="connsiteX100" y="connsiteY100"/>
                </a:cxn>
                <a:cxn ang="0">
                  <a:pos x="connsiteX101" y="connsiteY101"/>
                </a:cxn>
                <a:cxn ang="0">
                  <a:pos x="connsiteX102" y="connsiteY102"/>
                </a:cxn>
                <a:cxn ang="0">
                  <a:pos x="connsiteX103" y="connsiteY103"/>
                </a:cxn>
                <a:cxn ang="0">
                  <a:pos x="connsiteX104" y="connsiteY104"/>
                </a:cxn>
                <a:cxn ang="0">
                  <a:pos x="connsiteX105" y="connsiteY105"/>
                </a:cxn>
                <a:cxn ang="0">
                  <a:pos x="connsiteX106" y="connsiteY106"/>
                </a:cxn>
                <a:cxn ang="0">
                  <a:pos x="connsiteX107" y="connsiteY107"/>
                </a:cxn>
                <a:cxn ang="0">
                  <a:pos x="connsiteX108" y="connsiteY108"/>
                </a:cxn>
                <a:cxn ang="0">
                  <a:pos x="connsiteX109" y="connsiteY109"/>
                </a:cxn>
                <a:cxn ang="0">
                  <a:pos x="connsiteX110" y="connsiteY110"/>
                </a:cxn>
                <a:cxn ang="0">
                  <a:pos x="connsiteX111" y="connsiteY111"/>
                </a:cxn>
                <a:cxn ang="0">
                  <a:pos x="connsiteX112" y="connsiteY112"/>
                </a:cxn>
                <a:cxn ang="0">
                  <a:pos x="connsiteX113" y="connsiteY113"/>
                </a:cxn>
                <a:cxn ang="0">
                  <a:pos x="connsiteX114" y="connsiteY114"/>
                </a:cxn>
                <a:cxn ang="0">
                  <a:pos x="connsiteX115" y="connsiteY115"/>
                </a:cxn>
              </a:cxnLst>
              <a:rect l="l" t="t" r="r" b="b"/>
              <a:pathLst>
                <a:path w="914772" h="1060165">
                  <a:moveTo>
                    <a:pt x="846978" y="0"/>
                  </a:moveTo>
                  <a:cubicBezTo>
                    <a:pt x="866114" y="-49"/>
                    <a:pt x="883366" y="2320"/>
                    <a:pt x="898057" y="7161"/>
                  </a:cubicBezTo>
                  <a:lnTo>
                    <a:pt x="912584" y="18074"/>
                  </a:lnTo>
                  <a:lnTo>
                    <a:pt x="914772" y="36111"/>
                  </a:lnTo>
                  <a:cubicBezTo>
                    <a:pt x="905312" y="81542"/>
                    <a:pt x="865058" y="135808"/>
                    <a:pt x="804440" y="183821"/>
                  </a:cubicBezTo>
                  <a:lnTo>
                    <a:pt x="777094" y="202334"/>
                  </a:lnTo>
                  <a:lnTo>
                    <a:pt x="846978" y="190500"/>
                  </a:lnTo>
                  <a:cubicBezTo>
                    <a:pt x="866114" y="190451"/>
                    <a:pt x="883366" y="192820"/>
                    <a:pt x="898057" y="197661"/>
                  </a:cubicBezTo>
                  <a:lnTo>
                    <a:pt x="912584" y="208574"/>
                  </a:lnTo>
                  <a:lnTo>
                    <a:pt x="914772" y="226611"/>
                  </a:lnTo>
                  <a:cubicBezTo>
                    <a:pt x="905312" y="272042"/>
                    <a:pt x="865058" y="326308"/>
                    <a:pt x="804440" y="374321"/>
                  </a:cubicBezTo>
                  <a:lnTo>
                    <a:pt x="777094" y="392834"/>
                  </a:lnTo>
                  <a:lnTo>
                    <a:pt x="846978" y="381000"/>
                  </a:lnTo>
                  <a:cubicBezTo>
                    <a:pt x="866114" y="380951"/>
                    <a:pt x="883366" y="383320"/>
                    <a:pt x="898057" y="388161"/>
                  </a:cubicBezTo>
                  <a:lnTo>
                    <a:pt x="912584" y="399074"/>
                  </a:lnTo>
                  <a:lnTo>
                    <a:pt x="914772" y="417111"/>
                  </a:lnTo>
                  <a:cubicBezTo>
                    <a:pt x="905312" y="462542"/>
                    <a:pt x="865058" y="516808"/>
                    <a:pt x="804440" y="564821"/>
                  </a:cubicBezTo>
                  <a:lnTo>
                    <a:pt x="777094" y="583334"/>
                  </a:lnTo>
                  <a:lnTo>
                    <a:pt x="846978" y="571500"/>
                  </a:lnTo>
                  <a:cubicBezTo>
                    <a:pt x="866114" y="571451"/>
                    <a:pt x="883366" y="573820"/>
                    <a:pt x="898057" y="578661"/>
                  </a:cubicBezTo>
                  <a:lnTo>
                    <a:pt x="912584" y="589574"/>
                  </a:lnTo>
                  <a:lnTo>
                    <a:pt x="914772" y="607611"/>
                  </a:lnTo>
                  <a:cubicBezTo>
                    <a:pt x="905312" y="653042"/>
                    <a:pt x="865058" y="707308"/>
                    <a:pt x="804440" y="755321"/>
                  </a:cubicBezTo>
                  <a:lnTo>
                    <a:pt x="767711" y="780185"/>
                  </a:lnTo>
                  <a:lnTo>
                    <a:pt x="846978" y="766763"/>
                  </a:lnTo>
                  <a:cubicBezTo>
                    <a:pt x="866114" y="766714"/>
                    <a:pt x="883366" y="769083"/>
                    <a:pt x="898057" y="773924"/>
                  </a:cubicBezTo>
                  <a:lnTo>
                    <a:pt x="912584" y="784837"/>
                  </a:lnTo>
                  <a:lnTo>
                    <a:pt x="914772" y="802874"/>
                  </a:lnTo>
                  <a:cubicBezTo>
                    <a:pt x="902159" y="863448"/>
                    <a:pt x="834800" y="939731"/>
                    <a:pt x="737421" y="995953"/>
                  </a:cubicBezTo>
                  <a:cubicBezTo>
                    <a:pt x="640042" y="1052175"/>
                    <a:pt x="540299" y="1072368"/>
                    <a:pt x="481534" y="1053004"/>
                  </a:cubicBezTo>
                  <a:lnTo>
                    <a:pt x="467007" y="1042091"/>
                  </a:lnTo>
                  <a:lnTo>
                    <a:pt x="464819" y="1024054"/>
                  </a:lnTo>
                  <a:cubicBezTo>
                    <a:pt x="474279" y="978624"/>
                    <a:pt x="514533" y="924357"/>
                    <a:pt x="575151" y="876344"/>
                  </a:cubicBezTo>
                  <a:lnTo>
                    <a:pt x="609534" y="853068"/>
                  </a:lnTo>
                  <a:lnTo>
                    <a:pt x="594997" y="857560"/>
                  </a:lnTo>
                  <a:cubicBezTo>
                    <a:pt x="550544" y="867216"/>
                    <a:pt x="510917" y="867423"/>
                    <a:pt x="481534" y="857741"/>
                  </a:cubicBezTo>
                  <a:lnTo>
                    <a:pt x="467007" y="846828"/>
                  </a:lnTo>
                  <a:lnTo>
                    <a:pt x="464819" y="828791"/>
                  </a:lnTo>
                  <a:cubicBezTo>
                    <a:pt x="474279" y="783361"/>
                    <a:pt x="514533" y="729094"/>
                    <a:pt x="575151" y="681081"/>
                  </a:cubicBezTo>
                  <a:lnTo>
                    <a:pt x="596589" y="666568"/>
                  </a:lnTo>
                  <a:lnTo>
                    <a:pt x="594997" y="667060"/>
                  </a:lnTo>
                  <a:cubicBezTo>
                    <a:pt x="550544" y="676716"/>
                    <a:pt x="510917" y="676923"/>
                    <a:pt x="481534" y="667241"/>
                  </a:cubicBezTo>
                  <a:lnTo>
                    <a:pt x="467007" y="656328"/>
                  </a:lnTo>
                  <a:lnTo>
                    <a:pt x="464819" y="638291"/>
                  </a:lnTo>
                  <a:cubicBezTo>
                    <a:pt x="474279" y="592861"/>
                    <a:pt x="514533" y="538594"/>
                    <a:pt x="575151" y="490581"/>
                  </a:cubicBezTo>
                  <a:lnTo>
                    <a:pt x="596589" y="476068"/>
                  </a:lnTo>
                  <a:lnTo>
                    <a:pt x="594997" y="476560"/>
                  </a:lnTo>
                  <a:cubicBezTo>
                    <a:pt x="550544" y="486216"/>
                    <a:pt x="510917" y="486423"/>
                    <a:pt x="481534" y="476741"/>
                  </a:cubicBezTo>
                  <a:lnTo>
                    <a:pt x="467007" y="465828"/>
                  </a:lnTo>
                  <a:lnTo>
                    <a:pt x="464819" y="447791"/>
                  </a:lnTo>
                  <a:cubicBezTo>
                    <a:pt x="474279" y="402361"/>
                    <a:pt x="514533" y="348094"/>
                    <a:pt x="575151" y="300081"/>
                  </a:cubicBezTo>
                  <a:lnTo>
                    <a:pt x="596589" y="285568"/>
                  </a:lnTo>
                  <a:lnTo>
                    <a:pt x="594997" y="286060"/>
                  </a:lnTo>
                  <a:cubicBezTo>
                    <a:pt x="550544" y="295716"/>
                    <a:pt x="510917" y="295923"/>
                    <a:pt x="481534" y="286241"/>
                  </a:cubicBezTo>
                  <a:lnTo>
                    <a:pt x="467007" y="275328"/>
                  </a:lnTo>
                  <a:lnTo>
                    <a:pt x="464819" y="257291"/>
                  </a:lnTo>
                  <a:cubicBezTo>
                    <a:pt x="477432" y="196717"/>
                    <a:pt x="544791" y="120434"/>
                    <a:pt x="642170" y="64212"/>
                  </a:cubicBezTo>
                  <a:cubicBezTo>
                    <a:pt x="715205" y="22045"/>
                    <a:pt x="789569" y="145"/>
                    <a:pt x="846978" y="0"/>
                  </a:cubicBezTo>
                  <a:close/>
                  <a:moveTo>
                    <a:pt x="67795" y="0"/>
                  </a:moveTo>
                  <a:cubicBezTo>
                    <a:pt x="125203" y="145"/>
                    <a:pt x="199567" y="22045"/>
                    <a:pt x="272602" y="64212"/>
                  </a:cubicBezTo>
                  <a:cubicBezTo>
                    <a:pt x="369981" y="120434"/>
                    <a:pt x="437340" y="196717"/>
                    <a:pt x="449953" y="257291"/>
                  </a:cubicBezTo>
                  <a:lnTo>
                    <a:pt x="447765" y="275328"/>
                  </a:lnTo>
                  <a:lnTo>
                    <a:pt x="433238" y="286241"/>
                  </a:lnTo>
                  <a:cubicBezTo>
                    <a:pt x="403856" y="295923"/>
                    <a:pt x="364229" y="295716"/>
                    <a:pt x="319775" y="286060"/>
                  </a:cubicBezTo>
                  <a:lnTo>
                    <a:pt x="318183" y="285568"/>
                  </a:lnTo>
                  <a:lnTo>
                    <a:pt x="339621" y="300081"/>
                  </a:lnTo>
                  <a:cubicBezTo>
                    <a:pt x="400239" y="348094"/>
                    <a:pt x="440493" y="402361"/>
                    <a:pt x="449953" y="447791"/>
                  </a:cubicBezTo>
                  <a:lnTo>
                    <a:pt x="447765" y="465828"/>
                  </a:lnTo>
                  <a:lnTo>
                    <a:pt x="433238" y="476741"/>
                  </a:lnTo>
                  <a:cubicBezTo>
                    <a:pt x="403856" y="486423"/>
                    <a:pt x="364229" y="486216"/>
                    <a:pt x="319775" y="476560"/>
                  </a:cubicBezTo>
                  <a:lnTo>
                    <a:pt x="318183" y="476068"/>
                  </a:lnTo>
                  <a:lnTo>
                    <a:pt x="339621" y="490581"/>
                  </a:lnTo>
                  <a:cubicBezTo>
                    <a:pt x="400239" y="538594"/>
                    <a:pt x="440493" y="592861"/>
                    <a:pt x="449953" y="638291"/>
                  </a:cubicBezTo>
                  <a:lnTo>
                    <a:pt x="447765" y="656328"/>
                  </a:lnTo>
                  <a:lnTo>
                    <a:pt x="433238" y="667241"/>
                  </a:lnTo>
                  <a:cubicBezTo>
                    <a:pt x="403856" y="676923"/>
                    <a:pt x="364229" y="676716"/>
                    <a:pt x="319775" y="667060"/>
                  </a:cubicBezTo>
                  <a:lnTo>
                    <a:pt x="318183" y="666568"/>
                  </a:lnTo>
                  <a:lnTo>
                    <a:pt x="339621" y="681081"/>
                  </a:lnTo>
                  <a:cubicBezTo>
                    <a:pt x="400239" y="729094"/>
                    <a:pt x="440493" y="783361"/>
                    <a:pt x="449953" y="828791"/>
                  </a:cubicBezTo>
                  <a:lnTo>
                    <a:pt x="447765" y="846828"/>
                  </a:lnTo>
                  <a:lnTo>
                    <a:pt x="433238" y="857741"/>
                  </a:lnTo>
                  <a:cubicBezTo>
                    <a:pt x="403856" y="867423"/>
                    <a:pt x="364229" y="867216"/>
                    <a:pt x="319775" y="857560"/>
                  </a:cubicBezTo>
                  <a:lnTo>
                    <a:pt x="305238" y="853068"/>
                  </a:lnTo>
                  <a:lnTo>
                    <a:pt x="339621" y="876344"/>
                  </a:lnTo>
                  <a:cubicBezTo>
                    <a:pt x="400239" y="924357"/>
                    <a:pt x="440493" y="978624"/>
                    <a:pt x="449953" y="1024054"/>
                  </a:cubicBezTo>
                  <a:lnTo>
                    <a:pt x="447765" y="1042091"/>
                  </a:lnTo>
                  <a:lnTo>
                    <a:pt x="433238" y="1053004"/>
                  </a:lnTo>
                  <a:cubicBezTo>
                    <a:pt x="374473" y="1072368"/>
                    <a:pt x="274730" y="1052175"/>
                    <a:pt x="177351" y="995953"/>
                  </a:cubicBezTo>
                  <a:cubicBezTo>
                    <a:pt x="79972" y="939731"/>
                    <a:pt x="12613" y="863448"/>
                    <a:pt x="0" y="802874"/>
                  </a:cubicBezTo>
                  <a:lnTo>
                    <a:pt x="2188" y="784837"/>
                  </a:lnTo>
                  <a:lnTo>
                    <a:pt x="16715" y="773924"/>
                  </a:lnTo>
                  <a:cubicBezTo>
                    <a:pt x="31406" y="769083"/>
                    <a:pt x="48658" y="766714"/>
                    <a:pt x="67795" y="766763"/>
                  </a:cubicBezTo>
                  <a:lnTo>
                    <a:pt x="147061" y="780185"/>
                  </a:lnTo>
                  <a:lnTo>
                    <a:pt x="110332" y="755321"/>
                  </a:lnTo>
                  <a:cubicBezTo>
                    <a:pt x="49714" y="707308"/>
                    <a:pt x="9460" y="653042"/>
                    <a:pt x="0" y="607611"/>
                  </a:cubicBezTo>
                  <a:lnTo>
                    <a:pt x="2188" y="589574"/>
                  </a:lnTo>
                  <a:lnTo>
                    <a:pt x="16715" y="578661"/>
                  </a:lnTo>
                  <a:cubicBezTo>
                    <a:pt x="31406" y="573820"/>
                    <a:pt x="48658" y="571451"/>
                    <a:pt x="67795" y="571500"/>
                  </a:cubicBezTo>
                  <a:lnTo>
                    <a:pt x="137679" y="583333"/>
                  </a:lnTo>
                  <a:lnTo>
                    <a:pt x="110332" y="564821"/>
                  </a:lnTo>
                  <a:cubicBezTo>
                    <a:pt x="49714" y="516808"/>
                    <a:pt x="9460" y="462542"/>
                    <a:pt x="0" y="417111"/>
                  </a:cubicBezTo>
                  <a:lnTo>
                    <a:pt x="2188" y="399074"/>
                  </a:lnTo>
                  <a:lnTo>
                    <a:pt x="16715" y="388161"/>
                  </a:lnTo>
                  <a:cubicBezTo>
                    <a:pt x="31406" y="383320"/>
                    <a:pt x="48658" y="380951"/>
                    <a:pt x="67795" y="381000"/>
                  </a:cubicBezTo>
                  <a:lnTo>
                    <a:pt x="137679" y="392833"/>
                  </a:lnTo>
                  <a:lnTo>
                    <a:pt x="110332" y="374321"/>
                  </a:lnTo>
                  <a:cubicBezTo>
                    <a:pt x="49714" y="326308"/>
                    <a:pt x="9460" y="272042"/>
                    <a:pt x="0" y="226611"/>
                  </a:cubicBezTo>
                  <a:lnTo>
                    <a:pt x="2188" y="208574"/>
                  </a:lnTo>
                  <a:lnTo>
                    <a:pt x="16715" y="197661"/>
                  </a:lnTo>
                  <a:cubicBezTo>
                    <a:pt x="31406" y="192820"/>
                    <a:pt x="48658" y="190451"/>
                    <a:pt x="67795" y="190500"/>
                  </a:cubicBezTo>
                  <a:lnTo>
                    <a:pt x="137679" y="202333"/>
                  </a:lnTo>
                  <a:lnTo>
                    <a:pt x="110332" y="183821"/>
                  </a:lnTo>
                  <a:cubicBezTo>
                    <a:pt x="49714" y="135808"/>
                    <a:pt x="9460" y="81542"/>
                    <a:pt x="0" y="36111"/>
                  </a:cubicBezTo>
                  <a:lnTo>
                    <a:pt x="2188" y="18074"/>
                  </a:lnTo>
                  <a:lnTo>
                    <a:pt x="16715" y="7161"/>
                  </a:lnTo>
                  <a:cubicBezTo>
                    <a:pt x="31406" y="2320"/>
                    <a:pt x="48658" y="-49"/>
                    <a:pt x="67795" y="0"/>
                  </a:cubicBezTo>
                  <a:close/>
                </a:path>
              </a:pathLst>
            </a:custGeom>
            <a:solidFill>
              <a:srgbClr val="339933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416" name="フリーフォーム: 図形 415">
              <a:extLst>
                <a:ext uri="{FF2B5EF4-FFF2-40B4-BE49-F238E27FC236}">
                  <a16:creationId xmlns:a16="http://schemas.microsoft.com/office/drawing/2014/main" id="{E622895B-BAFD-4BEB-810C-5C1600C29C5B}"/>
                </a:ext>
              </a:extLst>
            </p:cNvPr>
            <p:cNvSpPr/>
            <p:nvPr/>
          </p:nvSpPr>
          <p:spPr>
            <a:xfrm rot="19027349">
              <a:off x="2679683" y="3679012"/>
              <a:ext cx="224605" cy="418164"/>
            </a:xfrm>
            <a:custGeom>
              <a:avLst/>
              <a:gdLst>
                <a:gd name="connsiteX0" fmla="*/ 846978 w 914772"/>
                <a:gd name="connsiteY0" fmla="*/ 0 h 1060165"/>
                <a:gd name="connsiteX1" fmla="*/ 898057 w 914772"/>
                <a:gd name="connsiteY1" fmla="*/ 7161 h 1060165"/>
                <a:gd name="connsiteX2" fmla="*/ 912584 w 914772"/>
                <a:gd name="connsiteY2" fmla="*/ 18074 h 1060165"/>
                <a:gd name="connsiteX3" fmla="*/ 914772 w 914772"/>
                <a:gd name="connsiteY3" fmla="*/ 36111 h 1060165"/>
                <a:gd name="connsiteX4" fmla="*/ 804440 w 914772"/>
                <a:gd name="connsiteY4" fmla="*/ 183821 h 1060165"/>
                <a:gd name="connsiteX5" fmla="*/ 777094 w 914772"/>
                <a:gd name="connsiteY5" fmla="*/ 202334 h 1060165"/>
                <a:gd name="connsiteX6" fmla="*/ 846978 w 914772"/>
                <a:gd name="connsiteY6" fmla="*/ 190500 h 1060165"/>
                <a:gd name="connsiteX7" fmla="*/ 898057 w 914772"/>
                <a:gd name="connsiteY7" fmla="*/ 197661 h 1060165"/>
                <a:gd name="connsiteX8" fmla="*/ 912584 w 914772"/>
                <a:gd name="connsiteY8" fmla="*/ 208574 h 1060165"/>
                <a:gd name="connsiteX9" fmla="*/ 914772 w 914772"/>
                <a:gd name="connsiteY9" fmla="*/ 226611 h 1060165"/>
                <a:gd name="connsiteX10" fmla="*/ 804440 w 914772"/>
                <a:gd name="connsiteY10" fmla="*/ 374321 h 1060165"/>
                <a:gd name="connsiteX11" fmla="*/ 777094 w 914772"/>
                <a:gd name="connsiteY11" fmla="*/ 392834 h 1060165"/>
                <a:gd name="connsiteX12" fmla="*/ 846978 w 914772"/>
                <a:gd name="connsiteY12" fmla="*/ 381000 h 1060165"/>
                <a:gd name="connsiteX13" fmla="*/ 898057 w 914772"/>
                <a:gd name="connsiteY13" fmla="*/ 388161 h 1060165"/>
                <a:gd name="connsiteX14" fmla="*/ 912584 w 914772"/>
                <a:gd name="connsiteY14" fmla="*/ 399074 h 1060165"/>
                <a:gd name="connsiteX15" fmla="*/ 914772 w 914772"/>
                <a:gd name="connsiteY15" fmla="*/ 417111 h 1060165"/>
                <a:gd name="connsiteX16" fmla="*/ 804440 w 914772"/>
                <a:gd name="connsiteY16" fmla="*/ 564821 h 1060165"/>
                <a:gd name="connsiteX17" fmla="*/ 777094 w 914772"/>
                <a:gd name="connsiteY17" fmla="*/ 583334 h 1060165"/>
                <a:gd name="connsiteX18" fmla="*/ 846978 w 914772"/>
                <a:gd name="connsiteY18" fmla="*/ 571500 h 1060165"/>
                <a:gd name="connsiteX19" fmla="*/ 898057 w 914772"/>
                <a:gd name="connsiteY19" fmla="*/ 578661 h 1060165"/>
                <a:gd name="connsiteX20" fmla="*/ 912584 w 914772"/>
                <a:gd name="connsiteY20" fmla="*/ 589574 h 1060165"/>
                <a:gd name="connsiteX21" fmla="*/ 914772 w 914772"/>
                <a:gd name="connsiteY21" fmla="*/ 607611 h 1060165"/>
                <a:gd name="connsiteX22" fmla="*/ 804440 w 914772"/>
                <a:gd name="connsiteY22" fmla="*/ 755321 h 1060165"/>
                <a:gd name="connsiteX23" fmla="*/ 767711 w 914772"/>
                <a:gd name="connsiteY23" fmla="*/ 780185 h 1060165"/>
                <a:gd name="connsiteX24" fmla="*/ 846978 w 914772"/>
                <a:gd name="connsiteY24" fmla="*/ 766763 h 1060165"/>
                <a:gd name="connsiteX25" fmla="*/ 898057 w 914772"/>
                <a:gd name="connsiteY25" fmla="*/ 773924 h 1060165"/>
                <a:gd name="connsiteX26" fmla="*/ 912584 w 914772"/>
                <a:gd name="connsiteY26" fmla="*/ 784837 h 1060165"/>
                <a:gd name="connsiteX27" fmla="*/ 914772 w 914772"/>
                <a:gd name="connsiteY27" fmla="*/ 802874 h 1060165"/>
                <a:gd name="connsiteX28" fmla="*/ 737421 w 914772"/>
                <a:gd name="connsiteY28" fmla="*/ 995953 h 1060165"/>
                <a:gd name="connsiteX29" fmla="*/ 481534 w 914772"/>
                <a:gd name="connsiteY29" fmla="*/ 1053004 h 1060165"/>
                <a:gd name="connsiteX30" fmla="*/ 467007 w 914772"/>
                <a:gd name="connsiteY30" fmla="*/ 1042091 h 1060165"/>
                <a:gd name="connsiteX31" fmla="*/ 464819 w 914772"/>
                <a:gd name="connsiteY31" fmla="*/ 1024054 h 1060165"/>
                <a:gd name="connsiteX32" fmla="*/ 575151 w 914772"/>
                <a:gd name="connsiteY32" fmla="*/ 876344 h 1060165"/>
                <a:gd name="connsiteX33" fmla="*/ 609534 w 914772"/>
                <a:gd name="connsiteY33" fmla="*/ 853068 h 1060165"/>
                <a:gd name="connsiteX34" fmla="*/ 594997 w 914772"/>
                <a:gd name="connsiteY34" fmla="*/ 857560 h 1060165"/>
                <a:gd name="connsiteX35" fmla="*/ 481534 w 914772"/>
                <a:gd name="connsiteY35" fmla="*/ 857741 h 1060165"/>
                <a:gd name="connsiteX36" fmla="*/ 467007 w 914772"/>
                <a:gd name="connsiteY36" fmla="*/ 846828 h 1060165"/>
                <a:gd name="connsiteX37" fmla="*/ 464819 w 914772"/>
                <a:gd name="connsiteY37" fmla="*/ 828791 h 1060165"/>
                <a:gd name="connsiteX38" fmla="*/ 575151 w 914772"/>
                <a:gd name="connsiteY38" fmla="*/ 681081 h 1060165"/>
                <a:gd name="connsiteX39" fmla="*/ 596589 w 914772"/>
                <a:gd name="connsiteY39" fmla="*/ 666568 h 1060165"/>
                <a:gd name="connsiteX40" fmla="*/ 594997 w 914772"/>
                <a:gd name="connsiteY40" fmla="*/ 667060 h 1060165"/>
                <a:gd name="connsiteX41" fmla="*/ 481534 w 914772"/>
                <a:gd name="connsiteY41" fmla="*/ 667241 h 1060165"/>
                <a:gd name="connsiteX42" fmla="*/ 467007 w 914772"/>
                <a:gd name="connsiteY42" fmla="*/ 656328 h 1060165"/>
                <a:gd name="connsiteX43" fmla="*/ 464819 w 914772"/>
                <a:gd name="connsiteY43" fmla="*/ 638291 h 1060165"/>
                <a:gd name="connsiteX44" fmla="*/ 575151 w 914772"/>
                <a:gd name="connsiteY44" fmla="*/ 490581 h 1060165"/>
                <a:gd name="connsiteX45" fmla="*/ 596589 w 914772"/>
                <a:gd name="connsiteY45" fmla="*/ 476068 h 1060165"/>
                <a:gd name="connsiteX46" fmla="*/ 594997 w 914772"/>
                <a:gd name="connsiteY46" fmla="*/ 476560 h 1060165"/>
                <a:gd name="connsiteX47" fmla="*/ 481534 w 914772"/>
                <a:gd name="connsiteY47" fmla="*/ 476741 h 1060165"/>
                <a:gd name="connsiteX48" fmla="*/ 467007 w 914772"/>
                <a:gd name="connsiteY48" fmla="*/ 465828 h 1060165"/>
                <a:gd name="connsiteX49" fmla="*/ 464819 w 914772"/>
                <a:gd name="connsiteY49" fmla="*/ 447791 h 1060165"/>
                <a:gd name="connsiteX50" fmla="*/ 575151 w 914772"/>
                <a:gd name="connsiteY50" fmla="*/ 300081 h 1060165"/>
                <a:gd name="connsiteX51" fmla="*/ 596589 w 914772"/>
                <a:gd name="connsiteY51" fmla="*/ 285568 h 1060165"/>
                <a:gd name="connsiteX52" fmla="*/ 594997 w 914772"/>
                <a:gd name="connsiteY52" fmla="*/ 286060 h 1060165"/>
                <a:gd name="connsiteX53" fmla="*/ 481534 w 914772"/>
                <a:gd name="connsiteY53" fmla="*/ 286241 h 1060165"/>
                <a:gd name="connsiteX54" fmla="*/ 467007 w 914772"/>
                <a:gd name="connsiteY54" fmla="*/ 275328 h 1060165"/>
                <a:gd name="connsiteX55" fmla="*/ 464819 w 914772"/>
                <a:gd name="connsiteY55" fmla="*/ 257291 h 1060165"/>
                <a:gd name="connsiteX56" fmla="*/ 642170 w 914772"/>
                <a:gd name="connsiteY56" fmla="*/ 64212 h 1060165"/>
                <a:gd name="connsiteX57" fmla="*/ 846978 w 914772"/>
                <a:gd name="connsiteY57" fmla="*/ 0 h 1060165"/>
                <a:gd name="connsiteX58" fmla="*/ 67795 w 914772"/>
                <a:gd name="connsiteY58" fmla="*/ 0 h 1060165"/>
                <a:gd name="connsiteX59" fmla="*/ 272602 w 914772"/>
                <a:gd name="connsiteY59" fmla="*/ 64212 h 1060165"/>
                <a:gd name="connsiteX60" fmla="*/ 449953 w 914772"/>
                <a:gd name="connsiteY60" fmla="*/ 257291 h 1060165"/>
                <a:gd name="connsiteX61" fmla="*/ 447765 w 914772"/>
                <a:gd name="connsiteY61" fmla="*/ 275328 h 1060165"/>
                <a:gd name="connsiteX62" fmla="*/ 433238 w 914772"/>
                <a:gd name="connsiteY62" fmla="*/ 286241 h 1060165"/>
                <a:gd name="connsiteX63" fmla="*/ 319775 w 914772"/>
                <a:gd name="connsiteY63" fmla="*/ 286060 h 1060165"/>
                <a:gd name="connsiteX64" fmla="*/ 318183 w 914772"/>
                <a:gd name="connsiteY64" fmla="*/ 285568 h 1060165"/>
                <a:gd name="connsiteX65" fmla="*/ 339621 w 914772"/>
                <a:gd name="connsiteY65" fmla="*/ 300081 h 1060165"/>
                <a:gd name="connsiteX66" fmla="*/ 449953 w 914772"/>
                <a:gd name="connsiteY66" fmla="*/ 447791 h 1060165"/>
                <a:gd name="connsiteX67" fmla="*/ 447765 w 914772"/>
                <a:gd name="connsiteY67" fmla="*/ 465828 h 1060165"/>
                <a:gd name="connsiteX68" fmla="*/ 433238 w 914772"/>
                <a:gd name="connsiteY68" fmla="*/ 476741 h 1060165"/>
                <a:gd name="connsiteX69" fmla="*/ 319775 w 914772"/>
                <a:gd name="connsiteY69" fmla="*/ 476560 h 1060165"/>
                <a:gd name="connsiteX70" fmla="*/ 318183 w 914772"/>
                <a:gd name="connsiteY70" fmla="*/ 476068 h 1060165"/>
                <a:gd name="connsiteX71" fmla="*/ 339621 w 914772"/>
                <a:gd name="connsiteY71" fmla="*/ 490581 h 1060165"/>
                <a:gd name="connsiteX72" fmla="*/ 449953 w 914772"/>
                <a:gd name="connsiteY72" fmla="*/ 638291 h 1060165"/>
                <a:gd name="connsiteX73" fmla="*/ 447765 w 914772"/>
                <a:gd name="connsiteY73" fmla="*/ 656328 h 1060165"/>
                <a:gd name="connsiteX74" fmla="*/ 433238 w 914772"/>
                <a:gd name="connsiteY74" fmla="*/ 667241 h 1060165"/>
                <a:gd name="connsiteX75" fmla="*/ 319775 w 914772"/>
                <a:gd name="connsiteY75" fmla="*/ 667060 h 1060165"/>
                <a:gd name="connsiteX76" fmla="*/ 318183 w 914772"/>
                <a:gd name="connsiteY76" fmla="*/ 666568 h 1060165"/>
                <a:gd name="connsiteX77" fmla="*/ 339621 w 914772"/>
                <a:gd name="connsiteY77" fmla="*/ 681081 h 1060165"/>
                <a:gd name="connsiteX78" fmla="*/ 449953 w 914772"/>
                <a:gd name="connsiteY78" fmla="*/ 828791 h 1060165"/>
                <a:gd name="connsiteX79" fmla="*/ 447765 w 914772"/>
                <a:gd name="connsiteY79" fmla="*/ 846828 h 1060165"/>
                <a:gd name="connsiteX80" fmla="*/ 433238 w 914772"/>
                <a:gd name="connsiteY80" fmla="*/ 857741 h 1060165"/>
                <a:gd name="connsiteX81" fmla="*/ 319775 w 914772"/>
                <a:gd name="connsiteY81" fmla="*/ 857560 h 1060165"/>
                <a:gd name="connsiteX82" fmla="*/ 305238 w 914772"/>
                <a:gd name="connsiteY82" fmla="*/ 853068 h 1060165"/>
                <a:gd name="connsiteX83" fmla="*/ 339621 w 914772"/>
                <a:gd name="connsiteY83" fmla="*/ 876344 h 1060165"/>
                <a:gd name="connsiteX84" fmla="*/ 449953 w 914772"/>
                <a:gd name="connsiteY84" fmla="*/ 1024054 h 1060165"/>
                <a:gd name="connsiteX85" fmla="*/ 447765 w 914772"/>
                <a:gd name="connsiteY85" fmla="*/ 1042091 h 1060165"/>
                <a:gd name="connsiteX86" fmla="*/ 433238 w 914772"/>
                <a:gd name="connsiteY86" fmla="*/ 1053004 h 1060165"/>
                <a:gd name="connsiteX87" fmla="*/ 177351 w 914772"/>
                <a:gd name="connsiteY87" fmla="*/ 995953 h 1060165"/>
                <a:gd name="connsiteX88" fmla="*/ 0 w 914772"/>
                <a:gd name="connsiteY88" fmla="*/ 802874 h 1060165"/>
                <a:gd name="connsiteX89" fmla="*/ 2188 w 914772"/>
                <a:gd name="connsiteY89" fmla="*/ 784837 h 1060165"/>
                <a:gd name="connsiteX90" fmla="*/ 16715 w 914772"/>
                <a:gd name="connsiteY90" fmla="*/ 773924 h 1060165"/>
                <a:gd name="connsiteX91" fmla="*/ 67795 w 914772"/>
                <a:gd name="connsiteY91" fmla="*/ 766763 h 1060165"/>
                <a:gd name="connsiteX92" fmla="*/ 147061 w 914772"/>
                <a:gd name="connsiteY92" fmla="*/ 780185 h 1060165"/>
                <a:gd name="connsiteX93" fmla="*/ 110332 w 914772"/>
                <a:gd name="connsiteY93" fmla="*/ 755321 h 1060165"/>
                <a:gd name="connsiteX94" fmla="*/ 0 w 914772"/>
                <a:gd name="connsiteY94" fmla="*/ 607611 h 1060165"/>
                <a:gd name="connsiteX95" fmla="*/ 2188 w 914772"/>
                <a:gd name="connsiteY95" fmla="*/ 589574 h 1060165"/>
                <a:gd name="connsiteX96" fmla="*/ 16715 w 914772"/>
                <a:gd name="connsiteY96" fmla="*/ 578661 h 1060165"/>
                <a:gd name="connsiteX97" fmla="*/ 67795 w 914772"/>
                <a:gd name="connsiteY97" fmla="*/ 571500 h 1060165"/>
                <a:gd name="connsiteX98" fmla="*/ 137679 w 914772"/>
                <a:gd name="connsiteY98" fmla="*/ 583333 h 1060165"/>
                <a:gd name="connsiteX99" fmla="*/ 110332 w 914772"/>
                <a:gd name="connsiteY99" fmla="*/ 564821 h 1060165"/>
                <a:gd name="connsiteX100" fmla="*/ 0 w 914772"/>
                <a:gd name="connsiteY100" fmla="*/ 417111 h 1060165"/>
                <a:gd name="connsiteX101" fmla="*/ 2188 w 914772"/>
                <a:gd name="connsiteY101" fmla="*/ 399074 h 1060165"/>
                <a:gd name="connsiteX102" fmla="*/ 16715 w 914772"/>
                <a:gd name="connsiteY102" fmla="*/ 388161 h 1060165"/>
                <a:gd name="connsiteX103" fmla="*/ 67795 w 914772"/>
                <a:gd name="connsiteY103" fmla="*/ 381000 h 1060165"/>
                <a:gd name="connsiteX104" fmla="*/ 137679 w 914772"/>
                <a:gd name="connsiteY104" fmla="*/ 392833 h 1060165"/>
                <a:gd name="connsiteX105" fmla="*/ 110332 w 914772"/>
                <a:gd name="connsiteY105" fmla="*/ 374321 h 1060165"/>
                <a:gd name="connsiteX106" fmla="*/ 0 w 914772"/>
                <a:gd name="connsiteY106" fmla="*/ 226611 h 1060165"/>
                <a:gd name="connsiteX107" fmla="*/ 2188 w 914772"/>
                <a:gd name="connsiteY107" fmla="*/ 208574 h 1060165"/>
                <a:gd name="connsiteX108" fmla="*/ 16715 w 914772"/>
                <a:gd name="connsiteY108" fmla="*/ 197661 h 1060165"/>
                <a:gd name="connsiteX109" fmla="*/ 67795 w 914772"/>
                <a:gd name="connsiteY109" fmla="*/ 190500 h 1060165"/>
                <a:gd name="connsiteX110" fmla="*/ 137679 w 914772"/>
                <a:gd name="connsiteY110" fmla="*/ 202333 h 1060165"/>
                <a:gd name="connsiteX111" fmla="*/ 110332 w 914772"/>
                <a:gd name="connsiteY111" fmla="*/ 183821 h 1060165"/>
                <a:gd name="connsiteX112" fmla="*/ 0 w 914772"/>
                <a:gd name="connsiteY112" fmla="*/ 36111 h 1060165"/>
                <a:gd name="connsiteX113" fmla="*/ 2188 w 914772"/>
                <a:gd name="connsiteY113" fmla="*/ 18074 h 1060165"/>
                <a:gd name="connsiteX114" fmla="*/ 16715 w 914772"/>
                <a:gd name="connsiteY114" fmla="*/ 7161 h 1060165"/>
                <a:gd name="connsiteX115" fmla="*/ 67795 w 914772"/>
                <a:gd name="connsiteY115" fmla="*/ 0 h 106016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  <a:cxn ang="0">
                  <a:pos x="connsiteX55" y="connsiteY55"/>
                </a:cxn>
                <a:cxn ang="0">
                  <a:pos x="connsiteX56" y="connsiteY56"/>
                </a:cxn>
                <a:cxn ang="0">
                  <a:pos x="connsiteX57" y="connsiteY57"/>
                </a:cxn>
                <a:cxn ang="0">
                  <a:pos x="connsiteX58" y="connsiteY58"/>
                </a:cxn>
                <a:cxn ang="0">
                  <a:pos x="connsiteX59" y="connsiteY59"/>
                </a:cxn>
                <a:cxn ang="0">
                  <a:pos x="connsiteX60" y="connsiteY60"/>
                </a:cxn>
                <a:cxn ang="0">
                  <a:pos x="connsiteX61" y="connsiteY61"/>
                </a:cxn>
                <a:cxn ang="0">
                  <a:pos x="connsiteX62" y="connsiteY62"/>
                </a:cxn>
                <a:cxn ang="0">
                  <a:pos x="connsiteX63" y="connsiteY63"/>
                </a:cxn>
                <a:cxn ang="0">
                  <a:pos x="connsiteX64" y="connsiteY64"/>
                </a:cxn>
                <a:cxn ang="0">
                  <a:pos x="connsiteX65" y="connsiteY65"/>
                </a:cxn>
                <a:cxn ang="0">
                  <a:pos x="connsiteX66" y="connsiteY66"/>
                </a:cxn>
                <a:cxn ang="0">
                  <a:pos x="connsiteX67" y="connsiteY67"/>
                </a:cxn>
                <a:cxn ang="0">
                  <a:pos x="connsiteX68" y="connsiteY68"/>
                </a:cxn>
                <a:cxn ang="0">
                  <a:pos x="connsiteX69" y="connsiteY69"/>
                </a:cxn>
                <a:cxn ang="0">
                  <a:pos x="connsiteX70" y="connsiteY70"/>
                </a:cxn>
                <a:cxn ang="0">
                  <a:pos x="connsiteX71" y="connsiteY71"/>
                </a:cxn>
                <a:cxn ang="0">
                  <a:pos x="connsiteX72" y="connsiteY72"/>
                </a:cxn>
                <a:cxn ang="0">
                  <a:pos x="connsiteX73" y="connsiteY73"/>
                </a:cxn>
                <a:cxn ang="0">
                  <a:pos x="connsiteX74" y="connsiteY74"/>
                </a:cxn>
                <a:cxn ang="0">
                  <a:pos x="connsiteX75" y="connsiteY75"/>
                </a:cxn>
                <a:cxn ang="0">
                  <a:pos x="connsiteX76" y="connsiteY76"/>
                </a:cxn>
                <a:cxn ang="0">
                  <a:pos x="connsiteX77" y="connsiteY77"/>
                </a:cxn>
                <a:cxn ang="0">
                  <a:pos x="connsiteX78" y="connsiteY78"/>
                </a:cxn>
                <a:cxn ang="0">
                  <a:pos x="connsiteX79" y="connsiteY79"/>
                </a:cxn>
                <a:cxn ang="0">
                  <a:pos x="connsiteX80" y="connsiteY80"/>
                </a:cxn>
                <a:cxn ang="0">
                  <a:pos x="connsiteX81" y="connsiteY81"/>
                </a:cxn>
                <a:cxn ang="0">
                  <a:pos x="connsiteX82" y="connsiteY82"/>
                </a:cxn>
                <a:cxn ang="0">
                  <a:pos x="connsiteX83" y="connsiteY83"/>
                </a:cxn>
                <a:cxn ang="0">
                  <a:pos x="connsiteX84" y="connsiteY84"/>
                </a:cxn>
                <a:cxn ang="0">
                  <a:pos x="connsiteX85" y="connsiteY85"/>
                </a:cxn>
                <a:cxn ang="0">
                  <a:pos x="connsiteX86" y="connsiteY86"/>
                </a:cxn>
                <a:cxn ang="0">
                  <a:pos x="connsiteX87" y="connsiteY87"/>
                </a:cxn>
                <a:cxn ang="0">
                  <a:pos x="connsiteX88" y="connsiteY88"/>
                </a:cxn>
                <a:cxn ang="0">
                  <a:pos x="connsiteX89" y="connsiteY89"/>
                </a:cxn>
                <a:cxn ang="0">
                  <a:pos x="connsiteX90" y="connsiteY90"/>
                </a:cxn>
                <a:cxn ang="0">
                  <a:pos x="connsiteX91" y="connsiteY91"/>
                </a:cxn>
                <a:cxn ang="0">
                  <a:pos x="connsiteX92" y="connsiteY92"/>
                </a:cxn>
                <a:cxn ang="0">
                  <a:pos x="connsiteX93" y="connsiteY93"/>
                </a:cxn>
                <a:cxn ang="0">
                  <a:pos x="connsiteX94" y="connsiteY94"/>
                </a:cxn>
                <a:cxn ang="0">
                  <a:pos x="connsiteX95" y="connsiteY95"/>
                </a:cxn>
                <a:cxn ang="0">
                  <a:pos x="connsiteX96" y="connsiteY96"/>
                </a:cxn>
                <a:cxn ang="0">
                  <a:pos x="connsiteX97" y="connsiteY97"/>
                </a:cxn>
                <a:cxn ang="0">
                  <a:pos x="connsiteX98" y="connsiteY98"/>
                </a:cxn>
                <a:cxn ang="0">
                  <a:pos x="connsiteX99" y="connsiteY99"/>
                </a:cxn>
                <a:cxn ang="0">
                  <a:pos x="connsiteX100" y="connsiteY100"/>
                </a:cxn>
                <a:cxn ang="0">
                  <a:pos x="connsiteX101" y="connsiteY101"/>
                </a:cxn>
                <a:cxn ang="0">
                  <a:pos x="connsiteX102" y="connsiteY102"/>
                </a:cxn>
                <a:cxn ang="0">
                  <a:pos x="connsiteX103" y="connsiteY103"/>
                </a:cxn>
                <a:cxn ang="0">
                  <a:pos x="connsiteX104" y="connsiteY104"/>
                </a:cxn>
                <a:cxn ang="0">
                  <a:pos x="connsiteX105" y="connsiteY105"/>
                </a:cxn>
                <a:cxn ang="0">
                  <a:pos x="connsiteX106" y="connsiteY106"/>
                </a:cxn>
                <a:cxn ang="0">
                  <a:pos x="connsiteX107" y="connsiteY107"/>
                </a:cxn>
                <a:cxn ang="0">
                  <a:pos x="connsiteX108" y="connsiteY108"/>
                </a:cxn>
                <a:cxn ang="0">
                  <a:pos x="connsiteX109" y="connsiteY109"/>
                </a:cxn>
                <a:cxn ang="0">
                  <a:pos x="connsiteX110" y="connsiteY110"/>
                </a:cxn>
                <a:cxn ang="0">
                  <a:pos x="connsiteX111" y="connsiteY111"/>
                </a:cxn>
                <a:cxn ang="0">
                  <a:pos x="connsiteX112" y="connsiteY112"/>
                </a:cxn>
                <a:cxn ang="0">
                  <a:pos x="connsiteX113" y="connsiteY113"/>
                </a:cxn>
                <a:cxn ang="0">
                  <a:pos x="connsiteX114" y="connsiteY114"/>
                </a:cxn>
                <a:cxn ang="0">
                  <a:pos x="connsiteX115" y="connsiteY115"/>
                </a:cxn>
              </a:cxnLst>
              <a:rect l="l" t="t" r="r" b="b"/>
              <a:pathLst>
                <a:path w="914772" h="1060165">
                  <a:moveTo>
                    <a:pt x="846978" y="0"/>
                  </a:moveTo>
                  <a:cubicBezTo>
                    <a:pt x="866114" y="-49"/>
                    <a:pt x="883366" y="2320"/>
                    <a:pt x="898057" y="7161"/>
                  </a:cubicBezTo>
                  <a:lnTo>
                    <a:pt x="912584" y="18074"/>
                  </a:lnTo>
                  <a:lnTo>
                    <a:pt x="914772" y="36111"/>
                  </a:lnTo>
                  <a:cubicBezTo>
                    <a:pt x="905312" y="81542"/>
                    <a:pt x="865058" y="135808"/>
                    <a:pt x="804440" y="183821"/>
                  </a:cubicBezTo>
                  <a:lnTo>
                    <a:pt x="777094" y="202334"/>
                  </a:lnTo>
                  <a:lnTo>
                    <a:pt x="846978" y="190500"/>
                  </a:lnTo>
                  <a:cubicBezTo>
                    <a:pt x="866114" y="190451"/>
                    <a:pt x="883366" y="192820"/>
                    <a:pt x="898057" y="197661"/>
                  </a:cubicBezTo>
                  <a:lnTo>
                    <a:pt x="912584" y="208574"/>
                  </a:lnTo>
                  <a:lnTo>
                    <a:pt x="914772" y="226611"/>
                  </a:lnTo>
                  <a:cubicBezTo>
                    <a:pt x="905312" y="272042"/>
                    <a:pt x="865058" y="326308"/>
                    <a:pt x="804440" y="374321"/>
                  </a:cubicBezTo>
                  <a:lnTo>
                    <a:pt x="777094" y="392834"/>
                  </a:lnTo>
                  <a:lnTo>
                    <a:pt x="846978" y="381000"/>
                  </a:lnTo>
                  <a:cubicBezTo>
                    <a:pt x="866114" y="380951"/>
                    <a:pt x="883366" y="383320"/>
                    <a:pt x="898057" y="388161"/>
                  </a:cubicBezTo>
                  <a:lnTo>
                    <a:pt x="912584" y="399074"/>
                  </a:lnTo>
                  <a:lnTo>
                    <a:pt x="914772" y="417111"/>
                  </a:lnTo>
                  <a:cubicBezTo>
                    <a:pt x="905312" y="462542"/>
                    <a:pt x="865058" y="516808"/>
                    <a:pt x="804440" y="564821"/>
                  </a:cubicBezTo>
                  <a:lnTo>
                    <a:pt x="777094" y="583334"/>
                  </a:lnTo>
                  <a:lnTo>
                    <a:pt x="846978" y="571500"/>
                  </a:lnTo>
                  <a:cubicBezTo>
                    <a:pt x="866114" y="571451"/>
                    <a:pt x="883366" y="573820"/>
                    <a:pt x="898057" y="578661"/>
                  </a:cubicBezTo>
                  <a:lnTo>
                    <a:pt x="912584" y="589574"/>
                  </a:lnTo>
                  <a:lnTo>
                    <a:pt x="914772" y="607611"/>
                  </a:lnTo>
                  <a:cubicBezTo>
                    <a:pt x="905312" y="653042"/>
                    <a:pt x="865058" y="707308"/>
                    <a:pt x="804440" y="755321"/>
                  </a:cubicBezTo>
                  <a:lnTo>
                    <a:pt x="767711" y="780185"/>
                  </a:lnTo>
                  <a:lnTo>
                    <a:pt x="846978" y="766763"/>
                  </a:lnTo>
                  <a:cubicBezTo>
                    <a:pt x="866114" y="766714"/>
                    <a:pt x="883366" y="769083"/>
                    <a:pt x="898057" y="773924"/>
                  </a:cubicBezTo>
                  <a:lnTo>
                    <a:pt x="912584" y="784837"/>
                  </a:lnTo>
                  <a:lnTo>
                    <a:pt x="914772" y="802874"/>
                  </a:lnTo>
                  <a:cubicBezTo>
                    <a:pt x="902159" y="863448"/>
                    <a:pt x="834800" y="939731"/>
                    <a:pt x="737421" y="995953"/>
                  </a:cubicBezTo>
                  <a:cubicBezTo>
                    <a:pt x="640042" y="1052175"/>
                    <a:pt x="540299" y="1072368"/>
                    <a:pt x="481534" y="1053004"/>
                  </a:cubicBezTo>
                  <a:lnTo>
                    <a:pt x="467007" y="1042091"/>
                  </a:lnTo>
                  <a:lnTo>
                    <a:pt x="464819" y="1024054"/>
                  </a:lnTo>
                  <a:cubicBezTo>
                    <a:pt x="474279" y="978624"/>
                    <a:pt x="514533" y="924357"/>
                    <a:pt x="575151" y="876344"/>
                  </a:cubicBezTo>
                  <a:lnTo>
                    <a:pt x="609534" y="853068"/>
                  </a:lnTo>
                  <a:lnTo>
                    <a:pt x="594997" y="857560"/>
                  </a:lnTo>
                  <a:cubicBezTo>
                    <a:pt x="550544" y="867216"/>
                    <a:pt x="510917" y="867423"/>
                    <a:pt x="481534" y="857741"/>
                  </a:cubicBezTo>
                  <a:lnTo>
                    <a:pt x="467007" y="846828"/>
                  </a:lnTo>
                  <a:lnTo>
                    <a:pt x="464819" y="828791"/>
                  </a:lnTo>
                  <a:cubicBezTo>
                    <a:pt x="474279" y="783361"/>
                    <a:pt x="514533" y="729094"/>
                    <a:pt x="575151" y="681081"/>
                  </a:cubicBezTo>
                  <a:lnTo>
                    <a:pt x="596589" y="666568"/>
                  </a:lnTo>
                  <a:lnTo>
                    <a:pt x="594997" y="667060"/>
                  </a:lnTo>
                  <a:cubicBezTo>
                    <a:pt x="550544" y="676716"/>
                    <a:pt x="510917" y="676923"/>
                    <a:pt x="481534" y="667241"/>
                  </a:cubicBezTo>
                  <a:lnTo>
                    <a:pt x="467007" y="656328"/>
                  </a:lnTo>
                  <a:lnTo>
                    <a:pt x="464819" y="638291"/>
                  </a:lnTo>
                  <a:cubicBezTo>
                    <a:pt x="474279" y="592861"/>
                    <a:pt x="514533" y="538594"/>
                    <a:pt x="575151" y="490581"/>
                  </a:cubicBezTo>
                  <a:lnTo>
                    <a:pt x="596589" y="476068"/>
                  </a:lnTo>
                  <a:lnTo>
                    <a:pt x="594997" y="476560"/>
                  </a:lnTo>
                  <a:cubicBezTo>
                    <a:pt x="550544" y="486216"/>
                    <a:pt x="510917" y="486423"/>
                    <a:pt x="481534" y="476741"/>
                  </a:cubicBezTo>
                  <a:lnTo>
                    <a:pt x="467007" y="465828"/>
                  </a:lnTo>
                  <a:lnTo>
                    <a:pt x="464819" y="447791"/>
                  </a:lnTo>
                  <a:cubicBezTo>
                    <a:pt x="474279" y="402361"/>
                    <a:pt x="514533" y="348094"/>
                    <a:pt x="575151" y="300081"/>
                  </a:cubicBezTo>
                  <a:lnTo>
                    <a:pt x="596589" y="285568"/>
                  </a:lnTo>
                  <a:lnTo>
                    <a:pt x="594997" y="286060"/>
                  </a:lnTo>
                  <a:cubicBezTo>
                    <a:pt x="550544" y="295716"/>
                    <a:pt x="510917" y="295923"/>
                    <a:pt x="481534" y="286241"/>
                  </a:cubicBezTo>
                  <a:lnTo>
                    <a:pt x="467007" y="275328"/>
                  </a:lnTo>
                  <a:lnTo>
                    <a:pt x="464819" y="257291"/>
                  </a:lnTo>
                  <a:cubicBezTo>
                    <a:pt x="477432" y="196717"/>
                    <a:pt x="544791" y="120434"/>
                    <a:pt x="642170" y="64212"/>
                  </a:cubicBezTo>
                  <a:cubicBezTo>
                    <a:pt x="715205" y="22045"/>
                    <a:pt x="789569" y="145"/>
                    <a:pt x="846978" y="0"/>
                  </a:cubicBezTo>
                  <a:close/>
                  <a:moveTo>
                    <a:pt x="67795" y="0"/>
                  </a:moveTo>
                  <a:cubicBezTo>
                    <a:pt x="125203" y="145"/>
                    <a:pt x="199567" y="22045"/>
                    <a:pt x="272602" y="64212"/>
                  </a:cubicBezTo>
                  <a:cubicBezTo>
                    <a:pt x="369981" y="120434"/>
                    <a:pt x="437340" y="196717"/>
                    <a:pt x="449953" y="257291"/>
                  </a:cubicBezTo>
                  <a:lnTo>
                    <a:pt x="447765" y="275328"/>
                  </a:lnTo>
                  <a:lnTo>
                    <a:pt x="433238" y="286241"/>
                  </a:lnTo>
                  <a:cubicBezTo>
                    <a:pt x="403856" y="295923"/>
                    <a:pt x="364229" y="295716"/>
                    <a:pt x="319775" y="286060"/>
                  </a:cubicBezTo>
                  <a:lnTo>
                    <a:pt x="318183" y="285568"/>
                  </a:lnTo>
                  <a:lnTo>
                    <a:pt x="339621" y="300081"/>
                  </a:lnTo>
                  <a:cubicBezTo>
                    <a:pt x="400239" y="348094"/>
                    <a:pt x="440493" y="402361"/>
                    <a:pt x="449953" y="447791"/>
                  </a:cubicBezTo>
                  <a:lnTo>
                    <a:pt x="447765" y="465828"/>
                  </a:lnTo>
                  <a:lnTo>
                    <a:pt x="433238" y="476741"/>
                  </a:lnTo>
                  <a:cubicBezTo>
                    <a:pt x="403856" y="486423"/>
                    <a:pt x="364229" y="486216"/>
                    <a:pt x="319775" y="476560"/>
                  </a:cubicBezTo>
                  <a:lnTo>
                    <a:pt x="318183" y="476068"/>
                  </a:lnTo>
                  <a:lnTo>
                    <a:pt x="339621" y="490581"/>
                  </a:lnTo>
                  <a:cubicBezTo>
                    <a:pt x="400239" y="538594"/>
                    <a:pt x="440493" y="592861"/>
                    <a:pt x="449953" y="638291"/>
                  </a:cubicBezTo>
                  <a:lnTo>
                    <a:pt x="447765" y="656328"/>
                  </a:lnTo>
                  <a:lnTo>
                    <a:pt x="433238" y="667241"/>
                  </a:lnTo>
                  <a:cubicBezTo>
                    <a:pt x="403856" y="676923"/>
                    <a:pt x="364229" y="676716"/>
                    <a:pt x="319775" y="667060"/>
                  </a:cubicBezTo>
                  <a:lnTo>
                    <a:pt x="318183" y="666568"/>
                  </a:lnTo>
                  <a:lnTo>
                    <a:pt x="339621" y="681081"/>
                  </a:lnTo>
                  <a:cubicBezTo>
                    <a:pt x="400239" y="729094"/>
                    <a:pt x="440493" y="783361"/>
                    <a:pt x="449953" y="828791"/>
                  </a:cubicBezTo>
                  <a:lnTo>
                    <a:pt x="447765" y="846828"/>
                  </a:lnTo>
                  <a:lnTo>
                    <a:pt x="433238" y="857741"/>
                  </a:lnTo>
                  <a:cubicBezTo>
                    <a:pt x="403856" y="867423"/>
                    <a:pt x="364229" y="867216"/>
                    <a:pt x="319775" y="857560"/>
                  </a:cubicBezTo>
                  <a:lnTo>
                    <a:pt x="305238" y="853068"/>
                  </a:lnTo>
                  <a:lnTo>
                    <a:pt x="339621" y="876344"/>
                  </a:lnTo>
                  <a:cubicBezTo>
                    <a:pt x="400239" y="924357"/>
                    <a:pt x="440493" y="978624"/>
                    <a:pt x="449953" y="1024054"/>
                  </a:cubicBezTo>
                  <a:lnTo>
                    <a:pt x="447765" y="1042091"/>
                  </a:lnTo>
                  <a:lnTo>
                    <a:pt x="433238" y="1053004"/>
                  </a:lnTo>
                  <a:cubicBezTo>
                    <a:pt x="374473" y="1072368"/>
                    <a:pt x="274730" y="1052175"/>
                    <a:pt x="177351" y="995953"/>
                  </a:cubicBezTo>
                  <a:cubicBezTo>
                    <a:pt x="79972" y="939731"/>
                    <a:pt x="12613" y="863448"/>
                    <a:pt x="0" y="802874"/>
                  </a:cubicBezTo>
                  <a:lnTo>
                    <a:pt x="2188" y="784837"/>
                  </a:lnTo>
                  <a:lnTo>
                    <a:pt x="16715" y="773924"/>
                  </a:lnTo>
                  <a:cubicBezTo>
                    <a:pt x="31406" y="769083"/>
                    <a:pt x="48658" y="766714"/>
                    <a:pt x="67795" y="766763"/>
                  </a:cubicBezTo>
                  <a:lnTo>
                    <a:pt x="147061" y="780185"/>
                  </a:lnTo>
                  <a:lnTo>
                    <a:pt x="110332" y="755321"/>
                  </a:lnTo>
                  <a:cubicBezTo>
                    <a:pt x="49714" y="707308"/>
                    <a:pt x="9460" y="653042"/>
                    <a:pt x="0" y="607611"/>
                  </a:cubicBezTo>
                  <a:lnTo>
                    <a:pt x="2188" y="589574"/>
                  </a:lnTo>
                  <a:lnTo>
                    <a:pt x="16715" y="578661"/>
                  </a:lnTo>
                  <a:cubicBezTo>
                    <a:pt x="31406" y="573820"/>
                    <a:pt x="48658" y="571451"/>
                    <a:pt x="67795" y="571500"/>
                  </a:cubicBezTo>
                  <a:lnTo>
                    <a:pt x="137679" y="583333"/>
                  </a:lnTo>
                  <a:lnTo>
                    <a:pt x="110332" y="564821"/>
                  </a:lnTo>
                  <a:cubicBezTo>
                    <a:pt x="49714" y="516808"/>
                    <a:pt x="9460" y="462542"/>
                    <a:pt x="0" y="417111"/>
                  </a:cubicBezTo>
                  <a:lnTo>
                    <a:pt x="2188" y="399074"/>
                  </a:lnTo>
                  <a:lnTo>
                    <a:pt x="16715" y="388161"/>
                  </a:lnTo>
                  <a:cubicBezTo>
                    <a:pt x="31406" y="383320"/>
                    <a:pt x="48658" y="380951"/>
                    <a:pt x="67795" y="381000"/>
                  </a:cubicBezTo>
                  <a:lnTo>
                    <a:pt x="137679" y="392833"/>
                  </a:lnTo>
                  <a:lnTo>
                    <a:pt x="110332" y="374321"/>
                  </a:lnTo>
                  <a:cubicBezTo>
                    <a:pt x="49714" y="326308"/>
                    <a:pt x="9460" y="272042"/>
                    <a:pt x="0" y="226611"/>
                  </a:cubicBezTo>
                  <a:lnTo>
                    <a:pt x="2188" y="208574"/>
                  </a:lnTo>
                  <a:lnTo>
                    <a:pt x="16715" y="197661"/>
                  </a:lnTo>
                  <a:cubicBezTo>
                    <a:pt x="31406" y="192820"/>
                    <a:pt x="48658" y="190451"/>
                    <a:pt x="67795" y="190500"/>
                  </a:cubicBezTo>
                  <a:lnTo>
                    <a:pt x="137679" y="202333"/>
                  </a:lnTo>
                  <a:lnTo>
                    <a:pt x="110332" y="183821"/>
                  </a:lnTo>
                  <a:cubicBezTo>
                    <a:pt x="49714" y="135808"/>
                    <a:pt x="9460" y="81542"/>
                    <a:pt x="0" y="36111"/>
                  </a:cubicBezTo>
                  <a:lnTo>
                    <a:pt x="2188" y="18074"/>
                  </a:lnTo>
                  <a:lnTo>
                    <a:pt x="16715" y="7161"/>
                  </a:lnTo>
                  <a:cubicBezTo>
                    <a:pt x="31406" y="2320"/>
                    <a:pt x="48658" y="-49"/>
                    <a:pt x="67795" y="0"/>
                  </a:cubicBezTo>
                  <a:close/>
                </a:path>
              </a:pathLst>
            </a:custGeom>
            <a:solidFill>
              <a:srgbClr val="339933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417" name="フリーフォーム: 図形 416">
              <a:extLst>
                <a:ext uri="{FF2B5EF4-FFF2-40B4-BE49-F238E27FC236}">
                  <a16:creationId xmlns:a16="http://schemas.microsoft.com/office/drawing/2014/main" id="{ECFE77BC-5254-4AB9-8495-9E7799BC0F52}"/>
                </a:ext>
              </a:extLst>
            </p:cNvPr>
            <p:cNvSpPr/>
            <p:nvPr/>
          </p:nvSpPr>
          <p:spPr>
            <a:xfrm rot="19027349">
              <a:off x="3856020" y="3059887"/>
              <a:ext cx="224605" cy="418164"/>
            </a:xfrm>
            <a:custGeom>
              <a:avLst/>
              <a:gdLst>
                <a:gd name="connsiteX0" fmla="*/ 846978 w 914772"/>
                <a:gd name="connsiteY0" fmla="*/ 0 h 1060165"/>
                <a:gd name="connsiteX1" fmla="*/ 898057 w 914772"/>
                <a:gd name="connsiteY1" fmla="*/ 7161 h 1060165"/>
                <a:gd name="connsiteX2" fmla="*/ 912584 w 914772"/>
                <a:gd name="connsiteY2" fmla="*/ 18074 h 1060165"/>
                <a:gd name="connsiteX3" fmla="*/ 914772 w 914772"/>
                <a:gd name="connsiteY3" fmla="*/ 36111 h 1060165"/>
                <a:gd name="connsiteX4" fmla="*/ 804440 w 914772"/>
                <a:gd name="connsiteY4" fmla="*/ 183821 h 1060165"/>
                <a:gd name="connsiteX5" fmla="*/ 777094 w 914772"/>
                <a:gd name="connsiteY5" fmla="*/ 202334 h 1060165"/>
                <a:gd name="connsiteX6" fmla="*/ 846978 w 914772"/>
                <a:gd name="connsiteY6" fmla="*/ 190500 h 1060165"/>
                <a:gd name="connsiteX7" fmla="*/ 898057 w 914772"/>
                <a:gd name="connsiteY7" fmla="*/ 197661 h 1060165"/>
                <a:gd name="connsiteX8" fmla="*/ 912584 w 914772"/>
                <a:gd name="connsiteY8" fmla="*/ 208574 h 1060165"/>
                <a:gd name="connsiteX9" fmla="*/ 914772 w 914772"/>
                <a:gd name="connsiteY9" fmla="*/ 226611 h 1060165"/>
                <a:gd name="connsiteX10" fmla="*/ 804440 w 914772"/>
                <a:gd name="connsiteY10" fmla="*/ 374321 h 1060165"/>
                <a:gd name="connsiteX11" fmla="*/ 777094 w 914772"/>
                <a:gd name="connsiteY11" fmla="*/ 392834 h 1060165"/>
                <a:gd name="connsiteX12" fmla="*/ 846978 w 914772"/>
                <a:gd name="connsiteY12" fmla="*/ 381000 h 1060165"/>
                <a:gd name="connsiteX13" fmla="*/ 898057 w 914772"/>
                <a:gd name="connsiteY13" fmla="*/ 388161 h 1060165"/>
                <a:gd name="connsiteX14" fmla="*/ 912584 w 914772"/>
                <a:gd name="connsiteY14" fmla="*/ 399074 h 1060165"/>
                <a:gd name="connsiteX15" fmla="*/ 914772 w 914772"/>
                <a:gd name="connsiteY15" fmla="*/ 417111 h 1060165"/>
                <a:gd name="connsiteX16" fmla="*/ 804440 w 914772"/>
                <a:gd name="connsiteY16" fmla="*/ 564821 h 1060165"/>
                <a:gd name="connsiteX17" fmla="*/ 777094 w 914772"/>
                <a:gd name="connsiteY17" fmla="*/ 583334 h 1060165"/>
                <a:gd name="connsiteX18" fmla="*/ 846978 w 914772"/>
                <a:gd name="connsiteY18" fmla="*/ 571500 h 1060165"/>
                <a:gd name="connsiteX19" fmla="*/ 898057 w 914772"/>
                <a:gd name="connsiteY19" fmla="*/ 578661 h 1060165"/>
                <a:gd name="connsiteX20" fmla="*/ 912584 w 914772"/>
                <a:gd name="connsiteY20" fmla="*/ 589574 h 1060165"/>
                <a:gd name="connsiteX21" fmla="*/ 914772 w 914772"/>
                <a:gd name="connsiteY21" fmla="*/ 607611 h 1060165"/>
                <a:gd name="connsiteX22" fmla="*/ 804440 w 914772"/>
                <a:gd name="connsiteY22" fmla="*/ 755321 h 1060165"/>
                <a:gd name="connsiteX23" fmla="*/ 767711 w 914772"/>
                <a:gd name="connsiteY23" fmla="*/ 780185 h 1060165"/>
                <a:gd name="connsiteX24" fmla="*/ 846978 w 914772"/>
                <a:gd name="connsiteY24" fmla="*/ 766763 h 1060165"/>
                <a:gd name="connsiteX25" fmla="*/ 898057 w 914772"/>
                <a:gd name="connsiteY25" fmla="*/ 773924 h 1060165"/>
                <a:gd name="connsiteX26" fmla="*/ 912584 w 914772"/>
                <a:gd name="connsiteY26" fmla="*/ 784837 h 1060165"/>
                <a:gd name="connsiteX27" fmla="*/ 914772 w 914772"/>
                <a:gd name="connsiteY27" fmla="*/ 802874 h 1060165"/>
                <a:gd name="connsiteX28" fmla="*/ 737421 w 914772"/>
                <a:gd name="connsiteY28" fmla="*/ 995953 h 1060165"/>
                <a:gd name="connsiteX29" fmla="*/ 481534 w 914772"/>
                <a:gd name="connsiteY29" fmla="*/ 1053004 h 1060165"/>
                <a:gd name="connsiteX30" fmla="*/ 467007 w 914772"/>
                <a:gd name="connsiteY30" fmla="*/ 1042091 h 1060165"/>
                <a:gd name="connsiteX31" fmla="*/ 464819 w 914772"/>
                <a:gd name="connsiteY31" fmla="*/ 1024054 h 1060165"/>
                <a:gd name="connsiteX32" fmla="*/ 575151 w 914772"/>
                <a:gd name="connsiteY32" fmla="*/ 876344 h 1060165"/>
                <a:gd name="connsiteX33" fmla="*/ 609534 w 914772"/>
                <a:gd name="connsiteY33" fmla="*/ 853068 h 1060165"/>
                <a:gd name="connsiteX34" fmla="*/ 594997 w 914772"/>
                <a:gd name="connsiteY34" fmla="*/ 857560 h 1060165"/>
                <a:gd name="connsiteX35" fmla="*/ 481534 w 914772"/>
                <a:gd name="connsiteY35" fmla="*/ 857741 h 1060165"/>
                <a:gd name="connsiteX36" fmla="*/ 467007 w 914772"/>
                <a:gd name="connsiteY36" fmla="*/ 846828 h 1060165"/>
                <a:gd name="connsiteX37" fmla="*/ 464819 w 914772"/>
                <a:gd name="connsiteY37" fmla="*/ 828791 h 1060165"/>
                <a:gd name="connsiteX38" fmla="*/ 575151 w 914772"/>
                <a:gd name="connsiteY38" fmla="*/ 681081 h 1060165"/>
                <a:gd name="connsiteX39" fmla="*/ 596589 w 914772"/>
                <a:gd name="connsiteY39" fmla="*/ 666568 h 1060165"/>
                <a:gd name="connsiteX40" fmla="*/ 594997 w 914772"/>
                <a:gd name="connsiteY40" fmla="*/ 667060 h 1060165"/>
                <a:gd name="connsiteX41" fmla="*/ 481534 w 914772"/>
                <a:gd name="connsiteY41" fmla="*/ 667241 h 1060165"/>
                <a:gd name="connsiteX42" fmla="*/ 467007 w 914772"/>
                <a:gd name="connsiteY42" fmla="*/ 656328 h 1060165"/>
                <a:gd name="connsiteX43" fmla="*/ 464819 w 914772"/>
                <a:gd name="connsiteY43" fmla="*/ 638291 h 1060165"/>
                <a:gd name="connsiteX44" fmla="*/ 575151 w 914772"/>
                <a:gd name="connsiteY44" fmla="*/ 490581 h 1060165"/>
                <a:gd name="connsiteX45" fmla="*/ 596589 w 914772"/>
                <a:gd name="connsiteY45" fmla="*/ 476068 h 1060165"/>
                <a:gd name="connsiteX46" fmla="*/ 594997 w 914772"/>
                <a:gd name="connsiteY46" fmla="*/ 476560 h 1060165"/>
                <a:gd name="connsiteX47" fmla="*/ 481534 w 914772"/>
                <a:gd name="connsiteY47" fmla="*/ 476741 h 1060165"/>
                <a:gd name="connsiteX48" fmla="*/ 467007 w 914772"/>
                <a:gd name="connsiteY48" fmla="*/ 465828 h 1060165"/>
                <a:gd name="connsiteX49" fmla="*/ 464819 w 914772"/>
                <a:gd name="connsiteY49" fmla="*/ 447791 h 1060165"/>
                <a:gd name="connsiteX50" fmla="*/ 575151 w 914772"/>
                <a:gd name="connsiteY50" fmla="*/ 300081 h 1060165"/>
                <a:gd name="connsiteX51" fmla="*/ 596589 w 914772"/>
                <a:gd name="connsiteY51" fmla="*/ 285568 h 1060165"/>
                <a:gd name="connsiteX52" fmla="*/ 594997 w 914772"/>
                <a:gd name="connsiteY52" fmla="*/ 286060 h 1060165"/>
                <a:gd name="connsiteX53" fmla="*/ 481534 w 914772"/>
                <a:gd name="connsiteY53" fmla="*/ 286241 h 1060165"/>
                <a:gd name="connsiteX54" fmla="*/ 467007 w 914772"/>
                <a:gd name="connsiteY54" fmla="*/ 275328 h 1060165"/>
                <a:gd name="connsiteX55" fmla="*/ 464819 w 914772"/>
                <a:gd name="connsiteY55" fmla="*/ 257291 h 1060165"/>
                <a:gd name="connsiteX56" fmla="*/ 642170 w 914772"/>
                <a:gd name="connsiteY56" fmla="*/ 64212 h 1060165"/>
                <a:gd name="connsiteX57" fmla="*/ 846978 w 914772"/>
                <a:gd name="connsiteY57" fmla="*/ 0 h 1060165"/>
                <a:gd name="connsiteX58" fmla="*/ 67795 w 914772"/>
                <a:gd name="connsiteY58" fmla="*/ 0 h 1060165"/>
                <a:gd name="connsiteX59" fmla="*/ 272602 w 914772"/>
                <a:gd name="connsiteY59" fmla="*/ 64212 h 1060165"/>
                <a:gd name="connsiteX60" fmla="*/ 449953 w 914772"/>
                <a:gd name="connsiteY60" fmla="*/ 257291 h 1060165"/>
                <a:gd name="connsiteX61" fmla="*/ 447765 w 914772"/>
                <a:gd name="connsiteY61" fmla="*/ 275328 h 1060165"/>
                <a:gd name="connsiteX62" fmla="*/ 433238 w 914772"/>
                <a:gd name="connsiteY62" fmla="*/ 286241 h 1060165"/>
                <a:gd name="connsiteX63" fmla="*/ 319775 w 914772"/>
                <a:gd name="connsiteY63" fmla="*/ 286060 h 1060165"/>
                <a:gd name="connsiteX64" fmla="*/ 318183 w 914772"/>
                <a:gd name="connsiteY64" fmla="*/ 285568 h 1060165"/>
                <a:gd name="connsiteX65" fmla="*/ 339621 w 914772"/>
                <a:gd name="connsiteY65" fmla="*/ 300081 h 1060165"/>
                <a:gd name="connsiteX66" fmla="*/ 449953 w 914772"/>
                <a:gd name="connsiteY66" fmla="*/ 447791 h 1060165"/>
                <a:gd name="connsiteX67" fmla="*/ 447765 w 914772"/>
                <a:gd name="connsiteY67" fmla="*/ 465828 h 1060165"/>
                <a:gd name="connsiteX68" fmla="*/ 433238 w 914772"/>
                <a:gd name="connsiteY68" fmla="*/ 476741 h 1060165"/>
                <a:gd name="connsiteX69" fmla="*/ 319775 w 914772"/>
                <a:gd name="connsiteY69" fmla="*/ 476560 h 1060165"/>
                <a:gd name="connsiteX70" fmla="*/ 318183 w 914772"/>
                <a:gd name="connsiteY70" fmla="*/ 476068 h 1060165"/>
                <a:gd name="connsiteX71" fmla="*/ 339621 w 914772"/>
                <a:gd name="connsiteY71" fmla="*/ 490581 h 1060165"/>
                <a:gd name="connsiteX72" fmla="*/ 449953 w 914772"/>
                <a:gd name="connsiteY72" fmla="*/ 638291 h 1060165"/>
                <a:gd name="connsiteX73" fmla="*/ 447765 w 914772"/>
                <a:gd name="connsiteY73" fmla="*/ 656328 h 1060165"/>
                <a:gd name="connsiteX74" fmla="*/ 433238 w 914772"/>
                <a:gd name="connsiteY74" fmla="*/ 667241 h 1060165"/>
                <a:gd name="connsiteX75" fmla="*/ 319775 w 914772"/>
                <a:gd name="connsiteY75" fmla="*/ 667060 h 1060165"/>
                <a:gd name="connsiteX76" fmla="*/ 318183 w 914772"/>
                <a:gd name="connsiteY76" fmla="*/ 666568 h 1060165"/>
                <a:gd name="connsiteX77" fmla="*/ 339621 w 914772"/>
                <a:gd name="connsiteY77" fmla="*/ 681081 h 1060165"/>
                <a:gd name="connsiteX78" fmla="*/ 449953 w 914772"/>
                <a:gd name="connsiteY78" fmla="*/ 828791 h 1060165"/>
                <a:gd name="connsiteX79" fmla="*/ 447765 w 914772"/>
                <a:gd name="connsiteY79" fmla="*/ 846828 h 1060165"/>
                <a:gd name="connsiteX80" fmla="*/ 433238 w 914772"/>
                <a:gd name="connsiteY80" fmla="*/ 857741 h 1060165"/>
                <a:gd name="connsiteX81" fmla="*/ 319775 w 914772"/>
                <a:gd name="connsiteY81" fmla="*/ 857560 h 1060165"/>
                <a:gd name="connsiteX82" fmla="*/ 305238 w 914772"/>
                <a:gd name="connsiteY82" fmla="*/ 853068 h 1060165"/>
                <a:gd name="connsiteX83" fmla="*/ 339621 w 914772"/>
                <a:gd name="connsiteY83" fmla="*/ 876344 h 1060165"/>
                <a:gd name="connsiteX84" fmla="*/ 449953 w 914772"/>
                <a:gd name="connsiteY84" fmla="*/ 1024054 h 1060165"/>
                <a:gd name="connsiteX85" fmla="*/ 447765 w 914772"/>
                <a:gd name="connsiteY85" fmla="*/ 1042091 h 1060165"/>
                <a:gd name="connsiteX86" fmla="*/ 433238 w 914772"/>
                <a:gd name="connsiteY86" fmla="*/ 1053004 h 1060165"/>
                <a:gd name="connsiteX87" fmla="*/ 177351 w 914772"/>
                <a:gd name="connsiteY87" fmla="*/ 995953 h 1060165"/>
                <a:gd name="connsiteX88" fmla="*/ 0 w 914772"/>
                <a:gd name="connsiteY88" fmla="*/ 802874 h 1060165"/>
                <a:gd name="connsiteX89" fmla="*/ 2188 w 914772"/>
                <a:gd name="connsiteY89" fmla="*/ 784837 h 1060165"/>
                <a:gd name="connsiteX90" fmla="*/ 16715 w 914772"/>
                <a:gd name="connsiteY90" fmla="*/ 773924 h 1060165"/>
                <a:gd name="connsiteX91" fmla="*/ 67795 w 914772"/>
                <a:gd name="connsiteY91" fmla="*/ 766763 h 1060165"/>
                <a:gd name="connsiteX92" fmla="*/ 147061 w 914772"/>
                <a:gd name="connsiteY92" fmla="*/ 780185 h 1060165"/>
                <a:gd name="connsiteX93" fmla="*/ 110332 w 914772"/>
                <a:gd name="connsiteY93" fmla="*/ 755321 h 1060165"/>
                <a:gd name="connsiteX94" fmla="*/ 0 w 914772"/>
                <a:gd name="connsiteY94" fmla="*/ 607611 h 1060165"/>
                <a:gd name="connsiteX95" fmla="*/ 2188 w 914772"/>
                <a:gd name="connsiteY95" fmla="*/ 589574 h 1060165"/>
                <a:gd name="connsiteX96" fmla="*/ 16715 w 914772"/>
                <a:gd name="connsiteY96" fmla="*/ 578661 h 1060165"/>
                <a:gd name="connsiteX97" fmla="*/ 67795 w 914772"/>
                <a:gd name="connsiteY97" fmla="*/ 571500 h 1060165"/>
                <a:gd name="connsiteX98" fmla="*/ 137679 w 914772"/>
                <a:gd name="connsiteY98" fmla="*/ 583333 h 1060165"/>
                <a:gd name="connsiteX99" fmla="*/ 110332 w 914772"/>
                <a:gd name="connsiteY99" fmla="*/ 564821 h 1060165"/>
                <a:gd name="connsiteX100" fmla="*/ 0 w 914772"/>
                <a:gd name="connsiteY100" fmla="*/ 417111 h 1060165"/>
                <a:gd name="connsiteX101" fmla="*/ 2188 w 914772"/>
                <a:gd name="connsiteY101" fmla="*/ 399074 h 1060165"/>
                <a:gd name="connsiteX102" fmla="*/ 16715 w 914772"/>
                <a:gd name="connsiteY102" fmla="*/ 388161 h 1060165"/>
                <a:gd name="connsiteX103" fmla="*/ 67795 w 914772"/>
                <a:gd name="connsiteY103" fmla="*/ 381000 h 1060165"/>
                <a:gd name="connsiteX104" fmla="*/ 137679 w 914772"/>
                <a:gd name="connsiteY104" fmla="*/ 392833 h 1060165"/>
                <a:gd name="connsiteX105" fmla="*/ 110332 w 914772"/>
                <a:gd name="connsiteY105" fmla="*/ 374321 h 1060165"/>
                <a:gd name="connsiteX106" fmla="*/ 0 w 914772"/>
                <a:gd name="connsiteY106" fmla="*/ 226611 h 1060165"/>
                <a:gd name="connsiteX107" fmla="*/ 2188 w 914772"/>
                <a:gd name="connsiteY107" fmla="*/ 208574 h 1060165"/>
                <a:gd name="connsiteX108" fmla="*/ 16715 w 914772"/>
                <a:gd name="connsiteY108" fmla="*/ 197661 h 1060165"/>
                <a:gd name="connsiteX109" fmla="*/ 67795 w 914772"/>
                <a:gd name="connsiteY109" fmla="*/ 190500 h 1060165"/>
                <a:gd name="connsiteX110" fmla="*/ 137679 w 914772"/>
                <a:gd name="connsiteY110" fmla="*/ 202333 h 1060165"/>
                <a:gd name="connsiteX111" fmla="*/ 110332 w 914772"/>
                <a:gd name="connsiteY111" fmla="*/ 183821 h 1060165"/>
                <a:gd name="connsiteX112" fmla="*/ 0 w 914772"/>
                <a:gd name="connsiteY112" fmla="*/ 36111 h 1060165"/>
                <a:gd name="connsiteX113" fmla="*/ 2188 w 914772"/>
                <a:gd name="connsiteY113" fmla="*/ 18074 h 1060165"/>
                <a:gd name="connsiteX114" fmla="*/ 16715 w 914772"/>
                <a:gd name="connsiteY114" fmla="*/ 7161 h 1060165"/>
                <a:gd name="connsiteX115" fmla="*/ 67795 w 914772"/>
                <a:gd name="connsiteY115" fmla="*/ 0 h 106016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  <a:cxn ang="0">
                  <a:pos x="connsiteX55" y="connsiteY55"/>
                </a:cxn>
                <a:cxn ang="0">
                  <a:pos x="connsiteX56" y="connsiteY56"/>
                </a:cxn>
                <a:cxn ang="0">
                  <a:pos x="connsiteX57" y="connsiteY57"/>
                </a:cxn>
                <a:cxn ang="0">
                  <a:pos x="connsiteX58" y="connsiteY58"/>
                </a:cxn>
                <a:cxn ang="0">
                  <a:pos x="connsiteX59" y="connsiteY59"/>
                </a:cxn>
                <a:cxn ang="0">
                  <a:pos x="connsiteX60" y="connsiteY60"/>
                </a:cxn>
                <a:cxn ang="0">
                  <a:pos x="connsiteX61" y="connsiteY61"/>
                </a:cxn>
                <a:cxn ang="0">
                  <a:pos x="connsiteX62" y="connsiteY62"/>
                </a:cxn>
                <a:cxn ang="0">
                  <a:pos x="connsiteX63" y="connsiteY63"/>
                </a:cxn>
                <a:cxn ang="0">
                  <a:pos x="connsiteX64" y="connsiteY64"/>
                </a:cxn>
                <a:cxn ang="0">
                  <a:pos x="connsiteX65" y="connsiteY65"/>
                </a:cxn>
                <a:cxn ang="0">
                  <a:pos x="connsiteX66" y="connsiteY66"/>
                </a:cxn>
                <a:cxn ang="0">
                  <a:pos x="connsiteX67" y="connsiteY67"/>
                </a:cxn>
                <a:cxn ang="0">
                  <a:pos x="connsiteX68" y="connsiteY68"/>
                </a:cxn>
                <a:cxn ang="0">
                  <a:pos x="connsiteX69" y="connsiteY69"/>
                </a:cxn>
                <a:cxn ang="0">
                  <a:pos x="connsiteX70" y="connsiteY70"/>
                </a:cxn>
                <a:cxn ang="0">
                  <a:pos x="connsiteX71" y="connsiteY71"/>
                </a:cxn>
                <a:cxn ang="0">
                  <a:pos x="connsiteX72" y="connsiteY72"/>
                </a:cxn>
                <a:cxn ang="0">
                  <a:pos x="connsiteX73" y="connsiteY73"/>
                </a:cxn>
                <a:cxn ang="0">
                  <a:pos x="connsiteX74" y="connsiteY74"/>
                </a:cxn>
                <a:cxn ang="0">
                  <a:pos x="connsiteX75" y="connsiteY75"/>
                </a:cxn>
                <a:cxn ang="0">
                  <a:pos x="connsiteX76" y="connsiteY76"/>
                </a:cxn>
                <a:cxn ang="0">
                  <a:pos x="connsiteX77" y="connsiteY77"/>
                </a:cxn>
                <a:cxn ang="0">
                  <a:pos x="connsiteX78" y="connsiteY78"/>
                </a:cxn>
                <a:cxn ang="0">
                  <a:pos x="connsiteX79" y="connsiteY79"/>
                </a:cxn>
                <a:cxn ang="0">
                  <a:pos x="connsiteX80" y="connsiteY80"/>
                </a:cxn>
                <a:cxn ang="0">
                  <a:pos x="connsiteX81" y="connsiteY81"/>
                </a:cxn>
                <a:cxn ang="0">
                  <a:pos x="connsiteX82" y="connsiteY82"/>
                </a:cxn>
                <a:cxn ang="0">
                  <a:pos x="connsiteX83" y="connsiteY83"/>
                </a:cxn>
                <a:cxn ang="0">
                  <a:pos x="connsiteX84" y="connsiteY84"/>
                </a:cxn>
                <a:cxn ang="0">
                  <a:pos x="connsiteX85" y="connsiteY85"/>
                </a:cxn>
                <a:cxn ang="0">
                  <a:pos x="connsiteX86" y="connsiteY86"/>
                </a:cxn>
                <a:cxn ang="0">
                  <a:pos x="connsiteX87" y="connsiteY87"/>
                </a:cxn>
                <a:cxn ang="0">
                  <a:pos x="connsiteX88" y="connsiteY88"/>
                </a:cxn>
                <a:cxn ang="0">
                  <a:pos x="connsiteX89" y="connsiteY89"/>
                </a:cxn>
                <a:cxn ang="0">
                  <a:pos x="connsiteX90" y="connsiteY90"/>
                </a:cxn>
                <a:cxn ang="0">
                  <a:pos x="connsiteX91" y="connsiteY91"/>
                </a:cxn>
                <a:cxn ang="0">
                  <a:pos x="connsiteX92" y="connsiteY92"/>
                </a:cxn>
                <a:cxn ang="0">
                  <a:pos x="connsiteX93" y="connsiteY93"/>
                </a:cxn>
                <a:cxn ang="0">
                  <a:pos x="connsiteX94" y="connsiteY94"/>
                </a:cxn>
                <a:cxn ang="0">
                  <a:pos x="connsiteX95" y="connsiteY95"/>
                </a:cxn>
                <a:cxn ang="0">
                  <a:pos x="connsiteX96" y="connsiteY96"/>
                </a:cxn>
                <a:cxn ang="0">
                  <a:pos x="connsiteX97" y="connsiteY97"/>
                </a:cxn>
                <a:cxn ang="0">
                  <a:pos x="connsiteX98" y="connsiteY98"/>
                </a:cxn>
                <a:cxn ang="0">
                  <a:pos x="connsiteX99" y="connsiteY99"/>
                </a:cxn>
                <a:cxn ang="0">
                  <a:pos x="connsiteX100" y="connsiteY100"/>
                </a:cxn>
                <a:cxn ang="0">
                  <a:pos x="connsiteX101" y="connsiteY101"/>
                </a:cxn>
                <a:cxn ang="0">
                  <a:pos x="connsiteX102" y="connsiteY102"/>
                </a:cxn>
                <a:cxn ang="0">
                  <a:pos x="connsiteX103" y="connsiteY103"/>
                </a:cxn>
                <a:cxn ang="0">
                  <a:pos x="connsiteX104" y="connsiteY104"/>
                </a:cxn>
                <a:cxn ang="0">
                  <a:pos x="connsiteX105" y="connsiteY105"/>
                </a:cxn>
                <a:cxn ang="0">
                  <a:pos x="connsiteX106" y="connsiteY106"/>
                </a:cxn>
                <a:cxn ang="0">
                  <a:pos x="connsiteX107" y="connsiteY107"/>
                </a:cxn>
                <a:cxn ang="0">
                  <a:pos x="connsiteX108" y="connsiteY108"/>
                </a:cxn>
                <a:cxn ang="0">
                  <a:pos x="connsiteX109" y="connsiteY109"/>
                </a:cxn>
                <a:cxn ang="0">
                  <a:pos x="connsiteX110" y="connsiteY110"/>
                </a:cxn>
                <a:cxn ang="0">
                  <a:pos x="connsiteX111" y="connsiteY111"/>
                </a:cxn>
                <a:cxn ang="0">
                  <a:pos x="connsiteX112" y="connsiteY112"/>
                </a:cxn>
                <a:cxn ang="0">
                  <a:pos x="connsiteX113" y="connsiteY113"/>
                </a:cxn>
                <a:cxn ang="0">
                  <a:pos x="connsiteX114" y="connsiteY114"/>
                </a:cxn>
                <a:cxn ang="0">
                  <a:pos x="connsiteX115" y="connsiteY115"/>
                </a:cxn>
              </a:cxnLst>
              <a:rect l="l" t="t" r="r" b="b"/>
              <a:pathLst>
                <a:path w="914772" h="1060165">
                  <a:moveTo>
                    <a:pt x="846978" y="0"/>
                  </a:moveTo>
                  <a:cubicBezTo>
                    <a:pt x="866114" y="-49"/>
                    <a:pt x="883366" y="2320"/>
                    <a:pt x="898057" y="7161"/>
                  </a:cubicBezTo>
                  <a:lnTo>
                    <a:pt x="912584" y="18074"/>
                  </a:lnTo>
                  <a:lnTo>
                    <a:pt x="914772" y="36111"/>
                  </a:lnTo>
                  <a:cubicBezTo>
                    <a:pt x="905312" y="81542"/>
                    <a:pt x="865058" y="135808"/>
                    <a:pt x="804440" y="183821"/>
                  </a:cubicBezTo>
                  <a:lnTo>
                    <a:pt x="777094" y="202334"/>
                  </a:lnTo>
                  <a:lnTo>
                    <a:pt x="846978" y="190500"/>
                  </a:lnTo>
                  <a:cubicBezTo>
                    <a:pt x="866114" y="190451"/>
                    <a:pt x="883366" y="192820"/>
                    <a:pt x="898057" y="197661"/>
                  </a:cubicBezTo>
                  <a:lnTo>
                    <a:pt x="912584" y="208574"/>
                  </a:lnTo>
                  <a:lnTo>
                    <a:pt x="914772" y="226611"/>
                  </a:lnTo>
                  <a:cubicBezTo>
                    <a:pt x="905312" y="272042"/>
                    <a:pt x="865058" y="326308"/>
                    <a:pt x="804440" y="374321"/>
                  </a:cubicBezTo>
                  <a:lnTo>
                    <a:pt x="777094" y="392834"/>
                  </a:lnTo>
                  <a:lnTo>
                    <a:pt x="846978" y="381000"/>
                  </a:lnTo>
                  <a:cubicBezTo>
                    <a:pt x="866114" y="380951"/>
                    <a:pt x="883366" y="383320"/>
                    <a:pt x="898057" y="388161"/>
                  </a:cubicBezTo>
                  <a:lnTo>
                    <a:pt x="912584" y="399074"/>
                  </a:lnTo>
                  <a:lnTo>
                    <a:pt x="914772" y="417111"/>
                  </a:lnTo>
                  <a:cubicBezTo>
                    <a:pt x="905312" y="462542"/>
                    <a:pt x="865058" y="516808"/>
                    <a:pt x="804440" y="564821"/>
                  </a:cubicBezTo>
                  <a:lnTo>
                    <a:pt x="777094" y="583334"/>
                  </a:lnTo>
                  <a:lnTo>
                    <a:pt x="846978" y="571500"/>
                  </a:lnTo>
                  <a:cubicBezTo>
                    <a:pt x="866114" y="571451"/>
                    <a:pt x="883366" y="573820"/>
                    <a:pt x="898057" y="578661"/>
                  </a:cubicBezTo>
                  <a:lnTo>
                    <a:pt x="912584" y="589574"/>
                  </a:lnTo>
                  <a:lnTo>
                    <a:pt x="914772" y="607611"/>
                  </a:lnTo>
                  <a:cubicBezTo>
                    <a:pt x="905312" y="653042"/>
                    <a:pt x="865058" y="707308"/>
                    <a:pt x="804440" y="755321"/>
                  </a:cubicBezTo>
                  <a:lnTo>
                    <a:pt x="767711" y="780185"/>
                  </a:lnTo>
                  <a:lnTo>
                    <a:pt x="846978" y="766763"/>
                  </a:lnTo>
                  <a:cubicBezTo>
                    <a:pt x="866114" y="766714"/>
                    <a:pt x="883366" y="769083"/>
                    <a:pt x="898057" y="773924"/>
                  </a:cubicBezTo>
                  <a:lnTo>
                    <a:pt x="912584" y="784837"/>
                  </a:lnTo>
                  <a:lnTo>
                    <a:pt x="914772" y="802874"/>
                  </a:lnTo>
                  <a:cubicBezTo>
                    <a:pt x="902159" y="863448"/>
                    <a:pt x="834800" y="939731"/>
                    <a:pt x="737421" y="995953"/>
                  </a:cubicBezTo>
                  <a:cubicBezTo>
                    <a:pt x="640042" y="1052175"/>
                    <a:pt x="540299" y="1072368"/>
                    <a:pt x="481534" y="1053004"/>
                  </a:cubicBezTo>
                  <a:lnTo>
                    <a:pt x="467007" y="1042091"/>
                  </a:lnTo>
                  <a:lnTo>
                    <a:pt x="464819" y="1024054"/>
                  </a:lnTo>
                  <a:cubicBezTo>
                    <a:pt x="474279" y="978624"/>
                    <a:pt x="514533" y="924357"/>
                    <a:pt x="575151" y="876344"/>
                  </a:cubicBezTo>
                  <a:lnTo>
                    <a:pt x="609534" y="853068"/>
                  </a:lnTo>
                  <a:lnTo>
                    <a:pt x="594997" y="857560"/>
                  </a:lnTo>
                  <a:cubicBezTo>
                    <a:pt x="550544" y="867216"/>
                    <a:pt x="510917" y="867423"/>
                    <a:pt x="481534" y="857741"/>
                  </a:cubicBezTo>
                  <a:lnTo>
                    <a:pt x="467007" y="846828"/>
                  </a:lnTo>
                  <a:lnTo>
                    <a:pt x="464819" y="828791"/>
                  </a:lnTo>
                  <a:cubicBezTo>
                    <a:pt x="474279" y="783361"/>
                    <a:pt x="514533" y="729094"/>
                    <a:pt x="575151" y="681081"/>
                  </a:cubicBezTo>
                  <a:lnTo>
                    <a:pt x="596589" y="666568"/>
                  </a:lnTo>
                  <a:lnTo>
                    <a:pt x="594997" y="667060"/>
                  </a:lnTo>
                  <a:cubicBezTo>
                    <a:pt x="550544" y="676716"/>
                    <a:pt x="510917" y="676923"/>
                    <a:pt x="481534" y="667241"/>
                  </a:cubicBezTo>
                  <a:lnTo>
                    <a:pt x="467007" y="656328"/>
                  </a:lnTo>
                  <a:lnTo>
                    <a:pt x="464819" y="638291"/>
                  </a:lnTo>
                  <a:cubicBezTo>
                    <a:pt x="474279" y="592861"/>
                    <a:pt x="514533" y="538594"/>
                    <a:pt x="575151" y="490581"/>
                  </a:cubicBezTo>
                  <a:lnTo>
                    <a:pt x="596589" y="476068"/>
                  </a:lnTo>
                  <a:lnTo>
                    <a:pt x="594997" y="476560"/>
                  </a:lnTo>
                  <a:cubicBezTo>
                    <a:pt x="550544" y="486216"/>
                    <a:pt x="510917" y="486423"/>
                    <a:pt x="481534" y="476741"/>
                  </a:cubicBezTo>
                  <a:lnTo>
                    <a:pt x="467007" y="465828"/>
                  </a:lnTo>
                  <a:lnTo>
                    <a:pt x="464819" y="447791"/>
                  </a:lnTo>
                  <a:cubicBezTo>
                    <a:pt x="474279" y="402361"/>
                    <a:pt x="514533" y="348094"/>
                    <a:pt x="575151" y="300081"/>
                  </a:cubicBezTo>
                  <a:lnTo>
                    <a:pt x="596589" y="285568"/>
                  </a:lnTo>
                  <a:lnTo>
                    <a:pt x="594997" y="286060"/>
                  </a:lnTo>
                  <a:cubicBezTo>
                    <a:pt x="550544" y="295716"/>
                    <a:pt x="510917" y="295923"/>
                    <a:pt x="481534" y="286241"/>
                  </a:cubicBezTo>
                  <a:lnTo>
                    <a:pt x="467007" y="275328"/>
                  </a:lnTo>
                  <a:lnTo>
                    <a:pt x="464819" y="257291"/>
                  </a:lnTo>
                  <a:cubicBezTo>
                    <a:pt x="477432" y="196717"/>
                    <a:pt x="544791" y="120434"/>
                    <a:pt x="642170" y="64212"/>
                  </a:cubicBezTo>
                  <a:cubicBezTo>
                    <a:pt x="715205" y="22045"/>
                    <a:pt x="789569" y="145"/>
                    <a:pt x="846978" y="0"/>
                  </a:cubicBezTo>
                  <a:close/>
                  <a:moveTo>
                    <a:pt x="67795" y="0"/>
                  </a:moveTo>
                  <a:cubicBezTo>
                    <a:pt x="125203" y="145"/>
                    <a:pt x="199567" y="22045"/>
                    <a:pt x="272602" y="64212"/>
                  </a:cubicBezTo>
                  <a:cubicBezTo>
                    <a:pt x="369981" y="120434"/>
                    <a:pt x="437340" y="196717"/>
                    <a:pt x="449953" y="257291"/>
                  </a:cubicBezTo>
                  <a:lnTo>
                    <a:pt x="447765" y="275328"/>
                  </a:lnTo>
                  <a:lnTo>
                    <a:pt x="433238" y="286241"/>
                  </a:lnTo>
                  <a:cubicBezTo>
                    <a:pt x="403856" y="295923"/>
                    <a:pt x="364229" y="295716"/>
                    <a:pt x="319775" y="286060"/>
                  </a:cubicBezTo>
                  <a:lnTo>
                    <a:pt x="318183" y="285568"/>
                  </a:lnTo>
                  <a:lnTo>
                    <a:pt x="339621" y="300081"/>
                  </a:lnTo>
                  <a:cubicBezTo>
                    <a:pt x="400239" y="348094"/>
                    <a:pt x="440493" y="402361"/>
                    <a:pt x="449953" y="447791"/>
                  </a:cubicBezTo>
                  <a:lnTo>
                    <a:pt x="447765" y="465828"/>
                  </a:lnTo>
                  <a:lnTo>
                    <a:pt x="433238" y="476741"/>
                  </a:lnTo>
                  <a:cubicBezTo>
                    <a:pt x="403856" y="486423"/>
                    <a:pt x="364229" y="486216"/>
                    <a:pt x="319775" y="476560"/>
                  </a:cubicBezTo>
                  <a:lnTo>
                    <a:pt x="318183" y="476068"/>
                  </a:lnTo>
                  <a:lnTo>
                    <a:pt x="339621" y="490581"/>
                  </a:lnTo>
                  <a:cubicBezTo>
                    <a:pt x="400239" y="538594"/>
                    <a:pt x="440493" y="592861"/>
                    <a:pt x="449953" y="638291"/>
                  </a:cubicBezTo>
                  <a:lnTo>
                    <a:pt x="447765" y="656328"/>
                  </a:lnTo>
                  <a:lnTo>
                    <a:pt x="433238" y="667241"/>
                  </a:lnTo>
                  <a:cubicBezTo>
                    <a:pt x="403856" y="676923"/>
                    <a:pt x="364229" y="676716"/>
                    <a:pt x="319775" y="667060"/>
                  </a:cubicBezTo>
                  <a:lnTo>
                    <a:pt x="318183" y="666568"/>
                  </a:lnTo>
                  <a:lnTo>
                    <a:pt x="339621" y="681081"/>
                  </a:lnTo>
                  <a:cubicBezTo>
                    <a:pt x="400239" y="729094"/>
                    <a:pt x="440493" y="783361"/>
                    <a:pt x="449953" y="828791"/>
                  </a:cubicBezTo>
                  <a:lnTo>
                    <a:pt x="447765" y="846828"/>
                  </a:lnTo>
                  <a:lnTo>
                    <a:pt x="433238" y="857741"/>
                  </a:lnTo>
                  <a:cubicBezTo>
                    <a:pt x="403856" y="867423"/>
                    <a:pt x="364229" y="867216"/>
                    <a:pt x="319775" y="857560"/>
                  </a:cubicBezTo>
                  <a:lnTo>
                    <a:pt x="305238" y="853068"/>
                  </a:lnTo>
                  <a:lnTo>
                    <a:pt x="339621" y="876344"/>
                  </a:lnTo>
                  <a:cubicBezTo>
                    <a:pt x="400239" y="924357"/>
                    <a:pt x="440493" y="978624"/>
                    <a:pt x="449953" y="1024054"/>
                  </a:cubicBezTo>
                  <a:lnTo>
                    <a:pt x="447765" y="1042091"/>
                  </a:lnTo>
                  <a:lnTo>
                    <a:pt x="433238" y="1053004"/>
                  </a:lnTo>
                  <a:cubicBezTo>
                    <a:pt x="374473" y="1072368"/>
                    <a:pt x="274730" y="1052175"/>
                    <a:pt x="177351" y="995953"/>
                  </a:cubicBezTo>
                  <a:cubicBezTo>
                    <a:pt x="79972" y="939731"/>
                    <a:pt x="12613" y="863448"/>
                    <a:pt x="0" y="802874"/>
                  </a:cubicBezTo>
                  <a:lnTo>
                    <a:pt x="2188" y="784837"/>
                  </a:lnTo>
                  <a:lnTo>
                    <a:pt x="16715" y="773924"/>
                  </a:lnTo>
                  <a:cubicBezTo>
                    <a:pt x="31406" y="769083"/>
                    <a:pt x="48658" y="766714"/>
                    <a:pt x="67795" y="766763"/>
                  </a:cubicBezTo>
                  <a:lnTo>
                    <a:pt x="147061" y="780185"/>
                  </a:lnTo>
                  <a:lnTo>
                    <a:pt x="110332" y="755321"/>
                  </a:lnTo>
                  <a:cubicBezTo>
                    <a:pt x="49714" y="707308"/>
                    <a:pt x="9460" y="653042"/>
                    <a:pt x="0" y="607611"/>
                  </a:cubicBezTo>
                  <a:lnTo>
                    <a:pt x="2188" y="589574"/>
                  </a:lnTo>
                  <a:lnTo>
                    <a:pt x="16715" y="578661"/>
                  </a:lnTo>
                  <a:cubicBezTo>
                    <a:pt x="31406" y="573820"/>
                    <a:pt x="48658" y="571451"/>
                    <a:pt x="67795" y="571500"/>
                  </a:cubicBezTo>
                  <a:lnTo>
                    <a:pt x="137679" y="583333"/>
                  </a:lnTo>
                  <a:lnTo>
                    <a:pt x="110332" y="564821"/>
                  </a:lnTo>
                  <a:cubicBezTo>
                    <a:pt x="49714" y="516808"/>
                    <a:pt x="9460" y="462542"/>
                    <a:pt x="0" y="417111"/>
                  </a:cubicBezTo>
                  <a:lnTo>
                    <a:pt x="2188" y="399074"/>
                  </a:lnTo>
                  <a:lnTo>
                    <a:pt x="16715" y="388161"/>
                  </a:lnTo>
                  <a:cubicBezTo>
                    <a:pt x="31406" y="383320"/>
                    <a:pt x="48658" y="380951"/>
                    <a:pt x="67795" y="381000"/>
                  </a:cubicBezTo>
                  <a:lnTo>
                    <a:pt x="137679" y="392833"/>
                  </a:lnTo>
                  <a:lnTo>
                    <a:pt x="110332" y="374321"/>
                  </a:lnTo>
                  <a:cubicBezTo>
                    <a:pt x="49714" y="326308"/>
                    <a:pt x="9460" y="272042"/>
                    <a:pt x="0" y="226611"/>
                  </a:cubicBezTo>
                  <a:lnTo>
                    <a:pt x="2188" y="208574"/>
                  </a:lnTo>
                  <a:lnTo>
                    <a:pt x="16715" y="197661"/>
                  </a:lnTo>
                  <a:cubicBezTo>
                    <a:pt x="31406" y="192820"/>
                    <a:pt x="48658" y="190451"/>
                    <a:pt x="67795" y="190500"/>
                  </a:cubicBezTo>
                  <a:lnTo>
                    <a:pt x="137679" y="202333"/>
                  </a:lnTo>
                  <a:lnTo>
                    <a:pt x="110332" y="183821"/>
                  </a:lnTo>
                  <a:cubicBezTo>
                    <a:pt x="49714" y="135808"/>
                    <a:pt x="9460" y="81542"/>
                    <a:pt x="0" y="36111"/>
                  </a:cubicBezTo>
                  <a:lnTo>
                    <a:pt x="2188" y="18074"/>
                  </a:lnTo>
                  <a:lnTo>
                    <a:pt x="16715" y="7161"/>
                  </a:lnTo>
                  <a:cubicBezTo>
                    <a:pt x="31406" y="2320"/>
                    <a:pt x="48658" y="-49"/>
                    <a:pt x="67795" y="0"/>
                  </a:cubicBezTo>
                  <a:close/>
                </a:path>
              </a:pathLst>
            </a:custGeom>
            <a:solidFill>
              <a:srgbClr val="339933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418" name="フリーフォーム: 図形 417">
              <a:extLst>
                <a:ext uri="{FF2B5EF4-FFF2-40B4-BE49-F238E27FC236}">
                  <a16:creationId xmlns:a16="http://schemas.microsoft.com/office/drawing/2014/main" id="{ADF36B4C-8A62-4E9B-BE97-70A714CE8528}"/>
                </a:ext>
              </a:extLst>
            </p:cNvPr>
            <p:cNvSpPr/>
            <p:nvPr/>
          </p:nvSpPr>
          <p:spPr>
            <a:xfrm rot="3567932">
              <a:off x="6557033" y="3794406"/>
              <a:ext cx="224605" cy="418164"/>
            </a:xfrm>
            <a:custGeom>
              <a:avLst/>
              <a:gdLst>
                <a:gd name="connsiteX0" fmla="*/ 846978 w 914772"/>
                <a:gd name="connsiteY0" fmla="*/ 0 h 1060165"/>
                <a:gd name="connsiteX1" fmla="*/ 898057 w 914772"/>
                <a:gd name="connsiteY1" fmla="*/ 7161 h 1060165"/>
                <a:gd name="connsiteX2" fmla="*/ 912584 w 914772"/>
                <a:gd name="connsiteY2" fmla="*/ 18074 h 1060165"/>
                <a:gd name="connsiteX3" fmla="*/ 914772 w 914772"/>
                <a:gd name="connsiteY3" fmla="*/ 36111 h 1060165"/>
                <a:gd name="connsiteX4" fmla="*/ 804440 w 914772"/>
                <a:gd name="connsiteY4" fmla="*/ 183821 h 1060165"/>
                <a:gd name="connsiteX5" fmla="*/ 777094 w 914772"/>
                <a:gd name="connsiteY5" fmla="*/ 202334 h 1060165"/>
                <a:gd name="connsiteX6" fmla="*/ 846978 w 914772"/>
                <a:gd name="connsiteY6" fmla="*/ 190500 h 1060165"/>
                <a:gd name="connsiteX7" fmla="*/ 898057 w 914772"/>
                <a:gd name="connsiteY7" fmla="*/ 197661 h 1060165"/>
                <a:gd name="connsiteX8" fmla="*/ 912584 w 914772"/>
                <a:gd name="connsiteY8" fmla="*/ 208574 h 1060165"/>
                <a:gd name="connsiteX9" fmla="*/ 914772 w 914772"/>
                <a:gd name="connsiteY9" fmla="*/ 226611 h 1060165"/>
                <a:gd name="connsiteX10" fmla="*/ 804440 w 914772"/>
                <a:gd name="connsiteY10" fmla="*/ 374321 h 1060165"/>
                <a:gd name="connsiteX11" fmla="*/ 777094 w 914772"/>
                <a:gd name="connsiteY11" fmla="*/ 392834 h 1060165"/>
                <a:gd name="connsiteX12" fmla="*/ 846978 w 914772"/>
                <a:gd name="connsiteY12" fmla="*/ 381000 h 1060165"/>
                <a:gd name="connsiteX13" fmla="*/ 898057 w 914772"/>
                <a:gd name="connsiteY13" fmla="*/ 388161 h 1060165"/>
                <a:gd name="connsiteX14" fmla="*/ 912584 w 914772"/>
                <a:gd name="connsiteY14" fmla="*/ 399074 h 1060165"/>
                <a:gd name="connsiteX15" fmla="*/ 914772 w 914772"/>
                <a:gd name="connsiteY15" fmla="*/ 417111 h 1060165"/>
                <a:gd name="connsiteX16" fmla="*/ 804440 w 914772"/>
                <a:gd name="connsiteY16" fmla="*/ 564821 h 1060165"/>
                <a:gd name="connsiteX17" fmla="*/ 777094 w 914772"/>
                <a:gd name="connsiteY17" fmla="*/ 583334 h 1060165"/>
                <a:gd name="connsiteX18" fmla="*/ 846978 w 914772"/>
                <a:gd name="connsiteY18" fmla="*/ 571500 h 1060165"/>
                <a:gd name="connsiteX19" fmla="*/ 898057 w 914772"/>
                <a:gd name="connsiteY19" fmla="*/ 578661 h 1060165"/>
                <a:gd name="connsiteX20" fmla="*/ 912584 w 914772"/>
                <a:gd name="connsiteY20" fmla="*/ 589574 h 1060165"/>
                <a:gd name="connsiteX21" fmla="*/ 914772 w 914772"/>
                <a:gd name="connsiteY21" fmla="*/ 607611 h 1060165"/>
                <a:gd name="connsiteX22" fmla="*/ 804440 w 914772"/>
                <a:gd name="connsiteY22" fmla="*/ 755321 h 1060165"/>
                <a:gd name="connsiteX23" fmla="*/ 767711 w 914772"/>
                <a:gd name="connsiteY23" fmla="*/ 780185 h 1060165"/>
                <a:gd name="connsiteX24" fmla="*/ 846978 w 914772"/>
                <a:gd name="connsiteY24" fmla="*/ 766763 h 1060165"/>
                <a:gd name="connsiteX25" fmla="*/ 898057 w 914772"/>
                <a:gd name="connsiteY25" fmla="*/ 773924 h 1060165"/>
                <a:gd name="connsiteX26" fmla="*/ 912584 w 914772"/>
                <a:gd name="connsiteY26" fmla="*/ 784837 h 1060165"/>
                <a:gd name="connsiteX27" fmla="*/ 914772 w 914772"/>
                <a:gd name="connsiteY27" fmla="*/ 802874 h 1060165"/>
                <a:gd name="connsiteX28" fmla="*/ 737421 w 914772"/>
                <a:gd name="connsiteY28" fmla="*/ 995953 h 1060165"/>
                <a:gd name="connsiteX29" fmla="*/ 481534 w 914772"/>
                <a:gd name="connsiteY29" fmla="*/ 1053004 h 1060165"/>
                <a:gd name="connsiteX30" fmla="*/ 467007 w 914772"/>
                <a:gd name="connsiteY30" fmla="*/ 1042091 h 1060165"/>
                <a:gd name="connsiteX31" fmla="*/ 464819 w 914772"/>
                <a:gd name="connsiteY31" fmla="*/ 1024054 h 1060165"/>
                <a:gd name="connsiteX32" fmla="*/ 575151 w 914772"/>
                <a:gd name="connsiteY32" fmla="*/ 876344 h 1060165"/>
                <a:gd name="connsiteX33" fmla="*/ 609534 w 914772"/>
                <a:gd name="connsiteY33" fmla="*/ 853068 h 1060165"/>
                <a:gd name="connsiteX34" fmla="*/ 594997 w 914772"/>
                <a:gd name="connsiteY34" fmla="*/ 857560 h 1060165"/>
                <a:gd name="connsiteX35" fmla="*/ 481534 w 914772"/>
                <a:gd name="connsiteY35" fmla="*/ 857741 h 1060165"/>
                <a:gd name="connsiteX36" fmla="*/ 467007 w 914772"/>
                <a:gd name="connsiteY36" fmla="*/ 846828 h 1060165"/>
                <a:gd name="connsiteX37" fmla="*/ 464819 w 914772"/>
                <a:gd name="connsiteY37" fmla="*/ 828791 h 1060165"/>
                <a:gd name="connsiteX38" fmla="*/ 575151 w 914772"/>
                <a:gd name="connsiteY38" fmla="*/ 681081 h 1060165"/>
                <a:gd name="connsiteX39" fmla="*/ 596589 w 914772"/>
                <a:gd name="connsiteY39" fmla="*/ 666568 h 1060165"/>
                <a:gd name="connsiteX40" fmla="*/ 594997 w 914772"/>
                <a:gd name="connsiteY40" fmla="*/ 667060 h 1060165"/>
                <a:gd name="connsiteX41" fmla="*/ 481534 w 914772"/>
                <a:gd name="connsiteY41" fmla="*/ 667241 h 1060165"/>
                <a:gd name="connsiteX42" fmla="*/ 467007 w 914772"/>
                <a:gd name="connsiteY42" fmla="*/ 656328 h 1060165"/>
                <a:gd name="connsiteX43" fmla="*/ 464819 w 914772"/>
                <a:gd name="connsiteY43" fmla="*/ 638291 h 1060165"/>
                <a:gd name="connsiteX44" fmla="*/ 575151 w 914772"/>
                <a:gd name="connsiteY44" fmla="*/ 490581 h 1060165"/>
                <a:gd name="connsiteX45" fmla="*/ 596589 w 914772"/>
                <a:gd name="connsiteY45" fmla="*/ 476068 h 1060165"/>
                <a:gd name="connsiteX46" fmla="*/ 594997 w 914772"/>
                <a:gd name="connsiteY46" fmla="*/ 476560 h 1060165"/>
                <a:gd name="connsiteX47" fmla="*/ 481534 w 914772"/>
                <a:gd name="connsiteY47" fmla="*/ 476741 h 1060165"/>
                <a:gd name="connsiteX48" fmla="*/ 467007 w 914772"/>
                <a:gd name="connsiteY48" fmla="*/ 465828 h 1060165"/>
                <a:gd name="connsiteX49" fmla="*/ 464819 w 914772"/>
                <a:gd name="connsiteY49" fmla="*/ 447791 h 1060165"/>
                <a:gd name="connsiteX50" fmla="*/ 575151 w 914772"/>
                <a:gd name="connsiteY50" fmla="*/ 300081 h 1060165"/>
                <a:gd name="connsiteX51" fmla="*/ 596589 w 914772"/>
                <a:gd name="connsiteY51" fmla="*/ 285568 h 1060165"/>
                <a:gd name="connsiteX52" fmla="*/ 594997 w 914772"/>
                <a:gd name="connsiteY52" fmla="*/ 286060 h 1060165"/>
                <a:gd name="connsiteX53" fmla="*/ 481534 w 914772"/>
                <a:gd name="connsiteY53" fmla="*/ 286241 h 1060165"/>
                <a:gd name="connsiteX54" fmla="*/ 467007 w 914772"/>
                <a:gd name="connsiteY54" fmla="*/ 275328 h 1060165"/>
                <a:gd name="connsiteX55" fmla="*/ 464819 w 914772"/>
                <a:gd name="connsiteY55" fmla="*/ 257291 h 1060165"/>
                <a:gd name="connsiteX56" fmla="*/ 642170 w 914772"/>
                <a:gd name="connsiteY56" fmla="*/ 64212 h 1060165"/>
                <a:gd name="connsiteX57" fmla="*/ 846978 w 914772"/>
                <a:gd name="connsiteY57" fmla="*/ 0 h 1060165"/>
                <a:gd name="connsiteX58" fmla="*/ 67795 w 914772"/>
                <a:gd name="connsiteY58" fmla="*/ 0 h 1060165"/>
                <a:gd name="connsiteX59" fmla="*/ 272602 w 914772"/>
                <a:gd name="connsiteY59" fmla="*/ 64212 h 1060165"/>
                <a:gd name="connsiteX60" fmla="*/ 449953 w 914772"/>
                <a:gd name="connsiteY60" fmla="*/ 257291 h 1060165"/>
                <a:gd name="connsiteX61" fmla="*/ 447765 w 914772"/>
                <a:gd name="connsiteY61" fmla="*/ 275328 h 1060165"/>
                <a:gd name="connsiteX62" fmla="*/ 433238 w 914772"/>
                <a:gd name="connsiteY62" fmla="*/ 286241 h 1060165"/>
                <a:gd name="connsiteX63" fmla="*/ 319775 w 914772"/>
                <a:gd name="connsiteY63" fmla="*/ 286060 h 1060165"/>
                <a:gd name="connsiteX64" fmla="*/ 318183 w 914772"/>
                <a:gd name="connsiteY64" fmla="*/ 285568 h 1060165"/>
                <a:gd name="connsiteX65" fmla="*/ 339621 w 914772"/>
                <a:gd name="connsiteY65" fmla="*/ 300081 h 1060165"/>
                <a:gd name="connsiteX66" fmla="*/ 449953 w 914772"/>
                <a:gd name="connsiteY66" fmla="*/ 447791 h 1060165"/>
                <a:gd name="connsiteX67" fmla="*/ 447765 w 914772"/>
                <a:gd name="connsiteY67" fmla="*/ 465828 h 1060165"/>
                <a:gd name="connsiteX68" fmla="*/ 433238 w 914772"/>
                <a:gd name="connsiteY68" fmla="*/ 476741 h 1060165"/>
                <a:gd name="connsiteX69" fmla="*/ 319775 w 914772"/>
                <a:gd name="connsiteY69" fmla="*/ 476560 h 1060165"/>
                <a:gd name="connsiteX70" fmla="*/ 318183 w 914772"/>
                <a:gd name="connsiteY70" fmla="*/ 476068 h 1060165"/>
                <a:gd name="connsiteX71" fmla="*/ 339621 w 914772"/>
                <a:gd name="connsiteY71" fmla="*/ 490581 h 1060165"/>
                <a:gd name="connsiteX72" fmla="*/ 449953 w 914772"/>
                <a:gd name="connsiteY72" fmla="*/ 638291 h 1060165"/>
                <a:gd name="connsiteX73" fmla="*/ 447765 w 914772"/>
                <a:gd name="connsiteY73" fmla="*/ 656328 h 1060165"/>
                <a:gd name="connsiteX74" fmla="*/ 433238 w 914772"/>
                <a:gd name="connsiteY74" fmla="*/ 667241 h 1060165"/>
                <a:gd name="connsiteX75" fmla="*/ 319775 w 914772"/>
                <a:gd name="connsiteY75" fmla="*/ 667060 h 1060165"/>
                <a:gd name="connsiteX76" fmla="*/ 318183 w 914772"/>
                <a:gd name="connsiteY76" fmla="*/ 666568 h 1060165"/>
                <a:gd name="connsiteX77" fmla="*/ 339621 w 914772"/>
                <a:gd name="connsiteY77" fmla="*/ 681081 h 1060165"/>
                <a:gd name="connsiteX78" fmla="*/ 449953 w 914772"/>
                <a:gd name="connsiteY78" fmla="*/ 828791 h 1060165"/>
                <a:gd name="connsiteX79" fmla="*/ 447765 w 914772"/>
                <a:gd name="connsiteY79" fmla="*/ 846828 h 1060165"/>
                <a:gd name="connsiteX80" fmla="*/ 433238 w 914772"/>
                <a:gd name="connsiteY80" fmla="*/ 857741 h 1060165"/>
                <a:gd name="connsiteX81" fmla="*/ 319775 w 914772"/>
                <a:gd name="connsiteY81" fmla="*/ 857560 h 1060165"/>
                <a:gd name="connsiteX82" fmla="*/ 305238 w 914772"/>
                <a:gd name="connsiteY82" fmla="*/ 853068 h 1060165"/>
                <a:gd name="connsiteX83" fmla="*/ 339621 w 914772"/>
                <a:gd name="connsiteY83" fmla="*/ 876344 h 1060165"/>
                <a:gd name="connsiteX84" fmla="*/ 449953 w 914772"/>
                <a:gd name="connsiteY84" fmla="*/ 1024054 h 1060165"/>
                <a:gd name="connsiteX85" fmla="*/ 447765 w 914772"/>
                <a:gd name="connsiteY85" fmla="*/ 1042091 h 1060165"/>
                <a:gd name="connsiteX86" fmla="*/ 433238 w 914772"/>
                <a:gd name="connsiteY86" fmla="*/ 1053004 h 1060165"/>
                <a:gd name="connsiteX87" fmla="*/ 177351 w 914772"/>
                <a:gd name="connsiteY87" fmla="*/ 995953 h 1060165"/>
                <a:gd name="connsiteX88" fmla="*/ 0 w 914772"/>
                <a:gd name="connsiteY88" fmla="*/ 802874 h 1060165"/>
                <a:gd name="connsiteX89" fmla="*/ 2188 w 914772"/>
                <a:gd name="connsiteY89" fmla="*/ 784837 h 1060165"/>
                <a:gd name="connsiteX90" fmla="*/ 16715 w 914772"/>
                <a:gd name="connsiteY90" fmla="*/ 773924 h 1060165"/>
                <a:gd name="connsiteX91" fmla="*/ 67795 w 914772"/>
                <a:gd name="connsiteY91" fmla="*/ 766763 h 1060165"/>
                <a:gd name="connsiteX92" fmla="*/ 147061 w 914772"/>
                <a:gd name="connsiteY92" fmla="*/ 780185 h 1060165"/>
                <a:gd name="connsiteX93" fmla="*/ 110332 w 914772"/>
                <a:gd name="connsiteY93" fmla="*/ 755321 h 1060165"/>
                <a:gd name="connsiteX94" fmla="*/ 0 w 914772"/>
                <a:gd name="connsiteY94" fmla="*/ 607611 h 1060165"/>
                <a:gd name="connsiteX95" fmla="*/ 2188 w 914772"/>
                <a:gd name="connsiteY95" fmla="*/ 589574 h 1060165"/>
                <a:gd name="connsiteX96" fmla="*/ 16715 w 914772"/>
                <a:gd name="connsiteY96" fmla="*/ 578661 h 1060165"/>
                <a:gd name="connsiteX97" fmla="*/ 67795 w 914772"/>
                <a:gd name="connsiteY97" fmla="*/ 571500 h 1060165"/>
                <a:gd name="connsiteX98" fmla="*/ 137679 w 914772"/>
                <a:gd name="connsiteY98" fmla="*/ 583333 h 1060165"/>
                <a:gd name="connsiteX99" fmla="*/ 110332 w 914772"/>
                <a:gd name="connsiteY99" fmla="*/ 564821 h 1060165"/>
                <a:gd name="connsiteX100" fmla="*/ 0 w 914772"/>
                <a:gd name="connsiteY100" fmla="*/ 417111 h 1060165"/>
                <a:gd name="connsiteX101" fmla="*/ 2188 w 914772"/>
                <a:gd name="connsiteY101" fmla="*/ 399074 h 1060165"/>
                <a:gd name="connsiteX102" fmla="*/ 16715 w 914772"/>
                <a:gd name="connsiteY102" fmla="*/ 388161 h 1060165"/>
                <a:gd name="connsiteX103" fmla="*/ 67795 w 914772"/>
                <a:gd name="connsiteY103" fmla="*/ 381000 h 1060165"/>
                <a:gd name="connsiteX104" fmla="*/ 137679 w 914772"/>
                <a:gd name="connsiteY104" fmla="*/ 392833 h 1060165"/>
                <a:gd name="connsiteX105" fmla="*/ 110332 w 914772"/>
                <a:gd name="connsiteY105" fmla="*/ 374321 h 1060165"/>
                <a:gd name="connsiteX106" fmla="*/ 0 w 914772"/>
                <a:gd name="connsiteY106" fmla="*/ 226611 h 1060165"/>
                <a:gd name="connsiteX107" fmla="*/ 2188 w 914772"/>
                <a:gd name="connsiteY107" fmla="*/ 208574 h 1060165"/>
                <a:gd name="connsiteX108" fmla="*/ 16715 w 914772"/>
                <a:gd name="connsiteY108" fmla="*/ 197661 h 1060165"/>
                <a:gd name="connsiteX109" fmla="*/ 67795 w 914772"/>
                <a:gd name="connsiteY109" fmla="*/ 190500 h 1060165"/>
                <a:gd name="connsiteX110" fmla="*/ 137679 w 914772"/>
                <a:gd name="connsiteY110" fmla="*/ 202333 h 1060165"/>
                <a:gd name="connsiteX111" fmla="*/ 110332 w 914772"/>
                <a:gd name="connsiteY111" fmla="*/ 183821 h 1060165"/>
                <a:gd name="connsiteX112" fmla="*/ 0 w 914772"/>
                <a:gd name="connsiteY112" fmla="*/ 36111 h 1060165"/>
                <a:gd name="connsiteX113" fmla="*/ 2188 w 914772"/>
                <a:gd name="connsiteY113" fmla="*/ 18074 h 1060165"/>
                <a:gd name="connsiteX114" fmla="*/ 16715 w 914772"/>
                <a:gd name="connsiteY114" fmla="*/ 7161 h 1060165"/>
                <a:gd name="connsiteX115" fmla="*/ 67795 w 914772"/>
                <a:gd name="connsiteY115" fmla="*/ 0 h 106016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  <a:cxn ang="0">
                  <a:pos x="connsiteX55" y="connsiteY55"/>
                </a:cxn>
                <a:cxn ang="0">
                  <a:pos x="connsiteX56" y="connsiteY56"/>
                </a:cxn>
                <a:cxn ang="0">
                  <a:pos x="connsiteX57" y="connsiteY57"/>
                </a:cxn>
                <a:cxn ang="0">
                  <a:pos x="connsiteX58" y="connsiteY58"/>
                </a:cxn>
                <a:cxn ang="0">
                  <a:pos x="connsiteX59" y="connsiteY59"/>
                </a:cxn>
                <a:cxn ang="0">
                  <a:pos x="connsiteX60" y="connsiteY60"/>
                </a:cxn>
                <a:cxn ang="0">
                  <a:pos x="connsiteX61" y="connsiteY61"/>
                </a:cxn>
                <a:cxn ang="0">
                  <a:pos x="connsiteX62" y="connsiteY62"/>
                </a:cxn>
                <a:cxn ang="0">
                  <a:pos x="connsiteX63" y="connsiteY63"/>
                </a:cxn>
                <a:cxn ang="0">
                  <a:pos x="connsiteX64" y="connsiteY64"/>
                </a:cxn>
                <a:cxn ang="0">
                  <a:pos x="connsiteX65" y="connsiteY65"/>
                </a:cxn>
                <a:cxn ang="0">
                  <a:pos x="connsiteX66" y="connsiteY66"/>
                </a:cxn>
                <a:cxn ang="0">
                  <a:pos x="connsiteX67" y="connsiteY67"/>
                </a:cxn>
                <a:cxn ang="0">
                  <a:pos x="connsiteX68" y="connsiteY68"/>
                </a:cxn>
                <a:cxn ang="0">
                  <a:pos x="connsiteX69" y="connsiteY69"/>
                </a:cxn>
                <a:cxn ang="0">
                  <a:pos x="connsiteX70" y="connsiteY70"/>
                </a:cxn>
                <a:cxn ang="0">
                  <a:pos x="connsiteX71" y="connsiteY71"/>
                </a:cxn>
                <a:cxn ang="0">
                  <a:pos x="connsiteX72" y="connsiteY72"/>
                </a:cxn>
                <a:cxn ang="0">
                  <a:pos x="connsiteX73" y="connsiteY73"/>
                </a:cxn>
                <a:cxn ang="0">
                  <a:pos x="connsiteX74" y="connsiteY74"/>
                </a:cxn>
                <a:cxn ang="0">
                  <a:pos x="connsiteX75" y="connsiteY75"/>
                </a:cxn>
                <a:cxn ang="0">
                  <a:pos x="connsiteX76" y="connsiteY76"/>
                </a:cxn>
                <a:cxn ang="0">
                  <a:pos x="connsiteX77" y="connsiteY77"/>
                </a:cxn>
                <a:cxn ang="0">
                  <a:pos x="connsiteX78" y="connsiteY78"/>
                </a:cxn>
                <a:cxn ang="0">
                  <a:pos x="connsiteX79" y="connsiteY79"/>
                </a:cxn>
                <a:cxn ang="0">
                  <a:pos x="connsiteX80" y="connsiteY80"/>
                </a:cxn>
                <a:cxn ang="0">
                  <a:pos x="connsiteX81" y="connsiteY81"/>
                </a:cxn>
                <a:cxn ang="0">
                  <a:pos x="connsiteX82" y="connsiteY82"/>
                </a:cxn>
                <a:cxn ang="0">
                  <a:pos x="connsiteX83" y="connsiteY83"/>
                </a:cxn>
                <a:cxn ang="0">
                  <a:pos x="connsiteX84" y="connsiteY84"/>
                </a:cxn>
                <a:cxn ang="0">
                  <a:pos x="connsiteX85" y="connsiteY85"/>
                </a:cxn>
                <a:cxn ang="0">
                  <a:pos x="connsiteX86" y="connsiteY86"/>
                </a:cxn>
                <a:cxn ang="0">
                  <a:pos x="connsiteX87" y="connsiteY87"/>
                </a:cxn>
                <a:cxn ang="0">
                  <a:pos x="connsiteX88" y="connsiteY88"/>
                </a:cxn>
                <a:cxn ang="0">
                  <a:pos x="connsiteX89" y="connsiteY89"/>
                </a:cxn>
                <a:cxn ang="0">
                  <a:pos x="connsiteX90" y="connsiteY90"/>
                </a:cxn>
                <a:cxn ang="0">
                  <a:pos x="connsiteX91" y="connsiteY91"/>
                </a:cxn>
                <a:cxn ang="0">
                  <a:pos x="connsiteX92" y="connsiteY92"/>
                </a:cxn>
                <a:cxn ang="0">
                  <a:pos x="connsiteX93" y="connsiteY93"/>
                </a:cxn>
                <a:cxn ang="0">
                  <a:pos x="connsiteX94" y="connsiteY94"/>
                </a:cxn>
                <a:cxn ang="0">
                  <a:pos x="connsiteX95" y="connsiteY95"/>
                </a:cxn>
                <a:cxn ang="0">
                  <a:pos x="connsiteX96" y="connsiteY96"/>
                </a:cxn>
                <a:cxn ang="0">
                  <a:pos x="connsiteX97" y="connsiteY97"/>
                </a:cxn>
                <a:cxn ang="0">
                  <a:pos x="connsiteX98" y="connsiteY98"/>
                </a:cxn>
                <a:cxn ang="0">
                  <a:pos x="connsiteX99" y="connsiteY99"/>
                </a:cxn>
                <a:cxn ang="0">
                  <a:pos x="connsiteX100" y="connsiteY100"/>
                </a:cxn>
                <a:cxn ang="0">
                  <a:pos x="connsiteX101" y="connsiteY101"/>
                </a:cxn>
                <a:cxn ang="0">
                  <a:pos x="connsiteX102" y="connsiteY102"/>
                </a:cxn>
                <a:cxn ang="0">
                  <a:pos x="connsiteX103" y="connsiteY103"/>
                </a:cxn>
                <a:cxn ang="0">
                  <a:pos x="connsiteX104" y="connsiteY104"/>
                </a:cxn>
                <a:cxn ang="0">
                  <a:pos x="connsiteX105" y="connsiteY105"/>
                </a:cxn>
                <a:cxn ang="0">
                  <a:pos x="connsiteX106" y="connsiteY106"/>
                </a:cxn>
                <a:cxn ang="0">
                  <a:pos x="connsiteX107" y="connsiteY107"/>
                </a:cxn>
                <a:cxn ang="0">
                  <a:pos x="connsiteX108" y="connsiteY108"/>
                </a:cxn>
                <a:cxn ang="0">
                  <a:pos x="connsiteX109" y="connsiteY109"/>
                </a:cxn>
                <a:cxn ang="0">
                  <a:pos x="connsiteX110" y="connsiteY110"/>
                </a:cxn>
                <a:cxn ang="0">
                  <a:pos x="connsiteX111" y="connsiteY111"/>
                </a:cxn>
                <a:cxn ang="0">
                  <a:pos x="connsiteX112" y="connsiteY112"/>
                </a:cxn>
                <a:cxn ang="0">
                  <a:pos x="connsiteX113" y="connsiteY113"/>
                </a:cxn>
                <a:cxn ang="0">
                  <a:pos x="connsiteX114" y="connsiteY114"/>
                </a:cxn>
                <a:cxn ang="0">
                  <a:pos x="connsiteX115" y="connsiteY115"/>
                </a:cxn>
              </a:cxnLst>
              <a:rect l="l" t="t" r="r" b="b"/>
              <a:pathLst>
                <a:path w="914772" h="1060165">
                  <a:moveTo>
                    <a:pt x="846978" y="0"/>
                  </a:moveTo>
                  <a:cubicBezTo>
                    <a:pt x="866114" y="-49"/>
                    <a:pt x="883366" y="2320"/>
                    <a:pt x="898057" y="7161"/>
                  </a:cubicBezTo>
                  <a:lnTo>
                    <a:pt x="912584" y="18074"/>
                  </a:lnTo>
                  <a:lnTo>
                    <a:pt x="914772" y="36111"/>
                  </a:lnTo>
                  <a:cubicBezTo>
                    <a:pt x="905312" y="81542"/>
                    <a:pt x="865058" y="135808"/>
                    <a:pt x="804440" y="183821"/>
                  </a:cubicBezTo>
                  <a:lnTo>
                    <a:pt x="777094" y="202334"/>
                  </a:lnTo>
                  <a:lnTo>
                    <a:pt x="846978" y="190500"/>
                  </a:lnTo>
                  <a:cubicBezTo>
                    <a:pt x="866114" y="190451"/>
                    <a:pt x="883366" y="192820"/>
                    <a:pt x="898057" y="197661"/>
                  </a:cubicBezTo>
                  <a:lnTo>
                    <a:pt x="912584" y="208574"/>
                  </a:lnTo>
                  <a:lnTo>
                    <a:pt x="914772" y="226611"/>
                  </a:lnTo>
                  <a:cubicBezTo>
                    <a:pt x="905312" y="272042"/>
                    <a:pt x="865058" y="326308"/>
                    <a:pt x="804440" y="374321"/>
                  </a:cubicBezTo>
                  <a:lnTo>
                    <a:pt x="777094" y="392834"/>
                  </a:lnTo>
                  <a:lnTo>
                    <a:pt x="846978" y="381000"/>
                  </a:lnTo>
                  <a:cubicBezTo>
                    <a:pt x="866114" y="380951"/>
                    <a:pt x="883366" y="383320"/>
                    <a:pt x="898057" y="388161"/>
                  </a:cubicBezTo>
                  <a:lnTo>
                    <a:pt x="912584" y="399074"/>
                  </a:lnTo>
                  <a:lnTo>
                    <a:pt x="914772" y="417111"/>
                  </a:lnTo>
                  <a:cubicBezTo>
                    <a:pt x="905312" y="462542"/>
                    <a:pt x="865058" y="516808"/>
                    <a:pt x="804440" y="564821"/>
                  </a:cubicBezTo>
                  <a:lnTo>
                    <a:pt x="777094" y="583334"/>
                  </a:lnTo>
                  <a:lnTo>
                    <a:pt x="846978" y="571500"/>
                  </a:lnTo>
                  <a:cubicBezTo>
                    <a:pt x="866114" y="571451"/>
                    <a:pt x="883366" y="573820"/>
                    <a:pt x="898057" y="578661"/>
                  </a:cubicBezTo>
                  <a:lnTo>
                    <a:pt x="912584" y="589574"/>
                  </a:lnTo>
                  <a:lnTo>
                    <a:pt x="914772" y="607611"/>
                  </a:lnTo>
                  <a:cubicBezTo>
                    <a:pt x="905312" y="653042"/>
                    <a:pt x="865058" y="707308"/>
                    <a:pt x="804440" y="755321"/>
                  </a:cubicBezTo>
                  <a:lnTo>
                    <a:pt x="767711" y="780185"/>
                  </a:lnTo>
                  <a:lnTo>
                    <a:pt x="846978" y="766763"/>
                  </a:lnTo>
                  <a:cubicBezTo>
                    <a:pt x="866114" y="766714"/>
                    <a:pt x="883366" y="769083"/>
                    <a:pt x="898057" y="773924"/>
                  </a:cubicBezTo>
                  <a:lnTo>
                    <a:pt x="912584" y="784837"/>
                  </a:lnTo>
                  <a:lnTo>
                    <a:pt x="914772" y="802874"/>
                  </a:lnTo>
                  <a:cubicBezTo>
                    <a:pt x="902159" y="863448"/>
                    <a:pt x="834800" y="939731"/>
                    <a:pt x="737421" y="995953"/>
                  </a:cubicBezTo>
                  <a:cubicBezTo>
                    <a:pt x="640042" y="1052175"/>
                    <a:pt x="540299" y="1072368"/>
                    <a:pt x="481534" y="1053004"/>
                  </a:cubicBezTo>
                  <a:lnTo>
                    <a:pt x="467007" y="1042091"/>
                  </a:lnTo>
                  <a:lnTo>
                    <a:pt x="464819" y="1024054"/>
                  </a:lnTo>
                  <a:cubicBezTo>
                    <a:pt x="474279" y="978624"/>
                    <a:pt x="514533" y="924357"/>
                    <a:pt x="575151" y="876344"/>
                  </a:cubicBezTo>
                  <a:lnTo>
                    <a:pt x="609534" y="853068"/>
                  </a:lnTo>
                  <a:lnTo>
                    <a:pt x="594997" y="857560"/>
                  </a:lnTo>
                  <a:cubicBezTo>
                    <a:pt x="550544" y="867216"/>
                    <a:pt x="510917" y="867423"/>
                    <a:pt x="481534" y="857741"/>
                  </a:cubicBezTo>
                  <a:lnTo>
                    <a:pt x="467007" y="846828"/>
                  </a:lnTo>
                  <a:lnTo>
                    <a:pt x="464819" y="828791"/>
                  </a:lnTo>
                  <a:cubicBezTo>
                    <a:pt x="474279" y="783361"/>
                    <a:pt x="514533" y="729094"/>
                    <a:pt x="575151" y="681081"/>
                  </a:cubicBezTo>
                  <a:lnTo>
                    <a:pt x="596589" y="666568"/>
                  </a:lnTo>
                  <a:lnTo>
                    <a:pt x="594997" y="667060"/>
                  </a:lnTo>
                  <a:cubicBezTo>
                    <a:pt x="550544" y="676716"/>
                    <a:pt x="510917" y="676923"/>
                    <a:pt x="481534" y="667241"/>
                  </a:cubicBezTo>
                  <a:lnTo>
                    <a:pt x="467007" y="656328"/>
                  </a:lnTo>
                  <a:lnTo>
                    <a:pt x="464819" y="638291"/>
                  </a:lnTo>
                  <a:cubicBezTo>
                    <a:pt x="474279" y="592861"/>
                    <a:pt x="514533" y="538594"/>
                    <a:pt x="575151" y="490581"/>
                  </a:cubicBezTo>
                  <a:lnTo>
                    <a:pt x="596589" y="476068"/>
                  </a:lnTo>
                  <a:lnTo>
                    <a:pt x="594997" y="476560"/>
                  </a:lnTo>
                  <a:cubicBezTo>
                    <a:pt x="550544" y="486216"/>
                    <a:pt x="510917" y="486423"/>
                    <a:pt x="481534" y="476741"/>
                  </a:cubicBezTo>
                  <a:lnTo>
                    <a:pt x="467007" y="465828"/>
                  </a:lnTo>
                  <a:lnTo>
                    <a:pt x="464819" y="447791"/>
                  </a:lnTo>
                  <a:cubicBezTo>
                    <a:pt x="474279" y="402361"/>
                    <a:pt x="514533" y="348094"/>
                    <a:pt x="575151" y="300081"/>
                  </a:cubicBezTo>
                  <a:lnTo>
                    <a:pt x="596589" y="285568"/>
                  </a:lnTo>
                  <a:lnTo>
                    <a:pt x="594997" y="286060"/>
                  </a:lnTo>
                  <a:cubicBezTo>
                    <a:pt x="550544" y="295716"/>
                    <a:pt x="510917" y="295923"/>
                    <a:pt x="481534" y="286241"/>
                  </a:cubicBezTo>
                  <a:lnTo>
                    <a:pt x="467007" y="275328"/>
                  </a:lnTo>
                  <a:lnTo>
                    <a:pt x="464819" y="257291"/>
                  </a:lnTo>
                  <a:cubicBezTo>
                    <a:pt x="477432" y="196717"/>
                    <a:pt x="544791" y="120434"/>
                    <a:pt x="642170" y="64212"/>
                  </a:cubicBezTo>
                  <a:cubicBezTo>
                    <a:pt x="715205" y="22045"/>
                    <a:pt x="789569" y="145"/>
                    <a:pt x="846978" y="0"/>
                  </a:cubicBezTo>
                  <a:close/>
                  <a:moveTo>
                    <a:pt x="67795" y="0"/>
                  </a:moveTo>
                  <a:cubicBezTo>
                    <a:pt x="125203" y="145"/>
                    <a:pt x="199567" y="22045"/>
                    <a:pt x="272602" y="64212"/>
                  </a:cubicBezTo>
                  <a:cubicBezTo>
                    <a:pt x="369981" y="120434"/>
                    <a:pt x="437340" y="196717"/>
                    <a:pt x="449953" y="257291"/>
                  </a:cubicBezTo>
                  <a:lnTo>
                    <a:pt x="447765" y="275328"/>
                  </a:lnTo>
                  <a:lnTo>
                    <a:pt x="433238" y="286241"/>
                  </a:lnTo>
                  <a:cubicBezTo>
                    <a:pt x="403856" y="295923"/>
                    <a:pt x="364229" y="295716"/>
                    <a:pt x="319775" y="286060"/>
                  </a:cubicBezTo>
                  <a:lnTo>
                    <a:pt x="318183" y="285568"/>
                  </a:lnTo>
                  <a:lnTo>
                    <a:pt x="339621" y="300081"/>
                  </a:lnTo>
                  <a:cubicBezTo>
                    <a:pt x="400239" y="348094"/>
                    <a:pt x="440493" y="402361"/>
                    <a:pt x="449953" y="447791"/>
                  </a:cubicBezTo>
                  <a:lnTo>
                    <a:pt x="447765" y="465828"/>
                  </a:lnTo>
                  <a:lnTo>
                    <a:pt x="433238" y="476741"/>
                  </a:lnTo>
                  <a:cubicBezTo>
                    <a:pt x="403856" y="486423"/>
                    <a:pt x="364229" y="486216"/>
                    <a:pt x="319775" y="476560"/>
                  </a:cubicBezTo>
                  <a:lnTo>
                    <a:pt x="318183" y="476068"/>
                  </a:lnTo>
                  <a:lnTo>
                    <a:pt x="339621" y="490581"/>
                  </a:lnTo>
                  <a:cubicBezTo>
                    <a:pt x="400239" y="538594"/>
                    <a:pt x="440493" y="592861"/>
                    <a:pt x="449953" y="638291"/>
                  </a:cubicBezTo>
                  <a:lnTo>
                    <a:pt x="447765" y="656328"/>
                  </a:lnTo>
                  <a:lnTo>
                    <a:pt x="433238" y="667241"/>
                  </a:lnTo>
                  <a:cubicBezTo>
                    <a:pt x="403856" y="676923"/>
                    <a:pt x="364229" y="676716"/>
                    <a:pt x="319775" y="667060"/>
                  </a:cubicBezTo>
                  <a:lnTo>
                    <a:pt x="318183" y="666568"/>
                  </a:lnTo>
                  <a:lnTo>
                    <a:pt x="339621" y="681081"/>
                  </a:lnTo>
                  <a:cubicBezTo>
                    <a:pt x="400239" y="729094"/>
                    <a:pt x="440493" y="783361"/>
                    <a:pt x="449953" y="828791"/>
                  </a:cubicBezTo>
                  <a:lnTo>
                    <a:pt x="447765" y="846828"/>
                  </a:lnTo>
                  <a:lnTo>
                    <a:pt x="433238" y="857741"/>
                  </a:lnTo>
                  <a:cubicBezTo>
                    <a:pt x="403856" y="867423"/>
                    <a:pt x="364229" y="867216"/>
                    <a:pt x="319775" y="857560"/>
                  </a:cubicBezTo>
                  <a:lnTo>
                    <a:pt x="305238" y="853068"/>
                  </a:lnTo>
                  <a:lnTo>
                    <a:pt x="339621" y="876344"/>
                  </a:lnTo>
                  <a:cubicBezTo>
                    <a:pt x="400239" y="924357"/>
                    <a:pt x="440493" y="978624"/>
                    <a:pt x="449953" y="1024054"/>
                  </a:cubicBezTo>
                  <a:lnTo>
                    <a:pt x="447765" y="1042091"/>
                  </a:lnTo>
                  <a:lnTo>
                    <a:pt x="433238" y="1053004"/>
                  </a:lnTo>
                  <a:cubicBezTo>
                    <a:pt x="374473" y="1072368"/>
                    <a:pt x="274730" y="1052175"/>
                    <a:pt x="177351" y="995953"/>
                  </a:cubicBezTo>
                  <a:cubicBezTo>
                    <a:pt x="79972" y="939731"/>
                    <a:pt x="12613" y="863448"/>
                    <a:pt x="0" y="802874"/>
                  </a:cubicBezTo>
                  <a:lnTo>
                    <a:pt x="2188" y="784837"/>
                  </a:lnTo>
                  <a:lnTo>
                    <a:pt x="16715" y="773924"/>
                  </a:lnTo>
                  <a:cubicBezTo>
                    <a:pt x="31406" y="769083"/>
                    <a:pt x="48658" y="766714"/>
                    <a:pt x="67795" y="766763"/>
                  </a:cubicBezTo>
                  <a:lnTo>
                    <a:pt x="147061" y="780185"/>
                  </a:lnTo>
                  <a:lnTo>
                    <a:pt x="110332" y="755321"/>
                  </a:lnTo>
                  <a:cubicBezTo>
                    <a:pt x="49714" y="707308"/>
                    <a:pt x="9460" y="653042"/>
                    <a:pt x="0" y="607611"/>
                  </a:cubicBezTo>
                  <a:lnTo>
                    <a:pt x="2188" y="589574"/>
                  </a:lnTo>
                  <a:lnTo>
                    <a:pt x="16715" y="578661"/>
                  </a:lnTo>
                  <a:cubicBezTo>
                    <a:pt x="31406" y="573820"/>
                    <a:pt x="48658" y="571451"/>
                    <a:pt x="67795" y="571500"/>
                  </a:cubicBezTo>
                  <a:lnTo>
                    <a:pt x="137679" y="583333"/>
                  </a:lnTo>
                  <a:lnTo>
                    <a:pt x="110332" y="564821"/>
                  </a:lnTo>
                  <a:cubicBezTo>
                    <a:pt x="49714" y="516808"/>
                    <a:pt x="9460" y="462542"/>
                    <a:pt x="0" y="417111"/>
                  </a:cubicBezTo>
                  <a:lnTo>
                    <a:pt x="2188" y="399074"/>
                  </a:lnTo>
                  <a:lnTo>
                    <a:pt x="16715" y="388161"/>
                  </a:lnTo>
                  <a:cubicBezTo>
                    <a:pt x="31406" y="383320"/>
                    <a:pt x="48658" y="380951"/>
                    <a:pt x="67795" y="381000"/>
                  </a:cubicBezTo>
                  <a:lnTo>
                    <a:pt x="137679" y="392833"/>
                  </a:lnTo>
                  <a:lnTo>
                    <a:pt x="110332" y="374321"/>
                  </a:lnTo>
                  <a:cubicBezTo>
                    <a:pt x="49714" y="326308"/>
                    <a:pt x="9460" y="272042"/>
                    <a:pt x="0" y="226611"/>
                  </a:cubicBezTo>
                  <a:lnTo>
                    <a:pt x="2188" y="208574"/>
                  </a:lnTo>
                  <a:lnTo>
                    <a:pt x="16715" y="197661"/>
                  </a:lnTo>
                  <a:cubicBezTo>
                    <a:pt x="31406" y="192820"/>
                    <a:pt x="48658" y="190451"/>
                    <a:pt x="67795" y="190500"/>
                  </a:cubicBezTo>
                  <a:lnTo>
                    <a:pt x="137679" y="202333"/>
                  </a:lnTo>
                  <a:lnTo>
                    <a:pt x="110332" y="183821"/>
                  </a:lnTo>
                  <a:cubicBezTo>
                    <a:pt x="49714" y="135808"/>
                    <a:pt x="9460" y="81542"/>
                    <a:pt x="0" y="36111"/>
                  </a:cubicBezTo>
                  <a:lnTo>
                    <a:pt x="2188" y="18074"/>
                  </a:lnTo>
                  <a:lnTo>
                    <a:pt x="16715" y="7161"/>
                  </a:lnTo>
                  <a:cubicBezTo>
                    <a:pt x="31406" y="2320"/>
                    <a:pt x="48658" y="-49"/>
                    <a:pt x="67795" y="0"/>
                  </a:cubicBezTo>
                  <a:close/>
                </a:path>
              </a:pathLst>
            </a:custGeom>
            <a:solidFill>
              <a:srgbClr val="339933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419" name="フリーフォーム: 図形 418">
              <a:extLst>
                <a:ext uri="{FF2B5EF4-FFF2-40B4-BE49-F238E27FC236}">
                  <a16:creationId xmlns:a16="http://schemas.microsoft.com/office/drawing/2014/main" id="{8F8094FA-D373-4F2F-A251-2F34FEFB2810}"/>
                </a:ext>
              </a:extLst>
            </p:cNvPr>
            <p:cNvSpPr/>
            <p:nvPr/>
          </p:nvSpPr>
          <p:spPr>
            <a:xfrm rot="3567932">
              <a:off x="5852183" y="3461032"/>
              <a:ext cx="224605" cy="418164"/>
            </a:xfrm>
            <a:custGeom>
              <a:avLst/>
              <a:gdLst>
                <a:gd name="connsiteX0" fmla="*/ 846978 w 914772"/>
                <a:gd name="connsiteY0" fmla="*/ 0 h 1060165"/>
                <a:gd name="connsiteX1" fmla="*/ 898057 w 914772"/>
                <a:gd name="connsiteY1" fmla="*/ 7161 h 1060165"/>
                <a:gd name="connsiteX2" fmla="*/ 912584 w 914772"/>
                <a:gd name="connsiteY2" fmla="*/ 18074 h 1060165"/>
                <a:gd name="connsiteX3" fmla="*/ 914772 w 914772"/>
                <a:gd name="connsiteY3" fmla="*/ 36111 h 1060165"/>
                <a:gd name="connsiteX4" fmla="*/ 804440 w 914772"/>
                <a:gd name="connsiteY4" fmla="*/ 183821 h 1060165"/>
                <a:gd name="connsiteX5" fmla="*/ 777094 w 914772"/>
                <a:gd name="connsiteY5" fmla="*/ 202334 h 1060165"/>
                <a:gd name="connsiteX6" fmla="*/ 846978 w 914772"/>
                <a:gd name="connsiteY6" fmla="*/ 190500 h 1060165"/>
                <a:gd name="connsiteX7" fmla="*/ 898057 w 914772"/>
                <a:gd name="connsiteY7" fmla="*/ 197661 h 1060165"/>
                <a:gd name="connsiteX8" fmla="*/ 912584 w 914772"/>
                <a:gd name="connsiteY8" fmla="*/ 208574 h 1060165"/>
                <a:gd name="connsiteX9" fmla="*/ 914772 w 914772"/>
                <a:gd name="connsiteY9" fmla="*/ 226611 h 1060165"/>
                <a:gd name="connsiteX10" fmla="*/ 804440 w 914772"/>
                <a:gd name="connsiteY10" fmla="*/ 374321 h 1060165"/>
                <a:gd name="connsiteX11" fmla="*/ 777094 w 914772"/>
                <a:gd name="connsiteY11" fmla="*/ 392834 h 1060165"/>
                <a:gd name="connsiteX12" fmla="*/ 846978 w 914772"/>
                <a:gd name="connsiteY12" fmla="*/ 381000 h 1060165"/>
                <a:gd name="connsiteX13" fmla="*/ 898057 w 914772"/>
                <a:gd name="connsiteY13" fmla="*/ 388161 h 1060165"/>
                <a:gd name="connsiteX14" fmla="*/ 912584 w 914772"/>
                <a:gd name="connsiteY14" fmla="*/ 399074 h 1060165"/>
                <a:gd name="connsiteX15" fmla="*/ 914772 w 914772"/>
                <a:gd name="connsiteY15" fmla="*/ 417111 h 1060165"/>
                <a:gd name="connsiteX16" fmla="*/ 804440 w 914772"/>
                <a:gd name="connsiteY16" fmla="*/ 564821 h 1060165"/>
                <a:gd name="connsiteX17" fmla="*/ 777094 w 914772"/>
                <a:gd name="connsiteY17" fmla="*/ 583334 h 1060165"/>
                <a:gd name="connsiteX18" fmla="*/ 846978 w 914772"/>
                <a:gd name="connsiteY18" fmla="*/ 571500 h 1060165"/>
                <a:gd name="connsiteX19" fmla="*/ 898057 w 914772"/>
                <a:gd name="connsiteY19" fmla="*/ 578661 h 1060165"/>
                <a:gd name="connsiteX20" fmla="*/ 912584 w 914772"/>
                <a:gd name="connsiteY20" fmla="*/ 589574 h 1060165"/>
                <a:gd name="connsiteX21" fmla="*/ 914772 w 914772"/>
                <a:gd name="connsiteY21" fmla="*/ 607611 h 1060165"/>
                <a:gd name="connsiteX22" fmla="*/ 804440 w 914772"/>
                <a:gd name="connsiteY22" fmla="*/ 755321 h 1060165"/>
                <a:gd name="connsiteX23" fmla="*/ 767711 w 914772"/>
                <a:gd name="connsiteY23" fmla="*/ 780185 h 1060165"/>
                <a:gd name="connsiteX24" fmla="*/ 846978 w 914772"/>
                <a:gd name="connsiteY24" fmla="*/ 766763 h 1060165"/>
                <a:gd name="connsiteX25" fmla="*/ 898057 w 914772"/>
                <a:gd name="connsiteY25" fmla="*/ 773924 h 1060165"/>
                <a:gd name="connsiteX26" fmla="*/ 912584 w 914772"/>
                <a:gd name="connsiteY26" fmla="*/ 784837 h 1060165"/>
                <a:gd name="connsiteX27" fmla="*/ 914772 w 914772"/>
                <a:gd name="connsiteY27" fmla="*/ 802874 h 1060165"/>
                <a:gd name="connsiteX28" fmla="*/ 737421 w 914772"/>
                <a:gd name="connsiteY28" fmla="*/ 995953 h 1060165"/>
                <a:gd name="connsiteX29" fmla="*/ 481534 w 914772"/>
                <a:gd name="connsiteY29" fmla="*/ 1053004 h 1060165"/>
                <a:gd name="connsiteX30" fmla="*/ 467007 w 914772"/>
                <a:gd name="connsiteY30" fmla="*/ 1042091 h 1060165"/>
                <a:gd name="connsiteX31" fmla="*/ 464819 w 914772"/>
                <a:gd name="connsiteY31" fmla="*/ 1024054 h 1060165"/>
                <a:gd name="connsiteX32" fmla="*/ 575151 w 914772"/>
                <a:gd name="connsiteY32" fmla="*/ 876344 h 1060165"/>
                <a:gd name="connsiteX33" fmla="*/ 609534 w 914772"/>
                <a:gd name="connsiteY33" fmla="*/ 853068 h 1060165"/>
                <a:gd name="connsiteX34" fmla="*/ 594997 w 914772"/>
                <a:gd name="connsiteY34" fmla="*/ 857560 h 1060165"/>
                <a:gd name="connsiteX35" fmla="*/ 481534 w 914772"/>
                <a:gd name="connsiteY35" fmla="*/ 857741 h 1060165"/>
                <a:gd name="connsiteX36" fmla="*/ 467007 w 914772"/>
                <a:gd name="connsiteY36" fmla="*/ 846828 h 1060165"/>
                <a:gd name="connsiteX37" fmla="*/ 464819 w 914772"/>
                <a:gd name="connsiteY37" fmla="*/ 828791 h 1060165"/>
                <a:gd name="connsiteX38" fmla="*/ 575151 w 914772"/>
                <a:gd name="connsiteY38" fmla="*/ 681081 h 1060165"/>
                <a:gd name="connsiteX39" fmla="*/ 596589 w 914772"/>
                <a:gd name="connsiteY39" fmla="*/ 666568 h 1060165"/>
                <a:gd name="connsiteX40" fmla="*/ 594997 w 914772"/>
                <a:gd name="connsiteY40" fmla="*/ 667060 h 1060165"/>
                <a:gd name="connsiteX41" fmla="*/ 481534 w 914772"/>
                <a:gd name="connsiteY41" fmla="*/ 667241 h 1060165"/>
                <a:gd name="connsiteX42" fmla="*/ 467007 w 914772"/>
                <a:gd name="connsiteY42" fmla="*/ 656328 h 1060165"/>
                <a:gd name="connsiteX43" fmla="*/ 464819 w 914772"/>
                <a:gd name="connsiteY43" fmla="*/ 638291 h 1060165"/>
                <a:gd name="connsiteX44" fmla="*/ 575151 w 914772"/>
                <a:gd name="connsiteY44" fmla="*/ 490581 h 1060165"/>
                <a:gd name="connsiteX45" fmla="*/ 596589 w 914772"/>
                <a:gd name="connsiteY45" fmla="*/ 476068 h 1060165"/>
                <a:gd name="connsiteX46" fmla="*/ 594997 w 914772"/>
                <a:gd name="connsiteY46" fmla="*/ 476560 h 1060165"/>
                <a:gd name="connsiteX47" fmla="*/ 481534 w 914772"/>
                <a:gd name="connsiteY47" fmla="*/ 476741 h 1060165"/>
                <a:gd name="connsiteX48" fmla="*/ 467007 w 914772"/>
                <a:gd name="connsiteY48" fmla="*/ 465828 h 1060165"/>
                <a:gd name="connsiteX49" fmla="*/ 464819 w 914772"/>
                <a:gd name="connsiteY49" fmla="*/ 447791 h 1060165"/>
                <a:gd name="connsiteX50" fmla="*/ 575151 w 914772"/>
                <a:gd name="connsiteY50" fmla="*/ 300081 h 1060165"/>
                <a:gd name="connsiteX51" fmla="*/ 596589 w 914772"/>
                <a:gd name="connsiteY51" fmla="*/ 285568 h 1060165"/>
                <a:gd name="connsiteX52" fmla="*/ 594997 w 914772"/>
                <a:gd name="connsiteY52" fmla="*/ 286060 h 1060165"/>
                <a:gd name="connsiteX53" fmla="*/ 481534 w 914772"/>
                <a:gd name="connsiteY53" fmla="*/ 286241 h 1060165"/>
                <a:gd name="connsiteX54" fmla="*/ 467007 w 914772"/>
                <a:gd name="connsiteY54" fmla="*/ 275328 h 1060165"/>
                <a:gd name="connsiteX55" fmla="*/ 464819 w 914772"/>
                <a:gd name="connsiteY55" fmla="*/ 257291 h 1060165"/>
                <a:gd name="connsiteX56" fmla="*/ 642170 w 914772"/>
                <a:gd name="connsiteY56" fmla="*/ 64212 h 1060165"/>
                <a:gd name="connsiteX57" fmla="*/ 846978 w 914772"/>
                <a:gd name="connsiteY57" fmla="*/ 0 h 1060165"/>
                <a:gd name="connsiteX58" fmla="*/ 67795 w 914772"/>
                <a:gd name="connsiteY58" fmla="*/ 0 h 1060165"/>
                <a:gd name="connsiteX59" fmla="*/ 272602 w 914772"/>
                <a:gd name="connsiteY59" fmla="*/ 64212 h 1060165"/>
                <a:gd name="connsiteX60" fmla="*/ 449953 w 914772"/>
                <a:gd name="connsiteY60" fmla="*/ 257291 h 1060165"/>
                <a:gd name="connsiteX61" fmla="*/ 447765 w 914772"/>
                <a:gd name="connsiteY61" fmla="*/ 275328 h 1060165"/>
                <a:gd name="connsiteX62" fmla="*/ 433238 w 914772"/>
                <a:gd name="connsiteY62" fmla="*/ 286241 h 1060165"/>
                <a:gd name="connsiteX63" fmla="*/ 319775 w 914772"/>
                <a:gd name="connsiteY63" fmla="*/ 286060 h 1060165"/>
                <a:gd name="connsiteX64" fmla="*/ 318183 w 914772"/>
                <a:gd name="connsiteY64" fmla="*/ 285568 h 1060165"/>
                <a:gd name="connsiteX65" fmla="*/ 339621 w 914772"/>
                <a:gd name="connsiteY65" fmla="*/ 300081 h 1060165"/>
                <a:gd name="connsiteX66" fmla="*/ 449953 w 914772"/>
                <a:gd name="connsiteY66" fmla="*/ 447791 h 1060165"/>
                <a:gd name="connsiteX67" fmla="*/ 447765 w 914772"/>
                <a:gd name="connsiteY67" fmla="*/ 465828 h 1060165"/>
                <a:gd name="connsiteX68" fmla="*/ 433238 w 914772"/>
                <a:gd name="connsiteY68" fmla="*/ 476741 h 1060165"/>
                <a:gd name="connsiteX69" fmla="*/ 319775 w 914772"/>
                <a:gd name="connsiteY69" fmla="*/ 476560 h 1060165"/>
                <a:gd name="connsiteX70" fmla="*/ 318183 w 914772"/>
                <a:gd name="connsiteY70" fmla="*/ 476068 h 1060165"/>
                <a:gd name="connsiteX71" fmla="*/ 339621 w 914772"/>
                <a:gd name="connsiteY71" fmla="*/ 490581 h 1060165"/>
                <a:gd name="connsiteX72" fmla="*/ 449953 w 914772"/>
                <a:gd name="connsiteY72" fmla="*/ 638291 h 1060165"/>
                <a:gd name="connsiteX73" fmla="*/ 447765 w 914772"/>
                <a:gd name="connsiteY73" fmla="*/ 656328 h 1060165"/>
                <a:gd name="connsiteX74" fmla="*/ 433238 w 914772"/>
                <a:gd name="connsiteY74" fmla="*/ 667241 h 1060165"/>
                <a:gd name="connsiteX75" fmla="*/ 319775 w 914772"/>
                <a:gd name="connsiteY75" fmla="*/ 667060 h 1060165"/>
                <a:gd name="connsiteX76" fmla="*/ 318183 w 914772"/>
                <a:gd name="connsiteY76" fmla="*/ 666568 h 1060165"/>
                <a:gd name="connsiteX77" fmla="*/ 339621 w 914772"/>
                <a:gd name="connsiteY77" fmla="*/ 681081 h 1060165"/>
                <a:gd name="connsiteX78" fmla="*/ 449953 w 914772"/>
                <a:gd name="connsiteY78" fmla="*/ 828791 h 1060165"/>
                <a:gd name="connsiteX79" fmla="*/ 447765 w 914772"/>
                <a:gd name="connsiteY79" fmla="*/ 846828 h 1060165"/>
                <a:gd name="connsiteX80" fmla="*/ 433238 w 914772"/>
                <a:gd name="connsiteY80" fmla="*/ 857741 h 1060165"/>
                <a:gd name="connsiteX81" fmla="*/ 319775 w 914772"/>
                <a:gd name="connsiteY81" fmla="*/ 857560 h 1060165"/>
                <a:gd name="connsiteX82" fmla="*/ 305238 w 914772"/>
                <a:gd name="connsiteY82" fmla="*/ 853068 h 1060165"/>
                <a:gd name="connsiteX83" fmla="*/ 339621 w 914772"/>
                <a:gd name="connsiteY83" fmla="*/ 876344 h 1060165"/>
                <a:gd name="connsiteX84" fmla="*/ 449953 w 914772"/>
                <a:gd name="connsiteY84" fmla="*/ 1024054 h 1060165"/>
                <a:gd name="connsiteX85" fmla="*/ 447765 w 914772"/>
                <a:gd name="connsiteY85" fmla="*/ 1042091 h 1060165"/>
                <a:gd name="connsiteX86" fmla="*/ 433238 w 914772"/>
                <a:gd name="connsiteY86" fmla="*/ 1053004 h 1060165"/>
                <a:gd name="connsiteX87" fmla="*/ 177351 w 914772"/>
                <a:gd name="connsiteY87" fmla="*/ 995953 h 1060165"/>
                <a:gd name="connsiteX88" fmla="*/ 0 w 914772"/>
                <a:gd name="connsiteY88" fmla="*/ 802874 h 1060165"/>
                <a:gd name="connsiteX89" fmla="*/ 2188 w 914772"/>
                <a:gd name="connsiteY89" fmla="*/ 784837 h 1060165"/>
                <a:gd name="connsiteX90" fmla="*/ 16715 w 914772"/>
                <a:gd name="connsiteY90" fmla="*/ 773924 h 1060165"/>
                <a:gd name="connsiteX91" fmla="*/ 67795 w 914772"/>
                <a:gd name="connsiteY91" fmla="*/ 766763 h 1060165"/>
                <a:gd name="connsiteX92" fmla="*/ 147061 w 914772"/>
                <a:gd name="connsiteY92" fmla="*/ 780185 h 1060165"/>
                <a:gd name="connsiteX93" fmla="*/ 110332 w 914772"/>
                <a:gd name="connsiteY93" fmla="*/ 755321 h 1060165"/>
                <a:gd name="connsiteX94" fmla="*/ 0 w 914772"/>
                <a:gd name="connsiteY94" fmla="*/ 607611 h 1060165"/>
                <a:gd name="connsiteX95" fmla="*/ 2188 w 914772"/>
                <a:gd name="connsiteY95" fmla="*/ 589574 h 1060165"/>
                <a:gd name="connsiteX96" fmla="*/ 16715 w 914772"/>
                <a:gd name="connsiteY96" fmla="*/ 578661 h 1060165"/>
                <a:gd name="connsiteX97" fmla="*/ 67795 w 914772"/>
                <a:gd name="connsiteY97" fmla="*/ 571500 h 1060165"/>
                <a:gd name="connsiteX98" fmla="*/ 137679 w 914772"/>
                <a:gd name="connsiteY98" fmla="*/ 583333 h 1060165"/>
                <a:gd name="connsiteX99" fmla="*/ 110332 w 914772"/>
                <a:gd name="connsiteY99" fmla="*/ 564821 h 1060165"/>
                <a:gd name="connsiteX100" fmla="*/ 0 w 914772"/>
                <a:gd name="connsiteY100" fmla="*/ 417111 h 1060165"/>
                <a:gd name="connsiteX101" fmla="*/ 2188 w 914772"/>
                <a:gd name="connsiteY101" fmla="*/ 399074 h 1060165"/>
                <a:gd name="connsiteX102" fmla="*/ 16715 w 914772"/>
                <a:gd name="connsiteY102" fmla="*/ 388161 h 1060165"/>
                <a:gd name="connsiteX103" fmla="*/ 67795 w 914772"/>
                <a:gd name="connsiteY103" fmla="*/ 381000 h 1060165"/>
                <a:gd name="connsiteX104" fmla="*/ 137679 w 914772"/>
                <a:gd name="connsiteY104" fmla="*/ 392833 h 1060165"/>
                <a:gd name="connsiteX105" fmla="*/ 110332 w 914772"/>
                <a:gd name="connsiteY105" fmla="*/ 374321 h 1060165"/>
                <a:gd name="connsiteX106" fmla="*/ 0 w 914772"/>
                <a:gd name="connsiteY106" fmla="*/ 226611 h 1060165"/>
                <a:gd name="connsiteX107" fmla="*/ 2188 w 914772"/>
                <a:gd name="connsiteY107" fmla="*/ 208574 h 1060165"/>
                <a:gd name="connsiteX108" fmla="*/ 16715 w 914772"/>
                <a:gd name="connsiteY108" fmla="*/ 197661 h 1060165"/>
                <a:gd name="connsiteX109" fmla="*/ 67795 w 914772"/>
                <a:gd name="connsiteY109" fmla="*/ 190500 h 1060165"/>
                <a:gd name="connsiteX110" fmla="*/ 137679 w 914772"/>
                <a:gd name="connsiteY110" fmla="*/ 202333 h 1060165"/>
                <a:gd name="connsiteX111" fmla="*/ 110332 w 914772"/>
                <a:gd name="connsiteY111" fmla="*/ 183821 h 1060165"/>
                <a:gd name="connsiteX112" fmla="*/ 0 w 914772"/>
                <a:gd name="connsiteY112" fmla="*/ 36111 h 1060165"/>
                <a:gd name="connsiteX113" fmla="*/ 2188 w 914772"/>
                <a:gd name="connsiteY113" fmla="*/ 18074 h 1060165"/>
                <a:gd name="connsiteX114" fmla="*/ 16715 w 914772"/>
                <a:gd name="connsiteY114" fmla="*/ 7161 h 1060165"/>
                <a:gd name="connsiteX115" fmla="*/ 67795 w 914772"/>
                <a:gd name="connsiteY115" fmla="*/ 0 h 106016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  <a:cxn ang="0">
                  <a:pos x="connsiteX55" y="connsiteY55"/>
                </a:cxn>
                <a:cxn ang="0">
                  <a:pos x="connsiteX56" y="connsiteY56"/>
                </a:cxn>
                <a:cxn ang="0">
                  <a:pos x="connsiteX57" y="connsiteY57"/>
                </a:cxn>
                <a:cxn ang="0">
                  <a:pos x="connsiteX58" y="connsiteY58"/>
                </a:cxn>
                <a:cxn ang="0">
                  <a:pos x="connsiteX59" y="connsiteY59"/>
                </a:cxn>
                <a:cxn ang="0">
                  <a:pos x="connsiteX60" y="connsiteY60"/>
                </a:cxn>
                <a:cxn ang="0">
                  <a:pos x="connsiteX61" y="connsiteY61"/>
                </a:cxn>
                <a:cxn ang="0">
                  <a:pos x="connsiteX62" y="connsiteY62"/>
                </a:cxn>
                <a:cxn ang="0">
                  <a:pos x="connsiteX63" y="connsiteY63"/>
                </a:cxn>
                <a:cxn ang="0">
                  <a:pos x="connsiteX64" y="connsiteY64"/>
                </a:cxn>
                <a:cxn ang="0">
                  <a:pos x="connsiteX65" y="connsiteY65"/>
                </a:cxn>
                <a:cxn ang="0">
                  <a:pos x="connsiteX66" y="connsiteY66"/>
                </a:cxn>
                <a:cxn ang="0">
                  <a:pos x="connsiteX67" y="connsiteY67"/>
                </a:cxn>
                <a:cxn ang="0">
                  <a:pos x="connsiteX68" y="connsiteY68"/>
                </a:cxn>
                <a:cxn ang="0">
                  <a:pos x="connsiteX69" y="connsiteY69"/>
                </a:cxn>
                <a:cxn ang="0">
                  <a:pos x="connsiteX70" y="connsiteY70"/>
                </a:cxn>
                <a:cxn ang="0">
                  <a:pos x="connsiteX71" y="connsiteY71"/>
                </a:cxn>
                <a:cxn ang="0">
                  <a:pos x="connsiteX72" y="connsiteY72"/>
                </a:cxn>
                <a:cxn ang="0">
                  <a:pos x="connsiteX73" y="connsiteY73"/>
                </a:cxn>
                <a:cxn ang="0">
                  <a:pos x="connsiteX74" y="connsiteY74"/>
                </a:cxn>
                <a:cxn ang="0">
                  <a:pos x="connsiteX75" y="connsiteY75"/>
                </a:cxn>
                <a:cxn ang="0">
                  <a:pos x="connsiteX76" y="connsiteY76"/>
                </a:cxn>
                <a:cxn ang="0">
                  <a:pos x="connsiteX77" y="connsiteY77"/>
                </a:cxn>
                <a:cxn ang="0">
                  <a:pos x="connsiteX78" y="connsiteY78"/>
                </a:cxn>
                <a:cxn ang="0">
                  <a:pos x="connsiteX79" y="connsiteY79"/>
                </a:cxn>
                <a:cxn ang="0">
                  <a:pos x="connsiteX80" y="connsiteY80"/>
                </a:cxn>
                <a:cxn ang="0">
                  <a:pos x="connsiteX81" y="connsiteY81"/>
                </a:cxn>
                <a:cxn ang="0">
                  <a:pos x="connsiteX82" y="connsiteY82"/>
                </a:cxn>
                <a:cxn ang="0">
                  <a:pos x="connsiteX83" y="connsiteY83"/>
                </a:cxn>
                <a:cxn ang="0">
                  <a:pos x="connsiteX84" y="connsiteY84"/>
                </a:cxn>
                <a:cxn ang="0">
                  <a:pos x="connsiteX85" y="connsiteY85"/>
                </a:cxn>
                <a:cxn ang="0">
                  <a:pos x="connsiteX86" y="connsiteY86"/>
                </a:cxn>
                <a:cxn ang="0">
                  <a:pos x="connsiteX87" y="connsiteY87"/>
                </a:cxn>
                <a:cxn ang="0">
                  <a:pos x="connsiteX88" y="connsiteY88"/>
                </a:cxn>
                <a:cxn ang="0">
                  <a:pos x="connsiteX89" y="connsiteY89"/>
                </a:cxn>
                <a:cxn ang="0">
                  <a:pos x="connsiteX90" y="connsiteY90"/>
                </a:cxn>
                <a:cxn ang="0">
                  <a:pos x="connsiteX91" y="connsiteY91"/>
                </a:cxn>
                <a:cxn ang="0">
                  <a:pos x="connsiteX92" y="connsiteY92"/>
                </a:cxn>
                <a:cxn ang="0">
                  <a:pos x="connsiteX93" y="connsiteY93"/>
                </a:cxn>
                <a:cxn ang="0">
                  <a:pos x="connsiteX94" y="connsiteY94"/>
                </a:cxn>
                <a:cxn ang="0">
                  <a:pos x="connsiteX95" y="connsiteY95"/>
                </a:cxn>
                <a:cxn ang="0">
                  <a:pos x="connsiteX96" y="connsiteY96"/>
                </a:cxn>
                <a:cxn ang="0">
                  <a:pos x="connsiteX97" y="connsiteY97"/>
                </a:cxn>
                <a:cxn ang="0">
                  <a:pos x="connsiteX98" y="connsiteY98"/>
                </a:cxn>
                <a:cxn ang="0">
                  <a:pos x="connsiteX99" y="connsiteY99"/>
                </a:cxn>
                <a:cxn ang="0">
                  <a:pos x="connsiteX100" y="connsiteY100"/>
                </a:cxn>
                <a:cxn ang="0">
                  <a:pos x="connsiteX101" y="connsiteY101"/>
                </a:cxn>
                <a:cxn ang="0">
                  <a:pos x="connsiteX102" y="connsiteY102"/>
                </a:cxn>
                <a:cxn ang="0">
                  <a:pos x="connsiteX103" y="connsiteY103"/>
                </a:cxn>
                <a:cxn ang="0">
                  <a:pos x="connsiteX104" y="connsiteY104"/>
                </a:cxn>
                <a:cxn ang="0">
                  <a:pos x="connsiteX105" y="connsiteY105"/>
                </a:cxn>
                <a:cxn ang="0">
                  <a:pos x="connsiteX106" y="connsiteY106"/>
                </a:cxn>
                <a:cxn ang="0">
                  <a:pos x="connsiteX107" y="connsiteY107"/>
                </a:cxn>
                <a:cxn ang="0">
                  <a:pos x="connsiteX108" y="connsiteY108"/>
                </a:cxn>
                <a:cxn ang="0">
                  <a:pos x="connsiteX109" y="connsiteY109"/>
                </a:cxn>
                <a:cxn ang="0">
                  <a:pos x="connsiteX110" y="connsiteY110"/>
                </a:cxn>
                <a:cxn ang="0">
                  <a:pos x="connsiteX111" y="connsiteY111"/>
                </a:cxn>
                <a:cxn ang="0">
                  <a:pos x="connsiteX112" y="connsiteY112"/>
                </a:cxn>
                <a:cxn ang="0">
                  <a:pos x="connsiteX113" y="connsiteY113"/>
                </a:cxn>
                <a:cxn ang="0">
                  <a:pos x="connsiteX114" y="connsiteY114"/>
                </a:cxn>
                <a:cxn ang="0">
                  <a:pos x="connsiteX115" y="connsiteY115"/>
                </a:cxn>
              </a:cxnLst>
              <a:rect l="l" t="t" r="r" b="b"/>
              <a:pathLst>
                <a:path w="914772" h="1060165">
                  <a:moveTo>
                    <a:pt x="846978" y="0"/>
                  </a:moveTo>
                  <a:cubicBezTo>
                    <a:pt x="866114" y="-49"/>
                    <a:pt x="883366" y="2320"/>
                    <a:pt x="898057" y="7161"/>
                  </a:cubicBezTo>
                  <a:lnTo>
                    <a:pt x="912584" y="18074"/>
                  </a:lnTo>
                  <a:lnTo>
                    <a:pt x="914772" y="36111"/>
                  </a:lnTo>
                  <a:cubicBezTo>
                    <a:pt x="905312" y="81542"/>
                    <a:pt x="865058" y="135808"/>
                    <a:pt x="804440" y="183821"/>
                  </a:cubicBezTo>
                  <a:lnTo>
                    <a:pt x="777094" y="202334"/>
                  </a:lnTo>
                  <a:lnTo>
                    <a:pt x="846978" y="190500"/>
                  </a:lnTo>
                  <a:cubicBezTo>
                    <a:pt x="866114" y="190451"/>
                    <a:pt x="883366" y="192820"/>
                    <a:pt x="898057" y="197661"/>
                  </a:cubicBezTo>
                  <a:lnTo>
                    <a:pt x="912584" y="208574"/>
                  </a:lnTo>
                  <a:lnTo>
                    <a:pt x="914772" y="226611"/>
                  </a:lnTo>
                  <a:cubicBezTo>
                    <a:pt x="905312" y="272042"/>
                    <a:pt x="865058" y="326308"/>
                    <a:pt x="804440" y="374321"/>
                  </a:cubicBezTo>
                  <a:lnTo>
                    <a:pt x="777094" y="392834"/>
                  </a:lnTo>
                  <a:lnTo>
                    <a:pt x="846978" y="381000"/>
                  </a:lnTo>
                  <a:cubicBezTo>
                    <a:pt x="866114" y="380951"/>
                    <a:pt x="883366" y="383320"/>
                    <a:pt x="898057" y="388161"/>
                  </a:cubicBezTo>
                  <a:lnTo>
                    <a:pt x="912584" y="399074"/>
                  </a:lnTo>
                  <a:lnTo>
                    <a:pt x="914772" y="417111"/>
                  </a:lnTo>
                  <a:cubicBezTo>
                    <a:pt x="905312" y="462542"/>
                    <a:pt x="865058" y="516808"/>
                    <a:pt x="804440" y="564821"/>
                  </a:cubicBezTo>
                  <a:lnTo>
                    <a:pt x="777094" y="583334"/>
                  </a:lnTo>
                  <a:lnTo>
                    <a:pt x="846978" y="571500"/>
                  </a:lnTo>
                  <a:cubicBezTo>
                    <a:pt x="866114" y="571451"/>
                    <a:pt x="883366" y="573820"/>
                    <a:pt x="898057" y="578661"/>
                  </a:cubicBezTo>
                  <a:lnTo>
                    <a:pt x="912584" y="589574"/>
                  </a:lnTo>
                  <a:lnTo>
                    <a:pt x="914772" y="607611"/>
                  </a:lnTo>
                  <a:cubicBezTo>
                    <a:pt x="905312" y="653042"/>
                    <a:pt x="865058" y="707308"/>
                    <a:pt x="804440" y="755321"/>
                  </a:cubicBezTo>
                  <a:lnTo>
                    <a:pt x="767711" y="780185"/>
                  </a:lnTo>
                  <a:lnTo>
                    <a:pt x="846978" y="766763"/>
                  </a:lnTo>
                  <a:cubicBezTo>
                    <a:pt x="866114" y="766714"/>
                    <a:pt x="883366" y="769083"/>
                    <a:pt x="898057" y="773924"/>
                  </a:cubicBezTo>
                  <a:lnTo>
                    <a:pt x="912584" y="784837"/>
                  </a:lnTo>
                  <a:lnTo>
                    <a:pt x="914772" y="802874"/>
                  </a:lnTo>
                  <a:cubicBezTo>
                    <a:pt x="902159" y="863448"/>
                    <a:pt x="834800" y="939731"/>
                    <a:pt x="737421" y="995953"/>
                  </a:cubicBezTo>
                  <a:cubicBezTo>
                    <a:pt x="640042" y="1052175"/>
                    <a:pt x="540299" y="1072368"/>
                    <a:pt x="481534" y="1053004"/>
                  </a:cubicBezTo>
                  <a:lnTo>
                    <a:pt x="467007" y="1042091"/>
                  </a:lnTo>
                  <a:lnTo>
                    <a:pt x="464819" y="1024054"/>
                  </a:lnTo>
                  <a:cubicBezTo>
                    <a:pt x="474279" y="978624"/>
                    <a:pt x="514533" y="924357"/>
                    <a:pt x="575151" y="876344"/>
                  </a:cubicBezTo>
                  <a:lnTo>
                    <a:pt x="609534" y="853068"/>
                  </a:lnTo>
                  <a:lnTo>
                    <a:pt x="594997" y="857560"/>
                  </a:lnTo>
                  <a:cubicBezTo>
                    <a:pt x="550544" y="867216"/>
                    <a:pt x="510917" y="867423"/>
                    <a:pt x="481534" y="857741"/>
                  </a:cubicBezTo>
                  <a:lnTo>
                    <a:pt x="467007" y="846828"/>
                  </a:lnTo>
                  <a:lnTo>
                    <a:pt x="464819" y="828791"/>
                  </a:lnTo>
                  <a:cubicBezTo>
                    <a:pt x="474279" y="783361"/>
                    <a:pt x="514533" y="729094"/>
                    <a:pt x="575151" y="681081"/>
                  </a:cubicBezTo>
                  <a:lnTo>
                    <a:pt x="596589" y="666568"/>
                  </a:lnTo>
                  <a:lnTo>
                    <a:pt x="594997" y="667060"/>
                  </a:lnTo>
                  <a:cubicBezTo>
                    <a:pt x="550544" y="676716"/>
                    <a:pt x="510917" y="676923"/>
                    <a:pt x="481534" y="667241"/>
                  </a:cubicBezTo>
                  <a:lnTo>
                    <a:pt x="467007" y="656328"/>
                  </a:lnTo>
                  <a:lnTo>
                    <a:pt x="464819" y="638291"/>
                  </a:lnTo>
                  <a:cubicBezTo>
                    <a:pt x="474279" y="592861"/>
                    <a:pt x="514533" y="538594"/>
                    <a:pt x="575151" y="490581"/>
                  </a:cubicBezTo>
                  <a:lnTo>
                    <a:pt x="596589" y="476068"/>
                  </a:lnTo>
                  <a:lnTo>
                    <a:pt x="594997" y="476560"/>
                  </a:lnTo>
                  <a:cubicBezTo>
                    <a:pt x="550544" y="486216"/>
                    <a:pt x="510917" y="486423"/>
                    <a:pt x="481534" y="476741"/>
                  </a:cubicBezTo>
                  <a:lnTo>
                    <a:pt x="467007" y="465828"/>
                  </a:lnTo>
                  <a:lnTo>
                    <a:pt x="464819" y="447791"/>
                  </a:lnTo>
                  <a:cubicBezTo>
                    <a:pt x="474279" y="402361"/>
                    <a:pt x="514533" y="348094"/>
                    <a:pt x="575151" y="300081"/>
                  </a:cubicBezTo>
                  <a:lnTo>
                    <a:pt x="596589" y="285568"/>
                  </a:lnTo>
                  <a:lnTo>
                    <a:pt x="594997" y="286060"/>
                  </a:lnTo>
                  <a:cubicBezTo>
                    <a:pt x="550544" y="295716"/>
                    <a:pt x="510917" y="295923"/>
                    <a:pt x="481534" y="286241"/>
                  </a:cubicBezTo>
                  <a:lnTo>
                    <a:pt x="467007" y="275328"/>
                  </a:lnTo>
                  <a:lnTo>
                    <a:pt x="464819" y="257291"/>
                  </a:lnTo>
                  <a:cubicBezTo>
                    <a:pt x="477432" y="196717"/>
                    <a:pt x="544791" y="120434"/>
                    <a:pt x="642170" y="64212"/>
                  </a:cubicBezTo>
                  <a:cubicBezTo>
                    <a:pt x="715205" y="22045"/>
                    <a:pt x="789569" y="145"/>
                    <a:pt x="846978" y="0"/>
                  </a:cubicBezTo>
                  <a:close/>
                  <a:moveTo>
                    <a:pt x="67795" y="0"/>
                  </a:moveTo>
                  <a:cubicBezTo>
                    <a:pt x="125203" y="145"/>
                    <a:pt x="199567" y="22045"/>
                    <a:pt x="272602" y="64212"/>
                  </a:cubicBezTo>
                  <a:cubicBezTo>
                    <a:pt x="369981" y="120434"/>
                    <a:pt x="437340" y="196717"/>
                    <a:pt x="449953" y="257291"/>
                  </a:cubicBezTo>
                  <a:lnTo>
                    <a:pt x="447765" y="275328"/>
                  </a:lnTo>
                  <a:lnTo>
                    <a:pt x="433238" y="286241"/>
                  </a:lnTo>
                  <a:cubicBezTo>
                    <a:pt x="403856" y="295923"/>
                    <a:pt x="364229" y="295716"/>
                    <a:pt x="319775" y="286060"/>
                  </a:cubicBezTo>
                  <a:lnTo>
                    <a:pt x="318183" y="285568"/>
                  </a:lnTo>
                  <a:lnTo>
                    <a:pt x="339621" y="300081"/>
                  </a:lnTo>
                  <a:cubicBezTo>
                    <a:pt x="400239" y="348094"/>
                    <a:pt x="440493" y="402361"/>
                    <a:pt x="449953" y="447791"/>
                  </a:cubicBezTo>
                  <a:lnTo>
                    <a:pt x="447765" y="465828"/>
                  </a:lnTo>
                  <a:lnTo>
                    <a:pt x="433238" y="476741"/>
                  </a:lnTo>
                  <a:cubicBezTo>
                    <a:pt x="403856" y="486423"/>
                    <a:pt x="364229" y="486216"/>
                    <a:pt x="319775" y="476560"/>
                  </a:cubicBezTo>
                  <a:lnTo>
                    <a:pt x="318183" y="476068"/>
                  </a:lnTo>
                  <a:lnTo>
                    <a:pt x="339621" y="490581"/>
                  </a:lnTo>
                  <a:cubicBezTo>
                    <a:pt x="400239" y="538594"/>
                    <a:pt x="440493" y="592861"/>
                    <a:pt x="449953" y="638291"/>
                  </a:cubicBezTo>
                  <a:lnTo>
                    <a:pt x="447765" y="656328"/>
                  </a:lnTo>
                  <a:lnTo>
                    <a:pt x="433238" y="667241"/>
                  </a:lnTo>
                  <a:cubicBezTo>
                    <a:pt x="403856" y="676923"/>
                    <a:pt x="364229" y="676716"/>
                    <a:pt x="319775" y="667060"/>
                  </a:cubicBezTo>
                  <a:lnTo>
                    <a:pt x="318183" y="666568"/>
                  </a:lnTo>
                  <a:lnTo>
                    <a:pt x="339621" y="681081"/>
                  </a:lnTo>
                  <a:cubicBezTo>
                    <a:pt x="400239" y="729094"/>
                    <a:pt x="440493" y="783361"/>
                    <a:pt x="449953" y="828791"/>
                  </a:cubicBezTo>
                  <a:lnTo>
                    <a:pt x="447765" y="846828"/>
                  </a:lnTo>
                  <a:lnTo>
                    <a:pt x="433238" y="857741"/>
                  </a:lnTo>
                  <a:cubicBezTo>
                    <a:pt x="403856" y="867423"/>
                    <a:pt x="364229" y="867216"/>
                    <a:pt x="319775" y="857560"/>
                  </a:cubicBezTo>
                  <a:lnTo>
                    <a:pt x="305238" y="853068"/>
                  </a:lnTo>
                  <a:lnTo>
                    <a:pt x="339621" y="876344"/>
                  </a:lnTo>
                  <a:cubicBezTo>
                    <a:pt x="400239" y="924357"/>
                    <a:pt x="440493" y="978624"/>
                    <a:pt x="449953" y="1024054"/>
                  </a:cubicBezTo>
                  <a:lnTo>
                    <a:pt x="447765" y="1042091"/>
                  </a:lnTo>
                  <a:lnTo>
                    <a:pt x="433238" y="1053004"/>
                  </a:lnTo>
                  <a:cubicBezTo>
                    <a:pt x="374473" y="1072368"/>
                    <a:pt x="274730" y="1052175"/>
                    <a:pt x="177351" y="995953"/>
                  </a:cubicBezTo>
                  <a:cubicBezTo>
                    <a:pt x="79972" y="939731"/>
                    <a:pt x="12613" y="863448"/>
                    <a:pt x="0" y="802874"/>
                  </a:cubicBezTo>
                  <a:lnTo>
                    <a:pt x="2188" y="784837"/>
                  </a:lnTo>
                  <a:lnTo>
                    <a:pt x="16715" y="773924"/>
                  </a:lnTo>
                  <a:cubicBezTo>
                    <a:pt x="31406" y="769083"/>
                    <a:pt x="48658" y="766714"/>
                    <a:pt x="67795" y="766763"/>
                  </a:cubicBezTo>
                  <a:lnTo>
                    <a:pt x="147061" y="780185"/>
                  </a:lnTo>
                  <a:lnTo>
                    <a:pt x="110332" y="755321"/>
                  </a:lnTo>
                  <a:cubicBezTo>
                    <a:pt x="49714" y="707308"/>
                    <a:pt x="9460" y="653042"/>
                    <a:pt x="0" y="607611"/>
                  </a:cubicBezTo>
                  <a:lnTo>
                    <a:pt x="2188" y="589574"/>
                  </a:lnTo>
                  <a:lnTo>
                    <a:pt x="16715" y="578661"/>
                  </a:lnTo>
                  <a:cubicBezTo>
                    <a:pt x="31406" y="573820"/>
                    <a:pt x="48658" y="571451"/>
                    <a:pt x="67795" y="571500"/>
                  </a:cubicBezTo>
                  <a:lnTo>
                    <a:pt x="137679" y="583333"/>
                  </a:lnTo>
                  <a:lnTo>
                    <a:pt x="110332" y="564821"/>
                  </a:lnTo>
                  <a:cubicBezTo>
                    <a:pt x="49714" y="516808"/>
                    <a:pt x="9460" y="462542"/>
                    <a:pt x="0" y="417111"/>
                  </a:cubicBezTo>
                  <a:lnTo>
                    <a:pt x="2188" y="399074"/>
                  </a:lnTo>
                  <a:lnTo>
                    <a:pt x="16715" y="388161"/>
                  </a:lnTo>
                  <a:cubicBezTo>
                    <a:pt x="31406" y="383320"/>
                    <a:pt x="48658" y="380951"/>
                    <a:pt x="67795" y="381000"/>
                  </a:cubicBezTo>
                  <a:lnTo>
                    <a:pt x="137679" y="392833"/>
                  </a:lnTo>
                  <a:lnTo>
                    <a:pt x="110332" y="374321"/>
                  </a:lnTo>
                  <a:cubicBezTo>
                    <a:pt x="49714" y="326308"/>
                    <a:pt x="9460" y="272042"/>
                    <a:pt x="0" y="226611"/>
                  </a:cubicBezTo>
                  <a:lnTo>
                    <a:pt x="2188" y="208574"/>
                  </a:lnTo>
                  <a:lnTo>
                    <a:pt x="16715" y="197661"/>
                  </a:lnTo>
                  <a:cubicBezTo>
                    <a:pt x="31406" y="192820"/>
                    <a:pt x="48658" y="190451"/>
                    <a:pt x="67795" y="190500"/>
                  </a:cubicBezTo>
                  <a:lnTo>
                    <a:pt x="137679" y="202333"/>
                  </a:lnTo>
                  <a:lnTo>
                    <a:pt x="110332" y="183821"/>
                  </a:lnTo>
                  <a:cubicBezTo>
                    <a:pt x="49714" y="135808"/>
                    <a:pt x="9460" y="81542"/>
                    <a:pt x="0" y="36111"/>
                  </a:cubicBezTo>
                  <a:lnTo>
                    <a:pt x="2188" y="18074"/>
                  </a:lnTo>
                  <a:lnTo>
                    <a:pt x="16715" y="7161"/>
                  </a:lnTo>
                  <a:cubicBezTo>
                    <a:pt x="31406" y="2320"/>
                    <a:pt x="48658" y="-49"/>
                    <a:pt x="67795" y="0"/>
                  </a:cubicBezTo>
                  <a:close/>
                </a:path>
              </a:pathLst>
            </a:custGeom>
            <a:solidFill>
              <a:srgbClr val="339933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420" name="フリーフォーム: 図形 419">
              <a:extLst>
                <a:ext uri="{FF2B5EF4-FFF2-40B4-BE49-F238E27FC236}">
                  <a16:creationId xmlns:a16="http://schemas.microsoft.com/office/drawing/2014/main" id="{D334AF81-BE36-4C89-A38D-10D08A9CB21D}"/>
                </a:ext>
              </a:extLst>
            </p:cNvPr>
            <p:cNvSpPr/>
            <p:nvPr/>
          </p:nvSpPr>
          <p:spPr>
            <a:xfrm rot="2562382">
              <a:off x="5808349" y="3307466"/>
              <a:ext cx="224605" cy="418164"/>
            </a:xfrm>
            <a:custGeom>
              <a:avLst/>
              <a:gdLst>
                <a:gd name="connsiteX0" fmla="*/ 846978 w 914772"/>
                <a:gd name="connsiteY0" fmla="*/ 0 h 1060165"/>
                <a:gd name="connsiteX1" fmla="*/ 898057 w 914772"/>
                <a:gd name="connsiteY1" fmla="*/ 7161 h 1060165"/>
                <a:gd name="connsiteX2" fmla="*/ 912584 w 914772"/>
                <a:gd name="connsiteY2" fmla="*/ 18074 h 1060165"/>
                <a:gd name="connsiteX3" fmla="*/ 914772 w 914772"/>
                <a:gd name="connsiteY3" fmla="*/ 36111 h 1060165"/>
                <a:gd name="connsiteX4" fmla="*/ 804440 w 914772"/>
                <a:gd name="connsiteY4" fmla="*/ 183821 h 1060165"/>
                <a:gd name="connsiteX5" fmla="*/ 777094 w 914772"/>
                <a:gd name="connsiteY5" fmla="*/ 202334 h 1060165"/>
                <a:gd name="connsiteX6" fmla="*/ 846978 w 914772"/>
                <a:gd name="connsiteY6" fmla="*/ 190500 h 1060165"/>
                <a:gd name="connsiteX7" fmla="*/ 898057 w 914772"/>
                <a:gd name="connsiteY7" fmla="*/ 197661 h 1060165"/>
                <a:gd name="connsiteX8" fmla="*/ 912584 w 914772"/>
                <a:gd name="connsiteY8" fmla="*/ 208574 h 1060165"/>
                <a:gd name="connsiteX9" fmla="*/ 914772 w 914772"/>
                <a:gd name="connsiteY9" fmla="*/ 226611 h 1060165"/>
                <a:gd name="connsiteX10" fmla="*/ 804440 w 914772"/>
                <a:gd name="connsiteY10" fmla="*/ 374321 h 1060165"/>
                <a:gd name="connsiteX11" fmla="*/ 777094 w 914772"/>
                <a:gd name="connsiteY11" fmla="*/ 392834 h 1060165"/>
                <a:gd name="connsiteX12" fmla="*/ 846978 w 914772"/>
                <a:gd name="connsiteY12" fmla="*/ 381000 h 1060165"/>
                <a:gd name="connsiteX13" fmla="*/ 898057 w 914772"/>
                <a:gd name="connsiteY13" fmla="*/ 388161 h 1060165"/>
                <a:gd name="connsiteX14" fmla="*/ 912584 w 914772"/>
                <a:gd name="connsiteY14" fmla="*/ 399074 h 1060165"/>
                <a:gd name="connsiteX15" fmla="*/ 914772 w 914772"/>
                <a:gd name="connsiteY15" fmla="*/ 417111 h 1060165"/>
                <a:gd name="connsiteX16" fmla="*/ 804440 w 914772"/>
                <a:gd name="connsiteY16" fmla="*/ 564821 h 1060165"/>
                <a:gd name="connsiteX17" fmla="*/ 777094 w 914772"/>
                <a:gd name="connsiteY17" fmla="*/ 583334 h 1060165"/>
                <a:gd name="connsiteX18" fmla="*/ 846978 w 914772"/>
                <a:gd name="connsiteY18" fmla="*/ 571500 h 1060165"/>
                <a:gd name="connsiteX19" fmla="*/ 898057 w 914772"/>
                <a:gd name="connsiteY19" fmla="*/ 578661 h 1060165"/>
                <a:gd name="connsiteX20" fmla="*/ 912584 w 914772"/>
                <a:gd name="connsiteY20" fmla="*/ 589574 h 1060165"/>
                <a:gd name="connsiteX21" fmla="*/ 914772 w 914772"/>
                <a:gd name="connsiteY21" fmla="*/ 607611 h 1060165"/>
                <a:gd name="connsiteX22" fmla="*/ 804440 w 914772"/>
                <a:gd name="connsiteY22" fmla="*/ 755321 h 1060165"/>
                <a:gd name="connsiteX23" fmla="*/ 767711 w 914772"/>
                <a:gd name="connsiteY23" fmla="*/ 780185 h 1060165"/>
                <a:gd name="connsiteX24" fmla="*/ 846978 w 914772"/>
                <a:gd name="connsiteY24" fmla="*/ 766763 h 1060165"/>
                <a:gd name="connsiteX25" fmla="*/ 898057 w 914772"/>
                <a:gd name="connsiteY25" fmla="*/ 773924 h 1060165"/>
                <a:gd name="connsiteX26" fmla="*/ 912584 w 914772"/>
                <a:gd name="connsiteY26" fmla="*/ 784837 h 1060165"/>
                <a:gd name="connsiteX27" fmla="*/ 914772 w 914772"/>
                <a:gd name="connsiteY27" fmla="*/ 802874 h 1060165"/>
                <a:gd name="connsiteX28" fmla="*/ 737421 w 914772"/>
                <a:gd name="connsiteY28" fmla="*/ 995953 h 1060165"/>
                <a:gd name="connsiteX29" fmla="*/ 481534 w 914772"/>
                <a:gd name="connsiteY29" fmla="*/ 1053004 h 1060165"/>
                <a:gd name="connsiteX30" fmla="*/ 467007 w 914772"/>
                <a:gd name="connsiteY30" fmla="*/ 1042091 h 1060165"/>
                <a:gd name="connsiteX31" fmla="*/ 464819 w 914772"/>
                <a:gd name="connsiteY31" fmla="*/ 1024054 h 1060165"/>
                <a:gd name="connsiteX32" fmla="*/ 575151 w 914772"/>
                <a:gd name="connsiteY32" fmla="*/ 876344 h 1060165"/>
                <a:gd name="connsiteX33" fmla="*/ 609534 w 914772"/>
                <a:gd name="connsiteY33" fmla="*/ 853068 h 1060165"/>
                <a:gd name="connsiteX34" fmla="*/ 594997 w 914772"/>
                <a:gd name="connsiteY34" fmla="*/ 857560 h 1060165"/>
                <a:gd name="connsiteX35" fmla="*/ 481534 w 914772"/>
                <a:gd name="connsiteY35" fmla="*/ 857741 h 1060165"/>
                <a:gd name="connsiteX36" fmla="*/ 467007 w 914772"/>
                <a:gd name="connsiteY36" fmla="*/ 846828 h 1060165"/>
                <a:gd name="connsiteX37" fmla="*/ 464819 w 914772"/>
                <a:gd name="connsiteY37" fmla="*/ 828791 h 1060165"/>
                <a:gd name="connsiteX38" fmla="*/ 575151 w 914772"/>
                <a:gd name="connsiteY38" fmla="*/ 681081 h 1060165"/>
                <a:gd name="connsiteX39" fmla="*/ 596589 w 914772"/>
                <a:gd name="connsiteY39" fmla="*/ 666568 h 1060165"/>
                <a:gd name="connsiteX40" fmla="*/ 594997 w 914772"/>
                <a:gd name="connsiteY40" fmla="*/ 667060 h 1060165"/>
                <a:gd name="connsiteX41" fmla="*/ 481534 w 914772"/>
                <a:gd name="connsiteY41" fmla="*/ 667241 h 1060165"/>
                <a:gd name="connsiteX42" fmla="*/ 467007 w 914772"/>
                <a:gd name="connsiteY42" fmla="*/ 656328 h 1060165"/>
                <a:gd name="connsiteX43" fmla="*/ 464819 w 914772"/>
                <a:gd name="connsiteY43" fmla="*/ 638291 h 1060165"/>
                <a:gd name="connsiteX44" fmla="*/ 575151 w 914772"/>
                <a:gd name="connsiteY44" fmla="*/ 490581 h 1060165"/>
                <a:gd name="connsiteX45" fmla="*/ 596589 w 914772"/>
                <a:gd name="connsiteY45" fmla="*/ 476068 h 1060165"/>
                <a:gd name="connsiteX46" fmla="*/ 594997 w 914772"/>
                <a:gd name="connsiteY46" fmla="*/ 476560 h 1060165"/>
                <a:gd name="connsiteX47" fmla="*/ 481534 w 914772"/>
                <a:gd name="connsiteY47" fmla="*/ 476741 h 1060165"/>
                <a:gd name="connsiteX48" fmla="*/ 467007 w 914772"/>
                <a:gd name="connsiteY48" fmla="*/ 465828 h 1060165"/>
                <a:gd name="connsiteX49" fmla="*/ 464819 w 914772"/>
                <a:gd name="connsiteY49" fmla="*/ 447791 h 1060165"/>
                <a:gd name="connsiteX50" fmla="*/ 575151 w 914772"/>
                <a:gd name="connsiteY50" fmla="*/ 300081 h 1060165"/>
                <a:gd name="connsiteX51" fmla="*/ 596589 w 914772"/>
                <a:gd name="connsiteY51" fmla="*/ 285568 h 1060165"/>
                <a:gd name="connsiteX52" fmla="*/ 594997 w 914772"/>
                <a:gd name="connsiteY52" fmla="*/ 286060 h 1060165"/>
                <a:gd name="connsiteX53" fmla="*/ 481534 w 914772"/>
                <a:gd name="connsiteY53" fmla="*/ 286241 h 1060165"/>
                <a:gd name="connsiteX54" fmla="*/ 467007 w 914772"/>
                <a:gd name="connsiteY54" fmla="*/ 275328 h 1060165"/>
                <a:gd name="connsiteX55" fmla="*/ 464819 w 914772"/>
                <a:gd name="connsiteY55" fmla="*/ 257291 h 1060165"/>
                <a:gd name="connsiteX56" fmla="*/ 642170 w 914772"/>
                <a:gd name="connsiteY56" fmla="*/ 64212 h 1060165"/>
                <a:gd name="connsiteX57" fmla="*/ 846978 w 914772"/>
                <a:gd name="connsiteY57" fmla="*/ 0 h 1060165"/>
                <a:gd name="connsiteX58" fmla="*/ 67795 w 914772"/>
                <a:gd name="connsiteY58" fmla="*/ 0 h 1060165"/>
                <a:gd name="connsiteX59" fmla="*/ 272602 w 914772"/>
                <a:gd name="connsiteY59" fmla="*/ 64212 h 1060165"/>
                <a:gd name="connsiteX60" fmla="*/ 449953 w 914772"/>
                <a:gd name="connsiteY60" fmla="*/ 257291 h 1060165"/>
                <a:gd name="connsiteX61" fmla="*/ 447765 w 914772"/>
                <a:gd name="connsiteY61" fmla="*/ 275328 h 1060165"/>
                <a:gd name="connsiteX62" fmla="*/ 433238 w 914772"/>
                <a:gd name="connsiteY62" fmla="*/ 286241 h 1060165"/>
                <a:gd name="connsiteX63" fmla="*/ 319775 w 914772"/>
                <a:gd name="connsiteY63" fmla="*/ 286060 h 1060165"/>
                <a:gd name="connsiteX64" fmla="*/ 318183 w 914772"/>
                <a:gd name="connsiteY64" fmla="*/ 285568 h 1060165"/>
                <a:gd name="connsiteX65" fmla="*/ 339621 w 914772"/>
                <a:gd name="connsiteY65" fmla="*/ 300081 h 1060165"/>
                <a:gd name="connsiteX66" fmla="*/ 449953 w 914772"/>
                <a:gd name="connsiteY66" fmla="*/ 447791 h 1060165"/>
                <a:gd name="connsiteX67" fmla="*/ 447765 w 914772"/>
                <a:gd name="connsiteY67" fmla="*/ 465828 h 1060165"/>
                <a:gd name="connsiteX68" fmla="*/ 433238 w 914772"/>
                <a:gd name="connsiteY68" fmla="*/ 476741 h 1060165"/>
                <a:gd name="connsiteX69" fmla="*/ 319775 w 914772"/>
                <a:gd name="connsiteY69" fmla="*/ 476560 h 1060165"/>
                <a:gd name="connsiteX70" fmla="*/ 318183 w 914772"/>
                <a:gd name="connsiteY70" fmla="*/ 476068 h 1060165"/>
                <a:gd name="connsiteX71" fmla="*/ 339621 w 914772"/>
                <a:gd name="connsiteY71" fmla="*/ 490581 h 1060165"/>
                <a:gd name="connsiteX72" fmla="*/ 449953 w 914772"/>
                <a:gd name="connsiteY72" fmla="*/ 638291 h 1060165"/>
                <a:gd name="connsiteX73" fmla="*/ 447765 w 914772"/>
                <a:gd name="connsiteY73" fmla="*/ 656328 h 1060165"/>
                <a:gd name="connsiteX74" fmla="*/ 433238 w 914772"/>
                <a:gd name="connsiteY74" fmla="*/ 667241 h 1060165"/>
                <a:gd name="connsiteX75" fmla="*/ 319775 w 914772"/>
                <a:gd name="connsiteY75" fmla="*/ 667060 h 1060165"/>
                <a:gd name="connsiteX76" fmla="*/ 318183 w 914772"/>
                <a:gd name="connsiteY76" fmla="*/ 666568 h 1060165"/>
                <a:gd name="connsiteX77" fmla="*/ 339621 w 914772"/>
                <a:gd name="connsiteY77" fmla="*/ 681081 h 1060165"/>
                <a:gd name="connsiteX78" fmla="*/ 449953 w 914772"/>
                <a:gd name="connsiteY78" fmla="*/ 828791 h 1060165"/>
                <a:gd name="connsiteX79" fmla="*/ 447765 w 914772"/>
                <a:gd name="connsiteY79" fmla="*/ 846828 h 1060165"/>
                <a:gd name="connsiteX80" fmla="*/ 433238 w 914772"/>
                <a:gd name="connsiteY80" fmla="*/ 857741 h 1060165"/>
                <a:gd name="connsiteX81" fmla="*/ 319775 w 914772"/>
                <a:gd name="connsiteY81" fmla="*/ 857560 h 1060165"/>
                <a:gd name="connsiteX82" fmla="*/ 305238 w 914772"/>
                <a:gd name="connsiteY82" fmla="*/ 853068 h 1060165"/>
                <a:gd name="connsiteX83" fmla="*/ 339621 w 914772"/>
                <a:gd name="connsiteY83" fmla="*/ 876344 h 1060165"/>
                <a:gd name="connsiteX84" fmla="*/ 449953 w 914772"/>
                <a:gd name="connsiteY84" fmla="*/ 1024054 h 1060165"/>
                <a:gd name="connsiteX85" fmla="*/ 447765 w 914772"/>
                <a:gd name="connsiteY85" fmla="*/ 1042091 h 1060165"/>
                <a:gd name="connsiteX86" fmla="*/ 433238 w 914772"/>
                <a:gd name="connsiteY86" fmla="*/ 1053004 h 1060165"/>
                <a:gd name="connsiteX87" fmla="*/ 177351 w 914772"/>
                <a:gd name="connsiteY87" fmla="*/ 995953 h 1060165"/>
                <a:gd name="connsiteX88" fmla="*/ 0 w 914772"/>
                <a:gd name="connsiteY88" fmla="*/ 802874 h 1060165"/>
                <a:gd name="connsiteX89" fmla="*/ 2188 w 914772"/>
                <a:gd name="connsiteY89" fmla="*/ 784837 h 1060165"/>
                <a:gd name="connsiteX90" fmla="*/ 16715 w 914772"/>
                <a:gd name="connsiteY90" fmla="*/ 773924 h 1060165"/>
                <a:gd name="connsiteX91" fmla="*/ 67795 w 914772"/>
                <a:gd name="connsiteY91" fmla="*/ 766763 h 1060165"/>
                <a:gd name="connsiteX92" fmla="*/ 147061 w 914772"/>
                <a:gd name="connsiteY92" fmla="*/ 780185 h 1060165"/>
                <a:gd name="connsiteX93" fmla="*/ 110332 w 914772"/>
                <a:gd name="connsiteY93" fmla="*/ 755321 h 1060165"/>
                <a:gd name="connsiteX94" fmla="*/ 0 w 914772"/>
                <a:gd name="connsiteY94" fmla="*/ 607611 h 1060165"/>
                <a:gd name="connsiteX95" fmla="*/ 2188 w 914772"/>
                <a:gd name="connsiteY95" fmla="*/ 589574 h 1060165"/>
                <a:gd name="connsiteX96" fmla="*/ 16715 w 914772"/>
                <a:gd name="connsiteY96" fmla="*/ 578661 h 1060165"/>
                <a:gd name="connsiteX97" fmla="*/ 67795 w 914772"/>
                <a:gd name="connsiteY97" fmla="*/ 571500 h 1060165"/>
                <a:gd name="connsiteX98" fmla="*/ 137679 w 914772"/>
                <a:gd name="connsiteY98" fmla="*/ 583333 h 1060165"/>
                <a:gd name="connsiteX99" fmla="*/ 110332 w 914772"/>
                <a:gd name="connsiteY99" fmla="*/ 564821 h 1060165"/>
                <a:gd name="connsiteX100" fmla="*/ 0 w 914772"/>
                <a:gd name="connsiteY100" fmla="*/ 417111 h 1060165"/>
                <a:gd name="connsiteX101" fmla="*/ 2188 w 914772"/>
                <a:gd name="connsiteY101" fmla="*/ 399074 h 1060165"/>
                <a:gd name="connsiteX102" fmla="*/ 16715 w 914772"/>
                <a:gd name="connsiteY102" fmla="*/ 388161 h 1060165"/>
                <a:gd name="connsiteX103" fmla="*/ 67795 w 914772"/>
                <a:gd name="connsiteY103" fmla="*/ 381000 h 1060165"/>
                <a:gd name="connsiteX104" fmla="*/ 137679 w 914772"/>
                <a:gd name="connsiteY104" fmla="*/ 392833 h 1060165"/>
                <a:gd name="connsiteX105" fmla="*/ 110332 w 914772"/>
                <a:gd name="connsiteY105" fmla="*/ 374321 h 1060165"/>
                <a:gd name="connsiteX106" fmla="*/ 0 w 914772"/>
                <a:gd name="connsiteY106" fmla="*/ 226611 h 1060165"/>
                <a:gd name="connsiteX107" fmla="*/ 2188 w 914772"/>
                <a:gd name="connsiteY107" fmla="*/ 208574 h 1060165"/>
                <a:gd name="connsiteX108" fmla="*/ 16715 w 914772"/>
                <a:gd name="connsiteY108" fmla="*/ 197661 h 1060165"/>
                <a:gd name="connsiteX109" fmla="*/ 67795 w 914772"/>
                <a:gd name="connsiteY109" fmla="*/ 190500 h 1060165"/>
                <a:gd name="connsiteX110" fmla="*/ 137679 w 914772"/>
                <a:gd name="connsiteY110" fmla="*/ 202333 h 1060165"/>
                <a:gd name="connsiteX111" fmla="*/ 110332 w 914772"/>
                <a:gd name="connsiteY111" fmla="*/ 183821 h 1060165"/>
                <a:gd name="connsiteX112" fmla="*/ 0 w 914772"/>
                <a:gd name="connsiteY112" fmla="*/ 36111 h 1060165"/>
                <a:gd name="connsiteX113" fmla="*/ 2188 w 914772"/>
                <a:gd name="connsiteY113" fmla="*/ 18074 h 1060165"/>
                <a:gd name="connsiteX114" fmla="*/ 16715 w 914772"/>
                <a:gd name="connsiteY114" fmla="*/ 7161 h 1060165"/>
                <a:gd name="connsiteX115" fmla="*/ 67795 w 914772"/>
                <a:gd name="connsiteY115" fmla="*/ 0 h 106016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  <a:cxn ang="0">
                  <a:pos x="connsiteX55" y="connsiteY55"/>
                </a:cxn>
                <a:cxn ang="0">
                  <a:pos x="connsiteX56" y="connsiteY56"/>
                </a:cxn>
                <a:cxn ang="0">
                  <a:pos x="connsiteX57" y="connsiteY57"/>
                </a:cxn>
                <a:cxn ang="0">
                  <a:pos x="connsiteX58" y="connsiteY58"/>
                </a:cxn>
                <a:cxn ang="0">
                  <a:pos x="connsiteX59" y="connsiteY59"/>
                </a:cxn>
                <a:cxn ang="0">
                  <a:pos x="connsiteX60" y="connsiteY60"/>
                </a:cxn>
                <a:cxn ang="0">
                  <a:pos x="connsiteX61" y="connsiteY61"/>
                </a:cxn>
                <a:cxn ang="0">
                  <a:pos x="connsiteX62" y="connsiteY62"/>
                </a:cxn>
                <a:cxn ang="0">
                  <a:pos x="connsiteX63" y="connsiteY63"/>
                </a:cxn>
                <a:cxn ang="0">
                  <a:pos x="connsiteX64" y="connsiteY64"/>
                </a:cxn>
                <a:cxn ang="0">
                  <a:pos x="connsiteX65" y="connsiteY65"/>
                </a:cxn>
                <a:cxn ang="0">
                  <a:pos x="connsiteX66" y="connsiteY66"/>
                </a:cxn>
                <a:cxn ang="0">
                  <a:pos x="connsiteX67" y="connsiteY67"/>
                </a:cxn>
                <a:cxn ang="0">
                  <a:pos x="connsiteX68" y="connsiteY68"/>
                </a:cxn>
                <a:cxn ang="0">
                  <a:pos x="connsiteX69" y="connsiteY69"/>
                </a:cxn>
                <a:cxn ang="0">
                  <a:pos x="connsiteX70" y="connsiteY70"/>
                </a:cxn>
                <a:cxn ang="0">
                  <a:pos x="connsiteX71" y="connsiteY71"/>
                </a:cxn>
                <a:cxn ang="0">
                  <a:pos x="connsiteX72" y="connsiteY72"/>
                </a:cxn>
                <a:cxn ang="0">
                  <a:pos x="connsiteX73" y="connsiteY73"/>
                </a:cxn>
                <a:cxn ang="0">
                  <a:pos x="connsiteX74" y="connsiteY74"/>
                </a:cxn>
                <a:cxn ang="0">
                  <a:pos x="connsiteX75" y="connsiteY75"/>
                </a:cxn>
                <a:cxn ang="0">
                  <a:pos x="connsiteX76" y="connsiteY76"/>
                </a:cxn>
                <a:cxn ang="0">
                  <a:pos x="connsiteX77" y="connsiteY77"/>
                </a:cxn>
                <a:cxn ang="0">
                  <a:pos x="connsiteX78" y="connsiteY78"/>
                </a:cxn>
                <a:cxn ang="0">
                  <a:pos x="connsiteX79" y="connsiteY79"/>
                </a:cxn>
                <a:cxn ang="0">
                  <a:pos x="connsiteX80" y="connsiteY80"/>
                </a:cxn>
                <a:cxn ang="0">
                  <a:pos x="connsiteX81" y="connsiteY81"/>
                </a:cxn>
                <a:cxn ang="0">
                  <a:pos x="connsiteX82" y="connsiteY82"/>
                </a:cxn>
                <a:cxn ang="0">
                  <a:pos x="connsiteX83" y="connsiteY83"/>
                </a:cxn>
                <a:cxn ang="0">
                  <a:pos x="connsiteX84" y="connsiteY84"/>
                </a:cxn>
                <a:cxn ang="0">
                  <a:pos x="connsiteX85" y="connsiteY85"/>
                </a:cxn>
                <a:cxn ang="0">
                  <a:pos x="connsiteX86" y="connsiteY86"/>
                </a:cxn>
                <a:cxn ang="0">
                  <a:pos x="connsiteX87" y="connsiteY87"/>
                </a:cxn>
                <a:cxn ang="0">
                  <a:pos x="connsiteX88" y="connsiteY88"/>
                </a:cxn>
                <a:cxn ang="0">
                  <a:pos x="connsiteX89" y="connsiteY89"/>
                </a:cxn>
                <a:cxn ang="0">
                  <a:pos x="connsiteX90" y="connsiteY90"/>
                </a:cxn>
                <a:cxn ang="0">
                  <a:pos x="connsiteX91" y="connsiteY91"/>
                </a:cxn>
                <a:cxn ang="0">
                  <a:pos x="connsiteX92" y="connsiteY92"/>
                </a:cxn>
                <a:cxn ang="0">
                  <a:pos x="connsiteX93" y="connsiteY93"/>
                </a:cxn>
                <a:cxn ang="0">
                  <a:pos x="connsiteX94" y="connsiteY94"/>
                </a:cxn>
                <a:cxn ang="0">
                  <a:pos x="connsiteX95" y="connsiteY95"/>
                </a:cxn>
                <a:cxn ang="0">
                  <a:pos x="connsiteX96" y="connsiteY96"/>
                </a:cxn>
                <a:cxn ang="0">
                  <a:pos x="connsiteX97" y="connsiteY97"/>
                </a:cxn>
                <a:cxn ang="0">
                  <a:pos x="connsiteX98" y="connsiteY98"/>
                </a:cxn>
                <a:cxn ang="0">
                  <a:pos x="connsiteX99" y="connsiteY99"/>
                </a:cxn>
                <a:cxn ang="0">
                  <a:pos x="connsiteX100" y="connsiteY100"/>
                </a:cxn>
                <a:cxn ang="0">
                  <a:pos x="connsiteX101" y="connsiteY101"/>
                </a:cxn>
                <a:cxn ang="0">
                  <a:pos x="connsiteX102" y="connsiteY102"/>
                </a:cxn>
                <a:cxn ang="0">
                  <a:pos x="connsiteX103" y="connsiteY103"/>
                </a:cxn>
                <a:cxn ang="0">
                  <a:pos x="connsiteX104" y="connsiteY104"/>
                </a:cxn>
                <a:cxn ang="0">
                  <a:pos x="connsiteX105" y="connsiteY105"/>
                </a:cxn>
                <a:cxn ang="0">
                  <a:pos x="connsiteX106" y="connsiteY106"/>
                </a:cxn>
                <a:cxn ang="0">
                  <a:pos x="connsiteX107" y="connsiteY107"/>
                </a:cxn>
                <a:cxn ang="0">
                  <a:pos x="connsiteX108" y="connsiteY108"/>
                </a:cxn>
                <a:cxn ang="0">
                  <a:pos x="connsiteX109" y="connsiteY109"/>
                </a:cxn>
                <a:cxn ang="0">
                  <a:pos x="connsiteX110" y="connsiteY110"/>
                </a:cxn>
                <a:cxn ang="0">
                  <a:pos x="connsiteX111" y="connsiteY111"/>
                </a:cxn>
                <a:cxn ang="0">
                  <a:pos x="connsiteX112" y="connsiteY112"/>
                </a:cxn>
                <a:cxn ang="0">
                  <a:pos x="connsiteX113" y="connsiteY113"/>
                </a:cxn>
                <a:cxn ang="0">
                  <a:pos x="connsiteX114" y="connsiteY114"/>
                </a:cxn>
                <a:cxn ang="0">
                  <a:pos x="connsiteX115" y="connsiteY115"/>
                </a:cxn>
              </a:cxnLst>
              <a:rect l="l" t="t" r="r" b="b"/>
              <a:pathLst>
                <a:path w="914772" h="1060165">
                  <a:moveTo>
                    <a:pt x="846978" y="0"/>
                  </a:moveTo>
                  <a:cubicBezTo>
                    <a:pt x="866114" y="-49"/>
                    <a:pt x="883366" y="2320"/>
                    <a:pt x="898057" y="7161"/>
                  </a:cubicBezTo>
                  <a:lnTo>
                    <a:pt x="912584" y="18074"/>
                  </a:lnTo>
                  <a:lnTo>
                    <a:pt x="914772" y="36111"/>
                  </a:lnTo>
                  <a:cubicBezTo>
                    <a:pt x="905312" y="81542"/>
                    <a:pt x="865058" y="135808"/>
                    <a:pt x="804440" y="183821"/>
                  </a:cubicBezTo>
                  <a:lnTo>
                    <a:pt x="777094" y="202334"/>
                  </a:lnTo>
                  <a:lnTo>
                    <a:pt x="846978" y="190500"/>
                  </a:lnTo>
                  <a:cubicBezTo>
                    <a:pt x="866114" y="190451"/>
                    <a:pt x="883366" y="192820"/>
                    <a:pt x="898057" y="197661"/>
                  </a:cubicBezTo>
                  <a:lnTo>
                    <a:pt x="912584" y="208574"/>
                  </a:lnTo>
                  <a:lnTo>
                    <a:pt x="914772" y="226611"/>
                  </a:lnTo>
                  <a:cubicBezTo>
                    <a:pt x="905312" y="272042"/>
                    <a:pt x="865058" y="326308"/>
                    <a:pt x="804440" y="374321"/>
                  </a:cubicBezTo>
                  <a:lnTo>
                    <a:pt x="777094" y="392834"/>
                  </a:lnTo>
                  <a:lnTo>
                    <a:pt x="846978" y="381000"/>
                  </a:lnTo>
                  <a:cubicBezTo>
                    <a:pt x="866114" y="380951"/>
                    <a:pt x="883366" y="383320"/>
                    <a:pt x="898057" y="388161"/>
                  </a:cubicBezTo>
                  <a:lnTo>
                    <a:pt x="912584" y="399074"/>
                  </a:lnTo>
                  <a:lnTo>
                    <a:pt x="914772" y="417111"/>
                  </a:lnTo>
                  <a:cubicBezTo>
                    <a:pt x="905312" y="462542"/>
                    <a:pt x="865058" y="516808"/>
                    <a:pt x="804440" y="564821"/>
                  </a:cubicBezTo>
                  <a:lnTo>
                    <a:pt x="777094" y="583334"/>
                  </a:lnTo>
                  <a:lnTo>
                    <a:pt x="846978" y="571500"/>
                  </a:lnTo>
                  <a:cubicBezTo>
                    <a:pt x="866114" y="571451"/>
                    <a:pt x="883366" y="573820"/>
                    <a:pt x="898057" y="578661"/>
                  </a:cubicBezTo>
                  <a:lnTo>
                    <a:pt x="912584" y="589574"/>
                  </a:lnTo>
                  <a:lnTo>
                    <a:pt x="914772" y="607611"/>
                  </a:lnTo>
                  <a:cubicBezTo>
                    <a:pt x="905312" y="653042"/>
                    <a:pt x="865058" y="707308"/>
                    <a:pt x="804440" y="755321"/>
                  </a:cubicBezTo>
                  <a:lnTo>
                    <a:pt x="767711" y="780185"/>
                  </a:lnTo>
                  <a:lnTo>
                    <a:pt x="846978" y="766763"/>
                  </a:lnTo>
                  <a:cubicBezTo>
                    <a:pt x="866114" y="766714"/>
                    <a:pt x="883366" y="769083"/>
                    <a:pt x="898057" y="773924"/>
                  </a:cubicBezTo>
                  <a:lnTo>
                    <a:pt x="912584" y="784837"/>
                  </a:lnTo>
                  <a:lnTo>
                    <a:pt x="914772" y="802874"/>
                  </a:lnTo>
                  <a:cubicBezTo>
                    <a:pt x="902159" y="863448"/>
                    <a:pt x="834800" y="939731"/>
                    <a:pt x="737421" y="995953"/>
                  </a:cubicBezTo>
                  <a:cubicBezTo>
                    <a:pt x="640042" y="1052175"/>
                    <a:pt x="540299" y="1072368"/>
                    <a:pt x="481534" y="1053004"/>
                  </a:cubicBezTo>
                  <a:lnTo>
                    <a:pt x="467007" y="1042091"/>
                  </a:lnTo>
                  <a:lnTo>
                    <a:pt x="464819" y="1024054"/>
                  </a:lnTo>
                  <a:cubicBezTo>
                    <a:pt x="474279" y="978624"/>
                    <a:pt x="514533" y="924357"/>
                    <a:pt x="575151" y="876344"/>
                  </a:cubicBezTo>
                  <a:lnTo>
                    <a:pt x="609534" y="853068"/>
                  </a:lnTo>
                  <a:lnTo>
                    <a:pt x="594997" y="857560"/>
                  </a:lnTo>
                  <a:cubicBezTo>
                    <a:pt x="550544" y="867216"/>
                    <a:pt x="510917" y="867423"/>
                    <a:pt x="481534" y="857741"/>
                  </a:cubicBezTo>
                  <a:lnTo>
                    <a:pt x="467007" y="846828"/>
                  </a:lnTo>
                  <a:lnTo>
                    <a:pt x="464819" y="828791"/>
                  </a:lnTo>
                  <a:cubicBezTo>
                    <a:pt x="474279" y="783361"/>
                    <a:pt x="514533" y="729094"/>
                    <a:pt x="575151" y="681081"/>
                  </a:cubicBezTo>
                  <a:lnTo>
                    <a:pt x="596589" y="666568"/>
                  </a:lnTo>
                  <a:lnTo>
                    <a:pt x="594997" y="667060"/>
                  </a:lnTo>
                  <a:cubicBezTo>
                    <a:pt x="550544" y="676716"/>
                    <a:pt x="510917" y="676923"/>
                    <a:pt x="481534" y="667241"/>
                  </a:cubicBezTo>
                  <a:lnTo>
                    <a:pt x="467007" y="656328"/>
                  </a:lnTo>
                  <a:lnTo>
                    <a:pt x="464819" y="638291"/>
                  </a:lnTo>
                  <a:cubicBezTo>
                    <a:pt x="474279" y="592861"/>
                    <a:pt x="514533" y="538594"/>
                    <a:pt x="575151" y="490581"/>
                  </a:cubicBezTo>
                  <a:lnTo>
                    <a:pt x="596589" y="476068"/>
                  </a:lnTo>
                  <a:lnTo>
                    <a:pt x="594997" y="476560"/>
                  </a:lnTo>
                  <a:cubicBezTo>
                    <a:pt x="550544" y="486216"/>
                    <a:pt x="510917" y="486423"/>
                    <a:pt x="481534" y="476741"/>
                  </a:cubicBezTo>
                  <a:lnTo>
                    <a:pt x="467007" y="465828"/>
                  </a:lnTo>
                  <a:lnTo>
                    <a:pt x="464819" y="447791"/>
                  </a:lnTo>
                  <a:cubicBezTo>
                    <a:pt x="474279" y="402361"/>
                    <a:pt x="514533" y="348094"/>
                    <a:pt x="575151" y="300081"/>
                  </a:cubicBezTo>
                  <a:lnTo>
                    <a:pt x="596589" y="285568"/>
                  </a:lnTo>
                  <a:lnTo>
                    <a:pt x="594997" y="286060"/>
                  </a:lnTo>
                  <a:cubicBezTo>
                    <a:pt x="550544" y="295716"/>
                    <a:pt x="510917" y="295923"/>
                    <a:pt x="481534" y="286241"/>
                  </a:cubicBezTo>
                  <a:lnTo>
                    <a:pt x="467007" y="275328"/>
                  </a:lnTo>
                  <a:lnTo>
                    <a:pt x="464819" y="257291"/>
                  </a:lnTo>
                  <a:cubicBezTo>
                    <a:pt x="477432" y="196717"/>
                    <a:pt x="544791" y="120434"/>
                    <a:pt x="642170" y="64212"/>
                  </a:cubicBezTo>
                  <a:cubicBezTo>
                    <a:pt x="715205" y="22045"/>
                    <a:pt x="789569" y="145"/>
                    <a:pt x="846978" y="0"/>
                  </a:cubicBezTo>
                  <a:close/>
                  <a:moveTo>
                    <a:pt x="67795" y="0"/>
                  </a:moveTo>
                  <a:cubicBezTo>
                    <a:pt x="125203" y="145"/>
                    <a:pt x="199567" y="22045"/>
                    <a:pt x="272602" y="64212"/>
                  </a:cubicBezTo>
                  <a:cubicBezTo>
                    <a:pt x="369981" y="120434"/>
                    <a:pt x="437340" y="196717"/>
                    <a:pt x="449953" y="257291"/>
                  </a:cubicBezTo>
                  <a:lnTo>
                    <a:pt x="447765" y="275328"/>
                  </a:lnTo>
                  <a:lnTo>
                    <a:pt x="433238" y="286241"/>
                  </a:lnTo>
                  <a:cubicBezTo>
                    <a:pt x="403856" y="295923"/>
                    <a:pt x="364229" y="295716"/>
                    <a:pt x="319775" y="286060"/>
                  </a:cubicBezTo>
                  <a:lnTo>
                    <a:pt x="318183" y="285568"/>
                  </a:lnTo>
                  <a:lnTo>
                    <a:pt x="339621" y="300081"/>
                  </a:lnTo>
                  <a:cubicBezTo>
                    <a:pt x="400239" y="348094"/>
                    <a:pt x="440493" y="402361"/>
                    <a:pt x="449953" y="447791"/>
                  </a:cubicBezTo>
                  <a:lnTo>
                    <a:pt x="447765" y="465828"/>
                  </a:lnTo>
                  <a:lnTo>
                    <a:pt x="433238" y="476741"/>
                  </a:lnTo>
                  <a:cubicBezTo>
                    <a:pt x="403856" y="486423"/>
                    <a:pt x="364229" y="486216"/>
                    <a:pt x="319775" y="476560"/>
                  </a:cubicBezTo>
                  <a:lnTo>
                    <a:pt x="318183" y="476068"/>
                  </a:lnTo>
                  <a:lnTo>
                    <a:pt x="339621" y="490581"/>
                  </a:lnTo>
                  <a:cubicBezTo>
                    <a:pt x="400239" y="538594"/>
                    <a:pt x="440493" y="592861"/>
                    <a:pt x="449953" y="638291"/>
                  </a:cubicBezTo>
                  <a:lnTo>
                    <a:pt x="447765" y="656328"/>
                  </a:lnTo>
                  <a:lnTo>
                    <a:pt x="433238" y="667241"/>
                  </a:lnTo>
                  <a:cubicBezTo>
                    <a:pt x="403856" y="676923"/>
                    <a:pt x="364229" y="676716"/>
                    <a:pt x="319775" y="667060"/>
                  </a:cubicBezTo>
                  <a:lnTo>
                    <a:pt x="318183" y="666568"/>
                  </a:lnTo>
                  <a:lnTo>
                    <a:pt x="339621" y="681081"/>
                  </a:lnTo>
                  <a:cubicBezTo>
                    <a:pt x="400239" y="729094"/>
                    <a:pt x="440493" y="783361"/>
                    <a:pt x="449953" y="828791"/>
                  </a:cubicBezTo>
                  <a:lnTo>
                    <a:pt x="447765" y="846828"/>
                  </a:lnTo>
                  <a:lnTo>
                    <a:pt x="433238" y="857741"/>
                  </a:lnTo>
                  <a:cubicBezTo>
                    <a:pt x="403856" y="867423"/>
                    <a:pt x="364229" y="867216"/>
                    <a:pt x="319775" y="857560"/>
                  </a:cubicBezTo>
                  <a:lnTo>
                    <a:pt x="305238" y="853068"/>
                  </a:lnTo>
                  <a:lnTo>
                    <a:pt x="339621" y="876344"/>
                  </a:lnTo>
                  <a:cubicBezTo>
                    <a:pt x="400239" y="924357"/>
                    <a:pt x="440493" y="978624"/>
                    <a:pt x="449953" y="1024054"/>
                  </a:cubicBezTo>
                  <a:lnTo>
                    <a:pt x="447765" y="1042091"/>
                  </a:lnTo>
                  <a:lnTo>
                    <a:pt x="433238" y="1053004"/>
                  </a:lnTo>
                  <a:cubicBezTo>
                    <a:pt x="374473" y="1072368"/>
                    <a:pt x="274730" y="1052175"/>
                    <a:pt x="177351" y="995953"/>
                  </a:cubicBezTo>
                  <a:cubicBezTo>
                    <a:pt x="79972" y="939731"/>
                    <a:pt x="12613" y="863448"/>
                    <a:pt x="0" y="802874"/>
                  </a:cubicBezTo>
                  <a:lnTo>
                    <a:pt x="2188" y="784837"/>
                  </a:lnTo>
                  <a:lnTo>
                    <a:pt x="16715" y="773924"/>
                  </a:lnTo>
                  <a:cubicBezTo>
                    <a:pt x="31406" y="769083"/>
                    <a:pt x="48658" y="766714"/>
                    <a:pt x="67795" y="766763"/>
                  </a:cubicBezTo>
                  <a:lnTo>
                    <a:pt x="147061" y="780185"/>
                  </a:lnTo>
                  <a:lnTo>
                    <a:pt x="110332" y="755321"/>
                  </a:lnTo>
                  <a:cubicBezTo>
                    <a:pt x="49714" y="707308"/>
                    <a:pt x="9460" y="653042"/>
                    <a:pt x="0" y="607611"/>
                  </a:cubicBezTo>
                  <a:lnTo>
                    <a:pt x="2188" y="589574"/>
                  </a:lnTo>
                  <a:lnTo>
                    <a:pt x="16715" y="578661"/>
                  </a:lnTo>
                  <a:cubicBezTo>
                    <a:pt x="31406" y="573820"/>
                    <a:pt x="48658" y="571451"/>
                    <a:pt x="67795" y="571500"/>
                  </a:cubicBezTo>
                  <a:lnTo>
                    <a:pt x="137679" y="583333"/>
                  </a:lnTo>
                  <a:lnTo>
                    <a:pt x="110332" y="564821"/>
                  </a:lnTo>
                  <a:cubicBezTo>
                    <a:pt x="49714" y="516808"/>
                    <a:pt x="9460" y="462542"/>
                    <a:pt x="0" y="417111"/>
                  </a:cubicBezTo>
                  <a:lnTo>
                    <a:pt x="2188" y="399074"/>
                  </a:lnTo>
                  <a:lnTo>
                    <a:pt x="16715" y="388161"/>
                  </a:lnTo>
                  <a:cubicBezTo>
                    <a:pt x="31406" y="383320"/>
                    <a:pt x="48658" y="380951"/>
                    <a:pt x="67795" y="381000"/>
                  </a:cubicBezTo>
                  <a:lnTo>
                    <a:pt x="137679" y="392833"/>
                  </a:lnTo>
                  <a:lnTo>
                    <a:pt x="110332" y="374321"/>
                  </a:lnTo>
                  <a:cubicBezTo>
                    <a:pt x="49714" y="326308"/>
                    <a:pt x="9460" y="272042"/>
                    <a:pt x="0" y="226611"/>
                  </a:cubicBezTo>
                  <a:lnTo>
                    <a:pt x="2188" y="208574"/>
                  </a:lnTo>
                  <a:lnTo>
                    <a:pt x="16715" y="197661"/>
                  </a:lnTo>
                  <a:cubicBezTo>
                    <a:pt x="31406" y="192820"/>
                    <a:pt x="48658" y="190451"/>
                    <a:pt x="67795" y="190500"/>
                  </a:cubicBezTo>
                  <a:lnTo>
                    <a:pt x="137679" y="202333"/>
                  </a:lnTo>
                  <a:lnTo>
                    <a:pt x="110332" y="183821"/>
                  </a:lnTo>
                  <a:cubicBezTo>
                    <a:pt x="49714" y="135808"/>
                    <a:pt x="9460" y="81542"/>
                    <a:pt x="0" y="36111"/>
                  </a:cubicBezTo>
                  <a:lnTo>
                    <a:pt x="2188" y="18074"/>
                  </a:lnTo>
                  <a:lnTo>
                    <a:pt x="16715" y="7161"/>
                  </a:lnTo>
                  <a:cubicBezTo>
                    <a:pt x="31406" y="2320"/>
                    <a:pt x="48658" y="-49"/>
                    <a:pt x="67795" y="0"/>
                  </a:cubicBezTo>
                  <a:close/>
                </a:path>
              </a:pathLst>
            </a:custGeom>
            <a:solidFill>
              <a:srgbClr val="339933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421" name="フリーフォーム: 図形 420">
              <a:extLst>
                <a:ext uri="{FF2B5EF4-FFF2-40B4-BE49-F238E27FC236}">
                  <a16:creationId xmlns:a16="http://schemas.microsoft.com/office/drawing/2014/main" id="{324C222D-219E-4606-8EA1-070AF7A989ED}"/>
                </a:ext>
              </a:extLst>
            </p:cNvPr>
            <p:cNvSpPr/>
            <p:nvPr/>
          </p:nvSpPr>
          <p:spPr>
            <a:xfrm rot="2562382">
              <a:off x="5189223" y="2955041"/>
              <a:ext cx="224605" cy="418164"/>
            </a:xfrm>
            <a:custGeom>
              <a:avLst/>
              <a:gdLst>
                <a:gd name="connsiteX0" fmla="*/ 846978 w 914772"/>
                <a:gd name="connsiteY0" fmla="*/ 0 h 1060165"/>
                <a:gd name="connsiteX1" fmla="*/ 898057 w 914772"/>
                <a:gd name="connsiteY1" fmla="*/ 7161 h 1060165"/>
                <a:gd name="connsiteX2" fmla="*/ 912584 w 914772"/>
                <a:gd name="connsiteY2" fmla="*/ 18074 h 1060165"/>
                <a:gd name="connsiteX3" fmla="*/ 914772 w 914772"/>
                <a:gd name="connsiteY3" fmla="*/ 36111 h 1060165"/>
                <a:gd name="connsiteX4" fmla="*/ 804440 w 914772"/>
                <a:gd name="connsiteY4" fmla="*/ 183821 h 1060165"/>
                <a:gd name="connsiteX5" fmla="*/ 777094 w 914772"/>
                <a:gd name="connsiteY5" fmla="*/ 202334 h 1060165"/>
                <a:gd name="connsiteX6" fmla="*/ 846978 w 914772"/>
                <a:gd name="connsiteY6" fmla="*/ 190500 h 1060165"/>
                <a:gd name="connsiteX7" fmla="*/ 898057 w 914772"/>
                <a:gd name="connsiteY7" fmla="*/ 197661 h 1060165"/>
                <a:gd name="connsiteX8" fmla="*/ 912584 w 914772"/>
                <a:gd name="connsiteY8" fmla="*/ 208574 h 1060165"/>
                <a:gd name="connsiteX9" fmla="*/ 914772 w 914772"/>
                <a:gd name="connsiteY9" fmla="*/ 226611 h 1060165"/>
                <a:gd name="connsiteX10" fmla="*/ 804440 w 914772"/>
                <a:gd name="connsiteY10" fmla="*/ 374321 h 1060165"/>
                <a:gd name="connsiteX11" fmla="*/ 777094 w 914772"/>
                <a:gd name="connsiteY11" fmla="*/ 392834 h 1060165"/>
                <a:gd name="connsiteX12" fmla="*/ 846978 w 914772"/>
                <a:gd name="connsiteY12" fmla="*/ 381000 h 1060165"/>
                <a:gd name="connsiteX13" fmla="*/ 898057 w 914772"/>
                <a:gd name="connsiteY13" fmla="*/ 388161 h 1060165"/>
                <a:gd name="connsiteX14" fmla="*/ 912584 w 914772"/>
                <a:gd name="connsiteY14" fmla="*/ 399074 h 1060165"/>
                <a:gd name="connsiteX15" fmla="*/ 914772 w 914772"/>
                <a:gd name="connsiteY15" fmla="*/ 417111 h 1060165"/>
                <a:gd name="connsiteX16" fmla="*/ 804440 w 914772"/>
                <a:gd name="connsiteY16" fmla="*/ 564821 h 1060165"/>
                <a:gd name="connsiteX17" fmla="*/ 777094 w 914772"/>
                <a:gd name="connsiteY17" fmla="*/ 583334 h 1060165"/>
                <a:gd name="connsiteX18" fmla="*/ 846978 w 914772"/>
                <a:gd name="connsiteY18" fmla="*/ 571500 h 1060165"/>
                <a:gd name="connsiteX19" fmla="*/ 898057 w 914772"/>
                <a:gd name="connsiteY19" fmla="*/ 578661 h 1060165"/>
                <a:gd name="connsiteX20" fmla="*/ 912584 w 914772"/>
                <a:gd name="connsiteY20" fmla="*/ 589574 h 1060165"/>
                <a:gd name="connsiteX21" fmla="*/ 914772 w 914772"/>
                <a:gd name="connsiteY21" fmla="*/ 607611 h 1060165"/>
                <a:gd name="connsiteX22" fmla="*/ 804440 w 914772"/>
                <a:gd name="connsiteY22" fmla="*/ 755321 h 1060165"/>
                <a:gd name="connsiteX23" fmla="*/ 767711 w 914772"/>
                <a:gd name="connsiteY23" fmla="*/ 780185 h 1060165"/>
                <a:gd name="connsiteX24" fmla="*/ 846978 w 914772"/>
                <a:gd name="connsiteY24" fmla="*/ 766763 h 1060165"/>
                <a:gd name="connsiteX25" fmla="*/ 898057 w 914772"/>
                <a:gd name="connsiteY25" fmla="*/ 773924 h 1060165"/>
                <a:gd name="connsiteX26" fmla="*/ 912584 w 914772"/>
                <a:gd name="connsiteY26" fmla="*/ 784837 h 1060165"/>
                <a:gd name="connsiteX27" fmla="*/ 914772 w 914772"/>
                <a:gd name="connsiteY27" fmla="*/ 802874 h 1060165"/>
                <a:gd name="connsiteX28" fmla="*/ 737421 w 914772"/>
                <a:gd name="connsiteY28" fmla="*/ 995953 h 1060165"/>
                <a:gd name="connsiteX29" fmla="*/ 481534 w 914772"/>
                <a:gd name="connsiteY29" fmla="*/ 1053004 h 1060165"/>
                <a:gd name="connsiteX30" fmla="*/ 467007 w 914772"/>
                <a:gd name="connsiteY30" fmla="*/ 1042091 h 1060165"/>
                <a:gd name="connsiteX31" fmla="*/ 464819 w 914772"/>
                <a:gd name="connsiteY31" fmla="*/ 1024054 h 1060165"/>
                <a:gd name="connsiteX32" fmla="*/ 575151 w 914772"/>
                <a:gd name="connsiteY32" fmla="*/ 876344 h 1060165"/>
                <a:gd name="connsiteX33" fmla="*/ 609534 w 914772"/>
                <a:gd name="connsiteY33" fmla="*/ 853068 h 1060165"/>
                <a:gd name="connsiteX34" fmla="*/ 594997 w 914772"/>
                <a:gd name="connsiteY34" fmla="*/ 857560 h 1060165"/>
                <a:gd name="connsiteX35" fmla="*/ 481534 w 914772"/>
                <a:gd name="connsiteY35" fmla="*/ 857741 h 1060165"/>
                <a:gd name="connsiteX36" fmla="*/ 467007 w 914772"/>
                <a:gd name="connsiteY36" fmla="*/ 846828 h 1060165"/>
                <a:gd name="connsiteX37" fmla="*/ 464819 w 914772"/>
                <a:gd name="connsiteY37" fmla="*/ 828791 h 1060165"/>
                <a:gd name="connsiteX38" fmla="*/ 575151 w 914772"/>
                <a:gd name="connsiteY38" fmla="*/ 681081 h 1060165"/>
                <a:gd name="connsiteX39" fmla="*/ 596589 w 914772"/>
                <a:gd name="connsiteY39" fmla="*/ 666568 h 1060165"/>
                <a:gd name="connsiteX40" fmla="*/ 594997 w 914772"/>
                <a:gd name="connsiteY40" fmla="*/ 667060 h 1060165"/>
                <a:gd name="connsiteX41" fmla="*/ 481534 w 914772"/>
                <a:gd name="connsiteY41" fmla="*/ 667241 h 1060165"/>
                <a:gd name="connsiteX42" fmla="*/ 467007 w 914772"/>
                <a:gd name="connsiteY42" fmla="*/ 656328 h 1060165"/>
                <a:gd name="connsiteX43" fmla="*/ 464819 w 914772"/>
                <a:gd name="connsiteY43" fmla="*/ 638291 h 1060165"/>
                <a:gd name="connsiteX44" fmla="*/ 575151 w 914772"/>
                <a:gd name="connsiteY44" fmla="*/ 490581 h 1060165"/>
                <a:gd name="connsiteX45" fmla="*/ 596589 w 914772"/>
                <a:gd name="connsiteY45" fmla="*/ 476068 h 1060165"/>
                <a:gd name="connsiteX46" fmla="*/ 594997 w 914772"/>
                <a:gd name="connsiteY46" fmla="*/ 476560 h 1060165"/>
                <a:gd name="connsiteX47" fmla="*/ 481534 w 914772"/>
                <a:gd name="connsiteY47" fmla="*/ 476741 h 1060165"/>
                <a:gd name="connsiteX48" fmla="*/ 467007 w 914772"/>
                <a:gd name="connsiteY48" fmla="*/ 465828 h 1060165"/>
                <a:gd name="connsiteX49" fmla="*/ 464819 w 914772"/>
                <a:gd name="connsiteY49" fmla="*/ 447791 h 1060165"/>
                <a:gd name="connsiteX50" fmla="*/ 575151 w 914772"/>
                <a:gd name="connsiteY50" fmla="*/ 300081 h 1060165"/>
                <a:gd name="connsiteX51" fmla="*/ 596589 w 914772"/>
                <a:gd name="connsiteY51" fmla="*/ 285568 h 1060165"/>
                <a:gd name="connsiteX52" fmla="*/ 594997 w 914772"/>
                <a:gd name="connsiteY52" fmla="*/ 286060 h 1060165"/>
                <a:gd name="connsiteX53" fmla="*/ 481534 w 914772"/>
                <a:gd name="connsiteY53" fmla="*/ 286241 h 1060165"/>
                <a:gd name="connsiteX54" fmla="*/ 467007 w 914772"/>
                <a:gd name="connsiteY54" fmla="*/ 275328 h 1060165"/>
                <a:gd name="connsiteX55" fmla="*/ 464819 w 914772"/>
                <a:gd name="connsiteY55" fmla="*/ 257291 h 1060165"/>
                <a:gd name="connsiteX56" fmla="*/ 642170 w 914772"/>
                <a:gd name="connsiteY56" fmla="*/ 64212 h 1060165"/>
                <a:gd name="connsiteX57" fmla="*/ 846978 w 914772"/>
                <a:gd name="connsiteY57" fmla="*/ 0 h 1060165"/>
                <a:gd name="connsiteX58" fmla="*/ 67795 w 914772"/>
                <a:gd name="connsiteY58" fmla="*/ 0 h 1060165"/>
                <a:gd name="connsiteX59" fmla="*/ 272602 w 914772"/>
                <a:gd name="connsiteY59" fmla="*/ 64212 h 1060165"/>
                <a:gd name="connsiteX60" fmla="*/ 449953 w 914772"/>
                <a:gd name="connsiteY60" fmla="*/ 257291 h 1060165"/>
                <a:gd name="connsiteX61" fmla="*/ 447765 w 914772"/>
                <a:gd name="connsiteY61" fmla="*/ 275328 h 1060165"/>
                <a:gd name="connsiteX62" fmla="*/ 433238 w 914772"/>
                <a:gd name="connsiteY62" fmla="*/ 286241 h 1060165"/>
                <a:gd name="connsiteX63" fmla="*/ 319775 w 914772"/>
                <a:gd name="connsiteY63" fmla="*/ 286060 h 1060165"/>
                <a:gd name="connsiteX64" fmla="*/ 318183 w 914772"/>
                <a:gd name="connsiteY64" fmla="*/ 285568 h 1060165"/>
                <a:gd name="connsiteX65" fmla="*/ 339621 w 914772"/>
                <a:gd name="connsiteY65" fmla="*/ 300081 h 1060165"/>
                <a:gd name="connsiteX66" fmla="*/ 449953 w 914772"/>
                <a:gd name="connsiteY66" fmla="*/ 447791 h 1060165"/>
                <a:gd name="connsiteX67" fmla="*/ 447765 w 914772"/>
                <a:gd name="connsiteY67" fmla="*/ 465828 h 1060165"/>
                <a:gd name="connsiteX68" fmla="*/ 433238 w 914772"/>
                <a:gd name="connsiteY68" fmla="*/ 476741 h 1060165"/>
                <a:gd name="connsiteX69" fmla="*/ 319775 w 914772"/>
                <a:gd name="connsiteY69" fmla="*/ 476560 h 1060165"/>
                <a:gd name="connsiteX70" fmla="*/ 318183 w 914772"/>
                <a:gd name="connsiteY70" fmla="*/ 476068 h 1060165"/>
                <a:gd name="connsiteX71" fmla="*/ 339621 w 914772"/>
                <a:gd name="connsiteY71" fmla="*/ 490581 h 1060165"/>
                <a:gd name="connsiteX72" fmla="*/ 449953 w 914772"/>
                <a:gd name="connsiteY72" fmla="*/ 638291 h 1060165"/>
                <a:gd name="connsiteX73" fmla="*/ 447765 w 914772"/>
                <a:gd name="connsiteY73" fmla="*/ 656328 h 1060165"/>
                <a:gd name="connsiteX74" fmla="*/ 433238 w 914772"/>
                <a:gd name="connsiteY74" fmla="*/ 667241 h 1060165"/>
                <a:gd name="connsiteX75" fmla="*/ 319775 w 914772"/>
                <a:gd name="connsiteY75" fmla="*/ 667060 h 1060165"/>
                <a:gd name="connsiteX76" fmla="*/ 318183 w 914772"/>
                <a:gd name="connsiteY76" fmla="*/ 666568 h 1060165"/>
                <a:gd name="connsiteX77" fmla="*/ 339621 w 914772"/>
                <a:gd name="connsiteY77" fmla="*/ 681081 h 1060165"/>
                <a:gd name="connsiteX78" fmla="*/ 449953 w 914772"/>
                <a:gd name="connsiteY78" fmla="*/ 828791 h 1060165"/>
                <a:gd name="connsiteX79" fmla="*/ 447765 w 914772"/>
                <a:gd name="connsiteY79" fmla="*/ 846828 h 1060165"/>
                <a:gd name="connsiteX80" fmla="*/ 433238 w 914772"/>
                <a:gd name="connsiteY80" fmla="*/ 857741 h 1060165"/>
                <a:gd name="connsiteX81" fmla="*/ 319775 w 914772"/>
                <a:gd name="connsiteY81" fmla="*/ 857560 h 1060165"/>
                <a:gd name="connsiteX82" fmla="*/ 305238 w 914772"/>
                <a:gd name="connsiteY82" fmla="*/ 853068 h 1060165"/>
                <a:gd name="connsiteX83" fmla="*/ 339621 w 914772"/>
                <a:gd name="connsiteY83" fmla="*/ 876344 h 1060165"/>
                <a:gd name="connsiteX84" fmla="*/ 449953 w 914772"/>
                <a:gd name="connsiteY84" fmla="*/ 1024054 h 1060165"/>
                <a:gd name="connsiteX85" fmla="*/ 447765 w 914772"/>
                <a:gd name="connsiteY85" fmla="*/ 1042091 h 1060165"/>
                <a:gd name="connsiteX86" fmla="*/ 433238 w 914772"/>
                <a:gd name="connsiteY86" fmla="*/ 1053004 h 1060165"/>
                <a:gd name="connsiteX87" fmla="*/ 177351 w 914772"/>
                <a:gd name="connsiteY87" fmla="*/ 995953 h 1060165"/>
                <a:gd name="connsiteX88" fmla="*/ 0 w 914772"/>
                <a:gd name="connsiteY88" fmla="*/ 802874 h 1060165"/>
                <a:gd name="connsiteX89" fmla="*/ 2188 w 914772"/>
                <a:gd name="connsiteY89" fmla="*/ 784837 h 1060165"/>
                <a:gd name="connsiteX90" fmla="*/ 16715 w 914772"/>
                <a:gd name="connsiteY90" fmla="*/ 773924 h 1060165"/>
                <a:gd name="connsiteX91" fmla="*/ 67795 w 914772"/>
                <a:gd name="connsiteY91" fmla="*/ 766763 h 1060165"/>
                <a:gd name="connsiteX92" fmla="*/ 147061 w 914772"/>
                <a:gd name="connsiteY92" fmla="*/ 780185 h 1060165"/>
                <a:gd name="connsiteX93" fmla="*/ 110332 w 914772"/>
                <a:gd name="connsiteY93" fmla="*/ 755321 h 1060165"/>
                <a:gd name="connsiteX94" fmla="*/ 0 w 914772"/>
                <a:gd name="connsiteY94" fmla="*/ 607611 h 1060165"/>
                <a:gd name="connsiteX95" fmla="*/ 2188 w 914772"/>
                <a:gd name="connsiteY95" fmla="*/ 589574 h 1060165"/>
                <a:gd name="connsiteX96" fmla="*/ 16715 w 914772"/>
                <a:gd name="connsiteY96" fmla="*/ 578661 h 1060165"/>
                <a:gd name="connsiteX97" fmla="*/ 67795 w 914772"/>
                <a:gd name="connsiteY97" fmla="*/ 571500 h 1060165"/>
                <a:gd name="connsiteX98" fmla="*/ 137679 w 914772"/>
                <a:gd name="connsiteY98" fmla="*/ 583333 h 1060165"/>
                <a:gd name="connsiteX99" fmla="*/ 110332 w 914772"/>
                <a:gd name="connsiteY99" fmla="*/ 564821 h 1060165"/>
                <a:gd name="connsiteX100" fmla="*/ 0 w 914772"/>
                <a:gd name="connsiteY100" fmla="*/ 417111 h 1060165"/>
                <a:gd name="connsiteX101" fmla="*/ 2188 w 914772"/>
                <a:gd name="connsiteY101" fmla="*/ 399074 h 1060165"/>
                <a:gd name="connsiteX102" fmla="*/ 16715 w 914772"/>
                <a:gd name="connsiteY102" fmla="*/ 388161 h 1060165"/>
                <a:gd name="connsiteX103" fmla="*/ 67795 w 914772"/>
                <a:gd name="connsiteY103" fmla="*/ 381000 h 1060165"/>
                <a:gd name="connsiteX104" fmla="*/ 137679 w 914772"/>
                <a:gd name="connsiteY104" fmla="*/ 392833 h 1060165"/>
                <a:gd name="connsiteX105" fmla="*/ 110332 w 914772"/>
                <a:gd name="connsiteY105" fmla="*/ 374321 h 1060165"/>
                <a:gd name="connsiteX106" fmla="*/ 0 w 914772"/>
                <a:gd name="connsiteY106" fmla="*/ 226611 h 1060165"/>
                <a:gd name="connsiteX107" fmla="*/ 2188 w 914772"/>
                <a:gd name="connsiteY107" fmla="*/ 208574 h 1060165"/>
                <a:gd name="connsiteX108" fmla="*/ 16715 w 914772"/>
                <a:gd name="connsiteY108" fmla="*/ 197661 h 1060165"/>
                <a:gd name="connsiteX109" fmla="*/ 67795 w 914772"/>
                <a:gd name="connsiteY109" fmla="*/ 190500 h 1060165"/>
                <a:gd name="connsiteX110" fmla="*/ 137679 w 914772"/>
                <a:gd name="connsiteY110" fmla="*/ 202333 h 1060165"/>
                <a:gd name="connsiteX111" fmla="*/ 110332 w 914772"/>
                <a:gd name="connsiteY111" fmla="*/ 183821 h 1060165"/>
                <a:gd name="connsiteX112" fmla="*/ 0 w 914772"/>
                <a:gd name="connsiteY112" fmla="*/ 36111 h 1060165"/>
                <a:gd name="connsiteX113" fmla="*/ 2188 w 914772"/>
                <a:gd name="connsiteY113" fmla="*/ 18074 h 1060165"/>
                <a:gd name="connsiteX114" fmla="*/ 16715 w 914772"/>
                <a:gd name="connsiteY114" fmla="*/ 7161 h 1060165"/>
                <a:gd name="connsiteX115" fmla="*/ 67795 w 914772"/>
                <a:gd name="connsiteY115" fmla="*/ 0 h 106016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  <a:cxn ang="0">
                  <a:pos x="connsiteX55" y="connsiteY55"/>
                </a:cxn>
                <a:cxn ang="0">
                  <a:pos x="connsiteX56" y="connsiteY56"/>
                </a:cxn>
                <a:cxn ang="0">
                  <a:pos x="connsiteX57" y="connsiteY57"/>
                </a:cxn>
                <a:cxn ang="0">
                  <a:pos x="connsiteX58" y="connsiteY58"/>
                </a:cxn>
                <a:cxn ang="0">
                  <a:pos x="connsiteX59" y="connsiteY59"/>
                </a:cxn>
                <a:cxn ang="0">
                  <a:pos x="connsiteX60" y="connsiteY60"/>
                </a:cxn>
                <a:cxn ang="0">
                  <a:pos x="connsiteX61" y="connsiteY61"/>
                </a:cxn>
                <a:cxn ang="0">
                  <a:pos x="connsiteX62" y="connsiteY62"/>
                </a:cxn>
                <a:cxn ang="0">
                  <a:pos x="connsiteX63" y="connsiteY63"/>
                </a:cxn>
                <a:cxn ang="0">
                  <a:pos x="connsiteX64" y="connsiteY64"/>
                </a:cxn>
                <a:cxn ang="0">
                  <a:pos x="connsiteX65" y="connsiteY65"/>
                </a:cxn>
                <a:cxn ang="0">
                  <a:pos x="connsiteX66" y="connsiteY66"/>
                </a:cxn>
                <a:cxn ang="0">
                  <a:pos x="connsiteX67" y="connsiteY67"/>
                </a:cxn>
                <a:cxn ang="0">
                  <a:pos x="connsiteX68" y="connsiteY68"/>
                </a:cxn>
                <a:cxn ang="0">
                  <a:pos x="connsiteX69" y="connsiteY69"/>
                </a:cxn>
                <a:cxn ang="0">
                  <a:pos x="connsiteX70" y="connsiteY70"/>
                </a:cxn>
                <a:cxn ang="0">
                  <a:pos x="connsiteX71" y="connsiteY71"/>
                </a:cxn>
                <a:cxn ang="0">
                  <a:pos x="connsiteX72" y="connsiteY72"/>
                </a:cxn>
                <a:cxn ang="0">
                  <a:pos x="connsiteX73" y="connsiteY73"/>
                </a:cxn>
                <a:cxn ang="0">
                  <a:pos x="connsiteX74" y="connsiteY74"/>
                </a:cxn>
                <a:cxn ang="0">
                  <a:pos x="connsiteX75" y="connsiteY75"/>
                </a:cxn>
                <a:cxn ang="0">
                  <a:pos x="connsiteX76" y="connsiteY76"/>
                </a:cxn>
                <a:cxn ang="0">
                  <a:pos x="connsiteX77" y="connsiteY77"/>
                </a:cxn>
                <a:cxn ang="0">
                  <a:pos x="connsiteX78" y="connsiteY78"/>
                </a:cxn>
                <a:cxn ang="0">
                  <a:pos x="connsiteX79" y="connsiteY79"/>
                </a:cxn>
                <a:cxn ang="0">
                  <a:pos x="connsiteX80" y="connsiteY80"/>
                </a:cxn>
                <a:cxn ang="0">
                  <a:pos x="connsiteX81" y="connsiteY81"/>
                </a:cxn>
                <a:cxn ang="0">
                  <a:pos x="connsiteX82" y="connsiteY82"/>
                </a:cxn>
                <a:cxn ang="0">
                  <a:pos x="connsiteX83" y="connsiteY83"/>
                </a:cxn>
                <a:cxn ang="0">
                  <a:pos x="connsiteX84" y="connsiteY84"/>
                </a:cxn>
                <a:cxn ang="0">
                  <a:pos x="connsiteX85" y="connsiteY85"/>
                </a:cxn>
                <a:cxn ang="0">
                  <a:pos x="connsiteX86" y="connsiteY86"/>
                </a:cxn>
                <a:cxn ang="0">
                  <a:pos x="connsiteX87" y="connsiteY87"/>
                </a:cxn>
                <a:cxn ang="0">
                  <a:pos x="connsiteX88" y="connsiteY88"/>
                </a:cxn>
                <a:cxn ang="0">
                  <a:pos x="connsiteX89" y="connsiteY89"/>
                </a:cxn>
                <a:cxn ang="0">
                  <a:pos x="connsiteX90" y="connsiteY90"/>
                </a:cxn>
                <a:cxn ang="0">
                  <a:pos x="connsiteX91" y="connsiteY91"/>
                </a:cxn>
                <a:cxn ang="0">
                  <a:pos x="connsiteX92" y="connsiteY92"/>
                </a:cxn>
                <a:cxn ang="0">
                  <a:pos x="connsiteX93" y="connsiteY93"/>
                </a:cxn>
                <a:cxn ang="0">
                  <a:pos x="connsiteX94" y="connsiteY94"/>
                </a:cxn>
                <a:cxn ang="0">
                  <a:pos x="connsiteX95" y="connsiteY95"/>
                </a:cxn>
                <a:cxn ang="0">
                  <a:pos x="connsiteX96" y="connsiteY96"/>
                </a:cxn>
                <a:cxn ang="0">
                  <a:pos x="connsiteX97" y="connsiteY97"/>
                </a:cxn>
                <a:cxn ang="0">
                  <a:pos x="connsiteX98" y="connsiteY98"/>
                </a:cxn>
                <a:cxn ang="0">
                  <a:pos x="connsiteX99" y="connsiteY99"/>
                </a:cxn>
                <a:cxn ang="0">
                  <a:pos x="connsiteX100" y="connsiteY100"/>
                </a:cxn>
                <a:cxn ang="0">
                  <a:pos x="connsiteX101" y="connsiteY101"/>
                </a:cxn>
                <a:cxn ang="0">
                  <a:pos x="connsiteX102" y="connsiteY102"/>
                </a:cxn>
                <a:cxn ang="0">
                  <a:pos x="connsiteX103" y="connsiteY103"/>
                </a:cxn>
                <a:cxn ang="0">
                  <a:pos x="connsiteX104" y="connsiteY104"/>
                </a:cxn>
                <a:cxn ang="0">
                  <a:pos x="connsiteX105" y="connsiteY105"/>
                </a:cxn>
                <a:cxn ang="0">
                  <a:pos x="connsiteX106" y="connsiteY106"/>
                </a:cxn>
                <a:cxn ang="0">
                  <a:pos x="connsiteX107" y="connsiteY107"/>
                </a:cxn>
                <a:cxn ang="0">
                  <a:pos x="connsiteX108" y="connsiteY108"/>
                </a:cxn>
                <a:cxn ang="0">
                  <a:pos x="connsiteX109" y="connsiteY109"/>
                </a:cxn>
                <a:cxn ang="0">
                  <a:pos x="connsiteX110" y="connsiteY110"/>
                </a:cxn>
                <a:cxn ang="0">
                  <a:pos x="connsiteX111" y="connsiteY111"/>
                </a:cxn>
                <a:cxn ang="0">
                  <a:pos x="connsiteX112" y="connsiteY112"/>
                </a:cxn>
                <a:cxn ang="0">
                  <a:pos x="connsiteX113" y="connsiteY113"/>
                </a:cxn>
                <a:cxn ang="0">
                  <a:pos x="connsiteX114" y="connsiteY114"/>
                </a:cxn>
                <a:cxn ang="0">
                  <a:pos x="connsiteX115" y="connsiteY115"/>
                </a:cxn>
              </a:cxnLst>
              <a:rect l="l" t="t" r="r" b="b"/>
              <a:pathLst>
                <a:path w="914772" h="1060165">
                  <a:moveTo>
                    <a:pt x="846978" y="0"/>
                  </a:moveTo>
                  <a:cubicBezTo>
                    <a:pt x="866114" y="-49"/>
                    <a:pt x="883366" y="2320"/>
                    <a:pt x="898057" y="7161"/>
                  </a:cubicBezTo>
                  <a:lnTo>
                    <a:pt x="912584" y="18074"/>
                  </a:lnTo>
                  <a:lnTo>
                    <a:pt x="914772" y="36111"/>
                  </a:lnTo>
                  <a:cubicBezTo>
                    <a:pt x="905312" y="81542"/>
                    <a:pt x="865058" y="135808"/>
                    <a:pt x="804440" y="183821"/>
                  </a:cubicBezTo>
                  <a:lnTo>
                    <a:pt x="777094" y="202334"/>
                  </a:lnTo>
                  <a:lnTo>
                    <a:pt x="846978" y="190500"/>
                  </a:lnTo>
                  <a:cubicBezTo>
                    <a:pt x="866114" y="190451"/>
                    <a:pt x="883366" y="192820"/>
                    <a:pt x="898057" y="197661"/>
                  </a:cubicBezTo>
                  <a:lnTo>
                    <a:pt x="912584" y="208574"/>
                  </a:lnTo>
                  <a:lnTo>
                    <a:pt x="914772" y="226611"/>
                  </a:lnTo>
                  <a:cubicBezTo>
                    <a:pt x="905312" y="272042"/>
                    <a:pt x="865058" y="326308"/>
                    <a:pt x="804440" y="374321"/>
                  </a:cubicBezTo>
                  <a:lnTo>
                    <a:pt x="777094" y="392834"/>
                  </a:lnTo>
                  <a:lnTo>
                    <a:pt x="846978" y="381000"/>
                  </a:lnTo>
                  <a:cubicBezTo>
                    <a:pt x="866114" y="380951"/>
                    <a:pt x="883366" y="383320"/>
                    <a:pt x="898057" y="388161"/>
                  </a:cubicBezTo>
                  <a:lnTo>
                    <a:pt x="912584" y="399074"/>
                  </a:lnTo>
                  <a:lnTo>
                    <a:pt x="914772" y="417111"/>
                  </a:lnTo>
                  <a:cubicBezTo>
                    <a:pt x="905312" y="462542"/>
                    <a:pt x="865058" y="516808"/>
                    <a:pt x="804440" y="564821"/>
                  </a:cubicBezTo>
                  <a:lnTo>
                    <a:pt x="777094" y="583334"/>
                  </a:lnTo>
                  <a:lnTo>
                    <a:pt x="846978" y="571500"/>
                  </a:lnTo>
                  <a:cubicBezTo>
                    <a:pt x="866114" y="571451"/>
                    <a:pt x="883366" y="573820"/>
                    <a:pt x="898057" y="578661"/>
                  </a:cubicBezTo>
                  <a:lnTo>
                    <a:pt x="912584" y="589574"/>
                  </a:lnTo>
                  <a:lnTo>
                    <a:pt x="914772" y="607611"/>
                  </a:lnTo>
                  <a:cubicBezTo>
                    <a:pt x="905312" y="653042"/>
                    <a:pt x="865058" y="707308"/>
                    <a:pt x="804440" y="755321"/>
                  </a:cubicBezTo>
                  <a:lnTo>
                    <a:pt x="767711" y="780185"/>
                  </a:lnTo>
                  <a:lnTo>
                    <a:pt x="846978" y="766763"/>
                  </a:lnTo>
                  <a:cubicBezTo>
                    <a:pt x="866114" y="766714"/>
                    <a:pt x="883366" y="769083"/>
                    <a:pt x="898057" y="773924"/>
                  </a:cubicBezTo>
                  <a:lnTo>
                    <a:pt x="912584" y="784837"/>
                  </a:lnTo>
                  <a:lnTo>
                    <a:pt x="914772" y="802874"/>
                  </a:lnTo>
                  <a:cubicBezTo>
                    <a:pt x="902159" y="863448"/>
                    <a:pt x="834800" y="939731"/>
                    <a:pt x="737421" y="995953"/>
                  </a:cubicBezTo>
                  <a:cubicBezTo>
                    <a:pt x="640042" y="1052175"/>
                    <a:pt x="540299" y="1072368"/>
                    <a:pt x="481534" y="1053004"/>
                  </a:cubicBezTo>
                  <a:lnTo>
                    <a:pt x="467007" y="1042091"/>
                  </a:lnTo>
                  <a:lnTo>
                    <a:pt x="464819" y="1024054"/>
                  </a:lnTo>
                  <a:cubicBezTo>
                    <a:pt x="474279" y="978624"/>
                    <a:pt x="514533" y="924357"/>
                    <a:pt x="575151" y="876344"/>
                  </a:cubicBezTo>
                  <a:lnTo>
                    <a:pt x="609534" y="853068"/>
                  </a:lnTo>
                  <a:lnTo>
                    <a:pt x="594997" y="857560"/>
                  </a:lnTo>
                  <a:cubicBezTo>
                    <a:pt x="550544" y="867216"/>
                    <a:pt x="510917" y="867423"/>
                    <a:pt x="481534" y="857741"/>
                  </a:cubicBezTo>
                  <a:lnTo>
                    <a:pt x="467007" y="846828"/>
                  </a:lnTo>
                  <a:lnTo>
                    <a:pt x="464819" y="828791"/>
                  </a:lnTo>
                  <a:cubicBezTo>
                    <a:pt x="474279" y="783361"/>
                    <a:pt x="514533" y="729094"/>
                    <a:pt x="575151" y="681081"/>
                  </a:cubicBezTo>
                  <a:lnTo>
                    <a:pt x="596589" y="666568"/>
                  </a:lnTo>
                  <a:lnTo>
                    <a:pt x="594997" y="667060"/>
                  </a:lnTo>
                  <a:cubicBezTo>
                    <a:pt x="550544" y="676716"/>
                    <a:pt x="510917" y="676923"/>
                    <a:pt x="481534" y="667241"/>
                  </a:cubicBezTo>
                  <a:lnTo>
                    <a:pt x="467007" y="656328"/>
                  </a:lnTo>
                  <a:lnTo>
                    <a:pt x="464819" y="638291"/>
                  </a:lnTo>
                  <a:cubicBezTo>
                    <a:pt x="474279" y="592861"/>
                    <a:pt x="514533" y="538594"/>
                    <a:pt x="575151" y="490581"/>
                  </a:cubicBezTo>
                  <a:lnTo>
                    <a:pt x="596589" y="476068"/>
                  </a:lnTo>
                  <a:lnTo>
                    <a:pt x="594997" y="476560"/>
                  </a:lnTo>
                  <a:cubicBezTo>
                    <a:pt x="550544" y="486216"/>
                    <a:pt x="510917" y="486423"/>
                    <a:pt x="481534" y="476741"/>
                  </a:cubicBezTo>
                  <a:lnTo>
                    <a:pt x="467007" y="465828"/>
                  </a:lnTo>
                  <a:lnTo>
                    <a:pt x="464819" y="447791"/>
                  </a:lnTo>
                  <a:cubicBezTo>
                    <a:pt x="474279" y="402361"/>
                    <a:pt x="514533" y="348094"/>
                    <a:pt x="575151" y="300081"/>
                  </a:cubicBezTo>
                  <a:lnTo>
                    <a:pt x="596589" y="285568"/>
                  </a:lnTo>
                  <a:lnTo>
                    <a:pt x="594997" y="286060"/>
                  </a:lnTo>
                  <a:cubicBezTo>
                    <a:pt x="550544" y="295716"/>
                    <a:pt x="510917" y="295923"/>
                    <a:pt x="481534" y="286241"/>
                  </a:cubicBezTo>
                  <a:lnTo>
                    <a:pt x="467007" y="275328"/>
                  </a:lnTo>
                  <a:lnTo>
                    <a:pt x="464819" y="257291"/>
                  </a:lnTo>
                  <a:cubicBezTo>
                    <a:pt x="477432" y="196717"/>
                    <a:pt x="544791" y="120434"/>
                    <a:pt x="642170" y="64212"/>
                  </a:cubicBezTo>
                  <a:cubicBezTo>
                    <a:pt x="715205" y="22045"/>
                    <a:pt x="789569" y="145"/>
                    <a:pt x="846978" y="0"/>
                  </a:cubicBezTo>
                  <a:close/>
                  <a:moveTo>
                    <a:pt x="67795" y="0"/>
                  </a:moveTo>
                  <a:cubicBezTo>
                    <a:pt x="125203" y="145"/>
                    <a:pt x="199567" y="22045"/>
                    <a:pt x="272602" y="64212"/>
                  </a:cubicBezTo>
                  <a:cubicBezTo>
                    <a:pt x="369981" y="120434"/>
                    <a:pt x="437340" y="196717"/>
                    <a:pt x="449953" y="257291"/>
                  </a:cubicBezTo>
                  <a:lnTo>
                    <a:pt x="447765" y="275328"/>
                  </a:lnTo>
                  <a:lnTo>
                    <a:pt x="433238" y="286241"/>
                  </a:lnTo>
                  <a:cubicBezTo>
                    <a:pt x="403856" y="295923"/>
                    <a:pt x="364229" y="295716"/>
                    <a:pt x="319775" y="286060"/>
                  </a:cubicBezTo>
                  <a:lnTo>
                    <a:pt x="318183" y="285568"/>
                  </a:lnTo>
                  <a:lnTo>
                    <a:pt x="339621" y="300081"/>
                  </a:lnTo>
                  <a:cubicBezTo>
                    <a:pt x="400239" y="348094"/>
                    <a:pt x="440493" y="402361"/>
                    <a:pt x="449953" y="447791"/>
                  </a:cubicBezTo>
                  <a:lnTo>
                    <a:pt x="447765" y="465828"/>
                  </a:lnTo>
                  <a:lnTo>
                    <a:pt x="433238" y="476741"/>
                  </a:lnTo>
                  <a:cubicBezTo>
                    <a:pt x="403856" y="486423"/>
                    <a:pt x="364229" y="486216"/>
                    <a:pt x="319775" y="476560"/>
                  </a:cubicBezTo>
                  <a:lnTo>
                    <a:pt x="318183" y="476068"/>
                  </a:lnTo>
                  <a:lnTo>
                    <a:pt x="339621" y="490581"/>
                  </a:lnTo>
                  <a:cubicBezTo>
                    <a:pt x="400239" y="538594"/>
                    <a:pt x="440493" y="592861"/>
                    <a:pt x="449953" y="638291"/>
                  </a:cubicBezTo>
                  <a:lnTo>
                    <a:pt x="447765" y="656328"/>
                  </a:lnTo>
                  <a:lnTo>
                    <a:pt x="433238" y="667241"/>
                  </a:lnTo>
                  <a:cubicBezTo>
                    <a:pt x="403856" y="676923"/>
                    <a:pt x="364229" y="676716"/>
                    <a:pt x="319775" y="667060"/>
                  </a:cubicBezTo>
                  <a:lnTo>
                    <a:pt x="318183" y="666568"/>
                  </a:lnTo>
                  <a:lnTo>
                    <a:pt x="339621" y="681081"/>
                  </a:lnTo>
                  <a:cubicBezTo>
                    <a:pt x="400239" y="729094"/>
                    <a:pt x="440493" y="783361"/>
                    <a:pt x="449953" y="828791"/>
                  </a:cubicBezTo>
                  <a:lnTo>
                    <a:pt x="447765" y="846828"/>
                  </a:lnTo>
                  <a:lnTo>
                    <a:pt x="433238" y="857741"/>
                  </a:lnTo>
                  <a:cubicBezTo>
                    <a:pt x="403856" y="867423"/>
                    <a:pt x="364229" y="867216"/>
                    <a:pt x="319775" y="857560"/>
                  </a:cubicBezTo>
                  <a:lnTo>
                    <a:pt x="305238" y="853068"/>
                  </a:lnTo>
                  <a:lnTo>
                    <a:pt x="339621" y="876344"/>
                  </a:lnTo>
                  <a:cubicBezTo>
                    <a:pt x="400239" y="924357"/>
                    <a:pt x="440493" y="978624"/>
                    <a:pt x="449953" y="1024054"/>
                  </a:cubicBezTo>
                  <a:lnTo>
                    <a:pt x="447765" y="1042091"/>
                  </a:lnTo>
                  <a:lnTo>
                    <a:pt x="433238" y="1053004"/>
                  </a:lnTo>
                  <a:cubicBezTo>
                    <a:pt x="374473" y="1072368"/>
                    <a:pt x="274730" y="1052175"/>
                    <a:pt x="177351" y="995953"/>
                  </a:cubicBezTo>
                  <a:cubicBezTo>
                    <a:pt x="79972" y="939731"/>
                    <a:pt x="12613" y="863448"/>
                    <a:pt x="0" y="802874"/>
                  </a:cubicBezTo>
                  <a:lnTo>
                    <a:pt x="2188" y="784837"/>
                  </a:lnTo>
                  <a:lnTo>
                    <a:pt x="16715" y="773924"/>
                  </a:lnTo>
                  <a:cubicBezTo>
                    <a:pt x="31406" y="769083"/>
                    <a:pt x="48658" y="766714"/>
                    <a:pt x="67795" y="766763"/>
                  </a:cubicBezTo>
                  <a:lnTo>
                    <a:pt x="147061" y="780185"/>
                  </a:lnTo>
                  <a:lnTo>
                    <a:pt x="110332" y="755321"/>
                  </a:lnTo>
                  <a:cubicBezTo>
                    <a:pt x="49714" y="707308"/>
                    <a:pt x="9460" y="653042"/>
                    <a:pt x="0" y="607611"/>
                  </a:cubicBezTo>
                  <a:lnTo>
                    <a:pt x="2188" y="589574"/>
                  </a:lnTo>
                  <a:lnTo>
                    <a:pt x="16715" y="578661"/>
                  </a:lnTo>
                  <a:cubicBezTo>
                    <a:pt x="31406" y="573820"/>
                    <a:pt x="48658" y="571451"/>
                    <a:pt x="67795" y="571500"/>
                  </a:cubicBezTo>
                  <a:lnTo>
                    <a:pt x="137679" y="583333"/>
                  </a:lnTo>
                  <a:lnTo>
                    <a:pt x="110332" y="564821"/>
                  </a:lnTo>
                  <a:cubicBezTo>
                    <a:pt x="49714" y="516808"/>
                    <a:pt x="9460" y="462542"/>
                    <a:pt x="0" y="417111"/>
                  </a:cubicBezTo>
                  <a:lnTo>
                    <a:pt x="2188" y="399074"/>
                  </a:lnTo>
                  <a:lnTo>
                    <a:pt x="16715" y="388161"/>
                  </a:lnTo>
                  <a:cubicBezTo>
                    <a:pt x="31406" y="383320"/>
                    <a:pt x="48658" y="380951"/>
                    <a:pt x="67795" y="381000"/>
                  </a:cubicBezTo>
                  <a:lnTo>
                    <a:pt x="137679" y="392833"/>
                  </a:lnTo>
                  <a:lnTo>
                    <a:pt x="110332" y="374321"/>
                  </a:lnTo>
                  <a:cubicBezTo>
                    <a:pt x="49714" y="326308"/>
                    <a:pt x="9460" y="272042"/>
                    <a:pt x="0" y="226611"/>
                  </a:cubicBezTo>
                  <a:lnTo>
                    <a:pt x="2188" y="208574"/>
                  </a:lnTo>
                  <a:lnTo>
                    <a:pt x="16715" y="197661"/>
                  </a:lnTo>
                  <a:cubicBezTo>
                    <a:pt x="31406" y="192820"/>
                    <a:pt x="48658" y="190451"/>
                    <a:pt x="67795" y="190500"/>
                  </a:cubicBezTo>
                  <a:lnTo>
                    <a:pt x="137679" y="202333"/>
                  </a:lnTo>
                  <a:lnTo>
                    <a:pt x="110332" y="183821"/>
                  </a:lnTo>
                  <a:cubicBezTo>
                    <a:pt x="49714" y="135808"/>
                    <a:pt x="9460" y="81542"/>
                    <a:pt x="0" y="36111"/>
                  </a:cubicBezTo>
                  <a:lnTo>
                    <a:pt x="2188" y="18074"/>
                  </a:lnTo>
                  <a:lnTo>
                    <a:pt x="16715" y="7161"/>
                  </a:lnTo>
                  <a:cubicBezTo>
                    <a:pt x="31406" y="2320"/>
                    <a:pt x="48658" y="-49"/>
                    <a:pt x="67795" y="0"/>
                  </a:cubicBezTo>
                  <a:close/>
                </a:path>
              </a:pathLst>
            </a:custGeom>
            <a:solidFill>
              <a:srgbClr val="339933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422" name="フリーフォーム: 図形 421">
              <a:extLst>
                <a:ext uri="{FF2B5EF4-FFF2-40B4-BE49-F238E27FC236}">
                  <a16:creationId xmlns:a16="http://schemas.microsoft.com/office/drawing/2014/main" id="{DD033868-09DB-452E-8744-FE8BE6B1E022}"/>
                </a:ext>
              </a:extLst>
            </p:cNvPr>
            <p:cNvSpPr/>
            <p:nvPr/>
          </p:nvSpPr>
          <p:spPr>
            <a:xfrm rot="2562382">
              <a:off x="6279835" y="3817053"/>
              <a:ext cx="224605" cy="418164"/>
            </a:xfrm>
            <a:custGeom>
              <a:avLst/>
              <a:gdLst>
                <a:gd name="connsiteX0" fmla="*/ 846978 w 914772"/>
                <a:gd name="connsiteY0" fmla="*/ 0 h 1060165"/>
                <a:gd name="connsiteX1" fmla="*/ 898057 w 914772"/>
                <a:gd name="connsiteY1" fmla="*/ 7161 h 1060165"/>
                <a:gd name="connsiteX2" fmla="*/ 912584 w 914772"/>
                <a:gd name="connsiteY2" fmla="*/ 18074 h 1060165"/>
                <a:gd name="connsiteX3" fmla="*/ 914772 w 914772"/>
                <a:gd name="connsiteY3" fmla="*/ 36111 h 1060165"/>
                <a:gd name="connsiteX4" fmla="*/ 804440 w 914772"/>
                <a:gd name="connsiteY4" fmla="*/ 183821 h 1060165"/>
                <a:gd name="connsiteX5" fmla="*/ 777094 w 914772"/>
                <a:gd name="connsiteY5" fmla="*/ 202334 h 1060165"/>
                <a:gd name="connsiteX6" fmla="*/ 846978 w 914772"/>
                <a:gd name="connsiteY6" fmla="*/ 190500 h 1060165"/>
                <a:gd name="connsiteX7" fmla="*/ 898057 w 914772"/>
                <a:gd name="connsiteY7" fmla="*/ 197661 h 1060165"/>
                <a:gd name="connsiteX8" fmla="*/ 912584 w 914772"/>
                <a:gd name="connsiteY8" fmla="*/ 208574 h 1060165"/>
                <a:gd name="connsiteX9" fmla="*/ 914772 w 914772"/>
                <a:gd name="connsiteY9" fmla="*/ 226611 h 1060165"/>
                <a:gd name="connsiteX10" fmla="*/ 804440 w 914772"/>
                <a:gd name="connsiteY10" fmla="*/ 374321 h 1060165"/>
                <a:gd name="connsiteX11" fmla="*/ 777094 w 914772"/>
                <a:gd name="connsiteY11" fmla="*/ 392834 h 1060165"/>
                <a:gd name="connsiteX12" fmla="*/ 846978 w 914772"/>
                <a:gd name="connsiteY12" fmla="*/ 381000 h 1060165"/>
                <a:gd name="connsiteX13" fmla="*/ 898057 w 914772"/>
                <a:gd name="connsiteY13" fmla="*/ 388161 h 1060165"/>
                <a:gd name="connsiteX14" fmla="*/ 912584 w 914772"/>
                <a:gd name="connsiteY14" fmla="*/ 399074 h 1060165"/>
                <a:gd name="connsiteX15" fmla="*/ 914772 w 914772"/>
                <a:gd name="connsiteY15" fmla="*/ 417111 h 1060165"/>
                <a:gd name="connsiteX16" fmla="*/ 804440 w 914772"/>
                <a:gd name="connsiteY16" fmla="*/ 564821 h 1060165"/>
                <a:gd name="connsiteX17" fmla="*/ 777094 w 914772"/>
                <a:gd name="connsiteY17" fmla="*/ 583334 h 1060165"/>
                <a:gd name="connsiteX18" fmla="*/ 846978 w 914772"/>
                <a:gd name="connsiteY18" fmla="*/ 571500 h 1060165"/>
                <a:gd name="connsiteX19" fmla="*/ 898057 w 914772"/>
                <a:gd name="connsiteY19" fmla="*/ 578661 h 1060165"/>
                <a:gd name="connsiteX20" fmla="*/ 912584 w 914772"/>
                <a:gd name="connsiteY20" fmla="*/ 589574 h 1060165"/>
                <a:gd name="connsiteX21" fmla="*/ 914772 w 914772"/>
                <a:gd name="connsiteY21" fmla="*/ 607611 h 1060165"/>
                <a:gd name="connsiteX22" fmla="*/ 804440 w 914772"/>
                <a:gd name="connsiteY22" fmla="*/ 755321 h 1060165"/>
                <a:gd name="connsiteX23" fmla="*/ 767711 w 914772"/>
                <a:gd name="connsiteY23" fmla="*/ 780185 h 1060165"/>
                <a:gd name="connsiteX24" fmla="*/ 846978 w 914772"/>
                <a:gd name="connsiteY24" fmla="*/ 766763 h 1060165"/>
                <a:gd name="connsiteX25" fmla="*/ 898057 w 914772"/>
                <a:gd name="connsiteY25" fmla="*/ 773924 h 1060165"/>
                <a:gd name="connsiteX26" fmla="*/ 912584 w 914772"/>
                <a:gd name="connsiteY26" fmla="*/ 784837 h 1060165"/>
                <a:gd name="connsiteX27" fmla="*/ 914772 w 914772"/>
                <a:gd name="connsiteY27" fmla="*/ 802874 h 1060165"/>
                <a:gd name="connsiteX28" fmla="*/ 737421 w 914772"/>
                <a:gd name="connsiteY28" fmla="*/ 995953 h 1060165"/>
                <a:gd name="connsiteX29" fmla="*/ 481534 w 914772"/>
                <a:gd name="connsiteY29" fmla="*/ 1053004 h 1060165"/>
                <a:gd name="connsiteX30" fmla="*/ 467007 w 914772"/>
                <a:gd name="connsiteY30" fmla="*/ 1042091 h 1060165"/>
                <a:gd name="connsiteX31" fmla="*/ 464819 w 914772"/>
                <a:gd name="connsiteY31" fmla="*/ 1024054 h 1060165"/>
                <a:gd name="connsiteX32" fmla="*/ 575151 w 914772"/>
                <a:gd name="connsiteY32" fmla="*/ 876344 h 1060165"/>
                <a:gd name="connsiteX33" fmla="*/ 609534 w 914772"/>
                <a:gd name="connsiteY33" fmla="*/ 853068 h 1060165"/>
                <a:gd name="connsiteX34" fmla="*/ 594997 w 914772"/>
                <a:gd name="connsiteY34" fmla="*/ 857560 h 1060165"/>
                <a:gd name="connsiteX35" fmla="*/ 481534 w 914772"/>
                <a:gd name="connsiteY35" fmla="*/ 857741 h 1060165"/>
                <a:gd name="connsiteX36" fmla="*/ 467007 w 914772"/>
                <a:gd name="connsiteY36" fmla="*/ 846828 h 1060165"/>
                <a:gd name="connsiteX37" fmla="*/ 464819 w 914772"/>
                <a:gd name="connsiteY37" fmla="*/ 828791 h 1060165"/>
                <a:gd name="connsiteX38" fmla="*/ 575151 w 914772"/>
                <a:gd name="connsiteY38" fmla="*/ 681081 h 1060165"/>
                <a:gd name="connsiteX39" fmla="*/ 596589 w 914772"/>
                <a:gd name="connsiteY39" fmla="*/ 666568 h 1060165"/>
                <a:gd name="connsiteX40" fmla="*/ 594997 w 914772"/>
                <a:gd name="connsiteY40" fmla="*/ 667060 h 1060165"/>
                <a:gd name="connsiteX41" fmla="*/ 481534 w 914772"/>
                <a:gd name="connsiteY41" fmla="*/ 667241 h 1060165"/>
                <a:gd name="connsiteX42" fmla="*/ 467007 w 914772"/>
                <a:gd name="connsiteY42" fmla="*/ 656328 h 1060165"/>
                <a:gd name="connsiteX43" fmla="*/ 464819 w 914772"/>
                <a:gd name="connsiteY43" fmla="*/ 638291 h 1060165"/>
                <a:gd name="connsiteX44" fmla="*/ 575151 w 914772"/>
                <a:gd name="connsiteY44" fmla="*/ 490581 h 1060165"/>
                <a:gd name="connsiteX45" fmla="*/ 596589 w 914772"/>
                <a:gd name="connsiteY45" fmla="*/ 476068 h 1060165"/>
                <a:gd name="connsiteX46" fmla="*/ 594997 w 914772"/>
                <a:gd name="connsiteY46" fmla="*/ 476560 h 1060165"/>
                <a:gd name="connsiteX47" fmla="*/ 481534 w 914772"/>
                <a:gd name="connsiteY47" fmla="*/ 476741 h 1060165"/>
                <a:gd name="connsiteX48" fmla="*/ 467007 w 914772"/>
                <a:gd name="connsiteY48" fmla="*/ 465828 h 1060165"/>
                <a:gd name="connsiteX49" fmla="*/ 464819 w 914772"/>
                <a:gd name="connsiteY49" fmla="*/ 447791 h 1060165"/>
                <a:gd name="connsiteX50" fmla="*/ 575151 w 914772"/>
                <a:gd name="connsiteY50" fmla="*/ 300081 h 1060165"/>
                <a:gd name="connsiteX51" fmla="*/ 596589 w 914772"/>
                <a:gd name="connsiteY51" fmla="*/ 285568 h 1060165"/>
                <a:gd name="connsiteX52" fmla="*/ 594997 w 914772"/>
                <a:gd name="connsiteY52" fmla="*/ 286060 h 1060165"/>
                <a:gd name="connsiteX53" fmla="*/ 481534 w 914772"/>
                <a:gd name="connsiteY53" fmla="*/ 286241 h 1060165"/>
                <a:gd name="connsiteX54" fmla="*/ 467007 w 914772"/>
                <a:gd name="connsiteY54" fmla="*/ 275328 h 1060165"/>
                <a:gd name="connsiteX55" fmla="*/ 464819 w 914772"/>
                <a:gd name="connsiteY55" fmla="*/ 257291 h 1060165"/>
                <a:gd name="connsiteX56" fmla="*/ 642170 w 914772"/>
                <a:gd name="connsiteY56" fmla="*/ 64212 h 1060165"/>
                <a:gd name="connsiteX57" fmla="*/ 846978 w 914772"/>
                <a:gd name="connsiteY57" fmla="*/ 0 h 1060165"/>
                <a:gd name="connsiteX58" fmla="*/ 67795 w 914772"/>
                <a:gd name="connsiteY58" fmla="*/ 0 h 1060165"/>
                <a:gd name="connsiteX59" fmla="*/ 272602 w 914772"/>
                <a:gd name="connsiteY59" fmla="*/ 64212 h 1060165"/>
                <a:gd name="connsiteX60" fmla="*/ 449953 w 914772"/>
                <a:gd name="connsiteY60" fmla="*/ 257291 h 1060165"/>
                <a:gd name="connsiteX61" fmla="*/ 447765 w 914772"/>
                <a:gd name="connsiteY61" fmla="*/ 275328 h 1060165"/>
                <a:gd name="connsiteX62" fmla="*/ 433238 w 914772"/>
                <a:gd name="connsiteY62" fmla="*/ 286241 h 1060165"/>
                <a:gd name="connsiteX63" fmla="*/ 319775 w 914772"/>
                <a:gd name="connsiteY63" fmla="*/ 286060 h 1060165"/>
                <a:gd name="connsiteX64" fmla="*/ 318183 w 914772"/>
                <a:gd name="connsiteY64" fmla="*/ 285568 h 1060165"/>
                <a:gd name="connsiteX65" fmla="*/ 339621 w 914772"/>
                <a:gd name="connsiteY65" fmla="*/ 300081 h 1060165"/>
                <a:gd name="connsiteX66" fmla="*/ 449953 w 914772"/>
                <a:gd name="connsiteY66" fmla="*/ 447791 h 1060165"/>
                <a:gd name="connsiteX67" fmla="*/ 447765 w 914772"/>
                <a:gd name="connsiteY67" fmla="*/ 465828 h 1060165"/>
                <a:gd name="connsiteX68" fmla="*/ 433238 w 914772"/>
                <a:gd name="connsiteY68" fmla="*/ 476741 h 1060165"/>
                <a:gd name="connsiteX69" fmla="*/ 319775 w 914772"/>
                <a:gd name="connsiteY69" fmla="*/ 476560 h 1060165"/>
                <a:gd name="connsiteX70" fmla="*/ 318183 w 914772"/>
                <a:gd name="connsiteY70" fmla="*/ 476068 h 1060165"/>
                <a:gd name="connsiteX71" fmla="*/ 339621 w 914772"/>
                <a:gd name="connsiteY71" fmla="*/ 490581 h 1060165"/>
                <a:gd name="connsiteX72" fmla="*/ 449953 w 914772"/>
                <a:gd name="connsiteY72" fmla="*/ 638291 h 1060165"/>
                <a:gd name="connsiteX73" fmla="*/ 447765 w 914772"/>
                <a:gd name="connsiteY73" fmla="*/ 656328 h 1060165"/>
                <a:gd name="connsiteX74" fmla="*/ 433238 w 914772"/>
                <a:gd name="connsiteY74" fmla="*/ 667241 h 1060165"/>
                <a:gd name="connsiteX75" fmla="*/ 319775 w 914772"/>
                <a:gd name="connsiteY75" fmla="*/ 667060 h 1060165"/>
                <a:gd name="connsiteX76" fmla="*/ 318183 w 914772"/>
                <a:gd name="connsiteY76" fmla="*/ 666568 h 1060165"/>
                <a:gd name="connsiteX77" fmla="*/ 339621 w 914772"/>
                <a:gd name="connsiteY77" fmla="*/ 681081 h 1060165"/>
                <a:gd name="connsiteX78" fmla="*/ 449953 w 914772"/>
                <a:gd name="connsiteY78" fmla="*/ 828791 h 1060165"/>
                <a:gd name="connsiteX79" fmla="*/ 447765 w 914772"/>
                <a:gd name="connsiteY79" fmla="*/ 846828 h 1060165"/>
                <a:gd name="connsiteX80" fmla="*/ 433238 w 914772"/>
                <a:gd name="connsiteY80" fmla="*/ 857741 h 1060165"/>
                <a:gd name="connsiteX81" fmla="*/ 319775 w 914772"/>
                <a:gd name="connsiteY81" fmla="*/ 857560 h 1060165"/>
                <a:gd name="connsiteX82" fmla="*/ 305238 w 914772"/>
                <a:gd name="connsiteY82" fmla="*/ 853068 h 1060165"/>
                <a:gd name="connsiteX83" fmla="*/ 339621 w 914772"/>
                <a:gd name="connsiteY83" fmla="*/ 876344 h 1060165"/>
                <a:gd name="connsiteX84" fmla="*/ 449953 w 914772"/>
                <a:gd name="connsiteY84" fmla="*/ 1024054 h 1060165"/>
                <a:gd name="connsiteX85" fmla="*/ 447765 w 914772"/>
                <a:gd name="connsiteY85" fmla="*/ 1042091 h 1060165"/>
                <a:gd name="connsiteX86" fmla="*/ 433238 w 914772"/>
                <a:gd name="connsiteY86" fmla="*/ 1053004 h 1060165"/>
                <a:gd name="connsiteX87" fmla="*/ 177351 w 914772"/>
                <a:gd name="connsiteY87" fmla="*/ 995953 h 1060165"/>
                <a:gd name="connsiteX88" fmla="*/ 0 w 914772"/>
                <a:gd name="connsiteY88" fmla="*/ 802874 h 1060165"/>
                <a:gd name="connsiteX89" fmla="*/ 2188 w 914772"/>
                <a:gd name="connsiteY89" fmla="*/ 784837 h 1060165"/>
                <a:gd name="connsiteX90" fmla="*/ 16715 w 914772"/>
                <a:gd name="connsiteY90" fmla="*/ 773924 h 1060165"/>
                <a:gd name="connsiteX91" fmla="*/ 67795 w 914772"/>
                <a:gd name="connsiteY91" fmla="*/ 766763 h 1060165"/>
                <a:gd name="connsiteX92" fmla="*/ 147061 w 914772"/>
                <a:gd name="connsiteY92" fmla="*/ 780185 h 1060165"/>
                <a:gd name="connsiteX93" fmla="*/ 110332 w 914772"/>
                <a:gd name="connsiteY93" fmla="*/ 755321 h 1060165"/>
                <a:gd name="connsiteX94" fmla="*/ 0 w 914772"/>
                <a:gd name="connsiteY94" fmla="*/ 607611 h 1060165"/>
                <a:gd name="connsiteX95" fmla="*/ 2188 w 914772"/>
                <a:gd name="connsiteY95" fmla="*/ 589574 h 1060165"/>
                <a:gd name="connsiteX96" fmla="*/ 16715 w 914772"/>
                <a:gd name="connsiteY96" fmla="*/ 578661 h 1060165"/>
                <a:gd name="connsiteX97" fmla="*/ 67795 w 914772"/>
                <a:gd name="connsiteY97" fmla="*/ 571500 h 1060165"/>
                <a:gd name="connsiteX98" fmla="*/ 137679 w 914772"/>
                <a:gd name="connsiteY98" fmla="*/ 583333 h 1060165"/>
                <a:gd name="connsiteX99" fmla="*/ 110332 w 914772"/>
                <a:gd name="connsiteY99" fmla="*/ 564821 h 1060165"/>
                <a:gd name="connsiteX100" fmla="*/ 0 w 914772"/>
                <a:gd name="connsiteY100" fmla="*/ 417111 h 1060165"/>
                <a:gd name="connsiteX101" fmla="*/ 2188 w 914772"/>
                <a:gd name="connsiteY101" fmla="*/ 399074 h 1060165"/>
                <a:gd name="connsiteX102" fmla="*/ 16715 w 914772"/>
                <a:gd name="connsiteY102" fmla="*/ 388161 h 1060165"/>
                <a:gd name="connsiteX103" fmla="*/ 67795 w 914772"/>
                <a:gd name="connsiteY103" fmla="*/ 381000 h 1060165"/>
                <a:gd name="connsiteX104" fmla="*/ 137679 w 914772"/>
                <a:gd name="connsiteY104" fmla="*/ 392833 h 1060165"/>
                <a:gd name="connsiteX105" fmla="*/ 110332 w 914772"/>
                <a:gd name="connsiteY105" fmla="*/ 374321 h 1060165"/>
                <a:gd name="connsiteX106" fmla="*/ 0 w 914772"/>
                <a:gd name="connsiteY106" fmla="*/ 226611 h 1060165"/>
                <a:gd name="connsiteX107" fmla="*/ 2188 w 914772"/>
                <a:gd name="connsiteY107" fmla="*/ 208574 h 1060165"/>
                <a:gd name="connsiteX108" fmla="*/ 16715 w 914772"/>
                <a:gd name="connsiteY108" fmla="*/ 197661 h 1060165"/>
                <a:gd name="connsiteX109" fmla="*/ 67795 w 914772"/>
                <a:gd name="connsiteY109" fmla="*/ 190500 h 1060165"/>
                <a:gd name="connsiteX110" fmla="*/ 137679 w 914772"/>
                <a:gd name="connsiteY110" fmla="*/ 202333 h 1060165"/>
                <a:gd name="connsiteX111" fmla="*/ 110332 w 914772"/>
                <a:gd name="connsiteY111" fmla="*/ 183821 h 1060165"/>
                <a:gd name="connsiteX112" fmla="*/ 0 w 914772"/>
                <a:gd name="connsiteY112" fmla="*/ 36111 h 1060165"/>
                <a:gd name="connsiteX113" fmla="*/ 2188 w 914772"/>
                <a:gd name="connsiteY113" fmla="*/ 18074 h 1060165"/>
                <a:gd name="connsiteX114" fmla="*/ 16715 w 914772"/>
                <a:gd name="connsiteY114" fmla="*/ 7161 h 1060165"/>
                <a:gd name="connsiteX115" fmla="*/ 67795 w 914772"/>
                <a:gd name="connsiteY115" fmla="*/ 0 h 106016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  <a:cxn ang="0">
                  <a:pos x="connsiteX55" y="connsiteY55"/>
                </a:cxn>
                <a:cxn ang="0">
                  <a:pos x="connsiteX56" y="connsiteY56"/>
                </a:cxn>
                <a:cxn ang="0">
                  <a:pos x="connsiteX57" y="connsiteY57"/>
                </a:cxn>
                <a:cxn ang="0">
                  <a:pos x="connsiteX58" y="connsiteY58"/>
                </a:cxn>
                <a:cxn ang="0">
                  <a:pos x="connsiteX59" y="connsiteY59"/>
                </a:cxn>
                <a:cxn ang="0">
                  <a:pos x="connsiteX60" y="connsiteY60"/>
                </a:cxn>
                <a:cxn ang="0">
                  <a:pos x="connsiteX61" y="connsiteY61"/>
                </a:cxn>
                <a:cxn ang="0">
                  <a:pos x="connsiteX62" y="connsiteY62"/>
                </a:cxn>
                <a:cxn ang="0">
                  <a:pos x="connsiteX63" y="connsiteY63"/>
                </a:cxn>
                <a:cxn ang="0">
                  <a:pos x="connsiteX64" y="connsiteY64"/>
                </a:cxn>
                <a:cxn ang="0">
                  <a:pos x="connsiteX65" y="connsiteY65"/>
                </a:cxn>
                <a:cxn ang="0">
                  <a:pos x="connsiteX66" y="connsiteY66"/>
                </a:cxn>
                <a:cxn ang="0">
                  <a:pos x="connsiteX67" y="connsiteY67"/>
                </a:cxn>
                <a:cxn ang="0">
                  <a:pos x="connsiteX68" y="connsiteY68"/>
                </a:cxn>
                <a:cxn ang="0">
                  <a:pos x="connsiteX69" y="connsiteY69"/>
                </a:cxn>
                <a:cxn ang="0">
                  <a:pos x="connsiteX70" y="connsiteY70"/>
                </a:cxn>
                <a:cxn ang="0">
                  <a:pos x="connsiteX71" y="connsiteY71"/>
                </a:cxn>
                <a:cxn ang="0">
                  <a:pos x="connsiteX72" y="connsiteY72"/>
                </a:cxn>
                <a:cxn ang="0">
                  <a:pos x="connsiteX73" y="connsiteY73"/>
                </a:cxn>
                <a:cxn ang="0">
                  <a:pos x="connsiteX74" y="connsiteY74"/>
                </a:cxn>
                <a:cxn ang="0">
                  <a:pos x="connsiteX75" y="connsiteY75"/>
                </a:cxn>
                <a:cxn ang="0">
                  <a:pos x="connsiteX76" y="connsiteY76"/>
                </a:cxn>
                <a:cxn ang="0">
                  <a:pos x="connsiteX77" y="connsiteY77"/>
                </a:cxn>
                <a:cxn ang="0">
                  <a:pos x="connsiteX78" y="connsiteY78"/>
                </a:cxn>
                <a:cxn ang="0">
                  <a:pos x="connsiteX79" y="connsiteY79"/>
                </a:cxn>
                <a:cxn ang="0">
                  <a:pos x="connsiteX80" y="connsiteY80"/>
                </a:cxn>
                <a:cxn ang="0">
                  <a:pos x="connsiteX81" y="connsiteY81"/>
                </a:cxn>
                <a:cxn ang="0">
                  <a:pos x="connsiteX82" y="connsiteY82"/>
                </a:cxn>
                <a:cxn ang="0">
                  <a:pos x="connsiteX83" y="connsiteY83"/>
                </a:cxn>
                <a:cxn ang="0">
                  <a:pos x="connsiteX84" y="connsiteY84"/>
                </a:cxn>
                <a:cxn ang="0">
                  <a:pos x="connsiteX85" y="connsiteY85"/>
                </a:cxn>
                <a:cxn ang="0">
                  <a:pos x="connsiteX86" y="connsiteY86"/>
                </a:cxn>
                <a:cxn ang="0">
                  <a:pos x="connsiteX87" y="connsiteY87"/>
                </a:cxn>
                <a:cxn ang="0">
                  <a:pos x="connsiteX88" y="connsiteY88"/>
                </a:cxn>
                <a:cxn ang="0">
                  <a:pos x="connsiteX89" y="connsiteY89"/>
                </a:cxn>
                <a:cxn ang="0">
                  <a:pos x="connsiteX90" y="connsiteY90"/>
                </a:cxn>
                <a:cxn ang="0">
                  <a:pos x="connsiteX91" y="connsiteY91"/>
                </a:cxn>
                <a:cxn ang="0">
                  <a:pos x="connsiteX92" y="connsiteY92"/>
                </a:cxn>
                <a:cxn ang="0">
                  <a:pos x="connsiteX93" y="connsiteY93"/>
                </a:cxn>
                <a:cxn ang="0">
                  <a:pos x="connsiteX94" y="connsiteY94"/>
                </a:cxn>
                <a:cxn ang="0">
                  <a:pos x="connsiteX95" y="connsiteY95"/>
                </a:cxn>
                <a:cxn ang="0">
                  <a:pos x="connsiteX96" y="connsiteY96"/>
                </a:cxn>
                <a:cxn ang="0">
                  <a:pos x="connsiteX97" y="connsiteY97"/>
                </a:cxn>
                <a:cxn ang="0">
                  <a:pos x="connsiteX98" y="connsiteY98"/>
                </a:cxn>
                <a:cxn ang="0">
                  <a:pos x="connsiteX99" y="connsiteY99"/>
                </a:cxn>
                <a:cxn ang="0">
                  <a:pos x="connsiteX100" y="connsiteY100"/>
                </a:cxn>
                <a:cxn ang="0">
                  <a:pos x="connsiteX101" y="connsiteY101"/>
                </a:cxn>
                <a:cxn ang="0">
                  <a:pos x="connsiteX102" y="connsiteY102"/>
                </a:cxn>
                <a:cxn ang="0">
                  <a:pos x="connsiteX103" y="connsiteY103"/>
                </a:cxn>
                <a:cxn ang="0">
                  <a:pos x="connsiteX104" y="connsiteY104"/>
                </a:cxn>
                <a:cxn ang="0">
                  <a:pos x="connsiteX105" y="connsiteY105"/>
                </a:cxn>
                <a:cxn ang="0">
                  <a:pos x="connsiteX106" y="connsiteY106"/>
                </a:cxn>
                <a:cxn ang="0">
                  <a:pos x="connsiteX107" y="connsiteY107"/>
                </a:cxn>
                <a:cxn ang="0">
                  <a:pos x="connsiteX108" y="connsiteY108"/>
                </a:cxn>
                <a:cxn ang="0">
                  <a:pos x="connsiteX109" y="connsiteY109"/>
                </a:cxn>
                <a:cxn ang="0">
                  <a:pos x="connsiteX110" y="connsiteY110"/>
                </a:cxn>
                <a:cxn ang="0">
                  <a:pos x="connsiteX111" y="connsiteY111"/>
                </a:cxn>
                <a:cxn ang="0">
                  <a:pos x="connsiteX112" y="connsiteY112"/>
                </a:cxn>
                <a:cxn ang="0">
                  <a:pos x="connsiteX113" y="connsiteY113"/>
                </a:cxn>
                <a:cxn ang="0">
                  <a:pos x="connsiteX114" y="connsiteY114"/>
                </a:cxn>
                <a:cxn ang="0">
                  <a:pos x="connsiteX115" y="connsiteY115"/>
                </a:cxn>
              </a:cxnLst>
              <a:rect l="l" t="t" r="r" b="b"/>
              <a:pathLst>
                <a:path w="914772" h="1060165">
                  <a:moveTo>
                    <a:pt x="846978" y="0"/>
                  </a:moveTo>
                  <a:cubicBezTo>
                    <a:pt x="866114" y="-49"/>
                    <a:pt x="883366" y="2320"/>
                    <a:pt x="898057" y="7161"/>
                  </a:cubicBezTo>
                  <a:lnTo>
                    <a:pt x="912584" y="18074"/>
                  </a:lnTo>
                  <a:lnTo>
                    <a:pt x="914772" y="36111"/>
                  </a:lnTo>
                  <a:cubicBezTo>
                    <a:pt x="905312" y="81542"/>
                    <a:pt x="865058" y="135808"/>
                    <a:pt x="804440" y="183821"/>
                  </a:cubicBezTo>
                  <a:lnTo>
                    <a:pt x="777094" y="202334"/>
                  </a:lnTo>
                  <a:lnTo>
                    <a:pt x="846978" y="190500"/>
                  </a:lnTo>
                  <a:cubicBezTo>
                    <a:pt x="866114" y="190451"/>
                    <a:pt x="883366" y="192820"/>
                    <a:pt x="898057" y="197661"/>
                  </a:cubicBezTo>
                  <a:lnTo>
                    <a:pt x="912584" y="208574"/>
                  </a:lnTo>
                  <a:lnTo>
                    <a:pt x="914772" y="226611"/>
                  </a:lnTo>
                  <a:cubicBezTo>
                    <a:pt x="905312" y="272042"/>
                    <a:pt x="865058" y="326308"/>
                    <a:pt x="804440" y="374321"/>
                  </a:cubicBezTo>
                  <a:lnTo>
                    <a:pt x="777094" y="392834"/>
                  </a:lnTo>
                  <a:lnTo>
                    <a:pt x="846978" y="381000"/>
                  </a:lnTo>
                  <a:cubicBezTo>
                    <a:pt x="866114" y="380951"/>
                    <a:pt x="883366" y="383320"/>
                    <a:pt x="898057" y="388161"/>
                  </a:cubicBezTo>
                  <a:lnTo>
                    <a:pt x="912584" y="399074"/>
                  </a:lnTo>
                  <a:lnTo>
                    <a:pt x="914772" y="417111"/>
                  </a:lnTo>
                  <a:cubicBezTo>
                    <a:pt x="905312" y="462542"/>
                    <a:pt x="865058" y="516808"/>
                    <a:pt x="804440" y="564821"/>
                  </a:cubicBezTo>
                  <a:lnTo>
                    <a:pt x="777094" y="583334"/>
                  </a:lnTo>
                  <a:lnTo>
                    <a:pt x="846978" y="571500"/>
                  </a:lnTo>
                  <a:cubicBezTo>
                    <a:pt x="866114" y="571451"/>
                    <a:pt x="883366" y="573820"/>
                    <a:pt x="898057" y="578661"/>
                  </a:cubicBezTo>
                  <a:lnTo>
                    <a:pt x="912584" y="589574"/>
                  </a:lnTo>
                  <a:lnTo>
                    <a:pt x="914772" y="607611"/>
                  </a:lnTo>
                  <a:cubicBezTo>
                    <a:pt x="905312" y="653042"/>
                    <a:pt x="865058" y="707308"/>
                    <a:pt x="804440" y="755321"/>
                  </a:cubicBezTo>
                  <a:lnTo>
                    <a:pt x="767711" y="780185"/>
                  </a:lnTo>
                  <a:lnTo>
                    <a:pt x="846978" y="766763"/>
                  </a:lnTo>
                  <a:cubicBezTo>
                    <a:pt x="866114" y="766714"/>
                    <a:pt x="883366" y="769083"/>
                    <a:pt x="898057" y="773924"/>
                  </a:cubicBezTo>
                  <a:lnTo>
                    <a:pt x="912584" y="784837"/>
                  </a:lnTo>
                  <a:lnTo>
                    <a:pt x="914772" y="802874"/>
                  </a:lnTo>
                  <a:cubicBezTo>
                    <a:pt x="902159" y="863448"/>
                    <a:pt x="834800" y="939731"/>
                    <a:pt x="737421" y="995953"/>
                  </a:cubicBezTo>
                  <a:cubicBezTo>
                    <a:pt x="640042" y="1052175"/>
                    <a:pt x="540299" y="1072368"/>
                    <a:pt x="481534" y="1053004"/>
                  </a:cubicBezTo>
                  <a:lnTo>
                    <a:pt x="467007" y="1042091"/>
                  </a:lnTo>
                  <a:lnTo>
                    <a:pt x="464819" y="1024054"/>
                  </a:lnTo>
                  <a:cubicBezTo>
                    <a:pt x="474279" y="978624"/>
                    <a:pt x="514533" y="924357"/>
                    <a:pt x="575151" y="876344"/>
                  </a:cubicBezTo>
                  <a:lnTo>
                    <a:pt x="609534" y="853068"/>
                  </a:lnTo>
                  <a:lnTo>
                    <a:pt x="594997" y="857560"/>
                  </a:lnTo>
                  <a:cubicBezTo>
                    <a:pt x="550544" y="867216"/>
                    <a:pt x="510917" y="867423"/>
                    <a:pt x="481534" y="857741"/>
                  </a:cubicBezTo>
                  <a:lnTo>
                    <a:pt x="467007" y="846828"/>
                  </a:lnTo>
                  <a:lnTo>
                    <a:pt x="464819" y="828791"/>
                  </a:lnTo>
                  <a:cubicBezTo>
                    <a:pt x="474279" y="783361"/>
                    <a:pt x="514533" y="729094"/>
                    <a:pt x="575151" y="681081"/>
                  </a:cubicBezTo>
                  <a:lnTo>
                    <a:pt x="596589" y="666568"/>
                  </a:lnTo>
                  <a:lnTo>
                    <a:pt x="594997" y="667060"/>
                  </a:lnTo>
                  <a:cubicBezTo>
                    <a:pt x="550544" y="676716"/>
                    <a:pt x="510917" y="676923"/>
                    <a:pt x="481534" y="667241"/>
                  </a:cubicBezTo>
                  <a:lnTo>
                    <a:pt x="467007" y="656328"/>
                  </a:lnTo>
                  <a:lnTo>
                    <a:pt x="464819" y="638291"/>
                  </a:lnTo>
                  <a:cubicBezTo>
                    <a:pt x="474279" y="592861"/>
                    <a:pt x="514533" y="538594"/>
                    <a:pt x="575151" y="490581"/>
                  </a:cubicBezTo>
                  <a:lnTo>
                    <a:pt x="596589" y="476068"/>
                  </a:lnTo>
                  <a:lnTo>
                    <a:pt x="594997" y="476560"/>
                  </a:lnTo>
                  <a:cubicBezTo>
                    <a:pt x="550544" y="486216"/>
                    <a:pt x="510917" y="486423"/>
                    <a:pt x="481534" y="476741"/>
                  </a:cubicBezTo>
                  <a:lnTo>
                    <a:pt x="467007" y="465828"/>
                  </a:lnTo>
                  <a:lnTo>
                    <a:pt x="464819" y="447791"/>
                  </a:lnTo>
                  <a:cubicBezTo>
                    <a:pt x="474279" y="402361"/>
                    <a:pt x="514533" y="348094"/>
                    <a:pt x="575151" y="300081"/>
                  </a:cubicBezTo>
                  <a:lnTo>
                    <a:pt x="596589" y="285568"/>
                  </a:lnTo>
                  <a:lnTo>
                    <a:pt x="594997" y="286060"/>
                  </a:lnTo>
                  <a:cubicBezTo>
                    <a:pt x="550544" y="295716"/>
                    <a:pt x="510917" y="295923"/>
                    <a:pt x="481534" y="286241"/>
                  </a:cubicBezTo>
                  <a:lnTo>
                    <a:pt x="467007" y="275328"/>
                  </a:lnTo>
                  <a:lnTo>
                    <a:pt x="464819" y="257291"/>
                  </a:lnTo>
                  <a:cubicBezTo>
                    <a:pt x="477432" y="196717"/>
                    <a:pt x="544791" y="120434"/>
                    <a:pt x="642170" y="64212"/>
                  </a:cubicBezTo>
                  <a:cubicBezTo>
                    <a:pt x="715205" y="22045"/>
                    <a:pt x="789569" y="145"/>
                    <a:pt x="846978" y="0"/>
                  </a:cubicBezTo>
                  <a:close/>
                  <a:moveTo>
                    <a:pt x="67795" y="0"/>
                  </a:moveTo>
                  <a:cubicBezTo>
                    <a:pt x="125203" y="145"/>
                    <a:pt x="199567" y="22045"/>
                    <a:pt x="272602" y="64212"/>
                  </a:cubicBezTo>
                  <a:cubicBezTo>
                    <a:pt x="369981" y="120434"/>
                    <a:pt x="437340" y="196717"/>
                    <a:pt x="449953" y="257291"/>
                  </a:cubicBezTo>
                  <a:lnTo>
                    <a:pt x="447765" y="275328"/>
                  </a:lnTo>
                  <a:lnTo>
                    <a:pt x="433238" y="286241"/>
                  </a:lnTo>
                  <a:cubicBezTo>
                    <a:pt x="403856" y="295923"/>
                    <a:pt x="364229" y="295716"/>
                    <a:pt x="319775" y="286060"/>
                  </a:cubicBezTo>
                  <a:lnTo>
                    <a:pt x="318183" y="285568"/>
                  </a:lnTo>
                  <a:lnTo>
                    <a:pt x="339621" y="300081"/>
                  </a:lnTo>
                  <a:cubicBezTo>
                    <a:pt x="400239" y="348094"/>
                    <a:pt x="440493" y="402361"/>
                    <a:pt x="449953" y="447791"/>
                  </a:cubicBezTo>
                  <a:lnTo>
                    <a:pt x="447765" y="465828"/>
                  </a:lnTo>
                  <a:lnTo>
                    <a:pt x="433238" y="476741"/>
                  </a:lnTo>
                  <a:cubicBezTo>
                    <a:pt x="403856" y="486423"/>
                    <a:pt x="364229" y="486216"/>
                    <a:pt x="319775" y="476560"/>
                  </a:cubicBezTo>
                  <a:lnTo>
                    <a:pt x="318183" y="476068"/>
                  </a:lnTo>
                  <a:lnTo>
                    <a:pt x="339621" y="490581"/>
                  </a:lnTo>
                  <a:cubicBezTo>
                    <a:pt x="400239" y="538594"/>
                    <a:pt x="440493" y="592861"/>
                    <a:pt x="449953" y="638291"/>
                  </a:cubicBezTo>
                  <a:lnTo>
                    <a:pt x="447765" y="656328"/>
                  </a:lnTo>
                  <a:lnTo>
                    <a:pt x="433238" y="667241"/>
                  </a:lnTo>
                  <a:cubicBezTo>
                    <a:pt x="403856" y="676923"/>
                    <a:pt x="364229" y="676716"/>
                    <a:pt x="319775" y="667060"/>
                  </a:cubicBezTo>
                  <a:lnTo>
                    <a:pt x="318183" y="666568"/>
                  </a:lnTo>
                  <a:lnTo>
                    <a:pt x="339621" y="681081"/>
                  </a:lnTo>
                  <a:cubicBezTo>
                    <a:pt x="400239" y="729094"/>
                    <a:pt x="440493" y="783361"/>
                    <a:pt x="449953" y="828791"/>
                  </a:cubicBezTo>
                  <a:lnTo>
                    <a:pt x="447765" y="846828"/>
                  </a:lnTo>
                  <a:lnTo>
                    <a:pt x="433238" y="857741"/>
                  </a:lnTo>
                  <a:cubicBezTo>
                    <a:pt x="403856" y="867423"/>
                    <a:pt x="364229" y="867216"/>
                    <a:pt x="319775" y="857560"/>
                  </a:cubicBezTo>
                  <a:lnTo>
                    <a:pt x="305238" y="853068"/>
                  </a:lnTo>
                  <a:lnTo>
                    <a:pt x="339621" y="876344"/>
                  </a:lnTo>
                  <a:cubicBezTo>
                    <a:pt x="400239" y="924357"/>
                    <a:pt x="440493" y="978624"/>
                    <a:pt x="449953" y="1024054"/>
                  </a:cubicBezTo>
                  <a:lnTo>
                    <a:pt x="447765" y="1042091"/>
                  </a:lnTo>
                  <a:lnTo>
                    <a:pt x="433238" y="1053004"/>
                  </a:lnTo>
                  <a:cubicBezTo>
                    <a:pt x="374473" y="1072368"/>
                    <a:pt x="274730" y="1052175"/>
                    <a:pt x="177351" y="995953"/>
                  </a:cubicBezTo>
                  <a:cubicBezTo>
                    <a:pt x="79972" y="939731"/>
                    <a:pt x="12613" y="863448"/>
                    <a:pt x="0" y="802874"/>
                  </a:cubicBezTo>
                  <a:lnTo>
                    <a:pt x="2188" y="784837"/>
                  </a:lnTo>
                  <a:lnTo>
                    <a:pt x="16715" y="773924"/>
                  </a:lnTo>
                  <a:cubicBezTo>
                    <a:pt x="31406" y="769083"/>
                    <a:pt x="48658" y="766714"/>
                    <a:pt x="67795" y="766763"/>
                  </a:cubicBezTo>
                  <a:lnTo>
                    <a:pt x="147061" y="780185"/>
                  </a:lnTo>
                  <a:lnTo>
                    <a:pt x="110332" y="755321"/>
                  </a:lnTo>
                  <a:cubicBezTo>
                    <a:pt x="49714" y="707308"/>
                    <a:pt x="9460" y="653042"/>
                    <a:pt x="0" y="607611"/>
                  </a:cubicBezTo>
                  <a:lnTo>
                    <a:pt x="2188" y="589574"/>
                  </a:lnTo>
                  <a:lnTo>
                    <a:pt x="16715" y="578661"/>
                  </a:lnTo>
                  <a:cubicBezTo>
                    <a:pt x="31406" y="573820"/>
                    <a:pt x="48658" y="571451"/>
                    <a:pt x="67795" y="571500"/>
                  </a:cubicBezTo>
                  <a:lnTo>
                    <a:pt x="137679" y="583333"/>
                  </a:lnTo>
                  <a:lnTo>
                    <a:pt x="110332" y="564821"/>
                  </a:lnTo>
                  <a:cubicBezTo>
                    <a:pt x="49714" y="516808"/>
                    <a:pt x="9460" y="462542"/>
                    <a:pt x="0" y="417111"/>
                  </a:cubicBezTo>
                  <a:lnTo>
                    <a:pt x="2188" y="399074"/>
                  </a:lnTo>
                  <a:lnTo>
                    <a:pt x="16715" y="388161"/>
                  </a:lnTo>
                  <a:cubicBezTo>
                    <a:pt x="31406" y="383320"/>
                    <a:pt x="48658" y="380951"/>
                    <a:pt x="67795" y="381000"/>
                  </a:cubicBezTo>
                  <a:lnTo>
                    <a:pt x="137679" y="392833"/>
                  </a:lnTo>
                  <a:lnTo>
                    <a:pt x="110332" y="374321"/>
                  </a:lnTo>
                  <a:cubicBezTo>
                    <a:pt x="49714" y="326308"/>
                    <a:pt x="9460" y="272042"/>
                    <a:pt x="0" y="226611"/>
                  </a:cubicBezTo>
                  <a:lnTo>
                    <a:pt x="2188" y="208574"/>
                  </a:lnTo>
                  <a:lnTo>
                    <a:pt x="16715" y="197661"/>
                  </a:lnTo>
                  <a:cubicBezTo>
                    <a:pt x="31406" y="192820"/>
                    <a:pt x="48658" y="190451"/>
                    <a:pt x="67795" y="190500"/>
                  </a:cubicBezTo>
                  <a:lnTo>
                    <a:pt x="137679" y="202333"/>
                  </a:lnTo>
                  <a:lnTo>
                    <a:pt x="110332" y="183821"/>
                  </a:lnTo>
                  <a:cubicBezTo>
                    <a:pt x="49714" y="135808"/>
                    <a:pt x="9460" y="81542"/>
                    <a:pt x="0" y="36111"/>
                  </a:cubicBezTo>
                  <a:lnTo>
                    <a:pt x="2188" y="18074"/>
                  </a:lnTo>
                  <a:lnTo>
                    <a:pt x="16715" y="7161"/>
                  </a:lnTo>
                  <a:cubicBezTo>
                    <a:pt x="31406" y="2320"/>
                    <a:pt x="48658" y="-49"/>
                    <a:pt x="67795" y="0"/>
                  </a:cubicBezTo>
                  <a:close/>
                </a:path>
              </a:pathLst>
            </a:custGeom>
            <a:solidFill>
              <a:srgbClr val="339933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423" name="フリーフォーム: 図形 422">
              <a:extLst>
                <a:ext uri="{FF2B5EF4-FFF2-40B4-BE49-F238E27FC236}">
                  <a16:creationId xmlns:a16="http://schemas.microsoft.com/office/drawing/2014/main" id="{7E4A5B81-5D48-4085-A791-8C828130C36A}"/>
                </a:ext>
              </a:extLst>
            </p:cNvPr>
            <p:cNvSpPr/>
            <p:nvPr/>
          </p:nvSpPr>
          <p:spPr>
            <a:xfrm rot="4118168">
              <a:off x="6308410" y="4040892"/>
              <a:ext cx="224605" cy="418164"/>
            </a:xfrm>
            <a:custGeom>
              <a:avLst/>
              <a:gdLst>
                <a:gd name="connsiteX0" fmla="*/ 846978 w 914772"/>
                <a:gd name="connsiteY0" fmla="*/ 0 h 1060165"/>
                <a:gd name="connsiteX1" fmla="*/ 898057 w 914772"/>
                <a:gd name="connsiteY1" fmla="*/ 7161 h 1060165"/>
                <a:gd name="connsiteX2" fmla="*/ 912584 w 914772"/>
                <a:gd name="connsiteY2" fmla="*/ 18074 h 1060165"/>
                <a:gd name="connsiteX3" fmla="*/ 914772 w 914772"/>
                <a:gd name="connsiteY3" fmla="*/ 36111 h 1060165"/>
                <a:gd name="connsiteX4" fmla="*/ 804440 w 914772"/>
                <a:gd name="connsiteY4" fmla="*/ 183821 h 1060165"/>
                <a:gd name="connsiteX5" fmla="*/ 777094 w 914772"/>
                <a:gd name="connsiteY5" fmla="*/ 202334 h 1060165"/>
                <a:gd name="connsiteX6" fmla="*/ 846978 w 914772"/>
                <a:gd name="connsiteY6" fmla="*/ 190500 h 1060165"/>
                <a:gd name="connsiteX7" fmla="*/ 898057 w 914772"/>
                <a:gd name="connsiteY7" fmla="*/ 197661 h 1060165"/>
                <a:gd name="connsiteX8" fmla="*/ 912584 w 914772"/>
                <a:gd name="connsiteY8" fmla="*/ 208574 h 1060165"/>
                <a:gd name="connsiteX9" fmla="*/ 914772 w 914772"/>
                <a:gd name="connsiteY9" fmla="*/ 226611 h 1060165"/>
                <a:gd name="connsiteX10" fmla="*/ 804440 w 914772"/>
                <a:gd name="connsiteY10" fmla="*/ 374321 h 1060165"/>
                <a:gd name="connsiteX11" fmla="*/ 777094 w 914772"/>
                <a:gd name="connsiteY11" fmla="*/ 392834 h 1060165"/>
                <a:gd name="connsiteX12" fmla="*/ 846978 w 914772"/>
                <a:gd name="connsiteY12" fmla="*/ 381000 h 1060165"/>
                <a:gd name="connsiteX13" fmla="*/ 898057 w 914772"/>
                <a:gd name="connsiteY13" fmla="*/ 388161 h 1060165"/>
                <a:gd name="connsiteX14" fmla="*/ 912584 w 914772"/>
                <a:gd name="connsiteY14" fmla="*/ 399074 h 1060165"/>
                <a:gd name="connsiteX15" fmla="*/ 914772 w 914772"/>
                <a:gd name="connsiteY15" fmla="*/ 417111 h 1060165"/>
                <a:gd name="connsiteX16" fmla="*/ 804440 w 914772"/>
                <a:gd name="connsiteY16" fmla="*/ 564821 h 1060165"/>
                <a:gd name="connsiteX17" fmla="*/ 777094 w 914772"/>
                <a:gd name="connsiteY17" fmla="*/ 583334 h 1060165"/>
                <a:gd name="connsiteX18" fmla="*/ 846978 w 914772"/>
                <a:gd name="connsiteY18" fmla="*/ 571500 h 1060165"/>
                <a:gd name="connsiteX19" fmla="*/ 898057 w 914772"/>
                <a:gd name="connsiteY19" fmla="*/ 578661 h 1060165"/>
                <a:gd name="connsiteX20" fmla="*/ 912584 w 914772"/>
                <a:gd name="connsiteY20" fmla="*/ 589574 h 1060165"/>
                <a:gd name="connsiteX21" fmla="*/ 914772 w 914772"/>
                <a:gd name="connsiteY21" fmla="*/ 607611 h 1060165"/>
                <a:gd name="connsiteX22" fmla="*/ 804440 w 914772"/>
                <a:gd name="connsiteY22" fmla="*/ 755321 h 1060165"/>
                <a:gd name="connsiteX23" fmla="*/ 767711 w 914772"/>
                <a:gd name="connsiteY23" fmla="*/ 780185 h 1060165"/>
                <a:gd name="connsiteX24" fmla="*/ 846978 w 914772"/>
                <a:gd name="connsiteY24" fmla="*/ 766763 h 1060165"/>
                <a:gd name="connsiteX25" fmla="*/ 898057 w 914772"/>
                <a:gd name="connsiteY25" fmla="*/ 773924 h 1060165"/>
                <a:gd name="connsiteX26" fmla="*/ 912584 w 914772"/>
                <a:gd name="connsiteY26" fmla="*/ 784837 h 1060165"/>
                <a:gd name="connsiteX27" fmla="*/ 914772 w 914772"/>
                <a:gd name="connsiteY27" fmla="*/ 802874 h 1060165"/>
                <a:gd name="connsiteX28" fmla="*/ 737421 w 914772"/>
                <a:gd name="connsiteY28" fmla="*/ 995953 h 1060165"/>
                <a:gd name="connsiteX29" fmla="*/ 481534 w 914772"/>
                <a:gd name="connsiteY29" fmla="*/ 1053004 h 1060165"/>
                <a:gd name="connsiteX30" fmla="*/ 467007 w 914772"/>
                <a:gd name="connsiteY30" fmla="*/ 1042091 h 1060165"/>
                <a:gd name="connsiteX31" fmla="*/ 464819 w 914772"/>
                <a:gd name="connsiteY31" fmla="*/ 1024054 h 1060165"/>
                <a:gd name="connsiteX32" fmla="*/ 575151 w 914772"/>
                <a:gd name="connsiteY32" fmla="*/ 876344 h 1060165"/>
                <a:gd name="connsiteX33" fmla="*/ 609534 w 914772"/>
                <a:gd name="connsiteY33" fmla="*/ 853068 h 1060165"/>
                <a:gd name="connsiteX34" fmla="*/ 594997 w 914772"/>
                <a:gd name="connsiteY34" fmla="*/ 857560 h 1060165"/>
                <a:gd name="connsiteX35" fmla="*/ 481534 w 914772"/>
                <a:gd name="connsiteY35" fmla="*/ 857741 h 1060165"/>
                <a:gd name="connsiteX36" fmla="*/ 467007 w 914772"/>
                <a:gd name="connsiteY36" fmla="*/ 846828 h 1060165"/>
                <a:gd name="connsiteX37" fmla="*/ 464819 w 914772"/>
                <a:gd name="connsiteY37" fmla="*/ 828791 h 1060165"/>
                <a:gd name="connsiteX38" fmla="*/ 575151 w 914772"/>
                <a:gd name="connsiteY38" fmla="*/ 681081 h 1060165"/>
                <a:gd name="connsiteX39" fmla="*/ 596589 w 914772"/>
                <a:gd name="connsiteY39" fmla="*/ 666568 h 1060165"/>
                <a:gd name="connsiteX40" fmla="*/ 594997 w 914772"/>
                <a:gd name="connsiteY40" fmla="*/ 667060 h 1060165"/>
                <a:gd name="connsiteX41" fmla="*/ 481534 w 914772"/>
                <a:gd name="connsiteY41" fmla="*/ 667241 h 1060165"/>
                <a:gd name="connsiteX42" fmla="*/ 467007 w 914772"/>
                <a:gd name="connsiteY42" fmla="*/ 656328 h 1060165"/>
                <a:gd name="connsiteX43" fmla="*/ 464819 w 914772"/>
                <a:gd name="connsiteY43" fmla="*/ 638291 h 1060165"/>
                <a:gd name="connsiteX44" fmla="*/ 575151 w 914772"/>
                <a:gd name="connsiteY44" fmla="*/ 490581 h 1060165"/>
                <a:gd name="connsiteX45" fmla="*/ 596589 w 914772"/>
                <a:gd name="connsiteY45" fmla="*/ 476068 h 1060165"/>
                <a:gd name="connsiteX46" fmla="*/ 594997 w 914772"/>
                <a:gd name="connsiteY46" fmla="*/ 476560 h 1060165"/>
                <a:gd name="connsiteX47" fmla="*/ 481534 w 914772"/>
                <a:gd name="connsiteY47" fmla="*/ 476741 h 1060165"/>
                <a:gd name="connsiteX48" fmla="*/ 467007 w 914772"/>
                <a:gd name="connsiteY48" fmla="*/ 465828 h 1060165"/>
                <a:gd name="connsiteX49" fmla="*/ 464819 w 914772"/>
                <a:gd name="connsiteY49" fmla="*/ 447791 h 1060165"/>
                <a:gd name="connsiteX50" fmla="*/ 575151 w 914772"/>
                <a:gd name="connsiteY50" fmla="*/ 300081 h 1060165"/>
                <a:gd name="connsiteX51" fmla="*/ 596589 w 914772"/>
                <a:gd name="connsiteY51" fmla="*/ 285568 h 1060165"/>
                <a:gd name="connsiteX52" fmla="*/ 594997 w 914772"/>
                <a:gd name="connsiteY52" fmla="*/ 286060 h 1060165"/>
                <a:gd name="connsiteX53" fmla="*/ 481534 w 914772"/>
                <a:gd name="connsiteY53" fmla="*/ 286241 h 1060165"/>
                <a:gd name="connsiteX54" fmla="*/ 467007 w 914772"/>
                <a:gd name="connsiteY54" fmla="*/ 275328 h 1060165"/>
                <a:gd name="connsiteX55" fmla="*/ 464819 w 914772"/>
                <a:gd name="connsiteY55" fmla="*/ 257291 h 1060165"/>
                <a:gd name="connsiteX56" fmla="*/ 642170 w 914772"/>
                <a:gd name="connsiteY56" fmla="*/ 64212 h 1060165"/>
                <a:gd name="connsiteX57" fmla="*/ 846978 w 914772"/>
                <a:gd name="connsiteY57" fmla="*/ 0 h 1060165"/>
                <a:gd name="connsiteX58" fmla="*/ 67795 w 914772"/>
                <a:gd name="connsiteY58" fmla="*/ 0 h 1060165"/>
                <a:gd name="connsiteX59" fmla="*/ 272602 w 914772"/>
                <a:gd name="connsiteY59" fmla="*/ 64212 h 1060165"/>
                <a:gd name="connsiteX60" fmla="*/ 449953 w 914772"/>
                <a:gd name="connsiteY60" fmla="*/ 257291 h 1060165"/>
                <a:gd name="connsiteX61" fmla="*/ 447765 w 914772"/>
                <a:gd name="connsiteY61" fmla="*/ 275328 h 1060165"/>
                <a:gd name="connsiteX62" fmla="*/ 433238 w 914772"/>
                <a:gd name="connsiteY62" fmla="*/ 286241 h 1060165"/>
                <a:gd name="connsiteX63" fmla="*/ 319775 w 914772"/>
                <a:gd name="connsiteY63" fmla="*/ 286060 h 1060165"/>
                <a:gd name="connsiteX64" fmla="*/ 318183 w 914772"/>
                <a:gd name="connsiteY64" fmla="*/ 285568 h 1060165"/>
                <a:gd name="connsiteX65" fmla="*/ 339621 w 914772"/>
                <a:gd name="connsiteY65" fmla="*/ 300081 h 1060165"/>
                <a:gd name="connsiteX66" fmla="*/ 449953 w 914772"/>
                <a:gd name="connsiteY66" fmla="*/ 447791 h 1060165"/>
                <a:gd name="connsiteX67" fmla="*/ 447765 w 914772"/>
                <a:gd name="connsiteY67" fmla="*/ 465828 h 1060165"/>
                <a:gd name="connsiteX68" fmla="*/ 433238 w 914772"/>
                <a:gd name="connsiteY68" fmla="*/ 476741 h 1060165"/>
                <a:gd name="connsiteX69" fmla="*/ 319775 w 914772"/>
                <a:gd name="connsiteY69" fmla="*/ 476560 h 1060165"/>
                <a:gd name="connsiteX70" fmla="*/ 318183 w 914772"/>
                <a:gd name="connsiteY70" fmla="*/ 476068 h 1060165"/>
                <a:gd name="connsiteX71" fmla="*/ 339621 w 914772"/>
                <a:gd name="connsiteY71" fmla="*/ 490581 h 1060165"/>
                <a:gd name="connsiteX72" fmla="*/ 449953 w 914772"/>
                <a:gd name="connsiteY72" fmla="*/ 638291 h 1060165"/>
                <a:gd name="connsiteX73" fmla="*/ 447765 w 914772"/>
                <a:gd name="connsiteY73" fmla="*/ 656328 h 1060165"/>
                <a:gd name="connsiteX74" fmla="*/ 433238 w 914772"/>
                <a:gd name="connsiteY74" fmla="*/ 667241 h 1060165"/>
                <a:gd name="connsiteX75" fmla="*/ 319775 w 914772"/>
                <a:gd name="connsiteY75" fmla="*/ 667060 h 1060165"/>
                <a:gd name="connsiteX76" fmla="*/ 318183 w 914772"/>
                <a:gd name="connsiteY76" fmla="*/ 666568 h 1060165"/>
                <a:gd name="connsiteX77" fmla="*/ 339621 w 914772"/>
                <a:gd name="connsiteY77" fmla="*/ 681081 h 1060165"/>
                <a:gd name="connsiteX78" fmla="*/ 449953 w 914772"/>
                <a:gd name="connsiteY78" fmla="*/ 828791 h 1060165"/>
                <a:gd name="connsiteX79" fmla="*/ 447765 w 914772"/>
                <a:gd name="connsiteY79" fmla="*/ 846828 h 1060165"/>
                <a:gd name="connsiteX80" fmla="*/ 433238 w 914772"/>
                <a:gd name="connsiteY80" fmla="*/ 857741 h 1060165"/>
                <a:gd name="connsiteX81" fmla="*/ 319775 w 914772"/>
                <a:gd name="connsiteY81" fmla="*/ 857560 h 1060165"/>
                <a:gd name="connsiteX82" fmla="*/ 305238 w 914772"/>
                <a:gd name="connsiteY82" fmla="*/ 853068 h 1060165"/>
                <a:gd name="connsiteX83" fmla="*/ 339621 w 914772"/>
                <a:gd name="connsiteY83" fmla="*/ 876344 h 1060165"/>
                <a:gd name="connsiteX84" fmla="*/ 449953 w 914772"/>
                <a:gd name="connsiteY84" fmla="*/ 1024054 h 1060165"/>
                <a:gd name="connsiteX85" fmla="*/ 447765 w 914772"/>
                <a:gd name="connsiteY85" fmla="*/ 1042091 h 1060165"/>
                <a:gd name="connsiteX86" fmla="*/ 433238 w 914772"/>
                <a:gd name="connsiteY86" fmla="*/ 1053004 h 1060165"/>
                <a:gd name="connsiteX87" fmla="*/ 177351 w 914772"/>
                <a:gd name="connsiteY87" fmla="*/ 995953 h 1060165"/>
                <a:gd name="connsiteX88" fmla="*/ 0 w 914772"/>
                <a:gd name="connsiteY88" fmla="*/ 802874 h 1060165"/>
                <a:gd name="connsiteX89" fmla="*/ 2188 w 914772"/>
                <a:gd name="connsiteY89" fmla="*/ 784837 h 1060165"/>
                <a:gd name="connsiteX90" fmla="*/ 16715 w 914772"/>
                <a:gd name="connsiteY90" fmla="*/ 773924 h 1060165"/>
                <a:gd name="connsiteX91" fmla="*/ 67795 w 914772"/>
                <a:gd name="connsiteY91" fmla="*/ 766763 h 1060165"/>
                <a:gd name="connsiteX92" fmla="*/ 147061 w 914772"/>
                <a:gd name="connsiteY92" fmla="*/ 780185 h 1060165"/>
                <a:gd name="connsiteX93" fmla="*/ 110332 w 914772"/>
                <a:gd name="connsiteY93" fmla="*/ 755321 h 1060165"/>
                <a:gd name="connsiteX94" fmla="*/ 0 w 914772"/>
                <a:gd name="connsiteY94" fmla="*/ 607611 h 1060165"/>
                <a:gd name="connsiteX95" fmla="*/ 2188 w 914772"/>
                <a:gd name="connsiteY95" fmla="*/ 589574 h 1060165"/>
                <a:gd name="connsiteX96" fmla="*/ 16715 w 914772"/>
                <a:gd name="connsiteY96" fmla="*/ 578661 h 1060165"/>
                <a:gd name="connsiteX97" fmla="*/ 67795 w 914772"/>
                <a:gd name="connsiteY97" fmla="*/ 571500 h 1060165"/>
                <a:gd name="connsiteX98" fmla="*/ 137679 w 914772"/>
                <a:gd name="connsiteY98" fmla="*/ 583333 h 1060165"/>
                <a:gd name="connsiteX99" fmla="*/ 110332 w 914772"/>
                <a:gd name="connsiteY99" fmla="*/ 564821 h 1060165"/>
                <a:gd name="connsiteX100" fmla="*/ 0 w 914772"/>
                <a:gd name="connsiteY100" fmla="*/ 417111 h 1060165"/>
                <a:gd name="connsiteX101" fmla="*/ 2188 w 914772"/>
                <a:gd name="connsiteY101" fmla="*/ 399074 h 1060165"/>
                <a:gd name="connsiteX102" fmla="*/ 16715 w 914772"/>
                <a:gd name="connsiteY102" fmla="*/ 388161 h 1060165"/>
                <a:gd name="connsiteX103" fmla="*/ 67795 w 914772"/>
                <a:gd name="connsiteY103" fmla="*/ 381000 h 1060165"/>
                <a:gd name="connsiteX104" fmla="*/ 137679 w 914772"/>
                <a:gd name="connsiteY104" fmla="*/ 392833 h 1060165"/>
                <a:gd name="connsiteX105" fmla="*/ 110332 w 914772"/>
                <a:gd name="connsiteY105" fmla="*/ 374321 h 1060165"/>
                <a:gd name="connsiteX106" fmla="*/ 0 w 914772"/>
                <a:gd name="connsiteY106" fmla="*/ 226611 h 1060165"/>
                <a:gd name="connsiteX107" fmla="*/ 2188 w 914772"/>
                <a:gd name="connsiteY107" fmla="*/ 208574 h 1060165"/>
                <a:gd name="connsiteX108" fmla="*/ 16715 w 914772"/>
                <a:gd name="connsiteY108" fmla="*/ 197661 h 1060165"/>
                <a:gd name="connsiteX109" fmla="*/ 67795 w 914772"/>
                <a:gd name="connsiteY109" fmla="*/ 190500 h 1060165"/>
                <a:gd name="connsiteX110" fmla="*/ 137679 w 914772"/>
                <a:gd name="connsiteY110" fmla="*/ 202333 h 1060165"/>
                <a:gd name="connsiteX111" fmla="*/ 110332 w 914772"/>
                <a:gd name="connsiteY111" fmla="*/ 183821 h 1060165"/>
                <a:gd name="connsiteX112" fmla="*/ 0 w 914772"/>
                <a:gd name="connsiteY112" fmla="*/ 36111 h 1060165"/>
                <a:gd name="connsiteX113" fmla="*/ 2188 w 914772"/>
                <a:gd name="connsiteY113" fmla="*/ 18074 h 1060165"/>
                <a:gd name="connsiteX114" fmla="*/ 16715 w 914772"/>
                <a:gd name="connsiteY114" fmla="*/ 7161 h 1060165"/>
                <a:gd name="connsiteX115" fmla="*/ 67795 w 914772"/>
                <a:gd name="connsiteY115" fmla="*/ 0 h 106016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  <a:cxn ang="0">
                  <a:pos x="connsiteX55" y="connsiteY55"/>
                </a:cxn>
                <a:cxn ang="0">
                  <a:pos x="connsiteX56" y="connsiteY56"/>
                </a:cxn>
                <a:cxn ang="0">
                  <a:pos x="connsiteX57" y="connsiteY57"/>
                </a:cxn>
                <a:cxn ang="0">
                  <a:pos x="connsiteX58" y="connsiteY58"/>
                </a:cxn>
                <a:cxn ang="0">
                  <a:pos x="connsiteX59" y="connsiteY59"/>
                </a:cxn>
                <a:cxn ang="0">
                  <a:pos x="connsiteX60" y="connsiteY60"/>
                </a:cxn>
                <a:cxn ang="0">
                  <a:pos x="connsiteX61" y="connsiteY61"/>
                </a:cxn>
                <a:cxn ang="0">
                  <a:pos x="connsiteX62" y="connsiteY62"/>
                </a:cxn>
                <a:cxn ang="0">
                  <a:pos x="connsiteX63" y="connsiteY63"/>
                </a:cxn>
                <a:cxn ang="0">
                  <a:pos x="connsiteX64" y="connsiteY64"/>
                </a:cxn>
                <a:cxn ang="0">
                  <a:pos x="connsiteX65" y="connsiteY65"/>
                </a:cxn>
                <a:cxn ang="0">
                  <a:pos x="connsiteX66" y="connsiteY66"/>
                </a:cxn>
                <a:cxn ang="0">
                  <a:pos x="connsiteX67" y="connsiteY67"/>
                </a:cxn>
                <a:cxn ang="0">
                  <a:pos x="connsiteX68" y="connsiteY68"/>
                </a:cxn>
                <a:cxn ang="0">
                  <a:pos x="connsiteX69" y="connsiteY69"/>
                </a:cxn>
                <a:cxn ang="0">
                  <a:pos x="connsiteX70" y="connsiteY70"/>
                </a:cxn>
                <a:cxn ang="0">
                  <a:pos x="connsiteX71" y="connsiteY71"/>
                </a:cxn>
                <a:cxn ang="0">
                  <a:pos x="connsiteX72" y="connsiteY72"/>
                </a:cxn>
                <a:cxn ang="0">
                  <a:pos x="connsiteX73" y="connsiteY73"/>
                </a:cxn>
                <a:cxn ang="0">
                  <a:pos x="connsiteX74" y="connsiteY74"/>
                </a:cxn>
                <a:cxn ang="0">
                  <a:pos x="connsiteX75" y="connsiteY75"/>
                </a:cxn>
                <a:cxn ang="0">
                  <a:pos x="connsiteX76" y="connsiteY76"/>
                </a:cxn>
                <a:cxn ang="0">
                  <a:pos x="connsiteX77" y="connsiteY77"/>
                </a:cxn>
                <a:cxn ang="0">
                  <a:pos x="connsiteX78" y="connsiteY78"/>
                </a:cxn>
                <a:cxn ang="0">
                  <a:pos x="connsiteX79" y="connsiteY79"/>
                </a:cxn>
                <a:cxn ang="0">
                  <a:pos x="connsiteX80" y="connsiteY80"/>
                </a:cxn>
                <a:cxn ang="0">
                  <a:pos x="connsiteX81" y="connsiteY81"/>
                </a:cxn>
                <a:cxn ang="0">
                  <a:pos x="connsiteX82" y="connsiteY82"/>
                </a:cxn>
                <a:cxn ang="0">
                  <a:pos x="connsiteX83" y="connsiteY83"/>
                </a:cxn>
                <a:cxn ang="0">
                  <a:pos x="connsiteX84" y="connsiteY84"/>
                </a:cxn>
                <a:cxn ang="0">
                  <a:pos x="connsiteX85" y="connsiteY85"/>
                </a:cxn>
                <a:cxn ang="0">
                  <a:pos x="connsiteX86" y="connsiteY86"/>
                </a:cxn>
                <a:cxn ang="0">
                  <a:pos x="connsiteX87" y="connsiteY87"/>
                </a:cxn>
                <a:cxn ang="0">
                  <a:pos x="connsiteX88" y="connsiteY88"/>
                </a:cxn>
                <a:cxn ang="0">
                  <a:pos x="connsiteX89" y="connsiteY89"/>
                </a:cxn>
                <a:cxn ang="0">
                  <a:pos x="connsiteX90" y="connsiteY90"/>
                </a:cxn>
                <a:cxn ang="0">
                  <a:pos x="connsiteX91" y="connsiteY91"/>
                </a:cxn>
                <a:cxn ang="0">
                  <a:pos x="connsiteX92" y="connsiteY92"/>
                </a:cxn>
                <a:cxn ang="0">
                  <a:pos x="connsiteX93" y="connsiteY93"/>
                </a:cxn>
                <a:cxn ang="0">
                  <a:pos x="connsiteX94" y="connsiteY94"/>
                </a:cxn>
                <a:cxn ang="0">
                  <a:pos x="connsiteX95" y="connsiteY95"/>
                </a:cxn>
                <a:cxn ang="0">
                  <a:pos x="connsiteX96" y="connsiteY96"/>
                </a:cxn>
                <a:cxn ang="0">
                  <a:pos x="connsiteX97" y="connsiteY97"/>
                </a:cxn>
                <a:cxn ang="0">
                  <a:pos x="connsiteX98" y="connsiteY98"/>
                </a:cxn>
                <a:cxn ang="0">
                  <a:pos x="connsiteX99" y="connsiteY99"/>
                </a:cxn>
                <a:cxn ang="0">
                  <a:pos x="connsiteX100" y="connsiteY100"/>
                </a:cxn>
                <a:cxn ang="0">
                  <a:pos x="connsiteX101" y="connsiteY101"/>
                </a:cxn>
                <a:cxn ang="0">
                  <a:pos x="connsiteX102" y="connsiteY102"/>
                </a:cxn>
                <a:cxn ang="0">
                  <a:pos x="connsiteX103" y="connsiteY103"/>
                </a:cxn>
                <a:cxn ang="0">
                  <a:pos x="connsiteX104" y="connsiteY104"/>
                </a:cxn>
                <a:cxn ang="0">
                  <a:pos x="connsiteX105" y="connsiteY105"/>
                </a:cxn>
                <a:cxn ang="0">
                  <a:pos x="connsiteX106" y="connsiteY106"/>
                </a:cxn>
                <a:cxn ang="0">
                  <a:pos x="connsiteX107" y="connsiteY107"/>
                </a:cxn>
                <a:cxn ang="0">
                  <a:pos x="connsiteX108" y="connsiteY108"/>
                </a:cxn>
                <a:cxn ang="0">
                  <a:pos x="connsiteX109" y="connsiteY109"/>
                </a:cxn>
                <a:cxn ang="0">
                  <a:pos x="connsiteX110" y="connsiteY110"/>
                </a:cxn>
                <a:cxn ang="0">
                  <a:pos x="connsiteX111" y="connsiteY111"/>
                </a:cxn>
                <a:cxn ang="0">
                  <a:pos x="connsiteX112" y="connsiteY112"/>
                </a:cxn>
                <a:cxn ang="0">
                  <a:pos x="connsiteX113" y="connsiteY113"/>
                </a:cxn>
                <a:cxn ang="0">
                  <a:pos x="connsiteX114" y="connsiteY114"/>
                </a:cxn>
                <a:cxn ang="0">
                  <a:pos x="connsiteX115" y="connsiteY115"/>
                </a:cxn>
              </a:cxnLst>
              <a:rect l="l" t="t" r="r" b="b"/>
              <a:pathLst>
                <a:path w="914772" h="1060165">
                  <a:moveTo>
                    <a:pt x="846978" y="0"/>
                  </a:moveTo>
                  <a:cubicBezTo>
                    <a:pt x="866114" y="-49"/>
                    <a:pt x="883366" y="2320"/>
                    <a:pt x="898057" y="7161"/>
                  </a:cubicBezTo>
                  <a:lnTo>
                    <a:pt x="912584" y="18074"/>
                  </a:lnTo>
                  <a:lnTo>
                    <a:pt x="914772" y="36111"/>
                  </a:lnTo>
                  <a:cubicBezTo>
                    <a:pt x="905312" y="81542"/>
                    <a:pt x="865058" y="135808"/>
                    <a:pt x="804440" y="183821"/>
                  </a:cubicBezTo>
                  <a:lnTo>
                    <a:pt x="777094" y="202334"/>
                  </a:lnTo>
                  <a:lnTo>
                    <a:pt x="846978" y="190500"/>
                  </a:lnTo>
                  <a:cubicBezTo>
                    <a:pt x="866114" y="190451"/>
                    <a:pt x="883366" y="192820"/>
                    <a:pt x="898057" y="197661"/>
                  </a:cubicBezTo>
                  <a:lnTo>
                    <a:pt x="912584" y="208574"/>
                  </a:lnTo>
                  <a:lnTo>
                    <a:pt x="914772" y="226611"/>
                  </a:lnTo>
                  <a:cubicBezTo>
                    <a:pt x="905312" y="272042"/>
                    <a:pt x="865058" y="326308"/>
                    <a:pt x="804440" y="374321"/>
                  </a:cubicBezTo>
                  <a:lnTo>
                    <a:pt x="777094" y="392834"/>
                  </a:lnTo>
                  <a:lnTo>
                    <a:pt x="846978" y="381000"/>
                  </a:lnTo>
                  <a:cubicBezTo>
                    <a:pt x="866114" y="380951"/>
                    <a:pt x="883366" y="383320"/>
                    <a:pt x="898057" y="388161"/>
                  </a:cubicBezTo>
                  <a:lnTo>
                    <a:pt x="912584" y="399074"/>
                  </a:lnTo>
                  <a:lnTo>
                    <a:pt x="914772" y="417111"/>
                  </a:lnTo>
                  <a:cubicBezTo>
                    <a:pt x="905312" y="462542"/>
                    <a:pt x="865058" y="516808"/>
                    <a:pt x="804440" y="564821"/>
                  </a:cubicBezTo>
                  <a:lnTo>
                    <a:pt x="777094" y="583334"/>
                  </a:lnTo>
                  <a:lnTo>
                    <a:pt x="846978" y="571500"/>
                  </a:lnTo>
                  <a:cubicBezTo>
                    <a:pt x="866114" y="571451"/>
                    <a:pt x="883366" y="573820"/>
                    <a:pt x="898057" y="578661"/>
                  </a:cubicBezTo>
                  <a:lnTo>
                    <a:pt x="912584" y="589574"/>
                  </a:lnTo>
                  <a:lnTo>
                    <a:pt x="914772" y="607611"/>
                  </a:lnTo>
                  <a:cubicBezTo>
                    <a:pt x="905312" y="653042"/>
                    <a:pt x="865058" y="707308"/>
                    <a:pt x="804440" y="755321"/>
                  </a:cubicBezTo>
                  <a:lnTo>
                    <a:pt x="767711" y="780185"/>
                  </a:lnTo>
                  <a:lnTo>
                    <a:pt x="846978" y="766763"/>
                  </a:lnTo>
                  <a:cubicBezTo>
                    <a:pt x="866114" y="766714"/>
                    <a:pt x="883366" y="769083"/>
                    <a:pt x="898057" y="773924"/>
                  </a:cubicBezTo>
                  <a:lnTo>
                    <a:pt x="912584" y="784837"/>
                  </a:lnTo>
                  <a:lnTo>
                    <a:pt x="914772" y="802874"/>
                  </a:lnTo>
                  <a:cubicBezTo>
                    <a:pt x="902159" y="863448"/>
                    <a:pt x="834800" y="939731"/>
                    <a:pt x="737421" y="995953"/>
                  </a:cubicBezTo>
                  <a:cubicBezTo>
                    <a:pt x="640042" y="1052175"/>
                    <a:pt x="540299" y="1072368"/>
                    <a:pt x="481534" y="1053004"/>
                  </a:cubicBezTo>
                  <a:lnTo>
                    <a:pt x="467007" y="1042091"/>
                  </a:lnTo>
                  <a:lnTo>
                    <a:pt x="464819" y="1024054"/>
                  </a:lnTo>
                  <a:cubicBezTo>
                    <a:pt x="474279" y="978624"/>
                    <a:pt x="514533" y="924357"/>
                    <a:pt x="575151" y="876344"/>
                  </a:cubicBezTo>
                  <a:lnTo>
                    <a:pt x="609534" y="853068"/>
                  </a:lnTo>
                  <a:lnTo>
                    <a:pt x="594997" y="857560"/>
                  </a:lnTo>
                  <a:cubicBezTo>
                    <a:pt x="550544" y="867216"/>
                    <a:pt x="510917" y="867423"/>
                    <a:pt x="481534" y="857741"/>
                  </a:cubicBezTo>
                  <a:lnTo>
                    <a:pt x="467007" y="846828"/>
                  </a:lnTo>
                  <a:lnTo>
                    <a:pt x="464819" y="828791"/>
                  </a:lnTo>
                  <a:cubicBezTo>
                    <a:pt x="474279" y="783361"/>
                    <a:pt x="514533" y="729094"/>
                    <a:pt x="575151" y="681081"/>
                  </a:cubicBezTo>
                  <a:lnTo>
                    <a:pt x="596589" y="666568"/>
                  </a:lnTo>
                  <a:lnTo>
                    <a:pt x="594997" y="667060"/>
                  </a:lnTo>
                  <a:cubicBezTo>
                    <a:pt x="550544" y="676716"/>
                    <a:pt x="510917" y="676923"/>
                    <a:pt x="481534" y="667241"/>
                  </a:cubicBezTo>
                  <a:lnTo>
                    <a:pt x="467007" y="656328"/>
                  </a:lnTo>
                  <a:lnTo>
                    <a:pt x="464819" y="638291"/>
                  </a:lnTo>
                  <a:cubicBezTo>
                    <a:pt x="474279" y="592861"/>
                    <a:pt x="514533" y="538594"/>
                    <a:pt x="575151" y="490581"/>
                  </a:cubicBezTo>
                  <a:lnTo>
                    <a:pt x="596589" y="476068"/>
                  </a:lnTo>
                  <a:lnTo>
                    <a:pt x="594997" y="476560"/>
                  </a:lnTo>
                  <a:cubicBezTo>
                    <a:pt x="550544" y="486216"/>
                    <a:pt x="510917" y="486423"/>
                    <a:pt x="481534" y="476741"/>
                  </a:cubicBezTo>
                  <a:lnTo>
                    <a:pt x="467007" y="465828"/>
                  </a:lnTo>
                  <a:lnTo>
                    <a:pt x="464819" y="447791"/>
                  </a:lnTo>
                  <a:cubicBezTo>
                    <a:pt x="474279" y="402361"/>
                    <a:pt x="514533" y="348094"/>
                    <a:pt x="575151" y="300081"/>
                  </a:cubicBezTo>
                  <a:lnTo>
                    <a:pt x="596589" y="285568"/>
                  </a:lnTo>
                  <a:lnTo>
                    <a:pt x="594997" y="286060"/>
                  </a:lnTo>
                  <a:cubicBezTo>
                    <a:pt x="550544" y="295716"/>
                    <a:pt x="510917" y="295923"/>
                    <a:pt x="481534" y="286241"/>
                  </a:cubicBezTo>
                  <a:lnTo>
                    <a:pt x="467007" y="275328"/>
                  </a:lnTo>
                  <a:lnTo>
                    <a:pt x="464819" y="257291"/>
                  </a:lnTo>
                  <a:cubicBezTo>
                    <a:pt x="477432" y="196717"/>
                    <a:pt x="544791" y="120434"/>
                    <a:pt x="642170" y="64212"/>
                  </a:cubicBezTo>
                  <a:cubicBezTo>
                    <a:pt x="715205" y="22045"/>
                    <a:pt x="789569" y="145"/>
                    <a:pt x="846978" y="0"/>
                  </a:cubicBezTo>
                  <a:close/>
                  <a:moveTo>
                    <a:pt x="67795" y="0"/>
                  </a:moveTo>
                  <a:cubicBezTo>
                    <a:pt x="125203" y="145"/>
                    <a:pt x="199567" y="22045"/>
                    <a:pt x="272602" y="64212"/>
                  </a:cubicBezTo>
                  <a:cubicBezTo>
                    <a:pt x="369981" y="120434"/>
                    <a:pt x="437340" y="196717"/>
                    <a:pt x="449953" y="257291"/>
                  </a:cubicBezTo>
                  <a:lnTo>
                    <a:pt x="447765" y="275328"/>
                  </a:lnTo>
                  <a:lnTo>
                    <a:pt x="433238" y="286241"/>
                  </a:lnTo>
                  <a:cubicBezTo>
                    <a:pt x="403856" y="295923"/>
                    <a:pt x="364229" y="295716"/>
                    <a:pt x="319775" y="286060"/>
                  </a:cubicBezTo>
                  <a:lnTo>
                    <a:pt x="318183" y="285568"/>
                  </a:lnTo>
                  <a:lnTo>
                    <a:pt x="339621" y="300081"/>
                  </a:lnTo>
                  <a:cubicBezTo>
                    <a:pt x="400239" y="348094"/>
                    <a:pt x="440493" y="402361"/>
                    <a:pt x="449953" y="447791"/>
                  </a:cubicBezTo>
                  <a:lnTo>
                    <a:pt x="447765" y="465828"/>
                  </a:lnTo>
                  <a:lnTo>
                    <a:pt x="433238" y="476741"/>
                  </a:lnTo>
                  <a:cubicBezTo>
                    <a:pt x="403856" y="486423"/>
                    <a:pt x="364229" y="486216"/>
                    <a:pt x="319775" y="476560"/>
                  </a:cubicBezTo>
                  <a:lnTo>
                    <a:pt x="318183" y="476068"/>
                  </a:lnTo>
                  <a:lnTo>
                    <a:pt x="339621" y="490581"/>
                  </a:lnTo>
                  <a:cubicBezTo>
                    <a:pt x="400239" y="538594"/>
                    <a:pt x="440493" y="592861"/>
                    <a:pt x="449953" y="638291"/>
                  </a:cubicBezTo>
                  <a:lnTo>
                    <a:pt x="447765" y="656328"/>
                  </a:lnTo>
                  <a:lnTo>
                    <a:pt x="433238" y="667241"/>
                  </a:lnTo>
                  <a:cubicBezTo>
                    <a:pt x="403856" y="676923"/>
                    <a:pt x="364229" y="676716"/>
                    <a:pt x="319775" y="667060"/>
                  </a:cubicBezTo>
                  <a:lnTo>
                    <a:pt x="318183" y="666568"/>
                  </a:lnTo>
                  <a:lnTo>
                    <a:pt x="339621" y="681081"/>
                  </a:lnTo>
                  <a:cubicBezTo>
                    <a:pt x="400239" y="729094"/>
                    <a:pt x="440493" y="783361"/>
                    <a:pt x="449953" y="828791"/>
                  </a:cubicBezTo>
                  <a:lnTo>
                    <a:pt x="447765" y="846828"/>
                  </a:lnTo>
                  <a:lnTo>
                    <a:pt x="433238" y="857741"/>
                  </a:lnTo>
                  <a:cubicBezTo>
                    <a:pt x="403856" y="867423"/>
                    <a:pt x="364229" y="867216"/>
                    <a:pt x="319775" y="857560"/>
                  </a:cubicBezTo>
                  <a:lnTo>
                    <a:pt x="305238" y="853068"/>
                  </a:lnTo>
                  <a:lnTo>
                    <a:pt x="339621" y="876344"/>
                  </a:lnTo>
                  <a:cubicBezTo>
                    <a:pt x="400239" y="924357"/>
                    <a:pt x="440493" y="978624"/>
                    <a:pt x="449953" y="1024054"/>
                  </a:cubicBezTo>
                  <a:lnTo>
                    <a:pt x="447765" y="1042091"/>
                  </a:lnTo>
                  <a:lnTo>
                    <a:pt x="433238" y="1053004"/>
                  </a:lnTo>
                  <a:cubicBezTo>
                    <a:pt x="374473" y="1072368"/>
                    <a:pt x="274730" y="1052175"/>
                    <a:pt x="177351" y="995953"/>
                  </a:cubicBezTo>
                  <a:cubicBezTo>
                    <a:pt x="79972" y="939731"/>
                    <a:pt x="12613" y="863448"/>
                    <a:pt x="0" y="802874"/>
                  </a:cubicBezTo>
                  <a:lnTo>
                    <a:pt x="2188" y="784837"/>
                  </a:lnTo>
                  <a:lnTo>
                    <a:pt x="16715" y="773924"/>
                  </a:lnTo>
                  <a:cubicBezTo>
                    <a:pt x="31406" y="769083"/>
                    <a:pt x="48658" y="766714"/>
                    <a:pt x="67795" y="766763"/>
                  </a:cubicBezTo>
                  <a:lnTo>
                    <a:pt x="147061" y="780185"/>
                  </a:lnTo>
                  <a:lnTo>
                    <a:pt x="110332" y="755321"/>
                  </a:lnTo>
                  <a:cubicBezTo>
                    <a:pt x="49714" y="707308"/>
                    <a:pt x="9460" y="653042"/>
                    <a:pt x="0" y="607611"/>
                  </a:cubicBezTo>
                  <a:lnTo>
                    <a:pt x="2188" y="589574"/>
                  </a:lnTo>
                  <a:lnTo>
                    <a:pt x="16715" y="578661"/>
                  </a:lnTo>
                  <a:cubicBezTo>
                    <a:pt x="31406" y="573820"/>
                    <a:pt x="48658" y="571451"/>
                    <a:pt x="67795" y="571500"/>
                  </a:cubicBezTo>
                  <a:lnTo>
                    <a:pt x="137679" y="583333"/>
                  </a:lnTo>
                  <a:lnTo>
                    <a:pt x="110332" y="564821"/>
                  </a:lnTo>
                  <a:cubicBezTo>
                    <a:pt x="49714" y="516808"/>
                    <a:pt x="9460" y="462542"/>
                    <a:pt x="0" y="417111"/>
                  </a:cubicBezTo>
                  <a:lnTo>
                    <a:pt x="2188" y="399074"/>
                  </a:lnTo>
                  <a:lnTo>
                    <a:pt x="16715" y="388161"/>
                  </a:lnTo>
                  <a:cubicBezTo>
                    <a:pt x="31406" y="383320"/>
                    <a:pt x="48658" y="380951"/>
                    <a:pt x="67795" y="381000"/>
                  </a:cubicBezTo>
                  <a:lnTo>
                    <a:pt x="137679" y="392833"/>
                  </a:lnTo>
                  <a:lnTo>
                    <a:pt x="110332" y="374321"/>
                  </a:lnTo>
                  <a:cubicBezTo>
                    <a:pt x="49714" y="326308"/>
                    <a:pt x="9460" y="272042"/>
                    <a:pt x="0" y="226611"/>
                  </a:cubicBezTo>
                  <a:lnTo>
                    <a:pt x="2188" y="208574"/>
                  </a:lnTo>
                  <a:lnTo>
                    <a:pt x="16715" y="197661"/>
                  </a:lnTo>
                  <a:cubicBezTo>
                    <a:pt x="31406" y="192820"/>
                    <a:pt x="48658" y="190451"/>
                    <a:pt x="67795" y="190500"/>
                  </a:cubicBezTo>
                  <a:lnTo>
                    <a:pt x="137679" y="202333"/>
                  </a:lnTo>
                  <a:lnTo>
                    <a:pt x="110332" y="183821"/>
                  </a:lnTo>
                  <a:cubicBezTo>
                    <a:pt x="49714" y="135808"/>
                    <a:pt x="9460" y="81542"/>
                    <a:pt x="0" y="36111"/>
                  </a:cubicBezTo>
                  <a:lnTo>
                    <a:pt x="2188" y="18074"/>
                  </a:lnTo>
                  <a:lnTo>
                    <a:pt x="16715" y="7161"/>
                  </a:lnTo>
                  <a:cubicBezTo>
                    <a:pt x="31406" y="2320"/>
                    <a:pt x="48658" y="-49"/>
                    <a:pt x="67795" y="0"/>
                  </a:cubicBezTo>
                  <a:close/>
                </a:path>
              </a:pathLst>
            </a:custGeom>
            <a:solidFill>
              <a:srgbClr val="339933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424" name="フリーフォーム: 図形 423">
              <a:extLst>
                <a:ext uri="{FF2B5EF4-FFF2-40B4-BE49-F238E27FC236}">
                  <a16:creationId xmlns:a16="http://schemas.microsoft.com/office/drawing/2014/main" id="{AA9A5997-3B64-4FC4-8601-4907441FC46F}"/>
                </a:ext>
              </a:extLst>
            </p:cNvPr>
            <p:cNvSpPr/>
            <p:nvPr/>
          </p:nvSpPr>
          <p:spPr>
            <a:xfrm rot="2518058">
              <a:off x="5958241" y="3950067"/>
              <a:ext cx="246257" cy="458475"/>
            </a:xfrm>
            <a:custGeom>
              <a:avLst/>
              <a:gdLst>
                <a:gd name="connsiteX0" fmla="*/ 846978 w 914772"/>
                <a:gd name="connsiteY0" fmla="*/ 0 h 1060165"/>
                <a:gd name="connsiteX1" fmla="*/ 898057 w 914772"/>
                <a:gd name="connsiteY1" fmla="*/ 7161 h 1060165"/>
                <a:gd name="connsiteX2" fmla="*/ 912584 w 914772"/>
                <a:gd name="connsiteY2" fmla="*/ 18074 h 1060165"/>
                <a:gd name="connsiteX3" fmla="*/ 914772 w 914772"/>
                <a:gd name="connsiteY3" fmla="*/ 36111 h 1060165"/>
                <a:gd name="connsiteX4" fmla="*/ 804440 w 914772"/>
                <a:gd name="connsiteY4" fmla="*/ 183821 h 1060165"/>
                <a:gd name="connsiteX5" fmla="*/ 777094 w 914772"/>
                <a:gd name="connsiteY5" fmla="*/ 202334 h 1060165"/>
                <a:gd name="connsiteX6" fmla="*/ 846978 w 914772"/>
                <a:gd name="connsiteY6" fmla="*/ 190500 h 1060165"/>
                <a:gd name="connsiteX7" fmla="*/ 898057 w 914772"/>
                <a:gd name="connsiteY7" fmla="*/ 197661 h 1060165"/>
                <a:gd name="connsiteX8" fmla="*/ 912584 w 914772"/>
                <a:gd name="connsiteY8" fmla="*/ 208574 h 1060165"/>
                <a:gd name="connsiteX9" fmla="*/ 914772 w 914772"/>
                <a:gd name="connsiteY9" fmla="*/ 226611 h 1060165"/>
                <a:gd name="connsiteX10" fmla="*/ 804440 w 914772"/>
                <a:gd name="connsiteY10" fmla="*/ 374321 h 1060165"/>
                <a:gd name="connsiteX11" fmla="*/ 777094 w 914772"/>
                <a:gd name="connsiteY11" fmla="*/ 392834 h 1060165"/>
                <a:gd name="connsiteX12" fmla="*/ 846978 w 914772"/>
                <a:gd name="connsiteY12" fmla="*/ 381000 h 1060165"/>
                <a:gd name="connsiteX13" fmla="*/ 898057 w 914772"/>
                <a:gd name="connsiteY13" fmla="*/ 388161 h 1060165"/>
                <a:gd name="connsiteX14" fmla="*/ 912584 w 914772"/>
                <a:gd name="connsiteY14" fmla="*/ 399074 h 1060165"/>
                <a:gd name="connsiteX15" fmla="*/ 914772 w 914772"/>
                <a:gd name="connsiteY15" fmla="*/ 417111 h 1060165"/>
                <a:gd name="connsiteX16" fmla="*/ 804440 w 914772"/>
                <a:gd name="connsiteY16" fmla="*/ 564821 h 1060165"/>
                <a:gd name="connsiteX17" fmla="*/ 777094 w 914772"/>
                <a:gd name="connsiteY17" fmla="*/ 583334 h 1060165"/>
                <a:gd name="connsiteX18" fmla="*/ 846978 w 914772"/>
                <a:gd name="connsiteY18" fmla="*/ 571500 h 1060165"/>
                <a:gd name="connsiteX19" fmla="*/ 898057 w 914772"/>
                <a:gd name="connsiteY19" fmla="*/ 578661 h 1060165"/>
                <a:gd name="connsiteX20" fmla="*/ 912584 w 914772"/>
                <a:gd name="connsiteY20" fmla="*/ 589574 h 1060165"/>
                <a:gd name="connsiteX21" fmla="*/ 914772 w 914772"/>
                <a:gd name="connsiteY21" fmla="*/ 607611 h 1060165"/>
                <a:gd name="connsiteX22" fmla="*/ 804440 w 914772"/>
                <a:gd name="connsiteY22" fmla="*/ 755321 h 1060165"/>
                <a:gd name="connsiteX23" fmla="*/ 767711 w 914772"/>
                <a:gd name="connsiteY23" fmla="*/ 780185 h 1060165"/>
                <a:gd name="connsiteX24" fmla="*/ 846978 w 914772"/>
                <a:gd name="connsiteY24" fmla="*/ 766763 h 1060165"/>
                <a:gd name="connsiteX25" fmla="*/ 898057 w 914772"/>
                <a:gd name="connsiteY25" fmla="*/ 773924 h 1060165"/>
                <a:gd name="connsiteX26" fmla="*/ 912584 w 914772"/>
                <a:gd name="connsiteY26" fmla="*/ 784837 h 1060165"/>
                <a:gd name="connsiteX27" fmla="*/ 914772 w 914772"/>
                <a:gd name="connsiteY27" fmla="*/ 802874 h 1060165"/>
                <a:gd name="connsiteX28" fmla="*/ 737421 w 914772"/>
                <a:gd name="connsiteY28" fmla="*/ 995953 h 1060165"/>
                <a:gd name="connsiteX29" fmla="*/ 481534 w 914772"/>
                <a:gd name="connsiteY29" fmla="*/ 1053004 h 1060165"/>
                <a:gd name="connsiteX30" fmla="*/ 467007 w 914772"/>
                <a:gd name="connsiteY30" fmla="*/ 1042091 h 1060165"/>
                <a:gd name="connsiteX31" fmla="*/ 464819 w 914772"/>
                <a:gd name="connsiteY31" fmla="*/ 1024054 h 1060165"/>
                <a:gd name="connsiteX32" fmla="*/ 575151 w 914772"/>
                <a:gd name="connsiteY32" fmla="*/ 876344 h 1060165"/>
                <a:gd name="connsiteX33" fmla="*/ 609534 w 914772"/>
                <a:gd name="connsiteY33" fmla="*/ 853068 h 1060165"/>
                <a:gd name="connsiteX34" fmla="*/ 594997 w 914772"/>
                <a:gd name="connsiteY34" fmla="*/ 857560 h 1060165"/>
                <a:gd name="connsiteX35" fmla="*/ 481534 w 914772"/>
                <a:gd name="connsiteY35" fmla="*/ 857741 h 1060165"/>
                <a:gd name="connsiteX36" fmla="*/ 467007 w 914772"/>
                <a:gd name="connsiteY36" fmla="*/ 846828 h 1060165"/>
                <a:gd name="connsiteX37" fmla="*/ 464819 w 914772"/>
                <a:gd name="connsiteY37" fmla="*/ 828791 h 1060165"/>
                <a:gd name="connsiteX38" fmla="*/ 575151 w 914772"/>
                <a:gd name="connsiteY38" fmla="*/ 681081 h 1060165"/>
                <a:gd name="connsiteX39" fmla="*/ 596589 w 914772"/>
                <a:gd name="connsiteY39" fmla="*/ 666568 h 1060165"/>
                <a:gd name="connsiteX40" fmla="*/ 594997 w 914772"/>
                <a:gd name="connsiteY40" fmla="*/ 667060 h 1060165"/>
                <a:gd name="connsiteX41" fmla="*/ 481534 w 914772"/>
                <a:gd name="connsiteY41" fmla="*/ 667241 h 1060165"/>
                <a:gd name="connsiteX42" fmla="*/ 467007 w 914772"/>
                <a:gd name="connsiteY42" fmla="*/ 656328 h 1060165"/>
                <a:gd name="connsiteX43" fmla="*/ 464819 w 914772"/>
                <a:gd name="connsiteY43" fmla="*/ 638291 h 1060165"/>
                <a:gd name="connsiteX44" fmla="*/ 575151 w 914772"/>
                <a:gd name="connsiteY44" fmla="*/ 490581 h 1060165"/>
                <a:gd name="connsiteX45" fmla="*/ 596589 w 914772"/>
                <a:gd name="connsiteY45" fmla="*/ 476068 h 1060165"/>
                <a:gd name="connsiteX46" fmla="*/ 594997 w 914772"/>
                <a:gd name="connsiteY46" fmla="*/ 476560 h 1060165"/>
                <a:gd name="connsiteX47" fmla="*/ 481534 w 914772"/>
                <a:gd name="connsiteY47" fmla="*/ 476741 h 1060165"/>
                <a:gd name="connsiteX48" fmla="*/ 467007 w 914772"/>
                <a:gd name="connsiteY48" fmla="*/ 465828 h 1060165"/>
                <a:gd name="connsiteX49" fmla="*/ 464819 w 914772"/>
                <a:gd name="connsiteY49" fmla="*/ 447791 h 1060165"/>
                <a:gd name="connsiteX50" fmla="*/ 575151 w 914772"/>
                <a:gd name="connsiteY50" fmla="*/ 300081 h 1060165"/>
                <a:gd name="connsiteX51" fmla="*/ 596589 w 914772"/>
                <a:gd name="connsiteY51" fmla="*/ 285568 h 1060165"/>
                <a:gd name="connsiteX52" fmla="*/ 594997 w 914772"/>
                <a:gd name="connsiteY52" fmla="*/ 286060 h 1060165"/>
                <a:gd name="connsiteX53" fmla="*/ 481534 w 914772"/>
                <a:gd name="connsiteY53" fmla="*/ 286241 h 1060165"/>
                <a:gd name="connsiteX54" fmla="*/ 467007 w 914772"/>
                <a:gd name="connsiteY54" fmla="*/ 275328 h 1060165"/>
                <a:gd name="connsiteX55" fmla="*/ 464819 w 914772"/>
                <a:gd name="connsiteY55" fmla="*/ 257291 h 1060165"/>
                <a:gd name="connsiteX56" fmla="*/ 642170 w 914772"/>
                <a:gd name="connsiteY56" fmla="*/ 64212 h 1060165"/>
                <a:gd name="connsiteX57" fmla="*/ 846978 w 914772"/>
                <a:gd name="connsiteY57" fmla="*/ 0 h 1060165"/>
                <a:gd name="connsiteX58" fmla="*/ 67795 w 914772"/>
                <a:gd name="connsiteY58" fmla="*/ 0 h 1060165"/>
                <a:gd name="connsiteX59" fmla="*/ 272602 w 914772"/>
                <a:gd name="connsiteY59" fmla="*/ 64212 h 1060165"/>
                <a:gd name="connsiteX60" fmla="*/ 449953 w 914772"/>
                <a:gd name="connsiteY60" fmla="*/ 257291 h 1060165"/>
                <a:gd name="connsiteX61" fmla="*/ 447765 w 914772"/>
                <a:gd name="connsiteY61" fmla="*/ 275328 h 1060165"/>
                <a:gd name="connsiteX62" fmla="*/ 433238 w 914772"/>
                <a:gd name="connsiteY62" fmla="*/ 286241 h 1060165"/>
                <a:gd name="connsiteX63" fmla="*/ 319775 w 914772"/>
                <a:gd name="connsiteY63" fmla="*/ 286060 h 1060165"/>
                <a:gd name="connsiteX64" fmla="*/ 318183 w 914772"/>
                <a:gd name="connsiteY64" fmla="*/ 285568 h 1060165"/>
                <a:gd name="connsiteX65" fmla="*/ 339621 w 914772"/>
                <a:gd name="connsiteY65" fmla="*/ 300081 h 1060165"/>
                <a:gd name="connsiteX66" fmla="*/ 449953 w 914772"/>
                <a:gd name="connsiteY66" fmla="*/ 447791 h 1060165"/>
                <a:gd name="connsiteX67" fmla="*/ 447765 w 914772"/>
                <a:gd name="connsiteY67" fmla="*/ 465828 h 1060165"/>
                <a:gd name="connsiteX68" fmla="*/ 433238 w 914772"/>
                <a:gd name="connsiteY68" fmla="*/ 476741 h 1060165"/>
                <a:gd name="connsiteX69" fmla="*/ 319775 w 914772"/>
                <a:gd name="connsiteY69" fmla="*/ 476560 h 1060165"/>
                <a:gd name="connsiteX70" fmla="*/ 318183 w 914772"/>
                <a:gd name="connsiteY70" fmla="*/ 476068 h 1060165"/>
                <a:gd name="connsiteX71" fmla="*/ 339621 w 914772"/>
                <a:gd name="connsiteY71" fmla="*/ 490581 h 1060165"/>
                <a:gd name="connsiteX72" fmla="*/ 449953 w 914772"/>
                <a:gd name="connsiteY72" fmla="*/ 638291 h 1060165"/>
                <a:gd name="connsiteX73" fmla="*/ 447765 w 914772"/>
                <a:gd name="connsiteY73" fmla="*/ 656328 h 1060165"/>
                <a:gd name="connsiteX74" fmla="*/ 433238 w 914772"/>
                <a:gd name="connsiteY74" fmla="*/ 667241 h 1060165"/>
                <a:gd name="connsiteX75" fmla="*/ 319775 w 914772"/>
                <a:gd name="connsiteY75" fmla="*/ 667060 h 1060165"/>
                <a:gd name="connsiteX76" fmla="*/ 318183 w 914772"/>
                <a:gd name="connsiteY76" fmla="*/ 666568 h 1060165"/>
                <a:gd name="connsiteX77" fmla="*/ 339621 w 914772"/>
                <a:gd name="connsiteY77" fmla="*/ 681081 h 1060165"/>
                <a:gd name="connsiteX78" fmla="*/ 449953 w 914772"/>
                <a:gd name="connsiteY78" fmla="*/ 828791 h 1060165"/>
                <a:gd name="connsiteX79" fmla="*/ 447765 w 914772"/>
                <a:gd name="connsiteY79" fmla="*/ 846828 h 1060165"/>
                <a:gd name="connsiteX80" fmla="*/ 433238 w 914772"/>
                <a:gd name="connsiteY80" fmla="*/ 857741 h 1060165"/>
                <a:gd name="connsiteX81" fmla="*/ 319775 w 914772"/>
                <a:gd name="connsiteY81" fmla="*/ 857560 h 1060165"/>
                <a:gd name="connsiteX82" fmla="*/ 305238 w 914772"/>
                <a:gd name="connsiteY82" fmla="*/ 853068 h 1060165"/>
                <a:gd name="connsiteX83" fmla="*/ 339621 w 914772"/>
                <a:gd name="connsiteY83" fmla="*/ 876344 h 1060165"/>
                <a:gd name="connsiteX84" fmla="*/ 449953 w 914772"/>
                <a:gd name="connsiteY84" fmla="*/ 1024054 h 1060165"/>
                <a:gd name="connsiteX85" fmla="*/ 447765 w 914772"/>
                <a:gd name="connsiteY85" fmla="*/ 1042091 h 1060165"/>
                <a:gd name="connsiteX86" fmla="*/ 433238 w 914772"/>
                <a:gd name="connsiteY86" fmla="*/ 1053004 h 1060165"/>
                <a:gd name="connsiteX87" fmla="*/ 177351 w 914772"/>
                <a:gd name="connsiteY87" fmla="*/ 995953 h 1060165"/>
                <a:gd name="connsiteX88" fmla="*/ 0 w 914772"/>
                <a:gd name="connsiteY88" fmla="*/ 802874 h 1060165"/>
                <a:gd name="connsiteX89" fmla="*/ 2188 w 914772"/>
                <a:gd name="connsiteY89" fmla="*/ 784837 h 1060165"/>
                <a:gd name="connsiteX90" fmla="*/ 16715 w 914772"/>
                <a:gd name="connsiteY90" fmla="*/ 773924 h 1060165"/>
                <a:gd name="connsiteX91" fmla="*/ 67795 w 914772"/>
                <a:gd name="connsiteY91" fmla="*/ 766763 h 1060165"/>
                <a:gd name="connsiteX92" fmla="*/ 147061 w 914772"/>
                <a:gd name="connsiteY92" fmla="*/ 780185 h 1060165"/>
                <a:gd name="connsiteX93" fmla="*/ 110332 w 914772"/>
                <a:gd name="connsiteY93" fmla="*/ 755321 h 1060165"/>
                <a:gd name="connsiteX94" fmla="*/ 0 w 914772"/>
                <a:gd name="connsiteY94" fmla="*/ 607611 h 1060165"/>
                <a:gd name="connsiteX95" fmla="*/ 2188 w 914772"/>
                <a:gd name="connsiteY95" fmla="*/ 589574 h 1060165"/>
                <a:gd name="connsiteX96" fmla="*/ 16715 w 914772"/>
                <a:gd name="connsiteY96" fmla="*/ 578661 h 1060165"/>
                <a:gd name="connsiteX97" fmla="*/ 67795 w 914772"/>
                <a:gd name="connsiteY97" fmla="*/ 571500 h 1060165"/>
                <a:gd name="connsiteX98" fmla="*/ 137679 w 914772"/>
                <a:gd name="connsiteY98" fmla="*/ 583333 h 1060165"/>
                <a:gd name="connsiteX99" fmla="*/ 110332 w 914772"/>
                <a:gd name="connsiteY99" fmla="*/ 564821 h 1060165"/>
                <a:gd name="connsiteX100" fmla="*/ 0 w 914772"/>
                <a:gd name="connsiteY100" fmla="*/ 417111 h 1060165"/>
                <a:gd name="connsiteX101" fmla="*/ 2188 w 914772"/>
                <a:gd name="connsiteY101" fmla="*/ 399074 h 1060165"/>
                <a:gd name="connsiteX102" fmla="*/ 16715 w 914772"/>
                <a:gd name="connsiteY102" fmla="*/ 388161 h 1060165"/>
                <a:gd name="connsiteX103" fmla="*/ 67795 w 914772"/>
                <a:gd name="connsiteY103" fmla="*/ 381000 h 1060165"/>
                <a:gd name="connsiteX104" fmla="*/ 137679 w 914772"/>
                <a:gd name="connsiteY104" fmla="*/ 392833 h 1060165"/>
                <a:gd name="connsiteX105" fmla="*/ 110332 w 914772"/>
                <a:gd name="connsiteY105" fmla="*/ 374321 h 1060165"/>
                <a:gd name="connsiteX106" fmla="*/ 0 w 914772"/>
                <a:gd name="connsiteY106" fmla="*/ 226611 h 1060165"/>
                <a:gd name="connsiteX107" fmla="*/ 2188 w 914772"/>
                <a:gd name="connsiteY107" fmla="*/ 208574 h 1060165"/>
                <a:gd name="connsiteX108" fmla="*/ 16715 w 914772"/>
                <a:gd name="connsiteY108" fmla="*/ 197661 h 1060165"/>
                <a:gd name="connsiteX109" fmla="*/ 67795 w 914772"/>
                <a:gd name="connsiteY109" fmla="*/ 190500 h 1060165"/>
                <a:gd name="connsiteX110" fmla="*/ 137679 w 914772"/>
                <a:gd name="connsiteY110" fmla="*/ 202333 h 1060165"/>
                <a:gd name="connsiteX111" fmla="*/ 110332 w 914772"/>
                <a:gd name="connsiteY111" fmla="*/ 183821 h 1060165"/>
                <a:gd name="connsiteX112" fmla="*/ 0 w 914772"/>
                <a:gd name="connsiteY112" fmla="*/ 36111 h 1060165"/>
                <a:gd name="connsiteX113" fmla="*/ 2188 w 914772"/>
                <a:gd name="connsiteY113" fmla="*/ 18074 h 1060165"/>
                <a:gd name="connsiteX114" fmla="*/ 16715 w 914772"/>
                <a:gd name="connsiteY114" fmla="*/ 7161 h 1060165"/>
                <a:gd name="connsiteX115" fmla="*/ 67795 w 914772"/>
                <a:gd name="connsiteY115" fmla="*/ 0 h 106016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  <a:cxn ang="0">
                  <a:pos x="connsiteX55" y="connsiteY55"/>
                </a:cxn>
                <a:cxn ang="0">
                  <a:pos x="connsiteX56" y="connsiteY56"/>
                </a:cxn>
                <a:cxn ang="0">
                  <a:pos x="connsiteX57" y="connsiteY57"/>
                </a:cxn>
                <a:cxn ang="0">
                  <a:pos x="connsiteX58" y="connsiteY58"/>
                </a:cxn>
                <a:cxn ang="0">
                  <a:pos x="connsiteX59" y="connsiteY59"/>
                </a:cxn>
                <a:cxn ang="0">
                  <a:pos x="connsiteX60" y="connsiteY60"/>
                </a:cxn>
                <a:cxn ang="0">
                  <a:pos x="connsiteX61" y="connsiteY61"/>
                </a:cxn>
                <a:cxn ang="0">
                  <a:pos x="connsiteX62" y="connsiteY62"/>
                </a:cxn>
                <a:cxn ang="0">
                  <a:pos x="connsiteX63" y="connsiteY63"/>
                </a:cxn>
                <a:cxn ang="0">
                  <a:pos x="connsiteX64" y="connsiteY64"/>
                </a:cxn>
                <a:cxn ang="0">
                  <a:pos x="connsiteX65" y="connsiteY65"/>
                </a:cxn>
                <a:cxn ang="0">
                  <a:pos x="connsiteX66" y="connsiteY66"/>
                </a:cxn>
                <a:cxn ang="0">
                  <a:pos x="connsiteX67" y="connsiteY67"/>
                </a:cxn>
                <a:cxn ang="0">
                  <a:pos x="connsiteX68" y="connsiteY68"/>
                </a:cxn>
                <a:cxn ang="0">
                  <a:pos x="connsiteX69" y="connsiteY69"/>
                </a:cxn>
                <a:cxn ang="0">
                  <a:pos x="connsiteX70" y="connsiteY70"/>
                </a:cxn>
                <a:cxn ang="0">
                  <a:pos x="connsiteX71" y="connsiteY71"/>
                </a:cxn>
                <a:cxn ang="0">
                  <a:pos x="connsiteX72" y="connsiteY72"/>
                </a:cxn>
                <a:cxn ang="0">
                  <a:pos x="connsiteX73" y="connsiteY73"/>
                </a:cxn>
                <a:cxn ang="0">
                  <a:pos x="connsiteX74" y="connsiteY74"/>
                </a:cxn>
                <a:cxn ang="0">
                  <a:pos x="connsiteX75" y="connsiteY75"/>
                </a:cxn>
                <a:cxn ang="0">
                  <a:pos x="connsiteX76" y="connsiteY76"/>
                </a:cxn>
                <a:cxn ang="0">
                  <a:pos x="connsiteX77" y="connsiteY77"/>
                </a:cxn>
                <a:cxn ang="0">
                  <a:pos x="connsiteX78" y="connsiteY78"/>
                </a:cxn>
                <a:cxn ang="0">
                  <a:pos x="connsiteX79" y="connsiteY79"/>
                </a:cxn>
                <a:cxn ang="0">
                  <a:pos x="connsiteX80" y="connsiteY80"/>
                </a:cxn>
                <a:cxn ang="0">
                  <a:pos x="connsiteX81" y="connsiteY81"/>
                </a:cxn>
                <a:cxn ang="0">
                  <a:pos x="connsiteX82" y="connsiteY82"/>
                </a:cxn>
                <a:cxn ang="0">
                  <a:pos x="connsiteX83" y="connsiteY83"/>
                </a:cxn>
                <a:cxn ang="0">
                  <a:pos x="connsiteX84" y="connsiteY84"/>
                </a:cxn>
                <a:cxn ang="0">
                  <a:pos x="connsiteX85" y="connsiteY85"/>
                </a:cxn>
                <a:cxn ang="0">
                  <a:pos x="connsiteX86" y="connsiteY86"/>
                </a:cxn>
                <a:cxn ang="0">
                  <a:pos x="connsiteX87" y="connsiteY87"/>
                </a:cxn>
                <a:cxn ang="0">
                  <a:pos x="connsiteX88" y="connsiteY88"/>
                </a:cxn>
                <a:cxn ang="0">
                  <a:pos x="connsiteX89" y="connsiteY89"/>
                </a:cxn>
                <a:cxn ang="0">
                  <a:pos x="connsiteX90" y="connsiteY90"/>
                </a:cxn>
                <a:cxn ang="0">
                  <a:pos x="connsiteX91" y="connsiteY91"/>
                </a:cxn>
                <a:cxn ang="0">
                  <a:pos x="connsiteX92" y="connsiteY92"/>
                </a:cxn>
                <a:cxn ang="0">
                  <a:pos x="connsiteX93" y="connsiteY93"/>
                </a:cxn>
                <a:cxn ang="0">
                  <a:pos x="connsiteX94" y="connsiteY94"/>
                </a:cxn>
                <a:cxn ang="0">
                  <a:pos x="connsiteX95" y="connsiteY95"/>
                </a:cxn>
                <a:cxn ang="0">
                  <a:pos x="connsiteX96" y="connsiteY96"/>
                </a:cxn>
                <a:cxn ang="0">
                  <a:pos x="connsiteX97" y="connsiteY97"/>
                </a:cxn>
                <a:cxn ang="0">
                  <a:pos x="connsiteX98" y="connsiteY98"/>
                </a:cxn>
                <a:cxn ang="0">
                  <a:pos x="connsiteX99" y="connsiteY99"/>
                </a:cxn>
                <a:cxn ang="0">
                  <a:pos x="connsiteX100" y="connsiteY100"/>
                </a:cxn>
                <a:cxn ang="0">
                  <a:pos x="connsiteX101" y="connsiteY101"/>
                </a:cxn>
                <a:cxn ang="0">
                  <a:pos x="connsiteX102" y="connsiteY102"/>
                </a:cxn>
                <a:cxn ang="0">
                  <a:pos x="connsiteX103" y="connsiteY103"/>
                </a:cxn>
                <a:cxn ang="0">
                  <a:pos x="connsiteX104" y="connsiteY104"/>
                </a:cxn>
                <a:cxn ang="0">
                  <a:pos x="connsiteX105" y="connsiteY105"/>
                </a:cxn>
                <a:cxn ang="0">
                  <a:pos x="connsiteX106" y="connsiteY106"/>
                </a:cxn>
                <a:cxn ang="0">
                  <a:pos x="connsiteX107" y="connsiteY107"/>
                </a:cxn>
                <a:cxn ang="0">
                  <a:pos x="connsiteX108" y="connsiteY108"/>
                </a:cxn>
                <a:cxn ang="0">
                  <a:pos x="connsiteX109" y="connsiteY109"/>
                </a:cxn>
                <a:cxn ang="0">
                  <a:pos x="connsiteX110" y="connsiteY110"/>
                </a:cxn>
                <a:cxn ang="0">
                  <a:pos x="connsiteX111" y="connsiteY111"/>
                </a:cxn>
                <a:cxn ang="0">
                  <a:pos x="connsiteX112" y="connsiteY112"/>
                </a:cxn>
                <a:cxn ang="0">
                  <a:pos x="connsiteX113" y="connsiteY113"/>
                </a:cxn>
                <a:cxn ang="0">
                  <a:pos x="connsiteX114" y="connsiteY114"/>
                </a:cxn>
                <a:cxn ang="0">
                  <a:pos x="connsiteX115" y="connsiteY115"/>
                </a:cxn>
              </a:cxnLst>
              <a:rect l="l" t="t" r="r" b="b"/>
              <a:pathLst>
                <a:path w="914772" h="1060165">
                  <a:moveTo>
                    <a:pt x="846978" y="0"/>
                  </a:moveTo>
                  <a:cubicBezTo>
                    <a:pt x="866114" y="-49"/>
                    <a:pt x="883366" y="2320"/>
                    <a:pt x="898057" y="7161"/>
                  </a:cubicBezTo>
                  <a:lnTo>
                    <a:pt x="912584" y="18074"/>
                  </a:lnTo>
                  <a:lnTo>
                    <a:pt x="914772" y="36111"/>
                  </a:lnTo>
                  <a:cubicBezTo>
                    <a:pt x="905312" y="81542"/>
                    <a:pt x="865058" y="135808"/>
                    <a:pt x="804440" y="183821"/>
                  </a:cubicBezTo>
                  <a:lnTo>
                    <a:pt x="777094" y="202334"/>
                  </a:lnTo>
                  <a:lnTo>
                    <a:pt x="846978" y="190500"/>
                  </a:lnTo>
                  <a:cubicBezTo>
                    <a:pt x="866114" y="190451"/>
                    <a:pt x="883366" y="192820"/>
                    <a:pt x="898057" y="197661"/>
                  </a:cubicBezTo>
                  <a:lnTo>
                    <a:pt x="912584" y="208574"/>
                  </a:lnTo>
                  <a:lnTo>
                    <a:pt x="914772" y="226611"/>
                  </a:lnTo>
                  <a:cubicBezTo>
                    <a:pt x="905312" y="272042"/>
                    <a:pt x="865058" y="326308"/>
                    <a:pt x="804440" y="374321"/>
                  </a:cubicBezTo>
                  <a:lnTo>
                    <a:pt x="777094" y="392834"/>
                  </a:lnTo>
                  <a:lnTo>
                    <a:pt x="846978" y="381000"/>
                  </a:lnTo>
                  <a:cubicBezTo>
                    <a:pt x="866114" y="380951"/>
                    <a:pt x="883366" y="383320"/>
                    <a:pt x="898057" y="388161"/>
                  </a:cubicBezTo>
                  <a:lnTo>
                    <a:pt x="912584" y="399074"/>
                  </a:lnTo>
                  <a:lnTo>
                    <a:pt x="914772" y="417111"/>
                  </a:lnTo>
                  <a:cubicBezTo>
                    <a:pt x="905312" y="462542"/>
                    <a:pt x="865058" y="516808"/>
                    <a:pt x="804440" y="564821"/>
                  </a:cubicBezTo>
                  <a:lnTo>
                    <a:pt x="777094" y="583334"/>
                  </a:lnTo>
                  <a:lnTo>
                    <a:pt x="846978" y="571500"/>
                  </a:lnTo>
                  <a:cubicBezTo>
                    <a:pt x="866114" y="571451"/>
                    <a:pt x="883366" y="573820"/>
                    <a:pt x="898057" y="578661"/>
                  </a:cubicBezTo>
                  <a:lnTo>
                    <a:pt x="912584" y="589574"/>
                  </a:lnTo>
                  <a:lnTo>
                    <a:pt x="914772" y="607611"/>
                  </a:lnTo>
                  <a:cubicBezTo>
                    <a:pt x="905312" y="653042"/>
                    <a:pt x="865058" y="707308"/>
                    <a:pt x="804440" y="755321"/>
                  </a:cubicBezTo>
                  <a:lnTo>
                    <a:pt x="767711" y="780185"/>
                  </a:lnTo>
                  <a:lnTo>
                    <a:pt x="846978" y="766763"/>
                  </a:lnTo>
                  <a:cubicBezTo>
                    <a:pt x="866114" y="766714"/>
                    <a:pt x="883366" y="769083"/>
                    <a:pt x="898057" y="773924"/>
                  </a:cubicBezTo>
                  <a:lnTo>
                    <a:pt x="912584" y="784837"/>
                  </a:lnTo>
                  <a:lnTo>
                    <a:pt x="914772" y="802874"/>
                  </a:lnTo>
                  <a:cubicBezTo>
                    <a:pt x="902159" y="863448"/>
                    <a:pt x="834800" y="939731"/>
                    <a:pt x="737421" y="995953"/>
                  </a:cubicBezTo>
                  <a:cubicBezTo>
                    <a:pt x="640042" y="1052175"/>
                    <a:pt x="540299" y="1072368"/>
                    <a:pt x="481534" y="1053004"/>
                  </a:cubicBezTo>
                  <a:lnTo>
                    <a:pt x="467007" y="1042091"/>
                  </a:lnTo>
                  <a:lnTo>
                    <a:pt x="464819" y="1024054"/>
                  </a:lnTo>
                  <a:cubicBezTo>
                    <a:pt x="474279" y="978624"/>
                    <a:pt x="514533" y="924357"/>
                    <a:pt x="575151" y="876344"/>
                  </a:cubicBezTo>
                  <a:lnTo>
                    <a:pt x="609534" y="853068"/>
                  </a:lnTo>
                  <a:lnTo>
                    <a:pt x="594997" y="857560"/>
                  </a:lnTo>
                  <a:cubicBezTo>
                    <a:pt x="550544" y="867216"/>
                    <a:pt x="510917" y="867423"/>
                    <a:pt x="481534" y="857741"/>
                  </a:cubicBezTo>
                  <a:lnTo>
                    <a:pt x="467007" y="846828"/>
                  </a:lnTo>
                  <a:lnTo>
                    <a:pt x="464819" y="828791"/>
                  </a:lnTo>
                  <a:cubicBezTo>
                    <a:pt x="474279" y="783361"/>
                    <a:pt x="514533" y="729094"/>
                    <a:pt x="575151" y="681081"/>
                  </a:cubicBezTo>
                  <a:lnTo>
                    <a:pt x="596589" y="666568"/>
                  </a:lnTo>
                  <a:lnTo>
                    <a:pt x="594997" y="667060"/>
                  </a:lnTo>
                  <a:cubicBezTo>
                    <a:pt x="550544" y="676716"/>
                    <a:pt x="510917" y="676923"/>
                    <a:pt x="481534" y="667241"/>
                  </a:cubicBezTo>
                  <a:lnTo>
                    <a:pt x="467007" y="656328"/>
                  </a:lnTo>
                  <a:lnTo>
                    <a:pt x="464819" y="638291"/>
                  </a:lnTo>
                  <a:cubicBezTo>
                    <a:pt x="474279" y="592861"/>
                    <a:pt x="514533" y="538594"/>
                    <a:pt x="575151" y="490581"/>
                  </a:cubicBezTo>
                  <a:lnTo>
                    <a:pt x="596589" y="476068"/>
                  </a:lnTo>
                  <a:lnTo>
                    <a:pt x="594997" y="476560"/>
                  </a:lnTo>
                  <a:cubicBezTo>
                    <a:pt x="550544" y="486216"/>
                    <a:pt x="510917" y="486423"/>
                    <a:pt x="481534" y="476741"/>
                  </a:cubicBezTo>
                  <a:lnTo>
                    <a:pt x="467007" y="465828"/>
                  </a:lnTo>
                  <a:lnTo>
                    <a:pt x="464819" y="447791"/>
                  </a:lnTo>
                  <a:cubicBezTo>
                    <a:pt x="474279" y="402361"/>
                    <a:pt x="514533" y="348094"/>
                    <a:pt x="575151" y="300081"/>
                  </a:cubicBezTo>
                  <a:lnTo>
                    <a:pt x="596589" y="285568"/>
                  </a:lnTo>
                  <a:lnTo>
                    <a:pt x="594997" y="286060"/>
                  </a:lnTo>
                  <a:cubicBezTo>
                    <a:pt x="550544" y="295716"/>
                    <a:pt x="510917" y="295923"/>
                    <a:pt x="481534" y="286241"/>
                  </a:cubicBezTo>
                  <a:lnTo>
                    <a:pt x="467007" y="275328"/>
                  </a:lnTo>
                  <a:lnTo>
                    <a:pt x="464819" y="257291"/>
                  </a:lnTo>
                  <a:cubicBezTo>
                    <a:pt x="477432" y="196717"/>
                    <a:pt x="544791" y="120434"/>
                    <a:pt x="642170" y="64212"/>
                  </a:cubicBezTo>
                  <a:cubicBezTo>
                    <a:pt x="715205" y="22045"/>
                    <a:pt x="789569" y="145"/>
                    <a:pt x="846978" y="0"/>
                  </a:cubicBezTo>
                  <a:close/>
                  <a:moveTo>
                    <a:pt x="67795" y="0"/>
                  </a:moveTo>
                  <a:cubicBezTo>
                    <a:pt x="125203" y="145"/>
                    <a:pt x="199567" y="22045"/>
                    <a:pt x="272602" y="64212"/>
                  </a:cubicBezTo>
                  <a:cubicBezTo>
                    <a:pt x="369981" y="120434"/>
                    <a:pt x="437340" y="196717"/>
                    <a:pt x="449953" y="257291"/>
                  </a:cubicBezTo>
                  <a:lnTo>
                    <a:pt x="447765" y="275328"/>
                  </a:lnTo>
                  <a:lnTo>
                    <a:pt x="433238" y="286241"/>
                  </a:lnTo>
                  <a:cubicBezTo>
                    <a:pt x="403856" y="295923"/>
                    <a:pt x="364229" y="295716"/>
                    <a:pt x="319775" y="286060"/>
                  </a:cubicBezTo>
                  <a:lnTo>
                    <a:pt x="318183" y="285568"/>
                  </a:lnTo>
                  <a:lnTo>
                    <a:pt x="339621" y="300081"/>
                  </a:lnTo>
                  <a:cubicBezTo>
                    <a:pt x="400239" y="348094"/>
                    <a:pt x="440493" y="402361"/>
                    <a:pt x="449953" y="447791"/>
                  </a:cubicBezTo>
                  <a:lnTo>
                    <a:pt x="447765" y="465828"/>
                  </a:lnTo>
                  <a:lnTo>
                    <a:pt x="433238" y="476741"/>
                  </a:lnTo>
                  <a:cubicBezTo>
                    <a:pt x="403856" y="486423"/>
                    <a:pt x="364229" y="486216"/>
                    <a:pt x="319775" y="476560"/>
                  </a:cubicBezTo>
                  <a:lnTo>
                    <a:pt x="318183" y="476068"/>
                  </a:lnTo>
                  <a:lnTo>
                    <a:pt x="339621" y="490581"/>
                  </a:lnTo>
                  <a:cubicBezTo>
                    <a:pt x="400239" y="538594"/>
                    <a:pt x="440493" y="592861"/>
                    <a:pt x="449953" y="638291"/>
                  </a:cubicBezTo>
                  <a:lnTo>
                    <a:pt x="447765" y="656328"/>
                  </a:lnTo>
                  <a:lnTo>
                    <a:pt x="433238" y="667241"/>
                  </a:lnTo>
                  <a:cubicBezTo>
                    <a:pt x="403856" y="676923"/>
                    <a:pt x="364229" y="676716"/>
                    <a:pt x="319775" y="667060"/>
                  </a:cubicBezTo>
                  <a:lnTo>
                    <a:pt x="318183" y="666568"/>
                  </a:lnTo>
                  <a:lnTo>
                    <a:pt x="339621" y="681081"/>
                  </a:lnTo>
                  <a:cubicBezTo>
                    <a:pt x="400239" y="729094"/>
                    <a:pt x="440493" y="783361"/>
                    <a:pt x="449953" y="828791"/>
                  </a:cubicBezTo>
                  <a:lnTo>
                    <a:pt x="447765" y="846828"/>
                  </a:lnTo>
                  <a:lnTo>
                    <a:pt x="433238" y="857741"/>
                  </a:lnTo>
                  <a:cubicBezTo>
                    <a:pt x="403856" y="867423"/>
                    <a:pt x="364229" y="867216"/>
                    <a:pt x="319775" y="857560"/>
                  </a:cubicBezTo>
                  <a:lnTo>
                    <a:pt x="305238" y="853068"/>
                  </a:lnTo>
                  <a:lnTo>
                    <a:pt x="339621" y="876344"/>
                  </a:lnTo>
                  <a:cubicBezTo>
                    <a:pt x="400239" y="924357"/>
                    <a:pt x="440493" y="978624"/>
                    <a:pt x="449953" y="1024054"/>
                  </a:cubicBezTo>
                  <a:lnTo>
                    <a:pt x="447765" y="1042091"/>
                  </a:lnTo>
                  <a:lnTo>
                    <a:pt x="433238" y="1053004"/>
                  </a:lnTo>
                  <a:cubicBezTo>
                    <a:pt x="374473" y="1072368"/>
                    <a:pt x="274730" y="1052175"/>
                    <a:pt x="177351" y="995953"/>
                  </a:cubicBezTo>
                  <a:cubicBezTo>
                    <a:pt x="79972" y="939731"/>
                    <a:pt x="12613" y="863448"/>
                    <a:pt x="0" y="802874"/>
                  </a:cubicBezTo>
                  <a:lnTo>
                    <a:pt x="2188" y="784837"/>
                  </a:lnTo>
                  <a:lnTo>
                    <a:pt x="16715" y="773924"/>
                  </a:lnTo>
                  <a:cubicBezTo>
                    <a:pt x="31406" y="769083"/>
                    <a:pt x="48658" y="766714"/>
                    <a:pt x="67795" y="766763"/>
                  </a:cubicBezTo>
                  <a:lnTo>
                    <a:pt x="147061" y="780185"/>
                  </a:lnTo>
                  <a:lnTo>
                    <a:pt x="110332" y="755321"/>
                  </a:lnTo>
                  <a:cubicBezTo>
                    <a:pt x="49714" y="707308"/>
                    <a:pt x="9460" y="653042"/>
                    <a:pt x="0" y="607611"/>
                  </a:cubicBezTo>
                  <a:lnTo>
                    <a:pt x="2188" y="589574"/>
                  </a:lnTo>
                  <a:lnTo>
                    <a:pt x="16715" y="578661"/>
                  </a:lnTo>
                  <a:cubicBezTo>
                    <a:pt x="31406" y="573820"/>
                    <a:pt x="48658" y="571451"/>
                    <a:pt x="67795" y="571500"/>
                  </a:cubicBezTo>
                  <a:lnTo>
                    <a:pt x="137679" y="583333"/>
                  </a:lnTo>
                  <a:lnTo>
                    <a:pt x="110332" y="564821"/>
                  </a:lnTo>
                  <a:cubicBezTo>
                    <a:pt x="49714" y="516808"/>
                    <a:pt x="9460" y="462542"/>
                    <a:pt x="0" y="417111"/>
                  </a:cubicBezTo>
                  <a:lnTo>
                    <a:pt x="2188" y="399074"/>
                  </a:lnTo>
                  <a:lnTo>
                    <a:pt x="16715" y="388161"/>
                  </a:lnTo>
                  <a:cubicBezTo>
                    <a:pt x="31406" y="383320"/>
                    <a:pt x="48658" y="380951"/>
                    <a:pt x="67795" y="381000"/>
                  </a:cubicBezTo>
                  <a:lnTo>
                    <a:pt x="137679" y="392833"/>
                  </a:lnTo>
                  <a:lnTo>
                    <a:pt x="110332" y="374321"/>
                  </a:lnTo>
                  <a:cubicBezTo>
                    <a:pt x="49714" y="326308"/>
                    <a:pt x="9460" y="272042"/>
                    <a:pt x="0" y="226611"/>
                  </a:cubicBezTo>
                  <a:lnTo>
                    <a:pt x="2188" y="208574"/>
                  </a:lnTo>
                  <a:lnTo>
                    <a:pt x="16715" y="197661"/>
                  </a:lnTo>
                  <a:cubicBezTo>
                    <a:pt x="31406" y="192820"/>
                    <a:pt x="48658" y="190451"/>
                    <a:pt x="67795" y="190500"/>
                  </a:cubicBezTo>
                  <a:lnTo>
                    <a:pt x="137679" y="202333"/>
                  </a:lnTo>
                  <a:lnTo>
                    <a:pt x="110332" y="183821"/>
                  </a:lnTo>
                  <a:cubicBezTo>
                    <a:pt x="49714" y="135808"/>
                    <a:pt x="9460" y="81542"/>
                    <a:pt x="0" y="36111"/>
                  </a:cubicBezTo>
                  <a:lnTo>
                    <a:pt x="2188" y="18074"/>
                  </a:lnTo>
                  <a:lnTo>
                    <a:pt x="16715" y="7161"/>
                  </a:lnTo>
                  <a:cubicBezTo>
                    <a:pt x="31406" y="2320"/>
                    <a:pt x="48658" y="-49"/>
                    <a:pt x="67795" y="0"/>
                  </a:cubicBezTo>
                  <a:close/>
                </a:path>
              </a:pathLst>
            </a:custGeom>
            <a:solidFill>
              <a:srgbClr val="339933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425" name="フリーフォーム: 図形 424">
              <a:extLst>
                <a:ext uri="{FF2B5EF4-FFF2-40B4-BE49-F238E27FC236}">
                  <a16:creationId xmlns:a16="http://schemas.microsoft.com/office/drawing/2014/main" id="{9549E156-80F6-407C-8FC8-66F897FEA5A8}"/>
                </a:ext>
              </a:extLst>
            </p:cNvPr>
            <p:cNvSpPr/>
            <p:nvPr/>
          </p:nvSpPr>
          <p:spPr>
            <a:xfrm rot="4793085">
              <a:off x="6032224" y="4230402"/>
              <a:ext cx="246257" cy="458475"/>
            </a:xfrm>
            <a:custGeom>
              <a:avLst/>
              <a:gdLst>
                <a:gd name="connsiteX0" fmla="*/ 846978 w 914772"/>
                <a:gd name="connsiteY0" fmla="*/ 0 h 1060165"/>
                <a:gd name="connsiteX1" fmla="*/ 898057 w 914772"/>
                <a:gd name="connsiteY1" fmla="*/ 7161 h 1060165"/>
                <a:gd name="connsiteX2" fmla="*/ 912584 w 914772"/>
                <a:gd name="connsiteY2" fmla="*/ 18074 h 1060165"/>
                <a:gd name="connsiteX3" fmla="*/ 914772 w 914772"/>
                <a:gd name="connsiteY3" fmla="*/ 36111 h 1060165"/>
                <a:gd name="connsiteX4" fmla="*/ 804440 w 914772"/>
                <a:gd name="connsiteY4" fmla="*/ 183821 h 1060165"/>
                <a:gd name="connsiteX5" fmla="*/ 777094 w 914772"/>
                <a:gd name="connsiteY5" fmla="*/ 202334 h 1060165"/>
                <a:gd name="connsiteX6" fmla="*/ 846978 w 914772"/>
                <a:gd name="connsiteY6" fmla="*/ 190500 h 1060165"/>
                <a:gd name="connsiteX7" fmla="*/ 898057 w 914772"/>
                <a:gd name="connsiteY7" fmla="*/ 197661 h 1060165"/>
                <a:gd name="connsiteX8" fmla="*/ 912584 w 914772"/>
                <a:gd name="connsiteY8" fmla="*/ 208574 h 1060165"/>
                <a:gd name="connsiteX9" fmla="*/ 914772 w 914772"/>
                <a:gd name="connsiteY9" fmla="*/ 226611 h 1060165"/>
                <a:gd name="connsiteX10" fmla="*/ 804440 w 914772"/>
                <a:gd name="connsiteY10" fmla="*/ 374321 h 1060165"/>
                <a:gd name="connsiteX11" fmla="*/ 777094 w 914772"/>
                <a:gd name="connsiteY11" fmla="*/ 392834 h 1060165"/>
                <a:gd name="connsiteX12" fmla="*/ 846978 w 914772"/>
                <a:gd name="connsiteY12" fmla="*/ 381000 h 1060165"/>
                <a:gd name="connsiteX13" fmla="*/ 898057 w 914772"/>
                <a:gd name="connsiteY13" fmla="*/ 388161 h 1060165"/>
                <a:gd name="connsiteX14" fmla="*/ 912584 w 914772"/>
                <a:gd name="connsiteY14" fmla="*/ 399074 h 1060165"/>
                <a:gd name="connsiteX15" fmla="*/ 914772 w 914772"/>
                <a:gd name="connsiteY15" fmla="*/ 417111 h 1060165"/>
                <a:gd name="connsiteX16" fmla="*/ 804440 w 914772"/>
                <a:gd name="connsiteY16" fmla="*/ 564821 h 1060165"/>
                <a:gd name="connsiteX17" fmla="*/ 777094 w 914772"/>
                <a:gd name="connsiteY17" fmla="*/ 583334 h 1060165"/>
                <a:gd name="connsiteX18" fmla="*/ 846978 w 914772"/>
                <a:gd name="connsiteY18" fmla="*/ 571500 h 1060165"/>
                <a:gd name="connsiteX19" fmla="*/ 898057 w 914772"/>
                <a:gd name="connsiteY19" fmla="*/ 578661 h 1060165"/>
                <a:gd name="connsiteX20" fmla="*/ 912584 w 914772"/>
                <a:gd name="connsiteY20" fmla="*/ 589574 h 1060165"/>
                <a:gd name="connsiteX21" fmla="*/ 914772 w 914772"/>
                <a:gd name="connsiteY21" fmla="*/ 607611 h 1060165"/>
                <a:gd name="connsiteX22" fmla="*/ 804440 w 914772"/>
                <a:gd name="connsiteY22" fmla="*/ 755321 h 1060165"/>
                <a:gd name="connsiteX23" fmla="*/ 767711 w 914772"/>
                <a:gd name="connsiteY23" fmla="*/ 780185 h 1060165"/>
                <a:gd name="connsiteX24" fmla="*/ 846978 w 914772"/>
                <a:gd name="connsiteY24" fmla="*/ 766763 h 1060165"/>
                <a:gd name="connsiteX25" fmla="*/ 898057 w 914772"/>
                <a:gd name="connsiteY25" fmla="*/ 773924 h 1060165"/>
                <a:gd name="connsiteX26" fmla="*/ 912584 w 914772"/>
                <a:gd name="connsiteY26" fmla="*/ 784837 h 1060165"/>
                <a:gd name="connsiteX27" fmla="*/ 914772 w 914772"/>
                <a:gd name="connsiteY27" fmla="*/ 802874 h 1060165"/>
                <a:gd name="connsiteX28" fmla="*/ 737421 w 914772"/>
                <a:gd name="connsiteY28" fmla="*/ 995953 h 1060165"/>
                <a:gd name="connsiteX29" fmla="*/ 481534 w 914772"/>
                <a:gd name="connsiteY29" fmla="*/ 1053004 h 1060165"/>
                <a:gd name="connsiteX30" fmla="*/ 467007 w 914772"/>
                <a:gd name="connsiteY30" fmla="*/ 1042091 h 1060165"/>
                <a:gd name="connsiteX31" fmla="*/ 464819 w 914772"/>
                <a:gd name="connsiteY31" fmla="*/ 1024054 h 1060165"/>
                <a:gd name="connsiteX32" fmla="*/ 575151 w 914772"/>
                <a:gd name="connsiteY32" fmla="*/ 876344 h 1060165"/>
                <a:gd name="connsiteX33" fmla="*/ 609534 w 914772"/>
                <a:gd name="connsiteY33" fmla="*/ 853068 h 1060165"/>
                <a:gd name="connsiteX34" fmla="*/ 594997 w 914772"/>
                <a:gd name="connsiteY34" fmla="*/ 857560 h 1060165"/>
                <a:gd name="connsiteX35" fmla="*/ 481534 w 914772"/>
                <a:gd name="connsiteY35" fmla="*/ 857741 h 1060165"/>
                <a:gd name="connsiteX36" fmla="*/ 467007 w 914772"/>
                <a:gd name="connsiteY36" fmla="*/ 846828 h 1060165"/>
                <a:gd name="connsiteX37" fmla="*/ 464819 w 914772"/>
                <a:gd name="connsiteY37" fmla="*/ 828791 h 1060165"/>
                <a:gd name="connsiteX38" fmla="*/ 575151 w 914772"/>
                <a:gd name="connsiteY38" fmla="*/ 681081 h 1060165"/>
                <a:gd name="connsiteX39" fmla="*/ 596589 w 914772"/>
                <a:gd name="connsiteY39" fmla="*/ 666568 h 1060165"/>
                <a:gd name="connsiteX40" fmla="*/ 594997 w 914772"/>
                <a:gd name="connsiteY40" fmla="*/ 667060 h 1060165"/>
                <a:gd name="connsiteX41" fmla="*/ 481534 w 914772"/>
                <a:gd name="connsiteY41" fmla="*/ 667241 h 1060165"/>
                <a:gd name="connsiteX42" fmla="*/ 467007 w 914772"/>
                <a:gd name="connsiteY42" fmla="*/ 656328 h 1060165"/>
                <a:gd name="connsiteX43" fmla="*/ 464819 w 914772"/>
                <a:gd name="connsiteY43" fmla="*/ 638291 h 1060165"/>
                <a:gd name="connsiteX44" fmla="*/ 575151 w 914772"/>
                <a:gd name="connsiteY44" fmla="*/ 490581 h 1060165"/>
                <a:gd name="connsiteX45" fmla="*/ 596589 w 914772"/>
                <a:gd name="connsiteY45" fmla="*/ 476068 h 1060165"/>
                <a:gd name="connsiteX46" fmla="*/ 594997 w 914772"/>
                <a:gd name="connsiteY46" fmla="*/ 476560 h 1060165"/>
                <a:gd name="connsiteX47" fmla="*/ 481534 w 914772"/>
                <a:gd name="connsiteY47" fmla="*/ 476741 h 1060165"/>
                <a:gd name="connsiteX48" fmla="*/ 467007 w 914772"/>
                <a:gd name="connsiteY48" fmla="*/ 465828 h 1060165"/>
                <a:gd name="connsiteX49" fmla="*/ 464819 w 914772"/>
                <a:gd name="connsiteY49" fmla="*/ 447791 h 1060165"/>
                <a:gd name="connsiteX50" fmla="*/ 575151 w 914772"/>
                <a:gd name="connsiteY50" fmla="*/ 300081 h 1060165"/>
                <a:gd name="connsiteX51" fmla="*/ 596589 w 914772"/>
                <a:gd name="connsiteY51" fmla="*/ 285568 h 1060165"/>
                <a:gd name="connsiteX52" fmla="*/ 594997 w 914772"/>
                <a:gd name="connsiteY52" fmla="*/ 286060 h 1060165"/>
                <a:gd name="connsiteX53" fmla="*/ 481534 w 914772"/>
                <a:gd name="connsiteY53" fmla="*/ 286241 h 1060165"/>
                <a:gd name="connsiteX54" fmla="*/ 467007 w 914772"/>
                <a:gd name="connsiteY54" fmla="*/ 275328 h 1060165"/>
                <a:gd name="connsiteX55" fmla="*/ 464819 w 914772"/>
                <a:gd name="connsiteY55" fmla="*/ 257291 h 1060165"/>
                <a:gd name="connsiteX56" fmla="*/ 642170 w 914772"/>
                <a:gd name="connsiteY56" fmla="*/ 64212 h 1060165"/>
                <a:gd name="connsiteX57" fmla="*/ 846978 w 914772"/>
                <a:gd name="connsiteY57" fmla="*/ 0 h 1060165"/>
                <a:gd name="connsiteX58" fmla="*/ 67795 w 914772"/>
                <a:gd name="connsiteY58" fmla="*/ 0 h 1060165"/>
                <a:gd name="connsiteX59" fmla="*/ 272602 w 914772"/>
                <a:gd name="connsiteY59" fmla="*/ 64212 h 1060165"/>
                <a:gd name="connsiteX60" fmla="*/ 449953 w 914772"/>
                <a:gd name="connsiteY60" fmla="*/ 257291 h 1060165"/>
                <a:gd name="connsiteX61" fmla="*/ 447765 w 914772"/>
                <a:gd name="connsiteY61" fmla="*/ 275328 h 1060165"/>
                <a:gd name="connsiteX62" fmla="*/ 433238 w 914772"/>
                <a:gd name="connsiteY62" fmla="*/ 286241 h 1060165"/>
                <a:gd name="connsiteX63" fmla="*/ 319775 w 914772"/>
                <a:gd name="connsiteY63" fmla="*/ 286060 h 1060165"/>
                <a:gd name="connsiteX64" fmla="*/ 318183 w 914772"/>
                <a:gd name="connsiteY64" fmla="*/ 285568 h 1060165"/>
                <a:gd name="connsiteX65" fmla="*/ 339621 w 914772"/>
                <a:gd name="connsiteY65" fmla="*/ 300081 h 1060165"/>
                <a:gd name="connsiteX66" fmla="*/ 449953 w 914772"/>
                <a:gd name="connsiteY66" fmla="*/ 447791 h 1060165"/>
                <a:gd name="connsiteX67" fmla="*/ 447765 w 914772"/>
                <a:gd name="connsiteY67" fmla="*/ 465828 h 1060165"/>
                <a:gd name="connsiteX68" fmla="*/ 433238 w 914772"/>
                <a:gd name="connsiteY68" fmla="*/ 476741 h 1060165"/>
                <a:gd name="connsiteX69" fmla="*/ 319775 w 914772"/>
                <a:gd name="connsiteY69" fmla="*/ 476560 h 1060165"/>
                <a:gd name="connsiteX70" fmla="*/ 318183 w 914772"/>
                <a:gd name="connsiteY70" fmla="*/ 476068 h 1060165"/>
                <a:gd name="connsiteX71" fmla="*/ 339621 w 914772"/>
                <a:gd name="connsiteY71" fmla="*/ 490581 h 1060165"/>
                <a:gd name="connsiteX72" fmla="*/ 449953 w 914772"/>
                <a:gd name="connsiteY72" fmla="*/ 638291 h 1060165"/>
                <a:gd name="connsiteX73" fmla="*/ 447765 w 914772"/>
                <a:gd name="connsiteY73" fmla="*/ 656328 h 1060165"/>
                <a:gd name="connsiteX74" fmla="*/ 433238 w 914772"/>
                <a:gd name="connsiteY74" fmla="*/ 667241 h 1060165"/>
                <a:gd name="connsiteX75" fmla="*/ 319775 w 914772"/>
                <a:gd name="connsiteY75" fmla="*/ 667060 h 1060165"/>
                <a:gd name="connsiteX76" fmla="*/ 318183 w 914772"/>
                <a:gd name="connsiteY76" fmla="*/ 666568 h 1060165"/>
                <a:gd name="connsiteX77" fmla="*/ 339621 w 914772"/>
                <a:gd name="connsiteY77" fmla="*/ 681081 h 1060165"/>
                <a:gd name="connsiteX78" fmla="*/ 449953 w 914772"/>
                <a:gd name="connsiteY78" fmla="*/ 828791 h 1060165"/>
                <a:gd name="connsiteX79" fmla="*/ 447765 w 914772"/>
                <a:gd name="connsiteY79" fmla="*/ 846828 h 1060165"/>
                <a:gd name="connsiteX80" fmla="*/ 433238 w 914772"/>
                <a:gd name="connsiteY80" fmla="*/ 857741 h 1060165"/>
                <a:gd name="connsiteX81" fmla="*/ 319775 w 914772"/>
                <a:gd name="connsiteY81" fmla="*/ 857560 h 1060165"/>
                <a:gd name="connsiteX82" fmla="*/ 305238 w 914772"/>
                <a:gd name="connsiteY82" fmla="*/ 853068 h 1060165"/>
                <a:gd name="connsiteX83" fmla="*/ 339621 w 914772"/>
                <a:gd name="connsiteY83" fmla="*/ 876344 h 1060165"/>
                <a:gd name="connsiteX84" fmla="*/ 449953 w 914772"/>
                <a:gd name="connsiteY84" fmla="*/ 1024054 h 1060165"/>
                <a:gd name="connsiteX85" fmla="*/ 447765 w 914772"/>
                <a:gd name="connsiteY85" fmla="*/ 1042091 h 1060165"/>
                <a:gd name="connsiteX86" fmla="*/ 433238 w 914772"/>
                <a:gd name="connsiteY86" fmla="*/ 1053004 h 1060165"/>
                <a:gd name="connsiteX87" fmla="*/ 177351 w 914772"/>
                <a:gd name="connsiteY87" fmla="*/ 995953 h 1060165"/>
                <a:gd name="connsiteX88" fmla="*/ 0 w 914772"/>
                <a:gd name="connsiteY88" fmla="*/ 802874 h 1060165"/>
                <a:gd name="connsiteX89" fmla="*/ 2188 w 914772"/>
                <a:gd name="connsiteY89" fmla="*/ 784837 h 1060165"/>
                <a:gd name="connsiteX90" fmla="*/ 16715 w 914772"/>
                <a:gd name="connsiteY90" fmla="*/ 773924 h 1060165"/>
                <a:gd name="connsiteX91" fmla="*/ 67795 w 914772"/>
                <a:gd name="connsiteY91" fmla="*/ 766763 h 1060165"/>
                <a:gd name="connsiteX92" fmla="*/ 147061 w 914772"/>
                <a:gd name="connsiteY92" fmla="*/ 780185 h 1060165"/>
                <a:gd name="connsiteX93" fmla="*/ 110332 w 914772"/>
                <a:gd name="connsiteY93" fmla="*/ 755321 h 1060165"/>
                <a:gd name="connsiteX94" fmla="*/ 0 w 914772"/>
                <a:gd name="connsiteY94" fmla="*/ 607611 h 1060165"/>
                <a:gd name="connsiteX95" fmla="*/ 2188 w 914772"/>
                <a:gd name="connsiteY95" fmla="*/ 589574 h 1060165"/>
                <a:gd name="connsiteX96" fmla="*/ 16715 w 914772"/>
                <a:gd name="connsiteY96" fmla="*/ 578661 h 1060165"/>
                <a:gd name="connsiteX97" fmla="*/ 67795 w 914772"/>
                <a:gd name="connsiteY97" fmla="*/ 571500 h 1060165"/>
                <a:gd name="connsiteX98" fmla="*/ 137679 w 914772"/>
                <a:gd name="connsiteY98" fmla="*/ 583333 h 1060165"/>
                <a:gd name="connsiteX99" fmla="*/ 110332 w 914772"/>
                <a:gd name="connsiteY99" fmla="*/ 564821 h 1060165"/>
                <a:gd name="connsiteX100" fmla="*/ 0 w 914772"/>
                <a:gd name="connsiteY100" fmla="*/ 417111 h 1060165"/>
                <a:gd name="connsiteX101" fmla="*/ 2188 w 914772"/>
                <a:gd name="connsiteY101" fmla="*/ 399074 h 1060165"/>
                <a:gd name="connsiteX102" fmla="*/ 16715 w 914772"/>
                <a:gd name="connsiteY102" fmla="*/ 388161 h 1060165"/>
                <a:gd name="connsiteX103" fmla="*/ 67795 w 914772"/>
                <a:gd name="connsiteY103" fmla="*/ 381000 h 1060165"/>
                <a:gd name="connsiteX104" fmla="*/ 137679 w 914772"/>
                <a:gd name="connsiteY104" fmla="*/ 392833 h 1060165"/>
                <a:gd name="connsiteX105" fmla="*/ 110332 w 914772"/>
                <a:gd name="connsiteY105" fmla="*/ 374321 h 1060165"/>
                <a:gd name="connsiteX106" fmla="*/ 0 w 914772"/>
                <a:gd name="connsiteY106" fmla="*/ 226611 h 1060165"/>
                <a:gd name="connsiteX107" fmla="*/ 2188 w 914772"/>
                <a:gd name="connsiteY107" fmla="*/ 208574 h 1060165"/>
                <a:gd name="connsiteX108" fmla="*/ 16715 w 914772"/>
                <a:gd name="connsiteY108" fmla="*/ 197661 h 1060165"/>
                <a:gd name="connsiteX109" fmla="*/ 67795 w 914772"/>
                <a:gd name="connsiteY109" fmla="*/ 190500 h 1060165"/>
                <a:gd name="connsiteX110" fmla="*/ 137679 w 914772"/>
                <a:gd name="connsiteY110" fmla="*/ 202333 h 1060165"/>
                <a:gd name="connsiteX111" fmla="*/ 110332 w 914772"/>
                <a:gd name="connsiteY111" fmla="*/ 183821 h 1060165"/>
                <a:gd name="connsiteX112" fmla="*/ 0 w 914772"/>
                <a:gd name="connsiteY112" fmla="*/ 36111 h 1060165"/>
                <a:gd name="connsiteX113" fmla="*/ 2188 w 914772"/>
                <a:gd name="connsiteY113" fmla="*/ 18074 h 1060165"/>
                <a:gd name="connsiteX114" fmla="*/ 16715 w 914772"/>
                <a:gd name="connsiteY114" fmla="*/ 7161 h 1060165"/>
                <a:gd name="connsiteX115" fmla="*/ 67795 w 914772"/>
                <a:gd name="connsiteY115" fmla="*/ 0 h 106016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  <a:cxn ang="0">
                  <a:pos x="connsiteX55" y="connsiteY55"/>
                </a:cxn>
                <a:cxn ang="0">
                  <a:pos x="connsiteX56" y="connsiteY56"/>
                </a:cxn>
                <a:cxn ang="0">
                  <a:pos x="connsiteX57" y="connsiteY57"/>
                </a:cxn>
                <a:cxn ang="0">
                  <a:pos x="connsiteX58" y="connsiteY58"/>
                </a:cxn>
                <a:cxn ang="0">
                  <a:pos x="connsiteX59" y="connsiteY59"/>
                </a:cxn>
                <a:cxn ang="0">
                  <a:pos x="connsiteX60" y="connsiteY60"/>
                </a:cxn>
                <a:cxn ang="0">
                  <a:pos x="connsiteX61" y="connsiteY61"/>
                </a:cxn>
                <a:cxn ang="0">
                  <a:pos x="connsiteX62" y="connsiteY62"/>
                </a:cxn>
                <a:cxn ang="0">
                  <a:pos x="connsiteX63" y="connsiteY63"/>
                </a:cxn>
                <a:cxn ang="0">
                  <a:pos x="connsiteX64" y="connsiteY64"/>
                </a:cxn>
                <a:cxn ang="0">
                  <a:pos x="connsiteX65" y="connsiteY65"/>
                </a:cxn>
                <a:cxn ang="0">
                  <a:pos x="connsiteX66" y="connsiteY66"/>
                </a:cxn>
                <a:cxn ang="0">
                  <a:pos x="connsiteX67" y="connsiteY67"/>
                </a:cxn>
                <a:cxn ang="0">
                  <a:pos x="connsiteX68" y="connsiteY68"/>
                </a:cxn>
                <a:cxn ang="0">
                  <a:pos x="connsiteX69" y="connsiteY69"/>
                </a:cxn>
                <a:cxn ang="0">
                  <a:pos x="connsiteX70" y="connsiteY70"/>
                </a:cxn>
                <a:cxn ang="0">
                  <a:pos x="connsiteX71" y="connsiteY71"/>
                </a:cxn>
                <a:cxn ang="0">
                  <a:pos x="connsiteX72" y="connsiteY72"/>
                </a:cxn>
                <a:cxn ang="0">
                  <a:pos x="connsiteX73" y="connsiteY73"/>
                </a:cxn>
                <a:cxn ang="0">
                  <a:pos x="connsiteX74" y="connsiteY74"/>
                </a:cxn>
                <a:cxn ang="0">
                  <a:pos x="connsiteX75" y="connsiteY75"/>
                </a:cxn>
                <a:cxn ang="0">
                  <a:pos x="connsiteX76" y="connsiteY76"/>
                </a:cxn>
                <a:cxn ang="0">
                  <a:pos x="connsiteX77" y="connsiteY77"/>
                </a:cxn>
                <a:cxn ang="0">
                  <a:pos x="connsiteX78" y="connsiteY78"/>
                </a:cxn>
                <a:cxn ang="0">
                  <a:pos x="connsiteX79" y="connsiteY79"/>
                </a:cxn>
                <a:cxn ang="0">
                  <a:pos x="connsiteX80" y="connsiteY80"/>
                </a:cxn>
                <a:cxn ang="0">
                  <a:pos x="connsiteX81" y="connsiteY81"/>
                </a:cxn>
                <a:cxn ang="0">
                  <a:pos x="connsiteX82" y="connsiteY82"/>
                </a:cxn>
                <a:cxn ang="0">
                  <a:pos x="connsiteX83" y="connsiteY83"/>
                </a:cxn>
                <a:cxn ang="0">
                  <a:pos x="connsiteX84" y="connsiteY84"/>
                </a:cxn>
                <a:cxn ang="0">
                  <a:pos x="connsiteX85" y="connsiteY85"/>
                </a:cxn>
                <a:cxn ang="0">
                  <a:pos x="connsiteX86" y="connsiteY86"/>
                </a:cxn>
                <a:cxn ang="0">
                  <a:pos x="connsiteX87" y="connsiteY87"/>
                </a:cxn>
                <a:cxn ang="0">
                  <a:pos x="connsiteX88" y="connsiteY88"/>
                </a:cxn>
                <a:cxn ang="0">
                  <a:pos x="connsiteX89" y="connsiteY89"/>
                </a:cxn>
                <a:cxn ang="0">
                  <a:pos x="connsiteX90" y="connsiteY90"/>
                </a:cxn>
                <a:cxn ang="0">
                  <a:pos x="connsiteX91" y="connsiteY91"/>
                </a:cxn>
                <a:cxn ang="0">
                  <a:pos x="connsiteX92" y="connsiteY92"/>
                </a:cxn>
                <a:cxn ang="0">
                  <a:pos x="connsiteX93" y="connsiteY93"/>
                </a:cxn>
                <a:cxn ang="0">
                  <a:pos x="connsiteX94" y="connsiteY94"/>
                </a:cxn>
                <a:cxn ang="0">
                  <a:pos x="connsiteX95" y="connsiteY95"/>
                </a:cxn>
                <a:cxn ang="0">
                  <a:pos x="connsiteX96" y="connsiteY96"/>
                </a:cxn>
                <a:cxn ang="0">
                  <a:pos x="connsiteX97" y="connsiteY97"/>
                </a:cxn>
                <a:cxn ang="0">
                  <a:pos x="connsiteX98" y="connsiteY98"/>
                </a:cxn>
                <a:cxn ang="0">
                  <a:pos x="connsiteX99" y="connsiteY99"/>
                </a:cxn>
                <a:cxn ang="0">
                  <a:pos x="connsiteX100" y="connsiteY100"/>
                </a:cxn>
                <a:cxn ang="0">
                  <a:pos x="connsiteX101" y="connsiteY101"/>
                </a:cxn>
                <a:cxn ang="0">
                  <a:pos x="connsiteX102" y="connsiteY102"/>
                </a:cxn>
                <a:cxn ang="0">
                  <a:pos x="connsiteX103" y="connsiteY103"/>
                </a:cxn>
                <a:cxn ang="0">
                  <a:pos x="connsiteX104" y="connsiteY104"/>
                </a:cxn>
                <a:cxn ang="0">
                  <a:pos x="connsiteX105" y="connsiteY105"/>
                </a:cxn>
                <a:cxn ang="0">
                  <a:pos x="connsiteX106" y="connsiteY106"/>
                </a:cxn>
                <a:cxn ang="0">
                  <a:pos x="connsiteX107" y="connsiteY107"/>
                </a:cxn>
                <a:cxn ang="0">
                  <a:pos x="connsiteX108" y="connsiteY108"/>
                </a:cxn>
                <a:cxn ang="0">
                  <a:pos x="connsiteX109" y="connsiteY109"/>
                </a:cxn>
                <a:cxn ang="0">
                  <a:pos x="connsiteX110" y="connsiteY110"/>
                </a:cxn>
                <a:cxn ang="0">
                  <a:pos x="connsiteX111" y="connsiteY111"/>
                </a:cxn>
                <a:cxn ang="0">
                  <a:pos x="connsiteX112" y="connsiteY112"/>
                </a:cxn>
                <a:cxn ang="0">
                  <a:pos x="connsiteX113" y="connsiteY113"/>
                </a:cxn>
                <a:cxn ang="0">
                  <a:pos x="connsiteX114" y="connsiteY114"/>
                </a:cxn>
                <a:cxn ang="0">
                  <a:pos x="connsiteX115" y="connsiteY115"/>
                </a:cxn>
              </a:cxnLst>
              <a:rect l="l" t="t" r="r" b="b"/>
              <a:pathLst>
                <a:path w="914772" h="1060165">
                  <a:moveTo>
                    <a:pt x="846978" y="0"/>
                  </a:moveTo>
                  <a:cubicBezTo>
                    <a:pt x="866114" y="-49"/>
                    <a:pt x="883366" y="2320"/>
                    <a:pt x="898057" y="7161"/>
                  </a:cubicBezTo>
                  <a:lnTo>
                    <a:pt x="912584" y="18074"/>
                  </a:lnTo>
                  <a:lnTo>
                    <a:pt x="914772" y="36111"/>
                  </a:lnTo>
                  <a:cubicBezTo>
                    <a:pt x="905312" y="81542"/>
                    <a:pt x="865058" y="135808"/>
                    <a:pt x="804440" y="183821"/>
                  </a:cubicBezTo>
                  <a:lnTo>
                    <a:pt x="777094" y="202334"/>
                  </a:lnTo>
                  <a:lnTo>
                    <a:pt x="846978" y="190500"/>
                  </a:lnTo>
                  <a:cubicBezTo>
                    <a:pt x="866114" y="190451"/>
                    <a:pt x="883366" y="192820"/>
                    <a:pt x="898057" y="197661"/>
                  </a:cubicBezTo>
                  <a:lnTo>
                    <a:pt x="912584" y="208574"/>
                  </a:lnTo>
                  <a:lnTo>
                    <a:pt x="914772" y="226611"/>
                  </a:lnTo>
                  <a:cubicBezTo>
                    <a:pt x="905312" y="272042"/>
                    <a:pt x="865058" y="326308"/>
                    <a:pt x="804440" y="374321"/>
                  </a:cubicBezTo>
                  <a:lnTo>
                    <a:pt x="777094" y="392834"/>
                  </a:lnTo>
                  <a:lnTo>
                    <a:pt x="846978" y="381000"/>
                  </a:lnTo>
                  <a:cubicBezTo>
                    <a:pt x="866114" y="380951"/>
                    <a:pt x="883366" y="383320"/>
                    <a:pt x="898057" y="388161"/>
                  </a:cubicBezTo>
                  <a:lnTo>
                    <a:pt x="912584" y="399074"/>
                  </a:lnTo>
                  <a:lnTo>
                    <a:pt x="914772" y="417111"/>
                  </a:lnTo>
                  <a:cubicBezTo>
                    <a:pt x="905312" y="462542"/>
                    <a:pt x="865058" y="516808"/>
                    <a:pt x="804440" y="564821"/>
                  </a:cubicBezTo>
                  <a:lnTo>
                    <a:pt x="777094" y="583334"/>
                  </a:lnTo>
                  <a:lnTo>
                    <a:pt x="846978" y="571500"/>
                  </a:lnTo>
                  <a:cubicBezTo>
                    <a:pt x="866114" y="571451"/>
                    <a:pt x="883366" y="573820"/>
                    <a:pt x="898057" y="578661"/>
                  </a:cubicBezTo>
                  <a:lnTo>
                    <a:pt x="912584" y="589574"/>
                  </a:lnTo>
                  <a:lnTo>
                    <a:pt x="914772" y="607611"/>
                  </a:lnTo>
                  <a:cubicBezTo>
                    <a:pt x="905312" y="653042"/>
                    <a:pt x="865058" y="707308"/>
                    <a:pt x="804440" y="755321"/>
                  </a:cubicBezTo>
                  <a:lnTo>
                    <a:pt x="767711" y="780185"/>
                  </a:lnTo>
                  <a:lnTo>
                    <a:pt x="846978" y="766763"/>
                  </a:lnTo>
                  <a:cubicBezTo>
                    <a:pt x="866114" y="766714"/>
                    <a:pt x="883366" y="769083"/>
                    <a:pt x="898057" y="773924"/>
                  </a:cubicBezTo>
                  <a:lnTo>
                    <a:pt x="912584" y="784837"/>
                  </a:lnTo>
                  <a:lnTo>
                    <a:pt x="914772" y="802874"/>
                  </a:lnTo>
                  <a:cubicBezTo>
                    <a:pt x="902159" y="863448"/>
                    <a:pt x="834800" y="939731"/>
                    <a:pt x="737421" y="995953"/>
                  </a:cubicBezTo>
                  <a:cubicBezTo>
                    <a:pt x="640042" y="1052175"/>
                    <a:pt x="540299" y="1072368"/>
                    <a:pt x="481534" y="1053004"/>
                  </a:cubicBezTo>
                  <a:lnTo>
                    <a:pt x="467007" y="1042091"/>
                  </a:lnTo>
                  <a:lnTo>
                    <a:pt x="464819" y="1024054"/>
                  </a:lnTo>
                  <a:cubicBezTo>
                    <a:pt x="474279" y="978624"/>
                    <a:pt x="514533" y="924357"/>
                    <a:pt x="575151" y="876344"/>
                  </a:cubicBezTo>
                  <a:lnTo>
                    <a:pt x="609534" y="853068"/>
                  </a:lnTo>
                  <a:lnTo>
                    <a:pt x="594997" y="857560"/>
                  </a:lnTo>
                  <a:cubicBezTo>
                    <a:pt x="550544" y="867216"/>
                    <a:pt x="510917" y="867423"/>
                    <a:pt x="481534" y="857741"/>
                  </a:cubicBezTo>
                  <a:lnTo>
                    <a:pt x="467007" y="846828"/>
                  </a:lnTo>
                  <a:lnTo>
                    <a:pt x="464819" y="828791"/>
                  </a:lnTo>
                  <a:cubicBezTo>
                    <a:pt x="474279" y="783361"/>
                    <a:pt x="514533" y="729094"/>
                    <a:pt x="575151" y="681081"/>
                  </a:cubicBezTo>
                  <a:lnTo>
                    <a:pt x="596589" y="666568"/>
                  </a:lnTo>
                  <a:lnTo>
                    <a:pt x="594997" y="667060"/>
                  </a:lnTo>
                  <a:cubicBezTo>
                    <a:pt x="550544" y="676716"/>
                    <a:pt x="510917" y="676923"/>
                    <a:pt x="481534" y="667241"/>
                  </a:cubicBezTo>
                  <a:lnTo>
                    <a:pt x="467007" y="656328"/>
                  </a:lnTo>
                  <a:lnTo>
                    <a:pt x="464819" y="638291"/>
                  </a:lnTo>
                  <a:cubicBezTo>
                    <a:pt x="474279" y="592861"/>
                    <a:pt x="514533" y="538594"/>
                    <a:pt x="575151" y="490581"/>
                  </a:cubicBezTo>
                  <a:lnTo>
                    <a:pt x="596589" y="476068"/>
                  </a:lnTo>
                  <a:lnTo>
                    <a:pt x="594997" y="476560"/>
                  </a:lnTo>
                  <a:cubicBezTo>
                    <a:pt x="550544" y="486216"/>
                    <a:pt x="510917" y="486423"/>
                    <a:pt x="481534" y="476741"/>
                  </a:cubicBezTo>
                  <a:lnTo>
                    <a:pt x="467007" y="465828"/>
                  </a:lnTo>
                  <a:lnTo>
                    <a:pt x="464819" y="447791"/>
                  </a:lnTo>
                  <a:cubicBezTo>
                    <a:pt x="474279" y="402361"/>
                    <a:pt x="514533" y="348094"/>
                    <a:pt x="575151" y="300081"/>
                  </a:cubicBezTo>
                  <a:lnTo>
                    <a:pt x="596589" y="285568"/>
                  </a:lnTo>
                  <a:lnTo>
                    <a:pt x="594997" y="286060"/>
                  </a:lnTo>
                  <a:cubicBezTo>
                    <a:pt x="550544" y="295716"/>
                    <a:pt x="510917" y="295923"/>
                    <a:pt x="481534" y="286241"/>
                  </a:cubicBezTo>
                  <a:lnTo>
                    <a:pt x="467007" y="275328"/>
                  </a:lnTo>
                  <a:lnTo>
                    <a:pt x="464819" y="257291"/>
                  </a:lnTo>
                  <a:cubicBezTo>
                    <a:pt x="477432" y="196717"/>
                    <a:pt x="544791" y="120434"/>
                    <a:pt x="642170" y="64212"/>
                  </a:cubicBezTo>
                  <a:cubicBezTo>
                    <a:pt x="715205" y="22045"/>
                    <a:pt x="789569" y="145"/>
                    <a:pt x="846978" y="0"/>
                  </a:cubicBezTo>
                  <a:close/>
                  <a:moveTo>
                    <a:pt x="67795" y="0"/>
                  </a:moveTo>
                  <a:cubicBezTo>
                    <a:pt x="125203" y="145"/>
                    <a:pt x="199567" y="22045"/>
                    <a:pt x="272602" y="64212"/>
                  </a:cubicBezTo>
                  <a:cubicBezTo>
                    <a:pt x="369981" y="120434"/>
                    <a:pt x="437340" y="196717"/>
                    <a:pt x="449953" y="257291"/>
                  </a:cubicBezTo>
                  <a:lnTo>
                    <a:pt x="447765" y="275328"/>
                  </a:lnTo>
                  <a:lnTo>
                    <a:pt x="433238" y="286241"/>
                  </a:lnTo>
                  <a:cubicBezTo>
                    <a:pt x="403856" y="295923"/>
                    <a:pt x="364229" y="295716"/>
                    <a:pt x="319775" y="286060"/>
                  </a:cubicBezTo>
                  <a:lnTo>
                    <a:pt x="318183" y="285568"/>
                  </a:lnTo>
                  <a:lnTo>
                    <a:pt x="339621" y="300081"/>
                  </a:lnTo>
                  <a:cubicBezTo>
                    <a:pt x="400239" y="348094"/>
                    <a:pt x="440493" y="402361"/>
                    <a:pt x="449953" y="447791"/>
                  </a:cubicBezTo>
                  <a:lnTo>
                    <a:pt x="447765" y="465828"/>
                  </a:lnTo>
                  <a:lnTo>
                    <a:pt x="433238" y="476741"/>
                  </a:lnTo>
                  <a:cubicBezTo>
                    <a:pt x="403856" y="486423"/>
                    <a:pt x="364229" y="486216"/>
                    <a:pt x="319775" y="476560"/>
                  </a:cubicBezTo>
                  <a:lnTo>
                    <a:pt x="318183" y="476068"/>
                  </a:lnTo>
                  <a:lnTo>
                    <a:pt x="339621" y="490581"/>
                  </a:lnTo>
                  <a:cubicBezTo>
                    <a:pt x="400239" y="538594"/>
                    <a:pt x="440493" y="592861"/>
                    <a:pt x="449953" y="638291"/>
                  </a:cubicBezTo>
                  <a:lnTo>
                    <a:pt x="447765" y="656328"/>
                  </a:lnTo>
                  <a:lnTo>
                    <a:pt x="433238" y="667241"/>
                  </a:lnTo>
                  <a:cubicBezTo>
                    <a:pt x="403856" y="676923"/>
                    <a:pt x="364229" y="676716"/>
                    <a:pt x="319775" y="667060"/>
                  </a:cubicBezTo>
                  <a:lnTo>
                    <a:pt x="318183" y="666568"/>
                  </a:lnTo>
                  <a:lnTo>
                    <a:pt x="339621" y="681081"/>
                  </a:lnTo>
                  <a:cubicBezTo>
                    <a:pt x="400239" y="729094"/>
                    <a:pt x="440493" y="783361"/>
                    <a:pt x="449953" y="828791"/>
                  </a:cubicBezTo>
                  <a:lnTo>
                    <a:pt x="447765" y="846828"/>
                  </a:lnTo>
                  <a:lnTo>
                    <a:pt x="433238" y="857741"/>
                  </a:lnTo>
                  <a:cubicBezTo>
                    <a:pt x="403856" y="867423"/>
                    <a:pt x="364229" y="867216"/>
                    <a:pt x="319775" y="857560"/>
                  </a:cubicBezTo>
                  <a:lnTo>
                    <a:pt x="305238" y="853068"/>
                  </a:lnTo>
                  <a:lnTo>
                    <a:pt x="339621" y="876344"/>
                  </a:lnTo>
                  <a:cubicBezTo>
                    <a:pt x="400239" y="924357"/>
                    <a:pt x="440493" y="978624"/>
                    <a:pt x="449953" y="1024054"/>
                  </a:cubicBezTo>
                  <a:lnTo>
                    <a:pt x="447765" y="1042091"/>
                  </a:lnTo>
                  <a:lnTo>
                    <a:pt x="433238" y="1053004"/>
                  </a:lnTo>
                  <a:cubicBezTo>
                    <a:pt x="374473" y="1072368"/>
                    <a:pt x="274730" y="1052175"/>
                    <a:pt x="177351" y="995953"/>
                  </a:cubicBezTo>
                  <a:cubicBezTo>
                    <a:pt x="79972" y="939731"/>
                    <a:pt x="12613" y="863448"/>
                    <a:pt x="0" y="802874"/>
                  </a:cubicBezTo>
                  <a:lnTo>
                    <a:pt x="2188" y="784837"/>
                  </a:lnTo>
                  <a:lnTo>
                    <a:pt x="16715" y="773924"/>
                  </a:lnTo>
                  <a:cubicBezTo>
                    <a:pt x="31406" y="769083"/>
                    <a:pt x="48658" y="766714"/>
                    <a:pt x="67795" y="766763"/>
                  </a:cubicBezTo>
                  <a:lnTo>
                    <a:pt x="147061" y="780185"/>
                  </a:lnTo>
                  <a:lnTo>
                    <a:pt x="110332" y="755321"/>
                  </a:lnTo>
                  <a:cubicBezTo>
                    <a:pt x="49714" y="707308"/>
                    <a:pt x="9460" y="653042"/>
                    <a:pt x="0" y="607611"/>
                  </a:cubicBezTo>
                  <a:lnTo>
                    <a:pt x="2188" y="589574"/>
                  </a:lnTo>
                  <a:lnTo>
                    <a:pt x="16715" y="578661"/>
                  </a:lnTo>
                  <a:cubicBezTo>
                    <a:pt x="31406" y="573820"/>
                    <a:pt x="48658" y="571451"/>
                    <a:pt x="67795" y="571500"/>
                  </a:cubicBezTo>
                  <a:lnTo>
                    <a:pt x="137679" y="583333"/>
                  </a:lnTo>
                  <a:lnTo>
                    <a:pt x="110332" y="564821"/>
                  </a:lnTo>
                  <a:cubicBezTo>
                    <a:pt x="49714" y="516808"/>
                    <a:pt x="9460" y="462542"/>
                    <a:pt x="0" y="417111"/>
                  </a:cubicBezTo>
                  <a:lnTo>
                    <a:pt x="2188" y="399074"/>
                  </a:lnTo>
                  <a:lnTo>
                    <a:pt x="16715" y="388161"/>
                  </a:lnTo>
                  <a:cubicBezTo>
                    <a:pt x="31406" y="383320"/>
                    <a:pt x="48658" y="380951"/>
                    <a:pt x="67795" y="381000"/>
                  </a:cubicBezTo>
                  <a:lnTo>
                    <a:pt x="137679" y="392833"/>
                  </a:lnTo>
                  <a:lnTo>
                    <a:pt x="110332" y="374321"/>
                  </a:lnTo>
                  <a:cubicBezTo>
                    <a:pt x="49714" y="326308"/>
                    <a:pt x="9460" y="272042"/>
                    <a:pt x="0" y="226611"/>
                  </a:cubicBezTo>
                  <a:lnTo>
                    <a:pt x="2188" y="208574"/>
                  </a:lnTo>
                  <a:lnTo>
                    <a:pt x="16715" y="197661"/>
                  </a:lnTo>
                  <a:cubicBezTo>
                    <a:pt x="31406" y="192820"/>
                    <a:pt x="48658" y="190451"/>
                    <a:pt x="67795" y="190500"/>
                  </a:cubicBezTo>
                  <a:lnTo>
                    <a:pt x="137679" y="202333"/>
                  </a:lnTo>
                  <a:lnTo>
                    <a:pt x="110332" y="183821"/>
                  </a:lnTo>
                  <a:cubicBezTo>
                    <a:pt x="49714" y="135808"/>
                    <a:pt x="9460" y="81542"/>
                    <a:pt x="0" y="36111"/>
                  </a:cubicBezTo>
                  <a:lnTo>
                    <a:pt x="2188" y="18074"/>
                  </a:lnTo>
                  <a:lnTo>
                    <a:pt x="16715" y="7161"/>
                  </a:lnTo>
                  <a:cubicBezTo>
                    <a:pt x="31406" y="2320"/>
                    <a:pt x="48658" y="-49"/>
                    <a:pt x="67795" y="0"/>
                  </a:cubicBezTo>
                  <a:close/>
                </a:path>
              </a:pathLst>
            </a:custGeom>
            <a:solidFill>
              <a:srgbClr val="339933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426" name="フリーフォーム: 図形 425">
              <a:extLst>
                <a:ext uri="{FF2B5EF4-FFF2-40B4-BE49-F238E27FC236}">
                  <a16:creationId xmlns:a16="http://schemas.microsoft.com/office/drawing/2014/main" id="{94110F2C-533B-452F-8517-5CC66B6B6550}"/>
                </a:ext>
              </a:extLst>
            </p:cNvPr>
            <p:cNvSpPr/>
            <p:nvPr/>
          </p:nvSpPr>
          <p:spPr>
            <a:xfrm rot="4793085">
              <a:off x="5684562" y="4411378"/>
              <a:ext cx="246257" cy="458475"/>
            </a:xfrm>
            <a:custGeom>
              <a:avLst/>
              <a:gdLst>
                <a:gd name="connsiteX0" fmla="*/ 846978 w 914772"/>
                <a:gd name="connsiteY0" fmla="*/ 0 h 1060165"/>
                <a:gd name="connsiteX1" fmla="*/ 898057 w 914772"/>
                <a:gd name="connsiteY1" fmla="*/ 7161 h 1060165"/>
                <a:gd name="connsiteX2" fmla="*/ 912584 w 914772"/>
                <a:gd name="connsiteY2" fmla="*/ 18074 h 1060165"/>
                <a:gd name="connsiteX3" fmla="*/ 914772 w 914772"/>
                <a:gd name="connsiteY3" fmla="*/ 36111 h 1060165"/>
                <a:gd name="connsiteX4" fmla="*/ 804440 w 914772"/>
                <a:gd name="connsiteY4" fmla="*/ 183821 h 1060165"/>
                <a:gd name="connsiteX5" fmla="*/ 777094 w 914772"/>
                <a:gd name="connsiteY5" fmla="*/ 202334 h 1060165"/>
                <a:gd name="connsiteX6" fmla="*/ 846978 w 914772"/>
                <a:gd name="connsiteY6" fmla="*/ 190500 h 1060165"/>
                <a:gd name="connsiteX7" fmla="*/ 898057 w 914772"/>
                <a:gd name="connsiteY7" fmla="*/ 197661 h 1060165"/>
                <a:gd name="connsiteX8" fmla="*/ 912584 w 914772"/>
                <a:gd name="connsiteY8" fmla="*/ 208574 h 1060165"/>
                <a:gd name="connsiteX9" fmla="*/ 914772 w 914772"/>
                <a:gd name="connsiteY9" fmla="*/ 226611 h 1060165"/>
                <a:gd name="connsiteX10" fmla="*/ 804440 w 914772"/>
                <a:gd name="connsiteY10" fmla="*/ 374321 h 1060165"/>
                <a:gd name="connsiteX11" fmla="*/ 777094 w 914772"/>
                <a:gd name="connsiteY11" fmla="*/ 392834 h 1060165"/>
                <a:gd name="connsiteX12" fmla="*/ 846978 w 914772"/>
                <a:gd name="connsiteY12" fmla="*/ 381000 h 1060165"/>
                <a:gd name="connsiteX13" fmla="*/ 898057 w 914772"/>
                <a:gd name="connsiteY13" fmla="*/ 388161 h 1060165"/>
                <a:gd name="connsiteX14" fmla="*/ 912584 w 914772"/>
                <a:gd name="connsiteY14" fmla="*/ 399074 h 1060165"/>
                <a:gd name="connsiteX15" fmla="*/ 914772 w 914772"/>
                <a:gd name="connsiteY15" fmla="*/ 417111 h 1060165"/>
                <a:gd name="connsiteX16" fmla="*/ 804440 w 914772"/>
                <a:gd name="connsiteY16" fmla="*/ 564821 h 1060165"/>
                <a:gd name="connsiteX17" fmla="*/ 777094 w 914772"/>
                <a:gd name="connsiteY17" fmla="*/ 583334 h 1060165"/>
                <a:gd name="connsiteX18" fmla="*/ 846978 w 914772"/>
                <a:gd name="connsiteY18" fmla="*/ 571500 h 1060165"/>
                <a:gd name="connsiteX19" fmla="*/ 898057 w 914772"/>
                <a:gd name="connsiteY19" fmla="*/ 578661 h 1060165"/>
                <a:gd name="connsiteX20" fmla="*/ 912584 w 914772"/>
                <a:gd name="connsiteY20" fmla="*/ 589574 h 1060165"/>
                <a:gd name="connsiteX21" fmla="*/ 914772 w 914772"/>
                <a:gd name="connsiteY21" fmla="*/ 607611 h 1060165"/>
                <a:gd name="connsiteX22" fmla="*/ 804440 w 914772"/>
                <a:gd name="connsiteY22" fmla="*/ 755321 h 1060165"/>
                <a:gd name="connsiteX23" fmla="*/ 767711 w 914772"/>
                <a:gd name="connsiteY23" fmla="*/ 780185 h 1060165"/>
                <a:gd name="connsiteX24" fmla="*/ 846978 w 914772"/>
                <a:gd name="connsiteY24" fmla="*/ 766763 h 1060165"/>
                <a:gd name="connsiteX25" fmla="*/ 898057 w 914772"/>
                <a:gd name="connsiteY25" fmla="*/ 773924 h 1060165"/>
                <a:gd name="connsiteX26" fmla="*/ 912584 w 914772"/>
                <a:gd name="connsiteY26" fmla="*/ 784837 h 1060165"/>
                <a:gd name="connsiteX27" fmla="*/ 914772 w 914772"/>
                <a:gd name="connsiteY27" fmla="*/ 802874 h 1060165"/>
                <a:gd name="connsiteX28" fmla="*/ 737421 w 914772"/>
                <a:gd name="connsiteY28" fmla="*/ 995953 h 1060165"/>
                <a:gd name="connsiteX29" fmla="*/ 481534 w 914772"/>
                <a:gd name="connsiteY29" fmla="*/ 1053004 h 1060165"/>
                <a:gd name="connsiteX30" fmla="*/ 467007 w 914772"/>
                <a:gd name="connsiteY30" fmla="*/ 1042091 h 1060165"/>
                <a:gd name="connsiteX31" fmla="*/ 464819 w 914772"/>
                <a:gd name="connsiteY31" fmla="*/ 1024054 h 1060165"/>
                <a:gd name="connsiteX32" fmla="*/ 575151 w 914772"/>
                <a:gd name="connsiteY32" fmla="*/ 876344 h 1060165"/>
                <a:gd name="connsiteX33" fmla="*/ 609534 w 914772"/>
                <a:gd name="connsiteY33" fmla="*/ 853068 h 1060165"/>
                <a:gd name="connsiteX34" fmla="*/ 594997 w 914772"/>
                <a:gd name="connsiteY34" fmla="*/ 857560 h 1060165"/>
                <a:gd name="connsiteX35" fmla="*/ 481534 w 914772"/>
                <a:gd name="connsiteY35" fmla="*/ 857741 h 1060165"/>
                <a:gd name="connsiteX36" fmla="*/ 467007 w 914772"/>
                <a:gd name="connsiteY36" fmla="*/ 846828 h 1060165"/>
                <a:gd name="connsiteX37" fmla="*/ 464819 w 914772"/>
                <a:gd name="connsiteY37" fmla="*/ 828791 h 1060165"/>
                <a:gd name="connsiteX38" fmla="*/ 575151 w 914772"/>
                <a:gd name="connsiteY38" fmla="*/ 681081 h 1060165"/>
                <a:gd name="connsiteX39" fmla="*/ 596589 w 914772"/>
                <a:gd name="connsiteY39" fmla="*/ 666568 h 1060165"/>
                <a:gd name="connsiteX40" fmla="*/ 594997 w 914772"/>
                <a:gd name="connsiteY40" fmla="*/ 667060 h 1060165"/>
                <a:gd name="connsiteX41" fmla="*/ 481534 w 914772"/>
                <a:gd name="connsiteY41" fmla="*/ 667241 h 1060165"/>
                <a:gd name="connsiteX42" fmla="*/ 467007 w 914772"/>
                <a:gd name="connsiteY42" fmla="*/ 656328 h 1060165"/>
                <a:gd name="connsiteX43" fmla="*/ 464819 w 914772"/>
                <a:gd name="connsiteY43" fmla="*/ 638291 h 1060165"/>
                <a:gd name="connsiteX44" fmla="*/ 575151 w 914772"/>
                <a:gd name="connsiteY44" fmla="*/ 490581 h 1060165"/>
                <a:gd name="connsiteX45" fmla="*/ 596589 w 914772"/>
                <a:gd name="connsiteY45" fmla="*/ 476068 h 1060165"/>
                <a:gd name="connsiteX46" fmla="*/ 594997 w 914772"/>
                <a:gd name="connsiteY46" fmla="*/ 476560 h 1060165"/>
                <a:gd name="connsiteX47" fmla="*/ 481534 w 914772"/>
                <a:gd name="connsiteY47" fmla="*/ 476741 h 1060165"/>
                <a:gd name="connsiteX48" fmla="*/ 467007 w 914772"/>
                <a:gd name="connsiteY48" fmla="*/ 465828 h 1060165"/>
                <a:gd name="connsiteX49" fmla="*/ 464819 w 914772"/>
                <a:gd name="connsiteY49" fmla="*/ 447791 h 1060165"/>
                <a:gd name="connsiteX50" fmla="*/ 575151 w 914772"/>
                <a:gd name="connsiteY50" fmla="*/ 300081 h 1060165"/>
                <a:gd name="connsiteX51" fmla="*/ 596589 w 914772"/>
                <a:gd name="connsiteY51" fmla="*/ 285568 h 1060165"/>
                <a:gd name="connsiteX52" fmla="*/ 594997 w 914772"/>
                <a:gd name="connsiteY52" fmla="*/ 286060 h 1060165"/>
                <a:gd name="connsiteX53" fmla="*/ 481534 w 914772"/>
                <a:gd name="connsiteY53" fmla="*/ 286241 h 1060165"/>
                <a:gd name="connsiteX54" fmla="*/ 467007 w 914772"/>
                <a:gd name="connsiteY54" fmla="*/ 275328 h 1060165"/>
                <a:gd name="connsiteX55" fmla="*/ 464819 w 914772"/>
                <a:gd name="connsiteY55" fmla="*/ 257291 h 1060165"/>
                <a:gd name="connsiteX56" fmla="*/ 642170 w 914772"/>
                <a:gd name="connsiteY56" fmla="*/ 64212 h 1060165"/>
                <a:gd name="connsiteX57" fmla="*/ 846978 w 914772"/>
                <a:gd name="connsiteY57" fmla="*/ 0 h 1060165"/>
                <a:gd name="connsiteX58" fmla="*/ 67795 w 914772"/>
                <a:gd name="connsiteY58" fmla="*/ 0 h 1060165"/>
                <a:gd name="connsiteX59" fmla="*/ 272602 w 914772"/>
                <a:gd name="connsiteY59" fmla="*/ 64212 h 1060165"/>
                <a:gd name="connsiteX60" fmla="*/ 449953 w 914772"/>
                <a:gd name="connsiteY60" fmla="*/ 257291 h 1060165"/>
                <a:gd name="connsiteX61" fmla="*/ 447765 w 914772"/>
                <a:gd name="connsiteY61" fmla="*/ 275328 h 1060165"/>
                <a:gd name="connsiteX62" fmla="*/ 433238 w 914772"/>
                <a:gd name="connsiteY62" fmla="*/ 286241 h 1060165"/>
                <a:gd name="connsiteX63" fmla="*/ 319775 w 914772"/>
                <a:gd name="connsiteY63" fmla="*/ 286060 h 1060165"/>
                <a:gd name="connsiteX64" fmla="*/ 318183 w 914772"/>
                <a:gd name="connsiteY64" fmla="*/ 285568 h 1060165"/>
                <a:gd name="connsiteX65" fmla="*/ 339621 w 914772"/>
                <a:gd name="connsiteY65" fmla="*/ 300081 h 1060165"/>
                <a:gd name="connsiteX66" fmla="*/ 449953 w 914772"/>
                <a:gd name="connsiteY66" fmla="*/ 447791 h 1060165"/>
                <a:gd name="connsiteX67" fmla="*/ 447765 w 914772"/>
                <a:gd name="connsiteY67" fmla="*/ 465828 h 1060165"/>
                <a:gd name="connsiteX68" fmla="*/ 433238 w 914772"/>
                <a:gd name="connsiteY68" fmla="*/ 476741 h 1060165"/>
                <a:gd name="connsiteX69" fmla="*/ 319775 w 914772"/>
                <a:gd name="connsiteY69" fmla="*/ 476560 h 1060165"/>
                <a:gd name="connsiteX70" fmla="*/ 318183 w 914772"/>
                <a:gd name="connsiteY70" fmla="*/ 476068 h 1060165"/>
                <a:gd name="connsiteX71" fmla="*/ 339621 w 914772"/>
                <a:gd name="connsiteY71" fmla="*/ 490581 h 1060165"/>
                <a:gd name="connsiteX72" fmla="*/ 449953 w 914772"/>
                <a:gd name="connsiteY72" fmla="*/ 638291 h 1060165"/>
                <a:gd name="connsiteX73" fmla="*/ 447765 w 914772"/>
                <a:gd name="connsiteY73" fmla="*/ 656328 h 1060165"/>
                <a:gd name="connsiteX74" fmla="*/ 433238 w 914772"/>
                <a:gd name="connsiteY74" fmla="*/ 667241 h 1060165"/>
                <a:gd name="connsiteX75" fmla="*/ 319775 w 914772"/>
                <a:gd name="connsiteY75" fmla="*/ 667060 h 1060165"/>
                <a:gd name="connsiteX76" fmla="*/ 318183 w 914772"/>
                <a:gd name="connsiteY76" fmla="*/ 666568 h 1060165"/>
                <a:gd name="connsiteX77" fmla="*/ 339621 w 914772"/>
                <a:gd name="connsiteY77" fmla="*/ 681081 h 1060165"/>
                <a:gd name="connsiteX78" fmla="*/ 449953 w 914772"/>
                <a:gd name="connsiteY78" fmla="*/ 828791 h 1060165"/>
                <a:gd name="connsiteX79" fmla="*/ 447765 w 914772"/>
                <a:gd name="connsiteY79" fmla="*/ 846828 h 1060165"/>
                <a:gd name="connsiteX80" fmla="*/ 433238 w 914772"/>
                <a:gd name="connsiteY80" fmla="*/ 857741 h 1060165"/>
                <a:gd name="connsiteX81" fmla="*/ 319775 w 914772"/>
                <a:gd name="connsiteY81" fmla="*/ 857560 h 1060165"/>
                <a:gd name="connsiteX82" fmla="*/ 305238 w 914772"/>
                <a:gd name="connsiteY82" fmla="*/ 853068 h 1060165"/>
                <a:gd name="connsiteX83" fmla="*/ 339621 w 914772"/>
                <a:gd name="connsiteY83" fmla="*/ 876344 h 1060165"/>
                <a:gd name="connsiteX84" fmla="*/ 449953 w 914772"/>
                <a:gd name="connsiteY84" fmla="*/ 1024054 h 1060165"/>
                <a:gd name="connsiteX85" fmla="*/ 447765 w 914772"/>
                <a:gd name="connsiteY85" fmla="*/ 1042091 h 1060165"/>
                <a:gd name="connsiteX86" fmla="*/ 433238 w 914772"/>
                <a:gd name="connsiteY86" fmla="*/ 1053004 h 1060165"/>
                <a:gd name="connsiteX87" fmla="*/ 177351 w 914772"/>
                <a:gd name="connsiteY87" fmla="*/ 995953 h 1060165"/>
                <a:gd name="connsiteX88" fmla="*/ 0 w 914772"/>
                <a:gd name="connsiteY88" fmla="*/ 802874 h 1060165"/>
                <a:gd name="connsiteX89" fmla="*/ 2188 w 914772"/>
                <a:gd name="connsiteY89" fmla="*/ 784837 h 1060165"/>
                <a:gd name="connsiteX90" fmla="*/ 16715 w 914772"/>
                <a:gd name="connsiteY90" fmla="*/ 773924 h 1060165"/>
                <a:gd name="connsiteX91" fmla="*/ 67795 w 914772"/>
                <a:gd name="connsiteY91" fmla="*/ 766763 h 1060165"/>
                <a:gd name="connsiteX92" fmla="*/ 147061 w 914772"/>
                <a:gd name="connsiteY92" fmla="*/ 780185 h 1060165"/>
                <a:gd name="connsiteX93" fmla="*/ 110332 w 914772"/>
                <a:gd name="connsiteY93" fmla="*/ 755321 h 1060165"/>
                <a:gd name="connsiteX94" fmla="*/ 0 w 914772"/>
                <a:gd name="connsiteY94" fmla="*/ 607611 h 1060165"/>
                <a:gd name="connsiteX95" fmla="*/ 2188 w 914772"/>
                <a:gd name="connsiteY95" fmla="*/ 589574 h 1060165"/>
                <a:gd name="connsiteX96" fmla="*/ 16715 w 914772"/>
                <a:gd name="connsiteY96" fmla="*/ 578661 h 1060165"/>
                <a:gd name="connsiteX97" fmla="*/ 67795 w 914772"/>
                <a:gd name="connsiteY97" fmla="*/ 571500 h 1060165"/>
                <a:gd name="connsiteX98" fmla="*/ 137679 w 914772"/>
                <a:gd name="connsiteY98" fmla="*/ 583333 h 1060165"/>
                <a:gd name="connsiteX99" fmla="*/ 110332 w 914772"/>
                <a:gd name="connsiteY99" fmla="*/ 564821 h 1060165"/>
                <a:gd name="connsiteX100" fmla="*/ 0 w 914772"/>
                <a:gd name="connsiteY100" fmla="*/ 417111 h 1060165"/>
                <a:gd name="connsiteX101" fmla="*/ 2188 w 914772"/>
                <a:gd name="connsiteY101" fmla="*/ 399074 h 1060165"/>
                <a:gd name="connsiteX102" fmla="*/ 16715 w 914772"/>
                <a:gd name="connsiteY102" fmla="*/ 388161 h 1060165"/>
                <a:gd name="connsiteX103" fmla="*/ 67795 w 914772"/>
                <a:gd name="connsiteY103" fmla="*/ 381000 h 1060165"/>
                <a:gd name="connsiteX104" fmla="*/ 137679 w 914772"/>
                <a:gd name="connsiteY104" fmla="*/ 392833 h 1060165"/>
                <a:gd name="connsiteX105" fmla="*/ 110332 w 914772"/>
                <a:gd name="connsiteY105" fmla="*/ 374321 h 1060165"/>
                <a:gd name="connsiteX106" fmla="*/ 0 w 914772"/>
                <a:gd name="connsiteY106" fmla="*/ 226611 h 1060165"/>
                <a:gd name="connsiteX107" fmla="*/ 2188 w 914772"/>
                <a:gd name="connsiteY107" fmla="*/ 208574 h 1060165"/>
                <a:gd name="connsiteX108" fmla="*/ 16715 w 914772"/>
                <a:gd name="connsiteY108" fmla="*/ 197661 h 1060165"/>
                <a:gd name="connsiteX109" fmla="*/ 67795 w 914772"/>
                <a:gd name="connsiteY109" fmla="*/ 190500 h 1060165"/>
                <a:gd name="connsiteX110" fmla="*/ 137679 w 914772"/>
                <a:gd name="connsiteY110" fmla="*/ 202333 h 1060165"/>
                <a:gd name="connsiteX111" fmla="*/ 110332 w 914772"/>
                <a:gd name="connsiteY111" fmla="*/ 183821 h 1060165"/>
                <a:gd name="connsiteX112" fmla="*/ 0 w 914772"/>
                <a:gd name="connsiteY112" fmla="*/ 36111 h 1060165"/>
                <a:gd name="connsiteX113" fmla="*/ 2188 w 914772"/>
                <a:gd name="connsiteY113" fmla="*/ 18074 h 1060165"/>
                <a:gd name="connsiteX114" fmla="*/ 16715 w 914772"/>
                <a:gd name="connsiteY114" fmla="*/ 7161 h 1060165"/>
                <a:gd name="connsiteX115" fmla="*/ 67795 w 914772"/>
                <a:gd name="connsiteY115" fmla="*/ 0 h 106016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  <a:cxn ang="0">
                  <a:pos x="connsiteX55" y="connsiteY55"/>
                </a:cxn>
                <a:cxn ang="0">
                  <a:pos x="connsiteX56" y="connsiteY56"/>
                </a:cxn>
                <a:cxn ang="0">
                  <a:pos x="connsiteX57" y="connsiteY57"/>
                </a:cxn>
                <a:cxn ang="0">
                  <a:pos x="connsiteX58" y="connsiteY58"/>
                </a:cxn>
                <a:cxn ang="0">
                  <a:pos x="connsiteX59" y="connsiteY59"/>
                </a:cxn>
                <a:cxn ang="0">
                  <a:pos x="connsiteX60" y="connsiteY60"/>
                </a:cxn>
                <a:cxn ang="0">
                  <a:pos x="connsiteX61" y="connsiteY61"/>
                </a:cxn>
                <a:cxn ang="0">
                  <a:pos x="connsiteX62" y="connsiteY62"/>
                </a:cxn>
                <a:cxn ang="0">
                  <a:pos x="connsiteX63" y="connsiteY63"/>
                </a:cxn>
                <a:cxn ang="0">
                  <a:pos x="connsiteX64" y="connsiteY64"/>
                </a:cxn>
                <a:cxn ang="0">
                  <a:pos x="connsiteX65" y="connsiteY65"/>
                </a:cxn>
                <a:cxn ang="0">
                  <a:pos x="connsiteX66" y="connsiteY66"/>
                </a:cxn>
                <a:cxn ang="0">
                  <a:pos x="connsiteX67" y="connsiteY67"/>
                </a:cxn>
                <a:cxn ang="0">
                  <a:pos x="connsiteX68" y="connsiteY68"/>
                </a:cxn>
                <a:cxn ang="0">
                  <a:pos x="connsiteX69" y="connsiteY69"/>
                </a:cxn>
                <a:cxn ang="0">
                  <a:pos x="connsiteX70" y="connsiteY70"/>
                </a:cxn>
                <a:cxn ang="0">
                  <a:pos x="connsiteX71" y="connsiteY71"/>
                </a:cxn>
                <a:cxn ang="0">
                  <a:pos x="connsiteX72" y="connsiteY72"/>
                </a:cxn>
                <a:cxn ang="0">
                  <a:pos x="connsiteX73" y="connsiteY73"/>
                </a:cxn>
                <a:cxn ang="0">
                  <a:pos x="connsiteX74" y="connsiteY74"/>
                </a:cxn>
                <a:cxn ang="0">
                  <a:pos x="connsiteX75" y="connsiteY75"/>
                </a:cxn>
                <a:cxn ang="0">
                  <a:pos x="connsiteX76" y="connsiteY76"/>
                </a:cxn>
                <a:cxn ang="0">
                  <a:pos x="connsiteX77" y="connsiteY77"/>
                </a:cxn>
                <a:cxn ang="0">
                  <a:pos x="connsiteX78" y="connsiteY78"/>
                </a:cxn>
                <a:cxn ang="0">
                  <a:pos x="connsiteX79" y="connsiteY79"/>
                </a:cxn>
                <a:cxn ang="0">
                  <a:pos x="connsiteX80" y="connsiteY80"/>
                </a:cxn>
                <a:cxn ang="0">
                  <a:pos x="connsiteX81" y="connsiteY81"/>
                </a:cxn>
                <a:cxn ang="0">
                  <a:pos x="connsiteX82" y="connsiteY82"/>
                </a:cxn>
                <a:cxn ang="0">
                  <a:pos x="connsiteX83" y="connsiteY83"/>
                </a:cxn>
                <a:cxn ang="0">
                  <a:pos x="connsiteX84" y="connsiteY84"/>
                </a:cxn>
                <a:cxn ang="0">
                  <a:pos x="connsiteX85" y="connsiteY85"/>
                </a:cxn>
                <a:cxn ang="0">
                  <a:pos x="connsiteX86" y="connsiteY86"/>
                </a:cxn>
                <a:cxn ang="0">
                  <a:pos x="connsiteX87" y="connsiteY87"/>
                </a:cxn>
                <a:cxn ang="0">
                  <a:pos x="connsiteX88" y="connsiteY88"/>
                </a:cxn>
                <a:cxn ang="0">
                  <a:pos x="connsiteX89" y="connsiteY89"/>
                </a:cxn>
                <a:cxn ang="0">
                  <a:pos x="connsiteX90" y="connsiteY90"/>
                </a:cxn>
                <a:cxn ang="0">
                  <a:pos x="connsiteX91" y="connsiteY91"/>
                </a:cxn>
                <a:cxn ang="0">
                  <a:pos x="connsiteX92" y="connsiteY92"/>
                </a:cxn>
                <a:cxn ang="0">
                  <a:pos x="connsiteX93" y="connsiteY93"/>
                </a:cxn>
                <a:cxn ang="0">
                  <a:pos x="connsiteX94" y="connsiteY94"/>
                </a:cxn>
                <a:cxn ang="0">
                  <a:pos x="connsiteX95" y="connsiteY95"/>
                </a:cxn>
                <a:cxn ang="0">
                  <a:pos x="connsiteX96" y="connsiteY96"/>
                </a:cxn>
                <a:cxn ang="0">
                  <a:pos x="connsiteX97" y="connsiteY97"/>
                </a:cxn>
                <a:cxn ang="0">
                  <a:pos x="connsiteX98" y="connsiteY98"/>
                </a:cxn>
                <a:cxn ang="0">
                  <a:pos x="connsiteX99" y="connsiteY99"/>
                </a:cxn>
                <a:cxn ang="0">
                  <a:pos x="connsiteX100" y="connsiteY100"/>
                </a:cxn>
                <a:cxn ang="0">
                  <a:pos x="connsiteX101" y="connsiteY101"/>
                </a:cxn>
                <a:cxn ang="0">
                  <a:pos x="connsiteX102" y="connsiteY102"/>
                </a:cxn>
                <a:cxn ang="0">
                  <a:pos x="connsiteX103" y="connsiteY103"/>
                </a:cxn>
                <a:cxn ang="0">
                  <a:pos x="connsiteX104" y="connsiteY104"/>
                </a:cxn>
                <a:cxn ang="0">
                  <a:pos x="connsiteX105" y="connsiteY105"/>
                </a:cxn>
                <a:cxn ang="0">
                  <a:pos x="connsiteX106" y="connsiteY106"/>
                </a:cxn>
                <a:cxn ang="0">
                  <a:pos x="connsiteX107" y="connsiteY107"/>
                </a:cxn>
                <a:cxn ang="0">
                  <a:pos x="connsiteX108" y="connsiteY108"/>
                </a:cxn>
                <a:cxn ang="0">
                  <a:pos x="connsiteX109" y="connsiteY109"/>
                </a:cxn>
                <a:cxn ang="0">
                  <a:pos x="connsiteX110" y="connsiteY110"/>
                </a:cxn>
                <a:cxn ang="0">
                  <a:pos x="connsiteX111" y="connsiteY111"/>
                </a:cxn>
                <a:cxn ang="0">
                  <a:pos x="connsiteX112" y="connsiteY112"/>
                </a:cxn>
                <a:cxn ang="0">
                  <a:pos x="connsiteX113" y="connsiteY113"/>
                </a:cxn>
                <a:cxn ang="0">
                  <a:pos x="connsiteX114" y="connsiteY114"/>
                </a:cxn>
                <a:cxn ang="0">
                  <a:pos x="connsiteX115" y="connsiteY115"/>
                </a:cxn>
              </a:cxnLst>
              <a:rect l="l" t="t" r="r" b="b"/>
              <a:pathLst>
                <a:path w="914772" h="1060165">
                  <a:moveTo>
                    <a:pt x="846978" y="0"/>
                  </a:moveTo>
                  <a:cubicBezTo>
                    <a:pt x="866114" y="-49"/>
                    <a:pt x="883366" y="2320"/>
                    <a:pt x="898057" y="7161"/>
                  </a:cubicBezTo>
                  <a:lnTo>
                    <a:pt x="912584" y="18074"/>
                  </a:lnTo>
                  <a:lnTo>
                    <a:pt x="914772" y="36111"/>
                  </a:lnTo>
                  <a:cubicBezTo>
                    <a:pt x="905312" y="81542"/>
                    <a:pt x="865058" y="135808"/>
                    <a:pt x="804440" y="183821"/>
                  </a:cubicBezTo>
                  <a:lnTo>
                    <a:pt x="777094" y="202334"/>
                  </a:lnTo>
                  <a:lnTo>
                    <a:pt x="846978" y="190500"/>
                  </a:lnTo>
                  <a:cubicBezTo>
                    <a:pt x="866114" y="190451"/>
                    <a:pt x="883366" y="192820"/>
                    <a:pt x="898057" y="197661"/>
                  </a:cubicBezTo>
                  <a:lnTo>
                    <a:pt x="912584" y="208574"/>
                  </a:lnTo>
                  <a:lnTo>
                    <a:pt x="914772" y="226611"/>
                  </a:lnTo>
                  <a:cubicBezTo>
                    <a:pt x="905312" y="272042"/>
                    <a:pt x="865058" y="326308"/>
                    <a:pt x="804440" y="374321"/>
                  </a:cubicBezTo>
                  <a:lnTo>
                    <a:pt x="777094" y="392834"/>
                  </a:lnTo>
                  <a:lnTo>
                    <a:pt x="846978" y="381000"/>
                  </a:lnTo>
                  <a:cubicBezTo>
                    <a:pt x="866114" y="380951"/>
                    <a:pt x="883366" y="383320"/>
                    <a:pt x="898057" y="388161"/>
                  </a:cubicBezTo>
                  <a:lnTo>
                    <a:pt x="912584" y="399074"/>
                  </a:lnTo>
                  <a:lnTo>
                    <a:pt x="914772" y="417111"/>
                  </a:lnTo>
                  <a:cubicBezTo>
                    <a:pt x="905312" y="462542"/>
                    <a:pt x="865058" y="516808"/>
                    <a:pt x="804440" y="564821"/>
                  </a:cubicBezTo>
                  <a:lnTo>
                    <a:pt x="777094" y="583334"/>
                  </a:lnTo>
                  <a:lnTo>
                    <a:pt x="846978" y="571500"/>
                  </a:lnTo>
                  <a:cubicBezTo>
                    <a:pt x="866114" y="571451"/>
                    <a:pt x="883366" y="573820"/>
                    <a:pt x="898057" y="578661"/>
                  </a:cubicBezTo>
                  <a:lnTo>
                    <a:pt x="912584" y="589574"/>
                  </a:lnTo>
                  <a:lnTo>
                    <a:pt x="914772" y="607611"/>
                  </a:lnTo>
                  <a:cubicBezTo>
                    <a:pt x="905312" y="653042"/>
                    <a:pt x="865058" y="707308"/>
                    <a:pt x="804440" y="755321"/>
                  </a:cubicBezTo>
                  <a:lnTo>
                    <a:pt x="767711" y="780185"/>
                  </a:lnTo>
                  <a:lnTo>
                    <a:pt x="846978" y="766763"/>
                  </a:lnTo>
                  <a:cubicBezTo>
                    <a:pt x="866114" y="766714"/>
                    <a:pt x="883366" y="769083"/>
                    <a:pt x="898057" y="773924"/>
                  </a:cubicBezTo>
                  <a:lnTo>
                    <a:pt x="912584" y="784837"/>
                  </a:lnTo>
                  <a:lnTo>
                    <a:pt x="914772" y="802874"/>
                  </a:lnTo>
                  <a:cubicBezTo>
                    <a:pt x="902159" y="863448"/>
                    <a:pt x="834800" y="939731"/>
                    <a:pt x="737421" y="995953"/>
                  </a:cubicBezTo>
                  <a:cubicBezTo>
                    <a:pt x="640042" y="1052175"/>
                    <a:pt x="540299" y="1072368"/>
                    <a:pt x="481534" y="1053004"/>
                  </a:cubicBezTo>
                  <a:lnTo>
                    <a:pt x="467007" y="1042091"/>
                  </a:lnTo>
                  <a:lnTo>
                    <a:pt x="464819" y="1024054"/>
                  </a:lnTo>
                  <a:cubicBezTo>
                    <a:pt x="474279" y="978624"/>
                    <a:pt x="514533" y="924357"/>
                    <a:pt x="575151" y="876344"/>
                  </a:cubicBezTo>
                  <a:lnTo>
                    <a:pt x="609534" y="853068"/>
                  </a:lnTo>
                  <a:lnTo>
                    <a:pt x="594997" y="857560"/>
                  </a:lnTo>
                  <a:cubicBezTo>
                    <a:pt x="550544" y="867216"/>
                    <a:pt x="510917" y="867423"/>
                    <a:pt x="481534" y="857741"/>
                  </a:cubicBezTo>
                  <a:lnTo>
                    <a:pt x="467007" y="846828"/>
                  </a:lnTo>
                  <a:lnTo>
                    <a:pt x="464819" y="828791"/>
                  </a:lnTo>
                  <a:cubicBezTo>
                    <a:pt x="474279" y="783361"/>
                    <a:pt x="514533" y="729094"/>
                    <a:pt x="575151" y="681081"/>
                  </a:cubicBezTo>
                  <a:lnTo>
                    <a:pt x="596589" y="666568"/>
                  </a:lnTo>
                  <a:lnTo>
                    <a:pt x="594997" y="667060"/>
                  </a:lnTo>
                  <a:cubicBezTo>
                    <a:pt x="550544" y="676716"/>
                    <a:pt x="510917" y="676923"/>
                    <a:pt x="481534" y="667241"/>
                  </a:cubicBezTo>
                  <a:lnTo>
                    <a:pt x="467007" y="656328"/>
                  </a:lnTo>
                  <a:lnTo>
                    <a:pt x="464819" y="638291"/>
                  </a:lnTo>
                  <a:cubicBezTo>
                    <a:pt x="474279" y="592861"/>
                    <a:pt x="514533" y="538594"/>
                    <a:pt x="575151" y="490581"/>
                  </a:cubicBezTo>
                  <a:lnTo>
                    <a:pt x="596589" y="476068"/>
                  </a:lnTo>
                  <a:lnTo>
                    <a:pt x="594997" y="476560"/>
                  </a:lnTo>
                  <a:cubicBezTo>
                    <a:pt x="550544" y="486216"/>
                    <a:pt x="510917" y="486423"/>
                    <a:pt x="481534" y="476741"/>
                  </a:cubicBezTo>
                  <a:lnTo>
                    <a:pt x="467007" y="465828"/>
                  </a:lnTo>
                  <a:lnTo>
                    <a:pt x="464819" y="447791"/>
                  </a:lnTo>
                  <a:cubicBezTo>
                    <a:pt x="474279" y="402361"/>
                    <a:pt x="514533" y="348094"/>
                    <a:pt x="575151" y="300081"/>
                  </a:cubicBezTo>
                  <a:lnTo>
                    <a:pt x="596589" y="285568"/>
                  </a:lnTo>
                  <a:lnTo>
                    <a:pt x="594997" y="286060"/>
                  </a:lnTo>
                  <a:cubicBezTo>
                    <a:pt x="550544" y="295716"/>
                    <a:pt x="510917" y="295923"/>
                    <a:pt x="481534" y="286241"/>
                  </a:cubicBezTo>
                  <a:lnTo>
                    <a:pt x="467007" y="275328"/>
                  </a:lnTo>
                  <a:lnTo>
                    <a:pt x="464819" y="257291"/>
                  </a:lnTo>
                  <a:cubicBezTo>
                    <a:pt x="477432" y="196717"/>
                    <a:pt x="544791" y="120434"/>
                    <a:pt x="642170" y="64212"/>
                  </a:cubicBezTo>
                  <a:cubicBezTo>
                    <a:pt x="715205" y="22045"/>
                    <a:pt x="789569" y="145"/>
                    <a:pt x="846978" y="0"/>
                  </a:cubicBezTo>
                  <a:close/>
                  <a:moveTo>
                    <a:pt x="67795" y="0"/>
                  </a:moveTo>
                  <a:cubicBezTo>
                    <a:pt x="125203" y="145"/>
                    <a:pt x="199567" y="22045"/>
                    <a:pt x="272602" y="64212"/>
                  </a:cubicBezTo>
                  <a:cubicBezTo>
                    <a:pt x="369981" y="120434"/>
                    <a:pt x="437340" y="196717"/>
                    <a:pt x="449953" y="257291"/>
                  </a:cubicBezTo>
                  <a:lnTo>
                    <a:pt x="447765" y="275328"/>
                  </a:lnTo>
                  <a:lnTo>
                    <a:pt x="433238" y="286241"/>
                  </a:lnTo>
                  <a:cubicBezTo>
                    <a:pt x="403856" y="295923"/>
                    <a:pt x="364229" y="295716"/>
                    <a:pt x="319775" y="286060"/>
                  </a:cubicBezTo>
                  <a:lnTo>
                    <a:pt x="318183" y="285568"/>
                  </a:lnTo>
                  <a:lnTo>
                    <a:pt x="339621" y="300081"/>
                  </a:lnTo>
                  <a:cubicBezTo>
                    <a:pt x="400239" y="348094"/>
                    <a:pt x="440493" y="402361"/>
                    <a:pt x="449953" y="447791"/>
                  </a:cubicBezTo>
                  <a:lnTo>
                    <a:pt x="447765" y="465828"/>
                  </a:lnTo>
                  <a:lnTo>
                    <a:pt x="433238" y="476741"/>
                  </a:lnTo>
                  <a:cubicBezTo>
                    <a:pt x="403856" y="486423"/>
                    <a:pt x="364229" y="486216"/>
                    <a:pt x="319775" y="476560"/>
                  </a:cubicBezTo>
                  <a:lnTo>
                    <a:pt x="318183" y="476068"/>
                  </a:lnTo>
                  <a:lnTo>
                    <a:pt x="339621" y="490581"/>
                  </a:lnTo>
                  <a:cubicBezTo>
                    <a:pt x="400239" y="538594"/>
                    <a:pt x="440493" y="592861"/>
                    <a:pt x="449953" y="638291"/>
                  </a:cubicBezTo>
                  <a:lnTo>
                    <a:pt x="447765" y="656328"/>
                  </a:lnTo>
                  <a:lnTo>
                    <a:pt x="433238" y="667241"/>
                  </a:lnTo>
                  <a:cubicBezTo>
                    <a:pt x="403856" y="676923"/>
                    <a:pt x="364229" y="676716"/>
                    <a:pt x="319775" y="667060"/>
                  </a:cubicBezTo>
                  <a:lnTo>
                    <a:pt x="318183" y="666568"/>
                  </a:lnTo>
                  <a:lnTo>
                    <a:pt x="339621" y="681081"/>
                  </a:lnTo>
                  <a:cubicBezTo>
                    <a:pt x="400239" y="729094"/>
                    <a:pt x="440493" y="783361"/>
                    <a:pt x="449953" y="828791"/>
                  </a:cubicBezTo>
                  <a:lnTo>
                    <a:pt x="447765" y="846828"/>
                  </a:lnTo>
                  <a:lnTo>
                    <a:pt x="433238" y="857741"/>
                  </a:lnTo>
                  <a:cubicBezTo>
                    <a:pt x="403856" y="867423"/>
                    <a:pt x="364229" y="867216"/>
                    <a:pt x="319775" y="857560"/>
                  </a:cubicBezTo>
                  <a:lnTo>
                    <a:pt x="305238" y="853068"/>
                  </a:lnTo>
                  <a:lnTo>
                    <a:pt x="339621" y="876344"/>
                  </a:lnTo>
                  <a:cubicBezTo>
                    <a:pt x="400239" y="924357"/>
                    <a:pt x="440493" y="978624"/>
                    <a:pt x="449953" y="1024054"/>
                  </a:cubicBezTo>
                  <a:lnTo>
                    <a:pt x="447765" y="1042091"/>
                  </a:lnTo>
                  <a:lnTo>
                    <a:pt x="433238" y="1053004"/>
                  </a:lnTo>
                  <a:cubicBezTo>
                    <a:pt x="374473" y="1072368"/>
                    <a:pt x="274730" y="1052175"/>
                    <a:pt x="177351" y="995953"/>
                  </a:cubicBezTo>
                  <a:cubicBezTo>
                    <a:pt x="79972" y="939731"/>
                    <a:pt x="12613" y="863448"/>
                    <a:pt x="0" y="802874"/>
                  </a:cubicBezTo>
                  <a:lnTo>
                    <a:pt x="2188" y="784837"/>
                  </a:lnTo>
                  <a:lnTo>
                    <a:pt x="16715" y="773924"/>
                  </a:lnTo>
                  <a:cubicBezTo>
                    <a:pt x="31406" y="769083"/>
                    <a:pt x="48658" y="766714"/>
                    <a:pt x="67795" y="766763"/>
                  </a:cubicBezTo>
                  <a:lnTo>
                    <a:pt x="147061" y="780185"/>
                  </a:lnTo>
                  <a:lnTo>
                    <a:pt x="110332" y="755321"/>
                  </a:lnTo>
                  <a:cubicBezTo>
                    <a:pt x="49714" y="707308"/>
                    <a:pt x="9460" y="653042"/>
                    <a:pt x="0" y="607611"/>
                  </a:cubicBezTo>
                  <a:lnTo>
                    <a:pt x="2188" y="589574"/>
                  </a:lnTo>
                  <a:lnTo>
                    <a:pt x="16715" y="578661"/>
                  </a:lnTo>
                  <a:cubicBezTo>
                    <a:pt x="31406" y="573820"/>
                    <a:pt x="48658" y="571451"/>
                    <a:pt x="67795" y="571500"/>
                  </a:cubicBezTo>
                  <a:lnTo>
                    <a:pt x="137679" y="583333"/>
                  </a:lnTo>
                  <a:lnTo>
                    <a:pt x="110332" y="564821"/>
                  </a:lnTo>
                  <a:cubicBezTo>
                    <a:pt x="49714" y="516808"/>
                    <a:pt x="9460" y="462542"/>
                    <a:pt x="0" y="417111"/>
                  </a:cubicBezTo>
                  <a:lnTo>
                    <a:pt x="2188" y="399074"/>
                  </a:lnTo>
                  <a:lnTo>
                    <a:pt x="16715" y="388161"/>
                  </a:lnTo>
                  <a:cubicBezTo>
                    <a:pt x="31406" y="383320"/>
                    <a:pt x="48658" y="380951"/>
                    <a:pt x="67795" y="381000"/>
                  </a:cubicBezTo>
                  <a:lnTo>
                    <a:pt x="137679" y="392833"/>
                  </a:lnTo>
                  <a:lnTo>
                    <a:pt x="110332" y="374321"/>
                  </a:lnTo>
                  <a:cubicBezTo>
                    <a:pt x="49714" y="326308"/>
                    <a:pt x="9460" y="272042"/>
                    <a:pt x="0" y="226611"/>
                  </a:cubicBezTo>
                  <a:lnTo>
                    <a:pt x="2188" y="208574"/>
                  </a:lnTo>
                  <a:lnTo>
                    <a:pt x="16715" y="197661"/>
                  </a:lnTo>
                  <a:cubicBezTo>
                    <a:pt x="31406" y="192820"/>
                    <a:pt x="48658" y="190451"/>
                    <a:pt x="67795" y="190500"/>
                  </a:cubicBezTo>
                  <a:lnTo>
                    <a:pt x="137679" y="202333"/>
                  </a:lnTo>
                  <a:lnTo>
                    <a:pt x="110332" y="183821"/>
                  </a:lnTo>
                  <a:cubicBezTo>
                    <a:pt x="49714" y="135808"/>
                    <a:pt x="9460" y="81542"/>
                    <a:pt x="0" y="36111"/>
                  </a:cubicBezTo>
                  <a:lnTo>
                    <a:pt x="2188" y="18074"/>
                  </a:lnTo>
                  <a:lnTo>
                    <a:pt x="16715" y="7161"/>
                  </a:lnTo>
                  <a:cubicBezTo>
                    <a:pt x="31406" y="2320"/>
                    <a:pt x="48658" y="-49"/>
                    <a:pt x="67795" y="0"/>
                  </a:cubicBezTo>
                  <a:close/>
                </a:path>
              </a:pathLst>
            </a:custGeom>
            <a:solidFill>
              <a:srgbClr val="339933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427" name="フリーフォーム: 図形 426">
              <a:extLst>
                <a:ext uri="{FF2B5EF4-FFF2-40B4-BE49-F238E27FC236}">
                  <a16:creationId xmlns:a16="http://schemas.microsoft.com/office/drawing/2014/main" id="{E47ABD9B-E51E-4B35-9F6C-CC00EAC37B5A}"/>
                </a:ext>
              </a:extLst>
            </p:cNvPr>
            <p:cNvSpPr/>
            <p:nvPr/>
          </p:nvSpPr>
          <p:spPr>
            <a:xfrm rot="3101553">
              <a:off x="5651225" y="4211353"/>
              <a:ext cx="246257" cy="458475"/>
            </a:xfrm>
            <a:custGeom>
              <a:avLst/>
              <a:gdLst>
                <a:gd name="connsiteX0" fmla="*/ 846978 w 914772"/>
                <a:gd name="connsiteY0" fmla="*/ 0 h 1060165"/>
                <a:gd name="connsiteX1" fmla="*/ 898057 w 914772"/>
                <a:gd name="connsiteY1" fmla="*/ 7161 h 1060165"/>
                <a:gd name="connsiteX2" fmla="*/ 912584 w 914772"/>
                <a:gd name="connsiteY2" fmla="*/ 18074 h 1060165"/>
                <a:gd name="connsiteX3" fmla="*/ 914772 w 914772"/>
                <a:gd name="connsiteY3" fmla="*/ 36111 h 1060165"/>
                <a:gd name="connsiteX4" fmla="*/ 804440 w 914772"/>
                <a:gd name="connsiteY4" fmla="*/ 183821 h 1060165"/>
                <a:gd name="connsiteX5" fmla="*/ 777094 w 914772"/>
                <a:gd name="connsiteY5" fmla="*/ 202334 h 1060165"/>
                <a:gd name="connsiteX6" fmla="*/ 846978 w 914772"/>
                <a:gd name="connsiteY6" fmla="*/ 190500 h 1060165"/>
                <a:gd name="connsiteX7" fmla="*/ 898057 w 914772"/>
                <a:gd name="connsiteY7" fmla="*/ 197661 h 1060165"/>
                <a:gd name="connsiteX8" fmla="*/ 912584 w 914772"/>
                <a:gd name="connsiteY8" fmla="*/ 208574 h 1060165"/>
                <a:gd name="connsiteX9" fmla="*/ 914772 w 914772"/>
                <a:gd name="connsiteY9" fmla="*/ 226611 h 1060165"/>
                <a:gd name="connsiteX10" fmla="*/ 804440 w 914772"/>
                <a:gd name="connsiteY10" fmla="*/ 374321 h 1060165"/>
                <a:gd name="connsiteX11" fmla="*/ 777094 w 914772"/>
                <a:gd name="connsiteY11" fmla="*/ 392834 h 1060165"/>
                <a:gd name="connsiteX12" fmla="*/ 846978 w 914772"/>
                <a:gd name="connsiteY12" fmla="*/ 381000 h 1060165"/>
                <a:gd name="connsiteX13" fmla="*/ 898057 w 914772"/>
                <a:gd name="connsiteY13" fmla="*/ 388161 h 1060165"/>
                <a:gd name="connsiteX14" fmla="*/ 912584 w 914772"/>
                <a:gd name="connsiteY14" fmla="*/ 399074 h 1060165"/>
                <a:gd name="connsiteX15" fmla="*/ 914772 w 914772"/>
                <a:gd name="connsiteY15" fmla="*/ 417111 h 1060165"/>
                <a:gd name="connsiteX16" fmla="*/ 804440 w 914772"/>
                <a:gd name="connsiteY16" fmla="*/ 564821 h 1060165"/>
                <a:gd name="connsiteX17" fmla="*/ 777094 w 914772"/>
                <a:gd name="connsiteY17" fmla="*/ 583334 h 1060165"/>
                <a:gd name="connsiteX18" fmla="*/ 846978 w 914772"/>
                <a:gd name="connsiteY18" fmla="*/ 571500 h 1060165"/>
                <a:gd name="connsiteX19" fmla="*/ 898057 w 914772"/>
                <a:gd name="connsiteY19" fmla="*/ 578661 h 1060165"/>
                <a:gd name="connsiteX20" fmla="*/ 912584 w 914772"/>
                <a:gd name="connsiteY20" fmla="*/ 589574 h 1060165"/>
                <a:gd name="connsiteX21" fmla="*/ 914772 w 914772"/>
                <a:gd name="connsiteY21" fmla="*/ 607611 h 1060165"/>
                <a:gd name="connsiteX22" fmla="*/ 804440 w 914772"/>
                <a:gd name="connsiteY22" fmla="*/ 755321 h 1060165"/>
                <a:gd name="connsiteX23" fmla="*/ 767711 w 914772"/>
                <a:gd name="connsiteY23" fmla="*/ 780185 h 1060165"/>
                <a:gd name="connsiteX24" fmla="*/ 846978 w 914772"/>
                <a:gd name="connsiteY24" fmla="*/ 766763 h 1060165"/>
                <a:gd name="connsiteX25" fmla="*/ 898057 w 914772"/>
                <a:gd name="connsiteY25" fmla="*/ 773924 h 1060165"/>
                <a:gd name="connsiteX26" fmla="*/ 912584 w 914772"/>
                <a:gd name="connsiteY26" fmla="*/ 784837 h 1060165"/>
                <a:gd name="connsiteX27" fmla="*/ 914772 w 914772"/>
                <a:gd name="connsiteY27" fmla="*/ 802874 h 1060165"/>
                <a:gd name="connsiteX28" fmla="*/ 737421 w 914772"/>
                <a:gd name="connsiteY28" fmla="*/ 995953 h 1060165"/>
                <a:gd name="connsiteX29" fmla="*/ 481534 w 914772"/>
                <a:gd name="connsiteY29" fmla="*/ 1053004 h 1060165"/>
                <a:gd name="connsiteX30" fmla="*/ 467007 w 914772"/>
                <a:gd name="connsiteY30" fmla="*/ 1042091 h 1060165"/>
                <a:gd name="connsiteX31" fmla="*/ 464819 w 914772"/>
                <a:gd name="connsiteY31" fmla="*/ 1024054 h 1060165"/>
                <a:gd name="connsiteX32" fmla="*/ 575151 w 914772"/>
                <a:gd name="connsiteY32" fmla="*/ 876344 h 1060165"/>
                <a:gd name="connsiteX33" fmla="*/ 609534 w 914772"/>
                <a:gd name="connsiteY33" fmla="*/ 853068 h 1060165"/>
                <a:gd name="connsiteX34" fmla="*/ 594997 w 914772"/>
                <a:gd name="connsiteY34" fmla="*/ 857560 h 1060165"/>
                <a:gd name="connsiteX35" fmla="*/ 481534 w 914772"/>
                <a:gd name="connsiteY35" fmla="*/ 857741 h 1060165"/>
                <a:gd name="connsiteX36" fmla="*/ 467007 w 914772"/>
                <a:gd name="connsiteY36" fmla="*/ 846828 h 1060165"/>
                <a:gd name="connsiteX37" fmla="*/ 464819 w 914772"/>
                <a:gd name="connsiteY37" fmla="*/ 828791 h 1060165"/>
                <a:gd name="connsiteX38" fmla="*/ 575151 w 914772"/>
                <a:gd name="connsiteY38" fmla="*/ 681081 h 1060165"/>
                <a:gd name="connsiteX39" fmla="*/ 596589 w 914772"/>
                <a:gd name="connsiteY39" fmla="*/ 666568 h 1060165"/>
                <a:gd name="connsiteX40" fmla="*/ 594997 w 914772"/>
                <a:gd name="connsiteY40" fmla="*/ 667060 h 1060165"/>
                <a:gd name="connsiteX41" fmla="*/ 481534 w 914772"/>
                <a:gd name="connsiteY41" fmla="*/ 667241 h 1060165"/>
                <a:gd name="connsiteX42" fmla="*/ 467007 w 914772"/>
                <a:gd name="connsiteY42" fmla="*/ 656328 h 1060165"/>
                <a:gd name="connsiteX43" fmla="*/ 464819 w 914772"/>
                <a:gd name="connsiteY43" fmla="*/ 638291 h 1060165"/>
                <a:gd name="connsiteX44" fmla="*/ 575151 w 914772"/>
                <a:gd name="connsiteY44" fmla="*/ 490581 h 1060165"/>
                <a:gd name="connsiteX45" fmla="*/ 596589 w 914772"/>
                <a:gd name="connsiteY45" fmla="*/ 476068 h 1060165"/>
                <a:gd name="connsiteX46" fmla="*/ 594997 w 914772"/>
                <a:gd name="connsiteY46" fmla="*/ 476560 h 1060165"/>
                <a:gd name="connsiteX47" fmla="*/ 481534 w 914772"/>
                <a:gd name="connsiteY47" fmla="*/ 476741 h 1060165"/>
                <a:gd name="connsiteX48" fmla="*/ 467007 w 914772"/>
                <a:gd name="connsiteY48" fmla="*/ 465828 h 1060165"/>
                <a:gd name="connsiteX49" fmla="*/ 464819 w 914772"/>
                <a:gd name="connsiteY49" fmla="*/ 447791 h 1060165"/>
                <a:gd name="connsiteX50" fmla="*/ 575151 w 914772"/>
                <a:gd name="connsiteY50" fmla="*/ 300081 h 1060165"/>
                <a:gd name="connsiteX51" fmla="*/ 596589 w 914772"/>
                <a:gd name="connsiteY51" fmla="*/ 285568 h 1060165"/>
                <a:gd name="connsiteX52" fmla="*/ 594997 w 914772"/>
                <a:gd name="connsiteY52" fmla="*/ 286060 h 1060165"/>
                <a:gd name="connsiteX53" fmla="*/ 481534 w 914772"/>
                <a:gd name="connsiteY53" fmla="*/ 286241 h 1060165"/>
                <a:gd name="connsiteX54" fmla="*/ 467007 w 914772"/>
                <a:gd name="connsiteY54" fmla="*/ 275328 h 1060165"/>
                <a:gd name="connsiteX55" fmla="*/ 464819 w 914772"/>
                <a:gd name="connsiteY55" fmla="*/ 257291 h 1060165"/>
                <a:gd name="connsiteX56" fmla="*/ 642170 w 914772"/>
                <a:gd name="connsiteY56" fmla="*/ 64212 h 1060165"/>
                <a:gd name="connsiteX57" fmla="*/ 846978 w 914772"/>
                <a:gd name="connsiteY57" fmla="*/ 0 h 1060165"/>
                <a:gd name="connsiteX58" fmla="*/ 67795 w 914772"/>
                <a:gd name="connsiteY58" fmla="*/ 0 h 1060165"/>
                <a:gd name="connsiteX59" fmla="*/ 272602 w 914772"/>
                <a:gd name="connsiteY59" fmla="*/ 64212 h 1060165"/>
                <a:gd name="connsiteX60" fmla="*/ 449953 w 914772"/>
                <a:gd name="connsiteY60" fmla="*/ 257291 h 1060165"/>
                <a:gd name="connsiteX61" fmla="*/ 447765 w 914772"/>
                <a:gd name="connsiteY61" fmla="*/ 275328 h 1060165"/>
                <a:gd name="connsiteX62" fmla="*/ 433238 w 914772"/>
                <a:gd name="connsiteY62" fmla="*/ 286241 h 1060165"/>
                <a:gd name="connsiteX63" fmla="*/ 319775 w 914772"/>
                <a:gd name="connsiteY63" fmla="*/ 286060 h 1060165"/>
                <a:gd name="connsiteX64" fmla="*/ 318183 w 914772"/>
                <a:gd name="connsiteY64" fmla="*/ 285568 h 1060165"/>
                <a:gd name="connsiteX65" fmla="*/ 339621 w 914772"/>
                <a:gd name="connsiteY65" fmla="*/ 300081 h 1060165"/>
                <a:gd name="connsiteX66" fmla="*/ 449953 w 914772"/>
                <a:gd name="connsiteY66" fmla="*/ 447791 h 1060165"/>
                <a:gd name="connsiteX67" fmla="*/ 447765 w 914772"/>
                <a:gd name="connsiteY67" fmla="*/ 465828 h 1060165"/>
                <a:gd name="connsiteX68" fmla="*/ 433238 w 914772"/>
                <a:gd name="connsiteY68" fmla="*/ 476741 h 1060165"/>
                <a:gd name="connsiteX69" fmla="*/ 319775 w 914772"/>
                <a:gd name="connsiteY69" fmla="*/ 476560 h 1060165"/>
                <a:gd name="connsiteX70" fmla="*/ 318183 w 914772"/>
                <a:gd name="connsiteY70" fmla="*/ 476068 h 1060165"/>
                <a:gd name="connsiteX71" fmla="*/ 339621 w 914772"/>
                <a:gd name="connsiteY71" fmla="*/ 490581 h 1060165"/>
                <a:gd name="connsiteX72" fmla="*/ 449953 w 914772"/>
                <a:gd name="connsiteY72" fmla="*/ 638291 h 1060165"/>
                <a:gd name="connsiteX73" fmla="*/ 447765 w 914772"/>
                <a:gd name="connsiteY73" fmla="*/ 656328 h 1060165"/>
                <a:gd name="connsiteX74" fmla="*/ 433238 w 914772"/>
                <a:gd name="connsiteY74" fmla="*/ 667241 h 1060165"/>
                <a:gd name="connsiteX75" fmla="*/ 319775 w 914772"/>
                <a:gd name="connsiteY75" fmla="*/ 667060 h 1060165"/>
                <a:gd name="connsiteX76" fmla="*/ 318183 w 914772"/>
                <a:gd name="connsiteY76" fmla="*/ 666568 h 1060165"/>
                <a:gd name="connsiteX77" fmla="*/ 339621 w 914772"/>
                <a:gd name="connsiteY77" fmla="*/ 681081 h 1060165"/>
                <a:gd name="connsiteX78" fmla="*/ 449953 w 914772"/>
                <a:gd name="connsiteY78" fmla="*/ 828791 h 1060165"/>
                <a:gd name="connsiteX79" fmla="*/ 447765 w 914772"/>
                <a:gd name="connsiteY79" fmla="*/ 846828 h 1060165"/>
                <a:gd name="connsiteX80" fmla="*/ 433238 w 914772"/>
                <a:gd name="connsiteY80" fmla="*/ 857741 h 1060165"/>
                <a:gd name="connsiteX81" fmla="*/ 319775 w 914772"/>
                <a:gd name="connsiteY81" fmla="*/ 857560 h 1060165"/>
                <a:gd name="connsiteX82" fmla="*/ 305238 w 914772"/>
                <a:gd name="connsiteY82" fmla="*/ 853068 h 1060165"/>
                <a:gd name="connsiteX83" fmla="*/ 339621 w 914772"/>
                <a:gd name="connsiteY83" fmla="*/ 876344 h 1060165"/>
                <a:gd name="connsiteX84" fmla="*/ 449953 w 914772"/>
                <a:gd name="connsiteY84" fmla="*/ 1024054 h 1060165"/>
                <a:gd name="connsiteX85" fmla="*/ 447765 w 914772"/>
                <a:gd name="connsiteY85" fmla="*/ 1042091 h 1060165"/>
                <a:gd name="connsiteX86" fmla="*/ 433238 w 914772"/>
                <a:gd name="connsiteY86" fmla="*/ 1053004 h 1060165"/>
                <a:gd name="connsiteX87" fmla="*/ 177351 w 914772"/>
                <a:gd name="connsiteY87" fmla="*/ 995953 h 1060165"/>
                <a:gd name="connsiteX88" fmla="*/ 0 w 914772"/>
                <a:gd name="connsiteY88" fmla="*/ 802874 h 1060165"/>
                <a:gd name="connsiteX89" fmla="*/ 2188 w 914772"/>
                <a:gd name="connsiteY89" fmla="*/ 784837 h 1060165"/>
                <a:gd name="connsiteX90" fmla="*/ 16715 w 914772"/>
                <a:gd name="connsiteY90" fmla="*/ 773924 h 1060165"/>
                <a:gd name="connsiteX91" fmla="*/ 67795 w 914772"/>
                <a:gd name="connsiteY91" fmla="*/ 766763 h 1060165"/>
                <a:gd name="connsiteX92" fmla="*/ 147061 w 914772"/>
                <a:gd name="connsiteY92" fmla="*/ 780185 h 1060165"/>
                <a:gd name="connsiteX93" fmla="*/ 110332 w 914772"/>
                <a:gd name="connsiteY93" fmla="*/ 755321 h 1060165"/>
                <a:gd name="connsiteX94" fmla="*/ 0 w 914772"/>
                <a:gd name="connsiteY94" fmla="*/ 607611 h 1060165"/>
                <a:gd name="connsiteX95" fmla="*/ 2188 w 914772"/>
                <a:gd name="connsiteY95" fmla="*/ 589574 h 1060165"/>
                <a:gd name="connsiteX96" fmla="*/ 16715 w 914772"/>
                <a:gd name="connsiteY96" fmla="*/ 578661 h 1060165"/>
                <a:gd name="connsiteX97" fmla="*/ 67795 w 914772"/>
                <a:gd name="connsiteY97" fmla="*/ 571500 h 1060165"/>
                <a:gd name="connsiteX98" fmla="*/ 137679 w 914772"/>
                <a:gd name="connsiteY98" fmla="*/ 583333 h 1060165"/>
                <a:gd name="connsiteX99" fmla="*/ 110332 w 914772"/>
                <a:gd name="connsiteY99" fmla="*/ 564821 h 1060165"/>
                <a:gd name="connsiteX100" fmla="*/ 0 w 914772"/>
                <a:gd name="connsiteY100" fmla="*/ 417111 h 1060165"/>
                <a:gd name="connsiteX101" fmla="*/ 2188 w 914772"/>
                <a:gd name="connsiteY101" fmla="*/ 399074 h 1060165"/>
                <a:gd name="connsiteX102" fmla="*/ 16715 w 914772"/>
                <a:gd name="connsiteY102" fmla="*/ 388161 h 1060165"/>
                <a:gd name="connsiteX103" fmla="*/ 67795 w 914772"/>
                <a:gd name="connsiteY103" fmla="*/ 381000 h 1060165"/>
                <a:gd name="connsiteX104" fmla="*/ 137679 w 914772"/>
                <a:gd name="connsiteY104" fmla="*/ 392833 h 1060165"/>
                <a:gd name="connsiteX105" fmla="*/ 110332 w 914772"/>
                <a:gd name="connsiteY105" fmla="*/ 374321 h 1060165"/>
                <a:gd name="connsiteX106" fmla="*/ 0 w 914772"/>
                <a:gd name="connsiteY106" fmla="*/ 226611 h 1060165"/>
                <a:gd name="connsiteX107" fmla="*/ 2188 w 914772"/>
                <a:gd name="connsiteY107" fmla="*/ 208574 h 1060165"/>
                <a:gd name="connsiteX108" fmla="*/ 16715 w 914772"/>
                <a:gd name="connsiteY108" fmla="*/ 197661 h 1060165"/>
                <a:gd name="connsiteX109" fmla="*/ 67795 w 914772"/>
                <a:gd name="connsiteY109" fmla="*/ 190500 h 1060165"/>
                <a:gd name="connsiteX110" fmla="*/ 137679 w 914772"/>
                <a:gd name="connsiteY110" fmla="*/ 202333 h 1060165"/>
                <a:gd name="connsiteX111" fmla="*/ 110332 w 914772"/>
                <a:gd name="connsiteY111" fmla="*/ 183821 h 1060165"/>
                <a:gd name="connsiteX112" fmla="*/ 0 w 914772"/>
                <a:gd name="connsiteY112" fmla="*/ 36111 h 1060165"/>
                <a:gd name="connsiteX113" fmla="*/ 2188 w 914772"/>
                <a:gd name="connsiteY113" fmla="*/ 18074 h 1060165"/>
                <a:gd name="connsiteX114" fmla="*/ 16715 w 914772"/>
                <a:gd name="connsiteY114" fmla="*/ 7161 h 1060165"/>
                <a:gd name="connsiteX115" fmla="*/ 67795 w 914772"/>
                <a:gd name="connsiteY115" fmla="*/ 0 h 106016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  <a:cxn ang="0">
                  <a:pos x="connsiteX55" y="connsiteY55"/>
                </a:cxn>
                <a:cxn ang="0">
                  <a:pos x="connsiteX56" y="connsiteY56"/>
                </a:cxn>
                <a:cxn ang="0">
                  <a:pos x="connsiteX57" y="connsiteY57"/>
                </a:cxn>
                <a:cxn ang="0">
                  <a:pos x="connsiteX58" y="connsiteY58"/>
                </a:cxn>
                <a:cxn ang="0">
                  <a:pos x="connsiteX59" y="connsiteY59"/>
                </a:cxn>
                <a:cxn ang="0">
                  <a:pos x="connsiteX60" y="connsiteY60"/>
                </a:cxn>
                <a:cxn ang="0">
                  <a:pos x="connsiteX61" y="connsiteY61"/>
                </a:cxn>
                <a:cxn ang="0">
                  <a:pos x="connsiteX62" y="connsiteY62"/>
                </a:cxn>
                <a:cxn ang="0">
                  <a:pos x="connsiteX63" y="connsiteY63"/>
                </a:cxn>
                <a:cxn ang="0">
                  <a:pos x="connsiteX64" y="connsiteY64"/>
                </a:cxn>
                <a:cxn ang="0">
                  <a:pos x="connsiteX65" y="connsiteY65"/>
                </a:cxn>
                <a:cxn ang="0">
                  <a:pos x="connsiteX66" y="connsiteY66"/>
                </a:cxn>
                <a:cxn ang="0">
                  <a:pos x="connsiteX67" y="connsiteY67"/>
                </a:cxn>
                <a:cxn ang="0">
                  <a:pos x="connsiteX68" y="connsiteY68"/>
                </a:cxn>
                <a:cxn ang="0">
                  <a:pos x="connsiteX69" y="connsiteY69"/>
                </a:cxn>
                <a:cxn ang="0">
                  <a:pos x="connsiteX70" y="connsiteY70"/>
                </a:cxn>
                <a:cxn ang="0">
                  <a:pos x="connsiteX71" y="connsiteY71"/>
                </a:cxn>
                <a:cxn ang="0">
                  <a:pos x="connsiteX72" y="connsiteY72"/>
                </a:cxn>
                <a:cxn ang="0">
                  <a:pos x="connsiteX73" y="connsiteY73"/>
                </a:cxn>
                <a:cxn ang="0">
                  <a:pos x="connsiteX74" y="connsiteY74"/>
                </a:cxn>
                <a:cxn ang="0">
                  <a:pos x="connsiteX75" y="connsiteY75"/>
                </a:cxn>
                <a:cxn ang="0">
                  <a:pos x="connsiteX76" y="connsiteY76"/>
                </a:cxn>
                <a:cxn ang="0">
                  <a:pos x="connsiteX77" y="connsiteY77"/>
                </a:cxn>
                <a:cxn ang="0">
                  <a:pos x="connsiteX78" y="connsiteY78"/>
                </a:cxn>
                <a:cxn ang="0">
                  <a:pos x="connsiteX79" y="connsiteY79"/>
                </a:cxn>
                <a:cxn ang="0">
                  <a:pos x="connsiteX80" y="connsiteY80"/>
                </a:cxn>
                <a:cxn ang="0">
                  <a:pos x="connsiteX81" y="connsiteY81"/>
                </a:cxn>
                <a:cxn ang="0">
                  <a:pos x="connsiteX82" y="connsiteY82"/>
                </a:cxn>
                <a:cxn ang="0">
                  <a:pos x="connsiteX83" y="connsiteY83"/>
                </a:cxn>
                <a:cxn ang="0">
                  <a:pos x="connsiteX84" y="connsiteY84"/>
                </a:cxn>
                <a:cxn ang="0">
                  <a:pos x="connsiteX85" y="connsiteY85"/>
                </a:cxn>
                <a:cxn ang="0">
                  <a:pos x="connsiteX86" y="connsiteY86"/>
                </a:cxn>
                <a:cxn ang="0">
                  <a:pos x="connsiteX87" y="connsiteY87"/>
                </a:cxn>
                <a:cxn ang="0">
                  <a:pos x="connsiteX88" y="connsiteY88"/>
                </a:cxn>
                <a:cxn ang="0">
                  <a:pos x="connsiteX89" y="connsiteY89"/>
                </a:cxn>
                <a:cxn ang="0">
                  <a:pos x="connsiteX90" y="connsiteY90"/>
                </a:cxn>
                <a:cxn ang="0">
                  <a:pos x="connsiteX91" y="connsiteY91"/>
                </a:cxn>
                <a:cxn ang="0">
                  <a:pos x="connsiteX92" y="connsiteY92"/>
                </a:cxn>
                <a:cxn ang="0">
                  <a:pos x="connsiteX93" y="connsiteY93"/>
                </a:cxn>
                <a:cxn ang="0">
                  <a:pos x="connsiteX94" y="connsiteY94"/>
                </a:cxn>
                <a:cxn ang="0">
                  <a:pos x="connsiteX95" y="connsiteY95"/>
                </a:cxn>
                <a:cxn ang="0">
                  <a:pos x="connsiteX96" y="connsiteY96"/>
                </a:cxn>
                <a:cxn ang="0">
                  <a:pos x="connsiteX97" y="connsiteY97"/>
                </a:cxn>
                <a:cxn ang="0">
                  <a:pos x="connsiteX98" y="connsiteY98"/>
                </a:cxn>
                <a:cxn ang="0">
                  <a:pos x="connsiteX99" y="connsiteY99"/>
                </a:cxn>
                <a:cxn ang="0">
                  <a:pos x="connsiteX100" y="connsiteY100"/>
                </a:cxn>
                <a:cxn ang="0">
                  <a:pos x="connsiteX101" y="connsiteY101"/>
                </a:cxn>
                <a:cxn ang="0">
                  <a:pos x="connsiteX102" y="connsiteY102"/>
                </a:cxn>
                <a:cxn ang="0">
                  <a:pos x="connsiteX103" y="connsiteY103"/>
                </a:cxn>
                <a:cxn ang="0">
                  <a:pos x="connsiteX104" y="connsiteY104"/>
                </a:cxn>
                <a:cxn ang="0">
                  <a:pos x="connsiteX105" y="connsiteY105"/>
                </a:cxn>
                <a:cxn ang="0">
                  <a:pos x="connsiteX106" y="connsiteY106"/>
                </a:cxn>
                <a:cxn ang="0">
                  <a:pos x="connsiteX107" y="connsiteY107"/>
                </a:cxn>
                <a:cxn ang="0">
                  <a:pos x="connsiteX108" y="connsiteY108"/>
                </a:cxn>
                <a:cxn ang="0">
                  <a:pos x="connsiteX109" y="connsiteY109"/>
                </a:cxn>
                <a:cxn ang="0">
                  <a:pos x="connsiteX110" y="connsiteY110"/>
                </a:cxn>
                <a:cxn ang="0">
                  <a:pos x="connsiteX111" y="connsiteY111"/>
                </a:cxn>
                <a:cxn ang="0">
                  <a:pos x="connsiteX112" y="connsiteY112"/>
                </a:cxn>
                <a:cxn ang="0">
                  <a:pos x="connsiteX113" y="connsiteY113"/>
                </a:cxn>
                <a:cxn ang="0">
                  <a:pos x="connsiteX114" y="connsiteY114"/>
                </a:cxn>
                <a:cxn ang="0">
                  <a:pos x="connsiteX115" y="connsiteY115"/>
                </a:cxn>
              </a:cxnLst>
              <a:rect l="l" t="t" r="r" b="b"/>
              <a:pathLst>
                <a:path w="914772" h="1060165">
                  <a:moveTo>
                    <a:pt x="846978" y="0"/>
                  </a:moveTo>
                  <a:cubicBezTo>
                    <a:pt x="866114" y="-49"/>
                    <a:pt x="883366" y="2320"/>
                    <a:pt x="898057" y="7161"/>
                  </a:cubicBezTo>
                  <a:lnTo>
                    <a:pt x="912584" y="18074"/>
                  </a:lnTo>
                  <a:lnTo>
                    <a:pt x="914772" y="36111"/>
                  </a:lnTo>
                  <a:cubicBezTo>
                    <a:pt x="905312" y="81542"/>
                    <a:pt x="865058" y="135808"/>
                    <a:pt x="804440" y="183821"/>
                  </a:cubicBezTo>
                  <a:lnTo>
                    <a:pt x="777094" y="202334"/>
                  </a:lnTo>
                  <a:lnTo>
                    <a:pt x="846978" y="190500"/>
                  </a:lnTo>
                  <a:cubicBezTo>
                    <a:pt x="866114" y="190451"/>
                    <a:pt x="883366" y="192820"/>
                    <a:pt x="898057" y="197661"/>
                  </a:cubicBezTo>
                  <a:lnTo>
                    <a:pt x="912584" y="208574"/>
                  </a:lnTo>
                  <a:lnTo>
                    <a:pt x="914772" y="226611"/>
                  </a:lnTo>
                  <a:cubicBezTo>
                    <a:pt x="905312" y="272042"/>
                    <a:pt x="865058" y="326308"/>
                    <a:pt x="804440" y="374321"/>
                  </a:cubicBezTo>
                  <a:lnTo>
                    <a:pt x="777094" y="392834"/>
                  </a:lnTo>
                  <a:lnTo>
                    <a:pt x="846978" y="381000"/>
                  </a:lnTo>
                  <a:cubicBezTo>
                    <a:pt x="866114" y="380951"/>
                    <a:pt x="883366" y="383320"/>
                    <a:pt x="898057" y="388161"/>
                  </a:cubicBezTo>
                  <a:lnTo>
                    <a:pt x="912584" y="399074"/>
                  </a:lnTo>
                  <a:lnTo>
                    <a:pt x="914772" y="417111"/>
                  </a:lnTo>
                  <a:cubicBezTo>
                    <a:pt x="905312" y="462542"/>
                    <a:pt x="865058" y="516808"/>
                    <a:pt x="804440" y="564821"/>
                  </a:cubicBezTo>
                  <a:lnTo>
                    <a:pt x="777094" y="583334"/>
                  </a:lnTo>
                  <a:lnTo>
                    <a:pt x="846978" y="571500"/>
                  </a:lnTo>
                  <a:cubicBezTo>
                    <a:pt x="866114" y="571451"/>
                    <a:pt x="883366" y="573820"/>
                    <a:pt x="898057" y="578661"/>
                  </a:cubicBezTo>
                  <a:lnTo>
                    <a:pt x="912584" y="589574"/>
                  </a:lnTo>
                  <a:lnTo>
                    <a:pt x="914772" y="607611"/>
                  </a:lnTo>
                  <a:cubicBezTo>
                    <a:pt x="905312" y="653042"/>
                    <a:pt x="865058" y="707308"/>
                    <a:pt x="804440" y="755321"/>
                  </a:cubicBezTo>
                  <a:lnTo>
                    <a:pt x="767711" y="780185"/>
                  </a:lnTo>
                  <a:lnTo>
                    <a:pt x="846978" y="766763"/>
                  </a:lnTo>
                  <a:cubicBezTo>
                    <a:pt x="866114" y="766714"/>
                    <a:pt x="883366" y="769083"/>
                    <a:pt x="898057" y="773924"/>
                  </a:cubicBezTo>
                  <a:lnTo>
                    <a:pt x="912584" y="784837"/>
                  </a:lnTo>
                  <a:lnTo>
                    <a:pt x="914772" y="802874"/>
                  </a:lnTo>
                  <a:cubicBezTo>
                    <a:pt x="902159" y="863448"/>
                    <a:pt x="834800" y="939731"/>
                    <a:pt x="737421" y="995953"/>
                  </a:cubicBezTo>
                  <a:cubicBezTo>
                    <a:pt x="640042" y="1052175"/>
                    <a:pt x="540299" y="1072368"/>
                    <a:pt x="481534" y="1053004"/>
                  </a:cubicBezTo>
                  <a:lnTo>
                    <a:pt x="467007" y="1042091"/>
                  </a:lnTo>
                  <a:lnTo>
                    <a:pt x="464819" y="1024054"/>
                  </a:lnTo>
                  <a:cubicBezTo>
                    <a:pt x="474279" y="978624"/>
                    <a:pt x="514533" y="924357"/>
                    <a:pt x="575151" y="876344"/>
                  </a:cubicBezTo>
                  <a:lnTo>
                    <a:pt x="609534" y="853068"/>
                  </a:lnTo>
                  <a:lnTo>
                    <a:pt x="594997" y="857560"/>
                  </a:lnTo>
                  <a:cubicBezTo>
                    <a:pt x="550544" y="867216"/>
                    <a:pt x="510917" y="867423"/>
                    <a:pt x="481534" y="857741"/>
                  </a:cubicBezTo>
                  <a:lnTo>
                    <a:pt x="467007" y="846828"/>
                  </a:lnTo>
                  <a:lnTo>
                    <a:pt x="464819" y="828791"/>
                  </a:lnTo>
                  <a:cubicBezTo>
                    <a:pt x="474279" y="783361"/>
                    <a:pt x="514533" y="729094"/>
                    <a:pt x="575151" y="681081"/>
                  </a:cubicBezTo>
                  <a:lnTo>
                    <a:pt x="596589" y="666568"/>
                  </a:lnTo>
                  <a:lnTo>
                    <a:pt x="594997" y="667060"/>
                  </a:lnTo>
                  <a:cubicBezTo>
                    <a:pt x="550544" y="676716"/>
                    <a:pt x="510917" y="676923"/>
                    <a:pt x="481534" y="667241"/>
                  </a:cubicBezTo>
                  <a:lnTo>
                    <a:pt x="467007" y="656328"/>
                  </a:lnTo>
                  <a:lnTo>
                    <a:pt x="464819" y="638291"/>
                  </a:lnTo>
                  <a:cubicBezTo>
                    <a:pt x="474279" y="592861"/>
                    <a:pt x="514533" y="538594"/>
                    <a:pt x="575151" y="490581"/>
                  </a:cubicBezTo>
                  <a:lnTo>
                    <a:pt x="596589" y="476068"/>
                  </a:lnTo>
                  <a:lnTo>
                    <a:pt x="594997" y="476560"/>
                  </a:lnTo>
                  <a:cubicBezTo>
                    <a:pt x="550544" y="486216"/>
                    <a:pt x="510917" y="486423"/>
                    <a:pt x="481534" y="476741"/>
                  </a:cubicBezTo>
                  <a:lnTo>
                    <a:pt x="467007" y="465828"/>
                  </a:lnTo>
                  <a:lnTo>
                    <a:pt x="464819" y="447791"/>
                  </a:lnTo>
                  <a:cubicBezTo>
                    <a:pt x="474279" y="402361"/>
                    <a:pt x="514533" y="348094"/>
                    <a:pt x="575151" y="300081"/>
                  </a:cubicBezTo>
                  <a:lnTo>
                    <a:pt x="596589" y="285568"/>
                  </a:lnTo>
                  <a:lnTo>
                    <a:pt x="594997" y="286060"/>
                  </a:lnTo>
                  <a:cubicBezTo>
                    <a:pt x="550544" y="295716"/>
                    <a:pt x="510917" y="295923"/>
                    <a:pt x="481534" y="286241"/>
                  </a:cubicBezTo>
                  <a:lnTo>
                    <a:pt x="467007" y="275328"/>
                  </a:lnTo>
                  <a:lnTo>
                    <a:pt x="464819" y="257291"/>
                  </a:lnTo>
                  <a:cubicBezTo>
                    <a:pt x="477432" y="196717"/>
                    <a:pt x="544791" y="120434"/>
                    <a:pt x="642170" y="64212"/>
                  </a:cubicBezTo>
                  <a:cubicBezTo>
                    <a:pt x="715205" y="22045"/>
                    <a:pt x="789569" y="145"/>
                    <a:pt x="846978" y="0"/>
                  </a:cubicBezTo>
                  <a:close/>
                  <a:moveTo>
                    <a:pt x="67795" y="0"/>
                  </a:moveTo>
                  <a:cubicBezTo>
                    <a:pt x="125203" y="145"/>
                    <a:pt x="199567" y="22045"/>
                    <a:pt x="272602" y="64212"/>
                  </a:cubicBezTo>
                  <a:cubicBezTo>
                    <a:pt x="369981" y="120434"/>
                    <a:pt x="437340" y="196717"/>
                    <a:pt x="449953" y="257291"/>
                  </a:cubicBezTo>
                  <a:lnTo>
                    <a:pt x="447765" y="275328"/>
                  </a:lnTo>
                  <a:lnTo>
                    <a:pt x="433238" y="286241"/>
                  </a:lnTo>
                  <a:cubicBezTo>
                    <a:pt x="403856" y="295923"/>
                    <a:pt x="364229" y="295716"/>
                    <a:pt x="319775" y="286060"/>
                  </a:cubicBezTo>
                  <a:lnTo>
                    <a:pt x="318183" y="285568"/>
                  </a:lnTo>
                  <a:lnTo>
                    <a:pt x="339621" y="300081"/>
                  </a:lnTo>
                  <a:cubicBezTo>
                    <a:pt x="400239" y="348094"/>
                    <a:pt x="440493" y="402361"/>
                    <a:pt x="449953" y="447791"/>
                  </a:cubicBezTo>
                  <a:lnTo>
                    <a:pt x="447765" y="465828"/>
                  </a:lnTo>
                  <a:lnTo>
                    <a:pt x="433238" y="476741"/>
                  </a:lnTo>
                  <a:cubicBezTo>
                    <a:pt x="403856" y="486423"/>
                    <a:pt x="364229" y="486216"/>
                    <a:pt x="319775" y="476560"/>
                  </a:cubicBezTo>
                  <a:lnTo>
                    <a:pt x="318183" y="476068"/>
                  </a:lnTo>
                  <a:lnTo>
                    <a:pt x="339621" y="490581"/>
                  </a:lnTo>
                  <a:cubicBezTo>
                    <a:pt x="400239" y="538594"/>
                    <a:pt x="440493" y="592861"/>
                    <a:pt x="449953" y="638291"/>
                  </a:cubicBezTo>
                  <a:lnTo>
                    <a:pt x="447765" y="656328"/>
                  </a:lnTo>
                  <a:lnTo>
                    <a:pt x="433238" y="667241"/>
                  </a:lnTo>
                  <a:cubicBezTo>
                    <a:pt x="403856" y="676923"/>
                    <a:pt x="364229" y="676716"/>
                    <a:pt x="319775" y="667060"/>
                  </a:cubicBezTo>
                  <a:lnTo>
                    <a:pt x="318183" y="666568"/>
                  </a:lnTo>
                  <a:lnTo>
                    <a:pt x="339621" y="681081"/>
                  </a:lnTo>
                  <a:cubicBezTo>
                    <a:pt x="400239" y="729094"/>
                    <a:pt x="440493" y="783361"/>
                    <a:pt x="449953" y="828791"/>
                  </a:cubicBezTo>
                  <a:lnTo>
                    <a:pt x="447765" y="846828"/>
                  </a:lnTo>
                  <a:lnTo>
                    <a:pt x="433238" y="857741"/>
                  </a:lnTo>
                  <a:cubicBezTo>
                    <a:pt x="403856" y="867423"/>
                    <a:pt x="364229" y="867216"/>
                    <a:pt x="319775" y="857560"/>
                  </a:cubicBezTo>
                  <a:lnTo>
                    <a:pt x="305238" y="853068"/>
                  </a:lnTo>
                  <a:lnTo>
                    <a:pt x="339621" y="876344"/>
                  </a:lnTo>
                  <a:cubicBezTo>
                    <a:pt x="400239" y="924357"/>
                    <a:pt x="440493" y="978624"/>
                    <a:pt x="449953" y="1024054"/>
                  </a:cubicBezTo>
                  <a:lnTo>
                    <a:pt x="447765" y="1042091"/>
                  </a:lnTo>
                  <a:lnTo>
                    <a:pt x="433238" y="1053004"/>
                  </a:lnTo>
                  <a:cubicBezTo>
                    <a:pt x="374473" y="1072368"/>
                    <a:pt x="274730" y="1052175"/>
                    <a:pt x="177351" y="995953"/>
                  </a:cubicBezTo>
                  <a:cubicBezTo>
                    <a:pt x="79972" y="939731"/>
                    <a:pt x="12613" y="863448"/>
                    <a:pt x="0" y="802874"/>
                  </a:cubicBezTo>
                  <a:lnTo>
                    <a:pt x="2188" y="784837"/>
                  </a:lnTo>
                  <a:lnTo>
                    <a:pt x="16715" y="773924"/>
                  </a:lnTo>
                  <a:cubicBezTo>
                    <a:pt x="31406" y="769083"/>
                    <a:pt x="48658" y="766714"/>
                    <a:pt x="67795" y="766763"/>
                  </a:cubicBezTo>
                  <a:lnTo>
                    <a:pt x="147061" y="780185"/>
                  </a:lnTo>
                  <a:lnTo>
                    <a:pt x="110332" y="755321"/>
                  </a:lnTo>
                  <a:cubicBezTo>
                    <a:pt x="49714" y="707308"/>
                    <a:pt x="9460" y="653042"/>
                    <a:pt x="0" y="607611"/>
                  </a:cubicBezTo>
                  <a:lnTo>
                    <a:pt x="2188" y="589574"/>
                  </a:lnTo>
                  <a:lnTo>
                    <a:pt x="16715" y="578661"/>
                  </a:lnTo>
                  <a:cubicBezTo>
                    <a:pt x="31406" y="573820"/>
                    <a:pt x="48658" y="571451"/>
                    <a:pt x="67795" y="571500"/>
                  </a:cubicBezTo>
                  <a:lnTo>
                    <a:pt x="137679" y="583333"/>
                  </a:lnTo>
                  <a:lnTo>
                    <a:pt x="110332" y="564821"/>
                  </a:lnTo>
                  <a:cubicBezTo>
                    <a:pt x="49714" y="516808"/>
                    <a:pt x="9460" y="462542"/>
                    <a:pt x="0" y="417111"/>
                  </a:cubicBezTo>
                  <a:lnTo>
                    <a:pt x="2188" y="399074"/>
                  </a:lnTo>
                  <a:lnTo>
                    <a:pt x="16715" y="388161"/>
                  </a:lnTo>
                  <a:cubicBezTo>
                    <a:pt x="31406" y="383320"/>
                    <a:pt x="48658" y="380951"/>
                    <a:pt x="67795" y="381000"/>
                  </a:cubicBezTo>
                  <a:lnTo>
                    <a:pt x="137679" y="392833"/>
                  </a:lnTo>
                  <a:lnTo>
                    <a:pt x="110332" y="374321"/>
                  </a:lnTo>
                  <a:cubicBezTo>
                    <a:pt x="49714" y="326308"/>
                    <a:pt x="9460" y="272042"/>
                    <a:pt x="0" y="226611"/>
                  </a:cubicBezTo>
                  <a:lnTo>
                    <a:pt x="2188" y="208574"/>
                  </a:lnTo>
                  <a:lnTo>
                    <a:pt x="16715" y="197661"/>
                  </a:lnTo>
                  <a:cubicBezTo>
                    <a:pt x="31406" y="192820"/>
                    <a:pt x="48658" y="190451"/>
                    <a:pt x="67795" y="190500"/>
                  </a:cubicBezTo>
                  <a:lnTo>
                    <a:pt x="137679" y="202333"/>
                  </a:lnTo>
                  <a:lnTo>
                    <a:pt x="110332" y="183821"/>
                  </a:lnTo>
                  <a:cubicBezTo>
                    <a:pt x="49714" y="135808"/>
                    <a:pt x="9460" y="81542"/>
                    <a:pt x="0" y="36111"/>
                  </a:cubicBezTo>
                  <a:lnTo>
                    <a:pt x="2188" y="18074"/>
                  </a:lnTo>
                  <a:lnTo>
                    <a:pt x="16715" y="7161"/>
                  </a:lnTo>
                  <a:cubicBezTo>
                    <a:pt x="31406" y="2320"/>
                    <a:pt x="48658" y="-49"/>
                    <a:pt x="67795" y="0"/>
                  </a:cubicBezTo>
                  <a:close/>
                </a:path>
              </a:pathLst>
            </a:custGeom>
            <a:solidFill>
              <a:srgbClr val="339933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428" name="フリーフォーム: 図形 427">
              <a:extLst>
                <a:ext uri="{FF2B5EF4-FFF2-40B4-BE49-F238E27FC236}">
                  <a16:creationId xmlns:a16="http://schemas.microsoft.com/office/drawing/2014/main" id="{549C466D-39AE-44AA-BB29-339F8E471D8D}"/>
                </a:ext>
              </a:extLst>
            </p:cNvPr>
            <p:cNvSpPr/>
            <p:nvPr/>
          </p:nvSpPr>
          <p:spPr>
            <a:xfrm rot="19027349">
              <a:off x="4098908" y="3126562"/>
              <a:ext cx="224605" cy="418164"/>
            </a:xfrm>
            <a:custGeom>
              <a:avLst/>
              <a:gdLst>
                <a:gd name="connsiteX0" fmla="*/ 846978 w 914772"/>
                <a:gd name="connsiteY0" fmla="*/ 0 h 1060165"/>
                <a:gd name="connsiteX1" fmla="*/ 898057 w 914772"/>
                <a:gd name="connsiteY1" fmla="*/ 7161 h 1060165"/>
                <a:gd name="connsiteX2" fmla="*/ 912584 w 914772"/>
                <a:gd name="connsiteY2" fmla="*/ 18074 h 1060165"/>
                <a:gd name="connsiteX3" fmla="*/ 914772 w 914772"/>
                <a:gd name="connsiteY3" fmla="*/ 36111 h 1060165"/>
                <a:gd name="connsiteX4" fmla="*/ 804440 w 914772"/>
                <a:gd name="connsiteY4" fmla="*/ 183821 h 1060165"/>
                <a:gd name="connsiteX5" fmla="*/ 777094 w 914772"/>
                <a:gd name="connsiteY5" fmla="*/ 202334 h 1060165"/>
                <a:gd name="connsiteX6" fmla="*/ 846978 w 914772"/>
                <a:gd name="connsiteY6" fmla="*/ 190500 h 1060165"/>
                <a:gd name="connsiteX7" fmla="*/ 898057 w 914772"/>
                <a:gd name="connsiteY7" fmla="*/ 197661 h 1060165"/>
                <a:gd name="connsiteX8" fmla="*/ 912584 w 914772"/>
                <a:gd name="connsiteY8" fmla="*/ 208574 h 1060165"/>
                <a:gd name="connsiteX9" fmla="*/ 914772 w 914772"/>
                <a:gd name="connsiteY9" fmla="*/ 226611 h 1060165"/>
                <a:gd name="connsiteX10" fmla="*/ 804440 w 914772"/>
                <a:gd name="connsiteY10" fmla="*/ 374321 h 1060165"/>
                <a:gd name="connsiteX11" fmla="*/ 777094 w 914772"/>
                <a:gd name="connsiteY11" fmla="*/ 392834 h 1060165"/>
                <a:gd name="connsiteX12" fmla="*/ 846978 w 914772"/>
                <a:gd name="connsiteY12" fmla="*/ 381000 h 1060165"/>
                <a:gd name="connsiteX13" fmla="*/ 898057 w 914772"/>
                <a:gd name="connsiteY13" fmla="*/ 388161 h 1060165"/>
                <a:gd name="connsiteX14" fmla="*/ 912584 w 914772"/>
                <a:gd name="connsiteY14" fmla="*/ 399074 h 1060165"/>
                <a:gd name="connsiteX15" fmla="*/ 914772 w 914772"/>
                <a:gd name="connsiteY15" fmla="*/ 417111 h 1060165"/>
                <a:gd name="connsiteX16" fmla="*/ 804440 w 914772"/>
                <a:gd name="connsiteY16" fmla="*/ 564821 h 1060165"/>
                <a:gd name="connsiteX17" fmla="*/ 777094 w 914772"/>
                <a:gd name="connsiteY17" fmla="*/ 583334 h 1060165"/>
                <a:gd name="connsiteX18" fmla="*/ 846978 w 914772"/>
                <a:gd name="connsiteY18" fmla="*/ 571500 h 1060165"/>
                <a:gd name="connsiteX19" fmla="*/ 898057 w 914772"/>
                <a:gd name="connsiteY19" fmla="*/ 578661 h 1060165"/>
                <a:gd name="connsiteX20" fmla="*/ 912584 w 914772"/>
                <a:gd name="connsiteY20" fmla="*/ 589574 h 1060165"/>
                <a:gd name="connsiteX21" fmla="*/ 914772 w 914772"/>
                <a:gd name="connsiteY21" fmla="*/ 607611 h 1060165"/>
                <a:gd name="connsiteX22" fmla="*/ 804440 w 914772"/>
                <a:gd name="connsiteY22" fmla="*/ 755321 h 1060165"/>
                <a:gd name="connsiteX23" fmla="*/ 767711 w 914772"/>
                <a:gd name="connsiteY23" fmla="*/ 780185 h 1060165"/>
                <a:gd name="connsiteX24" fmla="*/ 846978 w 914772"/>
                <a:gd name="connsiteY24" fmla="*/ 766763 h 1060165"/>
                <a:gd name="connsiteX25" fmla="*/ 898057 w 914772"/>
                <a:gd name="connsiteY25" fmla="*/ 773924 h 1060165"/>
                <a:gd name="connsiteX26" fmla="*/ 912584 w 914772"/>
                <a:gd name="connsiteY26" fmla="*/ 784837 h 1060165"/>
                <a:gd name="connsiteX27" fmla="*/ 914772 w 914772"/>
                <a:gd name="connsiteY27" fmla="*/ 802874 h 1060165"/>
                <a:gd name="connsiteX28" fmla="*/ 737421 w 914772"/>
                <a:gd name="connsiteY28" fmla="*/ 995953 h 1060165"/>
                <a:gd name="connsiteX29" fmla="*/ 481534 w 914772"/>
                <a:gd name="connsiteY29" fmla="*/ 1053004 h 1060165"/>
                <a:gd name="connsiteX30" fmla="*/ 467007 w 914772"/>
                <a:gd name="connsiteY30" fmla="*/ 1042091 h 1060165"/>
                <a:gd name="connsiteX31" fmla="*/ 464819 w 914772"/>
                <a:gd name="connsiteY31" fmla="*/ 1024054 h 1060165"/>
                <a:gd name="connsiteX32" fmla="*/ 575151 w 914772"/>
                <a:gd name="connsiteY32" fmla="*/ 876344 h 1060165"/>
                <a:gd name="connsiteX33" fmla="*/ 609534 w 914772"/>
                <a:gd name="connsiteY33" fmla="*/ 853068 h 1060165"/>
                <a:gd name="connsiteX34" fmla="*/ 594997 w 914772"/>
                <a:gd name="connsiteY34" fmla="*/ 857560 h 1060165"/>
                <a:gd name="connsiteX35" fmla="*/ 481534 w 914772"/>
                <a:gd name="connsiteY35" fmla="*/ 857741 h 1060165"/>
                <a:gd name="connsiteX36" fmla="*/ 467007 w 914772"/>
                <a:gd name="connsiteY36" fmla="*/ 846828 h 1060165"/>
                <a:gd name="connsiteX37" fmla="*/ 464819 w 914772"/>
                <a:gd name="connsiteY37" fmla="*/ 828791 h 1060165"/>
                <a:gd name="connsiteX38" fmla="*/ 575151 w 914772"/>
                <a:gd name="connsiteY38" fmla="*/ 681081 h 1060165"/>
                <a:gd name="connsiteX39" fmla="*/ 596589 w 914772"/>
                <a:gd name="connsiteY39" fmla="*/ 666568 h 1060165"/>
                <a:gd name="connsiteX40" fmla="*/ 594997 w 914772"/>
                <a:gd name="connsiteY40" fmla="*/ 667060 h 1060165"/>
                <a:gd name="connsiteX41" fmla="*/ 481534 w 914772"/>
                <a:gd name="connsiteY41" fmla="*/ 667241 h 1060165"/>
                <a:gd name="connsiteX42" fmla="*/ 467007 w 914772"/>
                <a:gd name="connsiteY42" fmla="*/ 656328 h 1060165"/>
                <a:gd name="connsiteX43" fmla="*/ 464819 w 914772"/>
                <a:gd name="connsiteY43" fmla="*/ 638291 h 1060165"/>
                <a:gd name="connsiteX44" fmla="*/ 575151 w 914772"/>
                <a:gd name="connsiteY44" fmla="*/ 490581 h 1060165"/>
                <a:gd name="connsiteX45" fmla="*/ 596589 w 914772"/>
                <a:gd name="connsiteY45" fmla="*/ 476068 h 1060165"/>
                <a:gd name="connsiteX46" fmla="*/ 594997 w 914772"/>
                <a:gd name="connsiteY46" fmla="*/ 476560 h 1060165"/>
                <a:gd name="connsiteX47" fmla="*/ 481534 w 914772"/>
                <a:gd name="connsiteY47" fmla="*/ 476741 h 1060165"/>
                <a:gd name="connsiteX48" fmla="*/ 467007 w 914772"/>
                <a:gd name="connsiteY48" fmla="*/ 465828 h 1060165"/>
                <a:gd name="connsiteX49" fmla="*/ 464819 w 914772"/>
                <a:gd name="connsiteY49" fmla="*/ 447791 h 1060165"/>
                <a:gd name="connsiteX50" fmla="*/ 575151 w 914772"/>
                <a:gd name="connsiteY50" fmla="*/ 300081 h 1060165"/>
                <a:gd name="connsiteX51" fmla="*/ 596589 w 914772"/>
                <a:gd name="connsiteY51" fmla="*/ 285568 h 1060165"/>
                <a:gd name="connsiteX52" fmla="*/ 594997 w 914772"/>
                <a:gd name="connsiteY52" fmla="*/ 286060 h 1060165"/>
                <a:gd name="connsiteX53" fmla="*/ 481534 w 914772"/>
                <a:gd name="connsiteY53" fmla="*/ 286241 h 1060165"/>
                <a:gd name="connsiteX54" fmla="*/ 467007 w 914772"/>
                <a:gd name="connsiteY54" fmla="*/ 275328 h 1060165"/>
                <a:gd name="connsiteX55" fmla="*/ 464819 w 914772"/>
                <a:gd name="connsiteY55" fmla="*/ 257291 h 1060165"/>
                <a:gd name="connsiteX56" fmla="*/ 642170 w 914772"/>
                <a:gd name="connsiteY56" fmla="*/ 64212 h 1060165"/>
                <a:gd name="connsiteX57" fmla="*/ 846978 w 914772"/>
                <a:gd name="connsiteY57" fmla="*/ 0 h 1060165"/>
                <a:gd name="connsiteX58" fmla="*/ 67795 w 914772"/>
                <a:gd name="connsiteY58" fmla="*/ 0 h 1060165"/>
                <a:gd name="connsiteX59" fmla="*/ 272602 w 914772"/>
                <a:gd name="connsiteY59" fmla="*/ 64212 h 1060165"/>
                <a:gd name="connsiteX60" fmla="*/ 449953 w 914772"/>
                <a:gd name="connsiteY60" fmla="*/ 257291 h 1060165"/>
                <a:gd name="connsiteX61" fmla="*/ 447765 w 914772"/>
                <a:gd name="connsiteY61" fmla="*/ 275328 h 1060165"/>
                <a:gd name="connsiteX62" fmla="*/ 433238 w 914772"/>
                <a:gd name="connsiteY62" fmla="*/ 286241 h 1060165"/>
                <a:gd name="connsiteX63" fmla="*/ 319775 w 914772"/>
                <a:gd name="connsiteY63" fmla="*/ 286060 h 1060165"/>
                <a:gd name="connsiteX64" fmla="*/ 318183 w 914772"/>
                <a:gd name="connsiteY64" fmla="*/ 285568 h 1060165"/>
                <a:gd name="connsiteX65" fmla="*/ 339621 w 914772"/>
                <a:gd name="connsiteY65" fmla="*/ 300081 h 1060165"/>
                <a:gd name="connsiteX66" fmla="*/ 449953 w 914772"/>
                <a:gd name="connsiteY66" fmla="*/ 447791 h 1060165"/>
                <a:gd name="connsiteX67" fmla="*/ 447765 w 914772"/>
                <a:gd name="connsiteY67" fmla="*/ 465828 h 1060165"/>
                <a:gd name="connsiteX68" fmla="*/ 433238 w 914772"/>
                <a:gd name="connsiteY68" fmla="*/ 476741 h 1060165"/>
                <a:gd name="connsiteX69" fmla="*/ 319775 w 914772"/>
                <a:gd name="connsiteY69" fmla="*/ 476560 h 1060165"/>
                <a:gd name="connsiteX70" fmla="*/ 318183 w 914772"/>
                <a:gd name="connsiteY70" fmla="*/ 476068 h 1060165"/>
                <a:gd name="connsiteX71" fmla="*/ 339621 w 914772"/>
                <a:gd name="connsiteY71" fmla="*/ 490581 h 1060165"/>
                <a:gd name="connsiteX72" fmla="*/ 449953 w 914772"/>
                <a:gd name="connsiteY72" fmla="*/ 638291 h 1060165"/>
                <a:gd name="connsiteX73" fmla="*/ 447765 w 914772"/>
                <a:gd name="connsiteY73" fmla="*/ 656328 h 1060165"/>
                <a:gd name="connsiteX74" fmla="*/ 433238 w 914772"/>
                <a:gd name="connsiteY74" fmla="*/ 667241 h 1060165"/>
                <a:gd name="connsiteX75" fmla="*/ 319775 w 914772"/>
                <a:gd name="connsiteY75" fmla="*/ 667060 h 1060165"/>
                <a:gd name="connsiteX76" fmla="*/ 318183 w 914772"/>
                <a:gd name="connsiteY76" fmla="*/ 666568 h 1060165"/>
                <a:gd name="connsiteX77" fmla="*/ 339621 w 914772"/>
                <a:gd name="connsiteY77" fmla="*/ 681081 h 1060165"/>
                <a:gd name="connsiteX78" fmla="*/ 449953 w 914772"/>
                <a:gd name="connsiteY78" fmla="*/ 828791 h 1060165"/>
                <a:gd name="connsiteX79" fmla="*/ 447765 w 914772"/>
                <a:gd name="connsiteY79" fmla="*/ 846828 h 1060165"/>
                <a:gd name="connsiteX80" fmla="*/ 433238 w 914772"/>
                <a:gd name="connsiteY80" fmla="*/ 857741 h 1060165"/>
                <a:gd name="connsiteX81" fmla="*/ 319775 w 914772"/>
                <a:gd name="connsiteY81" fmla="*/ 857560 h 1060165"/>
                <a:gd name="connsiteX82" fmla="*/ 305238 w 914772"/>
                <a:gd name="connsiteY82" fmla="*/ 853068 h 1060165"/>
                <a:gd name="connsiteX83" fmla="*/ 339621 w 914772"/>
                <a:gd name="connsiteY83" fmla="*/ 876344 h 1060165"/>
                <a:gd name="connsiteX84" fmla="*/ 449953 w 914772"/>
                <a:gd name="connsiteY84" fmla="*/ 1024054 h 1060165"/>
                <a:gd name="connsiteX85" fmla="*/ 447765 w 914772"/>
                <a:gd name="connsiteY85" fmla="*/ 1042091 h 1060165"/>
                <a:gd name="connsiteX86" fmla="*/ 433238 w 914772"/>
                <a:gd name="connsiteY86" fmla="*/ 1053004 h 1060165"/>
                <a:gd name="connsiteX87" fmla="*/ 177351 w 914772"/>
                <a:gd name="connsiteY87" fmla="*/ 995953 h 1060165"/>
                <a:gd name="connsiteX88" fmla="*/ 0 w 914772"/>
                <a:gd name="connsiteY88" fmla="*/ 802874 h 1060165"/>
                <a:gd name="connsiteX89" fmla="*/ 2188 w 914772"/>
                <a:gd name="connsiteY89" fmla="*/ 784837 h 1060165"/>
                <a:gd name="connsiteX90" fmla="*/ 16715 w 914772"/>
                <a:gd name="connsiteY90" fmla="*/ 773924 h 1060165"/>
                <a:gd name="connsiteX91" fmla="*/ 67795 w 914772"/>
                <a:gd name="connsiteY91" fmla="*/ 766763 h 1060165"/>
                <a:gd name="connsiteX92" fmla="*/ 147061 w 914772"/>
                <a:gd name="connsiteY92" fmla="*/ 780185 h 1060165"/>
                <a:gd name="connsiteX93" fmla="*/ 110332 w 914772"/>
                <a:gd name="connsiteY93" fmla="*/ 755321 h 1060165"/>
                <a:gd name="connsiteX94" fmla="*/ 0 w 914772"/>
                <a:gd name="connsiteY94" fmla="*/ 607611 h 1060165"/>
                <a:gd name="connsiteX95" fmla="*/ 2188 w 914772"/>
                <a:gd name="connsiteY95" fmla="*/ 589574 h 1060165"/>
                <a:gd name="connsiteX96" fmla="*/ 16715 w 914772"/>
                <a:gd name="connsiteY96" fmla="*/ 578661 h 1060165"/>
                <a:gd name="connsiteX97" fmla="*/ 67795 w 914772"/>
                <a:gd name="connsiteY97" fmla="*/ 571500 h 1060165"/>
                <a:gd name="connsiteX98" fmla="*/ 137679 w 914772"/>
                <a:gd name="connsiteY98" fmla="*/ 583333 h 1060165"/>
                <a:gd name="connsiteX99" fmla="*/ 110332 w 914772"/>
                <a:gd name="connsiteY99" fmla="*/ 564821 h 1060165"/>
                <a:gd name="connsiteX100" fmla="*/ 0 w 914772"/>
                <a:gd name="connsiteY100" fmla="*/ 417111 h 1060165"/>
                <a:gd name="connsiteX101" fmla="*/ 2188 w 914772"/>
                <a:gd name="connsiteY101" fmla="*/ 399074 h 1060165"/>
                <a:gd name="connsiteX102" fmla="*/ 16715 w 914772"/>
                <a:gd name="connsiteY102" fmla="*/ 388161 h 1060165"/>
                <a:gd name="connsiteX103" fmla="*/ 67795 w 914772"/>
                <a:gd name="connsiteY103" fmla="*/ 381000 h 1060165"/>
                <a:gd name="connsiteX104" fmla="*/ 137679 w 914772"/>
                <a:gd name="connsiteY104" fmla="*/ 392833 h 1060165"/>
                <a:gd name="connsiteX105" fmla="*/ 110332 w 914772"/>
                <a:gd name="connsiteY105" fmla="*/ 374321 h 1060165"/>
                <a:gd name="connsiteX106" fmla="*/ 0 w 914772"/>
                <a:gd name="connsiteY106" fmla="*/ 226611 h 1060165"/>
                <a:gd name="connsiteX107" fmla="*/ 2188 w 914772"/>
                <a:gd name="connsiteY107" fmla="*/ 208574 h 1060165"/>
                <a:gd name="connsiteX108" fmla="*/ 16715 w 914772"/>
                <a:gd name="connsiteY108" fmla="*/ 197661 h 1060165"/>
                <a:gd name="connsiteX109" fmla="*/ 67795 w 914772"/>
                <a:gd name="connsiteY109" fmla="*/ 190500 h 1060165"/>
                <a:gd name="connsiteX110" fmla="*/ 137679 w 914772"/>
                <a:gd name="connsiteY110" fmla="*/ 202333 h 1060165"/>
                <a:gd name="connsiteX111" fmla="*/ 110332 w 914772"/>
                <a:gd name="connsiteY111" fmla="*/ 183821 h 1060165"/>
                <a:gd name="connsiteX112" fmla="*/ 0 w 914772"/>
                <a:gd name="connsiteY112" fmla="*/ 36111 h 1060165"/>
                <a:gd name="connsiteX113" fmla="*/ 2188 w 914772"/>
                <a:gd name="connsiteY113" fmla="*/ 18074 h 1060165"/>
                <a:gd name="connsiteX114" fmla="*/ 16715 w 914772"/>
                <a:gd name="connsiteY114" fmla="*/ 7161 h 1060165"/>
                <a:gd name="connsiteX115" fmla="*/ 67795 w 914772"/>
                <a:gd name="connsiteY115" fmla="*/ 0 h 106016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  <a:cxn ang="0">
                  <a:pos x="connsiteX55" y="connsiteY55"/>
                </a:cxn>
                <a:cxn ang="0">
                  <a:pos x="connsiteX56" y="connsiteY56"/>
                </a:cxn>
                <a:cxn ang="0">
                  <a:pos x="connsiteX57" y="connsiteY57"/>
                </a:cxn>
                <a:cxn ang="0">
                  <a:pos x="connsiteX58" y="connsiteY58"/>
                </a:cxn>
                <a:cxn ang="0">
                  <a:pos x="connsiteX59" y="connsiteY59"/>
                </a:cxn>
                <a:cxn ang="0">
                  <a:pos x="connsiteX60" y="connsiteY60"/>
                </a:cxn>
                <a:cxn ang="0">
                  <a:pos x="connsiteX61" y="connsiteY61"/>
                </a:cxn>
                <a:cxn ang="0">
                  <a:pos x="connsiteX62" y="connsiteY62"/>
                </a:cxn>
                <a:cxn ang="0">
                  <a:pos x="connsiteX63" y="connsiteY63"/>
                </a:cxn>
                <a:cxn ang="0">
                  <a:pos x="connsiteX64" y="connsiteY64"/>
                </a:cxn>
                <a:cxn ang="0">
                  <a:pos x="connsiteX65" y="connsiteY65"/>
                </a:cxn>
                <a:cxn ang="0">
                  <a:pos x="connsiteX66" y="connsiteY66"/>
                </a:cxn>
                <a:cxn ang="0">
                  <a:pos x="connsiteX67" y="connsiteY67"/>
                </a:cxn>
                <a:cxn ang="0">
                  <a:pos x="connsiteX68" y="connsiteY68"/>
                </a:cxn>
                <a:cxn ang="0">
                  <a:pos x="connsiteX69" y="connsiteY69"/>
                </a:cxn>
                <a:cxn ang="0">
                  <a:pos x="connsiteX70" y="connsiteY70"/>
                </a:cxn>
                <a:cxn ang="0">
                  <a:pos x="connsiteX71" y="connsiteY71"/>
                </a:cxn>
                <a:cxn ang="0">
                  <a:pos x="connsiteX72" y="connsiteY72"/>
                </a:cxn>
                <a:cxn ang="0">
                  <a:pos x="connsiteX73" y="connsiteY73"/>
                </a:cxn>
                <a:cxn ang="0">
                  <a:pos x="connsiteX74" y="connsiteY74"/>
                </a:cxn>
                <a:cxn ang="0">
                  <a:pos x="connsiteX75" y="connsiteY75"/>
                </a:cxn>
                <a:cxn ang="0">
                  <a:pos x="connsiteX76" y="connsiteY76"/>
                </a:cxn>
                <a:cxn ang="0">
                  <a:pos x="connsiteX77" y="connsiteY77"/>
                </a:cxn>
                <a:cxn ang="0">
                  <a:pos x="connsiteX78" y="connsiteY78"/>
                </a:cxn>
                <a:cxn ang="0">
                  <a:pos x="connsiteX79" y="connsiteY79"/>
                </a:cxn>
                <a:cxn ang="0">
                  <a:pos x="connsiteX80" y="connsiteY80"/>
                </a:cxn>
                <a:cxn ang="0">
                  <a:pos x="connsiteX81" y="connsiteY81"/>
                </a:cxn>
                <a:cxn ang="0">
                  <a:pos x="connsiteX82" y="connsiteY82"/>
                </a:cxn>
                <a:cxn ang="0">
                  <a:pos x="connsiteX83" y="connsiteY83"/>
                </a:cxn>
                <a:cxn ang="0">
                  <a:pos x="connsiteX84" y="connsiteY84"/>
                </a:cxn>
                <a:cxn ang="0">
                  <a:pos x="connsiteX85" y="connsiteY85"/>
                </a:cxn>
                <a:cxn ang="0">
                  <a:pos x="connsiteX86" y="connsiteY86"/>
                </a:cxn>
                <a:cxn ang="0">
                  <a:pos x="connsiteX87" y="connsiteY87"/>
                </a:cxn>
                <a:cxn ang="0">
                  <a:pos x="connsiteX88" y="connsiteY88"/>
                </a:cxn>
                <a:cxn ang="0">
                  <a:pos x="connsiteX89" y="connsiteY89"/>
                </a:cxn>
                <a:cxn ang="0">
                  <a:pos x="connsiteX90" y="connsiteY90"/>
                </a:cxn>
                <a:cxn ang="0">
                  <a:pos x="connsiteX91" y="connsiteY91"/>
                </a:cxn>
                <a:cxn ang="0">
                  <a:pos x="connsiteX92" y="connsiteY92"/>
                </a:cxn>
                <a:cxn ang="0">
                  <a:pos x="connsiteX93" y="connsiteY93"/>
                </a:cxn>
                <a:cxn ang="0">
                  <a:pos x="connsiteX94" y="connsiteY94"/>
                </a:cxn>
                <a:cxn ang="0">
                  <a:pos x="connsiteX95" y="connsiteY95"/>
                </a:cxn>
                <a:cxn ang="0">
                  <a:pos x="connsiteX96" y="connsiteY96"/>
                </a:cxn>
                <a:cxn ang="0">
                  <a:pos x="connsiteX97" y="connsiteY97"/>
                </a:cxn>
                <a:cxn ang="0">
                  <a:pos x="connsiteX98" y="connsiteY98"/>
                </a:cxn>
                <a:cxn ang="0">
                  <a:pos x="connsiteX99" y="connsiteY99"/>
                </a:cxn>
                <a:cxn ang="0">
                  <a:pos x="connsiteX100" y="connsiteY100"/>
                </a:cxn>
                <a:cxn ang="0">
                  <a:pos x="connsiteX101" y="connsiteY101"/>
                </a:cxn>
                <a:cxn ang="0">
                  <a:pos x="connsiteX102" y="connsiteY102"/>
                </a:cxn>
                <a:cxn ang="0">
                  <a:pos x="connsiteX103" y="connsiteY103"/>
                </a:cxn>
                <a:cxn ang="0">
                  <a:pos x="connsiteX104" y="connsiteY104"/>
                </a:cxn>
                <a:cxn ang="0">
                  <a:pos x="connsiteX105" y="connsiteY105"/>
                </a:cxn>
                <a:cxn ang="0">
                  <a:pos x="connsiteX106" y="connsiteY106"/>
                </a:cxn>
                <a:cxn ang="0">
                  <a:pos x="connsiteX107" y="connsiteY107"/>
                </a:cxn>
                <a:cxn ang="0">
                  <a:pos x="connsiteX108" y="connsiteY108"/>
                </a:cxn>
                <a:cxn ang="0">
                  <a:pos x="connsiteX109" y="connsiteY109"/>
                </a:cxn>
                <a:cxn ang="0">
                  <a:pos x="connsiteX110" y="connsiteY110"/>
                </a:cxn>
                <a:cxn ang="0">
                  <a:pos x="connsiteX111" y="connsiteY111"/>
                </a:cxn>
                <a:cxn ang="0">
                  <a:pos x="connsiteX112" y="connsiteY112"/>
                </a:cxn>
                <a:cxn ang="0">
                  <a:pos x="connsiteX113" y="connsiteY113"/>
                </a:cxn>
                <a:cxn ang="0">
                  <a:pos x="connsiteX114" y="connsiteY114"/>
                </a:cxn>
                <a:cxn ang="0">
                  <a:pos x="connsiteX115" y="connsiteY115"/>
                </a:cxn>
              </a:cxnLst>
              <a:rect l="l" t="t" r="r" b="b"/>
              <a:pathLst>
                <a:path w="914772" h="1060165">
                  <a:moveTo>
                    <a:pt x="846978" y="0"/>
                  </a:moveTo>
                  <a:cubicBezTo>
                    <a:pt x="866114" y="-49"/>
                    <a:pt x="883366" y="2320"/>
                    <a:pt x="898057" y="7161"/>
                  </a:cubicBezTo>
                  <a:lnTo>
                    <a:pt x="912584" y="18074"/>
                  </a:lnTo>
                  <a:lnTo>
                    <a:pt x="914772" y="36111"/>
                  </a:lnTo>
                  <a:cubicBezTo>
                    <a:pt x="905312" y="81542"/>
                    <a:pt x="865058" y="135808"/>
                    <a:pt x="804440" y="183821"/>
                  </a:cubicBezTo>
                  <a:lnTo>
                    <a:pt x="777094" y="202334"/>
                  </a:lnTo>
                  <a:lnTo>
                    <a:pt x="846978" y="190500"/>
                  </a:lnTo>
                  <a:cubicBezTo>
                    <a:pt x="866114" y="190451"/>
                    <a:pt x="883366" y="192820"/>
                    <a:pt x="898057" y="197661"/>
                  </a:cubicBezTo>
                  <a:lnTo>
                    <a:pt x="912584" y="208574"/>
                  </a:lnTo>
                  <a:lnTo>
                    <a:pt x="914772" y="226611"/>
                  </a:lnTo>
                  <a:cubicBezTo>
                    <a:pt x="905312" y="272042"/>
                    <a:pt x="865058" y="326308"/>
                    <a:pt x="804440" y="374321"/>
                  </a:cubicBezTo>
                  <a:lnTo>
                    <a:pt x="777094" y="392834"/>
                  </a:lnTo>
                  <a:lnTo>
                    <a:pt x="846978" y="381000"/>
                  </a:lnTo>
                  <a:cubicBezTo>
                    <a:pt x="866114" y="380951"/>
                    <a:pt x="883366" y="383320"/>
                    <a:pt x="898057" y="388161"/>
                  </a:cubicBezTo>
                  <a:lnTo>
                    <a:pt x="912584" y="399074"/>
                  </a:lnTo>
                  <a:lnTo>
                    <a:pt x="914772" y="417111"/>
                  </a:lnTo>
                  <a:cubicBezTo>
                    <a:pt x="905312" y="462542"/>
                    <a:pt x="865058" y="516808"/>
                    <a:pt x="804440" y="564821"/>
                  </a:cubicBezTo>
                  <a:lnTo>
                    <a:pt x="777094" y="583334"/>
                  </a:lnTo>
                  <a:lnTo>
                    <a:pt x="846978" y="571500"/>
                  </a:lnTo>
                  <a:cubicBezTo>
                    <a:pt x="866114" y="571451"/>
                    <a:pt x="883366" y="573820"/>
                    <a:pt x="898057" y="578661"/>
                  </a:cubicBezTo>
                  <a:lnTo>
                    <a:pt x="912584" y="589574"/>
                  </a:lnTo>
                  <a:lnTo>
                    <a:pt x="914772" y="607611"/>
                  </a:lnTo>
                  <a:cubicBezTo>
                    <a:pt x="905312" y="653042"/>
                    <a:pt x="865058" y="707308"/>
                    <a:pt x="804440" y="755321"/>
                  </a:cubicBezTo>
                  <a:lnTo>
                    <a:pt x="767711" y="780185"/>
                  </a:lnTo>
                  <a:lnTo>
                    <a:pt x="846978" y="766763"/>
                  </a:lnTo>
                  <a:cubicBezTo>
                    <a:pt x="866114" y="766714"/>
                    <a:pt x="883366" y="769083"/>
                    <a:pt x="898057" y="773924"/>
                  </a:cubicBezTo>
                  <a:lnTo>
                    <a:pt x="912584" y="784837"/>
                  </a:lnTo>
                  <a:lnTo>
                    <a:pt x="914772" y="802874"/>
                  </a:lnTo>
                  <a:cubicBezTo>
                    <a:pt x="902159" y="863448"/>
                    <a:pt x="834800" y="939731"/>
                    <a:pt x="737421" y="995953"/>
                  </a:cubicBezTo>
                  <a:cubicBezTo>
                    <a:pt x="640042" y="1052175"/>
                    <a:pt x="540299" y="1072368"/>
                    <a:pt x="481534" y="1053004"/>
                  </a:cubicBezTo>
                  <a:lnTo>
                    <a:pt x="467007" y="1042091"/>
                  </a:lnTo>
                  <a:lnTo>
                    <a:pt x="464819" y="1024054"/>
                  </a:lnTo>
                  <a:cubicBezTo>
                    <a:pt x="474279" y="978624"/>
                    <a:pt x="514533" y="924357"/>
                    <a:pt x="575151" y="876344"/>
                  </a:cubicBezTo>
                  <a:lnTo>
                    <a:pt x="609534" y="853068"/>
                  </a:lnTo>
                  <a:lnTo>
                    <a:pt x="594997" y="857560"/>
                  </a:lnTo>
                  <a:cubicBezTo>
                    <a:pt x="550544" y="867216"/>
                    <a:pt x="510917" y="867423"/>
                    <a:pt x="481534" y="857741"/>
                  </a:cubicBezTo>
                  <a:lnTo>
                    <a:pt x="467007" y="846828"/>
                  </a:lnTo>
                  <a:lnTo>
                    <a:pt x="464819" y="828791"/>
                  </a:lnTo>
                  <a:cubicBezTo>
                    <a:pt x="474279" y="783361"/>
                    <a:pt x="514533" y="729094"/>
                    <a:pt x="575151" y="681081"/>
                  </a:cubicBezTo>
                  <a:lnTo>
                    <a:pt x="596589" y="666568"/>
                  </a:lnTo>
                  <a:lnTo>
                    <a:pt x="594997" y="667060"/>
                  </a:lnTo>
                  <a:cubicBezTo>
                    <a:pt x="550544" y="676716"/>
                    <a:pt x="510917" y="676923"/>
                    <a:pt x="481534" y="667241"/>
                  </a:cubicBezTo>
                  <a:lnTo>
                    <a:pt x="467007" y="656328"/>
                  </a:lnTo>
                  <a:lnTo>
                    <a:pt x="464819" y="638291"/>
                  </a:lnTo>
                  <a:cubicBezTo>
                    <a:pt x="474279" y="592861"/>
                    <a:pt x="514533" y="538594"/>
                    <a:pt x="575151" y="490581"/>
                  </a:cubicBezTo>
                  <a:lnTo>
                    <a:pt x="596589" y="476068"/>
                  </a:lnTo>
                  <a:lnTo>
                    <a:pt x="594997" y="476560"/>
                  </a:lnTo>
                  <a:cubicBezTo>
                    <a:pt x="550544" y="486216"/>
                    <a:pt x="510917" y="486423"/>
                    <a:pt x="481534" y="476741"/>
                  </a:cubicBezTo>
                  <a:lnTo>
                    <a:pt x="467007" y="465828"/>
                  </a:lnTo>
                  <a:lnTo>
                    <a:pt x="464819" y="447791"/>
                  </a:lnTo>
                  <a:cubicBezTo>
                    <a:pt x="474279" y="402361"/>
                    <a:pt x="514533" y="348094"/>
                    <a:pt x="575151" y="300081"/>
                  </a:cubicBezTo>
                  <a:lnTo>
                    <a:pt x="596589" y="285568"/>
                  </a:lnTo>
                  <a:lnTo>
                    <a:pt x="594997" y="286060"/>
                  </a:lnTo>
                  <a:cubicBezTo>
                    <a:pt x="550544" y="295716"/>
                    <a:pt x="510917" y="295923"/>
                    <a:pt x="481534" y="286241"/>
                  </a:cubicBezTo>
                  <a:lnTo>
                    <a:pt x="467007" y="275328"/>
                  </a:lnTo>
                  <a:lnTo>
                    <a:pt x="464819" y="257291"/>
                  </a:lnTo>
                  <a:cubicBezTo>
                    <a:pt x="477432" y="196717"/>
                    <a:pt x="544791" y="120434"/>
                    <a:pt x="642170" y="64212"/>
                  </a:cubicBezTo>
                  <a:cubicBezTo>
                    <a:pt x="715205" y="22045"/>
                    <a:pt x="789569" y="145"/>
                    <a:pt x="846978" y="0"/>
                  </a:cubicBezTo>
                  <a:close/>
                  <a:moveTo>
                    <a:pt x="67795" y="0"/>
                  </a:moveTo>
                  <a:cubicBezTo>
                    <a:pt x="125203" y="145"/>
                    <a:pt x="199567" y="22045"/>
                    <a:pt x="272602" y="64212"/>
                  </a:cubicBezTo>
                  <a:cubicBezTo>
                    <a:pt x="369981" y="120434"/>
                    <a:pt x="437340" y="196717"/>
                    <a:pt x="449953" y="257291"/>
                  </a:cubicBezTo>
                  <a:lnTo>
                    <a:pt x="447765" y="275328"/>
                  </a:lnTo>
                  <a:lnTo>
                    <a:pt x="433238" y="286241"/>
                  </a:lnTo>
                  <a:cubicBezTo>
                    <a:pt x="403856" y="295923"/>
                    <a:pt x="364229" y="295716"/>
                    <a:pt x="319775" y="286060"/>
                  </a:cubicBezTo>
                  <a:lnTo>
                    <a:pt x="318183" y="285568"/>
                  </a:lnTo>
                  <a:lnTo>
                    <a:pt x="339621" y="300081"/>
                  </a:lnTo>
                  <a:cubicBezTo>
                    <a:pt x="400239" y="348094"/>
                    <a:pt x="440493" y="402361"/>
                    <a:pt x="449953" y="447791"/>
                  </a:cubicBezTo>
                  <a:lnTo>
                    <a:pt x="447765" y="465828"/>
                  </a:lnTo>
                  <a:lnTo>
                    <a:pt x="433238" y="476741"/>
                  </a:lnTo>
                  <a:cubicBezTo>
                    <a:pt x="403856" y="486423"/>
                    <a:pt x="364229" y="486216"/>
                    <a:pt x="319775" y="476560"/>
                  </a:cubicBezTo>
                  <a:lnTo>
                    <a:pt x="318183" y="476068"/>
                  </a:lnTo>
                  <a:lnTo>
                    <a:pt x="339621" y="490581"/>
                  </a:lnTo>
                  <a:cubicBezTo>
                    <a:pt x="400239" y="538594"/>
                    <a:pt x="440493" y="592861"/>
                    <a:pt x="449953" y="638291"/>
                  </a:cubicBezTo>
                  <a:lnTo>
                    <a:pt x="447765" y="656328"/>
                  </a:lnTo>
                  <a:lnTo>
                    <a:pt x="433238" y="667241"/>
                  </a:lnTo>
                  <a:cubicBezTo>
                    <a:pt x="403856" y="676923"/>
                    <a:pt x="364229" y="676716"/>
                    <a:pt x="319775" y="667060"/>
                  </a:cubicBezTo>
                  <a:lnTo>
                    <a:pt x="318183" y="666568"/>
                  </a:lnTo>
                  <a:lnTo>
                    <a:pt x="339621" y="681081"/>
                  </a:lnTo>
                  <a:cubicBezTo>
                    <a:pt x="400239" y="729094"/>
                    <a:pt x="440493" y="783361"/>
                    <a:pt x="449953" y="828791"/>
                  </a:cubicBezTo>
                  <a:lnTo>
                    <a:pt x="447765" y="846828"/>
                  </a:lnTo>
                  <a:lnTo>
                    <a:pt x="433238" y="857741"/>
                  </a:lnTo>
                  <a:cubicBezTo>
                    <a:pt x="403856" y="867423"/>
                    <a:pt x="364229" y="867216"/>
                    <a:pt x="319775" y="857560"/>
                  </a:cubicBezTo>
                  <a:lnTo>
                    <a:pt x="305238" y="853068"/>
                  </a:lnTo>
                  <a:lnTo>
                    <a:pt x="339621" y="876344"/>
                  </a:lnTo>
                  <a:cubicBezTo>
                    <a:pt x="400239" y="924357"/>
                    <a:pt x="440493" y="978624"/>
                    <a:pt x="449953" y="1024054"/>
                  </a:cubicBezTo>
                  <a:lnTo>
                    <a:pt x="447765" y="1042091"/>
                  </a:lnTo>
                  <a:lnTo>
                    <a:pt x="433238" y="1053004"/>
                  </a:lnTo>
                  <a:cubicBezTo>
                    <a:pt x="374473" y="1072368"/>
                    <a:pt x="274730" y="1052175"/>
                    <a:pt x="177351" y="995953"/>
                  </a:cubicBezTo>
                  <a:cubicBezTo>
                    <a:pt x="79972" y="939731"/>
                    <a:pt x="12613" y="863448"/>
                    <a:pt x="0" y="802874"/>
                  </a:cubicBezTo>
                  <a:lnTo>
                    <a:pt x="2188" y="784837"/>
                  </a:lnTo>
                  <a:lnTo>
                    <a:pt x="16715" y="773924"/>
                  </a:lnTo>
                  <a:cubicBezTo>
                    <a:pt x="31406" y="769083"/>
                    <a:pt x="48658" y="766714"/>
                    <a:pt x="67795" y="766763"/>
                  </a:cubicBezTo>
                  <a:lnTo>
                    <a:pt x="147061" y="780185"/>
                  </a:lnTo>
                  <a:lnTo>
                    <a:pt x="110332" y="755321"/>
                  </a:lnTo>
                  <a:cubicBezTo>
                    <a:pt x="49714" y="707308"/>
                    <a:pt x="9460" y="653042"/>
                    <a:pt x="0" y="607611"/>
                  </a:cubicBezTo>
                  <a:lnTo>
                    <a:pt x="2188" y="589574"/>
                  </a:lnTo>
                  <a:lnTo>
                    <a:pt x="16715" y="578661"/>
                  </a:lnTo>
                  <a:cubicBezTo>
                    <a:pt x="31406" y="573820"/>
                    <a:pt x="48658" y="571451"/>
                    <a:pt x="67795" y="571500"/>
                  </a:cubicBezTo>
                  <a:lnTo>
                    <a:pt x="137679" y="583333"/>
                  </a:lnTo>
                  <a:lnTo>
                    <a:pt x="110332" y="564821"/>
                  </a:lnTo>
                  <a:cubicBezTo>
                    <a:pt x="49714" y="516808"/>
                    <a:pt x="9460" y="462542"/>
                    <a:pt x="0" y="417111"/>
                  </a:cubicBezTo>
                  <a:lnTo>
                    <a:pt x="2188" y="399074"/>
                  </a:lnTo>
                  <a:lnTo>
                    <a:pt x="16715" y="388161"/>
                  </a:lnTo>
                  <a:cubicBezTo>
                    <a:pt x="31406" y="383320"/>
                    <a:pt x="48658" y="380951"/>
                    <a:pt x="67795" y="381000"/>
                  </a:cubicBezTo>
                  <a:lnTo>
                    <a:pt x="137679" y="392833"/>
                  </a:lnTo>
                  <a:lnTo>
                    <a:pt x="110332" y="374321"/>
                  </a:lnTo>
                  <a:cubicBezTo>
                    <a:pt x="49714" y="326308"/>
                    <a:pt x="9460" y="272042"/>
                    <a:pt x="0" y="226611"/>
                  </a:cubicBezTo>
                  <a:lnTo>
                    <a:pt x="2188" y="208574"/>
                  </a:lnTo>
                  <a:lnTo>
                    <a:pt x="16715" y="197661"/>
                  </a:lnTo>
                  <a:cubicBezTo>
                    <a:pt x="31406" y="192820"/>
                    <a:pt x="48658" y="190451"/>
                    <a:pt x="67795" y="190500"/>
                  </a:cubicBezTo>
                  <a:lnTo>
                    <a:pt x="137679" y="202333"/>
                  </a:lnTo>
                  <a:lnTo>
                    <a:pt x="110332" y="183821"/>
                  </a:lnTo>
                  <a:cubicBezTo>
                    <a:pt x="49714" y="135808"/>
                    <a:pt x="9460" y="81542"/>
                    <a:pt x="0" y="36111"/>
                  </a:cubicBezTo>
                  <a:lnTo>
                    <a:pt x="2188" y="18074"/>
                  </a:lnTo>
                  <a:lnTo>
                    <a:pt x="16715" y="7161"/>
                  </a:lnTo>
                  <a:cubicBezTo>
                    <a:pt x="31406" y="2320"/>
                    <a:pt x="48658" y="-49"/>
                    <a:pt x="67795" y="0"/>
                  </a:cubicBezTo>
                  <a:close/>
                </a:path>
              </a:pathLst>
            </a:custGeom>
            <a:solidFill>
              <a:srgbClr val="339933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429" name="フリーフォーム: 図形 428">
              <a:extLst>
                <a:ext uri="{FF2B5EF4-FFF2-40B4-BE49-F238E27FC236}">
                  <a16:creationId xmlns:a16="http://schemas.microsoft.com/office/drawing/2014/main" id="{2B291660-3CDD-4245-8FC6-5B4E9DD10700}"/>
                </a:ext>
              </a:extLst>
            </p:cNvPr>
            <p:cNvSpPr/>
            <p:nvPr/>
          </p:nvSpPr>
          <p:spPr>
            <a:xfrm rot="17635243">
              <a:off x="4070886" y="3307465"/>
              <a:ext cx="224605" cy="418164"/>
            </a:xfrm>
            <a:custGeom>
              <a:avLst/>
              <a:gdLst>
                <a:gd name="connsiteX0" fmla="*/ 846978 w 914772"/>
                <a:gd name="connsiteY0" fmla="*/ 0 h 1060165"/>
                <a:gd name="connsiteX1" fmla="*/ 898057 w 914772"/>
                <a:gd name="connsiteY1" fmla="*/ 7161 h 1060165"/>
                <a:gd name="connsiteX2" fmla="*/ 912584 w 914772"/>
                <a:gd name="connsiteY2" fmla="*/ 18074 h 1060165"/>
                <a:gd name="connsiteX3" fmla="*/ 914772 w 914772"/>
                <a:gd name="connsiteY3" fmla="*/ 36111 h 1060165"/>
                <a:gd name="connsiteX4" fmla="*/ 804440 w 914772"/>
                <a:gd name="connsiteY4" fmla="*/ 183821 h 1060165"/>
                <a:gd name="connsiteX5" fmla="*/ 777094 w 914772"/>
                <a:gd name="connsiteY5" fmla="*/ 202334 h 1060165"/>
                <a:gd name="connsiteX6" fmla="*/ 846978 w 914772"/>
                <a:gd name="connsiteY6" fmla="*/ 190500 h 1060165"/>
                <a:gd name="connsiteX7" fmla="*/ 898057 w 914772"/>
                <a:gd name="connsiteY7" fmla="*/ 197661 h 1060165"/>
                <a:gd name="connsiteX8" fmla="*/ 912584 w 914772"/>
                <a:gd name="connsiteY8" fmla="*/ 208574 h 1060165"/>
                <a:gd name="connsiteX9" fmla="*/ 914772 w 914772"/>
                <a:gd name="connsiteY9" fmla="*/ 226611 h 1060165"/>
                <a:gd name="connsiteX10" fmla="*/ 804440 w 914772"/>
                <a:gd name="connsiteY10" fmla="*/ 374321 h 1060165"/>
                <a:gd name="connsiteX11" fmla="*/ 777094 w 914772"/>
                <a:gd name="connsiteY11" fmla="*/ 392834 h 1060165"/>
                <a:gd name="connsiteX12" fmla="*/ 846978 w 914772"/>
                <a:gd name="connsiteY12" fmla="*/ 381000 h 1060165"/>
                <a:gd name="connsiteX13" fmla="*/ 898057 w 914772"/>
                <a:gd name="connsiteY13" fmla="*/ 388161 h 1060165"/>
                <a:gd name="connsiteX14" fmla="*/ 912584 w 914772"/>
                <a:gd name="connsiteY14" fmla="*/ 399074 h 1060165"/>
                <a:gd name="connsiteX15" fmla="*/ 914772 w 914772"/>
                <a:gd name="connsiteY15" fmla="*/ 417111 h 1060165"/>
                <a:gd name="connsiteX16" fmla="*/ 804440 w 914772"/>
                <a:gd name="connsiteY16" fmla="*/ 564821 h 1060165"/>
                <a:gd name="connsiteX17" fmla="*/ 777094 w 914772"/>
                <a:gd name="connsiteY17" fmla="*/ 583334 h 1060165"/>
                <a:gd name="connsiteX18" fmla="*/ 846978 w 914772"/>
                <a:gd name="connsiteY18" fmla="*/ 571500 h 1060165"/>
                <a:gd name="connsiteX19" fmla="*/ 898057 w 914772"/>
                <a:gd name="connsiteY19" fmla="*/ 578661 h 1060165"/>
                <a:gd name="connsiteX20" fmla="*/ 912584 w 914772"/>
                <a:gd name="connsiteY20" fmla="*/ 589574 h 1060165"/>
                <a:gd name="connsiteX21" fmla="*/ 914772 w 914772"/>
                <a:gd name="connsiteY21" fmla="*/ 607611 h 1060165"/>
                <a:gd name="connsiteX22" fmla="*/ 804440 w 914772"/>
                <a:gd name="connsiteY22" fmla="*/ 755321 h 1060165"/>
                <a:gd name="connsiteX23" fmla="*/ 767711 w 914772"/>
                <a:gd name="connsiteY23" fmla="*/ 780185 h 1060165"/>
                <a:gd name="connsiteX24" fmla="*/ 846978 w 914772"/>
                <a:gd name="connsiteY24" fmla="*/ 766763 h 1060165"/>
                <a:gd name="connsiteX25" fmla="*/ 898057 w 914772"/>
                <a:gd name="connsiteY25" fmla="*/ 773924 h 1060165"/>
                <a:gd name="connsiteX26" fmla="*/ 912584 w 914772"/>
                <a:gd name="connsiteY26" fmla="*/ 784837 h 1060165"/>
                <a:gd name="connsiteX27" fmla="*/ 914772 w 914772"/>
                <a:gd name="connsiteY27" fmla="*/ 802874 h 1060165"/>
                <a:gd name="connsiteX28" fmla="*/ 737421 w 914772"/>
                <a:gd name="connsiteY28" fmla="*/ 995953 h 1060165"/>
                <a:gd name="connsiteX29" fmla="*/ 481534 w 914772"/>
                <a:gd name="connsiteY29" fmla="*/ 1053004 h 1060165"/>
                <a:gd name="connsiteX30" fmla="*/ 467007 w 914772"/>
                <a:gd name="connsiteY30" fmla="*/ 1042091 h 1060165"/>
                <a:gd name="connsiteX31" fmla="*/ 464819 w 914772"/>
                <a:gd name="connsiteY31" fmla="*/ 1024054 h 1060165"/>
                <a:gd name="connsiteX32" fmla="*/ 575151 w 914772"/>
                <a:gd name="connsiteY32" fmla="*/ 876344 h 1060165"/>
                <a:gd name="connsiteX33" fmla="*/ 609534 w 914772"/>
                <a:gd name="connsiteY33" fmla="*/ 853068 h 1060165"/>
                <a:gd name="connsiteX34" fmla="*/ 594997 w 914772"/>
                <a:gd name="connsiteY34" fmla="*/ 857560 h 1060165"/>
                <a:gd name="connsiteX35" fmla="*/ 481534 w 914772"/>
                <a:gd name="connsiteY35" fmla="*/ 857741 h 1060165"/>
                <a:gd name="connsiteX36" fmla="*/ 467007 w 914772"/>
                <a:gd name="connsiteY36" fmla="*/ 846828 h 1060165"/>
                <a:gd name="connsiteX37" fmla="*/ 464819 w 914772"/>
                <a:gd name="connsiteY37" fmla="*/ 828791 h 1060165"/>
                <a:gd name="connsiteX38" fmla="*/ 575151 w 914772"/>
                <a:gd name="connsiteY38" fmla="*/ 681081 h 1060165"/>
                <a:gd name="connsiteX39" fmla="*/ 596589 w 914772"/>
                <a:gd name="connsiteY39" fmla="*/ 666568 h 1060165"/>
                <a:gd name="connsiteX40" fmla="*/ 594997 w 914772"/>
                <a:gd name="connsiteY40" fmla="*/ 667060 h 1060165"/>
                <a:gd name="connsiteX41" fmla="*/ 481534 w 914772"/>
                <a:gd name="connsiteY41" fmla="*/ 667241 h 1060165"/>
                <a:gd name="connsiteX42" fmla="*/ 467007 w 914772"/>
                <a:gd name="connsiteY42" fmla="*/ 656328 h 1060165"/>
                <a:gd name="connsiteX43" fmla="*/ 464819 w 914772"/>
                <a:gd name="connsiteY43" fmla="*/ 638291 h 1060165"/>
                <a:gd name="connsiteX44" fmla="*/ 575151 w 914772"/>
                <a:gd name="connsiteY44" fmla="*/ 490581 h 1060165"/>
                <a:gd name="connsiteX45" fmla="*/ 596589 w 914772"/>
                <a:gd name="connsiteY45" fmla="*/ 476068 h 1060165"/>
                <a:gd name="connsiteX46" fmla="*/ 594997 w 914772"/>
                <a:gd name="connsiteY46" fmla="*/ 476560 h 1060165"/>
                <a:gd name="connsiteX47" fmla="*/ 481534 w 914772"/>
                <a:gd name="connsiteY47" fmla="*/ 476741 h 1060165"/>
                <a:gd name="connsiteX48" fmla="*/ 467007 w 914772"/>
                <a:gd name="connsiteY48" fmla="*/ 465828 h 1060165"/>
                <a:gd name="connsiteX49" fmla="*/ 464819 w 914772"/>
                <a:gd name="connsiteY49" fmla="*/ 447791 h 1060165"/>
                <a:gd name="connsiteX50" fmla="*/ 575151 w 914772"/>
                <a:gd name="connsiteY50" fmla="*/ 300081 h 1060165"/>
                <a:gd name="connsiteX51" fmla="*/ 596589 w 914772"/>
                <a:gd name="connsiteY51" fmla="*/ 285568 h 1060165"/>
                <a:gd name="connsiteX52" fmla="*/ 594997 w 914772"/>
                <a:gd name="connsiteY52" fmla="*/ 286060 h 1060165"/>
                <a:gd name="connsiteX53" fmla="*/ 481534 w 914772"/>
                <a:gd name="connsiteY53" fmla="*/ 286241 h 1060165"/>
                <a:gd name="connsiteX54" fmla="*/ 467007 w 914772"/>
                <a:gd name="connsiteY54" fmla="*/ 275328 h 1060165"/>
                <a:gd name="connsiteX55" fmla="*/ 464819 w 914772"/>
                <a:gd name="connsiteY55" fmla="*/ 257291 h 1060165"/>
                <a:gd name="connsiteX56" fmla="*/ 642170 w 914772"/>
                <a:gd name="connsiteY56" fmla="*/ 64212 h 1060165"/>
                <a:gd name="connsiteX57" fmla="*/ 846978 w 914772"/>
                <a:gd name="connsiteY57" fmla="*/ 0 h 1060165"/>
                <a:gd name="connsiteX58" fmla="*/ 67795 w 914772"/>
                <a:gd name="connsiteY58" fmla="*/ 0 h 1060165"/>
                <a:gd name="connsiteX59" fmla="*/ 272602 w 914772"/>
                <a:gd name="connsiteY59" fmla="*/ 64212 h 1060165"/>
                <a:gd name="connsiteX60" fmla="*/ 449953 w 914772"/>
                <a:gd name="connsiteY60" fmla="*/ 257291 h 1060165"/>
                <a:gd name="connsiteX61" fmla="*/ 447765 w 914772"/>
                <a:gd name="connsiteY61" fmla="*/ 275328 h 1060165"/>
                <a:gd name="connsiteX62" fmla="*/ 433238 w 914772"/>
                <a:gd name="connsiteY62" fmla="*/ 286241 h 1060165"/>
                <a:gd name="connsiteX63" fmla="*/ 319775 w 914772"/>
                <a:gd name="connsiteY63" fmla="*/ 286060 h 1060165"/>
                <a:gd name="connsiteX64" fmla="*/ 318183 w 914772"/>
                <a:gd name="connsiteY64" fmla="*/ 285568 h 1060165"/>
                <a:gd name="connsiteX65" fmla="*/ 339621 w 914772"/>
                <a:gd name="connsiteY65" fmla="*/ 300081 h 1060165"/>
                <a:gd name="connsiteX66" fmla="*/ 449953 w 914772"/>
                <a:gd name="connsiteY66" fmla="*/ 447791 h 1060165"/>
                <a:gd name="connsiteX67" fmla="*/ 447765 w 914772"/>
                <a:gd name="connsiteY67" fmla="*/ 465828 h 1060165"/>
                <a:gd name="connsiteX68" fmla="*/ 433238 w 914772"/>
                <a:gd name="connsiteY68" fmla="*/ 476741 h 1060165"/>
                <a:gd name="connsiteX69" fmla="*/ 319775 w 914772"/>
                <a:gd name="connsiteY69" fmla="*/ 476560 h 1060165"/>
                <a:gd name="connsiteX70" fmla="*/ 318183 w 914772"/>
                <a:gd name="connsiteY70" fmla="*/ 476068 h 1060165"/>
                <a:gd name="connsiteX71" fmla="*/ 339621 w 914772"/>
                <a:gd name="connsiteY71" fmla="*/ 490581 h 1060165"/>
                <a:gd name="connsiteX72" fmla="*/ 449953 w 914772"/>
                <a:gd name="connsiteY72" fmla="*/ 638291 h 1060165"/>
                <a:gd name="connsiteX73" fmla="*/ 447765 w 914772"/>
                <a:gd name="connsiteY73" fmla="*/ 656328 h 1060165"/>
                <a:gd name="connsiteX74" fmla="*/ 433238 w 914772"/>
                <a:gd name="connsiteY74" fmla="*/ 667241 h 1060165"/>
                <a:gd name="connsiteX75" fmla="*/ 319775 w 914772"/>
                <a:gd name="connsiteY75" fmla="*/ 667060 h 1060165"/>
                <a:gd name="connsiteX76" fmla="*/ 318183 w 914772"/>
                <a:gd name="connsiteY76" fmla="*/ 666568 h 1060165"/>
                <a:gd name="connsiteX77" fmla="*/ 339621 w 914772"/>
                <a:gd name="connsiteY77" fmla="*/ 681081 h 1060165"/>
                <a:gd name="connsiteX78" fmla="*/ 449953 w 914772"/>
                <a:gd name="connsiteY78" fmla="*/ 828791 h 1060165"/>
                <a:gd name="connsiteX79" fmla="*/ 447765 w 914772"/>
                <a:gd name="connsiteY79" fmla="*/ 846828 h 1060165"/>
                <a:gd name="connsiteX80" fmla="*/ 433238 w 914772"/>
                <a:gd name="connsiteY80" fmla="*/ 857741 h 1060165"/>
                <a:gd name="connsiteX81" fmla="*/ 319775 w 914772"/>
                <a:gd name="connsiteY81" fmla="*/ 857560 h 1060165"/>
                <a:gd name="connsiteX82" fmla="*/ 305238 w 914772"/>
                <a:gd name="connsiteY82" fmla="*/ 853068 h 1060165"/>
                <a:gd name="connsiteX83" fmla="*/ 339621 w 914772"/>
                <a:gd name="connsiteY83" fmla="*/ 876344 h 1060165"/>
                <a:gd name="connsiteX84" fmla="*/ 449953 w 914772"/>
                <a:gd name="connsiteY84" fmla="*/ 1024054 h 1060165"/>
                <a:gd name="connsiteX85" fmla="*/ 447765 w 914772"/>
                <a:gd name="connsiteY85" fmla="*/ 1042091 h 1060165"/>
                <a:gd name="connsiteX86" fmla="*/ 433238 w 914772"/>
                <a:gd name="connsiteY86" fmla="*/ 1053004 h 1060165"/>
                <a:gd name="connsiteX87" fmla="*/ 177351 w 914772"/>
                <a:gd name="connsiteY87" fmla="*/ 995953 h 1060165"/>
                <a:gd name="connsiteX88" fmla="*/ 0 w 914772"/>
                <a:gd name="connsiteY88" fmla="*/ 802874 h 1060165"/>
                <a:gd name="connsiteX89" fmla="*/ 2188 w 914772"/>
                <a:gd name="connsiteY89" fmla="*/ 784837 h 1060165"/>
                <a:gd name="connsiteX90" fmla="*/ 16715 w 914772"/>
                <a:gd name="connsiteY90" fmla="*/ 773924 h 1060165"/>
                <a:gd name="connsiteX91" fmla="*/ 67795 w 914772"/>
                <a:gd name="connsiteY91" fmla="*/ 766763 h 1060165"/>
                <a:gd name="connsiteX92" fmla="*/ 147061 w 914772"/>
                <a:gd name="connsiteY92" fmla="*/ 780185 h 1060165"/>
                <a:gd name="connsiteX93" fmla="*/ 110332 w 914772"/>
                <a:gd name="connsiteY93" fmla="*/ 755321 h 1060165"/>
                <a:gd name="connsiteX94" fmla="*/ 0 w 914772"/>
                <a:gd name="connsiteY94" fmla="*/ 607611 h 1060165"/>
                <a:gd name="connsiteX95" fmla="*/ 2188 w 914772"/>
                <a:gd name="connsiteY95" fmla="*/ 589574 h 1060165"/>
                <a:gd name="connsiteX96" fmla="*/ 16715 w 914772"/>
                <a:gd name="connsiteY96" fmla="*/ 578661 h 1060165"/>
                <a:gd name="connsiteX97" fmla="*/ 67795 w 914772"/>
                <a:gd name="connsiteY97" fmla="*/ 571500 h 1060165"/>
                <a:gd name="connsiteX98" fmla="*/ 137679 w 914772"/>
                <a:gd name="connsiteY98" fmla="*/ 583333 h 1060165"/>
                <a:gd name="connsiteX99" fmla="*/ 110332 w 914772"/>
                <a:gd name="connsiteY99" fmla="*/ 564821 h 1060165"/>
                <a:gd name="connsiteX100" fmla="*/ 0 w 914772"/>
                <a:gd name="connsiteY100" fmla="*/ 417111 h 1060165"/>
                <a:gd name="connsiteX101" fmla="*/ 2188 w 914772"/>
                <a:gd name="connsiteY101" fmla="*/ 399074 h 1060165"/>
                <a:gd name="connsiteX102" fmla="*/ 16715 w 914772"/>
                <a:gd name="connsiteY102" fmla="*/ 388161 h 1060165"/>
                <a:gd name="connsiteX103" fmla="*/ 67795 w 914772"/>
                <a:gd name="connsiteY103" fmla="*/ 381000 h 1060165"/>
                <a:gd name="connsiteX104" fmla="*/ 137679 w 914772"/>
                <a:gd name="connsiteY104" fmla="*/ 392833 h 1060165"/>
                <a:gd name="connsiteX105" fmla="*/ 110332 w 914772"/>
                <a:gd name="connsiteY105" fmla="*/ 374321 h 1060165"/>
                <a:gd name="connsiteX106" fmla="*/ 0 w 914772"/>
                <a:gd name="connsiteY106" fmla="*/ 226611 h 1060165"/>
                <a:gd name="connsiteX107" fmla="*/ 2188 w 914772"/>
                <a:gd name="connsiteY107" fmla="*/ 208574 h 1060165"/>
                <a:gd name="connsiteX108" fmla="*/ 16715 w 914772"/>
                <a:gd name="connsiteY108" fmla="*/ 197661 h 1060165"/>
                <a:gd name="connsiteX109" fmla="*/ 67795 w 914772"/>
                <a:gd name="connsiteY109" fmla="*/ 190500 h 1060165"/>
                <a:gd name="connsiteX110" fmla="*/ 137679 w 914772"/>
                <a:gd name="connsiteY110" fmla="*/ 202333 h 1060165"/>
                <a:gd name="connsiteX111" fmla="*/ 110332 w 914772"/>
                <a:gd name="connsiteY111" fmla="*/ 183821 h 1060165"/>
                <a:gd name="connsiteX112" fmla="*/ 0 w 914772"/>
                <a:gd name="connsiteY112" fmla="*/ 36111 h 1060165"/>
                <a:gd name="connsiteX113" fmla="*/ 2188 w 914772"/>
                <a:gd name="connsiteY113" fmla="*/ 18074 h 1060165"/>
                <a:gd name="connsiteX114" fmla="*/ 16715 w 914772"/>
                <a:gd name="connsiteY114" fmla="*/ 7161 h 1060165"/>
                <a:gd name="connsiteX115" fmla="*/ 67795 w 914772"/>
                <a:gd name="connsiteY115" fmla="*/ 0 h 106016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  <a:cxn ang="0">
                  <a:pos x="connsiteX55" y="connsiteY55"/>
                </a:cxn>
                <a:cxn ang="0">
                  <a:pos x="connsiteX56" y="connsiteY56"/>
                </a:cxn>
                <a:cxn ang="0">
                  <a:pos x="connsiteX57" y="connsiteY57"/>
                </a:cxn>
                <a:cxn ang="0">
                  <a:pos x="connsiteX58" y="connsiteY58"/>
                </a:cxn>
                <a:cxn ang="0">
                  <a:pos x="connsiteX59" y="connsiteY59"/>
                </a:cxn>
                <a:cxn ang="0">
                  <a:pos x="connsiteX60" y="connsiteY60"/>
                </a:cxn>
                <a:cxn ang="0">
                  <a:pos x="connsiteX61" y="connsiteY61"/>
                </a:cxn>
                <a:cxn ang="0">
                  <a:pos x="connsiteX62" y="connsiteY62"/>
                </a:cxn>
                <a:cxn ang="0">
                  <a:pos x="connsiteX63" y="connsiteY63"/>
                </a:cxn>
                <a:cxn ang="0">
                  <a:pos x="connsiteX64" y="connsiteY64"/>
                </a:cxn>
                <a:cxn ang="0">
                  <a:pos x="connsiteX65" y="connsiteY65"/>
                </a:cxn>
                <a:cxn ang="0">
                  <a:pos x="connsiteX66" y="connsiteY66"/>
                </a:cxn>
                <a:cxn ang="0">
                  <a:pos x="connsiteX67" y="connsiteY67"/>
                </a:cxn>
                <a:cxn ang="0">
                  <a:pos x="connsiteX68" y="connsiteY68"/>
                </a:cxn>
                <a:cxn ang="0">
                  <a:pos x="connsiteX69" y="connsiteY69"/>
                </a:cxn>
                <a:cxn ang="0">
                  <a:pos x="connsiteX70" y="connsiteY70"/>
                </a:cxn>
                <a:cxn ang="0">
                  <a:pos x="connsiteX71" y="connsiteY71"/>
                </a:cxn>
                <a:cxn ang="0">
                  <a:pos x="connsiteX72" y="connsiteY72"/>
                </a:cxn>
                <a:cxn ang="0">
                  <a:pos x="connsiteX73" y="connsiteY73"/>
                </a:cxn>
                <a:cxn ang="0">
                  <a:pos x="connsiteX74" y="connsiteY74"/>
                </a:cxn>
                <a:cxn ang="0">
                  <a:pos x="connsiteX75" y="connsiteY75"/>
                </a:cxn>
                <a:cxn ang="0">
                  <a:pos x="connsiteX76" y="connsiteY76"/>
                </a:cxn>
                <a:cxn ang="0">
                  <a:pos x="connsiteX77" y="connsiteY77"/>
                </a:cxn>
                <a:cxn ang="0">
                  <a:pos x="connsiteX78" y="connsiteY78"/>
                </a:cxn>
                <a:cxn ang="0">
                  <a:pos x="connsiteX79" y="connsiteY79"/>
                </a:cxn>
                <a:cxn ang="0">
                  <a:pos x="connsiteX80" y="connsiteY80"/>
                </a:cxn>
                <a:cxn ang="0">
                  <a:pos x="connsiteX81" y="connsiteY81"/>
                </a:cxn>
                <a:cxn ang="0">
                  <a:pos x="connsiteX82" y="connsiteY82"/>
                </a:cxn>
                <a:cxn ang="0">
                  <a:pos x="connsiteX83" y="connsiteY83"/>
                </a:cxn>
                <a:cxn ang="0">
                  <a:pos x="connsiteX84" y="connsiteY84"/>
                </a:cxn>
                <a:cxn ang="0">
                  <a:pos x="connsiteX85" y="connsiteY85"/>
                </a:cxn>
                <a:cxn ang="0">
                  <a:pos x="connsiteX86" y="connsiteY86"/>
                </a:cxn>
                <a:cxn ang="0">
                  <a:pos x="connsiteX87" y="connsiteY87"/>
                </a:cxn>
                <a:cxn ang="0">
                  <a:pos x="connsiteX88" y="connsiteY88"/>
                </a:cxn>
                <a:cxn ang="0">
                  <a:pos x="connsiteX89" y="connsiteY89"/>
                </a:cxn>
                <a:cxn ang="0">
                  <a:pos x="connsiteX90" y="connsiteY90"/>
                </a:cxn>
                <a:cxn ang="0">
                  <a:pos x="connsiteX91" y="connsiteY91"/>
                </a:cxn>
                <a:cxn ang="0">
                  <a:pos x="connsiteX92" y="connsiteY92"/>
                </a:cxn>
                <a:cxn ang="0">
                  <a:pos x="connsiteX93" y="connsiteY93"/>
                </a:cxn>
                <a:cxn ang="0">
                  <a:pos x="connsiteX94" y="connsiteY94"/>
                </a:cxn>
                <a:cxn ang="0">
                  <a:pos x="connsiteX95" y="connsiteY95"/>
                </a:cxn>
                <a:cxn ang="0">
                  <a:pos x="connsiteX96" y="connsiteY96"/>
                </a:cxn>
                <a:cxn ang="0">
                  <a:pos x="connsiteX97" y="connsiteY97"/>
                </a:cxn>
                <a:cxn ang="0">
                  <a:pos x="connsiteX98" y="connsiteY98"/>
                </a:cxn>
                <a:cxn ang="0">
                  <a:pos x="connsiteX99" y="connsiteY99"/>
                </a:cxn>
                <a:cxn ang="0">
                  <a:pos x="connsiteX100" y="connsiteY100"/>
                </a:cxn>
                <a:cxn ang="0">
                  <a:pos x="connsiteX101" y="connsiteY101"/>
                </a:cxn>
                <a:cxn ang="0">
                  <a:pos x="connsiteX102" y="connsiteY102"/>
                </a:cxn>
                <a:cxn ang="0">
                  <a:pos x="connsiteX103" y="connsiteY103"/>
                </a:cxn>
                <a:cxn ang="0">
                  <a:pos x="connsiteX104" y="connsiteY104"/>
                </a:cxn>
                <a:cxn ang="0">
                  <a:pos x="connsiteX105" y="connsiteY105"/>
                </a:cxn>
                <a:cxn ang="0">
                  <a:pos x="connsiteX106" y="connsiteY106"/>
                </a:cxn>
                <a:cxn ang="0">
                  <a:pos x="connsiteX107" y="connsiteY107"/>
                </a:cxn>
                <a:cxn ang="0">
                  <a:pos x="connsiteX108" y="connsiteY108"/>
                </a:cxn>
                <a:cxn ang="0">
                  <a:pos x="connsiteX109" y="connsiteY109"/>
                </a:cxn>
                <a:cxn ang="0">
                  <a:pos x="connsiteX110" y="connsiteY110"/>
                </a:cxn>
                <a:cxn ang="0">
                  <a:pos x="connsiteX111" y="connsiteY111"/>
                </a:cxn>
                <a:cxn ang="0">
                  <a:pos x="connsiteX112" y="connsiteY112"/>
                </a:cxn>
                <a:cxn ang="0">
                  <a:pos x="connsiteX113" y="connsiteY113"/>
                </a:cxn>
                <a:cxn ang="0">
                  <a:pos x="connsiteX114" y="connsiteY114"/>
                </a:cxn>
                <a:cxn ang="0">
                  <a:pos x="connsiteX115" y="connsiteY115"/>
                </a:cxn>
              </a:cxnLst>
              <a:rect l="l" t="t" r="r" b="b"/>
              <a:pathLst>
                <a:path w="914772" h="1060165">
                  <a:moveTo>
                    <a:pt x="846978" y="0"/>
                  </a:moveTo>
                  <a:cubicBezTo>
                    <a:pt x="866114" y="-49"/>
                    <a:pt x="883366" y="2320"/>
                    <a:pt x="898057" y="7161"/>
                  </a:cubicBezTo>
                  <a:lnTo>
                    <a:pt x="912584" y="18074"/>
                  </a:lnTo>
                  <a:lnTo>
                    <a:pt x="914772" y="36111"/>
                  </a:lnTo>
                  <a:cubicBezTo>
                    <a:pt x="905312" y="81542"/>
                    <a:pt x="865058" y="135808"/>
                    <a:pt x="804440" y="183821"/>
                  </a:cubicBezTo>
                  <a:lnTo>
                    <a:pt x="777094" y="202334"/>
                  </a:lnTo>
                  <a:lnTo>
                    <a:pt x="846978" y="190500"/>
                  </a:lnTo>
                  <a:cubicBezTo>
                    <a:pt x="866114" y="190451"/>
                    <a:pt x="883366" y="192820"/>
                    <a:pt x="898057" y="197661"/>
                  </a:cubicBezTo>
                  <a:lnTo>
                    <a:pt x="912584" y="208574"/>
                  </a:lnTo>
                  <a:lnTo>
                    <a:pt x="914772" y="226611"/>
                  </a:lnTo>
                  <a:cubicBezTo>
                    <a:pt x="905312" y="272042"/>
                    <a:pt x="865058" y="326308"/>
                    <a:pt x="804440" y="374321"/>
                  </a:cubicBezTo>
                  <a:lnTo>
                    <a:pt x="777094" y="392834"/>
                  </a:lnTo>
                  <a:lnTo>
                    <a:pt x="846978" y="381000"/>
                  </a:lnTo>
                  <a:cubicBezTo>
                    <a:pt x="866114" y="380951"/>
                    <a:pt x="883366" y="383320"/>
                    <a:pt x="898057" y="388161"/>
                  </a:cubicBezTo>
                  <a:lnTo>
                    <a:pt x="912584" y="399074"/>
                  </a:lnTo>
                  <a:lnTo>
                    <a:pt x="914772" y="417111"/>
                  </a:lnTo>
                  <a:cubicBezTo>
                    <a:pt x="905312" y="462542"/>
                    <a:pt x="865058" y="516808"/>
                    <a:pt x="804440" y="564821"/>
                  </a:cubicBezTo>
                  <a:lnTo>
                    <a:pt x="777094" y="583334"/>
                  </a:lnTo>
                  <a:lnTo>
                    <a:pt x="846978" y="571500"/>
                  </a:lnTo>
                  <a:cubicBezTo>
                    <a:pt x="866114" y="571451"/>
                    <a:pt x="883366" y="573820"/>
                    <a:pt x="898057" y="578661"/>
                  </a:cubicBezTo>
                  <a:lnTo>
                    <a:pt x="912584" y="589574"/>
                  </a:lnTo>
                  <a:lnTo>
                    <a:pt x="914772" y="607611"/>
                  </a:lnTo>
                  <a:cubicBezTo>
                    <a:pt x="905312" y="653042"/>
                    <a:pt x="865058" y="707308"/>
                    <a:pt x="804440" y="755321"/>
                  </a:cubicBezTo>
                  <a:lnTo>
                    <a:pt x="767711" y="780185"/>
                  </a:lnTo>
                  <a:lnTo>
                    <a:pt x="846978" y="766763"/>
                  </a:lnTo>
                  <a:cubicBezTo>
                    <a:pt x="866114" y="766714"/>
                    <a:pt x="883366" y="769083"/>
                    <a:pt x="898057" y="773924"/>
                  </a:cubicBezTo>
                  <a:lnTo>
                    <a:pt x="912584" y="784837"/>
                  </a:lnTo>
                  <a:lnTo>
                    <a:pt x="914772" y="802874"/>
                  </a:lnTo>
                  <a:cubicBezTo>
                    <a:pt x="902159" y="863448"/>
                    <a:pt x="834800" y="939731"/>
                    <a:pt x="737421" y="995953"/>
                  </a:cubicBezTo>
                  <a:cubicBezTo>
                    <a:pt x="640042" y="1052175"/>
                    <a:pt x="540299" y="1072368"/>
                    <a:pt x="481534" y="1053004"/>
                  </a:cubicBezTo>
                  <a:lnTo>
                    <a:pt x="467007" y="1042091"/>
                  </a:lnTo>
                  <a:lnTo>
                    <a:pt x="464819" y="1024054"/>
                  </a:lnTo>
                  <a:cubicBezTo>
                    <a:pt x="474279" y="978624"/>
                    <a:pt x="514533" y="924357"/>
                    <a:pt x="575151" y="876344"/>
                  </a:cubicBezTo>
                  <a:lnTo>
                    <a:pt x="609534" y="853068"/>
                  </a:lnTo>
                  <a:lnTo>
                    <a:pt x="594997" y="857560"/>
                  </a:lnTo>
                  <a:cubicBezTo>
                    <a:pt x="550544" y="867216"/>
                    <a:pt x="510917" y="867423"/>
                    <a:pt x="481534" y="857741"/>
                  </a:cubicBezTo>
                  <a:lnTo>
                    <a:pt x="467007" y="846828"/>
                  </a:lnTo>
                  <a:lnTo>
                    <a:pt x="464819" y="828791"/>
                  </a:lnTo>
                  <a:cubicBezTo>
                    <a:pt x="474279" y="783361"/>
                    <a:pt x="514533" y="729094"/>
                    <a:pt x="575151" y="681081"/>
                  </a:cubicBezTo>
                  <a:lnTo>
                    <a:pt x="596589" y="666568"/>
                  </a:lnTo>
                  <a:lnTo>
                    <a:pt x="594997" y="667060"/>
                  </a:lnTo>
                  <a:cubicBezTo>
                    <a:pt x="550544" y="676716"/>
                    <a:pt x="510917" y="676923"/>
                    <a:pt x="481534" y="667241"/>
                  </a:cubicBezTo>
                  <a:lnTo>
                    <a:pt x="467007" y="656328"/>
                  </a:lnTo>
                  <a:lnTo>
                    <a:pt x="464819" y="638291"/>
                  </a:lnTo>
                  <a:cubicBezTo>
                    <a:pt x="474279" y="592861"/>
                    <a:pt x="514533" y="538594"/>
                    <a:pt x="575151" y="490581"/>
                  </a:cubicBezTo>
                  <a:lnTo>
                    <a:pt x="596589" y="476068"/>
                  </a:lnTo>
                  <a:lnTo>
                    <a:pt x="594997" y="476560"/>
                  </a:lnTo>
                  <a:cubicBezTo>
                    <a:pt x="550544" y="486216"/>
                    <a:pt x="510917" y="486423"/>
                    <a:pt x="481534" y="476741"/>
                  </a:cubicBezTo>
                  <a:lnTo>
                    <a:pt x="467007" y="465828"/>
                  </a:lnTo>
                  <a:lnTo>
                    <a:pt x="464819" y="447791"/>
                  </a:lnTo>
                  <a:cubicBezTo>
                    <a:pt x="474279" y="402361"/>
                    <a:pt x="514533" y="348094"/>
                    <a:pt x="575151" y="300081"/>
                  </a:cubicBezTo>
                  <a:lnTo>
                    <a:pt x="596589" y="285568"/>
                  </a:lnTo>
                  <a:lnTo>
                    <a:pt x="594997" y="286060"/>
                  </a:lnTo>
                  <a:cubicBezTo>
                    <a:pt x="550544" y="295716"/>
                    <a:pt x="510917" y="295923"/>
                    <a:pt x="481534" y="286241"/>
                  </a:cubicBezTo>
                  <a:lnTo>
                    <a:pt x="467007" y="275328"/>
                  </a:lnTo>
                  <a:lnTo>
                    <a:pt x="464819" y="257291"/>
                  </a:lnTo>
                  <a:cubicBezTo>
                    <a:pt x="477432" y="196717"/>
                    <a:pt x="544791" y="120434"/>
                    <a:pt x="642170" y="64212"/>
                  </a:cubicBezTo>
                  <a:cubicBezTo>
                    <a:pt x="715205" y="22045"/>
                    <a:pt x="789569" y="145"/>
                    <a:pt x="846978" y="0"/>
                  </a:cubicBezTo>
                  <a:close/>
                  <a:moveTo>
                    <a:pt x="67795" y="0"/>
                  </a:moveTo>
                  <a:cubicBezTo>
                    <a:pt x="125203" y="145"/>
                    <a:pt x="199567" y="22045"/>
                    <a:pt x="272602" y="64212"/>
                  </a:cubicBezTo>
                  <a:cubicBezTo>
                    <a:pt x="369981" y="120434"/>
                    <a:pt x="437340" y="196717"/>
                    <a:pt x="449953" y="257291"/>
                  </a:cubicBezTo>
                  <a:lnTo>
                    <a:pt x="447765" y="275328"/>
                  </a:lnTo>
                  <a:lnTo>
                    <a:pt x="433238" y="286241"/>
                  </a:lnTo>
                  <a:cubicBezTo>
                    <a:pt x="403856" y="295923"/>
                    <a:pt x="364229" y="295716"/>
                    <a:pt x="319775" y="286060"/>
                  </a:cubicBezTo>
                  <a:lnTo>
                    <a:pt x="318183" y="285568"/>
                  </a:lnTo>
                  <a:lnTo>
                    <a:pt x="339621" y="300081"/>
                  </a:lnTo>
                  <a:cubicBezTo>
                    <a:pt x="400239" y="348094"/>
                    <a:pt x="440493" y="402361"/>
                    <a:pt x="449953" y="447791"/>
                  </a:cubicBezTo>
                  <a:lnTo>
                    <a:pt x="447765" y="465828"/>
                  </a:lnTo>
                  <a:lnTo>
                    <a:pt x="433238" y="476741"/>
                  </a:lnTo>
                  <a:cubicBezTo>
                    <a:pt x="403856" y="486423"/>
                    <a:pt x="364229" y="486216"/>
                    <a:pt x="319775" y="476560"/>
                  </a:cubicBezTo>
                  <a:lnTo>
                    <a:pt x="318183" y="476068"/>
                  </a:lnTo>
                  <a:lnTo>
                    <a:pt x="339621" y="490581"/>
                  </a:lnTo>
                  <a:cubicBezTo>
                    <a:pt x="400239" y="538594"/>
                    <a:pt x="440493" y="592861"/>
                    <a:pt x="449953" y="638291"/>
                  </a:cubicBezTo>
                  <a:lnTo>
                    <a:pt x="447765" y="656328"/>
                  </a:lnTo>
                  <a:lnTo>
                    <a:pt x="433238" y="667241"/>
                  </a:lnTo>
                  <a:cubicBezTo>
                    <a:pt x="403856" y="676923"/>
                    <a:pt x="364229" y="676716"/>
                    <a:pt x="319775" y="667060"/>
                  </a:cubicBezTo>
                  <a:lnTo>
                    <a:pt x="318183" y="666568"/>
                  </a:lnTo>
                  <a:lnTo>
                    <a:pt x="339621" y="681081"/>
                  </a:lnTo>
                  <a:cubicBezTo>
                    <a:pt x="400239" y="729094"/>
                    <a:pt x="440493" y="783361"/>
                    <a:pt x="449953" y="828791"/>
                  </a:cubicBezTo>
                  <a:lnTo>
                    <a:pt x="447765" y="846828"/>
                  </a:lnTo>
                  <a:lnTo>
                    <a:pt x="433238" y="857741"/>
                  </a:lnTo>
                  <a:cubicBezTo>
                    <a:pt x="403856" y="867423"/>
                    <a:pt x="364229" y="867216"/>
                    <a:pt x="319775" y="857560"/>
                  </a:cubicBezTo>
                  <a:lnTo>
                    <a:pt x="305238" y="853068"/>
                  </a:lnTo>
                  <a:lnTo>
                    <a:pt x="339621" y="876344"/>
                  </a:lnTo>
                  <a:cubicBezTo>
                    <a:pt x="400239" y="924357"/>
                    <a:pt x="440493" y="978624"/>
                    <a:pt x="449953" y="1024054"/>
                  </a:cubicBezTo>
                  <a:lnTo>
                    <a:pt x="447765" y="1042091"/>
                  </a:lnTo>
                  <a:lnTo>
                    <a:pt x="433238" y="1053004"/>
                  </a:lnTo>
                  <a:cubicBezTo>
                    <a:pt x="374473" y="1072368"/>
                    <a:pt x="274730" y="1052175"/>
                    <a:pt x="177351" y="995953"/>
                  </a:cubicBezTo>
                  <a:cubicBezTo>
                    <a:pt x="79972" y="939731"/>
                    <a:pt x="12613" y="863448"/>
                    <a:pt x="0" y="802874"/>
                  </a:cubicBezTo>
                  <a:lnTo>
                    <a:pt x="2188" y="784837"/>
                  </a:lnTo>
                  <a:lnTo>
                    <a:pt x="16715" y="773924"/>
                  </a:lnTo>
                  <a:cubicBezTo>
                    <a:pt x="31406" y="769083"/>
                    <a:pt x="48658" y="766714"/>
                    <a:pt x="67795" y="766763"/>
                  </a:cubicBezTo>
                  <a:lnTo>
                    <a:pt x="147061" y="780185"/>
                  </a:lnTo>
                  <a:lnTo>
                    <a:pt x="110332" y="755321"/>
                  </a:lnTo>
                  <a:cubicBezTo>
                    <a:pt x="49714" y="707308"/>
                    <a:pt x="9460" y="653042"/>
                    <a:pt x="0" y="607611"/>
                  </a:cubicBezTo>
                  <a:lnTo>
                    <a:pt x="2188" y="589574"/>
                  </a:lnTo>
                  <a:lnTo>
                    <a:pt x="16715" y="578661"/>
                  </a:lnTo>
                  <a:cubicBezTo>
                    <a:pt x="31406" y="573820"/>
                    <a:pt x="48658" y="571451"/>
                    <a:pt x="67795" y="571500"/>
                  </a:cubicBezTo>
                  <a:lnTo>
                    <a:pt x="137679" y="583333"/>
                  </a:lnTo>
                  <a:lnTo>
                    <a:pt x="110332" y="564821"/>
                  </a:lnTo>
                  <a:cubicBezTo>
                    <a:pt x="49714" y="516808"/>
                    <a:pt x="9460" y="462542"/>
                    <a:pt x="0" y="417111"/>
                  </a:cubicBezTo>
                  <a:lnTo>
                    <a:pt x="2188" y="399074"/>
                  </a:lnTo>
                  <a:lnTo>
                    <a:pt x="16715" y="388161"/>
                  </a:lnTo>
                  <a:cubicBezTo>
                    <a:pt x="31406" y="383320"/>
                    <a:pt x="48658" y="380951"/>
                    <a:pt x="67795" y="381000"/>
                  </a:cubicBezTo>
                  <a:lnTo>
                    <a:pt x="137679" y="392833"/>
                  </a:lnTo>
                  <a:lnTo>
                    <a:pt x="110332" y="374321"/>
                  </a:lnTo>
                  <a:cubicBezTo>
                    <a:pt x="49714" y="326308"/>
                    <a:pt x="9460" y="272042"/>
                    <a:pt x="0" y="226611"/>
                  </a:cubicBezTo>
                  <a:lnTo>
                    <a:pt x="2188" y="208574"/>
                  </a:lnTo>
                  <a:lnTo>
                    <a:pt x="16715" y="197661"/>
                  </a:lnTo>
                  <a:cubicBezTo>
                    <a:pt x="31406" y="192820"/>
                    <a:pt x="48658" y="190451"/>
                    <a:pt x="67795" y="190500"/>
                  </a:cubicBezTo>
                  <a:lnTo>
                    <a:pt x="137679" y="202333"/>
                  </a:lnTo>
                  <a:lnTo>
                    <a:pt x="110332" y="183821"/>
                  </a:lnTo>
                  <a:cubicBezTo>
                    <a:pt x="49714" y="135808"/>
                    <a:pt x="9460" y="81542"/>
                    <a:pt x="0" y="36111"/>
                  </a:cubicBezTo>
                  <a:lnTo>
                    <a:pt x="2188" y="18074"/>
                  </a:lnTo>
                  <a:lnTo>
                    <a:pt x="16715" y="7161"/>
                  </a:lnTo>
                  <a:cubicBezTo>
                    <a:pt x="31406" y="2320"/>
                    <a:pt x="48658" y="-49"/>
                    <a:pt x="67795" y="0"/>
                  </a:cubicBezTo>
                  <a:close/>
                </a:path>
              </a:pathLst>
            </a:custGeom>
            <a:solidFill>
              <a:srgbClr val="339933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430" name="フリーフォーム: 図形 429">
              <a:extLst>
                <a:ext uri="{FF2B5EF4-FFF2-40B4-BE49-F238E27FC236}">
                  <a16:creationId xmlns:a16="http://schemas.microsoft.com/office/drawing/2014/main" id="{74F9D531-DBD1-4F1C-BBF9-729870FD70E7}"/>
                </a:ext>
              </a:extLst>
            </p:cNvPr>
            <p:cNvSpPr/>
            <p:nvPr/>
          </p:nvSpPr>
          <p:spPr>
            <a:xfrm rot="19064406">
              <a:off x="4394736" y="3321752"/>
              <a:ext cx="224605" cy="418164"/>
            </a:xfrm>
            <a:custGeom>
              <a:avLst/>
              <a:gdLst>
                <a:gd name="connsiteX0" fmla="*/ 846978 w 914772"/>
                <a:gd name="connsiteY0" fmla="*/ 0 h 1060165"/>
                <a:gd name="connsiteX1" fmla="*/ 898057 w 914772"/>
                <a:gd name="connsiteY1" fmla="*/ 7161 h 1060165"/>
                <a:gd name="connsiteX2" fmla="*/ 912584 w 914772"/>
                <a:gd name="connsiteY2" fmla="*/ 18074 h 1060165"/>
                <a:gd name="connsiteX3" fmla="*/ 914772 w 914772"/>
                <a:gd name="connsiteY3" fmla="*/ 36111 h 1060165"/>
                <a:gd name="connsiteX4" fmla="*/ 804440 w 914772"/>
                <a:gd name="connsiteY4" fmla="*/ 183821 h 1060165"/>
                <a:gd name="connsiteX5" fmla="*/ 777094 w 914772"/>
                <a:gd name="connsiteY5" fmla="*/ 202334 h 1060165"/>
                <a:gd name="connsiteX6" fmla="*/ 846978 w 914772"/>
                <a:gd name="connsiteY6" fmla="*/ 190500 h 1060165"/>
                <a:gd name="connsiteX7" fmla="*/ 898057 w 914772"/>
                <a:gd name="connsiteY7" fmla="*/ 197661 h 1060165"/>
                <a:gd name="connsiteX8" fmla="*/ 912584 w 914772"/>
                <a:gd name="connsiteY8" fmla="*/ 208574 h 1060165"/>
                <a:gd name="connsiteX9" fmla="*/ 914772 w 914772"/>
                <a:gd name="connsiteY9" fmla="*/ 226611 h 1060165"/>
                <a:gd name="connsiteX10" fmla="*/ 804440 w 914772"/>
                <a:gd name="connsiteY10" fmla="*/ 374321 h 1060165"/>
                <a:gd name="connsiteX11" fmla="*/ 777094 w 914772"/>
                <a:gd name="connsiteY11" fmla="*/ 392834 h 1060165"/>
                <a:gd name="connsiteX12" fmla="*/ 846978 w 914772"/>
                <a:gd name="connsiteY12" fmla="*/ 381000 h 1060165"/>
                <a:gd name="connsiteX13" fmla="*/ 898057 w 914772"/>
                <a:gd name="connsiteY13" fmla="*/ 388161 h 1060165"/>
                <a:gd name="connsiteX14" fmla="*/ 912584 w 914772"/>
                <a:gd name="connsiteY14" fmla="*/ 399074 h 1060165"/>
                <a:gd name="connsiteX15" fmla="*/ 914772 w 914772"/>
                <a:gd name="connsiteY15" fmla="*/ 417111 h 1060165"/>
                <a:gd name="connsiteX16" fmla="*/ 804440 w 914772"/>
                <a:gd name="connsiteY16" fmla="*/ 564821 h 1060165"/>
                <a:gd name="connsiteX17" fmla="*/ 777094 w 914772"/>
                <a:gd name="connsiteY17" fmla="*/ 583334 h 1060165"/>
                <a:gd name="connsiteX18" fmla="*/ 846978 w 914772"/>
                <a:gd name="connsiteY18" fmla="*/ 571500 h 1060165"/>
                <a:gd name="connsiteX19" fmla="*/ 898057 w 914772"/>
                <a:gd name="connsiteY19" fmla="*/ 578661 h 1060165"/>
                <a:gd name="connsiteX20" fmla="*/ 912584 w 914772"/>
                <a:gd name="connsiteY20" fmla="*/ 589574 h 1060165"/>
                <a:gd name="connsiteX21" fmla="*/ 914772 w 914772"/>
                <a:gd name="connsiteY21" fmla="*/ 607611 h 1060165"/>
                <a:gd name="connsiteX22" fmla="*/ 804440 w 914772"/>
                <a:gd name="connsiteY22" fmla="*/ 755321 h 1060165"/>
                <a:gd name="connsiteX23" fmla="*/ 767711 w 914772"/>
                <a:gd name="connsiteY23" fmla="*/ 780185 h 1060165"/>
                <a:gd name="connsiteX24" fmla="*/ 846978 w 914772"/>
                <a:gd name="connsiteY24" fmla="*/ 766763 h 1060165"/>
                <a:gd name="connsiteX25" fmla="*/ 898057 w 914772"/>
                <a:gd name="connsiteY25" fmla="*/ 773924 h 1060165"/>
                <a:gd name="connsiteX26" fmla="*/ 912584 w 914772"/>
                <a:gd name="connsiteY26" fmla="*/ 784837 h 1060165"/>
                <a:gd name="connsiteX27" fmla="*/ 914772 w 914772"/>
                <a:gd name="connsiteY27" fmla="*/ 802874 h 1060165"/>
                <a:gd name="connsiteX28" fmla="*/ 737421 w 914772"/>
                <a:gd name="connsiteY28" fmla="*/ 995953 h 1060165"/>
                <a:gd name="connsiteX29" fmla="*/ 481534 w 914772"/>
                <a:gd name="connsiteY29" fmla="*/ 1053004 h 1060165"/>
                <a:gd name="connsiteX30" fmla="*/ 467007 w 914772"/>
                <a:gd name="connsiteY30" fmla="*/ 1042091 h 1060165"/>
                <a:gd name="connsiteX31" fmla="*/ 464819 w 914772"/>
                <a:gd name="connsiteY31" fmla="*/ 1024054 h 1060165"/>
                <a:gd name="connsiteX32" fmla="*/ 575151 w 914772"/>
                <a:gd name="connsiteY32" fmla="*/ 876344 h 1060165"/>
                <a:gd name="connsiteX33" fmla="*/ 609534 w 914772"/>
                <a:gd name="connsiteY33" fmla="*/ 853068 h 1060165"/>
                <a:gd name="connsiteX34" fmla="*/ 594997 w 914772"/>
                <a:gd name="connsiteY34" fmla="*/ 857560 h 1060165"/>
                <a:gd name="connsiteX35" fmla="*/ 481534 w 914772"/>
                <a:gd name="connsiteY35" fmla="*/ 857741 h 1060165"/>
                <a:gd name="connsiteX36" fmla="*/ 467007 w 914772"/>
                <a:gd name="connsiteY36" fmla="*/ 846828 h 1060165"/>
                <a:gd name="connsiteX37" fmla="*/ 464819 w 914772"/>
                <a:gd name="connsiteY37" fmla="*/ 828791 h 1060165"/>
                <a:gd name="connsiteX38" fmla="*/ 575151 w 914772"/>
                <a:gd name="connsiteY38" fmla="*/ 681081 h 1060165"/>
                <a:gd name="connsiteX39" fmla="*/ 596589 w 914772"/>
                <a:gd name="connsiteY39" fmla="*/ 666568 h 1060165"/>
                <a:gd name="connsiteX40" fmla="*/ 594997 w 914772"/>
                <a:gd name="connsiteY40" fmla="*/ 667060 h 1060165"/>
                <a:gd name="connsiteX41" fmla="*/ 481534 w 914772"/>
                <a:gd name="connsiteY41" fmla="*/ 667241 h 1060165"/>
                <a:gd name="connsiteX42" fmla="*/ 467007 w 914772"/>
                <a:gd name="connsiteY42" fmla="*/ 656328 h 1060165"/>
                <a:gd name="connsiteX43" fmla="*/ 464819 w 914772"/>
                <a:gd name="connsiteY43" fmla="*/ 638291 h 1060165"/>
                <a:gd name="connsiteX44" fmla="*/ 575151 w 914772"/>
                <a:gd name="connsiteY44" fmla="*/ 490581 h 1060165"/>
                <a:gd name="connsiteX45" fmla="*/ 596589 w 914772"/>
                <a:gd name="connsiteY45" fmla="*/ 476068 h 1060165"/>
                <a:gd name="connsiteX46" fmla="*/ 594997 w 914772"/>
                <a:gd name="connsiteY46" fmla="*/ 476560 h 1060165"/>
                <a:gd name="connsiteX47" fmla="*/ 481534 w 914772"/>
                <a:gd name="connsiteY47" fmla="*/ 476741 h 1060165"/>
                <a:gd name="connsiteX48" fmla="*/ 467007 w 914772"/>
                <a:gd name="connsiteY48" fmla="*/ 465828 h 1060165"/>
                <a:gd name="connsiteX49" fmla="*/ 464819 w 914772"/>
                <a:gd name="connsiteY49" fmla="*/ 447791 h 1060165"/>
                <a:gd name="connsiteX50" fmla="*/ 575151 w 914772"/>
                <a:gd name="connsiteY50" fmla="*/ 300081 h 1060165"/>
                <a:gd name="connsiteX51" fmla="*/ 596589 w 914772"/>
                <a:gd name="connsiteY51" fmla="*/ 285568 h 1060165"/>
                <a:gd name="connsiteX52" fmla="*/ 594997 w 914772"/>
                <a:gd name="connsiteY52" fmla="*/ 286060 h 1060165"/>
                <a:gd name="connsiteX53" fmla="*/ 481534 w 914772"/>
                <a:gd name="connsiteY53" fmla="*/ 286241 h 1060165"/>
                <a:gd name="connsiteX54" fmla="*/ 467007 w 914772"/>
                <a:gd name="connsiteY54" fmla="*/ 275328 h 1060165"/>
                <a:gd name="connsiteX55" fmla="*/ 464819 w 914772"/>
                <a:gd name="connsiteY55" fmla="*/ 257291 h 1060165"/>
                <a:gd name="connsiteX56" fmla="*/ 642170 w 914772"/>
                <a:gd name="connsiteY56" fmla="*/ 64212 h 1060165"/>
                <a:gd name="connsiteX57" fmla="*/ 846978 w 914772"/>
                <a:gd name="connsiteY57" fmla="*/ 0 h 1060165"/>
                <a:gd name="connsiteX58" fmla="*/ 67795 w 914772"/>
                <a:gd name="connsiteY58" fmla="*/ 0 h 1060165"/>
                <a:gd name="connsiteX59" fmla="*/ 272602 w 914772"/>
                <a:gd name="connsiteY59" fmla="*/ 64212 h 1060165"/>
                <a:gd name="connsiteX60" fmla="*/ 449953 w 914772"/>
                <a:gd name="connsiteY60" fmla="*/ 257291 h 1060165"/>
                <a:gd name="connsiteX61" fmla="*/ 447765 w 914772"/>
                <a:gd name="connsiteY61" fmla="*/ 275328 h 1060165"/>
                <a:gd name="connsiteX62" fmla="*/ 433238 w 914772"/>
                <a:gd name="connsiteY62" fmla="*/ 286241 h 1060165"/>
                <a:gd name="connsiteX63" fmla="*/ 319775 w 914772"/>
                <a:gd name="connsiteY63" fmla="*/ 286060 h 1060165"/>
                <a:gd name="connsiteX64" fmla="*/ 318183 w 914772"/>
                <a:gd name="connsiteY64" fmla="*/ 285568 h 1060165"/>
                <a:gd name="connsiteX65" fmla="*/ 339621 w 914772"/>
                <a:gd name="connsiteY65" fmla="*/ 300081 h 1060165"/>
                <a:gd name="connsiteX66" fmla="*/ 449953 w 914772"/>
                <a:gd name="connsiteY66" fmla="*/ 447791 h 1060165"/>
                <a:gd name="connsiteX67" fmla="*/ 447765 w 914772"/>
                <a:gd name="connsiteY67" fmla="*/ 465828 h 1060165"/>
                <a:gd name="connsiteX68" fmla="*/ 433238 w 914772"/>
                <a:gd name="connsiteY68" fmla="*/ 476741 h 1060165"/>
                <a:gd name="connsiteX69" fmla="*/ 319775 w 914772"/>
                <a:gd name="connsiteY69" fmla="*/ 476560 h 1060165"/>
                <a:gd name="connsiteX70" fmla="*/ 318183 w 914772"/>
                <a:gd name="connsiteY70" fmla="*/ 476068 h 1060165"/>
                <a:gd name="connsiteX71" fmla="*/ 339621 w 914772"/>
                <a:gd name="connsiteY71" fmla="*/ 490581 h 1060165"/>
                <a:gd name="connsiteX72" fmla="*/ 449953 w 914772"/>
                <a:gd name="connsiteY72" fmla="*/ 638291 h 1060165"/>
                <a:gd name="connsiteX73" fmla="*/ 447765 w 914772"/>
                <a:gd name="connsiteY73" fmla="*/ 656328 h 1060165"/>
                <a:gd name="connsiteX74" fmla="*/ 433238 w 914772"/>
                <a:gd name="connsiteY74" fmla="*/ 667241 h 1060165"/>
                <a:gd name="connsiteX75" fmla="*/ 319775 w 914772"/>
                <a:gd name="connsiteY75" fmla="*/ 667060 h 1060165"/>
                <a:gd name="connsiteX76" fmla="*/ 318183 w 914772"/>
                <a:gd name="connsiteY76" fmla="*/ 666568 h 1060165"/>
                <a:gd name="connsiteX77" fmla="*/ 339621 w 914772"/>
                <a:gd name="connsiteY77" fmla="*/ 681081 h 1060165"/>
                <a:gd name="connsiteX78" fmla="*/ 449953 w 914772"/>
                <a:gd name="connsiteY78" fmla="*/ 828791 h 1060165"/>
                <a:gd name="connsiteX79" fmla="*/ 447765 w 914772"/>
                <a:gd name="connsiteY79" fmla="*/ 846828 h 1060165"/>
                <a:gd name="connsiteX80" fmla="*/ 433238 w 914772"/>
                <a:gd name="connsiteY80" fmla="*/ 857741 h 1060165"/>
                <a:gd name="connsiteX81" fmla="*/ 319775 w 914772"/>
                <a:gd name="connsiteY81" fmla="*/ 857560 h 1060165"/>
                <a:gd name="connsiteX82" fmla="*/ 305238 w 914772"/>
                <a:gd name="connsiteY82" fmla="*/ 853068 h 1060165"/>
                <a:gd name="connsiteX83" fmla="*/ 339621 w 914772"/>
                <a:gd name="connsiteY83" fmla="*/ 876344 h 1060165"/>
                <a:gd name="connsiteX84" fmla="*/ 449953 w 914772"/>
                <a:gd name="connsiteY84" fmla="*/ 1024054 h 1060165"/>
                <a:gd name="connsiteX85" fmla="*/ 447765 w 914772"/>
                <a:gd name="connsiteY85" fmla="*/ 1042091 h 1060165"/>
                <a:gd name="connsiteX86" fmla="*/ 433238 w 914772"/>
                <a:gd name="connsiteY86" fmla="*/ 1053004 h 1060165"/>
                <a:gd name="connsiteX87" fmla="*/ 177351 w 914772"/>
                <a:gd name="connsiteY87" fmla="*/ 995953 h 1060165"/>
                <a:gd name="connsiteX88" fmla="*/ 0 w 914772"/>
                <a:gd name="connsiteY88" fmla="*/ 802874 h 1060165"/>
                <a:gd name="connsiteX89" fmla="*/ 2188 w 914772"/>
                <a:gd name="connsiteY89" fmla="*/ 784837 h 1060165"/>
                <a:gd name="connsiteX90" fmla="*/ 16715 w 914772"/>
                <a:gd name="connsiteY90" fmla="*/ 773924 h 1060165"/>
                <a:gd name="connsiteX91" fmla="*/ 67795 w 914772"/>
                <a:gd name="connsiteY91" fmla="*/ 766763 h 1060165"/>
                <a:gd name="connsiteX92" fmla="*/ 147061 w 914772"/>
                <a:gd name="connsiteY92" fmla="*/ 780185 h 1060165"/>
                <a:gd name="connsiteX93" fmla="*/ 110332 w 914772"/>
                <a:gd name="connsiteY93" fmla="*/ 755321 h 1060165"/>
                <a:gd name="connsiteX94" fmla="*/ 0 w 914772"/>
                <a:gd name="connsiteY94" fmla="*/ 607611 h 1060165"/>
                <a:gd name="connsiteX95" fmla="*/ 2188 w 914772"/>
                <a:gd name="connsiteY95" fmla="*/ 589574 h 1060165"/>
                <a:gd name="connsiteX96" fmla="*/ 16715 w 914772"/>
                <a:gd name="connsiteY96" fmla="*/ 578661 h 1060165"/>
                <a:gd name="connsiteX97" fmla="*/ 67795 w 914772"/>
                <a:gd name="connsiteY97" fmla="*/ 571500 h 1060165"/>
                <a:gd name="connsiteX98" fmla="*/ 137679 w 914772"/>
                <a:gd name="connsiteY98" fmla="*/ 583333 h 1060165"/>
                <a:gd name="connsiteX99" fmla="*/ 110332 w 914772"/>
                <a:gd name="connsiteY99" fmla="*/ 564821 h 1060165"/>
                <a:gd name="connsiteX100" fmla="*/ 0 w 914772"/>
                <a:gd name="connsiteY100" fmla="*/ 417111 h 1060165"/>
                <a:gd name="connsiteX101" fmla="*/ 2188 w 914772"/>
                <a:gd name="connsiteY101" fmla="*/ 399074 h 1060165"/>
                <a:gd name="connsiteX102" fmla="*/ 16715 w 914772"/>
                <a:gd name="connsiteY102" fmla="*/ 388161 h 1060165"/>
                <a:gd name="connsiteX103" fmla="*/ 67795 w 914772"/>
                <a:gd name="connsiteY103" fmla="*/ 381000 h 1060165"/>
                <a:gd name="connsiteX104" fmla="*/ 137679 w 914772"/>
                <a:gd name="connsiteY104" fmla="*/ 392833 h 1060165"/>
                <a:gd name="connsiteX105" fmla="*/ 110332 w 914772"/>
                <a:gd name="connsiteY105" fmla="*/ 374321 h 1060165"/>
                <a:gd name="connsiteX106" fmla="*/ 0 w 914772"/>
                <a:gd name="connsiteY106" fmla="*/ 226611 h 1060165"/>
                <a:gd name="connsiteX107" fmla="*/ 2188 w 914772"/>
                <a:gd name="connsiteY107" fmla="*/ 208574 h 1060165"/>
                <a:gd name="connsiteX108" fmla="*/ 16715 w 914772"/>
                <a:gd name="connsiteY108" fmla="*/ 197661 h 1060165"/>
                <a:gd name="connsiteX109" fmla="*/ 67795 w 914772"/>
                <a:gd name="connsiteY109" fmla="*/ 190500 h 1060165"/>
                <a:gd name="connsiteX110" fmla="*/ 137679 w 914772"/>
                <a:gd name="connsiteY110" fmla="*/ 202333 h 1060165"/>
                <a:gd name="connsiteX111" fmla="*/ 110332 w 914772"/>
                <a:gd name="connsiteY111" fmla="*/ 183821 h 1060165"/>
                <a:gd name="connsiteX112" fmla="*/ 0 w 914772"/>
                <a:gd name="connsiteY112" fmla="*/ 36111 h 1060165"/>
                <a:gd name="connsiteX113" fmla="*/ 2188 w 914772"/>
                <a:gd name="connsiteY113" fmla="*/ 18074 h 1060165"/>
                <a:gd name="connsiteX114" fmla="*/ 16715 w 914772"/>
                <a:gd name="connsiteY114" fmla="*/ 7161 h 1060165"/>
                <a:gd name="connsiteX115" fmla="*/ 67795 w 914772"/>
                <a:gd name="connsiteY115" fmla="*/ 0 h 106016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  <a:cxn ang="0">
                  <a:pos x="connsiteX55" y="connsiteY55"/>
                </a:cxn>
                <a:cxn ang="0">
                  <a:pos x="connsiteX56" y="connsiteY56"/>
                </a:cxn>
                <a:cxn ang="0">
                  <a:pos x="connsiteX57" y="connsiteY57"/>
                </a:cxn>
                <a:cxn ang="0">
                  <a:pos x="connsiteX58" y="connsiteY58"/>
                </a:cxn>
                <a:cxn ang="0">
                  <a:pos x="connsiteX59" y="connsiteY59"/>
                </a:cxn>
                <a:cxn ang="0">
                  <a:pos x="connsiteX60" y="connsiteY60"/>
                </a:cxn>
                <a:cxn ang="0">
                  <a:pos x="connsiteX61" y="connsiteY61"/>
                </a:cxn>
                <a:cxn ang="0">
                  <a:pos x="connsiteX62" y="connsiteY62"/>
                </a:cxn>
                <a:cxn ang="0">
                  <a:pos x="connsiteX63" y="connsiteY63"/>
                </a:cxn>
                <a:cxn ang="0">
                  <a:pos x="connsiteX64" y="connsiteY64"/>
                </a:cxn>
                <a:cxn ang="0">
                  <a:pos x="connsiteX65" y="connsiteY65"/>
                </a:cxn>
                <a:cxn ang="0">
                  <a:pos x="connsiteX66" y="connsiteY66"/>
                </a:cxn>
                <a:cxn ang="0">
                  <a:pos x="connsiteX67" y="connsiteY67"/>
                </a:cxn>
                <a:cxn ang="0">
                  <a:pos x="connsiteX68" y="connsiteY68"/>
                </a:cxn>
                <a:cxn ang="0">
                  <a:pos x="connsiteX69" y="connsiteY69"/>
                </a:cxn>
                <a:cxn ang="0">
                  <a:pos x="connsiteX70" y="connsiteY70"/>
                </a:cxn>
                <a:cxn ang="0">
                  <a:pos x="connsiteX71" y="connsiteY71"/>
                </a:cxn>
                <a:cxn ang="0">
                  <a:pos x="connsiteX72" y="connsiteY72"/>
                </a:cxn>
                <a:cxn ang="0">
                  <a:pos x="connsiteX73" y="connsiteY73"/>
                </a:cxn>
                <a:cxn ang="0">
                  <a:pos x="connsiteX74" y="connsiteY74"/>
                </a:cxn>
                <a:cxn ang="0">
                  <a:pos x="connsiteX75" y="connsiteY75"/>
                </a:cxn>
                <a:cxn ang="0">
                  <a:pos x="connsiteX76" y="connsiteY76"/>
                </a:cxn>
                <a:cxn ang="0">
                  <a:pos x="connsiteX77" y="connsiteY77"/>
                </a:cxn>
                <a:cxn ang="0">
                  <a:pos x="connsiteX78" y="connsiteY78"/>
                </a:cxn>
                <a:cxn ang="0">
                  <a:pos x="connsiteX79" y="connsiteY79"/>
                </a:cxn>
                <a:cxn ang="0">
                  <a:pos x="connsiteX80" y="connsiteY80"/>
                </a:cxn>
                <a:cxn ang="0">
                  <a:pos x="connsiteX81" y="connsiteY81"/>
                </a:cxn>
                <a:cxn ang="0">
                  <a:pos x="connsiteX82" y="connsiteY82"/>
                </a:cxn>
                <a:cxn ang="0">
                  <a:pos x="connsiteX83" y="connsiteY83"/>
                </a:cxn>
                <a:cxn ang="0">
                  <a:pos x="connsiteX84" y="connsiteY84"/>
                </a:cxn>
                <a:cxn ang="0">
                  <a:pos x="connsiteX85" y="connsiteY85"/>
                </a:cxn>
                <a:cxn ang="0">
                  <a:pos x="connsiteX86" y="connsiteY86"/>
                </a:cxn>
                <a:cxn ang="0">
                  <a:pos x="connsiteX87" y="connsiteY87"/>
                </a:cxn>
                <a:cxn ang="0">
                  <a:pos x="connsiteX88" y="connsiteY88"/>
                </a:cxn>
                <a:cxn ang="0">
                  <a:pos x="connsiteX89" y="connsiteY89"/>
                </a:cxn>
                <a:cxn ang="0">
                  <a:pos x="connsiteX90" y="connsiteY90"/>
                </a:cxn>
                <a:cxn ang="0">
                  <a:pos x="connsiteX91" y="connsiteY91"/>
                </a:cxn>
                <a:cxn ang="0">
                  <a:pos x="connsiteX92" y="connsiteY92"/>
                </a:cxn>
                <a:cxn ang="0">
                  <a:pos x="connsiteX93" y="connsiteY93"/>
                </a:cxn>
                <a:cxn ang="0">
                  <a:pos x="connsiteX94" y="connsiteY94"/>
                </a:cxn>
                <a:cxn ang="0">
                  <a:pos x="connsiteX95" y="connsiteY95"/>
                </a:cxn>
                <a:cxn ang="0">
                  <a:pos x="connsiteX96" y="connsiteY96"/>
                </a:cxn>
                <a:cxn ang="0">
                  <a:pos x="connsiteX97" y="connsiteY97"/>
                </a:cxn>
                <a:cxn ang="0">
                  <a:pos x="connsiteX98" y="connsiteY98"/>
                </a:cxn>
                <a:cxn ang="0">
                  <a:pos x="connsiteX99" y="connsiteY99"/>
                </a:cxn>
                <a:cxn ang="0">
                  <a:pos x="connsiteX100" y="connsiteY100"/>
                </a:cxn>
                <a:cxn ang="0">
                  <a:pos x="connsiteX101" y="connsiteY101"/>
                </a:cxn>
                <a:cxn ang="0">
                  <a:pos x="connsiteX102" y="connsiteY102"/>
                </a:cxn>
                <a:cxn ang="0">
                  <a:pos x="connsiteX103" y="connsiteY103"/>
                </a:cxn>
                <a:cxn ang="0">
                  <a:pos x="connsiteX104" y="connsiteY104"/>
                </a:cxn>
                <a:cxn ang="0">
                  <a:pos x="connsiteX105" y="connsiteY105"/>
                </a:cxn>
                <a:cxn ang="0">
                  <a:pos x="connsiteX106" y="connsiteY106"/>
                </a:cxn>
                <a:cxn ang="0">
                  <a:pos x="connsiteX107" y="connsiteY107"/>
                </a:cxn>
                <a:cxn ang="0">
                  <a:pos x="connsiteX108" y="connsiteY108"/>
                </a:cxn>
                <a:cxn ang="0">
                  <a:pos x="connsiteX109" y="connsiteY109"/>
                </a:cxn>
                <a:cxn ang="0">
                  <a:pos x="connsiteX110" y="connsiteY110"/>
                </a:cxn>
                <a:cxn ang="0">
                  <a:pos x="connsiteX111" y="connsiteY111"/>
                </a:cxn>
                <a:cxn ang="0">
                  <a:pos x="connsiteX112" y="connsiteY112"/>
                </a:cxn>
                <a:cxn ang="0">
                  <a:pos x="connsiteX113" y="connsiteY113"/>
                </a:cxn>
                <a:cxn ang="0">
                  <a:pos x="connsiteX114" y="connsiteY114"/>
                </a:cxn>
                <a:cxn ang="0">
                  <a:pos x="connsiteX115" y="connsiteY115"/>
                </a:cxn>
              </a:cxnLst>
              <a:rect l="l" t="t" r="r" b="b"/>
              <a:pathLst>
                <a:path w="914772" h="1060165">
                  <a:moveTo>
                    <a:pt x="846978" y="0"/>
                  </a:moveTo>
                  <a:cubicBezTo>
                    <a:pt x="866114" y="-49"/>
                    <a:pt x="883366" y="2320"/>
                    <a:pt x="898057" y="7161"/>
                  </a:cubicBezTo>
                  <a:lnTo>
                    <a:pt x="912584" y="18074"/>
                  </a:lnTo>
                  <a:lnTo>
                    <a:pt x="914772" y="36111"/>
                  </a:lnTo>
                  <a:cubicBezTo>
                    <a:pt x="905312" y="81542"/>
                    <a:pt x="865058" y="135808"/>
                    <a:pt x="804440" y="183821"/>
                  </a:cubicBezTo>
                  <a:lnTo>
                    <a:pt x="777094" y="202334"/>
                  </a:lnTo>
                  <a:lnTo>
                    <a:pt x="846978" y="190500"/>
                  </a:lnTo>
                  <a:cubicBezTo>
                    <a:pt x="866114" y="190451"/>
                    <a:pt x="883366" y="192820"/>
                    <a:pt x="898057" y="197661"/>
                  </a:cubicBezTo>
                  <a:lnTo>
                    <a:pt x="912584" y="208574"/>
                  </a:lnTo>
                  <a:lnTo>
                    <a:pt x="914772" y="226611"/>
                  </a:lnTo>
                  <a:cubicBezTo>
                    <a:pt x="905312" y="272042"/>
                    <a:pt x="865058" y="326308"/>
                    <a:pt x="804440" y="374321"/>
                  </a:cubicBezTo>
                  <a:lnTo>
                    <a:pt x="777094" y="392834"/>
                  </a:lnTo>
                  <a:lnTo>
                    <a:pt x="846978" y="381000"/>
                  </a:lnTo>
                  <a:cubicBezTo>
                    <a:pt x="866114" y="380951"/>
                    <a:pt x="883366" y="383320"/>
                    <a:pt x="898057" y="388161"/>
                  </a:cubicBezTo>
                  <a:lnTo>
                    <a:pt x="912584" y="399074"/>
                  </a:lnTo>
                  <a:lnTo>
                    <a:pt x="914772" y="417111"/>
                  </a:lnTo>
                  <a:cubicBezTo>
                    <a:pt x="905312" y="462542"/>
                    <a:pt x="865058" y="516808"/>
                    <a:pt x="804440" y="564821"/>
                  </a:cubicBezTo>
                  <a:lnTo>
                    <a:pt x="777094" y="583334"/>
                  </a:lnTo>
                  <a:lnTo>
                    <a:pt x="846978" y="571500"/>
                  </a:lnTo>
                  <a:cubicBezTo>
                    <a:pt x="866114" y="571451"/>
                    <a:pt x="883366" y="573820"/>
                    <a:pt x="898057" y="578661"/>
                  </a:cubicBezTo>
                  <a:lnTo>
                    <a:pt x="912584" y="589574"/>
                  </a:lnTo>
                  <a:lnTo>
                    <a:pt x="914772" y="607611"/>
                  </a:lnTo>
                  <a:cubicBezTo>
                    <a:pt x="905312" y="653042"/>
                    <a:pt x="865058" y="707308"/>
                    <a:pt x="804440" y="755321"/>
                  </a:cubicBezTo>
                  <a:lnTo>
                    <a:pt x="767711" y="780185"/>
                  </a:lnTo>
                  <a:lnTo>
                    <a:pt x="846978" y="766763"/>
                  </a:lnTo>
                  <a:cubicBezTo>
                    <a:pt x="866114" y="766714"/>
                    <a:pt x="883366" y="769083"/>
                    <a:pt x="898057" y="773924"/>
                  </a:cubicBezTo>
                  <a:lnTo>
                    <a:pt x="912584" y="784837"/>
                  </a:lnTo>
                  <a:lnTo>
                    <a:pt x="914772" y="802874"/>
                  </a:lnTo>
                  <a:cubicBezTo>
                    <a:pt x="902159" y="863448"/>
                    <a:pt x="834800" y="939731"/>
                    <a:pt x="737421" y="995953"/>
                  </a:cubicBezTo>
                  <a:cubicBezTo>
                    <a:pt x="640042" y="1052175"/>
                    <a:pt x="540299" y="1072368"/>
                    <a:pt x="481534" y="1053004"/>
                  </a:cubicBezTo>
                  <a:lnTo>
                    <a:pt x="467007" y="1042091"/>
                  </a:lnTo>
                  <a:lnTo>
                    <a:pt x="464819" y="1024054"/>
                  </a:lnTo>
                  <a:cubicBezTo>
                    <a:pt x="474279" y="978624"/>
                    <a:pt x="514533" y="924357"/>
                    <a:pt x="575151" y="876344"/>
                  </a:cubicBezTo>
                  <a:lnTo>
                    <a:pt x="609534" y="853068"/>
                  </a:lnTo>
                  <a:lnTo>
                    <a:pt x="594997" y="857560"/>
                  </a:lnTo>
                  <a:cubicBezTo>
                    <a:pt x="550544" y="867216"/>
                    <a:pt x="510917" y="867423"/>
                    <a:pt x="481534" y="857741"/>
                  </a:cubicBezTo>
                  <a:lnTo>
                    <a:pt x="467007" y="846828"/>
                  </a:lnTo>
                  <a:lnTo>
                    <a:pt x="464819" y="828791"/>
                  </a:lnTo>
                  <a:cubicBezTo>
                    <a:pt x="474279" y="783361"/>
                    <a:pt x="514533" y="729094"/>
                    <a:pt x="575151" y="681081"/>
                  </a:cubicBezTo>
                  <a:lnTo>
                    <a:pt x="596589" y="666568"/>
                  </a:lnTo>
                  <a:lnTo>
                    <a:pt x="594997" y="667060"/>
                  </a:lnTo>
                  <a:cubicBezTo>
                    <a:pt x="550544" y="676716"/>
                    <a:pt x="510917" y="676923"/>
                    <a:pt x="481534" y="667241"/>
                  </a:cubicBezTo>
                  <a:lnTo>
                    <a:pt x="467007" y="656328"/>
                  </a:lnTo>
                  <a:lnTo>
                    <a:pt x="464819" y="638291"/>
                  </a:lnTo>
                  <a:cubicBezTo>
                    <a:pt x="474279" y="592861"/>
                    <a:pt x="514533" y="538594"/>
                    <a:pt x="575151" y="490581"/>
                  </a:cubicBezTo>
                  <a:lnTo>
                    <a:pt x="596589" y="476068"/>
                  </a:lnTo>
                  <a:lnTo>
                    <a:pt x="594997" y="476560"/>
                  </a:lnTo>
                  <a:cubicBezTo>
                    <a:pt x="550544" y="486216"/>
                    <a:pt x="510917" y="486423"/>
                    <a:pt x="481534" y="476741"/>
                  </a:cubicBezTo>
                  <a:lnTo>
                    <a:pt x="467007" y="465828"/>
                  </a:lnTo>
                  <a:lnTo>
                    <a:pt x="464819" y="447791"/>
                  </a:lnTo>
                  <a:cubicBezTo>
                    <a:pt x="474279" y="402361"/>
                    <a:pt x="514533" y="348094"/>
                    <a:pt x="575151" y="300081"/>
                  </a:cubicBezTo>
                  <a:lnTo>
                    <a:pt x="596589" y="285568"/>
                  </a:lnTo>
                  <a:lnTo>
                    <a:pt x="594997" y="286060"/>
                  </a:lnTo>
                  <a:cubicBezTo>
                    <a:pt x="550544" y="295716"/>
                    <a:pt x="510917" y="295923"/>
                    <a:pt x="481534" y="286241"/>
                  </a:cubicBezTo>
                  <a:lnTo>
                    <a:pt x="467007" y="275328"/>
                  </a:lnTo>
                  <a:lnTo>
                    <a:pt x="464819" y="257291"/>
                  </a:lnTo>
                  <a:cubicBezTo>
                    <a:pt x="477432" y="196717"/>
                    <a:pt x="544791" y="120434"/>
                    <a:pt x="642170" y="64212"/>
                  </a:cubicBezTo>
                  <a:cubicBezTo>
                    <a:pt x="715205" y="22045"/>
                    <a:pt x="789569" y="145"/>
                    <a:pt x="846978" y="0"/>
                  </a:cubicBezTo>
                  <a:close/>
                  <a:moveTo>
                    <a:pt x="67795" y="0"/>
                  </a:moveTo>
                  <a:cubicBezTo>
                    <a:pt x="125203" y="145"/>
                    <a:pt x="199567" y="22045"/>
                    <a:pt x="272602" y="64212"/>
                  </a:cubicBezTo>
                  <a:cubicBezTo>
                    <a:pt x="369981" y="120434"/>
                    <a:pt x="437340" y="196717"/>
                    <a:pt x="449953" y="257291"/>
                  </a:cubicBezTo>
                  <a:lnTo>
                    <a:pt x="447765" y="275328"/>
                  </a:lnTo>
                  <a:lnTo>
                    <a:pt x="433238" y="286241"/>
                  </a:lnTo>
                  <a:cubicBezTo>
                    <a:pt x="403856" y="295923"/>
                    <a:pt x="364229" y="295716"/>
                    <a:pt x="319775" y="286060"/>
                  </a:cubicBezTo>
                  <a:lnTo>
                    <a:pt x="318183" y="285568"/>
                  </a:lnTo>
                  <a:lnTo>
                    <a:pt x="339621" y="300081"/>
                  </a:lnTo>
                  <a:cubicBezTo>
                    <a:pt x="400239" y="348094"/>
                    <a:pt x="440493" y="402361"/>
                    <a:pt x="449953" y="447791"/>
                  </a:cubicBezTo>
                  <a:lnTo>
                    <a:pt x="447765" y="465828"/>
                  </a:lnTo>
                  <a:lnTo>
                    <a:pt x="433238" y="476741"/>
                  </a:lnTo>
                  <a:cubicBezTo>
                    <a:pt x="403856" y="486423"/>
                    <a:pt x="364229" y="486216"/>
                    <a:pt x="319775" y="476560"/>
                  </a:cubicBezTo>
                  <a:lnTo>
                    <a:pt x="318183" y="476068"/>
                  </a:lnTo>
                  <a:lnTo>
                    <a:pt x="339621" y="490581"/>
                  </a:lnTo>
                  <a:cubicBezTo>
                    <a:pt x="400239" y="538594"/>
                    <a:pt x="440493" y="592861"/>
                    <a:pt x="449953" y="638291"/>
                  </a:cubicBezTo>
                  <a:lnTo>
                    <a:pt x="447765" y="656328"/>
                  </a:lnTo>
                  <a:lnTo>
                    <a:pt x="433238" y="667241"/>
                  </a:lnTo>
                  <a:cubicBezTo>
                    <a:pt x="403856" y="676923"/>
                    <a:pt x="364229" y="676716"/>
                    <a:pt x="319775" y="667060"/>
                  </a:cubicBezTo>
                  <a:lnTo>
                    <a:pt x="318183" y="666568"/>
                  </a:lnTo>
                  <a:lnTo>
                    <a:pt x="339621" y="681081"/>
                  </a:lnTo>
                  <a:cubicBezTo>
                    <a:pt x="400239" y="729094"/>
                    <a:pt x="440493" y="783361"/>
                    <a:pt x="449953" y="828791"/>
                  </a:cubicBezTo>
                  <a:lnTo>
                    <a:pt x="447765" y="846828"/>
                  </a:lnTo>
                  <a:lnTo>
                    <a:pt x="433238" y="857741"/>
                  </a:lnTo>
                  <a:cubicBezTo>
                    <a:pt x="403856" y="867423"/>
                    <a:pt x="364229" y="867216"/>
                    <a:pt x="319775" y="857560"/>
                  </a:cubicBezTo>
                  <a:lnTo>
                    <a:pt x="305238" y="853068"/>
                  </a:lnTo>
                  <a:lnTo>
                    <a:pt x="339621" y="876344"/>
                  </a:lnTo>
                  <a:cubicBezTo>
                    <a:pt x="400239" y="924357"/>
                    <a:pt x="440493" y="978624"/>
                    <a:pt x="449953" y="1024054"/>
                  </a:cubicBezTo>
                  <a:lnTo>
                    <a:pt x="447765" y="1042091"/>
                  </a:lnTo>
                  <a:lnTo>
                    <a:pt x="433238" y="1053004"/>
                  </a:lnTo>
                  <a:cubicBezTo>
                    <a:pt x="374473" y="1072368"/>
                    <a:pt x="274730" y="1052175"/>
                    <a:pt x="177351" y="995953"/>
                  </a:cubicBezTo>
                  <a:cubicBezTo>
                    <a:pt x="79972" y="939731"/>
                    <a:pt x="12613" y="863448"/>
                    <a:pt x="0" y="802874"/>
                  </a:cubicBezTo>
                  <a:lnTo>
                    <a:pt x="2188" y="784837"/>
                  </a:lnTo>
                  <a:lnTo>
                    <a:pt x="16715" y="773924"/>
                  </a:lnTo>
                  <a:cubicBezTo>
                    <a:pt x="31406" y="769083"/>
                    <a:pt x="48658" y="766714"/>
                    <a:pt x="67795" y="766763"/>
                  </a:cubicBezTo>
                  <a:lnTo>
                    <a:pt x="147061" y="780185"/>
                  </a:lnTo>
                  <a:lnTo>
                    <a:pt x="110332" y="755321"/>
                  </a:lnTo>
                  <a:cubicBezTo>
                    <a:pt x="49714" y="707308"/>
                    <a:pt x="9460" y="653042"/>
                    <a:pt x="0" y="607611"/>
                  </a:cubicBezTo>
                  <a:lnTo>
                    <a:pt x="2188" y="589574"/>
                  </a:lnTo>
                  <a:lnTo>
                    <a:pt x="16715" y="578661"/>
                  </a:lnTo>
                  <a:cubicBezTo>
                    <a:pt x="31406" y="573820"/>
                    <a:pt x="48658" y="571451"/>
                    <a:pt x="67795" y="571500"/>
                  </a:cubicBezTo>
                  <a:lnTo>
                    <a:pt x="137679" y="583333"/>
                  </a:lnTo>
                  <a:lnTo>
                    <a:pt x="110332" y="564821"/>
                  </a:lnTo>
                  <a:cubicBezTo>
                    <a:pt x="49714" y="516808"/>
                    <a:pt x="9460" y="462542"/>
                    <a:pt x="0" y="417111"/>
                  </a:cubicBezTo>
                  <a:lnTo>
                    <a:pt x="2188" y="399074"/>
                  </a:lnTo>
                  <a:lnTo>
                    <a:pt x="16715" y="388161"/>
                  </a:lnTo>
                  <a:cubicBezTo>
                    <a:pt x="31406" y="383320"/>
                    <a:pt x="48658" y="380951"/>
                    <a:pt x="67795" y="381000"/>
                  </a:cubicBezTo>
                  <a:lnTo>
                    <a:pt x="137679" y="392833"/>
                  </a:lnTo>
                  <a:lnTo>
                    <a:pt x="110332" y="374321"/>
                  </a:lnTo>
                  <a:cubicBezTo>
                    <a:pt x="49714" y="326308"/>
                    <a:pt x="9460" y="272042"/>
                    <a:pt x="0" y="226611"/>
                  </a:cubicBezTo>
                  <a:lnTo>
                    <a:pt x="2188" y="208574"/>
                  </a:lnTo>
                  <a:lnTo>
                    <a:pt x="16715" y="197661"/>
                  </a:lnTo>
                  <a:cubicBezTo>
                    <a:pt x="31406" y="192820"/>
                    <a:pt x="48658" y="190451"/>
                    <a:pt x="67795" y="190500"/>
                  </a:cubicBezTo>
                  <a:lnTo>
                    <a:pt x="137679" y="202333"/>
                  </a:lnTo>
                  <a:lnTo>
                    <a:pt x="110332" y="183821"/>
                  </a:lnTo>
                  <a:cubicBezTo>
                    <a:pt x="49714" y="135808"/>
                    <a:pt x="9460" y="81542"/>
                    <a:pt x="0" y="36111"/>
                  </a:cubicBezTo>
                  <a:lnTo>
                    <a:pt x="2188" y="18074"/>
                  </a:lnTo>
                  <a:lnTo>
                    <a:pt x="16715" y="7161"/>
                  </a:lnTo>
                  <a:cubicBezTo>
                    <a:pt x="31406" y="2320"/>
                    <a:pt x="48658" y="-49"/>
                    <a:pt x="67795" y="0"/>
                  </a:cubicBezTo>
                  <a:close/>
                </a:path>
              </a:pathLst>
            </a:custGeom>
            <a:solidFill>
              <a:srgbClr val="339933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431" name="フリーフォーム: 図形 430">
              <a:extLst>
                <a:ext uri="{FF2B5EF4-FFF2-40B4-BE49-F238E27FC236}">
                  <a16:creationId xmlns:a16="http://schemas.microsoft.com/office/drawing/2014/main" id="{1568CB76-1D12-4280-A700-435D8F975A86}"/>
                </a:ext>
              </a:extLst>
            </p:cNvPr>
            <p:cNvSpPr/>
            <p:nvPr/>
          </p:nvSpPr>
          <p:spPr>
            <a:xfrm rot="17543835">
              <a:off x="4389973" y="3545589"/>
              <a:ext cx="224605" cy="418164"/>
            </a:xfrm>
            <a:custGeom>
              <a:avLst/>
              <a:gdLst>
                <a:gd name="connsiteX0" fmla="*/ 846978 w 914772"/>
                <a:gd name="connsiteY0" fmla="*/ 0 h 1060165"/>
                <a:gd name="connsiteX1" fmla="*/ 898057 w 914772"/>
                <a:gd name="connsiteY1" fmla="*/ 7161 h 1060165"/>
                <a:gd name="connsiteX2" fmla="*/ 912584 w 914772"/>
                <a:gd name="connsiteY2" fmla="*/ 18074 h 1060165"/>
                <a:gd name="connsiteX3" fmla="*/ 914772 w 914772"/>
                <a:gd name="connsiteY3" fmla="*/ 36111 h 1060165"/>
                <a:gd name="connsiteX4" fmla="*/ 804440 w 914772"/>
                <a:gd name="connsiteY4" fmla="*/ 183821 h 1060165"/>
                <a:gd name="connsiteX5" fmla="*/ 777094 w 914772"/>
                <a:gd name="connsiteY5" fmla="*/ 202334 h 1060165"/>
                <a:gd name="connsiteX6" fmla="*/ 846978 w 914772"/>
                <a:gd name="connsiteY6" fmla="*/ 190500 h 1060165"/>
                <a:gd name="connsiteX7" fmla="*/ 898057 w 914772"/>
                <a:gd name="connsiteY7" fmla="*/ 197661 h 1060165"/>
                <a:gd name="connsiteX8" fmla="*/ 912584 w 914772"/>
                <a:gd name="connsiteY8" fmla="*/ 208574 h 1060165"/>
                <a:gd name="connsiteX9" fmla="*/ 914772 w 914772"/>
                <a:gd name="connsiteY9" fmla="*/ 226611 h 1060165"/>
                <a:gd name="connsiteX10" fmla="*/ 804440 w 914772"/>
                <a:gd name="connsiteY10" fmla="*/ 374321 h 1060165"/>
                <a:gd name="connsiteX11" fmla="*/ 777094 w 914772"/>
                <a:gd name="connsiteY11" fmla="*/ 392834 h 1060165"/>
                <a:gd name="connsiteX12" fmla="*/ 846978 w 914772"/>
                <a:gd name="connsiteY12" fmla="*/ 381000 h 1060165"/>
                <a:gd name="connsiteX13" fmla="*/ 898057 w 914772"/>
                <a:gd name="connsiteY13" fmla="*/ 388161 h 1060165"/>
                <a:gd name="connsiteX14" fmla="*/ 912584 w 914772"/>
                <a:gd name="connsiteY14" fmla="*/ 399074 h 1060165"/>
                <a:gd name="connsiteX15" fmla="*/ 914772 w 914772"/>
                <a:gd name="connsiteY15" fmla="*/ 417111 h 1060165"/>
                <a:gd name="connsiteX16" fmla="*/ 804440 w 914772"/>
                <a:gd name="connsiteY16" fmla="*/ 564821 h 1060165"/>
                <a:gd name="connsiteX17" fmla="*/ 777094 w 914772"/>
                <a:gd name="connsiteY17" fmla="*/ 583334 h 1060165"/>
                <a:gd name="connsiteX18" fmla="*/ 846978 w 914772"/>
                <a:gd name="connsiteY18" fmla="*/ 571500 h 1060165"/>
                <a:gd name="connsiteX19" fmla="*/ 898057 w 914772"/>
                <a:gd name="connsiteY19" fmla="*/ 578661 h 1060165"/>
                <a:gd name="connsiteX20" fmla="*/ 912584 w 914772"/>
                <a:gd name="connsiteY20" fmla="*/ 589574 h 1060165"/>
                <a:gd name="connsiteX21" fmla="*/ 914772 w 914772"/>
                <a:gd name="connsiteY21" fmla="*/ 607611 h 1060165"/>
                <a:gd name="connsiteX22" fmla="*/ 804440 w 914772"/>
                <a:gd name="connsiteY22" fmla="*/ 755321 h 1060165"/>
                <a:gd name="connsiteX23" fmla="*/ 767711 w 914772"/>
                <a:gd name="connsiteY23" fmla="*/ 780185 h 1060165"/>
                <a:gd name="connsiteX24" fmla="*/ 846978 w 914772"/>
                <a:gd name="connsiteY24" fmla="*/ 766763 h 1060165"/>
                <a:gd name="connsiteX25" fmla="*/ 898057 w 914772"/>
                <a:gd name="connsiteY25" fmla="*/ 773924 h 1060165"/>
                <a:gd name="connsiteX26" fmla="*/ 912584 w 914772"/>
                <a:gd name="connsiteY26" fmla="*/ 784837 h 1060165"/>
                <a:gd name="connsiteX27" fmla="*/ 914772 w 914772"/>
                <a:gd name="connsiteY27" fmla="*/ 802874 h 1060165"/>
                <a:gd name="connsiteX28" fmla="*/ 737421 w 914772"/>
                <a:gd name="connsiteY28" fmla="*/ 995953 h 1060165"/>
                <a:gd name="connsiteX29" fmla="*/ 481534 w 914772"/>
                <a:gd name="connsiteY29" fmla="*/ 1053004 h 1060165"/>
                <a:gd name="connsiteX30" fmla="*/ 467007 w 914772"/>
                <a:gd name="connsiteY30" fmla="*/ 1042091 h 1060165"/>
                <a:gd name="connsiteX31" fmla="*/ 464819 w 914772"/>
                <a:gd name="connsiteY31" fmla="*/ 1024054 h 1060165"/>
                <a:gd name="connsiteX32" fmla="*/ 575151 w 914772"/>
                <a:gd name="connsiteY32" fmla="*/ 876344 h 1060165"/>
                <a:gd name="connsiteX33" fmla="*/ 609534 w 914772"/>
                <a:gd name="connsiteY33" fmla="*/ 853068 h 1060165"/>
                <a:gd name="connsiteX34" fmla="*/ 594997 w 914772"/>
                <a:gd name="connsiteY34" fmla="*/ 857560 h 1060165"/>
                <a:gd name="connsiteX35" fmla="*/ 481534 w 914772"/>
                <a:gd name="connsiteY35" fmla="*/ 857741 h 1060165"/>
                <a:gd name="connsiteX36" fmla="*/ 467007 w 914772"/>
                <a:gd name="connsiteY36" fmla="*/ 846828 h 1060165"/>
                <a:gd name="connsiteX37" fmla="*/ 464819 w 914772"/>
                <a:gd name="connsiteY37" fmla="*/ 828791 h 1060165"/>
                <a:gd name="connsiteX38" fmla="*/ 575151 w 914772"/>
                <a:gd name="connsiteY38" fmla="*/ 681081 h 1060165"/>
                <a:gd name="connsiteX39" fmla="*/ 596589 w 914772"/>
                <a:gd name="connsiteY39" fmla="*/ 666568 h 1060165"/>
                <a:gd name="connsiteX40" fmla="*/ 594997 w 914772"/>
                <a:gd name="connsiteY40" fmla="*/ 667060 h 1060165"/>
                <a:gd name="connsiteX41" fmla="*/ 481534 w 914772"/>
                <a:gd name="connsiteY41" fmla="*/ 667241 h 1060165"/>
                <a:gd name="connsiteX42" fmla="*/ 467007 w 914772"/>
                <a:gd name="connsiteY42" fmla="*/ 656328 h 1060165"/>
                <a:gd name="connsiteX43" fmla="*/ 464819 w 914772"/>
                <a:gd name="connsiteY43" fmla="*/ 638291 h 1060165"/>
                <a:gd name="connsiteX44" fmla="*/ 575151 w 914772"/>
                <a:gd name="connsiteY44" fmla="*/ 490581 h 1060165"/>
                <a:gd name="connsiteX45" fmla="*/ 596589 w 914772"/>
                <a:gd name="connsiteY45" fmla="*/ 476068 h 1060165"/>
                <a:gd name="connsiteX46" fmla="*/ 594997 w 914772"/>
                <a:gd name="connsiteY46" fmla="*/ 476560 h 1060165"/>
                <a:gd name="connsiteX47" fmla="*/ 481534 w 914772"/>
                <a:gd name="connsiteY47" fmla="*/ 476741 h 1060165"/>
                <a:gd name="connsiteX48" fmla="*/ 467007 w 914772"/>
                <a:gd name="connsiteY48" fmla="*/ 465828 h 1060165"/>
                <a:gd name="connsiteX49" fmla="*/ 464819 w 914772"/>
                <a:gd name="connsiteY49" fmla="*/ 447791 h 1060165"/>
                <a:gd name="connsiteX50" fmla="*/ 575151 w 914772"/>
                <a:gd name="connsiteY50" fmla="*/ 300081 h 1060165"/>
                <a:gd name="connsiteX51" fmla="*/ 596589 w 914772"/>
                <a:gd name="connsiteY51" fmla="*/ 285568 h 1060165"/>
                <a:gd name="connsiteX52" fmla="*/ 594997 w 914772"/>
                <a:gd name="connsiteY52" fmla="*/ 286060 h 1060165"/>
                <a:gd name="connsiteX53" fmla="*/ 481534 w 914772"/>
                <a:gd name="connsiteY53" fmla="*/ 286241 h 1060165"/>
                <a:gd name="connsiteX54" fmla="*/ 467007 w 914772"/>
                <a:gd name="connsiteY54" fmla="*/ 275328 h 1060165"/>
                <a:gd name="connsiteX55" fmla="*/ 464819 w 914772"/>
                <a:gd name="connsiteY55" fmla="*/ 257291 h 1060165"/>
                <a:gd name="connsiteX56" fmla="*/ 642170 w 914772"/>
                <a:gd name="connsiteY56" fmla="*/ 64212 h 1060165"/>
                <a:gd name="connsiteX57" fmla="*/ 846978 w 914772"/>
                <a:gd name="connsiteY57" fmla="*/ 0 h 1060165"/>
                <a:gd name="connsiteX58" fmla="*/ 67795 w 914772"/>
                <a:gd name="connsiteY58" fmla="*/ 0 h 1060165"/>
                <a:gd name="connsiteX59" fmla="*/ 272602 w 914772"/>
                <a:gd name="connsiteY59" fmla="*/ 64212 h 1060165"/>
                <a:gd name="connsiteX60" fmla="*/ 449953 w 914772"/>
                <a:gd name="connsiteY60" fmla="*/ 257291 h 1060165"/>
                <a:gd name="connsiteX61" fmla="*/ 447765 w 914772"/>
                <a:gd name="connsiteY61" fmla="*/ 275328 h 1060165"/>
                <a:gd name="connsiteX62" fmla="*/ 433238 w 914772"/>
                <a:gd name="connsiteY62" fmla="*/ 286241 h 1060165"/>
                <a:gd name="connsiteX63" fmla="*/ 319775 w 914772"/>
                <a:gd name="connsiteY63" fmla="*/ 286060 h 1060165"/>
                <a:gd name="connsiteX64" fmla="*/ 318183 w 914772"/>
                <a:gd name="connsiteY64" fmla="*/ 285568 h 1060165"/>
                <a:gd name="connsiteX65" fmla="*/ 339621 w 914772"/>
                <a:gd name="connsiteY65" fmla="*/ 300081 h 1060165"/>
                <a:gd name="connsiteX66" fmla="*/ 449953 w 914772"/>
                <a:gd name="connsiteY66" fmla="*/ 447791 h 1060165"/>
                <a:gd name="connsiteX67" fmla="*/ 447765 w 914772"/>
                <a:gd name="connsiteY67" fmla="*/ 465828 h 1060165"/>
                <a:gd name="connsiteX68" fmla="*/ 433238 w 914772"/>
                <a:gd name="connsiteY68" fmla="*/ 476741 h 1060165"/>
                <a:gd name="connsiteX69" fmla="*/ 319775 w 914772"/>
                <a:gd name="connsiteY69" fmla="*/ 476560 h 1060165"/>
                <a:gd name="connsiteX70" fmla="*/ 318183 w 914772"/>
                <a:gd name="connsiteY70" fmla="*/ 476068 h 1060165"/>
                <a:gd name="connsiteX71" fmla="*/ 339621 w 914772"/>
                <a:gd name="connsiteY71" fmla="*/ 490581 h 1060165"/>
                <a:gd name="connsiteX72" fmla="*/ 449953 w 914772"/>
                <a:gd name="connsiteY72" fmla="*/ 638291 h 1060165"/>
                <a:gd name="connsiteX73" fmla="*/ 447765 w 914772"/>
                <a:gd name="connsiteY73" fmla="*/ 656328 h 1060165"/>
                <a:gd name="connsiteX74" fmla="*/ 433238 w 914772"/>
                <a:gd name="connsiteY74" fmla="*/ 667241 h 1060165"/>
                <a:gd name="connsiteX75" fmla="*/ 319775 w 914772"/>
                <a:gd name="connsiteY75" fmla="*/ 667060 h 1060165"/>
                <a:gd name="connsiteX76" fmla="*/ 318183 w 914772"/>
                <a:gd name="connsiteY76" fmla="*/ 666568 h 1060165"/>
                <a:gd name="connsiteX77" fmla="*/ 339621 w 914772"/>
                <a:gd name="connsiteY77" fmla="*/ 681081 h 1060165"/>
                <a:gd name="connsiteX78" fmla="*/ 449953 w 914772"/>
                <a:gd name="connsiteY78" fmla="*/ 828791 h 1060165"/>
                <a:gd name="connsiteX79" fmla="*/ 447765 w 914772"/>
                <a:gd name="connsiteY79" fmla="*/ 846828 h 1060165"/>
                <a:gd name="connsiteX80" fmla="*/ 433238 w 914772"/>
                <a:gd name="connsiteY80" fmla="*/ 857741 h 1060165"/>
                <a:gd name="connsiteX81" fmla="*/ 319775 w 914772"/>
                <a:gd name="connsiteY81" fmla="*/ 857560 h 1060165"/>
                <a:gd name="connsiteX82" fmla="*/ 305238 w 914772"/>
                <a:gd name="connsiteY82" fmla="*/ 853068 h 1060165"/>
                <a:gd name="connsiteX83" fmla="*/ 339621 w 914772"/>
                <a:gd name="connsiteY83" fmla="*/ 876344 h 1060165"/>
                <a:gd name="connsiteX84" fmla="*/ 449953 w 914772"/>
                <a:gd name="connsiteY84" fmla="*/ 1024054 h 1060165"/>
                <a:gd name="connsiteX85" fmla="*/ 447765 w 914772"/>
                <a:gd name="connsiteY85" fmla="*/ 1042091 h 1060165"/>
                <a:gd name="connsiteX86" fmla="*/ 433238 w 914772"/>
                <a:gd name="connsiteY86" fmla="*/ 1053004 h 1060165"/>
                <a:gd name="connsiteX87" fmla="*/ 177351 w 914772"/>
                <a:gd name="connsiteY87" fmla="*/ 995953 h 1060165"/>
                <a:gd name="connsiteX88" fmla="*/ 0 w 914772"/>
                <a:gd name="connsiteY88" fmla="*/ 802874 h 1060165"/>
                <a:gd name="connsiteX89" fmla="*/ 2188 w 914772"/>
                <a:gd name="connsiteY89" fmla="*/ 784837 h 1060165"/>
                <a:gd name="connsiteX90" fmla="*/ 16715 w 914772"/>
                <a:gd name="connsiteY90" fmla="*/ 773924 h 1060165"/>
                <a:gd name="connsiteX91" fmla="*/ 67795 w 914772"/>
                <a:gd name="connsiteY91" fmla="*/ 766763 h 1060165"/>
                <a:gd name="connsiteX92" fmla="*/ 147061 w 914772"/>
                <a:gd name="connsiteY92" fmla="*/ 780185 h 1060165"/>
                <a:gd name="connsiteX93" fmla="*/ 110332 w 914772"/>
                <a:gd name="connsiteY93" fmla="*/ 755321 h 1060165"/>
                <a:gd name="connsiteX94" fmla="*/ 0 w 914772"/>
                <a:gd name="connsiteY94" fmla="*/ 607611 h 1060165"/>
                <a:gd name="connsiteX95" fmla="*/ 2188 w 914772"/>
                <a:gd name="connsiteY95" fmla="*/ 589574 h 1060165"/>
                <a:gd name="connsiteX96" fmla="*/ 16715 w 914772"/>
                <a:gd name="connsiteY96" fmla="*/ 578661 h 1060165"/>
                <a:gd name="connsiteX97" fmla="*/ 67795 w 914772"/>
                <a:gd name="connsiteY97" fmla="*/ 571500 h 1060165"/>
                <a:gd name="connsiteX98" fmla="*/ 137679 w 914772"/>
                <a:gd name="connsiteY98" fmla="*/ 583333 h 1060165"/>
                <a:gd name="connsiteX99" fmla="*/ 110332 w 914772"/>
                <a:gd name="connsiteY99" fmla="*/ 564821 h 1060165"/>
                <a:gd name="connsiteX100" fmla="*/ 0 w 914772"/>
                <a:gd name="connsiteY100" fmla="*/ 417111 h 1060165"/>
                <a:gd name="connsiteX101" fmla="*/ 2188 w 914772"/>
                <a:gd name="connsiteY101" fmla="*/ 399074 h 1060165"/>
                <a:gd name="connsiteX102" fmla="*/ 16715 w 914772"/>
                <a:gd name="connsiteY102" fmla="*/ 388161 h 1060165"/>
                <a:gd name="connsiteX103" fmla="*/ 67795 w 914772"/>
                <a:gd name="connsiteY103" fmla="*/ 381000 h 1060165"/>
                <a:gd name="connsiteX104" fmla="*/ 137679 w 914772"/>
                <a:gd name="connsiteY104" fmla="*/ 392833 h 1060165"/>
                <a:gd name="connsiteX105" fmla="*/ 110332 w 914772"/>
                <a:gd name="connsiteY105" fmla="*/ 374321 h 1060165"/>
                <a:gd name="connsiteX106" fmla="*/ 0 w 914772"/>
                <a:gd name="connsiteY106" fmla="*/ 226611 h 1060165"/>
                <a:gd name="connsiteX107" fmla="*/ 2188 w 914772"/>
                <a:gd name="connsiteY107" fmla="*/ 208574 h 1060165"/>
                <a:gd name="connsiteX108" fmla="*/ 16715 w 914772"/>
                <a:gd name="connsiteY108" fmla="*/ 197661 h 1060165"/>
                <a:gd name="connsiteX109" fmla="*/ 67795 w 914772"/>
                <a:gd name="connsiteY109" fmla="*/ 190500 h 1060165"/>
                <a:gd name="connsiteX110" fmla="*/ 137679 w 914772"/>
                <a:gd name="connsiteY110" fmla="*/ 202333 h 1060165"/>
                <a:gd name="connsiteX111" fmla="*/ 110332 w 914772"/>
                <a:gd name="connsiteY111" fmla="*/ 183821 h 1060165"/>
                <a:gd name="connsiteX112" fmla="*/ 0 w 914772"/>
                <a:gd name="connsiteY112" fmla="*/ 36111 h 1060165"/>
                <a:gd name="connsiteX113" fmla="*/ 2188 w 914772"/>
                <a:gd name="connsiteY113" fmla="*/ 18074 h 1060165"/>
                <a:gd name="connsiteX114" fmla="*/ 16715 w 914772"/>
                <a:gd name="connsiteY114" fmla="*/ 7161 h 1060165"/>
                <a:gd name="connsiteX115" fmla="*/ 67795 w 914772"/>
                <a:gd name="connsiteY115" fmla="*/ 0 h 106016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  <a:cxn ang="0">
                  <a:pos x="connsiteX55" y="connsiteY55"/>
                </a:cxn>
                <a:cxn ang="0">
                  <a:pos x="connsiteX56" y="connsiteY56"/>
                </a:cxn>
                <a:cxn ang="0">
                  <a:pos x="connsiteX57" y="connsiteY57"/>
                </a:cxn>
                <a:cxn ang="0">
                  <a:pos x="connsiteX58" y="connsiteY58"/>
                </a:cxn>
                <a:cxn ang="0">
                  <a:pos x="connsiteX59" y="connsiteY59"/>
                </a:cxn>
                <a:cxn ang="0">
                  <a:pos x="connsiteX60" y="connsiteY60"/>
                </a:cxn>
                <a:cxn ang="0">
                  <a:pos x="connsiteX61" y="connsiteY61"/>
                </a:cxn>
                <a:cxn ang="0">
                  <a:pos x="connsiteX62" y="connsiteY62"/>
                </a:cxn>
                <a:cxn ang="0">
                  <a:pos x="connsiteX63" y="connsiteY63"/>
                </a:cxn>
                <a:cxn ang="0">
                  <a:pos x="connsiteX64" y="connsiteY64"/>
                </a:cxn>
                <a:cxn ang="0">
                  <a:pos x="connsiteX65" y="connsiteY65"/>
                </a:cxn>
                <a:cxn ang="0">
                  <a:pos x="connsiteX66" y="connsiteY66"/>
                </a:cxn>
                <a:cxn ang="0">
                  <a:pos x="connsiteX67" y="connsiteY67"/>
                </a:cxn>
                <a:cxn ang="0">
                  <a:pos x="connsiteX68" y="connsiteY68"/>
                </a:cxn>
                <a:cxn ang="0">
                  <a:pos x="connsiteX69" y="connsiteY69"/>
                </a:cxn>
                <a:cxn ang="0">
                  <a:pos x="connsiteX70" y="connsiteY70"/>
                </a:cxn>
                <a:cxn ang="0">
                  <a:pos x="connsiteX71" y="connsiteY71"/>
                </a:cxn>
                <a:cxn ang="0">
                  <a:pos x="connsiteX72" y="connsiteY72"/>
                </a:cxn>
                <a:cxn ang="0">
                  <a:pos x="connsiteX73" y="connsiteY73"/>
                </a:cxn>
                <a:cxn ang="0">
                  <a:pos x="connsiteX74" y="connsiteY74"/>
                </a:cxn>
                <a:cxn ang="0">
                  <a:pos x="connsiteX75" y="connsiteY75"/>
                </a:cxn>
                <a:cxn ang="0">
                  <a:pos x="connsiteX76" y="connsiteY76"/>
                </a:cxn>
                <a:cxn ang="0">
                  <a:pos x="connsiteX77" y="connsiteY77"/>
                </a:cxn>
                <a:cxn ang="0">
                  <a:pos x="connsiteX78" y="connsiteY78"/>
                </a:cxn>
                <a:cxn ang="0">
                  <a:pos x="connsiteX79" y="connsiteY79"/>
                </a:cxn>
                <a:cxn ang="0">
                  <a:pos x="connsiteX80" y="connsiteY80"/>
                </a:cxn>
                <a:cxn ang="0">
                  <a:pos x="connsiteX81" y="connsiteY81"/>
                </a:cxn>
                <a:cxn ang="0">
                  <a:pos x="connsiteX82" y="connsiteY82"/>
                </a:cxn>
                <a:cxn ang="0">
                  <a:pos x="connsiteX83" y="connsiteY83"/>
                </a:cxn>
                <a:cxn ang="0">
                  <a:pos x="connsiteX84" y="connsiteY84"/>
                </a:cxn>
                <a:cxn ang="0">
                  <a:pos x="connsiteX85" y="connsiteY85"/>
                </a:cxn>
                <a:cxn ang="0">
                  <a:pos x="connsiteX86" y="connsiteY86"/>
                </a:cxn>
                <a:cxn ang="0">
                  <a:pos x="connsiteX87" y="connsiteY87"/>
                </a:cxn>
                <a:cxn ang="0">
                  <a:pos x="connsiteX88" y="connsiteY88"/>
                </a:cxn>
                <a:cxn ang="0">
                  <a:pos x="connsiteX89" y="connsiteY89"/>
                </a:cxn>
                <a:cxn ang="0">
                  <a:pos x="connsiteX90" y="connsiteY90"/>
                </a:cxn>
                <a:cxn ang="0">
                  <a:pos x="connsiteX91" y="connsiteY91"/>
                </a:cxn>
                <a:cxn ang="0">
                  <a:pos x="connsiteX92" y="connsiteY92"/>
                </a:cxn>
                <a:cxn ang="0">
                  <a:pos x="connsiteX93" y="connsiteY93"/>
                </a:cxn>
                <a:cxn ang="0">
                  <a:pos x="connsiteX94" y="connsiteY94"/>
                </a:cxn>
                <a:cxn ang="0">
                  <a:pos x="connsiteX95" y="connsiteY95"/>
                </a:cxn>
                <a:cxn ang="0">
                  <a:pos x="connsiteX96" y="connsiteY96"/>
                </a:cxn>
                <a:cxn ang="0">
                  <a:pos x="connsiteX97" y="connsiteY97"/>
                </a:cxn>
                <a:cxn ang="0">
                  <a:pos x="connsiteX98" y="connsiteY98"/>
                </a:cxn>
                <a:cxn ang="0">
                  <a:pos x="connsiteX99" y="connsiteY99"/>
                </a:cxn>
                <a:cxn ang="0">
                  <a:pos x="connsiteX100" y="connsiteY100"/>
                </a:cxn>
                <a:cxn ang="0">
                  <a:pos x="connsiteX101" y="connsiteY101"/>
                </a:cxn>
                <a:cxn ang="0">
                  <a:pos x="connsiteX102" y="connsiteY102"/>
                </a:cxn>
                <a:cxn ang="0">
                  <a:pos x="connsiteX103" y="connsiteY103"/>
                </a:cxn>
                <a:cxn ang="0">
                  <a:pos x="connsiteX104" y="connsiteY104"/>
                </a:cxn>
                <a:cxn ang="0">
                  <a:pos x="connsiteX105" y="connsiteY105"/>
                </a:cxn>
                <a:cxn ang="0">
                  <a:pos x="connsiteX106" y="connsiteY106"/>
                </a:cxn>
                <a:cxn ang="0">
                  <a:pos x="connsiteX107" y="connsiteY107"/>
                </a:cxn>
                <a:cxn ang="0">
                  <a:pos x="connsiteX108" y="connsiteY108"/>
                </a:cxn>
                <a:cxn ang="0">
                  <a:pos x="connsiteX109" y="connsiteY109"/>
                </a:cxn>
                <a:cxn ang="0">
                  <a:pos x="connsiteX110" y="connsiteY110"/>
                </a:cxn>
                <a:cxn ang="0">
                  <a:pos x="connsiteX111" y="connsiteY111"/>
                </a:cxn>
                <a:cxn ang="0">
                  <a:pos x="connsiteX112" y="connsiteY112"/>
                </a:cxn>
                <a:cxn ang="0">
                  <a:pos x="connsiteX113" y="connsiteY113"/>
                </a:cxn>
                <a:cxn ang="0">
                  <a:pos x="connsiteX114" y="connsiteY114"/>
                </a:cxn>
                <a:cxn ang="0">
                  <a:pos x="connsiteX115" y="connsiteY115"/>
                </a:cxn>
              </a:cxnLst>
              <a:rect l="l" t="t" r="r" b="b"/>
              <a:pathLst>
                <a:path w="914772" h="1060165">
                  <a:moveTo>
                    <a:pt x="846978" y="0"/>
                  </a:moveTo>
                  <a:cubicBezTo>
                    <a:pt x="866114" y="-49"/>
                    <a:pt x="883366" y="2320"/>
                    <a:pt x="898057" y="7161"/>
                  </a:cubicBezTo>
                  <a:lnTo>
                    <a:pt x="912584" y="18074"/>
                  </a:lnTo>
                  <a:lnTo>
                    <a:pt x="914772" y="36111"/>
                  </a:lnTo>
                  <a:cubicBezTo>
                    <a:pt x="905312" y="81542"/>
                    <a:pt x="865058" y="135808"/>
                    <a:pt x="804440" y="183821"/>
                  </a:cubicBezTo>
                  <a:lnTo>
                    <a:pt x="777094" y="202334"/>
                  </a:lnTo>
                  <a:lnTo>
                    <a:pt x="846978" y="190500"/>
                  </a:lnTo>
                  <a:cubicBezTo>
                    <a:pt x="866114" y="190451"/>
                    <a:pt x="883366" y="192820"/>
                    <a:pt x="898057" y="197661"/>
                  </a:cubicBezTo>
                  <a:lnTo>
                    <a:pt x="912584" y="208574"/>
                  </a:lnTo>
                  <a:lnTo>
                    <a:pt x="914772" y="226611"/>
                  </a:lnTo>
                  <a:cubicBezTo>
                    <a:pt x="905312" y="272042"/>
                    <a:pt x="865058" y="326308"/>
                    <a:pt x="804440" y="374321"/>
                  </a:cubicBezTo>
                  <a:lnTo>
                    <a:pt x="777094" y="392834"/>
                  </a:lnTo>
                  <a:lnTo>
                    <a:pt x="846978" y="381000"/>
                  </a:lnTo>
                  <a:cubicBezTo>
                    <a:pt x="866114" y="380951"/>
                    <a:pt x="883366" y="383320"/>
                    <a:pt x="898057" y="388161"/>
                  </a:cubicBezTo>
                  <a:lnTo>
                    <a:pt x="912584" y="399074"/>
                  </a:lnTo>
                  <a:lnTo>
                    <a:pt x="914772" y="417111"/>
                  </a:lnTo>
                  <a:cubicBezTo>
                    <a:pt x="905312" y="462542"/>
                    <a:pt x="865058" y="516808"/>
                    <a:pt x="804440" y="564821"/>
                  </a:cubicBezTo>
                  <a:lnTo>
                    <a:pt x="777094" y="583334"/>
                  </a:lnTo>
                  <a:lnTo>
                    <a:pt x="846978" y="571500"/>
                  </a:lnTo>
                  <a:cubicBezTo>
                    <a:pt x="866114" y="571451"/>
                    <a:pt x="883366" y="573820"/>
                    <a:pt x="898057" y="578661"/>
                  </a:cubicBezTo>
                  <a:lnTo>
                    <a:pt x="912584" y="589574"/>
                  </a:lnTo>
                  <a:lnTo>
                    <a:pt x="914772" y="607611"/>
                  </a:lnTo>
                  <a:cubicBezTo>
                    <a:pt x="905312" y="653042"/>
                    <a:pt x="865058" y="707308"/>
                    <a:pt x="804440" y="755321"/>
                  </a:cubicBezTo>
                  <a:lnTo>
                    <a:pt x="767711" y="780185"/>
                  </a:lnTo>
                  <a:lnTo>
                    <a:pt x="846978" y="766763"/>
                  </a:lnTo>
                  <a:cubicBezTo>
                    <a:pt x="866114" y="766714"/>
                    <a:pt x="883366" y="769083"/>
                    <a:pt x="898057" y="773924"/>
                  </a:cubicBezTo>
                  <a:lnTo>
                    <a:pt x="912584" y="784837"/>
                  </a:lnTo>
                  <a:lnTo>
                    <a:pt x="914772" y="802874"/>
                  </a:lnTo>
                  <a:cubicBezTo>
                    <a:pt x="902159" y="863448"/>
                    <a:pt x="834800" y="939731"/>
                    <a:pt x="737421" y="995953"/>
                  </a:cubicBezTo>
                  <a:cubicBezTo>
                    <a:pt x="640042" y="1052175"/>
                    <a:pt x="540299" y="1072368"/>
                    <a:pt x="481534" y="1053004"/>
                  </a:cubicBezTo>
                  <a:lnTo>
                    <a:pt x="467007" y="1042091"/>
                  </a:lnTo>
                  <a:lnTo>
                    <a:pt x="464819" y="1024054"/>
                  </a:lnTo>
                  <a:cubicBezTo>
                    <a:pt x="474279" y="978624"/>
                    <a:pt x="514533" y="924357"/>
                    <a:pt x="575151" y="876344"/>
                  </a:cubicBezTo>
                  <a:lnTo>
                    <a:pt x="609534" y="853068"/>
                  </a:lnTo>
                  <a:lnTo>
                    <a:pt x="594997" y="857560"/>
                  </a:lnTo>
                  <a:cubicBezTo>
                    <a:pt x="550544" y="867216"/>
                    <a:pt x="510917" y="867423"/>
                    <a:pt x="481534" y="857741"/>
                  </a:cubicBezTo>
                  <a:lnTo>
                    <a:pt x="467007" y="846828"/>
                  </a:lnTo>
                  <a:lnTo>
                    <a:pt x="464819" y="828791"/>
                  </a:lnTo>
                  <a:cubicBezTo>
                    <a:pt x="474279" y="783361"/>
                    <a:pt x="514533" y="729094"/>
                    <a:pt x="575151" y="681081"/>
                  </a:cubicBezTo>
                  <a:lnTo>
                    <a:pt x="596589" y="666568"/>
                  </a:lnTo>
                  <a:lnTo>
                    <a:pt x="594997" y="667060"/>
                  </a:lnTo>
                  <a:cubicBezTo>
                    <a:pt x="550544" y="676716"/>
                    <a:pt x="510917" y="676923"/>
                    <a:pt x="481534" y="667241"/>
                  </a:cubicBezTo>
                  <a:lnTo>
                    <a:pt x="467007" y="656328"/>
                  </a:lnTo>
                  <a:lnTo>
                    <a:pt x="464819" y="638291"/>
                  </a:lnTo>
                  <a:cubicBezTo>
                    <a:pt x="474279" y="592861"/>
                    <a:pt x="514533" y="538594"/>
                    <a:pt x="575151" y="490581"/>
                  </a:cubicBezTo>
                  <a:lnTo>
                    <a:pt x="596589" y="476068"/>
                  </a:lnTo>
                  <a:lnTo>
                    <a:pt x="594997" y="476560"/>
                  </a:lnTo>
                  <a:cubicBezTo>
                    <a:pt x="550544" y="486216"/>
                    <a:pt x="510917" y="486423"/>
                    <a:pt x="481534" y="476741"/>
                  </a:cubicBezTo>
                  <a:lnTo>
                    <a:pt x="467007" y="465828"/>
                  </a:lnTo>
                  <a:lnTo>
                    <a:pt x="464819" y="447791"/>
                  </a:lnTo>
                  <a:cubicBezTo>
                    <a:pt x="474279" y="402361"/>
                    <a:pt x="514533" y="348094"/>
                    <a:pt x="575151" y="300081"/>
                  </a:cubicBezTo>
                  <a:lnTo>
                    <a:pt x="596589" y="285568"/>
                  </a:lnTo>
                  <a:lnTo>
                    <a:pt x="594997" y="286060"/>
                  </a:lnTo>
                  <a:cubicBezTo>
                    <a:pt x="550544" y="295716"/>
                    <a:pt x="510917" y="295923"/>
                    <a:pt x="481534" y="286241"/>
                  </a:cubicBezTo>
                  <a:lnTo>
                    <a:pt x="467007" y="275328"/>
                  </a:lnTo>
                  <a:lnTo>
                    <a:pt x="464819" y="257291"/>
                  </a:lnTo>
                  <a:cubicBezTo>
                    <a:pt x="477432" y="196717"/>
                    <a:pt x="544791" y="120434"/>
                    <a:pt x="642170" y="64212"/>
                  </a:cubicBezTo>
                  <a:cubicBezTo>
                    <a:pt x="715205" y="22045"/>
                    <a:pt x="789569" y="145"/>
                    <a:pt x="846978" y="0"/>
                  </a:cubicBezTo>
                  <a:close/>
                  <a:moveTo>
                    <a:pt x="67795" y="0"/>
                  </a:moveTo>
                  <a:cubicBezTo>
                    <a:pt x="125203" y="145"/>
                    <a:pt x="199567" y="22045"/>
                    <a:pt x="272602" y="64212"/>
                  </a:cubicBezTo>
                  <a:cubicBezTo>
                    <a:pt x="369981" y="120434"/>
                    <a:pt x="437340" y="196717"/>
                    <a:pt x="449953" y="257291"/>
                  </a:cubicBezTo>
                  <a:lnTo>
                    <a:pt x="447765" y="275328"/>
                  </a:lnTo>
                  <a:lnTo>
                    <a:pt x="433238" y="286241"/>
                  </a:lnTo>
                  <a:cubicBezTo>
                    <a:pt x="403856" y="295923"/>
                    <a:pt x="364229" y="295716"/>
                    <a:pt x="319775" y="286060"/>
                  </a:cubicBezTo>
                  <a:lnTo>
                    <a:pt x="318183" y="285568"/>
                  </a:lnTo>
                  <a:lnTo>
                    <a:pt x="339621" y="300081"/>
                  </a:lnTo>
                  <a:cubicBezTo>
                    <a:pt x="400239" y="348094"/>
                    <a:pt x="440493" y="402361"/>
                    <a:pt x="449953" y="447791"/>
                  </a:cubicBezTo>
                  <a:lnTo>
                    <a:pt x="447765" y="465828"/>
                  </a:lnTo>
                  <a:lnTo>
                    <a:pt x="433238" y="476741"/>
                  </a:lnTo>
                  <a:cubicBezTo>
                    <a:pt x="403856" y="486423"/>
                    <a:pt x="364229" y="486216"/>
                    <a:pt x="319775" y="476560"/>
                  </a:cubicBezTo>
                  <a:lnTo>
                    <a:pt x="318183" y="476068"/>
                  </a:lnTo>
                  <a:lnTo>
                    <a:pt x="339621" y="490581"/>
                  </a:lnTo>
                  <a:cubicBezTo>
                    <a:pt x="400239" y="538594"/>
                    <a:pt x="440493" y="592861"/>
                    <a:pt x="449953" y="638291"/>
                  </a:cubicBezTo>
                  <a:lnTo>
                    <a:pt x="447765" y="656328"/>
                  </a:lnTo>
                  <a:lnTo>
                    <a:pt x="433238" y="667241"/>
                  </a:lnTo>
                  <a:cubicBezTo>
                    <a:pt x="403856" y="676923"/>
                    <a:pt x="364229" y="676716"/>
                    <a:pt x="319775" y="667060"/>
                  </a:cubicBezTo>
                  <a:lnTo>
                    <a:pt x="318183" y="666568"/>
                  </a:lnTo>
                  <a:lnTo>
                    <a:pt x="339621" y="681081"/>
                  </a:lnTo>
                  <a:cubicBezTo>
                    <a:pt x="400239" y="729094"/>
                    <a:pt x="440493" y="783361"/>
                    <a:pt x="449953" y="828791"/>
                  </a:cubicBezTo>
                  <a:lnTo>
                    <a:pt x="447765" y="846828"/>
                  </a:lnTo>
                  <a:lnTo>
                    <a:pt x="433238" y="857741"/>
                  </a:lnTo>
                  <a:cubicBezTo>
                    <a:pt x="403856" y="867423"/>
                    <a:pt x="364229" y="867216"/>
                    <a:pt x="319775" y="857560"/>
                  </a:cubicBezTo>
                  <a:lnTo>
                    <a:pt x="305238" y="853068"/>
                  </a:lnTo>
                  <a:lnTo>
                    <a:pt x="339621" y="876344"/>
                  </a:lnTo>
                  <a:cubicBezTo>
                    <a:pt x="400239" y="924357"/>
                    <a:pt x="440493" y="978624"/>
                    <a:pt x="449953" y="1024054"/>
                  </a:cubicBezTo>
                  <a:lnTo>
                    <a:pt x="447765" y="1042091"/>
                  </a:lnTo>
                  <a:lnTo>
                    <a:pt x="433238" y="1053004"/>
                  </a:lnTo>
                  <a:cubicBezTo>
                    <a:pt x="374473" y="1072368"/>
                    <a:pt x="274730" y="1052175"/>
                    <a:pt x="177351" y="995953"/>
                  </a:cubicBezTo>
                  <a:cubicBezTo>
                    <a:pt x="79972" y="939731"/>
                    <a:pt x="12613" y="863448"/>
                    <a:pt x="0" y="802874"/>
                  </a:cubicBezTo>
                  <a:lnTo>
                    <a:pt x="2188" y="784837"/>
                  </a:lnTo>
                  <a:lnTo>
                    <a:pt x="16715" y="773924"/>
                  </a:lnTo>
                  <a:cubicBezTo>
                    <a:pt x="31406" y="769083"/>
                    <a:pt x="48658" y="766714"/>
                    <a:pt x="67795" y="766763"/>
                  </a:cubicBezTo>
                  <a:lnTo>
                    <a:pt x="147061" y="780185"/>
                  </a:lnTo>
                  <a:lnTo>
                    <a:pt x="110332" y="755321"/>
                  </a:lnTo>
                  <a:cubicBezTo>
                    <a:pt x="49714" y="707308"/>
                    <a:pt x="9460" y="653042"/>
                    <a:pt x="0" y="607611"/>
                  </a:cubicBezTo>
                  <a:lnTo>
                    <a:pt x="2188" y="589574"/>
                  </a:lnTo>
                  <a:lnTo>
                    <a:pt x="16715" y="578661"/>
                  </a:lnTo>
                  <a:cubicBezTo>
                    <a:pt x="31406" y="573820"/>
                    <a:pt x="48658" y="571451"/>
                    <a:pt x="67795" y="571500"/>
                  </a:cubicBezTo>
                  <a:lnTo>
                    <a:pt x="137679" y="583333"/>
                  </a:lnTo>
                  <a:lnTo>
                    <a:pt x="110332" y="564821"/>
                  </a:lnTo>
                  <a:cubicBezTo>
                    <a:pt x="49714" y="516808"/>
                    <a:pt x="9460" y="462542"/>
                    <a:pt x="0" y="417111"/>
                  </a:cubicBezTo>
                  <a:lnTo>
                    <a:pt x="2188" y="399074"/>
                  </a:lnTo>
                  <a:lnTo>
                    <a:pt x="16715" y="388161"/>
                  </a:lnTo>
                  <a:cubicBezTo>
                    <a:pt x="31406" y="383320"/>
                    <a:pt x="48658" y="380951"/>
                    <a:pt x="67795" y="381000"/>
                  </a:cubicBezTo>
                  <a:lnTo>
                    <a:pt x="137679" y="392833"/>
                  </a:lnTo>
                  <a:lnTo>
                    <a:pt x="110332" y="374321"/>
                  </a:lnTo>
                  <a:cubicBezTo>
                    <a:pt x="49714" y="326308"/>
                    <a:pt x="9460" y="272042"/>
                    <a:pt x="0" y="226611"/>
                  </a:cubicBezTo>
                  <a:lnTo>
                    <a:pt x="2188" y="208574"/>
                  </a:lnTo>
                  <a:lnTo>
                    <a:pt x="16715" y="197661"/>
                  </a:lnTo>
                  <a:cubicBezTo>
                    <a:pt x="31406" y="192820"/>
                    <a:pt x="48658" y="190451"/>
                    <a:pt x="67795" y="190500"/>
                  </a:cubicBezTo>
                  <a:lnTo>
                    <a:pt x="137679" y="202333"/>
                  </a:lnTo>
                  <a:lnTo>
                    <a:pt x="110332" y="183821"/>
                  </a:lnTo>
                  <a:cubicBezTo>
                    <a:pt x="49714" y="135808"/>
                    <a:pt x="9460" y="81542"/>
                    <a:pt x="0" y="36111"/>
                  </a:cubicBezTo>
                  <a:lnTo>
                    <a:pt x="2188" y="18074"/>
                  </a:lnTo>
                  <a:lnTo>
                    <a:pt x="16715" y="7161"/>
                  </a:lnTo>
                  <a:cubicBezTo>
                    <a:pt x="31406" y="2320"/>
                    <a:pt x="48658" y="-49"/>
                    <a:pt x="67795" y="0"/>
                  </a:cubicBezTo>
                  <a:close/>
                </a:path>
              </a:pathLst>
            </a:custGeom>
            <a:solidFill>
              <a:srgbClr val="339933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432" name="フリーフォーム: 図形 431">
              <a:extLst>
                <a:ext uri="{FF2B5EF4-FFF2-40B4-BE49-F238E27FC236}">
                  <a16:creationId xmlns:a16="http://schemas.microsoft.com/office/drawing/2014/main" id="{708DE169-BE7D-471E-AA28-BBE62033F0E8}"/>
                </a:ext>
              </a:extLst>
            </p:cNvPr>
            <p:cNvSpPr/>
            <p:nvPr/>
          </p:nvSpPr>
          <p:spPr>
            <a:xfrm rot="17543835">
              <a:off x="3504099" y="3663987"/>
              <a:ext cx="224605" cy="418164"/>
            </a:xfrm>
            <a:custGeom>
              <a:avLst/>
              <a:gdLst>
                <a:gd name="connsiteX0" fmla="*/ 846978 w 914772"/>
                <a:gd name="connsiteY0" fmla="*/ 0 h 1060165"/>
                <a:gd name="connsiteX1" fmla="*/ 898057 w 914772"/>
                <a:gd name="connsiteY1" fmla="*/ 7161 h 1060165"/>
                <a:gd name="connsiteX2" fmla="*/ 912584 w 914772"/>
                <a:gd name="connsiteY2" fmla="*/ 18074 h 1060165"/>
                <a:gd name="connsiteX3" fmla="*/ 914772 w 914772"/>
                <a:gd name="connsiteY3" fmla="*/ 36111 h 1060165"/>
                <a:gd name="connsiteX4" fmla="*/ 804440 w 914772"/>
                <a:gd name="connsiteY4" fmla="*/ 183821 h 1060165"/>
                <a:gd name="connsiteX5" fmla="*/ 777094 w 914772"/>
                <a:gd name="connsiteY5" fmla="*/ 202334 h 1060165"/>
                <a:gd name="connsiteX6" fmla="*/ 846978 w 914772"/>
                <a:gd name="connsiteY6" fmla="*/ 190500 h 1060165"/>
                <a:gd name="connsiteX7" fmla="*/ 898057 w 914772"/>
                <a:gd name="connsiteY7" fmla="*/ 197661 h 1060165"/>
                <a:gd name="connsiteX8" fmla="*/ 912584 w 914772"/>
                <a:gd name="connsiteY8" fmla="*/ 208574 h 1060165"/>
                <a:gd name="connsiteX9" fmla="*/ 914772 w 914772"/>
                <a:gd name="connsiteY9" fmla="*/ 226611 h 1060165"/>
                <a:gd name="connsiteX10" fmla="*/ 804440 w 914772"/>
                <a:gd name="connsiteY10" fmla="*/ 374321 h 1060165"/>
                <a:gd name="connsiteX11" fmla="*/ 777094 w 914772"/>
                <a:gd name="connsiteY11" fmla="*/ 392834 h 1060165"/>
                <a:gd name="connsiteX12" fmla="*/ 846978 w 914772"/>
                <a:gd name="connsiteY12" fmla="*/ 381000 h 1060165"/>
                <a:gd name="connsiteX13" fmla="*/ 898057 w 914772"/>
                <a:gd name="connsiteY13" fmla="*/ 388161 h 1060165"/>
                <a:gd name="connsiteX14" fmla="*/ 912584 w 914772"/>
                <a:gd name="connsiteY14" fmla="*/ 399074 h 1060165"/>
                <a:gd name="connsiteX15" fmla="*/ 914772 w 914772"/>
                <a:gd name="connsiteY15" fmla="*/ 417111 h 1060165"/>
                <a:gd name="connsiteX16" fmla="*/ 804440 w 914772"/>
                <a:gd name="connsiteY16" fmla="*/ 564821 h 1060165"/>
                <a:gd name="connsiteX17" fmla="*/ 777094 w 914772"/>
                <a:gd name="connsiteY17" fmla="*/ 583334 h 1060165"/>
                <a:gd name="connsiteX18" fmla="*/ 846978 w 914772"/>
                <a:gd name="connsiteY18" fmla="*/ 571500 h 1060165"/>
                <a:gd name="connsiteX19" fmla="*/ 898057 w 914772"/>
                <a:gd name="connsiteY19" fmla="*/ 578661 h 1060165"/>
                <a:gd name="connsiteX20" fmla="*/ 912584 w 914772"/>
                <a:gd name="connsiteY20" fmla="*/ 589574 h 1060165"/>
                <a:gd name="connsiteX21" fmla="*/ 914772 w 914772"/>
                <a:gd name="connsiteY21" fmla="*/ 607611 h 1060165"/>
                <a:gd name="connsiteX22" fmla="*/ 804440 w 914772"/>
                <a:gd name="connsiteY22" fmla="*/ 755321 h 1060165"/>
                <a:gd name="connsiteX23" fmla="*/ 767711 w 914772"/>
                <a:gd name="connsiteY23" fmla="*/ 780185 h 1060165"/>
                <a:gd name="connsiteX24" fmla="*/ 846978 w 914772"/>
                <a:gd name="connsiteY24" fmla="*/ 766763 h 1060165"/>
                <a:gd name="connsiteX25" fmla="*/ 898057 w 914772"/>
                <a:gd name="connsiteY25" fmla="*/ 773924 h 1060165"/>
                <a:gd name="connsiteX26" fmla="*/ 912584 w 914772"/>
                <a:gd name="connsiteY26" fmla="*/ 784837 h 1060165"/>
                <a:gd name="connsiteX27" fmla="*/ 914772 w 914772"/>
                <a:gd name="connsiteY27" fmla="*/ 802874 h 1060165"/>
                <a:gd name="connsiteX28" fmla="*/ 737421 w 914772"/>
                <a:gd name="connsiteY28" fmla="*/ 995953 h 1060165"/>
                <a:gd name="connsiteX29" fmla="*/ 481534 w 914772"/>
                <a:gd name="connsiteY29" fmla="*/ 1053004 h 1060165"/>
                <a:gd name="connsiteX30" fmla="*/ 467007 w 914772"/>
                <a:gd name="connsiteY30" fmla="*/ 1042091 h 1060165"/>
                <a:gd name="connsiteX31" fmla="*/ 464819 w 914772"/>
                <a:gd name="connsiteY31" fmla="*/ 1024054 h 1060165"/>
                <a:gd name="connsiteX32" fmla="*/ 575151 w 914772"/>
                <a:gd name="connsiteY32" fmla="*/ 876344 h 1060165"/>
                <a:gd name="connsiteX33" fmla="*/ 609534 w 914772"/>
                <a:gd name="connsiteY33" fmla="*/ 853068 h 1060165"/>
                <a:gd name="connsiteX34" fmla="*/ 594997 w 914772"/>
                <a:gd name="connsiteY34" fmla="*/ 857560 h 1060165"/>
                <a:gd name="connsiteX35" fmla="*/ 481534 w 914772"/>
                <a:gd name="connsiteY35" fmla="*/ 857741 h 1060165"/>
                <a:gd name="connsiteX36" fmla="*/ 467007 w 914772"/>
                <a:gd name="connsiteY36" fmla="*/ 846828 h 1060165"/>
                <a:gd name="connsiteX37" fmla="*/ 464819 w 914772"/>
                <a:gd name="connsiteY37" fmla="*/ 828791 h 1060165"/>
                <a:gd name="connsiteX38" fmla="*/ 575151 w 914772"/>
                <a:gd name="connsiteY38" fmla="*/ 681081 h 1060165"/>
                <a:gd name="connsiteX39" fmla="*/ 596589 w 914772"/>
                <a:gd name="connsiteY39" fmla="*/ 666568 h 1060165"/>
                <a:gd name="connsiteX40" fmla="*/ 594997 w 914772"/>
                <a:gd name="connsiteY40" fmla="*/ 667060 h 1060165"/>
                <a:gd name="connsiteX41" fmla="*/ 481534 w 914772"/>
                <a:gd name="connsiteY41" fmla="*/ 667241 h 1060165"/>
                <a:gd name="connsiteX42" fmla="*/ 467007 w 914772"/>
                <a:gd name="connsiteY42" fmla="*/ 656328 h 1060165"/>
                <a:gd name="connsiteX43" fmla="*/ 464819 w 914772"/>
                <a:gd name="connsiteY43" fmla="*/ 638291 h 1060165"/>
                <a:gd name="connsiteX44" fmla="*/ 575151 w 914772"/>
                <a:gd name="connsiteY44" fmla="*/ 490581 h 1060165"/>
                <a:gd name="connsiteX45" fmla="*/ 596589 w 914772"/>
                <a:gd name="connsiteY45" fmla="*/ 476068 h 1060165"/>
                <a:gd name="connsiteX46" fmla="*/ 594997 w 914772"/>
                <a:gd name="connsiteY46" fmla="*/ 476560 h 1060165"/>
                <a:gd name="connsiteX47" fmla="*/ 481534 w 914772"/>
                <a:gd name="connsiteY47" fmla="*/ 476741 h 1060165"/>
                <a:gd name="connsiteX48" fmla="*/ 467007 w 914772"/>
                <a:gd name="connsiteY48" fmla="*/ 465828 h 1060165"/>
                <a:gd name="connsiteX49" fmla="*/ 464819 w 914772"/>
                <a:gd name="connsiteY49" fmla="*/ 447791 h 1060165"/>
                <a:gd name="connsiteX50" fmla="*/ 575151 w 914772"/>
                <a:gd name="connsiteY50" fmla="*/ 300081 h 1060165"/>
                <a:gd name="connsiteX51" fmla="*/ 596589 w 914772"/>
                <a:gd name="connsiteY51" fmla="*/ 285568 h 1060165"/>
                <a:gd name="connsiteX52" fmla="*/ 594997 w 914772"/>
                <a:gd name="connsiteY52" fmla="*/ 286060 h 1060165"/>
                <a:gd name="connsiteX53" fmla="*/ 481534 w 914772"/>
                <a:gd name="connsiteY53" fmla="*/ 286241 h 1060165"/>
                <a:gd name="connsiteX54" fmla="*/ 467007 w 914772"/>
                <a:gd name="connsiteY54" fmla="*/ 275328 h 1060165"/>
                <a:gd name="connsiteX55" fmla="*/ 464819 w 914772"/>
                <a:gd name="connsiteY55" fmla="*/ 257291 h 1060165"/>
                <a:gd name="connsiteX56" fmla="*/ 642170 w 914772"/>
                <a:gd name="connsiteY56" fmla="*/ 64212 h 1060165"/>
                <a:gd name="connsiteX57" fmla="*/ 846978 w 914772"/>
                <a:gd name="connsiteY57" fmla="*/ 0 h 1060165"/>
                <a:gd name="connsiteX58" fmla="*/ 67795 w 914772"/>
                <a:gd name="connsiteY58" fmla="*/ 0 h 1060165"/>
                <a:gd name="connsiteX59" fmla="*/ 272602 w 914772"/>
                <a:gd name="connsiteY59" fmla="*/ 64212 h 1060165"/>
                <a:gd name="connsiteX60" fmla="*/ 449953 w 914772"/>
                <a:gd name="connsiteY60" fmla="*/ 257291 h 1060165"/>
                <a:gd name="connsiteX61" fmla="*/ 447765 w 914772"/>
                <a:gd name="connsiteY61" fmla="*/ 275328 h 1060165"/>
                <a:gd name="connsiteX62" fmla="*/ 433238 w 914772"/>
                <a:gd name="connsiteY62" fmla="*/ 286241 h 1060165"/>
                <a:gd name="connsiteX63" fmla="*/ 319775 w 914772"/>
                <a:gd name="connsiteY63" fmla="*/ 286060 h 1060165"/>
                <a:gd name="connsiteX64" fmla="*/ 318183 w 914772"/>
                <a:gd name="connsiteY64" fmla="*/ 285568 h 1060165"/>
                <a:gd name="connsiteX65" fmla="*/ 339621 w 914772"/>
                <a:gd name="connsiteY65" fmla="*/ 300081 h 1060165"/>
                <a:gd name="connsiteX66" fmla="*/ 449953 w 914772"/>
                <a:gd name="connsiteY66" fmla="*/ 447791 h 1060165"/>
                <a:gd name="connsiteX67" fmla="*/ 447765 w 914772"/>
                <a:gd name="connsiteY67" fmla="*/ 465828 h 1060165"/>
                <a:gd name="connsiteX68" fmla="*/ 433238 w 914772"/>
                <a:gd name="connsiteY68" fmla="*/ 476741 h 1060165"/>
                <a:gd name="connsiteX69" fmla="*/ 319775 w 914772"/>
                <a:gd name="connsiteY69" fmla="*/ 476560 h 1060165"/>
                <a:gd name="connsiteX70" fmla="*/ 318183 w 914772"/>
                <a:gd name="connsiteY70" fmla="*/ 476068 h 1060165"/>
                <a:gd name="connsiteX71" fmla="*/ 339621 w 914772"/>
                <a:gd name="connsiteY71" fmla="*/ 490581 h 1060165"/>
                <a:gd name="connsiteX72" fmla="*/ 449953 w 914772"/>
                <a:gd name="connsiteY72" fmla="*/ 638291 h 1060165"/>
                <a:gd name="connsiteX73" fmla="*/ 447765 w 914772"/>
                <a:gd name="connsiteY73" fmla="*/ 656328 h 1060165"/>
                <a:gd name="connsiteX74" fmla="*/ 433238 w 914772"/>
                <a:gd name="connsiteY74" fmla="*/ 667241 h 1060165"/>
                <a:gd name="connsiteX75" fmla="*/ 319775 w 914772"/>
                <a:gd name="connsiteY75" fmla="*/ 667060 h 1060165"/>
                <a:gd name="connsiteX76" fmla="*/ 318183 w 914772"/>
                <a:gd name="connsiteY76" fmla="*/ 666568 h 1060165"/>
                <a:gd name="connsiteX77" fmla="*/ 339621 w 914772"/>
                <a:gd name="connsiteY77" fmla="*/ 681081 h 1060165"/>
                <a:gd name="connsiteX78" fmla="*/ 449953 w 914772"/>
                <a:gd name="connsiteY78" fmla="*/ 828791 h 1060165"/>
                <a:gd name="connsiteX79" fmla="*/ 447765 w 914772"/>
                <a:gd name="connsiteY79" fmla="*/ 846828 h 1060165"/>
                <a:gd name="connsiteX80" fmla="*/ 433238 w 914772"/>
                <a:gd name="connsiteY80" fmla="*/ 857741 h 1060165"/>
                <a:gd name="connsiteX81" fmla="*/ 319775 w 914772"/>
                <a:gd name="connsiteY81" fmla="*/ 857560 h 1060165"/>
                <a:gd name="connsiteX82" fmla="*/ 305238 w 914772"/>
                <a:gd name="connsiteY82" fmla="*/ 853068 h 1060165"/>
                <a:gd name="connsiteX83" fmla="*/ 339621 w 914772"/>
                <a:gd name="connsiteY83" fmla="*/ 876344 h 1060165"/>
                <a:gd name="connsiteX84" fmla="*/ 449953 w 914772"/>
                <a:gd name="connsiteY84" fmla="*/ 1024054 h 1060165"/>
                <a:gd name="connsiteX85" fmla="*/ 447765 w 914772"/>
                <a:gd name="connsiteY85" fmla="*/ 1042091 h 1060165"/>
                <a:gd name="connsiteX86" fmla="*/ 433238 w 914772"/>
                <a:gd name="connsiteY86" fmla="*/ 1053004 h 1060165"/>
                <a:gd name="connsiteX87" fmla="*/ 177351 w 914772"/>
                <a:gd name="connsiteY87" fmla="*/ 995953 h 1060165"/>
                <a:gd name="connsiteX88" fmla="*/ 0 w 914772"/>
                <a:gd name="connsiteY88" fmla="*/ 802874 h 1060165"/>
                <a:gd name="connsiteX89" fmla="*/ 2188 w 914772"/>
                <a:gd name="connsiteY89" fmla="*/ 784837 h 1060165"/>
                <a:gd name="connsiteX90" fmla="*/ 16715 w 914772"/>
                <a:gd name="connsiteY90" fmla="*/ 773924 h 1060165"/>
                <a:gd name="connsiteX91" fmla="*/ 67795 w 914772"/>
                <a:gd name="connsiteY91" fmla="*/ 766763 h 1060165"/>
                <a:gd name="connsiteX92" fmla="*/ 147061 w 914772"/>
                <a:gd name="connsiteY92" fmla="*/ 780185 h 1060165"/>
                <a:gd name="connsiteX93" fmla="*/ 110332 w 914772"/>
                <a:gd name="connsiteY93" fmla="*/ 755321 h 1060165"/>
                <a:gd name="connsiteX94" fmla="*/ 0 w 914772"/>
                <a:gd name="connsiteY94" fmla="*/ 607611 h 1060165"/>
                <a:gd name="connsiteX95" fmla="*/ 2188 w 914772"/>
                <a:gd name="connsiteY95" fmla="*/ 589574 h 1060165"/>
                <a:gd name="connsiteX96" fmla="*/ 16715 w 914772"/>
                <a:gd name="connsiteY96" fmla="*/ 578661 h 1060165"/>
                <a:gd name="connsiteX97" fmla="*/ 67795 w 914772"/>
                <a:gd name="connsiteY97" fmla="*/ 571500 h 1060165"/>
                <a:gd name="connsiteX98" fmla="*/ 137679 w 914772"/>
                <a:gd name="connsiteY98" fmla="*/ 583333 h 1060165"/>
                <a:gd name="connsiteX99" fmla="*/ 110332 w 914772"/>
                <a:gd name="connsiteY99" fmla="*/ 564821 h 1060165"/>
                <a:gd name="connsiteX100" fmla="*/ 0 w 914772"/>
                <a:gd name="connsiteY100" fmla="*/ 417111 h 1060165"/>
                <a:gd name="connsiteX101" fmla="*/ 2188 w 914772"/>
                <a:gd name="connsiteY101" fmla="*/ 399074 h 1060165"/>
                <a:gd name="connsiteX102" fmla="*/ 16715 w 914772"/>
                <a:gd name="connsiteY102" fmla="*/ 388161 h 1060165"/>
                <a:gd name="connsiteX103" fmla="*/ 67795 w 914772"/>
                <a:gd name="connsiteY103" fmla="*/ 381000 h 1060165"/>
                <a:gd name="connsiteX104" fmla="*/ 137679 w 914772"/>
                <a:gd name="connsiteY104" fmla="*/ 392833 h 1060165"/>
                <a:gd name="connsiteX105" fmla="*/ 110332 w 914772"/>
                <a:gd name="connsiteY105" fmla="*/ 374321 h 1060165"/>
                <a:gd name="connsiteX106" fmla="*/ 0 w 914772"/>
                <a:gd name="connsiteY106" fmla="*/ 226611 h 1060165"/>
                <a:gd name="connsiteX107" fmla="*/ 2188 w 914772"/>
                <a:gd name="connsiteY107" fmla="*/ 208574 h 1060165"/>
                <a:gd name="connsiteX108" fmla="*/ 16715 w 914772"/>
                <a:gd name="connsiteY108" fmla="*/ 197661 h 1060165"/>
                <a:gd name="connsiteX109" fmla="*/ 67795 w 914772"/>
                <a:gd name="connsiteY109" fmla="*/ 190500 h 1060165"/>
                <a:gd name="connsiteX110" fmla="*/ 137679 w 914772"/>
                <a:gd name="connsiteY110" fmla="*/ 202333 h 1060165"/>
                <a:gd name="connsiteX111" fmla="*/ 110332 w 914772"/>
                <a:gd name="connsiteY111" fmla="*/ 183821 h 1060165"/>
                <a:gd name="connsiteX112" fmla="*/ 0 w 914772"/>
                <a:gd name="connsiteY112" fmla="*/ 36111 h 1060165"/>
                <a:gd name="connsiteX113" fmla="*/ 2188 w 914772"/>
                <a:gd name="connsiteY113" fmla="*/ 18074 h 1060165"/>
                <a:gd name="connsiteX114" fmla="*/ 16715 w 914772"/>
                <a:gd name="connsiteY114" fmla="*/ 7161 h 1060165"/>
                <a:gd name="connsiteX115" fmla="*/ 67795 w 914772"/>
                <a:gd name="connsiteY115" fmla="*/ 0 h 106016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  <a:cxn ang="0">
                  <a:pos x="connsiteX55" y="connsiteY55"/>
                </a:cxn>
                <a:cxn ang="0">
                  <a:pos x="connsiteX56" y="connsiteY56"/>
                </a:cxn>
                <a:cxn ang="0">
                  <a:pos x="connsiteX57" y="connsiteY57"/>
                </a:cxn>
                <a:cxn ang="0">
                  <a:pos x="connsiteX58" y="connsiteY58"/>
                </a:cxn>
                <a:cxn ang="0">
                  <a:pos x="connsiteX59" y="connsiteY59"/>
                </a:cxn>
                <a:cxn ang="0">
                  <a:pos x="connsiteX60" y="connsiteY60"/>
                </a:cxn>
                <a:cxn ang="0">
                  <a:pos x="connsiteX61" y="connsiteY61"/>
                </a:cxn>
                <a:cxn ang="0">
                  <a:pos x="connsiteX62" y="connsiteY62"/>
                </a:cxn>
                <a:cxn ang="0">
                  <a:pos x="connsiteX63" y="connsiteY63"/>
                </a:cxn>
                <a:cxn ang="0">
                  <a:pos x="connsiteX64" y="connsiteY64"/>
                </a:cxn>
                <a:cxn ang="0">
                  <a:pos x="connsiteX65" y="connsiteY65"/>
                </a:cxn>
                <a:cxn ang="0">
                  <a:pos x="connsiteX66" y="connsiteY66"/>
                </a:cxn>
                <a:cxn ang="0">
                  <a:pos x="connsiteX67" y="connsiteY67"/>
                </a:cxn>
                <a:cxn ang="0">
                  <a:pos x="connsiteX68" y="connsiteY68"/>
                </a:cxn>
                <a:cxn ang="0">
                  <a:pos x="connsiteX69" y="connsiteY69"/>
                </a:cxn>
                <a:cxn ang="0">
                  <a:pos x="connsiteX70" y="connsiteY70"/>
                </a:cxn>
                <a:cxn ang="0">
                  <a:pos x="connsiteX71" y="connsiteY71"/>
                </a:cxn>
                <a:cxn ang="0">
                  <a:pos x="connsiteX72" y="connsiteY72"/>
                </a:cxn>
                <a:cxn ang="0">
                  <a:pos x="connsiteX73" y="connsiteY73"/>
                </a:cxn>
                <a:cxn ang="0">
                  <a:pos x="connsiteX74" y="connsiteY74"/>
                </a:cxn>
                <a:cxn ang="0">
                  <a:pos x="connsiteX75" y="connsiteY75"/>
                </a:cxn>
                <a:cxn ang="0">
                  <a:pos x="connsiteX76" y="connsiteY76"/>
                </a:cxn>
                <a:cxn ang="0">
                  <a:pos x="connsiteX77" y="connsiteY77"/>
                </a:cxn>
                <a:cxn ang="0">
                  <a:pos x="connsiteX78" y="connsiteY78"/>
                </a:cxn>
                <a:cxn ang="0">
                  <a:pos x="connsiteX79" y="connsiteY79"/>
                </a:cxn>
                <a:cxn ang="0">
                  <a:pos x="connsiteX80" y="connsiteY80"/>
                </a:cxn>
                <a:cxn ang="0">
                  <a:pos x="connsiteX81" y="connsiteY81"/>
                </a:cxn>
                <a:cxn ang="0">
                  <a:pos x="connsiteX82" y="connsiteY82"/>
                </a:cxn>
                <a:cxn ang="0">
                  <a:pos x="connsiteX83" y="connsiteY83"/>
                </a:cxn>
                <a:cxn ang="0">
                  <a:pos x="connsiteX84" y="connsiteY84"/>
                </a:cxn>
                <a:cxn ang="0">
                  <a:pos x="connsiteX85" y="connsiteY85"/>
                </a:cxn>
                <a:cxn ang="0">
                  <a:pos x="connsiteX86" y="connsiteY86"/>
                </a:cxn>
                <a:cxn ang="0">
                  <a:pos x="connsiteX87" y="connsiteY87"/>
                </a:cxn>
                <a:cxn ang="0">
                  <a:pos x="connsiteX88" y="connsiteY88"/>
                </a:cxn>
                <a:cxn ang="0">
                  <a:pos x="connsiteX89" y="connsiteY89"/>
                </a:cxn>
                <a:cxn ang="0">
                  <a:pos x="connsiteX90" y="connsiteY90"/>
                </a:cxn>
                <a:cxn ang="0">
                  <a:pos x="connsiteX91" y="connsiteY91"/>
                </a:cxn>
                <a:cxn ang="0">
                  <a:pos x="connsiteX92" y="connsiteY92"/>
                </a:cxn>
                <a:cxn ang="0">
                  <a:pos x="connsiteX93" y="connsiteY93"/>
                </a:cxn>
                <a:cxn ang="0">
                  <a:pos x="connsiteX94" y="connsiteY94"/>
                </a:cxn>
                <a:cxn ang="0">
                  <a:pos x="connsiteX95" y="connsiteY95"/>
                </a:cxn>
                <a:cxn ang="0">
                  <a:pos x="connsiteX96" y="connsiteY96"/>
                </a:cxn>
                <a:cxn ang="0">
                  <a:pos x="connsiteX97" y="connsiteY97"/>
                </a:cxn>
                <a:cxn ang="0">
                  <a:pos x="connsiteX98" y="connsiteY98"/>
                </a:cxn>
                <a:cxn ang="0">
                  <a:pos x="connsiteX99" y="connsiteY99"/>
                </a:cxn>
                <a:cxn ang="0">
                  <a:pos x="connsiteX100" y="connsiteY100"/>
                </a:cxn>
                <a:cxn ang="0">
                  <a:pos x="connsiteX101" y="connsiteY101"/>
                </a:cxn>
                <a:cxn ang="0">
                  <a:pos x="connsiteX102" y="connsiteY102"/>
                </a:cxn>
                <a:cxn ang="0">
                  <a:pos x="connsiteX103" y="connsiteY103"/>
                </a:cxn>
                <a:cxn ang="0">
                  <a:pos x="connsiteX104" y="connsiteY104"/>
                </a:cxn>
                <a:cxn ang="0">
                  <a:pos x="connsiteX105" y="connsiteY105"/>
                </a:cxn>
                <a:cxn ang="0">
                  <a:pos x="connsiteX106" y="connsiteY106"/>
                </a:cxn>
                <a:cxn ang="0">
                  <a:pos x="connsiteX107" y="connsiteY107"/>
                </a:cxn>
                <a:cxn ang="0">
                  <a:pos x="connsiteX108" y="connsiteY108"/>
                </a:cxn>
                <a:cxn ang="0">
                  <a:pos x="connsiteX109" y="connsiteY109"/>
                </a:cxn>
                <a:cxn ang="0">
                  <a:pos x="connsiteX110" y="connsiteY110"/>
                </a:cxn>
                <a:cxn ang="0">
                  <a:pos x="connsiteX111" y="connsiteY111"/>
                </a:cxn>
                <a:cxn ang="0">
                  <a:pos x="connsiteX112" y="connsiteY112"/>
                </a:cxn>
                <a:cxn ang="0">
                  <a:pos x="connsiteX113" y="connsiteY113"/>
                </a:cxn>
                <a:cxn ang="0">
                  <a:pos x="connsiteX114" y="connsiteY114"/>
                </a:cxn>
                <a:cxn ang="0">
                  <a:pos x="connsiteX115" y="connsiteY115"/>
                </a:cxn>
              </a:cxnLst>
              <a:rect l="l" t="t" r="r" b="b"/>
              <a:pathLst>
                <a:path w="914772" h="1060165">
                  <a:moveTo>
                    <a:pt x="846978" y="0"/>
                  </a:moveTo>
                  <a:cubicBezTo>
                    <a:pt x="866114" y="-49"/>
                    <a:pt x="883366" y="2320"/>
                    <a:pt x="898057" y="7161"/>
                  </a:cubicBezTo>
                  <a:lnTo>
                    <a:pt x="912584" y="18074"/>
                  </a:lnTo>
                  <a:lnTo>
                    <a:pt x="914772" y="36111"/>
                  </a:lnTo>
                  <a:cubicBezTo>
                    <a:pt x="905312" y="81542"/>
                    <a:pt x="865058" y="135808"/>
                    <a:pt x="804440" y="183821"/>
                  </a:cubicBezTo>
                  <a:lnTo>
                    <a:pt x="777094" y="202334"/>
                  </a:lnTo>
                  <a:lnTo>
                    <a:pt x="846978" y="190500"/>
                  </a:lnTo>
                  <a:cubicBezTo>
                    <a:pt x="866114" y="190451"/>
                    <a:pt x="883366" y="192820"/>
                    <a:pt x="898057" y="197661"/>
                  </a:cubicBezTo>
                  <a:lnTo>
                    <a:pt x="912584" y="208574"/>
                  </a:lnTo>
                  <a:lnTo>
                    <a:pt x="914772" y="226611"/>
                  </a:lnTo>
                  <a:cubicBezTo>
                    <a:pt x="905312" y="272042"/>
                    <a:pt x="865058" y="326308"/>
                    <a:pt x="804440" y="374321"/>
                  </a:cubicBezTo>
                  <a:lnTo>
                    <a:pt x="777094" y="392834"/>
                  </a:lnTo>
                  <a:lnTo>
                    <a:pt x="846978" y="381000"/>
                  </a:lnTo>
                  <a:cubicBezTo>
                    <a:pt x="866114" y="380951"/>
                    <a:pt x="883366" y="383320"/>
                    <a:pt x="898057" y="388161"/>
                  </a:cubicBezTo>
                  <a:lnTo>
                    <a:pt x="912584" y="399074"/>
                  </a:lnTo>
                  <a:lnTo>
                    <a:pt x="914772" y="417111"/>
                  </a:lnTo>
                  <a:cubicBezTo>
                    <a:pt x="905312" y="462542"/>
                    <a:pt x="865058" y="516808"/>
                    <a:pt x="804440" y="564821"/>
                  </a:cubicBezTo>
                  <a:lnTo>
                    <a:pt x="777094" y="583334"/>
                  </a:lnTo>
                  <a:lnTo>
                    <a:pt x="846978" y="571500"/>
                  </a:lnTo>
                  <a:cubicBezTo>
                    <a:pt x="866114" y="571451"/>
                    <a:pt x="883366" y="573820"/>
                    <a:pt x="898057" y="578661"/>
                  </a:cubicBezTo>
                  <a:lnTo>
                    <a:pt x="912584" y="589574"/>
                  </a:lnTo>
                  <a:lnTo>
                    <a:pt x="914772" y="607611"/>
                  </a:lnTo>
                  <a:cubicBezTo>
                    <a:pt x="905312" y="653042"/>
                    <a:pt x="865058" y="707308"/>
                    <a:pt x="804440" y="755321"/>
                  </a:cubicBezTo>
                  <a:lnTo>
                    <a:pt x="767711" y="780185"/>
                  </a:lnTo>
                  <a:lnTo>
                    <a:pt x="846978" y="766763"/>
                  </a:lnTo>
                  <a:cubicBezTo>
                    <a:pt x="866114" y="766714"/>
                    <a:pt x="883366" y="769083"/>
                    <a:pt x="898057" y="773924"/>
                  </a:cubicBezTo>
                  <a:lnTo>
                    <a:pt x="912584" y="784837"/>
                  </a:lnTo>
                  <a:lnTo>
                    <a:pt x="914772" y="802874"/>
                  </a:lnTo>
                  <a:cubicBezTo>
                    <a:pt x="902159" y="863448"/>
                    <a:pt x="834800" y="939731"/>
                    <a:pt x="737421" y="995953"/>
                  </a:cubicBezTo>
                  <a:cubicBezTo>
                    <a:pt x="640042" y="1052175"/>
                    <a:pt x="540299" y="1072368"/>
                    <a:pt x="481534" y="1053004"/>
                  </a:cubicBezTo>
                  <a:lnTo>
                    <a:pt x="467007" y="1042091"/>
                  </a:lnTo>
                  <a:lnTo>
                    <a:pt x="464819" y="1024054"/>
                  </a:lnTo>
                  <a:cubicBezTo>
                    <a:pt x="474279" y="978624"/>
                    <a:pt x="514533" y="924357"/>
                    <a:pt x="575151" y="876344"/>
                  </a:cubicBezTo>
                  <a:lnTo>
                    <a:pt x="609534" y="853068"/>
                  </a:lnTo>
                  <a:lnTo>
                    <a:pt x="594997" y="857560"/>
                  </a:lnTo>
                  <a:cubicBezTo>
                    <a:pt x="550544" y="867216"/>
                    <a:pt x="510917" y="867423"/>
                    <a:pt x="481534" y="857741"/>
                  </a:cubicBezTo>
                  <a:lnTo>
                    <a:pt x="467007" y="846828"/>
                  </a:lnTo>
                  <a:lnTo>
                    <a:pt x="464819" y="828791"/>
                  </a:lnTo>
                  <a:cubicBezTo>
                    <a:pt x="474279" y="783361"/>
                    <a:pt x="514533" y="729094"/>
                    <a:pt x="575151" y="681081"/>
                  </a:cubicBezTo>
                  <a:lnTo>
                    <a:pt x="596589" y="666568"/>
                  </a:lnTo>
                  <a:lnTo>
                    <a:pt x="594997" y="667060"/>
                  </a:lnTo>
                  <a:cubicBezTo>
                    <a:pt x="550544" y="676716"/>
                    <a:pt x="510917" y="676923"/>
                    <a:pt x="481534" y="667241"/>
                  </a:cubicBezTo>
                  <a:lnTo>
                    <a:pt x="467007" y="656328"/>
                  </a:lnTo>
                  <a:lnTo>
                    <a:pt x="464819" y="638291"/>
                  </a:lnTo>
                  <a:cubicBezTo>
                    <a:pt x="474279" y="592861"/>
                    <a:pt x="514533" y="538594"/>
                    <a:pt x="575151" y="490581"/>
                  </a:cubicBezTo>
                  <a:lnTo>
                    <a:pt x="596589" y="476068"/>
                  </a:lnTo>
                  <a:lnTo>
                    <a:pt x="594997" y="476560"/>
                  </a:lnTo>
                  <a:cubicBezTo>
                    <a:pt x="550544" y="486216"/>
                    <a:pt x="510917" y="486423"/>
                    <a:pt x="481534" y="476741"/>
                  </a:cubicBezTo>
                  <a:lnTo>
                    <a:pt x="467007" y="465828"/>
                  </a:lnTo>
                  <a:lnTo>
                    <a:pt x="464819" y="447791"/>
                  </a:lnTo>
                  <a:cubicBezTo>
                    <a:pt x="474279" y="402361"/>
                    <a:pt x="514533" y="348094"/>
                    <a:pt x="575151" y="300081"/>
                  </a:cubicBezTo>
                  <a:lnTo>
                    <a:pt x="596589" y="285568"/>
                  </a:lnTo>
                  <a:lnTo>
                    <a:pt x="594997" y="286060"/>
                  </a:lnTo>
                  <a:cubicBezTo>
                    <a:pt x="550544" y="295716"/>
                    <a:pt x="510917" y="295923"/>
                    <a:pt x="481534" y="286241"/>
                  </a:cubicBezTo>
                  <a:lnTo>
                    <a:pt x="467007" y="275328"/>
                  </a:lnTo>
                  <a:lnTo>
                    <a:pt x="464819" y="257291"/>
                  </a:lnTo>
                  <a:cubicBezTo>
                    <a:pt x="477432" y="196717"/>
                    <a:pt x="544791" y="120434"/>
                    <a:pt x="642170" y="64212"/>
                  </a:cubicBezTo>
                  <a:cubicBezTo>
                    <a:pt x="715205" y="22045"/>
                    <a:pt x="789569" y="145"/>
                    <a:pt x="846978" y="0"/>
                  </a:cubicBezTo>
                  <a:close/>
                  <a:moveTo>
                    <a:pt x="67795" y="0"/>
                  </a:moveTo>
                  <a:cubicBezTo>
                    <a:pt x="125203" y="145"/>
                    <a:pt x="199567" y="22045"/>
                    <a:pt x="272602" y="64212"/>
                  </a:cubicBezTo>
                  <a:cubicBezTo>
                    <a:pt x="369981" y="120434"/>
                    <a:pt x="437340" y="196717"/>
                    <a:pt x="449953" y="257291"/>
                  </a:cubicBezTo>
                  <a:lnTo>
                    <a:pt x="447765" y="275328"/>
                  </a:lnTo>
                  <a:lnTo>
                    <a:pt x="433238" y="286241"/>
                  </a:lnTo>
                  <a:cubicBezTo>
                    <a:pt x="403856" y="295923"/>
                    <a:pt x="364229" y="295716"/>
                    <a:pt x="319775" y="286060"/>
                  </a:cubicBezTo>
                  <a:lnTo>
                    <a:pt x="318183" y="285568"/>
                  </a:lnTo>
                  <a:lnTo>
                    <a:pt x="339621" y="300081"/>
                  </a:lnTo>
                  <a:cubicBezTo>
                    <a:pt x="400239" y="348094"/>
                    <a:pt x="440493" y="402361"/>
                    <a:pt x="449953" y="447791"/>
                  </a:cubicBezTo>
                  <a:lnTo>
                    <a:pt x="447765" y="465828"/>
                  </a:lnTo>
                  <a:lnTo>
                    <a:pt x="433238" y="476741"/>
                  </a:lnTo>
                  <a:cubicBezTo>
                    <a:pt x="403856" y="486423"/>
                    <a:pt x="364229" y="486216"/>
                    <a:pt x="319775" y="476560"/>
                  </a:cubicBezTo>
                  <a:lnTo>
                    <a:pt x="318183" y="476068"/>
                  </a:lnTo>
                  <a:lnTo>
                    <a:pt x="339621" y="490581"/>
                  </a:lnTo>
                  <a:cubicBezTo>
                    <a:pt x="400239" y="538594"/>
                    <a:pt x="440493" y="592861"/>
                    <a:pt x="449953" y="638291"/>
                  </a:cubicBezTo>
                  <a:lnTo>
                    <a:pt x="447765" y="656328"/>
                  </a:lnTo>
                  <a:lnTo>
                    <a:pt x="433238" y="667241"/>
                  </a:lnTo>
                  <a:cubicBezTo>
                    <a:pt x="403856" y="676923"/>
                    <a:pt x="364229" y="676716"/>
                    <a:pt x="319775" y="667060"/>
                  </a:cubicBezTo>
                  <a:lnTo>
                    <a:pt x="318183" y="666568"/>
                  </a:lnTo>
                  <a:lnTo>
                    <a:pt x="339621" y="681081"/>
                  </a:lnTo>
                  <a:cubicBezTo>
                    <a:pt x="400239" y="729094"/>
                    <a:pt x="440493" y="783361"/>
                    <a:pt x="449953" y="828791"/>
                  </a:cubicBezTo>
                  <a:lnTo>
                    <a:pt x="447765" y="846828"/>
                  </a:lnTo>
                  <a:lnTo>
                    <a:pt x="433238" y="857741"/>
                  </a:lnTo>
                  <a:cubicBezTo>
                    <a:pt x="403856" y="867423"/>
                    <a:pt x="364229" y="867216"/>
                    <a:pt x="319775" y="857560"/>
                  </a:cubicBezTo>
                  <a:lnTo>
                    <a:pt x="305238" y="853068"/>
                  </a:lnTo>
                  <a:lnTo>
                    <a:pt x="339621" y="876344"/>
                  </a:lnTo>
                  <a:cubicBezTo>
                    <a:pt x="400239" y="924357"/>
                    <a:pt x="440493" y="978624"/>
                    <a:pt x="449953" y="1024054"/>
                  </a:cubicBezTo>
                  <a:lnTo>
                    <a:pt x="447765" y="1042091"/>
                  </a:lnTo>
                  <a:lnTo>
                    <a:pt x="433238" y="1053004"/>
                  </a:lnTo>
                  <a:cubicBezTo>
                    <a:pt x="374473" y="1072368"/>
                    <a:pt x="274730" y="1052175"/>
                    <a:pt x="177351" y="995953"/>
                  </a:cubicBezTo>
                  <a:cubicBezTo>
                    <a:pt x="79972" y="939731"/>
                    <a:pt x="12613" y="863448"/>
                    <a:pt x="0" y="802874"/>
                  </a:cubicBezTo>
                  <a:lnTo>
                    <a:pt x="2188" y="784837"/>
                  </a:lnTo>
                  <a:lnTo>
                    <a:pt x="16715" y="773924"/>
                  </a:lnTo>
                  <a:cubicBezTo>
                    <a:pt x="31406" y="769083"/>
                    <a:pt x="48658" y="766714"/>
                    <a:pt x="67795" y="766763"/>
                  </a:cubicBezTo>
                  <a:lnTo>
                    <a:pt x="147061" y="780185"/>
                  </a:lnTo>
                  <a:lnTo>
                    <a:pt x="110332" y="755321"/>
                  </a:lnTo>
                  <a:cubicBezTo>
                    <a:pt x="49714" y="707308"/>
                    <a:pt x="9460" y="653042"/>
                    <a:pt x="0" y="607611"/>
                  </a:cubicBezTo>
                  <a:lnTo>
                    <a:pt x="2188" y="589574"/>
                  </a:lnTo>
                  <a:lnTo>
                    <a:pt x="16715" y="578661"/>
                  </a:lnTo>
                  <a:cubicBezTo>
                    <a:pt x="31406" y="573820"/>
                    <a:pt x="48658" y="571451"/>
                    <a:pt x="67795" y="571500"/>
                  </a:cubicBezTo>
                  <a:lnTo>
                    <a:pt x="137679" y="583333"/>
                  </a:lnTo>
                  <a:lnTo>
                    <a:pt x="110332" y="564821"/>
                  </a:lnTo>
                  <a:cubicBezTo>
                    <a:pt x="49714" y="516808"/>
                    <a:pt x="9460" y="462542"/>
                    <a:pt x="0" y="417111"/>
                  </a:cubicBezTo>
                  <a:lnTo>
                    <a:pt x="2188" y="399074"/>
                  </a:lnTo>
                  <a:lnTo>
                    <a:pt x="16715" y="388161"/>
                  </a:lnTo>
                  <a:cubicBezTo>
                    <a:pt x="31406" y="383320"/>
                    <a:pt x="48658" y="380951"/>
                    <a:pt x="67795" y="381000"/>
                  </a:cubicBezTo>
                  <a:lnTo>
                    <a:pt x="137679" y="392833"/>
                  </a:lnTo>
                  <a:lnTo>
                    <a:pt x="110332" y="374321"/>
                  </a:lnTo>
                  <a:cubicBezTo>
                    <a:pt x="49714" y="326308"/>
                    <a:pt x="9460" y="272042"/>
                    <a:pt x="0" y="226611"/>
                  </a:cubicBezTo>
                  <a:lnTo>
                    <a:pt x="2188" y="208574"/>
                  </a:lnTo>
                  <a:lnTo>
                    <a:pt x="16715" y="197661"/>
                  </a:lnTo>
                  <a:cubicBezTo>
                    <a:pt x="31406" y="192820"/>
                    <a:pt x="48658" y="190451"/>
                    <a:pt x="67795" y="190500"/>
                  </a:cubicBezTo>
                  <a:lnTo>
                    <a:pt x="137679" y="202333"/>
                  </a:lnTo>
                  <a:lnTo>
                    <a:pt x="110332" y="183821"/>
                  </a:lnTo>
                  <a:cubicBezTo>
                    <a:pt x="49714" y="135808"/>
                    <a:pt x="9460" y="81542"/>
                    <a:pt x="0" y="36111"/>
                  </a:cubicBezTo>
                  <a:lnTo>
                    <a:pt x="2188" y="18074"/>
                  </a:lnTo>
                  <a:lnTo>
                    <a:pt x="16715" y="7161"/>
                  </a:lnTo>
                  <a:cubicBezTo>
                    <a:pt x="31406" y="2320"/>
                    <a:pt x="48658" y="-49"/>
                    <a:pt x="67795" y="0"/>
                  </a:cubicBezTo>
                  <a:close/>
                </a:path>
              </a:pathLst>
            </a:custGeom>
            <a:solidFill>
              <a:srgbClr val="339933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433" name="フリーフォーム: 図形 432">
              <a:extLst>
                <a:ext uri="{FF2B5EF4-FFF2-40B4-BE49-F238E27FC236}">
                  <a16:creationId xmlns:a16="http://schemas.microsoft.com/office/drawing/2014/main" id="{B50FBD2D-6B92-4B9E-BEFA-4625E3D8FF96}"/>
                </a:ext>
              </a:extLst>
            </p:cNvPr>
            <p:cNvSpPr/>
            <p:nvPr/>
          </p:nvSpPr>
          <p:spPr>
            <a:xfrm rot="18630584">
              <a:off x="3548326" y="3438924"/>
              <a:ext cx="224605" cy="418164"/>
            </a:xfrm>
            <a:custGeom>
              <a:avLst/>
              <a:gdLst>
                <a:gd name="connsiteX0" fmla="*/ 846978 w 914772"/>
                <a:gd name="connsiteY0" fmla="*/ 0 h 1060165"/>
                <a:gd name="connsiteX1" fmla="*/ 898057 w 914772"/>
                <a:gd name="connsiteY1" fmla="*/ 7161 h 1060165"/>
                <a:gd name="connsiteX2" fmla="*/ 912584 w 914772"/>
                <a:gd name="connsiteY2" fmla="*/ 18074 h 1060165"/>
                <a:gd name="connsiteX3" fmla="*/ 914772 w 914772"/>
                <a:gd name="connsiteY3" fmla="*/ 36111 h 1060165"/>
                <a:gd name="connsiteX4" fmla="*/ 804440 w 914772"/>
                <a:gd name="connsiteY4" fmla="*/ 183821 h 1060165"/>
                <a:gd name="connsiteX5" fmla="*/ 777094 w 914772"/>
                <a:gd name="connsiteY5" fmla="*/ 202334 h 1060165"/>
                <a:gd name="connsiteX6" fmla="*/ 846978 w 914772"/>
                <a:gd name="connsiteY6" fmla="*/ 190500 h 1060165"/>
                <a:gd name="connsiteX7" fmla="*/ 898057 w 914772"/>
                <a:gd name="connsiteY7" fmla="*/ 197661 h 1060165"/>
                <a:gd name="connsiteX8" fmla="*/ 912584 w 914772"/>
                <a:gd name="connsiteY8" fmla="*/ 208574 h 1060165"/>
                <a:gd name="connsiteX9" fmla="*/ 914772 w 914772"/>
                <a:gd name="connsiteY9" fmla="*/ 226611 h 1060165"/>
                <a:gd name="connsiteX10" fmla="*/ 804440 w 914772"/>
                <a:gd name="connsiteY10" fmla="*/ 374321 h 1060165"/>
                <a:gd name="connsiteX11" fmla="*/ 777094 w 914772"/>
                <a:gd name="connsiteY11" fmla="*/ 392834 h 1060165"/>
                <a:gd name="connsiteX12" fmla="*/ 846978 w 914772"/>
                <a:gd name="connsiteY12" fmla="*/ 381000 h 1060165"/>
                <a:gd name="connsiteX13" fmla="*/ 898057 w 914772"/>
                <a:gd name="connsiteY13" fmla="*/ 388161 h 1060165"/>
                <a:gd name="connsiteX14" fmla="*/ 912584 w 914772"/>
                <a:gd name="connsiteY14" fmla="*/ 399074 h 1060165"/>
                <a:gd name="connsiteX15" fmla="*/ 914772 w 914772"/>
                <a:gd name="connsiteY15" fmla="*/ 417111 h 1060165"/>
                <a:gd name="connsiteX16" fmla="*/ 804440 w 914772"/>
                <a:gd name="connsiteY16" fmla="*/ 564821 h 1060165"/>
                <a:gd name="connsiteX17" fmla="*/ 777094 w 914772"/>
                <a:gd name="connsiteY17" fmla="*/ 583334 h 1060165"/>
                <a:gd name="connsiteX18" fmla="*/ 846978 w 914772"/>
                <a:gd name="connsiteY18" fmla="*/ 571500 h 1060165"/>
                <a:gd name="connsiteX19" fmla="*/ 898057 w 914772"/>
                <a:gd name="connsiteY19" fmla="*/ 578661 h 1060165"/>
                <a:gd name="connsiteX20" fmla="*/ 912584 w 914772"/>
                <a:gd name="connsiteY20" fmla="*/ 589574 h 1060165"/>
                <a:gd name="connsiteX21" fmla="*/ 914772 w 914772"/>
                <a:gd name="connsiteY21" fmla="*/ 607611 h 1060165"/>
                <a:gd name="connsiteX22" fmla="*/ 804440 w 914772"/>
                <a:gd name="connsiteY22" fmla="*/ 755321 h 1060165"/>
                <a:gd name="connsiteX23" fmla="*/ 767711 w 914772"/>
                <a:gd name="connsiteY23" fmla="*/ 780185 h 1060165"/>
                <a:gd name="connsiteX24" fmla="*/ 846978 w 914772"/>
                <a:gd name="connsiteY24" fmla="*/ 766763 h 1060165"/>
                <a:gd name="connsiteX25" fmla="*/ 898057 w 914772"/>
                <a:gd name="connsiteY25" fmla="*/ 773924 h 1060165"/>
                <a:gd name="connsiteX26" fmla="*/ 912584 w 914772"/>
                <a:gd name="connsiteY26" fmla="*/ 784837 h 1060165"/>
                <a:gd name="connsiteX27" fmla="*/ 914772 w 914772"/>
                <a:gd name="connsiteY27" fmla="*/ 802874 h 1060165"/>
                <a:gd name="connsiteX28" fmla="*/ 737421 w 914772"/>
                <a:gd name="connsiteY28" fmla="*/ 995953 h 1060165"/>
                <a:gd name="connsiteX29" fmla="*/ 481534 w 914772"/>
                <a:gd name="connsiteY29" fmla="*/ 1053004 h 1060165"/>
                <a:gd name="connsiteX30" fmla="*/ 467007 w 914772"/>
                <a:gd name="connsiteY30" fmla="*/ 1042091 h 1060165"/>
                <a:gd name="connsiteX31" fmla="*/ 464819 w 914772"/>
                <a:gd name="connsiteY31" fmla="*/ 1024054 h 1060165"/>
                <a:gd name="connsiteX32" fmla="*/ 575151 w 914772"/>
                <a:gd name="connsiteY32" fmla="*/ 876344 h 1060165"/>
                <a:gd name="connsiteX33" fmla="*/ 609534 w 914772"/>
                <a:gd name="connsiteY33" fmla="*/ 853068 h 1060165"/>
                <a:gd name="connsiteX34" fmla="*/ 594997 w 914772"/>
                <a:gd name="connsiteY34" fmla="*/ 857560 h 1060165"/>
                <a:gd name="connsiteX35" fmla="*/ 481534 w 914772"/>
                <a:gd name="connsiteY35" fmla="*/ 857741 h 1060165"/>
                <a:gd name="connsiteX36" fmla="*/ 467007 w 914772"/>
                <a:gd name="connsiteY36" fmla="*/ 846828 h 1060165"/>
                <a:gd name="connsiteX37" fmla="*/ 464819 w 914772"/>
                <a:gd name="connsiteY37" fmla="*/ 828791 h 1060165"/>
                <a:gd name="connsiteX38" fmla="*/ 575151 w 914772"/>
                <a:gd name="connsiteY38" fmla="*/ 681081 h 1060165"/>
                <a:gd name="connsiteX39" fmla="*/ 596589 w 914772"/>
                <a:gd name="connsiteY39" fmla="*/ 666568 h 1060165"/>
                <a:gd name="connsiteX40" fmla="*/ 594997 w 914772"/>
                <a:gd name="connsiteY40" fmla="*/ 667060 h 1060165"/>
                <a:gd name="connsiteX41" fmla="*/ 481534 w 914772"/>
                <a:gd name="connsiteY41" fmla="*/ 667241 h 1060165"/>
                <a:gd name="connsiteX42" fmla="*/ 467007 w 914772"/>
                <a:gd name="connsiteY42" fmla="*/ 656328 h 1060165"/>
                <a:gd name="connsiteX43" fmla="*/ 464819 w 914772"/>
                <a:gd name="connsiteY43" fmla="*/ 638291 h 1060165"/>
                <a:gd name="connsiteX44" fmla="*/ 575151 w 914772"/>
                <a:gd name="connsiteY44" fmla="*/ 490581 h 1060165"/>
                <a:gd name="connsiteX45" fmla="*/ 596589 w 914772"/>
                <a:gd name="connsiteY45" fmla="*/ 476068 h 1060165"/>
                <a:gd name="connsiteX46" fmla="*/ 594997 w 914772"/>
                <a:gd name="connsiteY46" fmla="*/ 476560 h 1060165"/>
                <a:gd name="connsiteX47" fmla="*/ 481534 w 914772"/>
                <a:gd name="connsiteY47" fmla="*/ 476741 h 1060165"/>
                <a:gd name="connsiteX48" fmla="*/ 467007 w 914772"/>
                <a:gd name="connsiteY48" fmla="*/ 465828 h 1060165"/>
                <a:gd name="connsiteX49" fmla="*/ 464819 w 914772"/>
                <a:gd name="connsiteY49" fmla="*/ 447791 h 1060165"/>
                <a:gd name="connsiteX50" fmla="*/ 575151 w 914772"/>
                <a:gd name="connsiteY50" fmla="*/ 300081 h 1060165"/>
                <a:gd name="connsiteX51" fmla="*/ 596589 w 914772"/>
                <a:gd name="connsiteY51" fmla="*/ 285568 h 1060165"/>
                <a:gd name="connsiteX52" fmla="*/ 594997 w 914772"/>
                <a:gd name="connsiteY52" fmla="*/ 286060 h 1060165"/>
                <a:gd name="connsiteX53" fmla="*/ 481534 w 914772"/>
                <a:gd name="connsiteY53" fmla="*/ 286241 h 1060165"/>
                <a:gd name="connsiteX54" fmla="*/ 467007 w 914772"/>
                <a:gd name="connsiteY54" fmla="*/ 275328 h 1060165"/>
                <a:gd name="connsiteX55" fmla="*/ 464819 w 914772"/>
                <a:gd name="connsiteY55" fmla="*/ 257291 h 1060165"/>
                <a:gd name="connsiteX56" fmla="*/ 642170 w 914772"/>
                <a:gd name="connsiteY56" fmla="*/ 64212 h 1060165"/>
                <a:gd name="connsiteX57" fmla="*/ 846978 w 914772"/>
                <a:gd name="connsiteY57" fmla="*/ 0 h 1060165"/>
                <a:gd name="connsiteX58" fmla="*/ 67795 w 914772"/>
                <a:gd name="connsiteY58" fmla="*/ 0 h 1060165"/>
                <a:gd name="connsiteX59" fmla="*/ 272602 w 914772"/>
                <a:gd name="connsiteY59" fmla="*/ 64212 h 1060165"/>
                <a:gd name="connsiteX60" fmla="*/ 449953 w 914772"/>
                <a:gd name="connsiteY60" fmla="*/ 257291 h 1060165"/>
                <a:gd name="connsiteX61" fmla="*/ 447765 w 914772"/>
                <a:gd name="connsiteY61" fmla="*/ 275328 h 1060165"/>
                <a:gd name="connsiteX62" fmla="*/ 433238 w 914772"/>
                <a:gd name="connsiteY62" fmla="*/ 286241 h 1060165"/>
                <a:gd name="connsiteX63" fmla="*/ 319775 w 914772"/>
                <a:gd name="connsiteY63" fmla="*/ 286060 h 1060165"/>
                <a:gd name="connsiteX64" fmla="*/ 318183 w 914772"/>
                <a:gd name="connsiteY64" fmla="*/ 285568 h 1060165"/>
                <a:gd name="connsiteX65" fmla="*/ 339621 w 914772"/>
                <a:gd name="connsiteY65" fmla="*/ 300081 h 1060165"/>
                <a:gd name="connsiteX66" fmla="*/ 449953 w 914772"/>
                <a:gd name="connsiteY66" fmla="*/ 447791 h 1060165"/>
                <a:gd name="connsiteX67" fmla="*/ 447765 w 914772"/>
                <a:gd name="connsiteY67" fmla="*/ 465828 h 1060165"/>
                <a:gd name="connsiteX68" fmla="*/ 433238 w 914772"/>
                <a:gd name="connsiteY68" fmla="*/ 476741 h 1060165"/>
                <a:gd name="connsiteX69" fmla="*/ 319775 w 914772"/>
                <a:gd name="connsiteY69" fmla="*/ 476560 h 1060165"/>
                <a:gd name="connsiteX70" fmla="*/ 318183 w 914772"/>
                <a:gd name="connsiteY70" fmla="*/ 476068 h 1060165"/>
                <a:gd name="connsiteX71" fmla="*/ 339621 w 914772"/>
                <a:gd name="connsiteY71" fmla="*/ 490581 h 1060165"/>
                <a:gd name="connsiteX72" fmla="*/ 449953 w 914772"/>
                <a:gd name="connsiteY72" fmla="*/ 638291 h 1060165"/>
                <a:gd name="connsiteX73" fmla="*/ 447765 w 914772"/>
                <a:gd name="connsiteY73" fmla="*/ 656328 h 1060165"/>
                <a:gd name="connsiteX74" fmla="*/ 433238 w 914772"/>
                <a:gd name="connsiteY74" fmla="*/ 667241 h 1060165"/>
                <a:gd name="connsiteX75" fmla="*/ 319775 w 914772"/>
                <a:gd name="connsiteY75" fmla="*/ 667060 h 1060165"/>
                <a:gd name="connsiteX76" fmla="*/ 318183 w 914772"/>
                <a:gd name="connsiteY76" fmla="*/ 666568 h 1060165"/>
                <a:gd name="connsiteX77" fmla="*/ 339621 w 914772"/>
                <a:gd name="connsiteY77" fmla="*/ 681081 h 1060165"/>
                <a:gd name="connsiteX78" fmla="*/ 449953 w 914772"/>
                <a:gd name="connsiteY78" fmla="*/ 828791 h 1060165"/>
                <a:gd name="connsiteX79" fmla="*/ 447765 w 914772"/>
                <a:gd name="connsiteY79" fmla="*/ 846828 h 1060165"/>
                <a:gd name="connsiteX80" fmla="*/ 433238 w 914772"/>
                <a:gd name="connsiteY80" fmla="*/ 857741 h 1060165"/>
                <a:gd name="connsiteX81" fmla="*/ 319775 w 914772"/>
                <a:gd name="connsiteY81" fmla="*/ 857560 h 1060165"/>
                <a:gd name="connsiteX82" fmla="*/ 305238 w 914772"/>
                <a:gd name="connsiteY82" fmla="*/ 853068 h 1060165"/>
                <a:gd name="connsiteX83" fmla="*/ 339621 w 914772"/>
                <a:gd name="connsiteY83" fmla="*/ 876344 h 1060165"/>
                <a:gd name="connsiteX84" fmla="*/ 449953 w 914772"/>
                <a:gd name="connsiteY84" fmla="*/ 1024054 h 1060165"/>
                <a:gd name="connsiteX85" fmla="*/ 447765 w 914772"/>
                <a:gd name="connsiteY85" fmla="*/ 1042091 h 1060165"/>
                <a:gd name="connsiteX86" fmla="*/ 433238 w 914772"/>
                <a:gd name="connsiteY86" fmla="*/ 1053004 h 1060165"/>
                <a:gd name="connsiteX87" fmla="*/ 177351 w 914772"/>
                <a:gd name="connsiteY87" fmla="*/ 995953 h 1060165"/>
                <a:gd name="connsiteX88" fmla="*/ 0 w 914772"/>
                <a:gd name="connsiteY88" fmla="*/ 802874 h 1060165"/>
                <a:gd name="connsiteX89" fmla="*/ 2188 w 914772"/>
                <a:gd name="connsiteY89" fmla="*/ 784837 h 1060165"/>
                <a:gd name="connsiteX90" fmla="*/ 16715 w 914772"/>
                <a:gd name="connsiteY90" fmla="*/ 773924 h 1060165"/>
                <a:gd name="connsiteX91" fmla="*/ 67795 w 914772"/>
                <a:gd name="connsiteY91" fmla="*/ 766763 h 1060165"/>
                <a:gd name="connsiteX92" fmla="*/ 147061 w 914772"/>
                <a:gd name="connsiteY92" fmla="*/ 780185 h 1060165"/>
                <a:gd name="connsiteX93" fmla="*/ 110332 w 914772"/>
                <a:gd name="connsiteY93" fmla="*/ 755321 h 1060165"/>
                <a:gd name="connsiteX94" fmla="*/ 0 w 914772"/>
                <a:gd name="connsiteY94" fmla="*/ 607611 h 1060165"/>
                <a:gd name="connsiteX95" fmla="*/ 2188 w 914772"/>
                <a:gd name="connsiteY95" fmla="*/ 589574 h 1060165"/>
                <a:gd name="connsiteX96" fmla="*/ 16715 w 914772"/>
                <a:gd name="connsiteY96" fmla="*/ 578661 h 1060165"/>
                <a:gd name="connsiteX97" fmla="*/ 67795 w 914772"/>
                <a:gd name="connsiteY97" fmla="*/ 571500 h 1060165"/>
                <a:gd name="connsiteX98" fmla="*/ 137679 w 914772"/>
                <a:gd name="connsiteY98" fmla="*/ 583333 h 1060165"/>
                <a:gd name="connsiteX99" fmla="*/ 110332 w 914772"/>
                <a:gd name="connsiteY99" fmla="*/ 564821 h 1060165"/>
                <a:gd name="connsiteX100" fmla="*/ 0 w 914772"/>
                <a:gd name="connsiteY100" fmla="*/ 417111 h 1060165"/>
                <a:gd name="connsiteX101" fmla="*/ 2188 w 914772"/>
                <a:gd name="connsiteY101" fmla="*/ 399074 h 1060165"/>
                <a:gd name="connsiteX102" fmla="*/ 16715 w 914772"/>
                <a:gd name="connsiteY102" fmla="*/ 388161 h 1060165"/>
                <a:gd name="connsiteX103" fmla="*/ 67795 w 914772"/>
                <a:gd name="connsiteY103" fmla="*/ 381000 h 1060165"/>
                <a:gd name="connsiteX104" fmla="*/ 137679 w 914772"/>
                <a:gd name="connsiteY104" fmla="*/ 392833 h 1060165"/>
                <a:gd name="connsiteX105" fmla="*/ 110332 w 914772"/>
                <a:gd name="connsiteY105" fmla="*/ 374321 h 1060165"/>
                <a:gd name="connsiteX106" fmla="*/ 0 w 914772"/>
                <a:gd name="connsiteY106" fmla="*/ 226611 h 1060165"/>
                <a:gd name="connsiteX107" fmla="*/ 2188 w 914772"/>
                <a:gd name="connsiteY107" fmla="*/ 208574 h 1060165"/>
                <a:gd name="connsiteX108" fmla="*/ 16715 w 914772"/>
                <a:gd name="connsiteY108" fmla="*/ 197661 h 1060165"/>
                <a:gd name="connsiteX109" fmla="*/ 67795 w 914772"/>
                <a:gd name="connsiteY109" fmla="*/ 190500 h 1060165"/>
                <a:gd name="connsiteX110" fmla="*/ 137679 w 914772"/>
                <a:gd name="connsiteY110" fmla="*/ 202333 h 1060165"/>
                <a:gd name="connsiteX111" fmla="*/ 110332 w 914772"/>
                <a:gd name="connsiteY111" fmla="*/ 183821 h 1060165"/>
                <a:gd name="connsiteX112" fmla="*/ 0 w 914772"/>
                <a:gd name="connsiteY112" fmla="*/ 36111 h 1060165"/>
                <a:gd name="connsiteX113" fmla="*/ 2188 w 914772"/>
                <a:gd name="connsiteY113" fmla="*/ 18074 h 1060165"/>
                <a:gd name="connsiteX114" fmla="*/ 16715 w 914772"/>
                <a:gd name="connsiteY114" fmla="*/ 7161 h 1060165"/>
                <a:gd name="connsiteX115" fmla="*/ 67795 w 914772"/>
                <a:gd name="connsiteY115" fmla="*/ 0 h 106016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  <a:cxn ang="0">
                  <a:pos x="connsiteX55" y="connsiteY55"/>
                </a:cxn>
                <a:cxn ang="0">
                  <a:pos x="connsiteX56" y="connsiteY56"/>
                </a:cxn>
                <a:cxn ang="0">
                  <a:pos x="connsiteX57" y="connsiteY57"/>
                </a:cxn>
                <a:cxn ang="0">
                  <a:pos x="connsiteX58" y="connsiteY58"/>
                </a:cxn>
                <a:cxn ang="0">
                  <a:pos x="connsiteX59" y="connsiteY59"/>
                </a:cxn>
                <a:cxn ang="0">
                  <a:pos x="connsiteX60" y="connsiteY60"/>
                </a:cxn>
                <a:cxn ang="0">
                  <a:pos x="connsiteX61" y="connsiteY61"/>
                </a:cxn>
                <a:cxn ang="0">
                  <a:pos x="connsiteX62" y="connsiteY62"/>
                </a:cxn>
                <a:cxn ang="0">
                  <a:pos x="connsiteX63" y="connsiteY63"/>
                </a:cxn>
                <a:cxn ang="0">
                  <a:pos x="connsiteX64" y="connsiteY64"/>
                </a:cxn>
                <a:cxn ang="0">
                  <a:pos x="connsiteX65" y="connsiteY65"/>
                </a:cxn>
                <a:cxn ang="0">
                  <a:pos x="connsiteX66" y="connsiteY66"/>
                </a:cxn>
                <a:cxn ang="0">
                  <a:pos x="connsiteX67" y="connsiteY67"/>
                </a:cxn>
                <a:cxn ang="0">
                  <a:pos x="connsiteX68" y="connsiteY68"/>
                </a:cxn>
                <a:cxn ang="0">
                  <a:pos x="connsiteX69" y="connsiteY69"/>
                </a:cxn>
                <a:cxn ang="0">
                  <a:pos x="connsiteX70" y="connsiteY70"/>
                </a:cxn>
                <a:cxn ang="0">
                  <a:pos x="connsiteX71" y="connsiteY71"/>
                </a:cxn>
                <a:cxn ang="0">
                  <a:pos x="connsiteX72" y="connsiteY72"/>
                </a:cxn>
                <a:cxn ang="0">
                  <a:pos x="connsiteX73" y="connsiteY73"/>
                </a:cxn>
                <a:cxn ang="0">
                  <a:pos x="connsiteX74" y="connsiteY74"/>
                </a:cxn>
                <a:cxn ang="0">
                  <a:pos x="connsiteX75" y="connsiteY75"/>
                </a:cxn>
                <a:cxn ang="0">
                  <a:pos x="connsiteX76" y="connsiteY76"/>
                </a:cxn>
                <a:cxn ang="0">
                  <a:pos x="connsiteX77" y="connsiteY77"/>
                </a:cxn>
                <a:cxn ang="0">
                  <a:pos x="connsiteX78" y="connsiteY78"/>
                </a:cxn>
                <a:cxn ang="0">
                  <a:pos x="connsiteX79" y="connsiteY79"/>
                </a:cxn>
                <a:cxn ang="0">
                  <a:pos x="connsiteX80" y="connsiteY80"/>
                </a:cxn>
                <a:cxn ang="0">
                  <a:pos x="connsiteX81" y="connsiteY81"/>
                </a:cxn>
                <a:cxn ang="0">
                  <a:pos x="connsiteX82" y="connsiteY82"/>
                </a:cxn>
                <a:cxn ang="0">
                  <a:pos x="connsiteX83" y="connsiteY83"/>
                </a:cxn>
                <a:cxn ang="0">
                  <a:pos x="connsiteX84" y="connsiteY84"/>
                </a:cxn>
                <a:cxn ang="0">
                  <a:pos x="connsiteX85" y="connsiteY85"/>
                </a:cxn>
                <a:cxn ang="0">
                  <a:pos x="connsiteX86" y="connsiteY86"/>
                </a:cxn>
                <a:cxn ang="0">
                  <a:pos x="connsiteX87" y="connsiteY87"/>
                </a:cxn>
                <a:cxn ang="0">
                  <a:pos x="connsiteX88" y="connsiteY88"/>
                </a:cxn>
                <a:cxn ang="0">
                  <a:pos x="connsiteX89" y="connsiteY89"/>
                </a:cxn>
                <a:cxn ang="0">
                  <a:pos x="connsiteX90" y="connsiteY90"/>
                </a:cxn>
                <a:cxn ang="0">
                  <a:pos x="connsiteX91" y="connsiteY91"/>
                </a:cxn>
                <a:cxn ang="0">
                  <a:pos x="connsiteX92" y="connsiteY92"/>
                </a:cxn>
                <a:cxn ang="0">
                  <a:pos x="connsiteX93" y="connsiteY93"/>
                </a:cxn>
                <a:cxn ang="0">
                  <a:pos x="connsiteX94" y="connsiteY94"/>
                </a:cxn>
                <a:cxn ang="0">
                  <a:pos x="connsiteX95" y="connsiteY95"/>
                </a:cxn>
                <a:cxn ang="0">
                  <a:pos x="connsiteX96" y="connsiteY96"/>
                </a:cxn>
                <a:cxn ang="0">
                  <a:pos x="connsiteX97" y="connsiteY97"/>
                </a:cxn>
                <a:cxn ang="0">
                  <a:pos x="connsiteX98" y="connsiteY98"/>
                </a:cxn>
                <a:cxn ang="0">
                  <a:pos x="connsiteX99" y="connsiteY99"/>
                </a:cxn>
                <a:cxn ang="0">
                  <a:pos x="connsiteX100" y="connsiteY100"/>
                </a:cxn>
                <a:cxn ang="0">
                  <a:pos x="connsiteX101" y="connsiteY101"/>
                </a:cxn>
                <a:cxn ang="0">
                  <a:pos x="connsiteX102" y="connsiteY102"/>
                </a:cxn>
                <a:cxn ang="0">
                  <a:pos x="connsiteX103" y="connsiteY103"/>
                </a:cxn>
                <a:cxn ang="0">
                  <a:pos x="connsiteX104" y="connsiteY104"/>
                </a:cxn>
                <a:cxn ang="0">
                  <a:pos x="connsiteX105" y="connsiteY105"/>
                </a:cxn>
                <a:cxn ang="0">
                  <a:pos x="connsiteX106" y="connsiteY106"/>
                </a:cxn>
                <a:cxn ang="0">
                  <a:pos x="connsiteX107" y="connsiteY107"/>
                </a:cxn>
                <a:cxn ang="0">
                  <a:pos x="connsiteX108" y="connsiteY108"/>
                </a:cxn>
                <a:cxn ang="0">
                  <a:pos x="connsiteX109" y="connsiteY109"/>
                </a:cxn>
                <a:cxn ang="0">
                  <a:pos x="connsiteX110" y="connsiteY110"/>
                </a:cxn>
                <a:cxn ang="0">
                  <a:pos x="connsiteX111" y="connsiteY111"/>
                </a:cxn>
                <a:cxn ang="0">
                  <a:pos x="connsiteX112" y="connsiteY112"/>
                </a:cxn>
                <a:cxn ang="0">
                  <a:pos x="connsiteX113" y="connsiteY113"/>
                </a:cxn>
                <a:cxn ang="0">
                  <a:pos x="connsiteX114" y="connsiteY114"/>
                </a:cxn>
                <a:cxn ang="0">
                  <a:pos x="connsiteX115" y="connsiteY115"/>
                </a:cxn>
              </a:cxnLst>
              <a:rect l="l" t="t" r="r" b="b"/>
              <a:pathLst>
                <a:path w="914772" h="1060165">
                  <a:moveTo>
                    <a:pt x="846978" y="0"/>
                  </a:moveTo>
                  <a:cubicBezTo>
                    <a:pt x="866114" y="-49"/>
                    <a:pt x="883366" y="2320"/>
                    <a:pt x="898057" y="7161"/>
                  </a:cubicBezTo>
                  <a:lnTo>
                    <a:pt x="912584" y="18074"/>
                  </a:lnTo>
                  <a:lnTo>
                    <a:pt x="914772" y="36111"/>
                  </a:lnTo>
                  <a:cubicBezTo>
                    <a:pt x="905312" y="81542"/>
                    <a:pt x="865058" y="135808"/>
                    <a:pt x="804440" y="183821"/>
                  </a:cubicBezTo>
                  <a:lnTo>
                    <a:pt x="777094" y="202334"/>
                  </a:lnTo>
                  <a:lnTo>
                    <a:pt x="846978" y="190500"/>
                  </a:lnTo>
                  <a:cubicBezTo>
                    <a:pt x="866114" y="190451"/>
                    <a:pt x="883366" y="192820"/>
                    <a:pt x="898057" y="197661"/>
                  </a:cubicBezTo>
                  <a:lnTo>
                    <a:pt x="912584" y="208574"/>
                  </a:lnTo>
                  <a:lnTo>
                    <a:pt x="914772" y="226611"/>
                  </a:lnTo>
                  <a:cubicBezTo>
                    <a:pt x="905312" y="272042"/>
                    <a:pt x="865058" y="326308"/>
                    <a:pt x="804440" y="374321"/>
                  </a:cubicBezTo>
                  <a:lnTo>
                    <a:pt x="777094" y="392834"/>
                  </a:lnTo>
                  <a:lnTo>
                    <a:pt x="846978" y="381000"/>
                  </a:lnTo>
                  <a:cubicBezTo>
                    <a:pt x="866114" y="380951"/>
                    <a:pt x="883366" y="383320"/>
                    <a:pt x="898057" y="388161"/>
                  </a:cubicBezTo>
                  <a:lnTo>
                    <a:pt x="912584" y="399074"/>
                  </a:lnTo>
                  <a:lnTo>
                    <a:pt x="914772" y="417111"/>
                  </a:lnTo>
                  <a:cubicBezTo>
                    <a:pt x="905312" y="462542"/>
                    <a:pt x="865058" y="516808"/>
                    <a:pt x="804440" y="564821"/>
                  </a:cubicBezTo>
                  <a:lnTo>
                    <a:pt x="777094" y="583334"/>
                  </a:lnTo>
                  <a:lnTo>
                    <a:pt x="846978" y="571500"/>
                  </a:lnTo>
                  <a:cubicBezTo>
                    <a:pt x="866114" y="571451"/>
                    <a:pt x="883366" y="573820"/>
                    <a:pt x="898057" y="578661"/>
                  </a:cubicBezTo>
                  <a:lnTo>
                    <a:pt x="912584" y="589574"/>
                  </a:lnTo>
                  <a:lnTo>
                    <a:pt x="914772" y="607611"/>
                  </a:lnTo>
                  <a:cubicBezTo>
                    <a:pt x="905312" y="653042"/>
                    <a:pt x="865058" y="707308"/>
                    <a:pt x="804440" y="755321"/>
                  </a:cubicBezTo>
                  <a:lnTo>
                    <a:pt x="767711" y="780185"/>
                  </a:lnTo>
                  <a:lnTo>
                    <a:pt x="846978" y="766763"/>
                  </a:lnTo>
                  <a:cubicBezTo>
                    <a:pt x="866114" y="766714"/>
                    <a:pt x="883366" y="769083"/>
                    <a:pt x="898057" y="773924"/>
                  </a:cubicBezTo>
                  <a:lnTo>
                    <a:pt x="912584" y="784837"/>
                  </a:lnTo>
                  <a:lnTo>
                    <a:pt x="914772" y="802874"/>
                  </a:lnTo>
                  <a:cubicBezTo>
                    <a:pt x="902159" y="863448"/>
                    <a:pt x="834800" y="939731"/>
                    <a:pt x="737421" y="995953"/>
                  </a:cubicBezTo>
                  <a:cubicBezTo>
                    <a:pt x="640042" y="1052175"/>
                    <a:pt x="540299" y="1072368"/>
                    <a:pt x="481534" y="1053004"/>
                  </a:cubicBezTo>
                  <a:lnTo>
                    <a:pt x="467007" y="1042091"/>
                  </a:lnTo>
                  <a:lnTo>
                    <a:pt x="464819" y="1024054"/>
                  </a:lnTo>
                  <a:cubicBezTo>
                    <a:pt x="474279" y="978624"/>
                    <a:pt x="514533" y="924357"/>
                    <a:pt x="575151" y="876344"/>
                  </a:cubicBezTo>
                  <a:lnTo>
                    <a:pt x="609534" y="853068"/>
                  </a:lnTo>
                  <a:lnTo>
                    <a:pt x="594997" y="857560"/>
                  </a:lnTo>
                  <a:cubicBezTo>
                    <a:pt x="550544" y="867216"/>
                    <a:pt x="510917" y="867423"/>
                    <a:pt x="481534" y="857741"/>
                  </a:cubicBezTo>
                  <a:lnTo>
                    <a:pt x="467007" y="846828"/>
                  </a:lnTo>
                  <a:lnTo>
                    <a:pt x="464819" y="828791"/>
                  </a:lnTo>
                  <a:cubicBezTo>
                    <a:pt x="474279" y="783361"/>
                    <a:pt x="514533" y="729094"/>
                    <a:pt x="575151" y="681081"/>
                  </a:cubicBezTo>
                  <a:lnTo>
                    <a:pt x="596589" y="666568"/>
                  </a:lnTo>
                  <a:lnTo>
                    <a:pt x="594997" y="667060"/>
                  </a:lnTo>
                  <a:cubicBezTo>
                    <a:pt x="550544" y="676716"/>
                    <a:pt x="510917" y="676923"/>
                    <a:pt x="481534" y="667241"/>
                  </a:cubicBezTo>
                  <a:lnTo>
                    <a:pt x="467007" y="656328"/>
                  </a:lnTo>
                  <a:lnTo>
                    <a:pt x="464819" y="638291"/>
                  </a:lnTo>
                  <a:cubicBezTo>
                    <a:pt x="474279" y="592861"/>
                    <a:pt x="514533" y="538594"/>
                    <a:pt x="575151" y="490581"/>
                  </a:cubicBezTo>
                  <a:lnTo>
                    <a:pt x="596589" y="476068"/>
                  </a:lnTo>
                  <a:lnTo>
                    <a:pt x="594997" y="476560"/>
                  </a:lnTo>
                  <a:cubicBezTo>
                    <a:pt x="550544" y="486216"/>
                    <a:pt x="510917" y="486423"/>
                    <a:pt x="481534" y="476741"/>
                  </a:cubicBezTo>
                  <a:lnTo>
                    <a:pt x="467007" y="465828"/>
                  </a:lnTo>
                  <a:lnTo>
                    <a:pt x="464819" y="447791"/>
                  </a:lnTo>
                  <a:cubicBezTo>
                    <a:pt x="474279" y="402361"/>
                    <a:pt x="514533" y="348094"/>
                    <a:pt x="575151" y="300081"/>
                  </a:cubicBezTo>
                  <a:lnTo>
                    <a:pt x="596589" y="285568"/>
                  </a:lnTo>
                  <a:lnTo>
                    <a:pt x="594997" y="286060"/>
                  </a:lnTo>
                  <a:cubicBezTo>
                    <a:pt x="550544" y="295716"/>
                    <a:pt x="510917" y="295923"/>
                    <a:pt x="481534" y="286241"/>
                  </a:cubicBezTo>
                  <a:lnTo>
                    <a:pt x="467007" y="275328"/>
                  </a:lnTo>
                  <a:lnTo>
                    <a:pt x="464819" y="257291"/>
                  </a:lnTo>
                  <a:cubicBezTo>
                    <a:pt x="477432" y="196717"/>
                    <a:pt x="544791" y="120434"/>
                    <a:pt x="642170" y="64212"/>
                  </a:cubicBezTo>
                  <a:cubicBezTo>
                    <a:pt x="715205" y="22045"/>
                    <a:pt x="789569" y="145"/>
                    <a:pt x="846978" y="0"/>
                  </a:cubicBezTo>
                  <a:close/>
                  <a:moveTo>
                    <a:pt x="67795" y="0"/>
                  </a:moveTo>
                  <a:cubicBezTo>
                    <a:pt x="125203" y="145"/>
                    <a:pt x="199567" y="22045"/>
                    <a:pt x="272602" y="64212"/>
                  </a:cubicBezTo>
                  <a:cubicBezTo>
                    <a:pt x="369981" y="120434"/>
                    <a:pt x="437340" y="196717"/>
                    <a:pt x="449953" y="257291"/>
                  </a:cubicBezTo>
                  <a:lnTo>
                    <a:pt x="447765" y="275328"/>
                  </a:lnTo>
                  <a:lnTo>
                    <a:pt x="433238" y="286241"/>
                  </a:lnTo>
                  <a:cubicBezTo>
                    <a:pt x="403856" y="295923"/>
                    <a:pt x="364229" y="295716"/>
                    <a:pt x="319775" y="286060"/>
                  </a:cubicBezTo>
                  <a:lnTo>
                    <a:pt x="318183" y="285568"/>
                  </a:lnTo>
                  <a:lnTo>
                    <a:pt x="339621" y="300081"/>
                  </a:lnTo>
                  <a:cubicBezTo>
                    <a:pt x="400239" y="348094"/>
                    <a:pt x="440493" y="402361"/>
                    <a:pt x="449953" y="447791"/>
                  </a:cubicBezTo>
                  <a:lnTo>
                    <a:pt x="447765" y="465828"/>
                  </a:lnTo>
                  <a:lnTo>
                    <a:pt x="433238" y="476741"/>
                  </a:lnTo>
                  <a:cubicBezTo>
                    <a:pt x="403856" y="486423"/>
                    <a:pt x="364229" y="486216"/>
                    <a:pt x="319775" y="476560"/>
                  </a:cubicBezTo>
                  <a:lnTo>
                    <a:pt x="318183" y="476068"/>
                  </a:lnTo>
                  <a:lnTo>
                    <a:pt x="339621" y="490581"/>
                  </a:lnTo>
                  <a:cubicBezTo>
                    <a:pt x="400239" y="538594"/>
                    <a:pt x="440493" y="592861"/>
                    <a:pt x="449953" y="638291"/>
                  </a:cubicBezTo>
                  <a:lnTo>
                    <a:pt x="447765" y="656328"/>
                  </a:lnTo>
                  <a:lnTo>
                    <a:pt x="433238" y="667241"/>
                  </a:lnTo>
                  <a:cubicBezTo>
                    <a:pt x="403856" y="676923"/>
                    <a:pt x="364229" y="676716"/>
                    <a:pt x="319775" y="667060"/>
                  </a:cubicBezTo>
                  <a:lnTo>
                    <a:pt x="318183" y="666568"/>
                  </a:lnTo>
                  <a:lnTo>
                    <a:pt x="339621" y="681081"/>
                  </a:lnTo>
                  <a:cubicBezTo>
                    <a:pt x="400239" y="729094"/>
                    <a:pt x="440493" y="783361"/>
                    <a:pt x="449953" y="828791"/>
                  </a:cubicBezTo>
                  <a:lnTo>
                    <a:pt x="447765" y="846828"/>
                  </a:lnTo>
                  <a:lnTo>
                    <a:pt x="433238" y="857741"/>
                  </a:lnTo>
                  <a:cubicBezTo>
                    <a:pt x="403856" y="867423"/>
                    <a:pt x="364229" y="867216"/>
                    <a:pt x="319775" y="857560"/>
                  </a:cubicBezTo>
                  <a:lnTo>
                    <a:pt x="305238" y="853068"/>
                  </a:lnTo>
                  <a:lnTo>
                    <a:pt x="339621" y="876344"/>
                  </a:lnTo>
                  <a:cubicBezTo>
                    <a:pt x="400239" y="924357"/>
                    <a:pt x="440493" y="978624"/>
                    <a:pt x="449953" y="1024054"/>
                  </a:cubicBezTo>
                  <a:lnTo>
                    <a:pt x="447765" y="1042091"/>
                  </a:lnTo>
                  <a:lnTo>
                    <a:pt x="433238" y="1053004"/>
                  </a:lnTo>
                  <a:cubicBezTo>
                    <a:pt x="374473" y="1072368"/>
                    <a:pt x="274730" y="1052175"/>
                    <a:pt x="177351" y="995953"/>
                  </a:cubicBezTo>
                  <a:cubicBezTo>
                    <a:pt x="79972" y="939731"/>
                    <a:pt x="12613" y="863448"/>
                    <a:pt x="0" y="802874"/>
                  </a:cubicBezTo>
                  <a:lnTo>
                    <a:pt x="2188" y="784837"/>
                  </a:lnTo>
                  <a:lnTo>
                    <a:pt x="16715" y="773924"/>
                  </a:lnTo>
                  <a:cubicBezTo>
                    <a:pt x="31406" y="769083"/>
                    <a:pt x="48658" y="766714"/>
                    <a:pt x="67795" y="766763"/>
                  </a:cubicBezTo>
                  <a:lnTo>
                    <a:pt x="147061" y="780185"/>
                  </a:lnTo>
                  <a:lnTo>
                    <a:pt x="110332" y="755321"/>
                  </a:lnTo>
                  <a:cubicBezTo>
                    <a:pt x="49714" y="707308"/>
                    <a:pt x="9460" y="653042"/>
                    <a:pt x="0" y="607611"/>
                  </a:cubicBezTo>
                  <a:lnTo>
                    <a:pt x="2188" y="589574"/>
                  </a:lnTo>
                  <a:lnTo>
                    <a:pt x="16715" y="578661"/>
                  </a:lnTo>
                  <a:cubicBezTo>
                    <a:pt x="31406" y="573820"/>
                    <a:pt x="48658" y="571451"/>
                    <a:pt x="67795" y="571500"/>
                  </a:cubicBezTo>
                  <a:lnTo>
                    <a:pt x="137679" y="583333"/>
                  </a:lnTo>
                  <a:lnTo>
                    <a:pt x="110332" y="564821"/>
                  </a:lnTo>
                  <a:cubicBezTo>
                    <a:pt x="49714" y="516808"/>
                    <a:pt x="9460" y="462542"/>
                    <a:pt x="0" y="417111"/>
                  </a:cubicBezTo>
                  <a:lnTo>
                    <a:pt x="2188" y="399074"/>
                  </a:lnTo>
                  <a:lnTo>
                    <a:pt x="16715" y="388161"/>
                  </a:lnTo>
                  <a:cubicBezTo>
                    <a:pt x="31406" y="383320"/>
                    <a:pt x="48658" y="380951"/>
                    <a:pt x="67795" y="381000"/>
                  </a:cubicBezTo>
                  <a:lnTo>
                    <a:pt x="137679" y="392833"/>
                  </a:lnTo>
                  <a:lnTo>
                    <a:pt x="110332" y="374321"/>
                  </a:lnTo>
                  <a:cubicBezTo>
                    <a:pt x="49714" y="326308"/>
                    <a:pt x="9460" y="272042"/>
                    <a:pt x="0" y="226611"/>
                  </a:cubicBezTo>
                  <a:lnTo>
                    <a:pt x="2188" y="208574"/>
                  </a:lnTo>
                  <a:lnTo>
                    <a:pt x="16715" y="197661"/>
                  </a:lnTo>
                  <a:cubicBezTo>
                    <a:pt x="31406" y="192820"/>
                    <a:pt x="48658" y="190451"/>
                    <a:pt x="67795" y="190500"/>
                  </a:cubicBezTo>
                  <a:lnTo>
                    <a:pt x="137679" y="202333"/>
                  </a:lnTo>
                  <a:lnTo>
                    <a:pt x="110332" y="183821"/>
                  </a:lnTo>
                  <a:cubicBezTo>
                    <a:pt x="49714" y="135808"/>
                    <a:pt x="9460" y="81542"/>
                    <a:pt x="0" y="36111"/>
                  </a:cubicBezTo>
                  <a:lnTo>
                    <a:pt x="2188" y="18074"/>
                  </a:lnTo>
                  <a:lnTo>
                    <a:pt x="16715" y="7161"/>
                  </a:lnTo>
                  <a:cubicBezTo>
                    <a:pt x="31406" y="2320"/>
                    <a:pt x="48658" y="-49"/>
                    <a:pt x="67795" y="0"/>
                  </a:cubicBezTo>
                  <a:close/>
                </a:path>
              </a:pathLst>
            </a:custGeom>
            <a:solidFill>
              <a:srgbClr val="339933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434" name="フリーフォーム: 図形 433">
              <a:extLst>
                <a:ext uri="{FF2B5EF4-FFF2-40B4-BE49-F238E27FC236}">
                  <a16:creationId xmlns:a16="http://schemas.microsoft.com/office/drawing/2014/main" id="{40794059-5108-4B2C-947B-A724867E4705}"/>
                </a:ext>
              </a:extLst>
            </p:cNvPr>
            <p:cNvSpPr/>
            <p:nvPr/>
          </p:nvSpPr>
          <p:spPr>
            <a:xfrm rot="18630584">
              <a:off x="2933963" y="3700863"/>
              <a:ext cx="224605" cy="418164"/>
            </a:xfrm>
            <a:custGeom>
              <a:avLst/>
              <a:gdLst>
                <a:gd name="connsiteX0" fmla="*/ 846978 w 914772"/>
                <a:gd name="connsiteY0" fmla="*/ 0 h 1060165"/>
                <a:gd name="connsiteX1" fmla="*/ 898057 w 914772"/>
                <a:gd name="connsiteY1" fmla="*/ 7161 h 1060165"/>
                <a:gd name="connsiteX2" fmla="*/ 912584 w 914772"/>
                <a:gd name="connsiteY2" fmla="*/ 18074 h 1060165"/>
                <a:gd name="connsiteX3" fmla="*/ 914772 w 914772"/>
                <a:gd name="connsiteY3" fmla="*/ 36111 h 1060165"/>
                <a:gd name="connsiteX4" fmla="*/ 804440 w 914772"/>
                <a:gd name="connsiteY4" fmla="*/ 183821 h 1060165"/>
                <a:gd name="connsiteX5" fmla="*/ 777094 w 914772"/>
                <a:gd name="connsiteY5" fmla="*/ 202334 h 1060165"/>
                <a:gd name="connsiteX6" fmla="*/ 846978 w 914772"/>
                <a:gd name="connsiteY6" fmla="*/ 190500 h 1060165"/>
                <a:gd name="connsiteX7" fmla="*/ 898057 w 914772"/>
                <a:gd name="connsiteY7" fmla="*/ 197661 h 1060165"/>
                <a:gd name="connsiteX8" fmla="*/ 912584 w 914772"/>
                <a:gd name="connsiteY8" fmla="*/ 208574 h 1060165"/>
                <a:gd name="connsiteX9" fmla="*/ 914772 w 914772"/>
                <a:gd name="connsiteY9" fmla="*/ 226611 h 1060165"/>
                <a:gd name="connsiteX10" fmla="*/ 804440 w 914772"/>
                <a:gd name="connsiteY10" fmla="*/ 374321 h 1060165"/>
                <a:gd name="connsiteX11" fmla="*/ 777094 w 914772"/>
                <a:gd name="connsiteY11" fmla="*/ 392834 h 1060165"/>
                <a:gd name="connsiteX12" fmla="*/ 846978 w 914772"/>
                <a:gd name="connsiteY12" fmla="*/ 381000 h 1060165"/>
                <a:gd name="connsiteX13" fmla="*/ 898057 w 914772"/>
                <a:gd name="connsiteY13" fmla="*/ 388161 h 1060165"/>
                <a:gd name="connsiteX14" fmla="*/ 912584 w 914772"/>
                <a:gd name="connsiteY14" fmla="*/ 399074 h 1060165"/>
                <a:gd name="connsiteX15" fmla="*/ 914772 w 914772"/>
                <a:gd name="connsiteY15" fmla="*/ 417111 h 1060165"/>
                <a:gd name="connsiteX16" fmla="*/ 804440 w 914772"/>
                <a:gd name="connsiteY16" fmla="*/ 564821 h 1060165"/>
                <a:gd name="connsiteX17" fmla="*/ 777094 w 914772"/>
                <a:gd name="connsiteY17" fmla="*/ 583334 h 1060165"/>
                <a:gd name="connsiteX18" fmla="*/ 846978 w 914772"/>
                <a:gd name="connsiteY18" fmla="*/ 571500 h 1060165"/>
                <a:gd name="connsiteX19" fmla="*/ 898057 w 914772"/>
                <a:gd name="connsiteY19" fmla="*/ 578661 h 1060165"/>
                <a:gd name="connsiteX20" fmla="*/ 912584 w 914772"/>
                <a:gd name="connsiteY20" fmla="*/ 589574 h 1060165"/>
                <a:gd name="connsiteX21" fmla="*/ 914772 w 914772"/>
                <a:gd name="connsiteY21" fmla="*/ 607611 h 1060165"/>
                <a:gd name="connsiteX22" fmla="*/ 804440 w 914772"/>
                <a:gd name="connsiteY22" fmla="*/ 755321 h 1060165"/>
                <a:gd name="connsiteX23" fmla="*/ 767711 w 914772"/>
                <a:gd name="connsiteY23" fmla="*/ 780185 h 1060165"/>
                <a:gd name="connsiteX24" fmla="*/ 846978 w 914772"/>
                <a:gd name="connsiteY24" fmla="*/ 766763 h 1060165"/>
                <a:gd name="connsiteX25" fmla="*/ 898057 w 914772"/>
                <a:gd name="connsiteY25" fmla="*/ 773924 h 1060165"/>
                <a:gd name="connsiteX26" fmla="*/ 912584 w 914772"/>
                <a:gd name="connsiteY26" fmla="*/ 784837 h 1060165"/>
                <a:gd name="connsiteX27" fmla="*/ 914772 w 914772"/>
                <a:gd name="connsiteY27" fmla="*/ 802874 h 1060165"/>
                <a:gd name="connsiteX28" fmla="*/ 737421 w 914772"/>
                <a:gd name="connsiteY28" fmla="*/ 995953 h 1060165"/>
                <a:gd name="connsiteX29" fmla="*/ 481534 w 914772"/>
                <a:gd name="connsiteY29" fmla="*/ 1053004 h 1060165"/>
                <a:gd name="connsiteX30" fmla="*/ 467007 w 914772"/>
                <a:gd name="connsiteY30" fmla="*/ 1042091 h 1060165"/>
                <a:gd name="connsiteX31" fmla="*/ 464819 w 914772"/>
                <a:gd name="connsiteY31" fmla="*/ 1024054 h 1060165"/>
                <a:gd name="connsiteX32" fmla="*/ 575151 w 914772"/>
                <a:gd name="connsiteY32" fmla="*/ 876344 h 1060165"/>
                <a:gd name="connsiteX33" fmla="*/ 609534 w 914772"/>
                <a:gd name="connsiteY33" fmla="*/ 853068 h 1060165"/>
                <a:gd name="connsiteX34" fmla="*/ 594997 w 914772"/>
                <a:gd name="connsiteY34" fmla="*/ 857560 h 1060165"/>
                <a:gd name="connsiteX35" fmla="*/ 481534 w 914772"/>
                <a:gd name="connsiteY35" fmla="*/ 857741 h 1060165"/>
                <a:gd name="connsiteX36" fmla="*/ 467007 w 914772"/>
                <a:gd name="connsiteY36" fmla="*/ 846828 h 1060165"/>
                <a:gd name="connsiteX37" fmla="*/ 464819 w 914772"/>
                <a:gd name="connsiteY37" fmla="*/ 828791 h 1060165"/>
                <a:gd name="connsiteX38" fmla="*/ 575151 w 914772"/>
                <a:gd name="connsiteY38" fmla="*/ 681081 h 1060165"/>
                <a:gd name="connsiteX39" fmla="*/ 596589 w 914772"/>
                <a:gd name="connsiteY39" fmla="*/ 666568 h 1060165"/>
                <a:gd name="connsiteX40" fmla="*/ 594997 w 914772"/>
                <a:gd name="connsiteY40" fmla="*/ 667060 h 1060165"/>
                <a:gd name="connsiteX41" fmla="*/ 481534 w 914772"/>
                <a:gd name="connsiteY41" fmla="*/ 667241 h 1060165"/>
                <a:gd name="connsiteX42" fmla="*/ 467007 w 914772"/>
                <a:gd name="connsiteY42" fmla="*/ 656328 h 1060165"/>
                <a:gd name="connsiteX43" fmla="*/ 464819 w 914772"/>
                <a:gd name="connsiteY43" fmla="*/ 638291 h 1060165"/>
                <a:gd name="connsiteX44" fmla="*/ 575151 w 914772"/>
                <a:gd name="connsiteY44" fmla="*/ 490581 h 1060165"/>
                <a:gd name="connsiteX45" fmla="*/ 596589 w 914772"/>
                <a:gd name="connsiteY45" fmla="*/ 476068 h 1060165"/>
                <a:gd name="connsiteX46" fmla="*/ 594997 w 914772"/>
                <a:gd name="connsiteY46" fmla="*/ 476560 h 1060165"/>
                <a:gd name="connsiteX47" fmla="*/ 481534 w 914772"/>
                <a:gd name="connsiteY47" fmla="*/ 476741 h 1060165"/>
                <a:gd name="connsiteX48" fmla="*/ 467007 w 914772"/>
                <a:gd name="connsiteY48" fmla="*/ 465828 h 1060165"/>
                <a:gd name="connsiteX49" fmla="*/ 464819 w 914772"/>
                <a:gd name="connsiteY49" fmla="*/ 447791 h 1060165"/>
                <a:gd name="connsiteX50" fmla="*/ 575151 w 914772"/>
                <a:gd name="connsiteY50" fmla="*/ 300081 h 1060165"/>
                <a:gd name="connsiteX51" fmla="*/ 596589 w 914772"/>
                <a:gd name="connsiteY51" fmla="*/ 285568 h 1060165"/>
                <a:gd name="connsiteX52" fmla="*/ 594997 w 914772"/>
                <a:gd name="connsiteY52" fmla="*/ 286060 h 1060165"/>
                <a:gd name="connsiteX53" fmla="*/ 481534 w 914772"/>
                <a:gd name="connsiteY53" fmla="*/ 286241 h 1060165"/>
                <a:gd name="connsiteX54" fmla="*/ 467007 w 914772"/>
                <a:gd name="connsiteY54" fmla="*/ 275328 h 1060165"/>
                <a:gd name="connsiteX55" fmla="*/ 464819 w 914772"/>
                <a:gd name="connsiteY55" fmla="*/ 257291 h 1060165"/>
                <a:gd name="connsiteX56" fmla="*/ 642170 w 914772"/>
                <a:gd name="connsiteY56" fmla="*/ 64212 h 1060165"/>
                <a:gd name="connsiteX57" fmla="*/ 846978 w 914772"/>
                <a:gd name="connsiteY57" fmla="*/ 0 h 1060165"/>
                <a:gd name="connsiteX58" fmla="*/ 67795 w 914772"/>
                <a:gd name="connsiteY58" fmla="*/ 0 h 1060165"/>
                <a:gd name="connsiteX59" fmla="*/ 272602 w 914772"/>
                <a:gd name="connsiteY59" fmla="*/ 64212 h 1060165"/>
                <a:gd name="connsiteX60" fmla="*/ 449953 w 914772"/>
                <a:gd name="connsiteY60" fmla="*/ 257291 h 1060165"/>
                <a:gd name="connsiteX61" fmla="*/ 447765 w 914772"/>
                <a:gd name="connsiteY61" fmla="*/ 275328 h 1060165"/>
                <a:gd name="connsiteX62" fmla="*/ 433238 w 914772"/>
                <a:gd name="connsiteY62" fmla="*/ 286241 h 1060165"/>
                <a:gd name="connsiteX63" fmla="*/ 319775 w 914772"/>
                <a:gd name="connsiteY63" fmla="*/ 286060 h 1060165"/>
                <a:gd name="connsiteX64" fmla="*/ 318183 w 914772"/>
                <a:gd name="connsiteY64" fmla="*/ 285568 h 1060165"/>
                <a:gd name="connsiteX65" fmla="*/ 339621 w 914772"/>
                <a:gd name="connsiteY65" fmla="*/ 300081 h 1060165"/>
                <a:gd name="connsiteX66" fmla="*/ 449953 w 914772"/>
                <a:gd name="connsiteY66" fmla="*/ 447791 h 1060165"/>
                <a:gd name="connsiteX67" fmla="*/ 447765 w 914772"/>
                <a:gd name="connsiteY67" fmla="*/ 465828 h 1060165"/>
                <a:gd name="connsiteX68" fmla="*/ 433238 w 914772"/>
                <a:gd name="connsiteY68" fmla="*/ 476741 h 1060165"/>
                <a:gd name="connsiteX69" fmla="*/ 319775 w 914772"/>
                <a:gd name="connsiteY69" fmla="*/ 476560 h 1060165"/>
                <a:gd name="connsiteX70" fmla="*/ 318183 w 914772"/>
                <a:gd name="connsiteY70" fmla="*/ 476068 h 1060165"/>
                <a:gd name="connsiteX71" fmla="*/ 339621 w 914772"/>
                <a:gd name="connsiteY71" fmla="*/ 490581 h 1060165"/>
                <a:gd name="connsiteX72" fmla="*/ 449953 w 914772"/>
                <a:gd name="connsiteY72" fmla="*/ 638291 h 1060165"/>
                <a:gd name="connsiteX73" fmla="*/ 447765 w 914772"/>
                <a:gd name="connsiteY73" fmla="*/ 656328 h 1060165"/>
                <a:gd name="connsiteX74" fmla="*/ 433238 w 914772"/>
                <a:gd name="connsiteY74" fmla="*/ 667241 h 1060165"/>
                <a:gd name="connsiteX75" fmla="*/ 319775 w 914772"/>
                <a:gd name="connsiteY75" fmla="*/ 667060 h 1060165"/>
                <a:gd name="connsiteX76" fmla="*/ 318183 w 914772"/>
                <a:gd name="connsiteY76" fmla="*/ 666568 h 1060165"/>
                <a:gd name="connsiteX77" fmla="*/ 339621 w 914772"/>
                <a:gd name="connsiteY77" fmla="*/ 681081 h 1060165"/>
                <a:gd name="connsiteX78" fmla="*/ 449953 w 914772"/>
                <a:gd name="connsiteY78" fmla="*/ 828791 h 1060165"/>
                <a:gd name="connsiteX79" fmla="*/ 447765 w 914772"/>
                <a:gd name="connsiteY79" fmla="*/ 846828 h 1060165"/>
                <a:gd name="connsiteX80" fmla="*/ 433238 w 914772"/>
                <a:gd name="connsiteY80" fmla="*/ 857741 h 1060165"/>
                <a:gd name="connsiteX81" fmla="*/ 319775 w 914772"/>
                <a:gd name="connsiteY81" fmla="*/ 857560 h 1060165"/>
                <a:gd name="connsiteX82" fmla="*/ 305238 w 914772"/>
                <a:gd name="connsiteY82" fmla="*/ 853068 h 1060165"/>
                <a:gd name="connsiteX83" fmla="*/ 339621 w 914772"/>
                <a:gd name="connsiteY83" fmla="*/ 876344 h 1060165"/>
                <a:gd name="connsiteX84" fmla="*/ 449953 w 914772"/>
                <a:gd name="connsiteY84" fmla="*/ 1024054 h 1060165"/>
                <a:gd name="connsiteX85" fmla="*/ 447765 w 914772"/>
                <a:gd name="connsiteY85" fmla="*/ 1042091 h 1060165"/>
                <a:gd name="connsiteX86" fmla="*/ 433238 w 914772"/>
                <a:gd name="connsiteY86" fmla="*/ 1053004 h 1060165"/>
                <a:gd name="connsiteX87" fmla="*/ 177351 w 914772"/>
                <a:gd name="connsiteY87" fmla="*/ 995953 h 1060165"/>
                <a:gd name="connsiteX88" fmla="*/ 0 w 914772"/>
                <a:gd name="connsiteY88" fmla="*/ 802874 h 1060165"/>
                <a:gd name="connsiteX89" fmla="*/ 2188 w 914772"/>
                <a:gd name="connsiteY89" fmla="*/ 784837 h 1060165"/>
                <a:gd name="connsiteX90" fmla="*/ 16715 w 914772"/>
                <a:gd name="connsiteY90" fmla="*/ 773924 h 1060165"/>
                <a:gd name="connsiteX91" fmla="*/ 67795 w 914772"/>
                <a:gd name="connsiteY91" fmla="*/ 766763 h 1060165"/>
                <a:gd name="connsiteX92" fmla="*/ 147061 w 914772"/>
                <a:gd name="connsiteY92" fmla="*/ 780185 h 1060165"/>
                <a:gd name="connsiteX93" fmla="*/ 110332 w 914772"/>
                <a:gd name="connsiteY93" fmla="*/ 755321 h 1060165"/>
                <a:gd name="connsiteX94" fmla="*/ 0 w 914772"/>
                <a:gd name="connsiteY94" fmla="*/ 607611 h 1060165"/>
                <a:gd name="connsiteX95" fmla="*/ 2188 w 914772"/>
                <a:gd name="connsiteY95" fmla="*/ 589574 h 1060165"/>
                <a:gd name="connsiteX96" fmla="*/ 16715 w 914772"/>
                <a:gd name="connsiteY96" fmla="*/ 578661 h 1060165"/>
                <a:gd name="connsiteX97" fmla="*/ 67795 w 914772"/>
                <a:gd name="connsiteY97" fmla="*/ 571500 h 1060165"/>
                <a:gd name="connsiteX98" fmla="*/ 137679 w 914772"/>
                <a:gd name="connsiteY98" fmla="*/ 583333 h 1060165"/>
                <a:gd name="connsiteX99" fmla="*/ 110332 w 914772"/>
                <a:gd name="connsiteY99" fmla="*/ 564821 h 1060165"/>
                <a:gd name="connsiteX100" fmla="*/ 0 w 914772"/>
                <a:gd name="connsiteY100" fmla="*/ 417111 h 1060165"/>
                <a:gd name="connsiteX101" fmla="*/ 2188 w 914772"/>
                <a:gd name="connsiteY101" fmla="*/ 399074 h 1060165"/>
                <a:gd name="connsiteX102" fmla="*/ 16715 w 914772"/>
                <a:gd name="connsiteY102" fmla="*/ 388161 h 1060165"/>
                <a:gd name="connsiteX103" fmla="*/ 67795 w 914772"/>
                <a:gd name="connsiteY103" fmla="*/ 381000 h 1060165"/>
                <a:gd name="connsiteX104" fmla="*/ 137679 w 914772"/>
                <a:gd name="connsiteY104" fmla="*/ 392833 h 1060165"/>
                <a:gd name="connsiteX105" fmla="*/ 110332 w 914772"/>
                <a:gd name="connsiteY105" fmla="*/ 374321 h 1060165"/>
                <a:gd name="connsiteX106" fmla="*/ 0 w 914772"/>
                <a:gd name="connsiteY106" fmla="*/ 226611 h 1060165"/>
                <a:gd name="connsiteX107" fmla="*/ 2188 w 914772"/>
                <a:gd name="connsiteY107" fmla="*/ 208574 h 1060165"/>
                <a:gd name="connsiteX108" fmla="*/ 16715 w 914772"/>
                <a:gd name="connsiteY108" fmla="*/ 197661 h 1060165"/>
                <a:gd name="connsiteX109" fmla="*/ 67795 w 914772"/>
                <a:gd name="connsiteY109" fmla="*/ 190500 h 1060165"/>
                <a:gd name="connsiteX110" fmla="*/ 137679 w 914772"/>
                <a:gd name="connsiteY110" fmla="*/ 202333 h 1060165"/>
                <a:gd name="connsiteX111" fmla="*/ 110332 w 914772"/>
                <a:gd name="connsiteY111" fmla="*/ 183821 h 1060165"/>
                <a:gd name="connsiteX112" fmla="*/ 0 w 914772"/>
                <a:gd name="connsiteY112" fmla="*/ 36111 h 1060165"/>
                <a:gd name="connsiteX113" fmla="*/ 2188 w 914772"/>
                <a:gd name="connsiteY113" fmla="*/ 18074 h 1060165"/>
                <a:gd name="connsiteX114" fmla="*/ 16715 w 914772"/>
                <a:gd name="connsiteY114" fmla="*/ 7161 h 1060165"/>
                <a:gd name="connsiteX115" fmla="*/ 67795 w 914772"/>
                <a:gd name="connsiteY115" fmla="*/ 0 h 106016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  <a:cxn ang="0">
                  <a:pos x="connsiteX55" y="connsiteY55"/>
                </a:cxn>
                <a:cxn ang="0">
                  <a:pos x="connsiteX56" y="connsiteY56"/>
                </a:cxn>
                <a:cxn ang="0">
                  <a:pos x="connsiteX57" y="connsiteY57"/>
                </a:cxn>
                <a:cxn ang="0">
                  <a:pos x="connsiteX58" y="connsiteY58"/>
                </a:cxn>
                <a:cxn ang="0">
                  <a:pos x="connsiteX59" y="connsiteY59"/>
                </a:cxn>
                <a:cxn ang="0">
                  <a:pos x="connsiteX60" y="connsiteY60"/>
                </a:cxn>
                <a:cxn ang="0">
                  <a:pos x="connsiteX61" y="connsiteY61"/>
                </a:cxn>
                <a:cxn ang="0">
                  <a:pos x="connsiteX62" y="connsiteY62"/>
                </a:cxn>
                <a:cxn ang="0">
                  <a:pos x="connsiteX63" y="connsiteY63"/>
                </a:cxn>
                <a:cxn ang="0">
                  <a:pos x="connsiteX64" y="connsiteY64"/>
                </a:cxn>
                <a:cxn ang="0">
                  <a:pos x="connsiteX65" y="connsiteY65"/>
                </a:cxn>
                <a:cxn ang="0">
                  <a:pos x="connsiteX66" y="connsiteY66"/>
                </a:cxn>
                <a:cxn ang="0">
                  <a:pos x="connsiteX67" y="connsiteY67"/>
                </a:cxn>
                <a:cxn ang="0">
                  <a:pos x="connsiteX68" y="connsiteY68"/>
                </a:cxn>
                <a:cxn ang="0">
                  <a:pos x="connsiteX69" y="connsiteY69"/>
                </a:cxn>
                <a:cxn ang="0">
                  <a:pos x="connsiteX70" y="connsiteY70"/>
                </a:cxn>
                <a:cxn ang="0">
                  <a:pos x="connsiteX71" y="connsiteY71"/>
                </a:cxn>
                <a:cxn ang="0">
                  <a:pos x="connsiteX72" y="connsiteY72"/>
                </a:cxn>
                <a:cxn ang="0">
                  <a:pos x="connsiteX73" y="connsiteY73"/>
                </a:cxn>
                <a:cxn ang="0">
                  <a:pos x="connsiteX74" y="connsiteY74"/>
                </a:cxn>
                <a:cxn ang="0">
                  <a:pos x="connsiteX75" y="connsiteY75"/>
                </a:cxn>
                <a:cxn ang="0">
                  <a:pos x="connsiteX76" y="connsiteY76"/>
                </a:cxn>
                <a:cxn ang="0">
                  <a:pos x="connsiteX77" y="connsiteY77"/>
                </a:cxn>
                <a:cxn ang="0">
                  <a:pos x="connsiteX78" y="connsiteY78"/>
                </a:cxn>
                <a:cxn ang="0">
                  <a:pos x="connsiteX79" y="connsiteY79"/>
                </a:cxn>
                <a:cxn ang="0">
                  <a:pos x="connsiteX80" y="connsiteY80"/>
                </a:cxn>
                <a:cxn ang="0">
                  <a:pos x="connsiteX81" y="connsiteY81"/>
                </a:cxn>
                <a:cxn ang="0">
                  <a:pos x="connsiteX82" y="connsiteY82"/>
                </a:cxn>
                <a:cxn ang="0">
                  <a:pos x="connsiteX83" y="connsiteY83"/>
                </a:cxn>
                <a:cxn ang="0">
                  <a:pos x="connsiteX84" y="connsiteY84"/>
                </a:cxn>
                <a:cxn ang="0">
                  <a:pos x="connsiteX85" y="connsiteY85"/>
                </a:cxn>
                <a:cxn ang="0">
                  <a:pos x="connsiteX86" y="connsiteY86"/>
                </a:cxn>
                <a:cxn ang="0">
                  <a:pos x="connsiteX87" y="connsiteY87"/>
                </a:cxn>
                <a:cxn ang="0">
                  <a:pos x="connsiteX88" y="connsiteY88"/>
                </a:cxn>
                <a:cxn ang="0">
                  <a:pos x="connsiteX89" y="connsiteY89"/>
                </a:cxn>
                <a:cxn ang="0">
                  <a:pos x="connsiteX90" y="connsiteY90"/>
                </a:cxn>
                <a:cxn ang="0">
                  <a:pos x="connsiteX91" y="connsiteY91"/>
                </a:cxn>
                <a:cxn ang="0">
                  <a:pos x="connsiteX92" y="connsiteY92"/>
                </a:cxn>
                <a:cxn ang="0">
                  <a:pos x="connsiteX93" y="connsiteY93"/>
                </a:cxn>
                <a:cxn ang="0">
                  <a:pos x="connsiteX94" y="connsiteY94"/>
                </a:cxn>
                <a:cxn ang="0">
                  <a:pos x="connsiteX95" y="connsiteY95"/>
                </a:cxn>
                <a:cxn ang="0">
                  <a:pos x="connsiteX96" y="connsiteY96"/>
                </a:cxn>
                <a:cxn ang="0">
                  <a:pos x="connsiteX97" y="connsiteY97"/>
                </a:cxn>
                <a:cxn ang="0">
                  <a:pos x="connsiteX98" y="connsiteY98"/>
                </a:cxn>
                <a:cxn ang="0">
                  <a:pos x="connsiteX99" y="connsiteY99"/>
                </a:cxn>
                <a:cxn ang="0">
                  <a:pos x="connsiteX100" y="connsiteY100"/>
                </a:cxn>
                <a:cxn ang="0">
                  <a:pos x="connsiteX101" y="connsiteY101"/>
                </a:cxn>
                <a:cxn ang="0">
                  <a:pos x="connsiteX102" y="connsiteY102"/>
                </a:cxn>
                <a:cxn ang="0">
                  <a:pos x="connsiteX103" y="connsiteY103"/>
                </a:cxn>
                <a:cxn ang="0">
                  <a:pos x="connsiteX104" y="connsiteY104"/>
                </a:cxn>
                <a:cxn ang="0">
                  <a:pos x="connsiteX105" y="connsiteY105"/>
                </a:cxn>
                <a:cxn ang="0">
                  <a:pos x="connsiteX106" y="connsiteY106"/>
                </a:cxn>
                <a:cxn ang="0">
                  <a:pos x="connsiteX107" y="connsiteY107"/>
                </a:cxn>
                <a:cxn ang="0">
                  <a:pos x="connsiteX108" y="connsiteY108"/>
                </a:cxn>
                <a:cxn ang="0">
                  <a:pos x="connsiteX109" y="connsiteY109"/>
                </a:cxn>
                <a:cxn ang="0">
                  <a:pos x="connsiteX110" y="connsiteY110"/>
                </a:cxn>
                <a:cxn ang="0">
                  <a:pos x="connsiteX111" y="connsiteY111"/>
                </a:cxn>
                <a:cxn ang="0">
                  <a:pos x="connsiteX112" y="connsiteY112"/>
                </a:cxn>
                <a:cxn ang="0">
                  <a:pos x="connsiteX113" y="connsiteY113"/>
                </a:cxn>
                <a:cxn ang="0">
                  <a:pos x="connsiteX114" y="connsiteY114"/>
                </a:cxn>
                <a:cxn ang="0">
                  <a:pos x="connsiteX115" y="connsiteY115"/>
                </a:cxn>
              </a:cxnLst>
              <a:rect l="l" t="t" r="r" b="b"/>
              <a:pathLst>
                <a:path w="914772" h="1060165">
                  <a:moveTo>
                    <a:pt x="846978" y="0"/>
                  </a:moveTo>
                  <a:cubicBezTo>
                    <a:pt x="866114" y="-49"/>
                    <a:pt x="883366" y="2320"/>
                    <a:pt x="898057" y="7161"/>
                  </a:cubicBezTo>
                  <a:lnTo>
                    <a:pt x="912584" y="18074"/>
                  </a:lnTo>
                  <a:lnTo>
                    <a:pt x="914772" y="36111"/>
                  </a:lnTo>
                  <a:cubicBezTo>
                    <a:pt x="905312" y="81542"/>
                    <a:pt x="865058" y="135808"/>
                    <a:pt x="804440" y="183821"/>
                  </a:cubicBezTo>
                  <a:lnTo>
                    <a:pt x="777094" y="202334"/>
                  </a:lnTo>
                  <a:lnTo>
                    <a:pt x="846978" y="190500"/>
                  </a:lnTo>
                  <a:cubicBezTo>
                    <a:pt x="866114" y="190451"/>
                    <a:pt x="883366" y="192820"/>
                    <a:pt x="898057" y="197661"/>
                  </a:cubicBezTo>
                  <a:lnTo>
                    <a:pt x="912584" y="208574"/>
                  </a:lnTo>
                  <a:lnTo>
                    <a:pt x="914772" y="226611"/>
                  </a:lnTo>
                  <a:cubicBezTo>
                    <a:pt x="905312" y="272042"/>
                    <a:pt x="865058" y="326308"/>
                    <a:pt x="804440" y="374321"/>
                  </a:cubicBezTo>
                  <a:lnTo>
                    <a:pt x="777094" y="392834"/>
                  </a:lnTo>
                  <a:lnTo>
                    <a:pt x="846978" y="381000"/>
                  </a:lnTo>
                  <a:cubicBezTo>
                    <a:pt x="866114" y="380951"/>
                    <a:pt x="883366" y="383320"/>
                    <a:pt x="898057" y="388161"/>
                  </a:cubicBezTo>
                  <a:lnTo>
                    <a:pt x="912584" y="399074"/>
                  </a:lnTo>
                  <a:lnTo>
                    <a:pt x="914772" y="417111"/>
                  </a:lnTo>
                  <a:cubicBezTo>
                    <a:pt x="905312" y="462542"/>
                    <a:pt x="865058" y="516808"/>
                    <a:pt x="804440" y="564821"/>
                  </a:cubicBezTo>
                  <a:lnTo>
                    <a:pt x="777094" y="583334"/>
                  </a:lnTo>
                  <a:lnTo>
                    <a:pt x="846978" y="571500"/>
                  </a:lnTo>
                  <a:cubicBezTo>
                    <a:pt x="866114" y="571451"/>
                    <a:pt x="883366" y="573820"/>
                    <a:pt x="898057" y="578661"/>
                  </a:cubicBezTo>
                  <a:lnTo>
                    <a:pt x="912584" y="589574"/>
                  </a:lnTo>
                  <a:lnTo>
                    <a:pt x="914772" y="607611"/>
                  </a:lnTo>
                  <a:cubicBezTo>
                    <a:pt x="905312" y="653042"/>
                    <a:pt x="865058" y="707308"/>
                    <a:pt x="804440" y="755321"/>
                  </a:cubicBezTo>
                  <a:lnTo>
                    <a:pt x="767711" y="780185"/>
                  </a:lnTo>
                  <a:lnTo>
                    <a:pt x="846978" y="766763"/>
                  </a:lnTo>
                  <a:cubicBezTo>
                    <a:pt x="866114" y="766714"/>
                    <a:pt x="883366" y="769083"/>
                    <a:pt x="898057" y="773924"/>
                  </a:cubicBezTo>
                  <a:lnTo>
                    <a:pt x="912584" y="784837"/>
                  </a:lnTo>
                  <a:lnTo>
                    <a:pt x="914772" y="802874"/>
                  </a:lnTo>
                  <a:cubicBezTo>
                    <a:pt x="902159" y="863448"/>
                    <a:pt x="834800" y="939731"/>
                    <a:pt x="737421" y="995953"/>
                  </a:cubicBezTo>
                  <a:cubicBezTo>
                    <a:pt x="640042" y="1052175"/>
                    <a:pt x="540299" y="1072368"/>
                    <a:pt x="481534" y="1053004"/>
                  </a:cubicBezTo>
                  <a:lnTo>
                    <a:pt x="467007" y="1042091"/>
                  </a:lnTo>
                  <a:lnTo>
                    <a:pt x="464819" y="1024054"/>
                  </a:lnTo>
                  <a:cubicBezTo>
                    <a:pt x="474279" y="978624"/>
                    <a:pt x="514533" y="924357"/>
                    <a:pt x="575151" y="876344"/>
                  </a:cubicBezTo>
                  <a:lnTo>
                    <a:pt x="609534" y="853068"/>
                  </a:lnTo>
                  <a:lnTo>
                    <a:pt x="594997" y="857560"/>
                  </a:lnTo>
                  <a:cubicBezTo>
                    <a:pt x="550544" y="867216"/>
                    <a:pt x="510917" y="867423"/>
                    <a:pt x="481534" y="857741"/>
                  </a:cubicBezTo>
                  <a:lnTo>
                    <a:pt x="467007" y="846828"/>
                  </a:lnTo>
                  <a:lnTo>
                    <a:pt x="464819" y="828791"/>
                  </a:lnTo>
                  <a:cubicBezTo>
                    <a:pt x="474279" y="783361"/>
                    <a:pt x="514533" y="729094"/>
                    <a:pt x="575151" y="681081"/>
                  </a:cubicBezTo>
                  <a:lnTo>
                    <a:pt x="596589" y="666568"/>
                  </a:lnTo>
                  <a:lnTo>
                    <a:pt x="594997" y="667060"/>
                  </a:lnTo>
                  <a:cubicBezTo>
                    <a:pt x="550544" y="676716"/>
                    <a:pt x="510917" y="676923"/>
                    <a:pt x="481534" y="667241"/>
                  </a:cubicBezTo>
                  <a:lnTo>
                    <a:pt x="467007" y="656328"/>
                  </a:lnTo>
                  <a:lnTo>
                    <a:pt x="464819" y="638291"/>
                  </a:lnTo>
                  <a:cubicBezTo>
                    <a:pt x="474279" y="592861"/>
                    <a:pt x="514533" y="538594"/>
                    <a:pt x="575151" y="490581"/>
                  </a:cubicBezTo>
                  <a:lnTo>
                    <a:pt x="596589" y="476068"/>
                  </a:lnTo>
                  <a:lnTo>
                    <a:pt x="594997" y="476560"/>
                  </a:lnTo>
                  <a:cubicBezTo>
                    <a:pt x="550544" y="486216"/>
                    <a:pt x="510917" y="486423"/>
                    <a:pt x="481534" y="476741"/>
                  </a:cubicBezTo>
                  <a:lnTo>
                    <a:pt x="467007" y="465828"/>
                  </a:lnTo>
                  <a:lnTo>
                    <a:pt x="464819" y="447791"/>
                  </a:lnTo>
                  <a:cubicBezTo>
                    <a:pt x="474279" y="402361"/>
                    <a:pt x="514533" y="348094"/>
                    <a:pt x="575151" y="300081"/>
                  </a:cubicBezTo>
                  <a:lnTo>
                    <a:pt x="596589" y="285568"/>
                  </a:lnTo>
                  <a:lnTo>
                    <a:pt x="594997" y="286060"/>
                  </a:lnTo>
                  <a:cubicBezTo>
                    <a:pt x="550544" y="295716"/>
                    <a:pt x="510917" y="295923"/>
                    <a:pt x="481534" y="286241"/>
                  </a:cubicBezTo>
                  <a:lnTo>
                    <a:pt x="467007" y="275328"/>
                  </a:lnTo>
                  <a:lnTo>
                    <a:pt x="464819" y="257291"/>
                  </a:lnTo>
                  <a:cubicBezTo>
                    <a:pt x="477432" y="196717"/>
                    <a:pt x="544791" y="120434"/>
                    <a:pt x="642170" y="64212"/>
                  </a:cubicBezTo>
                  <a:cubicBezTo>
                    <a:pt x="715205" y="22045"/>
                    <a:pt x="789569" y="145"/>
                    <a:pt x="846978" y="0"/>
                  </a:cubicBezTo>
                  <a:close/>
                  <a:moveTo>
                    <a:pt x="67795" y="0"/>
                  </a:moveTo>
                  <a:cubicBezTo>
                    <a:pt x="125203" y="145"/>
                    <a:pt x="199567" y="22045"/>
                    <a:pt x="272602" y="64212"/>
                  </a:cubicBezTo>
                  <a:cubicBezTo>
                    <a:pt x="369981" y="120434"/>
                    <a:pt x="437340" y="196717"/>
                    <a:pt x="449953" y="257291"/>
                  </a:cubicBezTo>
                  <a:lnTo>
                    <a:pt x="447765" y="275328"/>
                  </a:lnTo>
                  <a:lnTo>
                    <a:pt x="433238" y="286241"/>
                  </a:lnTo>
                  <a:cubicBezTo>
                    <a:pt x="403856" y="295923"/>
                    <a:pt x="364229" y="295716"/>
                    <a:pt x="319775" y="286060"/>
                  </a:cubicBezTo>
                  <a:lnTo>
                    <a:pt x="318183" y="285568"/>
                  </a:lnTo>
                  <a:lnTo>
                    <a:pt x="339621" y="300081"/>
                  </a:lnTo>
                  <a:cubicBezTo>
                    <a:pt x="400239" y="348094"/>
                    <a:pt x="440493" y="402361"/>
                    <a:pt x="449953" y="447791"/>
                  </a:cubicBezTo>
                  <a:lnTo>
                    <a:pt x="447765" y="465828"/>
                  </a:lnTo>
                  <a:lnTo>
                    <a:pt x="433238" y="476741"/>
                  </a:lnTo>
                  <a:cubicBezTo>
                    <a:pt x="403856" y="486423"/>
                    <a:pt x="364229" y="486216"/>
                    <a:pt x="319775" y="476560"/>
                  </a:cubicBezTo>
                  <a:lnTo>
                    <a:pt x="318183" y="476068"/>
                  </a:lnTo>
                  <a:lnTo>
                    <a:pt x="339621" y="490581"/>
                  </a:lnTo>
                  <a:cubicBezTo>
                    <a:pt x="400239" y="538594"/>
                    <a:pt x="440493" y="592861"/>
                    <a:pt x="449953" y="638291"/>
                  </a:cubicBezTo>
                  <a:lnTo>
                    <a:pt x="447765" y="656328"/>
                  </a:lnTo>
                  <a:lnTo>
                    <a:pt x="433238" y="667241"/>
                  </a:lnTo>
                  <a:cubicBezTo>
                    <a:pt x="403856" y="676923"/>
                    <a:pt x="364229" y="676716"/>
                    <a:pt x="319775" y="667060"/>
                  </a:cubicBezTo>
                  <a:lnTo>
                    <a:pt x="318183" y="666568"/>
                  </a:lnTo>
                  <a:lnTo>
                    <a:pt x="339621" y="681081"/>
                  </a:lnTo>
                  <a:cubicBezTo>
                    <a:pt x="400239" y="729094"/>
                    <a:pt x="440493" y="783361"/>
                    <a:pt x="449953" y="828791"/>
                  </a:cubicBezTo>
                  <a:lnTo>
                    <a:pt x="447765" y="846828"/>
                  </a:lnTo>
                  <a:lnTo>
                    <a:pt x="433238" y="857741"/>
                  </a:lnTo>
                  <a:cubicBezTo>
                    <a:pt x="403856" y="867423"/>
                    <a:pt x="364229" y="867216"/>
                    <a:pt x="319775" y="857560"/>
                  </a:cubicBezTo>
                  <a:lnTo>
                    <a:pt x="305238" y="853068"/>
                  </a:lnTo>
                  <a:lnTo>
                    <a:pt x="339621" y="876344"/>
                  </a:lnTo>
                  <a:cubicBezTo>
                    <a:pt x="400239" y="924357"/>
                    <a:pt x="440493" y="978624"/>
                    <a:pt x="449953" y="1024054"/>
                  </a:cubicBezTo>
                  <a:lnTo>
                    <a:pt x="447765" y="1042091"/>
                  </a:lnTo>
                  <a:lnTo>
                    <a:pt x="433238" y="1053004"/>
                  </a:lnTo>
                  <a:cubicBezTo>
                    <a:pt x="374473" y="1072368"/>
                    <a:pt x="274730" y="1052175"/>
                    <a:pt x="177351" y="995953"/>
                  </a:cubicBezTo>
                  <a:cubicBezTo>
                    <a:pt x="79972" y="939731"/>
                    <a:pt x="12613" y="863448"/>
                    <a:pt x="0" y="802874"/>
                  </a:cubicBezTo>
                  <a:lnTo>
                    <a:pt x="2188" y="784837"/>
                  </a:lnTo>
                  <a:lnTo>
                    <a:pt x="16715" y="773924"/>
                  </a:lnTo>
                  <a:cubicBezTo>
                    <a:pt x="31406" y="769083"/>
                    <a:pt x="48658" y="766714"/>
                    <a:pt x="67795" y="766763"/>
                  </a:cubicBezTo>
                  <a:lnTo>
                    <a:pt x="147061" y="780185"/>
                  </a:lnTo>
                  <a:lnTo>
                    <a:pt x="110332" y="755321"/>
                  </a:lnTo>
                  <a:cubicBezTo>
                    <a:pt x="49714" y="707308"/>
                    <a:pt x="9460" y="653042"/>
                    <a:pt x="0" y="607611"/>
                  </a:cubicBezTo>
                  <a:lnTo>
                    <a:pt x="2188" y="589574"/>
                  </a:lnTo>
                  <a:lnTo>
                    <a:pt x="16715" y="578661"/>
                  </a:lnTo>
                  <a:cubicBezTo>
                    <a:pt x="31406" y="573820"/>
                    <a:pt x="48658" y="571451"/>
                    <a:pt x="67795" y="571500"/>
                  </a:cubicBezTo>
                  <a:lnTo>
                    <a:pt x="137679" y="583333"/>
                  </a:lnTo>
                  <a:lnTo>
                    <a:pt x="110332" y="564821"/>
                  </a:lnTo>
                  <a:cubicBezTo>
                    <a:pt x="49714" y="516808"/>
                    <a:pt x="9460" y="462542"/>
                    <a:pt x="0" y="417111"/>
                  </a:cubicBezTo>
                  <a:lnTo>
                    <a:pt x="2188" y="399074"/>
                  </a:lnTo>
                  <a:lnTo>
                    <a:pt x="16715" y="388161"/>
                  </a:lnTo>
                  <a:cubicBezTo>
                    <a:pt x="31406" y="383320"/>
                    <a:pt x="48658" y="380951"/>
                    <a:pt x="67795" y="381000"/>
                  </a:cubicBezTo>
                  <a:lnTo>
                    <a:pt x="137679" y="392833"/>
                  </a:lnTo>
                  <a:lnTo>
                    <a:pt x="110332" y="374321"/>
                  </a:lnTo>
                  <a:cubicBezTo>
                    <a:pt x="49714" y="326308"/>
                    <a:pt x="9460" y="272042"/>
                    <a:pt x="0" y="226611"/>
                  </a:cubicBezTo>
                  <a:lnTo>
                    <a:pt x="2188" y="208574"/>
                  </a:lnTo>
                  <a:lnTo>
                    <a:pt x="16715" y="197661"/>
                  </a:lnTo>
                  <a:cubicBezTo>
                    <a:pt x="31406" y="192820"/>
                    <a:pt x="48658" y="190451"/>
                    <a:pt x="67795" y="190500"/>
                  </a:cubicBezTo>
                  <a:lnTo>
                    <a:pt x="137679" y="202333"/>
                  </a:lnTo>
                  <a:lnTo>
                    <a:pt x="110332" y="183821"/>
                  </a:lnTo>
                  <a:cubicBezTo>
                    <a:pt x="49714" y="135808"/>
                    <a:pt x="9460" y="81542"/>
                    <a:pt x="0" y="36111"/>
                  </a:cubicBezTo>
                  <a:lnTo>
                    <a:pt x="2188" y="18074"/>
                  </a:lnTo>
                  <a:lnTo>
                    <a:pt x="16715" y="7161"/>
                  </a:lnTo>
                  <a:cubicBezTo>
                    <a:pt x="31406" y="2320"/>
                    <a:pt x="48658" y="-49"/>
                    <a:pt x="67795" y="0"/>
                  </a:cubicBezTo>
                  <a:close/>
                </a:path>
              </a:pathLst>
            </a:custGeom>
            <a:solidFill>
              <a:srgbClr val="339933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435" name="フリーフォーム: 図形 434">
              <a:extLst>
                <a:ext uri="{FF2B5EF4-FFF2-40B4-BE49-F238E27FC236}">
                  <a16:creationId xmlns:a16="http://schemas.microsoft.com/office/drawing/2014/main" id="{E3E47B0E-CDE2-4EB5-91E2-C16DCF410358}"/>
                </a:ext>
              </a:extLst>
            </p:cNvPr>
            <p:cNvSpPr/>
            <p:nvPr/>
          </p:nvSpPr>
          <p:spPr>
            <a:xfrm rot="17329175">
              <a:off x="2854326" y="3922062"/>
              <a:ext cx="224605" cy="418164"/>
            </a:xfrm>
            <a:custGeom>
              <a:avLst/>
              <a:gdLst>
                <a:gd name="connsiteX0" fmla="*/ 846978 w 914772"/>
                <a:gd name="connsiteY0" fmla="*/ 0 h 1060165"/>
                <a:gd name="connsiteX1" fmla="*/ 898057 w 914772"/>
                <a:gd name="connsiteY1" fmla="*/ 7161 h 1060165"/>
                <a:gd name="connsiteX2" fmla="*/ 912584 w 914772"/>
                <a:gd name="connsiteY2" fmla="*/ 18074 h 1060165"/>
                <a:gd name="connsiteX3" fmla="*/ 914772 w 914772"/>
                <a:gd name="connsiteY3" fmla="*/ 36111 h 1060165"/>
                <a:gd name="connsiteX4" fmla="*/ 804440 w 914772"/>
                <a:gd name="connsiteY4" fmla="*/ 183821 h 1060165"/>
                <a:gd name="connsiteX5" fmla="*/ 777094 w 914772"/>
                <a:gd name="connsiteY5" fmla="*/ 202334 h 1060165"/>
                <a:gd name="connsiteX6" fmla="*/ 846978 w 914772"/>
                <a:gd name="connsiteY6" fmla="*/ 190500 h 1060165"/>
                <a:gd name="connsiteX7" fmla="*/ 898057 w 914772"/>
                <a:gd name="connsiteY7" fmla="*/ 197661 h 1060165"/>
                <a:gd name="connsiteX8" fmla="*/ 912584 w 914772"/>
                <a:gd name="connsiteY8" fmla="*/ 208574 h 1060165"/>
                <a:gd name="connsiteX9" fmla="*/ 914772 w 914772"/>
                <a:gd name="connsiteY9" fmla="*/ 226611 h 1060165"/>
                <a:gd name="connsiteX10" fmla="*/ 804440 w 914772"/>
                <a:gd name="connsiteY10" fmla="*/ 374321 h 1060165"/>
                <a:gd name="connsiteX11" fmla="*/ 777094 w 914772"/>
                <a:gd name="connsiteY11" fmla="*/ 392834 h 1060165"/>
                <a:gd name="connsiteX12" fmla="*/ 846978 w 914772"/>
                <a:gd name="connsiteY12" fmla="*/ 381000 h 1060165"/>
                <a:gd name="connsiteX13" fmla="*/ 898057 w 914772"/>
                <a:gd name="connsiteY13" fmla="*/ 388161 h 1060165"/>
                <a:gd name="connsiteX14" fmla="*/ 912584 w 914772"/>
                <a:gd name="connsiteY14" fmla="*/ 399074 h 1060165"/>
                <a:gd name="connsiteX15" fmla="*/ 914772 w 914772"/>
                <a:gd name="connsiteY15" fmla="*/ 417111 h 1060165"/>
                <a:gd name="connsiteX16" fmla="*/ 804440 w 914772"/>
                <a:gd name="connsiteY16" fmla="*/ 564821 h 1060165"/>
                <a:gd name="connsiteX17" fmla="*/ 777094 w 914772"/>
                <a:gd name="connsiteY17" fmla="*/ 583334 h 1060165"/>
                <a:gd name="connsiteX18" fmla="*/ 846978 w 914772"/>
                <a:gd name="connsiteY18" fmla="*/ 571500 h 1060165"/>
                <a:gd name="connsiteX19" fmla="*/ 898057 w 914772"/>
                <a:gd name="connsiteY19" fmla="*/ 578661 h 1060165"/>
                <a:gd name="connsiteX20" fmla="*/ 912584 w 914772"/>
                <a:gd name="connsiteY20" fmla="*/ 589574 h 1060165"/>
                <a:gd name="connsiteX21" fmla="*/ 914772 w 914772"/>
                <a:gd name="connsiteY21" fmla="*/ 607611 h 1060165"/>
                <a:gd name="connsiteX22" fmla="*/ 804440 w 914772"/>
                <a:gd name="connsiteY22" fmla="*/ 755321 h 1060165"/>
                <a:gd name="connsiteX23" fmla="*/ 767711 w 914772"/>
                <a:gd name="connsiteY23" fmla="*/ 780185 h 1060165"/>
                <a:gd name="connsiteX24" fmla="*/ 846978 w 914772"/>
                <a:gd name="connsiteY24" fmla="*/ 766763 h 1060165"/>
                <a:gd name="connsiteX25" fmla="*/ 898057 w 914772"/>
                <a:gd name="connsiteY25" fmla="*/ 773924 h 1060165"/>
                <a:gd name="connsiteX26" fmla="*/ 912584 w 914772"/>
                <a:gd name="connsiteY26" fmla="*/ 784837 h 1060165"/>
                <a:gd name="connsiteX27" fmla="*/ 914772 w 914772"/>
                <a:gd name="connsiteY27" fmla="*/ 802874 h 1060165"/>
                <a:gd name="connsiteX28" fmla="*/ 737421 w 914772"/>
                <a:gd name="connsiteY28" fmla="*/ 995953 h 1060165"/>
                <a:gd name="connsiteX29" fmla="*/ 481534 w 914772"/>
                <a:gd name="connsiteY29" fmla="*/ 1053004 h 1060165"/>
                <a:gd name="connsiteX30" fmla="*/ 467007 w 914772"/>
                <a:gd name="connsiteY30" fmla="*/ 1042091 h 1060165"/>
                <a:gd name="connsiteX31" fmla="*/ 464819 w 914772"/>
                <a:gd name="connsiteY31" fmla="*/ 1024054 h 1060165"/>
                <a:gd name="connsiteX32" fmla="*/ 575151 w 914772"/>
                <a:gd name="connsiteY32" fmla="*/ 876344 h 1060165"/>
                <a:gd name="connsiteX33" fmla="*/ 609534 w 914772"/>
                <a:gd name="connsiteY33" fmla="*/ 853068 h 1060165"/>
                <a:gd name="connsiteX34" fmla="*/ 594997 w 914772"/>
                <a:gd name="connsiteY34" fmla="*/ 857560 h 1060165"/>
                <a:gd name="connsiteX35" fmla="*/ 481534 w 914772"/>
                <a:gd name="connsiteY35" fmla="*/ 857741 h 1060165"/>
                <a:gd name="connsiteX36" fmla="*/ 467007 w 914772"/>
                <a:gd name="connsiteY36" fmla="*/ 846828 h 1060165"/>
                <a:gd name="connsiteX37" fmla="*/ 464819 w 914772"/>
                <a:gd name="connsiteY37" fmla="*/ 828791 h 1060165"/>
                <a:gd name="connsiteX38" fmla="*/ 575151 w 914772"/>
                <a:gd name="connsiteY38" fmla="*/ 681081 h 1060165"/>
                <a:gd name="connsiteX39" fmla="*/ 596589 w 914772"/>
                <a:gd name="connsiteY39" fmla="*/ 666568 h 1060165"/>
                <a:gd name="connsiteX40" fmla="*/ 594997 w 914772"/>
                <a:gd name="connsiteY40" fmla="*/ 667060 h 1060165"/>
                <a:gd name="connsiteX41" fmla="*/ 481534 w 914772"/>
                <a:gd name="connsiteY41" fmla="*/ 667241 h 1060165"/>
                <a:gd name="connsiteX42" fmla="*/ 467007 w 914772"/>
                <a:gd name="connsiteY42" fmla="*/ 656328 h 1060165"/>
                <a:gd name="connsiteX43" fmla="*/ 464819 w 914772"/>
                <a:gd name="connsiteY43" fmla="*/ 638291 h 1060165"/>
                <a:gd name="connsiteX44" fmla="*/ 575151 w 914772"/>
                <a:gd name="connsiteY44" fmla="*/ 490581 h 1060165"/>
                <a:gd name="connsiteX45" fmla="*/ 596589 w 914772"/>
                <a:gd name="connsiteY45" fmla="*/ 476068 h 1060165"/>
                <a:gd name="connsiteX46" fmla="*/ 594997 w 914772"/>
                <a:gd name="connsiteY46" fmla="*/ 476560 h 1060165"/>
                <a:gd name="connsiteX47" fmla="*/ 481534 w 914772"/>
                <a:gd name="connsiteY47" fmla="*/ 476741 h 1060165"/>
                <a:gd name="connsiteX48" fmla="*/ 467007 w 914772"/>
                <a:gd name="connsiteY48" fmla="*/ 465828 h 1060165"/>
                <a:gd name="connsiteX49" fmla="*/ 464819 w 914772"/>
                <a:gd name="connsiteY49" fmla="*/ 447791 h 1060165"/>
                <a:gd name="connsiteX50" fmla="*/ 575151 w 914772"/>
                <a:gd name="connsiteY50" fmla="*/ 300081 h 1060165"/>
                <a:gd name="connsiteX51" fmla="*/ 596589 w 914772"/>
                <a:gd name="connsiteY51" fmla="*/ 285568 h 1060165"/>
                <a:gd name="connsiteX52" fmla="*/ 594997 w 914772"/>
                <a:gd name="connsiteY52" fmla="*/ 286060 h 1060165"/>
                <a:gd name="connsiteX53" fmla="*/ 481534 w 914772"/>
                <a:gd name="connsiteY53" fmla="*/ 286241 h 1060165"/>
                <a:gd name="connsiteX54" fmla="*/ 467007 w 914772"/>
                <a:gd name="connsiteY54" fmla="*/ 275328 h 1060165"/>
                <a:gd name="connsiteX55" fmla="*/ 464819 w 914772"/>
                <a:gd name="connsiteY55" fmla="*/ 257291 h 1060165"/>
                <a:gd name="connsiteX56" fmla="*/ 642170 w 914772"/>
                <a:gd name="connsiteY56" fmla="*/ 64212 h 1060165"/>
                <a:gd name="connsiteX57" fmla="*/ 846978 w 914772"/>
                <a:gd name="connsiteY57" fmla="*/ 0 h 1060165"/>
                <a:gd name="connsiteX58" fmla="*/ 67795 w 914772"/>
                <a:gd name="connsiteY58" fmla="*/ 0 h 1060165"/>
                <a:gd name="connsiteX59" fmla="*/ 272602 w 914772"/>
                <a:gd name="connsiteY59" fmla="*/ 64212 h 1060165"/>
                <a:gd name="connsiteX60" fmla="*/ 449953 w 914772"/>
                <a:gd name="connsiteY60" fmla="*/ 257291 h 1060165"/>
                <a:gd name="connsiteX61" fmla="*/ 447765 w 914772"/>
                <a:gd name="connsiteY61" fmla="*/ 275328 h 1060165"/>
                <a:gd name="connsiteX62" fmla="*/ 433238 w 914772"/>
                <a:gd name="connsiteY62" fmla="*/ 286241 h 1060165"/>
                <a:gd name="connsiteX63" fmla="*/ 319775 w 914772"/>
                <a:gd name="connsiteY63" fmla="*/ 286060 h 1060165"/>
                <a:gd name="connsiteX64" fmla="*/ 318183 w 914772"/>
                <a:gd name="connsiteY64" fmla="*/ 285568 h 1060165"/>
                <a:gd name="connsiteX65" fmla="*/ 339621 w 914772"/>
                <a:gd name="connsiteY65" fmla="*/ 300081 h 1060165"/>
                <a:gd name="connsiteX66" fmla="*/ 449953 w 914772"/>
                <a:gd name="connsiteY66" fmla="*/ 447791 h 1060165"/>
                <a:gd name="connsiteX67" fmla="*/ 447765 w 914772"/>
                <a:gd name="connsiteY67" fmla="*/ 465828 h 1060165"/>
                <a:gd name="connsiteX68" fmla="*/ 433238 w 914772"/>
                <a:gd name="connsiteY68" fmla="*/ 476741 h 1060165"/>
                <a:gd name="connsiteX69" fmla="*/ 319775 w 914772"/>
                <a:gd name="connsiteY69" fmla="*/ 476560 h 1060165"/>
                <a:gd name="connsiteX70" fmla="*/ 318183 w 914772"/>
                <a:gd name="connsiteY70" fmla="*/ 476068 h 1060165"/>
                <a:gd name="connsiteX71" fmla="*/ 339621 w 914772"/>
                <a:gd name="connsiteY71" fmla="*/ 490581 h 1060165"/>
                <a:gd name="connsiteX72" fmla="*/ 449953 w 914772"/>
                <a:gd name="connsiteY72" fmla="*/ 638291 h 1060165"/>
                <a:gd name="connsiteX73" fmla="*/ 447765 w 914772"/>
                <a:gd name="connsiteY73" fmla="*/ 656328 h 1060165"/>
                <a:gd name="connsiteX74" fmla="*/ 433238 w 914772"/>
                <a:gd name="connsiteY74" fmla="*/ 667241 h 1060165"/>
                <a:gd name="connsiteX75" fmla="*/ 319775 w 914772"/>
                <a:gd name="connsiteY75" fmla="*/ 667060 h 1060165"/>
                <a:gd name="connsiteX76" fmla="*/ 318183 w 914772"/>
                <a:gd name="connsiteY76" fmla="*/ 666568 h 1060165"/>
                <a:gd name="connsiteX77" fmla="*/ 339621 w 914772"/>
                <a:gd name="connsiteY77" fmla="*/ 681081 h 1060165"/>
                <a:gd name="connsiteX78" fmla="*/ 449953 w 914772"/>
                <a:gd name="connsiteY78" fmla="*/ 828791 h 1060165"/>
                <a:gd name="connsiteX79" fmla="*/ 447765 w 914772"/>
                <a:gd name="connsiteY79" fmla="*/ 846828 h 1060165"/>
                <a:gd name="connsiteX80" fmla="*/ 433238 w 914772"/>
                <a:gd name="connsiteY80" fmla="*/ 857741 h 1060165"/>
                <a:gd name="connsiteX81" fmla="*/ 319775 w 914772"/>
                <a:gd name="connsiteY81" fmla="*/ 857560 h 1060165"/>
                <a:gd name="connsiteX82" fmla="*/ 305238 w 914772"/>
                <a:gd name="connsiteY82" fmla="*/ 853068 h 1060165"/>
                <a:gd name="connsiteX83" fmla="*/ 339621 w 914772"/>
                <a:gd name="connsiteY83" fmla="*/ 876344 h 1060165"/>
                <a:gd name="connsiteX84" fmla="*/ 449953 w 914772"/>
                <a:gd name="connsiteY84" fmla="*/ 1024054 h 1060165"/>
                <a:gd name="connsiteX85" fmla="*/ 447765 w 914772"/>
                <a:gd name="connsiteY85" fmla="*/ 1042091 h 1060165"/>
                <a:gd name="connsiteX86" fmla="*/ 433238 w 914772"/>
                <a:gd name="connsiteY86" fmla="*/ 1053004 h 1060165"/>
                <a:gd name="connsiteX87" fmla="*/ 177351 w 914772"/>
                <a:gd name="connsiteY87" fmla="*/ 995953 h 1060165"/>
                <a:gd name="connsiteX88" fmla="*/ 0 w 914772"/>
                <a:gd name="connsiteY88" fmla="*/ 802874 h 1060165"/>
                <a:gd name="connsiteX89" fmla="*/ 2188 w 914772"/>
                <a:gd name="connsiteY89" fmla="*/ 784837 h 1060165"/>
                <a:gd name="connsiteX90" fmla="*/ 16715 w 914772"/>
                <a:gd name="connsiteY90" fmla="*/ 773924 h 1060165"/>
                <a:gd name="connsiteX91" fmla="*/ 67795 w 914772"/>
                <a:gd name="connsiteY91" fmla="*/ 766763 h 1060165"/>
                <a:gd name="connsiteX92" fmla="*/ 147061 w 914772"/>
                <a:gd name="connsiteY92" fmla="*/ 780185 h 1060165"/>
                <a:gd name="connsiteX93" fmla="*/ 110332 w 914772"/>
                <a:gd name="connsiteY93" fmla="*/ 755321 h 1060165"/>
                <a:gd name="connsiteX94" fmla="*/ 0 w 914772"/>
                <a:gd name="connsiteY94" fmla="*/ 607611 h 1060165"/>
                <a:gd name="connsiteX95" fmla="*/ 2188 w 914772"/>
                <a:gd name="connsiteY95" fmla="*/ 589574 h 1060165"/>
                <a:gd name="connsiteX96" fmla="*/ 16715 w 914772"/>
                <a:gd name="connsiteY96" fmla="*/ 578661 h 1060165"/>
                <a:gd name="connsiteX97" fmla="*/ 67795 w 914772"/>
                <a:gd name="connsiteY97" fmla="*/ 571500 h 1060165"/>
                <a:gd name="connsiteX98" fmla="*/ 137679 w 914772"/>
                <a:gd name="connsiteY98" fmla="*/ 583333 h 1060165"/>
                <a:gd name="connsiteX99" fmla="*/ 110332 w 914772"/>
                <a:gd name="connsiteY99" fmla="*/ 564821 h 1060165"/>
                <a:gd name="connsiteX100" fmla="*/ 0 w 914772"/>
                <a:gd name="connsiteY100" fmla="*/ 417111 h 1060165"/>
                <a:gd name="connsiteX101" fmla="*/ 2188 w 914772"/>
                <a:gd name="connsiteY101" fmla="*/ 399074 h 1060165"/>
                <a:gd name="connsiteX102" fmla="*/ 16715 w 914772"/>
                <a:gd name="connsiteY102" fmla="*/ 388161 h 1060165"/>
                <a:gd name="connsiteX103" fmla="*/ 67795 w 914772"/>
                <a:gd name="connsiteY103" fmla="*/ 381000 h 1060165"/>
                <a:gd name="connsiteX104" fmla="*/ 137679 w 914772"/>
                <a:gd name="connsiteY104" fmla="*/ 392833 h 1060165"/>
                <a:gd name="connsiteX105" fmla="*/ 110332 w 914772"/>
                <a:gd name="connsiteY105" fmla="*/ 374321 h 1060165"/>
                <a:gd name="connsiteX106" fmla="*/ 0 w 914772"/>
                <a:gd name="connsiteY106" fmla="*/ 226611 h 1060165"/>
                <a:gd name="connsiteX107" fmla="*/ 2188 w 914772"/>
                <a:gd name="connsiteY107" fmla="*/ 208574 h 1060165"/>
                <a:gd name="connsiteX108" fmla="*/ 16715 w 914772"/>
                <a:gd name="connsiteY108" fmla="*/ 197661 h 1060165"/>
                <a:gd name="connsiteX109" fmla="*/ 67795 w 914772"/>
                <a:gd name="connsiteY109" fmla="*/ 190500 h 1060165"/>
                <a:gd name="connsiteX110" fmla="*/ 137679 w 914772"/>
                <a:gd name="connsiteY110" fmla="*/ 202333 h 1060165"/>
                <a:gd name="connsiteX111" fmla="*/ 110332 w 914772"/>
                <a:gd name="connsiteY111" fmla="*/ 183821 h 1060165"/>
                <a:gd name="connsiteX112" fmla="*/ 0 w 914772"/>
                <a:gd name="connsiteY112" fmla="*/ 36111 h 1060165"/>
                <a:gd name="connsiteX113" fmla="*/ 2188 w 914772"/>
                <a:gd name="connsiteY113" fmla="*/ 18074 h 1060165"/>
                <a:gd name="connsiteX114" fmla="*/ 16715 w 914772"/>
                <a:gd name="connsiteY114" fmla="*/ 7161 h 1060165"/>
                <a:gd name="connsiteX115" fmla="*/ 67795 w 914772"/>
                <a:gd name="connsiteY115" fmla="*/ 0 h 106016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  <a:cxn ang="0">
                  <a:pos x="connsiteX55" y="connsiteY55"/>
                </a:cxn>
                <a:cxn ang="0">
                  <a:pos x="connsiteX56" y="connsiteY56"/>
                </a:cxn>
                <a:cxn ang="0">
                  <a:pos x="connsiteX57" y="connsiteY57"/>
                </a:cxn>
                <a:cxn ang="0">
                  <a:pos x="connsiteX58" y="connsiteY58"/>
                </a:cxn>
                <a:cxn ang="0">
                  <a:pos x="connsiteX59" y="connsiteY59"/>
                </a:cxn>
                <a:cxn ang="0">
                  <a:pos x="connsiteX60" y="connsiteY60"/>
                </a:cxn>
                <a:cxn ang="0">
                  <a:pos x="connsiteX61" y="connsiteY61"/>
                </a:cxn>
                <a:cxn ang="0">
                  <a:pos x="connsiteX62" y="connsiteY62"/>
                </a:cxn>
                <a:cxn ang="0">
                  <a:pos x="connsiteX63" y="connsiteY63"/>
                </a:cxn>
                <a:cxn ang="0">
                  <a:pos x="connsiteX64" y="connsiteY64"/>
                </a:cxn>
                <a:cxn ang="0">
                  <a:pos x="connsiteX65" y="connsiteY65"/>
                </a:cxn>
                <a:cxn ang="0">
                  <a:pos x="connsiteX66" y="connsiteY66"/>
                </a:cxn>
                <a:cxn ang="0">
                  <a:pos x="connsiteX67" y="connsiteY67"/>
                </a:cxn>
                <a:cxn ang="0">
                  <a:pos x="connsiteX68" y="connsiteY68"/>
                </a:cxn>
                <a:cxn ang="0">
                  <a:pos x="connsiteX69" y="connsiteY69"/>
                </a:cxn>
                <a:cxn ang="0">
                  <a:pos x="connsiteX70" y="connsiteY70"/>
                </a:cxn>
                <a:cxn ang="0">
                  <a:pos x="connsiteX71" y="connsiteY71"/>
                </a:cxn>
                <a:cxn ang="0">
                  <a:pos x="connsiteX72" y="connsiteY72"/>
                </a:cxn>
                <a:cxn ang="0">
                  <a:pos x="connsiteX73" y="connsiteY73"/>
                </a:cxn>
                <a:cxn ang="0">
                  <a:pos x="connsiteX74" y="connsiteY74"/>
                </a:cxn>
                <a:cxn ang="0">
                  <a:pos x="connsiteX75" y="connsiteY75"/>
                </a:cxn>
                <a:cxn ang="0">
                  <a:pos x="connsiteX76" y="connsiteY76"/>
                </a:cxn>
                <a:cxn ang="0">
                  <a:pos x="connsiteX77" y="connsiteY77"/>
                </a:cxn>
                <a:cxn ang="0">
                  <a:pos x="connsiteX78" y="connsiteY78"/>
                </a:cxn>
                <a:cxn ang="0">
                  <a:pos x="connsiteX79" y="connsiteY79"/>
                </a:cxn>
                <a:cxn ang="0">
                  <a:pos x="connsiteX80" y="connsiteY80"/>
                </a:cxn>
                <a:cxn ang="0">
                  <a:pos x="connsiteX81" y="connsiteY81"/>
                </a:cxn>
                <a:cxn ang="0">
                  <a:pos x="connsiteX82" y="connsiteY82"/>
                </a:cxn>
                <a:cxn ang="0">
                  <a:pos x="connsiteX83" y="connsiteY83"/>
                </a:cxn>
                <a:cxn ang="0">
                  <a:pos x="connsiteX84" y="connsiteY84"/>
                </a:cxn>
                <a:cxn ang="0">
                  <a:pos x="connsiteX85" y="connsiteY85"/>
                </a:cxn>
                <a:cxn ang="0">
                  <a:pos x="connsiteX86" y="connsiteY86"/>
                </a:cxn>
                <a:cxn ang="0">
                  <a:pos x="connsiteX87" y="connsiteY87"/>
                </a:cxn>
                <a:cxn ang="0">
                  <a:pos x="connsiteX88" y="connsiteY88"/>
                </a:cxn>
                <a:cxn ang="0">
                  <a:pos x="connsiteX89" y="connsiteY89"/>
                </a:cxn>
                <a:cxn ang="0">
                  <a:pos x="connsiteX90" y="connsiteY90"/>
                </a:cxn>
                <a:cxn ang="0">
                  <a:pos x="connsiteX91" y="connsiteY91"/>
                </a:cxn>
                <a:cxn ang="0">
                  <a:pos x="connsiteX92" y="connsiteY92"/>
                </a:cxn>
                <a:cxn ang="0">
                  <a:pos x="connsiteX93" y="connsiteY93"/>
                </a:cxn>
                <a:cxn ang="0">
                  <a:pos x="connsiteX94" y="connsiteY94"/>
                </a:cxn>
                <a:cxn ang="0">
                  <a:pos x="connsiteX95" y="connsiteY95"/>
                </a:cxn>
                <a:cxn ang="0">
                  <a:pos x="connsiteX96" y="connsiteY96"/>
                </a:cxn>
                <a:cxn ang="0">
                  <a:pos x="connsiteX97" y="connsiteY97"/>
                </a:cxn>
                <a:cxn ang="0">
                  <a:pos x="connsiteX98" y="connsiteY98"/>
                </a:cxn>
                <a:cxn ang="0">
                  <a:pos x="connsiteX99" y="connsiteY99"/>
                </a:cxn>
                <a:cxn ang="0">
                  <a:pos x="connsiteX100" y="connsiteY100"/>
                </a:cxn>
                <a:cxn ang="0">
                  <a:pos x="connsiteX101" y="connsiteY101"/>
                </a:cxn>
                <a:cxn ang="0">
                  <a:pos x="connsiteX102" y="connsiteY102"/>
                </a:cxn>
                <a:cxn ang="0">
                  <a:pos x="connsiteX103" y="connsiteY103"/>
                </a:cxn>
                <a:cxn ang="0">
                  <a:pos x="connsiteX104" y="connsiteY104"/>
                </a:cxn>
                <a:cxn ang="0">
                  <a:pos x="connsiteX105" y="connsiteY105"/>
                </a:cxn>
                <a:cxn ang="0">
                  <a:pos x="connsiteX106" y="connsiteY106"/>
                </a:cxn>
                <a:cxn ang="0">
                  <a:pos x="connsiteX107" y="connsiteY107"/>
                </a:cxn>
                <a:cxn ang="0">
                  <a:pos x="connsiteX108" y="connsiteY108"/>
                </a:cxn>
                <a:cxn ang="0">
                  <a:pos x="connsiteX109" y="connsiteY109"/>
                </a:cxn>
                <a:cxn ang="0">
                  <a:pos x="connsiteX110" y="connsiteY110"/>
                </a:cxn>
                <a:cxn ang="0">
                  <a:pos x="connsiteX111" y="connsiteY111"/>
                </a:cxn>
                <a:cxn ang="0">
                  <a:pos x="connsiteX112" y="connsiteY112"/>
                </a:cxn>
                <a:cxn ang="0">
                  <a:pos x="connsiteX113" y="connsiteY113"/>
                </a:cxn>
                <a:cxn ang="0">
                  <a:pos x="connsiteX114" y="connsiteY114"/>
                </a:cxn>
                <a:cxn ang="0">
                  <a:pos x="connsiteX115" y="connsiteY115"/>
                </a:cxn>
              </a:cxnLst>
              <a:rect l="l" t="t" r="r" b="b"/>
              <a:pathLst>
                <a:path w="914772" h="1060165">
                  <a:moveTo>
                    <a:pt x="846978" y="0"/>
                  </a:moveTo>
                  <a:cubicBezTo>
                    <a:pt x="866114" y="-49"/>
                    <a:pt x="883366" y="2320"/>
                    <a:pt x="898057" y="7161"/>
                  </a:cubicBezTo>
                  <a:lnTo>
                    <a:pt x="912584" y="18074"/>
                  </a:lnTo>
                  <a:lnTo>
                    <a:pt x="914772" y="36111"/>
                  </a:lnTo>
                  <a:cubicBezTo>
                    <a:pt x="905312" y="81542"/>
                    <a:pt x="865058" y="135808"/>
                    <a:pt x="804440" y="183821"/>
                  </a:cubicBezTo>
                  <a:lnTo>
                    <a:pt x="777094" y="202334"/>
                  </a:lnTo>
                  <a:lnTo>
                    <a:pt x="846978" y="190500"/>
                  </a:lnTo>
                  <a:cubicBezTo>
                    <a:pt x="866114" y="190451"/>
                    <a:pt x="883366" y="192820"/>
                    <a:pt x="898057" y="197661"/>
                  </a:cubicBezTo>
                  <a:lnTo>
                    <a:pt x="912584" y="208574"/>
                  </a:lnTo>
                  <a:lnTo>
                    <a:pt x="914772" y="226611"/>
                  </a:lnTo>
                  <a:cubicBezTo>
                    <a:pt x="905312" y="272042"/>
                    <a:pt x="865058" y="326308"/>
                    <a:pt x="804440" y="374321"/>
                  </a:cubicBezTo>
                  <a:lnTo>
                    <a:pt x="777094" y="392834"/>
                  </a:lnTo>
                  <a:lnTo>
                    <a:pt x="846978" y="381000"/>
                  </a:lnTo>
                  <a:cubicBezTo>
                    <a:pt x="866114" y="380951"/>
                    <a:pt x="883366" y="383320"/>
                    <a:pt x="898057" y="388161"/>
                  </a:cubicBezTo>
                  <a:lnTo>
                    <a:pt x="912584" y="399074"/>
                  </a:lnTo>
                  <a:lnTo>
                    <a:pt x="914772" y="417111"/>
                  </a:lnTo>
                  <a:cubicBezTo>
                    <a:pt x="905312" y="462542"/>
                    <a:pt x="865058" y="516808"/>
                    <a:pt x="804440" y="564821"/>
                  </a:cubicBezTo>
                  <a:lnTo>
                    <a:pt x="777094" y="583334"/>
                  </a:lnTo>
                  <a:lnTo>
                    <a:pt x="846978" y="571500"/>
                  </a:lnTo>
                  <a:cubicBezTo>
                    <a:pt x="866114" y="571451"/>
                    <a:pt x="883366" y="573820"/>
                    <a:pt x="898057" y="578661"/>
                  </a:cubicBezTo>
                  <a:lnTo>
                    <a:pt x="912584" y="589574"/>
                  </a:lnTo>
                  <a:lnTo>
                    <a:pt x="914772" y="607611"/>
                  </a:lnTo>
                  <a:cubicBezTo>
                    <a:pt x="905312" y="653042"/>
                    <a:pt x="865058" y="707308"/>
                    <a:pt x="804440" y="755321"/>
                  </a:cubicBezTo>
                  <a:lnTo>
                    <a:pt x="767711" y="780185"/>
                  </a:lnTo>
                  <a:lnTo>
                    <a:pt x="846978" y="766763"/>
                  </a:lnTo>
                  <a:cubicBezTo>
                    <a:pt x="866114" y="766714"/>
                    <a:pt x="883366" y="769083"/>
                    <a:pt x="898057" y="773924"/>
                  </a:cubicBezTo>
                  <a:lnTo>
                    <a:pt x="912584" y="784837"/>
                  </a:lnTo>
                  <a:lnTo>
                    <a:pt x="914772" y="802874"/>
                  </a:lnTo>
                  <a:cubicBezTo>
                    <a:pt x="902159" y="863448"/>
                    <a:pt x="834800" y="939731"/>
                    <a:pt x="737421" y="995953"/>
                  </a:cubicBezTo>
                  <a:cubicBezTo>
                    <a:pt x="640042" y="1052175"/>
                    <a:pt x="540299" y="1072368"/>
                    <a:pt x="481534" y="1053004"/>
                  </a:cubicBezTo>
                  <a:lnTo>
                    <a:pt x="467007" y="1042091"/>
                  </a:lnTo>
                  <a:lnTo>
                    <a:pt x="464819" y="1024054"/>
                  </a:lnTo>
                  <a:cubicBezTo>
                    <a:pt x="474279" y="978624"/>
                    <a:pt x="514533" y="924357"/>
                    <a:pt x="575151" y="876344"/>
                  </a:cubicBezTo>
                  <a:lnTo>
                    <a:pt x="609534" y="853068"/>
                  </a:lnTo>
                  <a:lnTo>
                    <a:pt x="594997" y="857560"/>
                  </a:lnTo>
                  <a:cubicBezTo>
                    <a:pt x="550544" y="867216"/>
                    <a:pt x="510917" y="867423"/>
                    <a:pt x="481534" y="857741"/>
                  </a:cubicBezTo>
                  <a:lnTo>
                    <a:pt x="467007" y="846828"/>
                  </a:lnTo>
                  <a:lnTo>
                    <a:pt x="464819" y="828791"/>
                  </a:lnTo>
                  <a:cubicBezTo>
                    <a:pt x="474279" y="783361"/>
                    <a:pt x="514533" y="729094"/>
                    <a:pt x="575151" y="681081"/>
                  </a:cubicBezTo>
                  <a:lnTo>
                    <a:pt x="596589" y="666568"/>
                  </a:lnTo>
                  <a:lnTo>
                    <a:pt x="594997" y="667060"/>
                  </a:lnTo>
                  <a:cubicBezTo>
                    <a:pt x="550544" y="676716"/>
                    <a:pt x="510917" y="676923"/>
                    <a:pt x="481534" y="667241"/>
                  </a:cubicBezTo>
                  <a:lnTo>
                    <a:pt x="467007" y="656328"/>
                  </a:lnTo>
                  <a:lnTo>
                    <a:pt x="464819" y="638291"/>
                  </a:lnTo>
                  <a:cubicBezTo>
                    <a:pt x="474279" y="592861"/>
                    <a:pt x="514533" y="538594"/>
                    <a:pt x="575151" y="490581"/>
                  </a:cubicBezTo>
                  <a:lnTo>
                    <a:pt x="596589" y="476068"/>
                  </a:lnTo>
                  <a:lnTo>
                    <a:pt x="594997" y="476560"/>
                  </a:lnTo>
                  <a:cubicBezTo>
                    <a:pt x="550544" y="486216"/>
                    <a:pt x="510917" y="486423"/>
                    <a:pt x="481534" y="476741"/>
                  </a:cubicBezTo>
                  <a:lnTo>
                    <a:pt x="467007" y="465828"/>
                  </a:lnTo>
                  <a:lnTo>
                    <a:pt x="464819" y="447791"/>
                  </a:lnTo>
                  <a:cubicBezTo>
                    <a:pt x="474279" y="402361"/>
                    <a:pt x="514533" y="348094"/>
                    <a:pt x="575151" y="300081"/>
                  </a:cubicBezTo>
                  <a:lnTo>
                    <a:pt x="596589" y="285568"/>
                  </a:lnTo>
                  <a:lnTo>
                    <a:pt x="594997" y="286060"/>
                  </a:lnTo>
                  <a:cubicBezTo>
                    <a:pt x="550544" y="295716"/>
                    <a:pt x="510917" y="295923"/>
                    <a:pt x="481534" y="286241"/>
                  </a:cubicBezTo>
                  <a:lnTo>
                    <a:pt x="467007" y="275328"/>
                  </a:lnTo>
                  <a:lnTo>
                    <a:pt x="464819" y="257291"/>
                  </a:lnTo>
                  <a:cubicBezTo>
                    <a:pt x="477432" y="196717"/>
                    <a:pt x="544791" y="120434"/>
                    <a:pt x="642170" y="64212"/>
                  </a:cubicBezTo>
                  <a:cubicBezTo>
                    <a:pt x="715205" y="22045"/>
                    <a:pt x="789569" y="145"/>
                    <a:pt x="846978" y="0"/>
                  </a:cubicBezTo>
                  <a:close/>
                  <a:moveTo>
                    <a:pt x="67795" y="0"/>
                  </a:moveTo>
                  <a:cubicBezTo>
                    <a:pt x="125203" y="145"/>
                    <a:pt x="199567" y="22045"/>
                    <a:pt x="272602" y="64212"/>
                  </a:cubicBezTo>
                  <a:cubicBezTo>
                    <a:pt x="369981" y="120434"/>
                    <a:pt x="437340" y="196717"/>
                    <a:pt x="449953" y="257291"/>
                  </a:cubicBezTo>
                  <a:lnTo>
                    <a:pt x="447765" y="275328"/>
                  </a:lnTo>
                  <a:lnTo>
                    <a:pt x="433238" y="286241"/>
                  </a:lnTo>
                  <a:cubicBezTo>
                    <a:pt x="403856" y="295923"/>
                    <a:pt x="364229" y="295716"/>
                    <a:pt x="319775" y="286060"/>
                  </a:cubicBezTo>
                  <a:lnTo>
                    <a:pt x="318183" y="285568"/>
                  </a:lnTo>
                  <a:lnTo>
                    <a:pt x="339621" y="300081"/>
                  </a:lnTo>
                  <a:cubicBezTo>
                    <a:pt x="400239" y="348094"/>
                    <a:pt x="440493" y="402361"/>
                    <a:pt x="449953" y="447791"/>
                  </a:cubicBezTo>
                  <a:lnTo>
                    <a:pt x="447765" y="465828"/>
                  </a:lnTo>
                  <a:lnTo>
                    <a:pt x="433238" y="476741"/>
                  </a:lnTo>
                  <a:cubicBezTo>
                    <a:pt x="403856" y="486423"/>
                    <a:pt x="364229" y="486216"/>
                    <a:pt x="319775" y="476560"/>
                  </a:cubicBezTo>
                  <a:lnTo>
                    <a:pt x="318183" y="476068"/>
                  </a:lnTo>
                  <a:lnTo>
                    <a:pt x="339621" y="490581"/>
                  </a:lnTo>
                  <a:cubicBezTo>
                    <a:pt x="400239" y="538594"/>
                    <a:pt x="440493" y="592861"/>
                    <a:pt x="449953" y="638291"/>
                  </a:cubicBezTo>
                  <a:lnTo>
                    <a:pt x="447765" y="656328"/>
                  </a:lnTo>
                  <a:lnTo>
                    <a:pt x="433238" y="667241"/>
                  </a:lnTo>
                  <a:cubicBezTo>
                    <a:pt x="403856" y="676923"/>
                    <a:pt x="364229" y="676716"/>
                    <a:pt x="319775" y="667060"/>
                  </a:cubicBezTo>
                  <a:lnTo>
                    <a:pt x="318183" y="666568"/>
                  </a:lnTo>
                  <a:lnTo>
                    <a:pt x="339621" y="681081"/>
                  </a:lnTo>
                  <a:cubicBezTo>
                    <a:pt x="400239" y="729094"/>
                    <a:pt x="440493" y="783361"/>
                    <a:pt x="449953" y="828791"/>
                  </a:cubicBezTo>
                  <a:lnTo>
                    <a:pt x="447765" y="846828"/>
                  </a:lnTo>
                  <a:lnTo>
                    <a:pt x="433238" y="857741"/>
                  </a:lnTo>
                  <a:cubicBezTo>
                    <a:pt x="403856" y="867423"/>
                    <a:pt x="364229" y="867216"/>
                    <a:pt x="319775" y="857560"/>
                  </a:cubicBezTo>
                  <a:lnTo>
                    <a:pt x="305238" y="853068"/>
                  </a:lnTo>
                  <a:lnTo>
                    <a:pt x="339621" y="876344"/>
                  </a:lnTo>
                  <a:cubicBezTo>
                    <a:pt x="400239" y="924357"/>
                    <a:pt x="440493" y="978624"/>
                    <a:pt x="449953" y="1024054"/>
                  </a:cubicBezTo>
                  <a:lnTo>
                    <a:pt x="447765" y="1042091"/>
                  </a:lnTo>
                  <a:lnTo>
                    <a:pt x="433238" y="1053004"/>
                  </a:lnTo>
                  <a:cubicBezTo>
                    <a:pt x="374473" y="1072368"/>
                    <a:pt x="274730" y="1052175"/>
                    <a:pt x="177351" y="995953"/>
                  </a:cubicBezTo>
                  <a:cubicBezTo>
                    <a:pt x="79972" y="939731"/>
                    <a:pt x="12613" y="863448"/>
                    <a:pt x="0" y="802874"/>
                  </a:cubicBezTo>
                  <a:lnTo>
                    <a:pt x="2188" y="784837"/>
                  </a:lnTo>
                  <a:lnTo>
                    <a:pt x="16715" y="773924"/>
                  </a:lnTo>
                  <a:cubicBezTo>
                    <a:pt x="31406" y="769083"/>
                    <a:pt x="48658" y="766714"/>
                    <a:pt x="67795" y="766763"/>
                  </a:cubicBezTo>
                  <a:lnTo>
                    <a:pt x="147061" y="780185"/>
                  </a:lnTo>
                  <a:lnTo>
                    <a:pt x="110332" y="755321"/>
                  </a:lnTo>
                  <a:cubicBezTo>
                    <a:pt x="49714" y="707308"/>
                    <a:pt x="9460" y="653042"/>
                    <a:pt x="0" y="607611"/>
                  </a:cubicBezTo>
                  <a:lnTo>
                    <a:pt x="2188" y="589574"/>
                  </a:lnTo>
                  <a:lnTo>
                    <a:pt x="16715" y="578661"/>
                  </a:lnTo>
                  <a:cubicBezTo>
                    <a:pt x="31406" y="573820"/>
                    <a:pt x="48658" y="571451"/>
                    <a:pt x="67795" y="571500"/>
                  </a:cubicBezTo>
                  <a:lnTo>
                    <a:pt x="137679" y="583333"/>
                  </a:lnTo>
                  <a:lnTo>
                    <a:pt x="110332" y="564821"/>
                  </a:lnTo>
                  <a:cubicBezTo>
                    <a:pt x="49714" y="516808"/>
                    <a:pt x="9460" y="462542"/>
                    <a:pt x="0" y="417111"/>
                  </a:cubicBezTo>
                  <a:lnTo>
                    <a:pt x="2188" y="399074"/>
                  </a:lnTo>
                  <a:lnTo>
                    <a:pt x="16715" y="388161"/>
                  </a:lnTo>
                  <a:cubicBezTo>
                    <a:pt x="31406" y="383320"/>
                    <a:pt x="48658" y="380951"/>
                    <a:pt x="67795" y="381000"/>
                  </a:cubicBezTo>
                  <a:lnTo>
                    <a:pt x="137679" y="392833"/>
                  </a:lnTo>
                  <a:lnTo>
                    <a:pt x="110332" y="374321"/>
                  </a:lnTo>
                  <a:cubicBezTo>
                    <a:pt x="49714" y="326308"/>
                    <a:pt x="9460" y="272042"/>
                    <a:pt x="0" y="226611"/>
                  </a:cubicBezTo>
                  <a:lnTo>
                    <a:pt x="2188" y="208574"/>
                  </a:lnTo>
                  <a:lnTo>
                    <a:pt x="16715" y="197661"/>
                  </a:lnTo>
                  <a:cubicBezTo>
                    <a:pt x="31406" y="192820"/>
                    <a:pt x="48658" y="190451"/>
                    <a:pt x="67795" y="190500"/>
                  </a:cubicBezTo>
                  <a:lnTo>
                    <a:pt x="137679" y="202333"/>
                  </a:lnTo>
                  <a:lnTo>
                    <a:pt x="110332" y="183821"/>
                  </a:lnTo>
                  <a:cubicBezTo>
                    <a:pt x="49714" y="135808"/>
                    <a:pt x="9460" y="81542"/>
                    <a:pt x="0" y="36111"/>
                  </a:cubicBezTo>
                  <a:lnTo>
                    <a:pt x="2188" y="18074"/>
                  </a:lnTo>
                  <a:lnTo>
                    <a:pt x="16715" y="7161"/>
                  </a:lnTo>
                  <a:cubicBezTo>
                    <a:pt x="31406" y="2320"/>
                    <a:pt x="48658" y="-49"/>
                    <a:pt x="67795" y="0"/>
                  </a:cubicBezTo>
                  <a:close/>
                </a:path>
              </a:pathLst>
            </a:custGeom>
            <a:solidFill>
              <a:srgbClr val="339933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436" name="フリーフォーム: 図形 435">
              <a:extLst>
                <a:ext uri="{FF2B5EF4-FFF2-40B4-BE49-F238E27FC236}">
                  <a16:creationId xmlns:a16="http://schemas.microsoft.com/office/drawing/2014/main" id="{79E012B0-AA72-47D5-910A-FBCE5CFE5804}"/>
                </a:ext>
              </a:extLst>
            </p:cNvPr>
            <p:cNvSpPr/>
            <p:nvPr/>
          </p:nvSpPr>
          <p:spPr>
            <a:xfrm rot="16819399">
              <a:off x="3140076" y="4131613"/>
              <a:ext cx="224605" cy="418164"/>
            </a:xfrm>
            <a:custGeom>
              <a:avLst/>
              <a:gdLst>
                <a:gd name="connsiteX0" fmla="*/ 846978 w 914772"/>
                <a:gd name="connsiteY0" fmla="*/ 0 h 1060165"/>
                <a:gd name="connsiteX1" fmla="*/ 898057 w 914772"/>
                <a:gd name="connsiteY1" fmla="*/ 7161 h 1060165"/>
                <a:gd name="connsiteX2" fmla="*/ 912584 w 914772"/>
                <a:gd name="connsiteY2" fmla="*/ 18074 h 1060165"/>
                <a:gd name="connsiteX3" fmla="*/ 914772 w 914772"/>
                <a:gd name="connsiteY3" fmla="*/ 36111 h 1060165"/>
                <a:gd name="connsiteX4" fmla="*/ 804440 w 914772"/>
                <a:gd name="connsiteY4" fmla="*/ 183821 h 1060165"/>
                <a:gd name="connsiteX5" fmla="*/ 777094 w 914772"/>
                <a:gd name="connsiteY5" fmla="*/ 202334 h 1060165"/>
                <a:gd name="connsiteX6" fmla="*/ 846978 w 914772"/>
                <a:gd name="connsiteY6" fmla="*/ 190500 h 1060165"/>
                <a:gd name="connsiteX7" fmla="*/ 898057 w 914772"/>
                <a:gd name="connsiteY7" fmla="*/ 197661 h 1060165"/>
                <a:gd name="connsiteX8" fmla="*/ 912584 w 914772"/>
                <a:gd name="connsiteY8" fmla="*/ 208574 h 1060165"/>
                <a:gd name="connsiteX9" fmla="*/ 914772 w 914772"/>
                <a:gd name="connsiteY9" fmla="*/ 226611 h 1060165"/>
                <a:gd name="connsiteX10" fmla="*/ 804440 w 914772"/>
                <a:gd name="connsiteY10" fmla="*/ 374321 h 1060165"/>
                <a:gd name="connsiteX11" fmla="*/ 777094 w 914772"/>
                <a:gd name="connsiteY11" fmla="*/ 392834 h 1060165"/>
                <a:gd name="connsiteX12" fmla="*/ 846978 w 914772"/>
                <a:gd name="connsiteY12" fmla="*/ 381000 h 1060165"/>
                <a:gd name="connsiteX13" fmla="*/ 898057 w 914772"/>
                <a:gd name="connsiteY13" fmla="*/ 388161 h 1060165"/>
                <a:gd name="connsiteX14" fmla="*/ 912584 w 914772"/>
                <a:gd name="connsiteY14" fmla="*/ 399074 h 1060165"/>
                <a:gd name="connsiteX15" fmla="*/ 914772 w 914772"/>
                <a:gd name="connsiteY15" fmla="*/ 417111 h 1060165"/>
                <a:gd name="connsiteX16" fmla="*/ 804440 w 914772"/>
                <a:gd name="connsiteY16" fmla="*/ 564821 h 1060165"/>
                <a:gd name="connsiteX17" fmla="*/ 777094 w 914772"/>
                <a:gd name="connsiteY17" fmla="*/ 583334 h 1060165"/>
                <a:gd name="connsiteX18" fmla="*/ 846978 w 914772"/>
                <a:gd name="connsiteY18" fmla="*/ 571500 h 1060165"/>
                <a:gd name="connsiteX19" fmla="*/ 898057 w 914772"/>
                <a:gd name="connsiteY19" fmla="*/ 578661 h 1060165"/>
                <a:gd name="connsiteX20" fmla="*/ 912584 w 914772"/>
                <a:gd name="connsiteY20" fmla="*/ 589574 h 1060165"/>
                <a:gd name="connsiteX21" fmla="*/ 914772 w 914772"/>
                <a:gd name="connsiteY21" fmla="*/ 607611 h 1060165"/>
                <a:gd name="connsiteX22" fmla="*/ 804440 w 914772"/>
                <a:gd name="connsiteY22" fmla="*/ 755321 h 1060165"/>
                <a:gd name="connsiteX23" fmla="*/ 767711 w 914772"/>
                <a:gd name="connsiteY23" fmla="*/ 780185 h 1060165"/>
                <a:gd name="connsiteX24" fmla="*/ 846978 w 914772"/>
                <a:gd name="connsiteY24" fmla="*/ 766763 h 1060165"/>
                <a:gd name="connsiteX25" fmla="*/ 898057 w 914772"/>
                <a:gd name="connsiteY25" fmla="*/ 773924 h 1060165"/>
                <a:gd name="connsiteX26" fmla="*/ 912584 w 914772"/>
                <a:gd name="connsiteY26" fmla="*/ 784837 h 1060165"/>
                <a:gd name="connsiteX27" fmla="*/ 914772 w 914772"/>
                <a:gd name="connsiteY27" fmla="*/ 802874 h 1060165"/>
                <a:gd name="connsiteX28" fmla="*/ 737421 w 914772"/>
                <a:gd name="connsiteY28" fmla="*/ 995953 h 1060165"/>
                <a:gd name="connsiteX29" fmla="*/ 481534 w 914772"/>
                <a:gd name="connsiteY29" fmla="*/ 1053004 h 1060165"/>
                <a:gd name="connsiteX30" fmla="*/ 467007 w 914772"/>
                <a:gd name="connsiteY30" fmla="*/ 1042091 h 1060165"/>
                <a:gd name="connsiteX31" fmla="*/ 464819 w 914772"/>
                <a:gd name="connsiteY31" fmla="*/ 1024054 h 1060165"/>
                <a:gd name="connsiteX32" fmla="*/ 575151 w 914772"/>
                <a:gd name="connsiteY32" fmla="*/ 876344 h 1060165"/>
                <a:gd name="connsiteX33" fmla="*/ 609534 w 914772"/>
                <a:gd name="connsiteY33" fmla="*/ 853068 h 1060165"/>
                <a:gd name="connsiteX34" fmla="*/ 594997 w 914772"/>
                <a:gd name="connsiteY34" fmla="*/ 857560 h 1060165"/>
                <a:gd name="connsiteX35" fmla="*/ 481534 w 914772"/>
                <a:gd name="connsiteY35" fmla="*/ 857741 h 1060165"/>
                <a:gd name="connsiteX36" fmla="*/ 467007 w 914772"/>
                <a:gd name="connsiteY36" fmla="*/ 846828 h 1060165"/>
                <a:gd name="connsiteX37" fmla="*/ 464819 w 914772"/>
                <a:gd name="connsiteY37" fmla="*/ 828791 h 1060165"/>
                <a:gd name="connsiteX38" fmla="*/ 575151 w 914772"/>
                <a:gd name="connsiteY38" fmla="*/ 681081 h 1060165"/>
                <a:gd name="connsiteX39" fmla="*/ 596589 w 914772"/>
                <a:gd name="connsiteY39" fmla="*/ 666568 h 1060165"/>
                <a:gd name="connsiteX40" fmla="*/ 594997 w 914772"/>
                <a:gd name="connsiteY40" fmla="*/ 667060 h 1060165"/>
                <a:gd name="connsiteX41" fmla="*/ 481534 w 914772"/>
                <a:gd name="connsiteY41" fmla="*/ 667241 h 1060165"/>
                <a:gd name="connsiteX42" fmla="*/ 467007 w 914772"/>
                <a:gd name="connsiteY42" fmla="*/ 656328 h 1060165"/>
                <a:gd name="connsiteX43" fmla="*/ 464819 w 914772"/>
                <a:gd name="connsiteY43" fmla="*/ 638291 h 1060165"/>
                <a:gd name="connsiteX44" fmla="*/ 575151 w 914772"/>
                <a:gd name="connsiteY44" fmla="*/ 490581 h 1060165"/>
                <a:gd name="connsiteX45" fmla="*/ 596589 w 914772"/>
                <a:gd name="connsiteY45" fmla="*/ 476068 h 1060165"/>
                <a:gd name="connsiteX46" fmla="*/ 594997 w 914772"/>
                <a:gd name="connsiteY46" fmla="*/ 476560 h 1060165"/>
                <a:gd name="connsiteX47" fmla="*/ 481534 w 914772"/>
                <a:gd name="connsiteY47" fmla="*/ 476741 h 1060165"/>
                <a:gd name="connsiteX48" fmla="*/ 467007 w 914772"/>
                <a:gd name="connsiteY48" fmla="*/ 465828 h 1060165"/>
                <a:gd name="connsiteX49" fmla="*/ 464819 w 914772"/>
                <a:gd name="connsiteY49" fmla="*/ 447791 h 1060165"/>
                <a:gd name="connsiteX50" fmla="*/ 575151 w 914772"/>
                <a:gd name="connsiteY50" fmla="*/ 300081 h 1060165"/>
                <a:gd name="connsiteX51" fmla="*/ 596589 w 914772"/>
                <a:gd name="connsiteY51" fmla="*/ 285568 h 1060165"/>
                <a:gd name="connsiteX52" fmla="*/ 594997 w 914772"/>
                <a:gd name="connsiteY52" fmla="*/ 286060 h 1060165"/>
                <a:gd name="connsiteX53" fmla="*/ 481534 w 914772"/>
                <a:gd name="connsiteY53" fmla="*/ 286241 h 1060165"/>
                <a:gd name="connsiteX54" fmla="*/ 467007 w 914772"/>
                <a:gd name="connsiteY54" fmla="*/ 275328 h 1060165"/>
                <a:gd name="connsiteX55" fmla="*/ 464819 w 914772"/>
                <a:gd name="connsiteY55" fmla="*/ 257291 h 1060165"/>
                <a:gd name="connsiteX56" fmla="*/ 642170 w 914772"/>
                <a:gd name="connsiteY56" fmla="*/ 64212 h 1060165"/>
                <a:gd name="connsiteX57" fmla="*/ 846978 w 914772"/>
                <a:gd name="connsiteY57" fmla="*/ 0 h 1060165"/>
                <a:gd name="connsiteX58" fmla="*/ 67795 w 914772"/>
                <a:gd name="connsiteY58" fmla="*/ 0 h 1060165"/>
                <a:gd name="connsiteX59" fmla="*/ 272602 w 914772"/>
                <a:gd name="connsiteY59" fmla="*/ 64212 h 1060165"/>
                <a:gd name="connsiteX60" fmla="*/ 449953 w 914772"/>
                <a:gd name="connsiteY60" fmla="*/ 257291 h 1060165"/>
                <a:gd name="connsiteX61" fmla="*/ 447765 w 914772"/>
                <a:gd name="connsiteY61" fmla="*/ 275328 h 1060165"/>
                <a:gd name="connsiteX62" fmla="*/ 433238 w 914772"/>
                <a:gd name="connsiteY62" fmla="*/ 286241 h 1060165"/>
                <a:gd name="connsiteX63" fmla="*/ 319775 w 914772"/>
                <a:gd name="connsiteY63" fmla="*/ 286060 h 1060165"/>
                <a:gd name="connsiteX64" fmla="*/ 318183 w 914772"/>
                <a:gd name="connsiteY64" fmla="*/ 285568 h 1060165"/>
                <a:gd name="connsiteX65" fmla="*/ 339621 w 914772"/>
                <a:gd name="connsiteY65" fmla="*/ 300081 h 1060165"/>
                <a:gd name="connsiteX66" fmla="*/ 449953 w 914772"/>
                <a:gd name="connsiteY66" fmla="*/ 447791 h 1060165"/>
                <a:gd name="connsiteX67" fmla="*/ 447765 w 914772"/>
                <a:gd name="connsiteY67" fmla="*/ 465828 h 1060165"/>
                <a:gd name="connsiteX68" fmla="*/ 433238 w 914772"/>
                <a:gd name="connsiteY68" fmla="*/ 476741 h 1060165"/>
                <a:gd name="connsiteX69" fmla="*/ 319775 w 914772"/>
                <a:gd name="connsiteY69" fmla="*/ 476560 h 1060165"/>
                <a:gd name="connsiteX70" fmla="*/ 318183 w 914772"/>
                <a:gd name="connsiteY70" fmla="*/ 476068 h 1060165"/>
                <a:gd name="connsiteX71" fmla="*/ 339621 w 914772"/>
                <a:gd name="connsiteY71" fmla="*/ 490581 h 1060165"/>
                <a:gd name="connsiteX72" fmla="*/ 449953 w 914772"/>
                <a:gd name="connsiteY72" fmla="*/ 638291 h 1060165"/>
                <a:gd name="connsiteX73" fmla="*/ 447765 w 914772"/>
                <a:gd name="connsiteY73" fmla="*/ 656328 h 1060165"/>
                <a:gd name="connsiteX74" fmla="*/ 433238 w 914772"/>
                <a:gd name="connsiteY74" fmla="*/ 667241 h 1060165"/>
                <a:gd name="connsiteX75" fmla="*/ 319775 w 914772"/>
                <a:gd name="connsiteY75" fmla="*/ 667060 h 1060165"/>
                <a:gd name="connsiteX76" fmla="*/ 318183 w 914772"/>
                <a:gd name="connsiteY76" fmla="*/ 666568 h 1060165"/>
                <a:gd name="connsiteX77" fmla="*/ 339621 w 914772"/>
                <a:gd name="connsiteY77" fmla="*/ 681081 h 1060165"/>
                <a:gd name="connsiteX78" fmla="*/ 449953 w 914772"/>
                <a:gd name="connsiteY78" fmla="*/ 828791 h 1060165"/>
                <a:gd name="connsiteX79" fmla="*/ 447765 w 914772"/>
                <a:gd name="connsiteY79" fmla="*/ 846828 h 1060165"/>
                <a:gd name="connsiteX80" fmla="*/ 433238 w 914772"/>
                <a:gd name="connsiteY80" fmla="*/ 857741 h 1060165"/>
                <a:gd name="connsiteX81" fmla="*/ 319775 w 914772"/>
                <a:gd name="connsiteY81" fmla="*/ 857560 h 1060165"/>
                <a:gd name="connsiteX82" fmla="*/ 305238 w 914772"/>
                <a:gd name="connsiteY82" fmla="*/ 853068 h 1060165"/>
                <a:gd name="connsiteX83" fmla="*/ 339621 w 914772"/>
                <a:gd name="connsiteY83" fmla="*/ 876344 h 1060165"/>
                <a:gd name="connsiteX84" fmla="*/ 449953 w 914772"/>
                <a:gd name="connsiteY84" fmla="*/ 1024054 h 1060165"/>
                <a:gd name="connsiteX85" fmla="*/ 447765 w 914772"/>
                <a:gd name="connsiteY85" fmla="*/ 1042091 h 1060165"/>
                <a:gd name="connsiteX86" fmla="*/ 433238 w 914772"/>
                <a:gd name="connsiteY86" fmla="*/ 1053004 h 1060165"/>
                <a:gd name="connsiteX87" fmla="*/ 177351 w 914772"/>
                <a:gd name="connsiteY87" fmla="*/ 995953 h 1060165"/>
                <a:gd name="connsiteX88" fmla="*/ 0 w 914772"/>
                <a:gd name="connsiteY88" fmla="*/ 802874 h 1060165"/>
                <a:gd name="connsiteX89" fmla="*/ 2188 w 914772"/>
                <a:gd name="connsiteY89" fmla="*/ 784837 h 1060165"/>
                <a:gd name="connsiteX90" fmla="*/ 16715 w 914772"/>
                <a:gd name="connsiteY90" fmla="*/ 773924 h 1060165"/>
                <a:gd name="connsiteX91" fmla="*/ 67795 w 914772"/>
                <a:gd name="connsiteY91" fmla="*/ 766763 h 1060165"/>
                <a:gd name="connsiteX92" fmla="*/ 147061 w 914772"/>
                <a:gd name="connsiteY92" fmla="*/ 780185 h 1060165"/>
                <a:gd name="connsiteX93" fmla="*/ 110332 w 914772"/>
                <a:gd name="connsiteY93" fmla="*/ 755321 h 1060165"/>
                <a:gd name="connsiteX94" fmla="*/ 0 w 914772"/>
                <a:gd name="connsiteY94" fmla="*/ 607611 h 1060165"/>
                <a:gd name="connsiteX95" fmla="*/ 2188 w 914772"/>
                <a:gd name="connsiteY95" fmla="*/ 589574 h 1060165"/>
                <a:gd name="connsiteX96" fmla="*/ 16715 w 914772"/>
                <a:gd name="connsiteY96" fmla="*/ 578661 h 1060165"/>
                <a:gd name="connsiteX97" fmla="*/ 67795 w 914772"/>
                <a:gd name="connsiteY97" fmla="*/ 571500 h 1060165"/>
                <a:gd name="connsiteX98" fmla="*/ 137679 w 914772"/>
                <a:gd name="connsiteY98" fmla="*/ 583333 h 1060165"/>
                <a:gd name="connsiteX99" fmla="*/ 110332 w 914772"/>
                <a:gd name="connsiteY99" fmla="*/ 564821 h 1060165"/>
                <a:gd name="connsiteX100" fmla="*/ 0 w 914772"/>
                <a:gd name="connsiteY100" fmla="*/ 417111 h 1060165"/>
                <a:gd name="connsiteX101" fmla="*/ 2188 w 914772"/>
                <a:gd name="connsiteY101" fmla="*/ 399074 h 1060165"/>
                <a:gd name="connsiteX102" fmla="*/ 16715 w 914772"/>
                <a:gd name="connsiteY102" fmla="*/ 388161 h 1060165"/>
                <a:gd name="connsiteX103" fmla="*/ 67795 w 914772"/>
                <a:gd name="connsiteY103" fmla="*/ 381000 h 1060165"/>
                <a:gd name="connsiteX104" fmla="*/ 137679 w 914772"/>
                <a:gd name="connsiteY104" fmla="*/ 392833 h 1060165"/>
                <a:gd name="connsiteX105" fmla="*/ 110332 w 914772"/>
                <a:gd name="connsiteY105" fmla="*/ 374321 h 1060165"/>
                <a:gd name="connsiteX106" fmla="*/ 0 w 914772"/>
                <a:gd name="connsiteY106" fmla="*/ 226611 h 1060165"/>
                <a:gd name="connsiteX107" fmla="*/ 2188 w 914772"/>
                <a:gd name="connsiteY107" fmla="*/ 208574 h 1060165"/>
                <a:gd name="connsiteX108" fmla="*/ 16715 w 914772"/>
                <a:gd name="connsiteY108" fmla="*/ 197661 h 1060165"/>
                <a:gd name="connsiteX109" fmla="*/ 67795 w 914772"/>
                <a:gd name="connsiteY109" fmla="*/ 190500 h 1060165"/>
                <a:gd name="connsiteX110" fmla="*/ 137679 w 914772"/>
                <a:gd name="connsiteY110" fmla="*/ 202333 h 1060165"/>
                <a:gd name="connsiteX111" fmla="*/ 110332 w 914772"/>
                <a:gd name="connsiteY111" fmla="*/ 183821 h 1060165"/>
                <a:gd name="connsiteX112" fmla="*/ 0 w 914772"/>
                <a:gd name="connsiteY112" fmla="*/ 36111 h 1060165"/>
                <a:gd name="connsiteX113" fmla="*/ 2188 w 914772"/>
                <a:gd name="connsiteY113" fmla="*/ 18074 h 1060165"/>
                <a:gd name="connsiteX114" fmla="*/ 16715 w 914772"/>
                <a:gd name="connsiteY114" fmla="*/ 7161 h 1060165"/>
                <a:gd name="connsiteX115" fmla="*/ 67795 w 914772"/>
                <a:gd name="connsiteY115" fmla="*/ 0 h 106016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  <a:cxn ang="0">
                  <a:pos x="connsiteX55" y="connsiteY55"/>
                </a:cxn>
                <a:cxn ang="0">
                  <a:pos x="connsiteX56" y="connsiteY56"/>
                </a:cxn>
                <a:cxn ang="0">
                  <a:pos x="connsiteX57" y="connsiteY57"/>
                </a:cxn>
                <a:cxn ang="0">
                  <a:pos x="connsiteX58" y="connsiteY58"/>
                </a:cxn>
                <a:cxn ang="0">
                  <a:pos x="connsiteX59" y="connsiteY59"/>
                </a:cxn>
                <a:cxn ang="0">
                  <a:pos x="connsiteX60" y="connsiteY60"/>
                </a:cxn>
                <a:cxn ang="0">
                  <a:pos x="connsiteX61" y="connsiteY61"/>
                </a:cxn>
                <a:cxn ang="0">
                  <a:pos x="connsiteX62" y="connsiteY62"/>
                </a:cxn>
                <a:cxn ang="0">
                  <a:pos x="connsiteX63" y="connsiteY63"/>
                </a:cxn>
                <a:cxn ang="0">
                  <a:pos x="connsiteX64" y="connsiteY64"/>
                </a:cxn>
                <a:cxn ang="0">
                  <a:pos x="connsiteX65" y="connsiteY65"/>
                </a:cxn>
                <a:cxn ang="0">
                  <a:pos x="connsiteX66" y="connsiteY66"/>
                </a:cxn>
                <a:cxn ang="0">
                  <a:pos x="connsiteX67" y="connsiteY67"/>
                </a:cxn>
                <a:cxn ang="0">
                  <a:pos x="connsiteX68" y="connsiteY68"/>
                </a:cxn>
                <a:cxn ang="0">
                  <a:pos x="connsiteX69" y="connsiteY69"/>
                </a:cxn>
                <a:cxn ang="0">
                  <a:pos x="connsiteX70" y="connsiteY70"/>
                </a:cxn>
                <a:cxn ang="0">
                  <a:pos x="connsiteX71" y="connsiteY71"/>
                </a:cxn>
                <a:cxn ang="0">
                  <a:pos x="connsiteX72" y="connsiteY72"/>
                </a:cxn>
                <a:cxn ang="0">
                  <a:pos x="connsiteX73" y="connsiteY73"/>
                </a:cxn>
                <a:cxn ang="0">
                  <a:pos x="connsiteX74" y="connsiteY74"/>
                </a:cxn>
                <a:cxn ang="0">
                  <a:pos x="connsiteX75" y="connsiteY75"/>
                </a:cxn>
                <a:cxn ang="0">
                  <a:pos x="connsiteX76" y="connsiteY76"/>
                </a:cxn>
                <a:cxn ang="0">
                  <a:pos x="connsiteX77" y="connsiteY77"/>
                </a:cxn>
                <a:cxn ang="0">
                  <a:pos x="connsiteX78" y="connsiteY78"/>
                </a:cxn>
                <a:cxn ang="0">
                  <a:pos x="connsiteX79" y="connsiteY79"/>
                </a:cxn>
                <a:cxn ang="0">
                  <a:pos x="connsiteX80" y="connsiteY80"/>
                </a:cxn>
                <a:cxn ang="0">
                  <a:pos x="connsiteX81" y="connsiteY81"/>
                </a:cxn>
                <a:cxn ang="0">
                  <a:pos x="connsiteX82" y="connsiteY82"/>
                </a:cxn>
                <a:cxn ang="0">
                  <a:pos x="connsiteX83" y="connsiteY83"/>
                </a:cxn>
                <a:cxn ang="0">
                  <a:pos x="connsiteX84" y="connsiteY84"/>
                </a:cxn>
                <a:cxn ang="0">
                  <a:pos x="connsiteX85" y="connsiteY85"/>
                </a:cxn>
                <a:cxn ang="0">
                  <a:pos x="connsiteX86" y="connsiteY86"/>
                </a:cxn>
                <a:cxn ang="0">
                  <a:pos x="connsiteX87" y="connsiteY87"/>
                </a:cxn>
                <a:cxn ang="0">
                  <a:pos x="connsiteX88" y="connsiteY88"/>
                </a:cxn>
                <a:cxn ang="0">
                  <a:pos x="connsiteX89" y="connsiteY89"/>
                </a:cxn>
                <a:cxn ang="0">
                  <a:pos x="connsiteX90" y="connsiteY90"/>
                </a:cxn>
                <a:cxn ang="0">
                  <a:pos x="connsiteX91" y="connsiteY91"/>
                </a:cxn>
                <a:cxn ang="0">
                  <a:pos x="connsiteX92" y="connsiteY92"/>
                </a:cxn>
                <a:cxn ang="0">
                  <a:pos x="connsiteX93" y="connsiteY93"/>
                </a:cxn>
                <a:cxn ang="0">
                  <a:pos x="connsiteX94" y="connsiteY94"/>
                </a:cxn>
                <a:cxn ang="0">
                  <a:pos x="connsiteX95" y="connsiteY95"/>
                </a:cxn>
                <a:cxn ang="0">
                  <a:pos x="connsiteX96" y="connsiteY96"/>
                </a:cxn>
                <a:cxn ang="0">
                  <a:pos x="connsiteX97" y="connsiteY97"/>
                </a:cxn>
                <a:cxn ang="0">
                  <a:pos x="connsiteX98" y="connsiteY98"/>
                </a:cxn>
                <a:cxn ang="0">
                  <a:pos x="connsiteX99" y="connsiteY99"/>
                </a:cxn>
                <a:cxn ang="0">
                  <a:pos x="connsiteX100" y="connsiteY100"/>
                </a:cxn>
                <a:cxn ang="0">
                  <a:pos x="connsiteX101" y="connsiteY101"/>
                </a:cxn>
                <a:cxn ang="0">
                  <a:pos x="connsiteX102" y="connsiteY102"/>
                </a:cxn>
                <a:cxn ang="0">
                  <a:pos x="connsiteX103" y="connsiteY103"/>
                </a:cxn>
                <a:cxn ang="0">
                  <a:pos x="connsiteX104" y="connsiteY104"/>
                </a:cxn>
                <a:cxn ang="0">
                  <a:pos x="connsiteX105" y="connsiteY105"/>
                </a:cxn>
                <a:cxn ang="0">
                  <a:pos x="connsiteX106" y="connsiteY106"/>
                </a:cxn>
                <a:cxn ang="0">
                  <a:pos x="connsiteX107" y="connsiteY107"/>
                </a:cxn>
                <a:cxn ang="0">
                  <a:pos x="connsiteX108" y="connsiteY108"/>
                </a:cxn>
                <a:cxn ang="0">
                  <a:pos x="connsiteX109" y="connsiteY109"/>
                </a:cxn>
                <a:cxn ang="0">
                  <a:pos x="connsiteX110" y="connsiteY110"/>
                </a:cxn>
                <a:cxn ang="0">
                  <a:pos x="connsiteX111" y="connsiteY111"/>
                </a:cxn>
                <a:cxn ang="0">
                  <a:pos x="connsiteX112" y="connsiteY112"/>
                </a:cxn>
                <a:cxn ang="0">
                  <a:pos x="connsiteX113" y="connsiteY113"/>
                </a:cxn>
                <a:cxn ang="0">
                  <a:pos x="connsiteX114" y="connsiteY114"/>
                </a:cxn>
                <a:cxn ang="0">
                  <a:pos x="connsiteX115" y="connsiteY115"/>
                </a:cxn>
              </a:cxnLst>
              <a:rect l="l" t="t" r="r" b="b"/>
              <a:pathLst>
                <a:path w="914772" h="1060165">
                  <a:moveTo>
                    <a:pt x="846978" y="0"/>
                  </a:moveTo>
                  <a:cubicBezTo>
                    <a:pt x="866114" y="-49"/>
                    <a:pt x="883366" y="2320"/>
                    <a:pt x="898057" y="7161"/>
                  </a:cubicBezTo>
                  <a:lnTo>
                    <a:pt x="912584" y="18074"/>
                  </a:lnTo>
                  <a:lnTo>
                    <a:pt x="914772" y="36111"/>
                  </a:lnTo>
                  <a:cubicBezTo>
                    <a:pt x="905312" y="81542"/>
                    <a:pt x="865058" y="135808"/>
                    <a:pt x="804440" y="183821"/>
                  </a:cubicBezTo>
                  <a:lnTo>
                    <a:pt x="777094" y="202334"/>
                  </a:lnTo>
                  <a:lnTo>
                    <a:pt x="846978" y="190500"/>
                  </a:lnTo>
                  <a:cubicBezTo>
                    <a:pt x="866114" y="190451"/>
                    <a:pt x="883366" y="192820"/>
                    <a:pt x="898057" y="197661"/>
                  </a:cubicBezTo>
                  <a:lnTo>
                    <a:pt x="912584" y="208574"/>
                  </a:lnTo>
                  <a:lnTo>
                    <a:pt x="914772" y="226611"/>
                  </a:lnTo>
                  <a:cubicBezTo>
                    <a:pt x="905312" y="272042"/>
                    <a:pt x="865058" y="326308"/>
                    <a:pt x="804440" y="374321"/>
                  </a:cubicBezTo>
                  <a:lnTo>
                    <a:pt x="777094" y="392834"/>
                  </a:lnTo>
                  <a:lnTo>
                    <a:pt x="846978" y="381000"/>
                  </a:lnTo>
                  <a:cubicBezTo>
                    <a:pt x="866114" y="380951"/>
                    <a:pt x="883366" y="383320"/>
                    <a:pt x="898057" y="388161"/>
                  </a:cubicBezTo>
                  <a:lnTo>
                    <a:pt x="912584" y="399074"/>
                  </a:lnTo>
                  <a:lnTo>
                    <a:pt x="914772" y="417111"/>
                  </a:lnTo>
                  <a:cubicBezTo>
                    <a:pt x="905312" y="462542"/>
                    <a:pt x="865058" y="516808"/>
                    <a:pt x="804440" y="564821"/>
                  </a:cubicBezTo>
                  <a:lnTo>
                    <a:pt x="777094" y="583334"/>
                  </a:lnTo>
                  <a:lnTo>
                    <a:pt x="846978" y="571500"/>
                  </a:lnTo>
                  <a:cubicBezTo>
                    <a:pt x="866114" y="571451"/>
                    <a:pt x="883366" y="573820"/>
                    <a:pt x="898057" y="578661"/>
                  </a:cubicBezTo>
                  <a:lnTo>
                    <a:pt x="912584" y="589574"/>
                  </a:lnTo>
                  <a:lnTo>
                    <a:pt x="914772" y="607611"/>
                  </a:lnTo>
                  <a:cubicBezTo>
                    <a:pt x="905312" y="653042"/>
                    <a:pt x="865058" y="707308"/>
                    <a:pt x="804440" y="755321"/>
                  </a:cubicBezTo>
                  <a:lnTo>
                    <a:pt x="767711" y="780185"/>
                  </a:lnTo>
                  <a:lnTo>
                    <a:pt x="846978" y="766763"/>
                  </a:lnTo>
                  <a:cubicBezTo>
                    <a:pt x="866114" y="766714"/>
                    <a:pt x="883366" y="769083"/>
                    <a:pt x="898057" y="773924"/>
                  </a:cubicBezTo>
                  <a:lnTo>
                    <a:pt x="912584" y="784837"/>
                  </a:lnTo>
                  <a:lnTo>
                    <a:pt x="914772" y="802874"/>
                  </a:lnTo>
                  <a:cubicBezTo>
                    <a:pt x="902159" y="863448"/>
                    <a:pt x="834800" y="939731"/>
                    <a:pt x="737421" y="995953"/>
                  </a:cubicBezTo>
                  <a:cubicBezTo>
                    <a:pt x="640042" y="1052175"/>
                    <a:pt x="540299" y="1072368"/>
                    <a:pt x="481534" y="1053004"/>
                  </a:cubicBezTo>
                  <a:lnTo>
                    <a:pt x="467007" y="1042091"/>
                  </a:lnTo>
                  <a:lnTo>
                    <a:pt x="464819" y="1024054"/>
                  </a:lnTo>
                  <a:cubicBezTo>
                    <a:pt x="474279" y="978624"/>
                    <a:pt x="514533" y="924357"/>
                    <a:pt x="575151" y="876344"/>
                  </a:cubicBezTo>
                  <a:lnTo>
                    <a:pt x="609534" y="853068"/>
                  </a:lnTo>
                  <a:lnTo>
                    <a:pt x="594997" y="857560"/>
                  </a:lnTo>
                  <a:cubicBezTo>
                    <a:pt x="550544" y="867216"/>
                    <a:pt x="510917" y="867423"/>
                    <a:pt x="481534" y="857741"/>
                  </a:cubicBezTo>
                  <a:lnTo>
                    <a:pt x="467007" y="846828"/>
                  </a:lnTo>
                  <a:lnTo>
                    <a:pt x="464819" y="828791"/>
                  </a:lnTo>
                  <a:cubicBezTo>
                    <a:pt x="474279" y="783361"/>
                    <a:pt x="514533" y="729094"/>
                    <a:pt x="575151" y="681081"/>
                  </a:cubicBezTo>
                  <a:lnTo>
                    <a:pt x="596589" y="666568"/>
                  </a:lnTo>
                  <a:lnTo>
                    <a:pt x="594997" y="667060"/>
                  </a:lnTo>
                  <a:cubicBezTo>
                    <a:pt x="550544" y="676716"/>
                    <a:pt x="510917" y="676923"/>
                    <a:pt x="481534" y="667241"/>
                  </a:cubicBezTo>
                  <a:lnTo>
                    <a:pt x="467007" y="656328"/>
                  </a:lnTo>
                  <a:lnTo>
                    <a:pt x="464819" y="638291"/>
                  </a:lnTo>
                  <a:cubicBezTo>
                    <a:pt x="474279" y="592861"/>
                    <a:pt x="514533" y="538594"/>
                    <a:pt x="575151" y="490581"/>
                  </a:cubicBezTo>
                  <a:lnTo>
                    <a:pt x="596589" y="476068"/>
                  </a:lnTo>
                  <a:lnTo>
                    <a:pt x="594997" y="476560"/>
                  </a:lnTo>
                  <a:cubicBezTo>
                    <a:pt x="550544" y="486216"/>
                    <a:pt x="510917" y="486423"/>
                    <a:pt x="481534" y="476741"/>
                  </a:cubicBezTo>
                  <a:lnTo>
                    <a:pt x="467007" y="465828"/>
                  </a:lnTo>
                  <a:lnTo>
                    <a:pt x="464819" y="447791"/>
                  </a:lnTo>
                  <a:cubicBezTo>
                    <a:pt x="474279" y="402361"/>
                    <a:pt x="514533" y="348094"/>
                    <a:pt x="575151" y="300081"/>
                  </a:cubicBezTo>
                  <a:lnTo>
                    <a:pt x="596589" y="285568"/>
                  </a:lnTo>
                  <a:lnTo>
                    <a:pt x="594997" y="286060"/>
                  </a:lnTo>
                  <a:cubicBezTo>
                    <a:pt x="550544" y="295716"/>
                    <a:pt x="510917" y="295923"/>
                    <a:pt x="481534" y="286241"/>
                  </a:cubicBezTo>
                  <a:lnTo>
                    <a:pt x="467007" y="275328"/>
                  </a:lnTo>
                  <a:lnTo>
                    <a:pt x="464819" y="257291"/>
                  </a:lnTo>
                  <a:cubicBezTo>
                    <a:pt x="477432" y="196717"/>
                    <a:pt x="544791" y="120434"/>
                    <a:pt x="642170" y="64212"/>
                  </a:cubicBezTo>
                  <a:cubicBezTo>
                    <a:pt x="715205" y="22045"/>
                    <a:pt x="789569" y="145"/>
                    <a:pt x="846978" y="0"/>
                  </a:cubicBezTo>
                  <a:close/>
                  <a:moveTo>
                    <a:pt x="67795" y="0"/>
                  </a:moveTo>
                  <a:cubicBezTo>
                    <a:pt x="125203" y="145"/>
                    <a:pt x="199567" y="22045"/>
                    <a:pt x="272602" y="64212"/>
                  </a:cubicBezTo>
                  <a:cubicBezTo>
                    <a:pt x="369981" y="120434"/>
                    <a:pt x="437340" y="196717"/>
                    <a:pt x="449953" y="257291"/>
                  </a:cubicBezTo>
                  <a:lnTo>
                    <a:pt x="447765" y="275328"/>
                  </a:lnTo>
                  <a:lnTo>
                    <a:pt x="433238" y="286241"/>
                  </a:lnTo>
                  <a:cubicBezTo>
                    <a:pt x="403856" y="295923"/>
                    <a:pt x="364229" y="295716"/>
                    <a:pt x="319775" y="286060"/>
                  </a:cubicBezTo>
                  <a:lnTo>
                    <a:pt x="318183" y="285568"/>
                  </a:lnTo>
                  <a:lnTo>
                    <a:pt x="339621" y="300081"/>
                  </a:lnTo>
                  <a:cubicBezTo>
                    <a:pt x="400239" y="348094"/>
                    <a:pt x="440493" y="402361"/>
                    <a:pt x="449953" y="447791"/>
                  </a:cubicBezTo>
                  <a:lnTo>
                    <a:pt x="447765" y="465828"/>
                  </a:lnTo>
                  <a:lnTo>
                    <a:pt x="433238" y="476741"/>
                  </a:lnTo>
                  <a:cubicBezTo>
                    <a:pt x="403856" y="486423"/>
                    <a:pt x="364229" y="486216"/>
                    <a:pt x="319775" y="476560"/>
                  </a:cubicBezTo>
                  <a:lnTo>
                    <a:pt x="318183" y="476068"/>
                  </a:lnTo>
                  <a:lnTo>
                    <a:pt x="339621" y="490581"/>
                  </a:lnTo>
                  <a:cubicBezTo>
                    <a:pt x="400239" y="538594"/>
                    <a:pt x="440493" y="592861"/>
                    <a:pt x="449953" y="638291"/>
                  </a:cubicBezTo>
                  <a:lnTo>
                    <a:pt x="447765" y="656328"/>
                  </a:lnTo>
                  <a:lnTo>
                    <a:pt x="433238" y="667241"/>
                  </a:lnTo>
                  <a:cubicBezTo>
                    <a:pt x="403856" y="676923"/>
                    <a:pt x="364229" y="676716"/>
                    <a:pt x="319775" y="667060"/>
                  </a:cubicBezTo>
                  <a:lnTo>
                    <a:pt x="318183" y="666568"/>
                  </a:lnTo>
                  <a:lnTo>
                    <a:pt x="339621" y="681081"/>
                  </a:lnTo>
                  <a:cubicBezTo>
                    <a:pt x="400239" y="729094"/>
                    <a:pt x="440493" y="783361"/>
                    <a:pt x="449953" y="828791"/>
                  </a:cubicBezTo>
                  <a:lnTo>
                    <a:pt x="447765" y="846828"/>
                  </a:lnTo>
                  <a:lnTo>
                    <a:pt x="433238" y="857741"/>
                  </a:lnTo>
                  <a:cubicBezTo>
                    <a:pt x="403856" y="867423"/>
                    <a:pt x="364229" y="867216"/>
                    <a:pt x="319775" y="857560"/>
                  </a:cubicBezTo>
                  <a:lnTo>
                    <a:pt x="305238" y="853068"/>
                  </a:lnTo>
                  <a:lnTo>
                    <a:pt x="339621" y="876344"/>
                  </a:lnTo>
                  <a:cubicBezTo>
                    <a:pt x="400239" y="924357"/>
                    <a:pt x="440493" y="978624"/>
                    <a:pt x="449953" y="1024054"/>
                  </a:cubicBezTo>
                  <a:lnTo>
                    <a:pt x="447765" y="1042091"/>
                  </a:lnTo>
                  <a:lnTo>
                    <a:pt x="433238" y="1053004"/>
                  </a:lnTo>
                  <a:cubicBezTo>
                    <a:pt x="374473" y="1072368"/>
                    <a:pt x="274730" y="1052175"/>
                    <a:pt x="177351" y="995953"/>
                  </a:cubicBezTo>
                  <a:cubicBezTo>
                    <a:pt x="79972" y="939731"/>
                    <a:pt x="12613" y="863448"/>
                    <a:pt x="0" y="802874"/>
                  </a:cubicBezTo>
                  <a:lnTo>
                    <a:pt x="2188" y="784837"/>
                  </a:lnTo>
                  <a:lnTo>
                    <a:pt x="16715" y="773924"/>
                  </a:lnTo>
                  <a:cubicBezTo>
                    <a:pt x="31406" y="769083"/>
                    <a:pt x="48658" y="766714"/>
                    <a:pt x="67795" y="766763"/>
                  </a:cubicBezTo>
                  <a:lnTo>
                    <a:pt x="147061" y="780185"/>
                  </a:lnTo>
                  <a:lnTo>
                    <a:pt x="110332" y="755321"/>
                  </a:lnTo>
                  <a:cubicBezTo>
                    <a:pt x="49714" y="707308"/>
                    <a:pt x="9460" y="653042"/>
                    <a:pt x="0" y="607611"/>
                  </a:cubicBezTo>
                  <a:lnTo>
                    <a:pt x="2188" y="589574"/>
                  </a:lnTo>
                  <a:lnTo>
                    <a:pt x="16715" y="578661"/>
                  </a:lnTo>
                  <a:cubicBezTo>
                    <a:pt x="31406" y="573820"/>
                    <a:pt x="48658" y="571451"/>
                    <a:pt x="67795" y="571500"/>
                  </a:cubicBezTo>
                  <a:lnTo>
                    <a:pt x="137679" y="583333"/>
                  </a:lnTo>
                  <a:lnTo>
                    <a:pt x="110332" y="564821"/>
                  </a:lnTo>
                  <a:cubicBezTo>
                    <a:pt x="49714" y="516808"/>
                    <a:pt x="9460" y="462542"/>
                    <a:pt x="0" y="417111"/>
                  </a:cubicBezTo>
                  <a:lnTo>
                    <a:pt x="2188" y="399074"/>
                  </a:lnTo>
                  <a:lnTo>
                    <a:pt x="16715" y="388161"/>
                  </a:lnTo>
                  <a:cubicBezTo>
                    <a:pt x="31406" y="383320"/>
                    <a:pt x="48658" y="380951"/>
                    <a:pt x="67795" y="381000"/>
                  </a:cubicBezTo>
                  <a:lnTo>
                    <a:pt x="137679" y="392833"/>
                  </a:lnTo>
                  <a:lnTo>
                    <a:pt x="110332" y="374321"/>
                  </a:lnTo>
                  <a:cubicBezTo>
                    <a:pt x="49714" y="326308"/>
                    <a:pt x="9460" y="272042"/>
                    <a:pt x="0" y="226611"/>
                  </a:cubicBezTo>
                  <a:lnTo>
                    <a:pt x="2188" y="208574"/>
                  </a:lnTo>
                  <a:lnTo>
                    <a:pt x="16715" y="197661"/>
                  </a:lnTo>
                  <a:cubicBezTo>
                    <a:pt x="31406" y="192820"/>
                    <a:pt x="48658" y="190451"/>
                    <a:pt x="67795" y="190500"/>
                  </a:cubicBezTo>
                  <a:lnTo>
                    <a:pt x="137679" y="202333"/>
                  </a:lnTo>
                  <a:lnTo>
                    <a:pt x="110332" y="183821"/>
                  </a:lnTo>
                  <a:cubicBezTo>
                    <a:pt x="49714" y="135808"/>
                    <a:pt x="9460" y="81542"/>
                    <a:pt x="0" y="36111"/>
                  </a:cubicBezTo>
                  <a:lnTo>
                    <a:pt x="2188" y="18074"/>
                  </a:lnTo>
                  <a:lnTo>
                    <a:pt x="16715" y="7161"/>
                  </a:lnTo>
                  <a:cubicBezTo>
                    <a:pt x="31406" y="2320"/>
                    <a:pt x="48658" y="-49"/>
                    <a:pt x="67795" y="0"/>
                  </a:cubicBezTo>
                  <a:close/>
                </a:path>
              </a:pathLst>
            </a:custGeom>
            <a:solidFill>
              <a:srgbClr val="339933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437" name="フリーフォーム: 図形 436">
              <a:extLst>
                <a:ext uri="{FF2B5EF4-FFF2-40B4-BE49-F238E27FC236}">
                  <a16:creationId xmlns:a16="http://schemas.microsoft.com/office/drawing/2014/main" id="{B30FC25E-2D90-4803-9ECF-4B0A4A21189C}"/>
                </a:ext>
              </a:extLst>
            </p:cNvPr>
            <p:cNvSpPr/>
            <p:nvPr/>
          </p:nvSpPr>
          <p:spPr>
            <a:xfrm rot="18775800">
              <a:off x="3253387" y="3884844"/>
              <a:ext cx="259196" cy="482564"/>
            </a:xfrm>
            <a:custGeom>
              <a:avLst/>
              <a:gdLst>
                <a:gd name="connsiteX0" fmla="*/ 846978 w 914772"/>
                <a:gd name="connsiteY0" fmla="*/ 0 h 1060165"/>
                <a:gd name="connsiteX1" fmla="*/ 898057 w 914772"/>
                <a:gd name="connsiteY1" fmla="*/ 7161 h 1060165"/>
                <a:gd name="connsiteX2" fmla="*/ 912584 w 914772"/>
                <a:gd name="connsiteY2" fmla="*/ 18074 h 1060165"/>
                <a:gd name="connsiteX3" fmla="*/ 914772 w 914772"/>
                <a:gd name="connsiteY3" fmla="*/ 36111 h 1060165"/>
                <a:gd name="connsiteX4" fmla="*/ 804440 w 914772"/>
                <a:gd name="connsiteY4" fmla="*/ 183821 h 1060165"/>
                <a:gd name="connsiteX5" fmla="*/ 777094 w 914772"/>
                <a:gd name="connsiteY5" fmla="*/ 202334 h 1060165"/>
                <a:gd name="connsiteX6" fmla="*/ 846978 w 914772"/>
                <a:gd name="connsiteY6" fmla="*/ 190500 h 1060165"/>
                <a:gd name="connsiteX7" fmla="*/ 898057 w 914772"/>
                <a:gd name="connsiteY7" fmla="*/ 197661 h 1060165"/>
                <a:gd name="connsiteX8" fmla="*/ 912584 w 914772"/>
                <a:gd name="connsiteY8" fmla="*/ 208574 h 1060165"/>
                <a:gd name="connsiteX9" fmla="*/ 914772 w 914772"/>
                <a:gd name="connsiteY9" fmla="*/ 226611 h 1060165"/>
                <a:gd name="connsiteX10" fmla="*/ 804440 w 914772"/>
                <a:gd name="connsiteY10" fmla="*/ 374321 h 1060165"/>
                <a:gd name="connsiteX11" fmla="*/ 777094 w 914772"/>
                <a:gd name="connsiteY11" fmla="*/ 392834 h 1060165"/>
                <a:gd name="connsiteX12" fmla="*/ 846978 w 914772"/>
                <a:gd name="connsiteY12" fmla="*/ 381000 h 1060165"/>
                <a:gd name="connsiteX13" fmla="*/ 898057 w 914772"/>
                <a:gd name="connsiteY13" fmla="*/ 388161 h 1060165"/>
                <a:gd name="connsiteX14" fmla="*/ 912584 w 914772"/>
                <a:gd name="connsiteY14" fmla="*/ 399074 h 1060165"/>
                <a:gd name="connsiteX15" fmla="*/ 914772 w 914772"/>
                <a:gd name="connsiteY15" fmla="*/ 417111 h 1060165"/>
                <a:gd name="connsiteX16" fmla="*/ 804440 w 914772"/>
                <a:gd name="connsiteY16" fmla="*/ 564821 h 1060165"/>
                <a:gd name="connsiteX17" fmla="*/ 777094 w 914772"/>
                <a:gd name="connsiteY17" fmla="*/ 583334 h 1060165"/>
                <a:gd name="connsiteX18" fmla="*/ 846978 w 914772"/>
                <a:gd name="connsiteY18" fmla="*/ 571500 h 1060165"/>
                <a:gd name="connsiteX19" fmla="*/ 898057 w 914772"/>
                <a:gd name="connsiteY19" fmla="*/ 578661 h 1060165"/>
                <a:gd name="connsiteX20" fmla="*/ 912584 w 914772"/>
                <a:gd name="connsiteY20" fmla="*/ 589574 h 1060165"/>
                <a:gd name="connsiteX21" fmla="*/ 914772 w 914772"/>
                <a:gd name="connsiteY21" fmla="*/ 607611 h 1060165"/>
                <a:gd name="connsiteX22" fmla="*/ 804440 w 914772"/>
                <a:gd name="connsiteY22" fmla="*/ 755321 h 1060165"/>
                <a:gd name="connsiteX23" fmla="*/ 767711 w 914772"/>
                <a:gd name="connsiteY23" fmla="*/ 780185 h 1060165"/>
                <a:gd name="connsiteX24" fmla="*/ 846978 w 914772"/>
                <a:gd name="connsiteY24" fmla="*/ 766763 h 1060165"/>
                <a:gd name="connsiteX25" fmla="*/ 898057 w 914772"/>
                <a:gd name="connsiteY25" fmla="*/ 773924 h 1060165"/>
                <a:gd name="connsiteX26" fmla="*/ 912584 w 914772"/>
                <a:gd name="connsiteY26" fmla="*/ 784837 h 1060165"/>
                <a:gd name="connsiteX27" fmla="*/ 914772 w 914772"/>
                <a:gd name="connsiteY27" fmla="*/ 802874 h 1060165"/>
                <a:gd name="connsiteX28" fmla="*/ 737421 w 914772"/>
                <a:gd name="connsiteY28" fmla="*/ 995953 h 1060165"/>
                <a:gd name="connsiteX29" fmla="*/ 481534 w 914772"/>
                <a:gd name="connsiteY29" fmla="*/ 1053004 h 1060165"/>
                <a:gd name="connsiteX30" fmla="*/ 467007 w 914772"/>
                <a:gd name="connsiteY30" fmla="*/ 1042091 h 1060165"/>
                <a:gd name="connsiteX31" fmla="*/ 464819 w 914772"/>
                <a:gd name="connsiteY31" fmla="*/ 1024054 h 1060165"/>
                <a:gd name="connsiteX32" fmla="*/ 575151 w 914772"/>
                <a:gd name="connsiteY32" fmla="*/ 876344 h 1060165"/>
                <a:gd name="connsiteX33" fmla="*/ 609534 w 914772"/>
                <a:gd name="connsiteY33" fmla="*/ 853068 h 1060165"/>
                <a:gd name="connsiteX34" fmla="*/ 594997 w 914772"/>
                <a:gd name="connsiteY34" fmla="*/ 857560 h 1060165"/>
                <a:gd name="connsiteX35" fmla="*/ 481534 w 914772"/>
                <a:gd name="connsiteY35" fmla="*/ 857741 h 1060165"/>
                <a:gd name="connsiteX36" fmla="*/ 467007 w 914772"/>
                <a:gd name="connsiteY36" fmla="*/ 846828 h 1060165"/>
                <a:gd name="connsiteX37" fmla="*/ 464819 w 914772"/>
                <a:gd name="connsiteY37" fmla="*/ 828791 h 1060165"/>
                <a:gd name="connsiteX38" fmla="*/ 575151 w 914772"/>
                <a:gd name="connsiteY38" fmla="*/ 681081 h 1060165"/>
                <a:gd name="connsiteX39" fmla="*/ 596589 w 914772"/>
                <a:gd name="connsiteY39" fmla="*/ 666568 h 1060165"/>
                <a:gd name="connsiteX40" fmla="*/ 594997 w 914772"/>
                <a:gd name="connsiteY40" fmla="*/ 667060 h 1060165"/>
                <a:gd name="connsiteX41" fmla="*/ 481534 w 914772"/>
                <a:gd name="connsiteY41" fmla="*/ 667241 h 1060165"/>
                <a:gd name="connsiteX42" fmla="*/ 467007 w 914772"/>
                <a:gd name="connsiteY42" fmla="*/ 656328 h 1060165"/>
                <a:gd name="connsiteX43" fmla="*/ 464819 w 914772"/>
                <a:gd name="connsiteY43" fmla="*/ 638291 h 1060165"/>
                <a:gd name="connsiteX44" fmla="*/ 575151 w 914772"/>
                <a:gd name="connsiteY44" fmla="*/ 490581 h 1060165"/>
                <a:gd name="connsiteX45" fmla="*/ 596589 w 914772"/>
                <a:gd name="connsiteY45" fmla="*/ 476068 h 1060165"/>
                <a:gd name="connsiteX46" fmla="*/ 594997 w 914772"/>
                <a:gd name="connsiteY46" fmla="*/ 476560 h 1060165"/>
                <a:gd name="connsiteX47" fmla="*/ 481534 w 914772"/>
                <a:gd name="connsiteY47" fmla="*/ 476741 h 1060165"/>
                <a:gd name="connsiteX48" fmla="*/ 467007 w 914772"/>
                <a:gd name="connsiteY48" fmla="*/ 465828 h 1060165"/>
                <a:gd name="connsiteX49" fmla="*/ 464819 w 914772"/>
                <a:gd name="connsiteY49" fmla="*/ 447791 h 1060165"/>
                <a:gd name="connsiteX50" fmla="*/ 575151 w 914772"/>
                <a:gd name="connsiteY50" fmla="*/ 300081 h 1060165"/>
                <a:gd name="connsiteX51" fmla="*/ 596589 w 914772"/>
                <a:gd name="connsiteY51" fmla="*/ 285568 h 1060165"/>
                <a:gd name="connsiteX52" fmla="*/ 594997 w 914772"/>
                <a:gd name="connsiteY52" fmla="*/ 286060 h 1060165"/>
                <a:gd name="connsiteX53" fmla="*/ 481534 w 914772"/>
                <a:gd name="connsiteY53" fmla="*/ 286241 h 1060165"/>
                <a:gd name="connsiteX54" fmla="*/ 467007 w 914772"/>
                <a:gd name="connsiteY54" fmla="*/ 275328 h 1060165"/>
                <a:gd name="connsiteX55" fmla="*/ 464819 w 914772"/>
                <a:gd name="connsiteY55" fmla="*/ 257291 h 1060165"/>
                <a:gd name="connsiteX56" fmla="*/ 642170 w 914772"/>
                <a:gd name="connsiteY56" fmla="*/ 64212 h 1060165"/>
                <a:gd name="connsiteX57" fmla="*/ 846978 w 914772"/>
                <a:gd name="connsiteY57" fmla="*/ 0 h 1060165"/>
                <a:gd name="connsiteX58" fmla="*/ 67795 w 914772"/>
                <a:gd name="connsiteY58" fmla="*/ 0 h 1060165"/>
                <a:gd name="connsiteX59" fmla="*/ 272602 w 914772"/>
                <a:gd name="connsiteY59" fmla="*/ 64212 h 1060165"/>
                <a:gd name="connsiteX60" fmla="*/ 449953 w 914772"/>
                <a:gd name="connsiteY60" fmla="*/ 257291 h 1060165"/>
                <a:gd name="connsiteX61" fmla="*/ 447765 w 914772"/>
                <a:gd name="connsiteY61" fmla="*/ 275328 h 1060165"/>
                <a:gd name="connsiteX62" fmla="*/ 433238 w 914772"/>
                <a:gd name="connsiteY62" fmla="*/ 286241 h 1060165"/>
                <a:gd name="connsiteX63" fmla="*/ 319775 w 914772"/>
                <a:gd name="connsiteY63" fmla="*/ 286060 h 1060165"/>
                <a:gd name="connsiteX64" fmla="*/ 318183 w 914772"/>
                <a:gd name="connsiteY64" fmla="*/ 285568 h 1060165"/>
                <a:gd name="connsiteX65" fmla="*/ 339621 w 914772"/>
                <a:gd name="connsiteY65" fmla="*/ 300081 h 1060165"/>
                <a:gd name="connsiteX66" fmla="*/ 449953 w 914772"/>
                <a:gd name="connsiteY66" fmla="*/ 447791 h 1060165"/>
                <a:gd name="connsiteX67" fmla="*/ 447765 w 914772"/>
                <a:gd name="connsiteY67" fmla="*/ 465828 h 1060165"/>
                <a:gd name="connsiteX68" fmla="*/ 433238 w 914772"/>
                <a:gd name="connsiteY68" fmla="*/ 476741 h 1060165"/>
                <a:gd name="connsiteX69" fmla="*/ 319775 w 914772"/>
                <a:gd name="connsiteY69" fmla="*/ 476560 h 1060165"/>
                <a:gd name="connsiteX70" fmla="*/ 318183 w 914772"/>
                <a:gd name="connsiteY70" fmla="*/ 476068 h 1060165"/>
                <a:gd name="connsiteX71" fmla="*/ 339621 w 914772"/>
                <a:gd name="connsiteY71" fmla="*/ 490581 h 1060165"/>
                <a:gd name="connsiteX72" fmla="*/ 449953 w 914772"/>
                <a:gd name="connsiteY72" fmla="*/ 638291 h 1060165"/>
                <a:gd name="connsiteX73" fmla="*/ 447765 w 914772"/>
                <a:gd name="connsiteY73" fmla="*/ 656328 h 1060165"/>
                <a:gd name="connsiteX74" fmla="*/ 433238 w 914772"/>
                <a:gd name="connsiteY74" fmla="*/ 667241 h 1060165"/>
                <a:gd name="connsiteX75" fmla="*/ 319775 w 914772"/>
                <a:gd name="connsiteY75" fmla="*/ 667060 h 1060165"/>
                <a:gd name="connsiteX76" fmla="*/ 318183 w 914772"/>
                <a:gd name="connsiteY76" fmla="*/ 666568 h 1060165"/>
                <a:gd name="connsiteX77" fmla="*/ 339621 w 914772"/>
                <a:gd name="connsiteY77" fmla="*/ 681081 h 1060165"/>
                <a:gd name="connsiteX78" fmla="*/ 449953 w 914772"/>
                <a:gd name="connsiteY78" fmla="*/ 828791 h 1060165"/>
                <a:gd name="connsiteX79" fmla="*/ 447765 w 914772"/>
                <a:gd name="connsiteY79" fmla="*/ 846828 h 1060165"/>
                <a:gd name="connsiteX80" fmla="*/ 433238 w 914772"/>
                <a:gd name="connsiteY80" fmla="*/ 857741 h 1060165"/>
                <a:gd name="connsiteX81" fmla="*/ 319775 w 914772"/>
                <a:gd name="connsiteY81" fmla="*/ 857560 h 1060165"/>
                <a:gd name="connsiteX82" fmla="*/ 305238 w 914772"/>
                <a:gd name="connsiteY82" fmla="*/ 853068 h 1060165"/>
                <a:gd name="connsiteX83" fmla="*/ 339621 w 914772"/>
                <a:gd name="connsiteY83" fmla="*/ 876344 h 1060165"/>
                <a:gd name="connsiteX84" fmla="*/ 449953 w 914772"/>
                <a:gd name="connsiteY84" fmla="*/ 1024054 h 1060165"/>
                <a:gd name="connsiteX85" fmla="*/ 447765 w 914772"/>
                <a:gd name="connsiteY85" fmla="*/ 1042091 h 1060165"/>
                <a:gd name="connsiteX86" fmla="*/ 433238 w 914772"/>
                <a:gd name="connsiteY86" fmla="*/ 1053004 h 1060165"/>
                <a:gd name="connsiteX87" fmla="*/ 177351 w 914772"/>
                <a:gd name="connsiteY87" fmla="*/ 995953 h 1060165"/>
                <a:gd name="connsiteX88" fmla="*/ 0 w 914772"/>
                <a:gd name="connsiteY88" fmla="*/ 802874 h 1060165"/>
                <a:gd name="connsiteX89" fmla="*/ 2188 w 914772"/>
                <a:gd name="connsiteY89" fmla="*/ 784837 h 1060165"/>
                <a:gd name="connsiteX90" fmla="*/ 16715 w 914772"/>
                <a:gd name="connsiteY90" fmla="*/ 773924 h 1060165"/>
                <a:gd name="connsiteX91" fmla="*/ 67795 w 914772"/>
                <a:gd name="connsiteY91" fmla="*/ 766763 h 1060165"/>
                <a:gd name="connsiteX92" fmla="*/ 147061 w 914772"/>
                <a:gd name="connsiteY92" fmla="*/ 780185 h 1060165"/>
                <a:gd name="connsiteX93" fmla="*/ 110332 w 914772"/>
                <a:gd name="connsiteY93" fmla="*/ 755321 h 1060165"/>
                <a:gd name="connsiteX94" fmla="*/ 0 w 914772"/>
                <a:gd name="connsiteY94" fmla="*/ 607611 h 1060165"/>
                <a:gd name="connsiteX95" fmla="*/ 2188 w 914772"/>
                <a:gd name="connsiteY95" fmla="*/ 589574 h 1060165"/>
                <a:gd name="connsiteX96" fmla="*/ 16715 w 914772"/>
                <a:gd name="connsiteY96" fmla="*/ 578661 h 1060165"/>
                <a:gd name="connsiteX97" fmla="*/ 67795 w 914772"/>
                <a:gd name="connsiteY97" fmla="*/ 571500 h 1060165"/>
                <a:gd name="connsiteX98" fmla="*/ 137679 w 914772"/>
                <a:gd name="connsiteY98" fmla="*/ 583333 h 1060165"/>
                <a:gd name="connsiteX99" fmla="*/ 110332 w 914772"/>
                <a:gd name="connsiteY99" fmla="*/ 564821 h 1060165"/>
                <a:gd name="connsiteX100" fmla="*/ 0 w 914772"/>
                <a:gd name="connsiteY100" fmla="*/ 417111 h 1060165"/>
                <a:gd name="connsiteX101" fmla="*/ 2188 w 914772"/>
                <a:gd name="connsiteY101" fmla="*/ 399074 h 1060165"/>
                <a:gd name="connsiteX102" fmla="*/ 16715 w 914772"/>
                <a:gd name="connsiteY102" fmla="*/ 388161 h 1060165"/>
                <a:gd name="connsiteX103" fmla="*/ 67795 w 914772"/>
                <a:gd name="connsiteY103" fmla="*/ 381000 h 1060165"/>
                <a:gd name="connsiteX104" fmla="*/ 137679 w 914772"/>
                <a:gd name="connsiteY104" fmla="*/ 392833 h 1060165"/>
                <a:gd name="connsiteX105" fmla="*/ 110332 w 914772"/>
                <a:gd name="connsiteY105" fmla="*/ 374321 h 1060165"/>
                <a:gd name="connsiteX106" fmla="*/ 0 w 914772"/>
                <a:gd name="connsiteY106" fmla="*/ 226611 h 1060165"/>
                <a:gd name="connsiteX107" fmla="*/ 2188 w 914772"/>
                <a:gd name="connsiteY107" fmla="*/ 208574 h 1060165"/>
                <a:gd name="connsiteX108" fmla="*/ 16715 w 914772"/>
                <a:gd name="connsiteY108" fmla="*/ 197661 h 1060165"/>
                <a:gd name="connsiteX109" fmla="*/ 67795 w 914772"/>
                <a:gd name="connsiteY109" fmla="*/ 190500 h 1060165"/>
                <a:gd name="connsiteX110" fmla="*/ 137679 w 914772"/>
                <a:gd name="connsiteY110" fmla="*/ 202333 h 1060165"/>
                <a:gd name="connsiteX111" fmla="*/ 110332 w 914772"/>
                <a:gd name="connsiteY111" fmla="*/ 183821 h 1060165"/>
                <a:gd name="connsiteX112" fmla="*/ 0 w 914772"/>
                <a:gd name="connsiteY112" fmla="*/ 36111 h 1060165"/>
                <a:gd name="connsiteX113" fmla="*/ 2188 w 914772"/>
                <a:gd name="connsiteY113" fmla="*/ 18074 h 1060165"/>
                <a:gd name="connsiteX114" fmla="*/ 16715 w 914772"/>
                <a:gd name="connsiteY114" fmla="*/ 7161 h 1060165"/>
                <a:gd name="connsiteX115" fmla="*/ 67795 w 914772"/>
                <a:gd name="connsiteY115" fmla="*/ 0 h 106016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  <a:cxn ang="0">
                  <a:pos x="connsiteX55" y="connsiteY55"/>
                </a:cxn>
                <a:cxn ang="0">
                  <a:pos x="connsiteX56" y="connsiteY56"/>
                </a:cxn>
                <a:cxn ang="0">
                  <a:pos x="connsiteX57" y="connsiteY57"/>
                </a:cxn>
                <a:cxn ang="0">
                  <a:pos x="connsiteX58" y="connsiteY58"/>
                </a:cxn>
                <a:cxn ang="0">
                  <a:pos x="connsiteX59" y="connsiteY59"/>
                </a:cxn>
                <a:cxn ang="0">
                  <a:pos x="connsiteX60" y="connsiteY60"/>
                </a:cxn>
                <a:cxn ang="0">
                  <a:pos x="connsiteX61" y="connsiteY61"/>
                </a:cxn>
                <a:cxn ang="0">
                  <a:pos x="connsiteX62" y="connsiteY62"/>
                </a:cxn>
                <a:cxn ang="0">
                  <a:pos x="connsiteX63" y="connsiteY63"/>
                </a:cxn>
                <a:cxn ang="0">
                  <a:pos x="connsiteX64" y="connsiteY64"/>
                </a:cxn>
                <a:cxn ang="0">
                  <a:pos x="connsiteX65" y="connsiteY65"/>
                </a:cxn>
                <a:cxn ang="0">
                  <a:pos x="connsiteX66" y="connsiteY66"/>
                </a:cxn>
                <a:cxn ang="0">
                  <a:pos x="connsiteX67" y="connsiteY67"/>
                </a:cxn>
                <a:cxn ang="0">
                  <a:pos x="connsiteX68" y="connsiteY68"/>
                </a:cxn>
                <a:cxn ang="0">
                  <a:pos x="connsiteX69" y="connsiteY69"/>
                </a:cxn>
                <a:cxn ang="0">
                  <a:pos x="connsiteX70" y="connsiteY70"/>
                </a:cxn>
                <a:cxn ang="0">
                  <a:pos x="connsiteX71" y="connsiteY71"/>
                </a:cxn>
                <a:cxn ang="0">
                  <a:pos x="connsiteX72" y="connsiteY72"/>
                </a:cxn>
                <a:cxn ang="0">
                  <a:pos x="connsiteX73" y="connsiteY73"/>
                </a:cxn>
                <a:cxn ang="0">
                  <a:pos x="connsiteX74" y="connsiteY74"/>
                </a:cxn>
                <a:cxn ang="0">
                  <a:pos x="connsiteX75" y="connsiteY75"/>
                </a:cxn>
                <a:cxn ang="0">
                  <a:pos x="connsiteX76" y="connsiteY76"/>
                </a:cxn>
                <a:cxn ang="0">
                  <a:pos x="connsiteX77" y="connsiteY77"/>
                </a:cxn>
                <a:cxn ang="0">
                  <a:pos x="connsiteX78" y="connsiteY78"/>
                </a:cxn>
                <a:cxn ang="0">
                  <a:pos x="connsiteX79" y="connsiteY79"/>
                </a:cxn>
                <a:cxn ang="0">
                  <a:pos x="connsiteX80" y="connsiteY80"/>
                </a:cxn>
                <a:cxn ang="0">
                  <a:pos x="connsiteX81" y="connsiteY81"/>
                </a:cxn>
                <a:cxn ang="0">
                  <a:pos x="connsiteX82" y="connsiteY82"/>
                </a:cxn>
                <a:cxn ang="0">
                  <a:pos x="connsiteX83" y="connsiteY83"/>
                </a:cxn>
                <a:cxn ang="0">
                  <a:pos x="connsiteX84" y="connsiteY84"/>
                </a:cxn>
                <a:cxn ang="0">
                  <a:pos x="connsiteX85" y="connsiteY85"/>
                </a:cxn>
                <a:cxn ang="0">
                  <a:pos x="connsiteX86" y="connsiteY86"/>
                </a:cxn>
                <a:cxn ang="0">
                  <a:pos x="connsiteX87" y="connsiteY87"/>
                </a:cxn>
                <a:cxn ang="0">
                  <a:pos x="connsiteX88" y="connsiteY88"/>
                </a:cxn>
                <a:cxn ang="0">
                  <a:pos x="connsiteX89" y="connsiteY89"/>
                </a:cxn>
                <a:cxn ang="0">
                  <a:pos x="connsiteX90" y="connsiteY90"/>
                </a:cxn>
                <a:cxn ang="0">
                  <a:pos x="connsiteX91" y="connsiteY91"/>
                </a:cxn>
                <a:cxn ang="0">
                  <a:pos x="connsiteX92" y="connsiteY92"/>
                </a:cxn>
                <a:cxn ang="0">
                  <a:pos x="connsiteX93" y="connsiteY93"/>
                </a:cxn>
                <a:cxn ang="0">
                  <a:pos x="connsiteX94" y="connsiteY94"/>
                </a:cxn>
                <a:cxn ang="0">
                  <a:pos x="connsiteX95" y="connsiteY95"/>
                </a:cxn>
                <a:cxn ang="0">
                  <a:pos x="connsiteX96" y="connsiteY96"/>
                </a:cxn>
                <a:cxn ang="0">
                  <a:pos x="connsiteX97" y="connsiteY97"/>
                </a:cxn>
                <a:cxn ang="0">
                  <a:pos x="connsiteX98" y="connsiteY98"/>
                </a:cxn>
                <a:cxn ang="0">
                  <a:pos x="connsiteX99" y="connsiteY99"/>
                </a:cxn>
                <a:cxn ang="0">
                  <a:pos x="connsiteX100" y="connsiteY100"/>
                </a:cxn>
                <a:cxn ang="0">
                  <a:pos x="connsiteX101" y="connsiteY101"/>
                </a:cxn>
                <a:cxn ang="0">
                  <a:pos x="connsiteX102" y="connsiteY102"/>
                </a:cxn>
                <a:cxn ang="0">
                  <a:pos x="connsiteX103" y="connsiteY103"/>
                </a:cxn>
                <a:cxn ang="0">
                  <a:pos x="connsiteX104" y="connsiteY104"/>
                </a:cxn>
                <a:cxn ang="0">
                  <a:pos x="connsiteX105" y="connsiteY105"/>
                </a:cxn>
                <a:cxn ang="0">
                  <a:pos x="connsiteX106" y="connsiteY106"/>
                </a:cxn>
                <a:cxn ang="0">
                  <a:pos x="connsiteX107" y="connsiteY107"/>
                </a:cxn>
                <a:cxn ang="0">
                  <a:pos x="connsiteX108" y="connsiteY108"/>
                </a:cxn>
                <a:cxn ang="0">
                  <a:pos x="connsiteX109" y="connsiteY109"/>
                </a:cxn>
                <a:cxn ang="0">
                  <a:pos x="connsiteX110" y="connsiteY110"/>
                </a:cxn>
                <a:cxn ang="0">
                  <a:pos x="connsiteX111" y="connsiteY111"/>
                </a:cxn>
                <a:cxn ang="0">
                  <a:pos x="connsiteX112" y="connsiteY112"/>
                </a:cxn>
                <a:cxn ang="0">
                  <a:pos x="connsiteX113" y="connsiteY113"/>
                </a:cxn>
                <a:cxn ang="0">
                  <a:pos x="connsiteX114" y="connsiteY114"/>
                </a:cxn>
                <a:cxn ang="0">
                  <a:pos x="connsiteX115" y="connsiteY115"/>
                </a:cxn>
              </a:cxnLst>
              <a:rect l="l" t="t" r="r" b="b"/>
              <a:pathLst>
                <a:path w="914772" h="1060165">
                  <a:moveTo>
                    <a:pt x="846978" y="0"/>
                  </a:moveTo>
                  <a:cubicBezTo>
                    <a:pt x="866114" y="-49"/>
                    <a:pt x="883366" y="2320"/>
                    <a:pt x="898057" y="7161"/>
                  </a:cubicBezTo>
                  <a:lnTo>
                    <a:pt x="912584" y="18074"/>
                  </a:lnTo>
                  <a:lnTo>
                    <a:pt x="914772" y="36111"/>
                  </a:lnTo>
                  <a:cubicBezTo>
                    <a:pt x="905312" y="81542"/>
                    <a:pt x="865058" y="135808"/>
                    <a:pt x="804440" y="183821"/>
                  </a:cubicBezTo>
                  <a:lnTo>
                    <a:pt x="777094" y="202334"/>
                  </a:lnTo>
                  <a:lnTo>
                    <a:pt x="846978" y="190500"/>
                  </a:lnTo>
                  <a:cubicBezTo>
                    <a:pt x="866114" y="190451"/>
                    <a:pt x="883366" y="192820"/>
                    <a:pt x="898057" y="197661"/>
                  </a:cubicBezTo>
                  <a:lnTo>
                    <a:pt x="912584" y="208574"/>
                  </a:lnTo>
                  <a:lnTo>
                    <a:pt x="914772" y="226611"/>
                  </a:lnTo>
                  <a:cubicBezTo>
                    <a:pt x="905312" y="272042"/>
                    <a:pt x="865058" y="326308"/>
                    <a:pt x="804440" y="374321"/>
                  </a:cubicBezTo>
                  <a:lnTo>
                    <a:pt x="777094" y="392834"/>
                  </a:lnTo>
                  <a:lnTo>
                    <a:pt x="846978" y="381000"/>
                  </a:lnTo>
                  <a:cubicBezTo>
                    <a:pt x="866114" y="380951"/>
                    <a:pt x="883366" y="383320"/>
                    <a:pt x="898057" y="388161"/>
                  </a:cubicBezTo>
                  <a:lnTo>
                    <a:pt x="912584" y="399074"/>
                  </a:lnTo>
                  <a:lnTo>
                    <a:pt x="914772" y="417111"/>
                  </a:lnTo>
                  <a:cubicBezTo>
                    <a:pt x="905312" y="462542"/>
                    <a:pt x="865058" y="516808"/>
                    <a:pt x="804440" y="564821"/>
                  </a:cubicBezTo>
                  <a:lnTo>
                    <a:pt x="777094" y="583334"/>
                  </a:lnTo>
                  <a:lnTo>
                    <a:pt x="846978" y="571500"/>
                  </a:lnTo>
                  <a:cubicBezTo>
                    <a:pt x="866114" y="571451"/>
                    <a:pt x="883366" y="573820"/>
                    <a:pt x="898057" y="578661"/>
                  </a:cubicBezTo>
                  <a:lnTo>
                    <a:pt x="912584" y="589574"/>
                  </a:lnTo>
                  <a:lnTo>
                    <a:pt x="914772" y="607611"/>
                  </a:lnTo>
                  <a:cubicBezTo>
                    <a:pt x="905312" y="653042"/>
                    <a:pt x="865058" y="707308"/>
                    <a:pt x="804440" y="755321"/>
                  </a:cubicBezTo>
                  <a:lnTo>
                    <a:pt x="767711" y="780185"/>
                  </a:lnTo>
                  <a:lnTo>
                    <a:pt x="846978" y="766763"/>
                  </a:lnTo>
                  <a:cubicBezTo>
                    <a:pt x="866114" y="766714"/>
                    <a:pt x="883366" y="769083"/>
                    <a:pt x="898057" y="773924"/>
                  </a:cubicBezTo>
                  <a:lnTo>
                    <a:pt x="912584" y="784837"/>
                  </a:lnTo>
                  <a:lnTo>
                    <a:pt x="914772" y="802874"/>
                  </a:lnTo>
                  <a:cubicBezTo>
                    <a:pt x="902159" y="863448"/>
                    <a:pt x="834800" y="939731"/>
                    <a:pt x="737421" y="995953"/>
                  </a:cubicBezTo>
                  <a:cubicBezTo>
                    <a:pt x="640042" y="1052175"/>
                    <a:pt x="540299" y="1072368"/>
                    <a:pt x="481534" y="1053004"/>
                  </a:cubicBezTo>
                  <a:lnTo>
                    <a:pt x="467007" y="1042091"/>
                  </a:lnTo>
                  <a:lnTo>
                    <a:pt x="464819" y="1024054"/>
                  </a:lnTo>
                  <a:cubicBezTo>
                    <a:pt x="474279" y="978624"/>
                    <a:pt x="514533" y="924357"/>
                    <a:pt x="575151" y="876344"/>
                  </a:cubicBezTo>
                  <a:lnTo>
                    <a:pt x="609534" y="853068"/>
                  </a:lnTo>
                  <a:lnTo>
                    <a:pt x="594997" y="857560"/>
                  </a:lnTo>
                  <a:cubicBezTo>
                    <a:pt x="550544" y="867216"/>
                    <a:pt x="510917" y="867423"/>
                    <a:pt x="481534" y="857741"/>
                  </a:cubicBezTo>
                  <a:lnTo>
                    <a:pt x="467007" y="846828"/>
                  </a:lnTo>
                  <a:lnTo>
                    <a:pt x="464819" y="828791"/>
                  </a:lnTo>
                  <a:cubicBezTo>
                    <a:pt x="474279" y="783361"/>
                    <a:pt x="514533" y="729094"/>
                    <a:pt x="575151" y="681081"/>
                  </a:cubicBezTo>
                  <a:lnTo>
                    <a:pt x="596589" y="666568"/>
                  </a:lnTo>
                  <a:lnTo>
                    <a:pt x="594997" y="667060"/>
                  </a:lnTo>
                  <a:cubicBezTo>
                    <a:pt x="550544" y="676716"/>
                    <a:pt x="510917" y="676923"/>
                    <a:pt x="481534" y="667241"/>
                  </a:cubicBezTo>
                  <a:lnTo>
                    <a:pt x="467007" y="656328"/>
                  </a:lnTo>
                  <a:lnTo>
                    <a:pt x="464819" y="638291"/>
                  </a:lnTo>
                  <a:cubicBezTo>
                    <a:pt x="474279" y="592861"/>
                    <a:pt x="514533" y="538594"/>
                    <a:pt x="575151" y="490581"/>
                  </a:cubicBezTo>
                  <a:lnTo>
                    <a:pt x="596589" y="476068"/>
                  </a:lnTo>
                  <a:lnTo>
                    <a:pt x="594997" y="476560"/>
                  </a:lnTo>
                  <a:cubicBezTo>
                    <a:pt x="550544" y="486216"/>
                    <a:pt x="510917" y="486423"/>
                    <a:pt x="481534" y="476741"/>
                  </a:cubicBezTo>
                  <a:lnTo>
                    <a:pt x="467007" y="465828"/>
                  </a:lnTo>
                  <a:lnTo>
                    <a:pt x="464819" y="447791"/>
                  </a:lnTo>
                  <a:cubicBezTo>
                    <a:pt x="474279" y="402361"/>
                    <a:pt x="514533" y="348094"/>
                    <a:pt x="575151" y="300081"/>
                  </a:cubicBezTo>
                  <a:lnTo>
                    <a:pt x="596589" y="285568"/>
                  </a:lnTo>
                  <a:lnTo>
                    <a:pt x="594997" y="286060"/>
                  </a:lnTo>
                  <a:cubicBezTo>
                    <a:pt x="550544" y="295716"/>
                    <a:pt x="510917" y="295923"/>
                    <a:pt x="481534" y="286241"/>
                  </a:cubicBezTo>
                  <a:lnTo>
                    <a:pt x="467007" y="275328"/>
                  </a:lnTo>
                  <a:lnTo>
                    <a:pt x="464819" y="257291"/>
                  </a:lnTo>
                  <a:cubicBezTo>
                    <a:pt x="477432" y="196717"/>
                    <a:pt x="544791" y="120434"/>
                    <a:pt x="642170" y="64212"/>
                  </a:cubicBezTo>
                  <a:cubicBezTo>
                    <a:pt x="715205" y="22045"/>
                    <a:pt x="789569" y="145"/>
                    <a:pt x="846978" y="0"/>
                  </a:cubicBezTo>
                  <a:close/>
                  <a:moveTo>
                    <a:pt x="67795" y="0"/>
                  </a:moveTo>
                  <a:cubicBezTo>
                    <a:pt x="125203" y="145"/>
                    <a:pt x="199567" y="22045"/>
                    <a:pt x="272602" y="64212"/>
                  </a:cubicBezTo>
                  <a:cubicBezTo>
                    <a:pt x="369981" y="120434"/>
                    <a:pt x="437340" y="196717"/>
                    <a:pt x="449953" y="257291"/>
                  </a:cubicBezTo>
                  <a:lnTo>
                    <a:pt x="447765" y="275328"/>
                  </a:lnTo>
                  <a:lnTo>
                    <a:pt x="433238" y="286241"/>
                  </a:lnTo>
                  <a:cubicBezTo>
                    <a:pt x="403856" y="295923"/>
                    <a:pt x="364229" y="295716"/>
                    <a:pt x="319775" y="286060"/>
                  </a:cubicBezTo>
                  <a:lnTo>
                    <a:pt x="318183" y="285568"/>
                  </a:lnTo>
                  <a:lnTo>
                    <a:pt x="339621" y="300081"/>
                  </a:lnTo>
                  <a:cubicBezTo>
                    <a:pt x="400239" y="348094"/>
                    <a:pt x="440493" y="402361"/>
                    <a:pt x="449953" y="447791"/>
                  </a:cubicBezTo>
                  <a:lnTo>
                    <a:pt x="447765" y="465828"/>
                  </a:lnTo>
                  <a:lnTo>
                    <a:pt x="433238" y="476741"/>
                  </a:lnTo>
                  <a:cubicBezTo>
                    <a:pt x="403856" y="486423"/>
                    <a:pt x="364229" y="486216"/>
                    <a:pt x="319775" y="476560"/>
                  </a:cubicBezTo>
                  <a:lnTo>
                    <a:pt x="318183" y="476068"/>
                  </a:lnTo>
                  <a:lnTo>
                    <a:pt x="339621" y="490581"/>
                  </a:lnTo>
                  <a:cubicBezTo>
                    <a:pt x="400239" y="538594"/>
                    <a:pt x="440493" y="592861"/>
                    <a:pt x="449953" y="638291"/>
                  </a:cubicBezTo>
                  <a:lnTo>
                    <a:pt x="447765" y="656328"/>
                  </a:lnTo>
                  <a:lnTo>
                    <a:pt x="433238" y="667241"/>
                  </a:lnTo>
                  <a:cubicBezTo>
                    <a:pt x="403856" y="676923"/>
                    <a:pt x="364229" y="676716"/>
                    <a:pt x="319775" y="667060"/>
                  </a:cubicBezTo>
                  <a:lnTo>
                    <a:pt x="318183" y="666568"/>
                  </a:lnTo>
                  <a:lnTo>
                    <a:pt x="339621" y="681081"/>
                  </a:lnTo>
                  <a:cubicBezTo>
                    <a:pt x="400239" y="729094"/>
                    <a:pt x="440493" y="783361"/>
                    <a:pt x="449953" y="828791"/>
                  </a:cubicBezTo>
                  <a:lnTo>
                    <a:pt x="447765" y="846828"/>
                  </a:lnTo>
                  <a:lnTo>
                    <a:pt x="433238" y="857741"/>
                  </a:lnTo>
                  <a:cubicBezTo>
                    <a:pt x="403856" y="867423"/>
                    <a:pt x="364229" y="867216"/>
                    <a:pt x="319775" y="857560"/>
                  </a:cubicBezTo>
                  <a:lnTo>
                    <a:pt x="305238" y="853068"/>
                  </a:lnTo>
                  <a:lnTo>
                    <a:pt x="339621" y="876344"/>
                  </a:lnTo>
                  <a:cubicBezTo>
                    <a:pt x="400239" y="924357"/>
                    <a:pt x="440493" y="978624"/>
                    <a:pt x="449953" y="1024054"/>
                  </a:cubicBezTo>
                  <a:lnTo>
                    <a:pt x="447765" y="1042091"/>
                  </a:lnTo>
                  <a:lnTo>
                    <a:pt x="433238" y="1053004"/>
                  </a:lnTo>
                  <a:cubicBezTo>
                    <a:pt x="374473" y="1072368"/>
                    <a:pt x="274730" y="1052175"/>
                    <a:pt x="177351" y="995953"/>
                  </a:cubicBezTo>
                  <a:cubicBezTo>
                    <a:pt x="79972" y="939731"/>
                    <a:pt x="12613" y="863448"/>
                    <a:pt x="0" y="802874"/>
                  </a:cubicBezTo>
                  <a:lnTo>
                    <a:pt x="2188" y="784837"/>
                  </a:lnTo>
                  <a:lnTo>
                    <a:pt x="16715" y="773924"/>
                  </a:lnTo>
                  <a:cubicBezTo>
                    <a:pt x="31406" y="769083"/>
                    <a:pt x="48658" y="766714"/>
                    <a:pt x="67795" y="766763"/>
                  </a:cubicBezTo>
                  <a:lnTo>
                    <a:pt x="147061" y="780185"/>
                  </a:lnTo>
                  <a:lnTo>
                    <a:pt x="110332" y="755321"/>
                  </a:lnTo>
                  <a:cubicBezTo>
                    <a:pt x="49714" y="707308"/>
                    <a:pt x="9460" y="653042"/>
                    <a:pt x="0" y="607611"/>
                  </a:cubicBezTo>
                  <a:lnTo>
                    <a:pt x="2188" y="589574"/>
                  </a:lnTo>
                  <a:lnTo>
                    <a:pt x="16715" y="578661"/>
                  </a:lnTo>
                  <a:cubicBezTo>
                    <a:pt x="31406" y="573820"/>
                    <a:pt x="48658" y="571451"/>
                    <a:pt x="67795" y="571500"/>
                  </a:cubicBezTo>
                  <a:lnTo>
                    <a:pt x="137679" y="583333"/>
                  </a:lnTo>
                  <a:lnTo>
                    <a:pt x="110332" y="564821"/>
                  </a:lnTo>
                  <a:cubicBezTo>
                    <a:pt x="49714" y="516808"/>
                    <a:pt x="9460" y="462542"/>
                    <a:pt x="0" y="417111"/>
                  </a:cubicBezTo>
                  <a:lnTo>
                    <a:pt x="2188" y="399074"/>
                  </a:lnTo>
                  <a:lnTo>
                    <a:pt x="16715" y="388161"/>
                  </a:lnTo>
                  <a:cubicBezTo>
                    <a:pt x="31406" y="383320"/>
                    <a:pt x="48658" y="380951"/>
                    <a:pt x="67795" y="381000"/>
                  </a:cubicBezTo>
                  <a:lnTo>
                    <a:pt x="137679" y="392833"/>
                  </a:lnTo>
                  <a:lnTo>
                    <a:pt x="110332" y="374321"/>
                  </a:lnTo>
                  <a:cubicBezTo>
                    <a:pt x="49714" y="326308"/>
                    <a:pt x="9460" y="272042"/>
                    <a:pt x="0" y="226611"/>
                  </a:cubicBezTo>
                  <a:lnTo>
                    <a:pt x="2188" y="208574"/>
                  </a:lnTo>
                  <a:lnTo>
                    <a:pt x="16715" y="197661"/>
                  </a:lnTo>
                  <a:cubicBezTo>
                    <a:pt x="31406" y="192820"/>
                    <a:pt x="48658" y="190451"/>
                    <a:pt x="67795" y="190500"/>
                  </a:cubicBezTo>
                  <a:lnTo>
                    <a:pt x="137679" y="202333"/>
                  </a:lnTo>
                  <a:lnTo>
                    <a:pt x="110332" y="183821"/>
                  </a:lnTo>
                  <a:cubicBezTo>
                    <a:pt x="49714" y="135808"/>
                    <a:pt x="9460" y="81542"/>
                    <a:pt x="0" y="36111"/>
                  </a:cubicBezTo>
                  <a:lnTo>
                    <a:pt x="2188" y="18074"/>
                  </a:lnTo>
                  <a:lnTo>
                    <a:pt x="16715" y="7161"/>
                  </a:lnTo>
                  <a:cubicBezTo>
                    <a:pt x="31406" y="2320"/>
                    <a:pt x="48658" y="-49"/>
                    <a:pt x="67795" y="0"/>
                  </a:cubicBezTo>
                  <a:close/>
                </a:path>
              </a:pathLst>
            </a:custGeom>
            <a:solidFill>
              <a:srgbClr val="339933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438" name="フリーフォーム: 図形 437">
              <a:extLst>
                <a:ext uri="{FF2B5EF4-FFF2-40B4-BE49-F238E27FC236}">
                  <a16:creationId xmlns:a16="http://schemas.microsoft.com/office/drawing/2014/main" id="{21E0FB9C-C144-4DD4-828B-3D4DA2B383F7}"/>
                </a:ext>
              </a:extLst>
            </p:cNvPr>
            <p:cNvSpPr/>
            <p:nvPr/>
          </p:nvSpPr>
          <p:spPr>
            <a:xfrm rot="16667031">
              <a:off x="3410373" y="4280248"/>
              <a:ext cx="259196" cy="482564"/>
            </a:xfrm>
            <a:custGeom>
              <a:avLst/>
              <a:gdLst>
                <a:gd name="connsiteX0" fmla="*/ 846978 w 914772"/>
                <a:gd name="connsiteY0" fmla="*/ 0 h 1060165"/>
                <a:gd name="connsiteX1" fmla="*/ 898057 w 914772"/>
                <a:gd name="connsiteY1" fmla="*/ 7161 h 1060165"/>
                <a:gd name="connsiteX2" fmla="*/ 912584 w 914772"/>
                <a:gd name="connsiteY2" fmla="*/ 18074 h 1060165"/>
                <a:gd name="connsiteX3" fmla="*/ 914772 w 914772"/>
                <a:gd name="connsiteY3" fmla="*/ 36111 h 1060165"/>
                <a:gd name="connsiteX4" fmla="*/ 804440 w 914772"/>
                <a:gd name="connsiteY4" fmla="*/ 183821 h 1060165"/>
                <a:gd name="connsiteX5" fmla="*/ 777094 w 914772"/>
                <a:gd name="connsiteY5" fmla="*/ 202334 h 1060165"/>
                <a:gd name="connsiteX6" fmla="*/ 846978 w 914772"/>
                <a:gd name="connsiteY6" fmla="*/ 190500 h 1060165"/>
                <a:gd name="connsiteX7" fmla="*/ 898057 w 914772"/>
                <a:gd name="connsiteY7" fmla="*/ 197661 h 1060165"/>
                <a:gd name="connsiteX8" fmla="*/ 912584 w 914772"/>
                <a:gd name="connsiteY8" fmla="*/ 208574 h 1060165"/>
                <a:gd name="connsiteX9" fmla="*/ 914772 w 914772"/>
                <a:gd name="connsiteY9" fmla="*/ 226611 h 1060165"/>
                <a:gd name="connsiteX10" fmla="*/ 804440 w 914772"/>
                <a:gd name="connsiteY10" fmla="*/ 374321 h 1060165"/>
                <a:gd name="connsiteX11" fmla="*/ 777094 w 914772"/>
                <a:gd name="connsiteY11" fmla="*/ 392834 h 1060165"/>
                <a:gd name="connsiteX12" fmla="*/ 846978 w 914772"/>
                <a:gd name="connsiteY12" fmla="*/ 381000 h 1060165"/>
                <a:gd name="connsiteX13" fmla="*/ 898057 w 914772"/>
                <a:gd name="connsiteY13" fmla="*/ 388161 h 1060165"/>
                <a:gd name="connsiteX14" fmla="*/ 912584 w 914772"/>
                <a:gd name="connsiteY14" fmla="*/ 399074 h 1060165"/>
                <a:gd name="connsiteX15" fmla="*/ 914772 w 914772"/>
                <a:gd name="connsiteY15" fmla="*/ 417111 h 1060165"/>
                <a:gd name="connsiteX16" fmla="*/ 804440 w 914772"/>
                <a:gd name="connsiteY16" fmla="*/ 564821 h 1060165"/>
                <a:gd name="connsiteX17" fmla="*/ 777094 w 914772"/>
                <a:gd name="connsiteY17" fmla="*/ 583334 h 1060165"/>
                <a:gd name="connsiteX18" fmla="*/ 846978 w 914772"/>
                <a:gd name="connsiteY18" fmla="*/ 571500 h 1060165"/>
                <a:gd name="connsiteX19" fmla="*/ 898057 w 914772"/>
                <a:gd name="connsiteY19" fmla="*/ 578661 h 1060165"/>
                <a:gd name="connsiteX20" fmla="*/ 912584 w 914772"/>
                <a:gd name="connsiteY20" fmla="*/ 589574 h 1060165"/>
                <a:gd name="connsiteX21" fmla="*/ 914772 w 914772"/>
                <a:gd name="connsiteY21" fmla="*/ 607611 h 1060165"/>
                <a:gd name="connsiteX22" fmla="*/ 804440 w 914772"/>
                <a:gd name="connsiteY22" fmla="*/ 755321 h 1060165"/>
                <a:gd name="connsiteX23" fmla="*/ 767711 w 914772"/>
                <a:gd name="connsiteY23" fmla="*/ 780185 h 1060165"/>
                <a:gd name="connsiteX24" fmla="*/ 846978 w 914772"/>
                <a:gd name="connsiteY24" fmla="*/ 766763 h 1060165"/>
                <a:gd name="connsiteX25" fmla="*/ 898057 w 914772"/>
                <a:gd name="connsiteY25" fmla="*/ 773924 h 1060165"/>
                <a:gd name="connsiteX26" fmla="*/ 912584 w 914772"/>
                <a:gd name="connsiteY26" fmla="*/ 784837 h 1060165"/>
                <a:gd name="connsiteX27" fmla="*/ 914772 w 914772"/>
                <a:gd name="connsiteY27" fmla="*/ 802874 h 1060165"/>
                <a:gd name="connsiteX28" fmla="*/ 737421 w 914772"/>
                <a:gd name="connsiteY28" fmla="*/ 995953 h 1060165"/>
                <a:gd name="connsiteX29" fmla="*/ 481534 w 914772"/>
                <a:gd name="connsiteY29" fmla="*/ 1053004 h 1060165"/>
                <a:gd name="connsiteX30" fmla="*/ 467007 w 914772"/>
                <a:gd name="connsiteY30" fmla="*/ 1042091 h 1060165"/>
                <a:gd name="connsiteX31" fmla="*/ 464819 w 914772"/>
                <a:gd name="connsiteY31" fmla="*/ 1024054 h 1060165"/>
                <a:gd name="connsiteX32" fmla="*/ 575151 w 914772"/>
                <a:gd name="connsiteY32" fmla="*/ 876344 h 1060165"/>
                <a:gd name="connsiteX33" fmla="*/ 609534 w 914772"/>
                <a:gd name="connsiteY33" fmla="*/ 853068 h 1060165"/>
                <a:gd name="connsiteX34" fmla="*/ 594997 w 914772"/>
                <a:gd name="connsiteY34" fmla="*/ 857560 h 1060165"/>
                <a:gd name="connsiteX35" fmla="*/ 481534 w 914772"/>
                <a:gd name="connsiteY35" fmla="*/ 857741 h 1060165"/>
                <a:gd name="connsiteX36" fmla="*/ 467007 w 914772"/>
                <a:gd name="connsiteY36" fmla="*/ 846828 h 1060165"/>
                <a:gd name="connsiteX37" fmla="*/ 464819 w 914772"/>
                <a:gd name="connsiteY37" fmla="*/ 828791 h 1060165"/>
                <a:gd name="connsiteX38" fmla="*/ 575151 w 914772"/>
                <a:gd name="connsiteY38" fmla="*/ 681081 h 1060165"/>
                <a:gd name="connsiteX39" fmla="*/ 596589 w 914772"/>
                <a:gd name="connsiteY39" fmla="*/ 666568 h 1060165"/>
                <a:gd name="connsiteX40" fmla="*/ 594997 w 914772"/>
                <a:gd name="connsiteY40" fmla="*/ 667060 h 1060165"/>
                <a:gd name="connsiteX41" fmla="*/ 481534 w 914772"/>
                <a:gd name="connsiteY41" fmla="*/ 667241 h 1060165"/>
                <a:gd name="connsiteX42" fmla="*/ 467007 w 914772"/>
                <a:gd name="connsiteY42" fmla="*/ 656328 h 1060165"/>
                <a:gd name="connsiteX43" fmla="*/ 464819 w 914772"/>
                <a:gd name="connsiteY43" fmla="*/ 638291 h 1060165"/>
                <a:gd name="connsiteX44" fmla="*/ 575151 w 914772"/>
                <a:gd name="connsiteY44" fmla="*/ 490581 h 1060165"/>
                <a:gd name="connsiteX45" fmla="*/ 596589 w 914772"/>
                <a:gd name="connsiteY45" fmla="*/ 476068 h 1060165"/>
                <a:gd name="connsiteX46" fmla="*/ 594997 w 914772"/>
                <a:gd name="connsiteY46" fmla="*/ 476560 h 1060165"/>
                <a:gd name="connsiteX47" fmla="*/ 481534 w 914772"/>
                <a:gd name="connsiteY47" fmla="*/ 476741 h 1060165"/>
                <a:gd name="connsiteX48" fmla="*/ 467007 w 914772"/>
                <a:gd name="connsiteY48" fmla="*/ 465828 h 1060165"/>
                <a:gd name="connsiteX49" fmla="*/ 464819 w 914772"/>
                <a:gd name="connsiteY49" fmla="*/ 447791 h 1060165"/>
                <a:gd name="connsiteX50" fmla="*/ 575151 w 914772"/>
                <a:gd name="connsiteY50" fmla="*/ 300081 h 1060165"/>
                <a:gd name="connsiteX51" fmla="*/ 596589 w 914772"/>
                <a:gd name="connsiteY51" fmla="*/ 285568 h 1060165"/>
                <a:gd name="connsiteX52" fmla="*/ 594997 w 914772"/>
                <a:gd name="connsiteY52" fmla="*/ 286060 h 1060165"/>
                <a:gd name="connsiteX53" fmla="*/ 481534 w 914772"/>
                <a:gd name="connsiteY53" fmla="*/ 286241 h 1060165"/>
                <a:gd name="connsiteX54" fmla="*/ 467007 w 914772"/>
                <a:gd name="connsiteY54" fmla="*/ 275328 h 1060165"/>
                <a:gd name="connsiteX55" fmla="*/ 464819 w 914772"/>
                <a:gd name="connsiteY55" fmla="*/ 257291 h 1060165"/>
                <a:gd name="connsiteX56" fmla="*/ 642170 w 914772"/>
                <a:gd name="connsiteY56" fmla="*/ 64212 h 1060165"/>
                <a:gd name="connsiteX57" fmla="*/ 846978 w 914772"/>
                <a:gd name="connsiteY57" fmla="*/ 0 h 1060165"/>
                <a:gd name="connsiteX58" fmla="*/ 67795 w 914772"/>
                <a:gd name="connsiteY58" fmla="*/ 0 h 1060165"/>
                <a:gd name="connsiteX59" fmla="*/ 272602 w 914772"/>
                <a:gd name="connsiteY59" fmla="*/ 64212 h 1060165"/>
                <a:gd name="connsiteX60" fmla="*/ 449953 w 914772"/>
                <a:gd name="connsiteY60" fmla="*/ 257291 h 1060165"/>
                <a:gd name="connsiteX61" fmla="*/ 447765 w 914772"/>
                <a:gd name="connsiteY61" fmla="*/ 275328 h 1060165"/>
                <a:gd name="connsiteX62" fmla="*/ 433238 w 914772"/>
                <a:gd name="connsiteY62" fmla="*/ 286241 h 1060165"/>
                <a:gd name="connsiteX63" fmla="*/ 319775 w 914772"/>
                <a:gd name="connsiteY63" fmla="*/ 286060 h 1060165"/>
                <a:gd name="connsiteX64" fmla="*/ 318183 w 914772"/>
                <a:gd name="connsiteY64" fmla="*/ 285568 h 1060165"/>
                <a:gd name="connsiteX65" fmla="*/ 339621 w 914772"/>
                <a:gd name="connsiteY65" fmla="*/ 300081 h 1060165"/>
                <a:gd name="connsiteX66" fmla="*/ 449953 w 914772"/>
                <a:gd name="connsiteY66" fmla="*/ 447791 h 1060165"/>
                <a:gd name="connsiteX67" fmla="*/ 447765 w 914772"/>
                <a:gd name="connsiteY67" fmla="*/ 465828 h 1060165"/>
                <a:gd name="connsiteX68" fmla="*/ 433238 w 914772"/>
                <a:gd name="connsiteY68" fmla="*/ 476741 h 1060165"/>
                <a:gd name="connsiteX69" fmla="*/ 319775 w 914772"/>
                <a:gd name="connsiteY69" fmla="*/ 476560 h 1060165"/>
                <a:gd name="connsiteX70" fmla="*/ 318183 w 914772"/>
                <a:gd name="connsiteY70" fmla="*/ 476068 h 1060165"/>
                <a:gd name="connsiteX71" fmla="*/ 339621 w 914772"/>
                <a:gd name="connsiteY71" fmla="*/ 490581 h 1060165"/>
                <a:gd name="connsiteX72" fmla="*/ 449953 w 914772"/>
                <a:gd name="connsiteY72" fmla="*/ 638291 h 1060165"/>
                <a:gd name="connsiteX73" fmla="*/ 447765 w 914772"/>
                <a:gd name="connsiteY73" fmla="*/ 656328 h 1060165"/>
                <a:gd name="connsiteX74" fmla="*/ 433238 w 914772"/>
                <a:gd name="connsiteY74" fmla="*/ 667241 h 1060165"/>
                <a:gd name="connsiteX75" fmla="*/ 319775 w 914772"/>
                <a:gd name="connsiteY75" fmla="*/ 667060 h 1060165"/>
                <a:gd name="connsiteX76" fmla="*/ 318183 w 914772"/>
                <a:gd name="connsiteY76" fmla="*/ 666568 h 1060165"/>
                <a:gd name="connsiteX77" fmla="*/ 339621 w 914772"/>
                <a:gd name="connsiteY77" fmla="*/ 681081 h 1060165"/>
                <a:gd name="connsiteX78" fmla="*/ 449953 w 914772"/>
                <a:gd name="connsiteY78" fmla="*/ 828791 h 1060165"/>
                <a:gd name="connsiteX79" fmla="*/ 447765 w 914772"/>
                <a:gd name="connsiteY79" fmla="*/ 846828 h 1060165"/>
                <a:gd name="connsiteX80" fmla="*/ 433238 w 914772"/>
                <a:gd name="connsiteY80" fmla="*/ 857741 h 1060165"/>
                <a:gd name="connsiteX81" fmla="*/ 319775 w 914772"/>
                <a:gd name="connsiteY81" fmla="*/ 857560 h 1060165"/>
                <a:gd name="connsiteX82" fmla="*/ 305238 w 914772"/>
                <a:gd name="connsiteY82" fmla="*/ 853068 h 1060165"/>
                <a:gd name="connsiteX83" fmla="*/ 339621 w 914772"/>
                <a:gd name="connsiteY83" fmla="*/ 876344 h 1060165"/>
                <a:gd name="connsiteX84" fmla="*/ 449953 w 914772"/>
                <a:gd name="connsiteY84" fmla="*/ 1024054 h 1060165"/>
                <a:gd name="connsiteX85" fmla="*/ 447765 w 914772"/>
                <a:gd name="connsiteY85" fmla="*/ 1042091 h 1060165"/>
                <a:gd name="connsiteX86" fmla="*/ 433238 w 914772"/>
                <a:gd name="connsiteY86" fmla="*/ 1053004 h 1060165"/>
                <a:gd name="connsiteX87" fmla="*/ 177351 w 914772"/>
                <a:gd name="connsiteY87" fmla="*/ 995953 h 1060165"/>
                <a:gd name="connsiteX88" fmla="*/ 0 w 914772"/>
                <a:gd name="connsiteY88" fmla="*/ 802874 h 1060165"/>
                <a:gd name="connsiteX89" fmla="*/ 2188 w 914772"/>
                <a:gd name="connsiteY89" fmla="*/ 784837 h 1060165"/>
                <a:gd name="connsiteX90" fmla="*/ 16715 w 914772"/>
                <a:gd name="connsiteY90" fmla="*/ 773924 h 1060165"/>
                <a:gd name="connsiteX91" fmla="*/ 67795 w 914772"/>
                <a:gd name="connsiteY91" fmla="*/ 766763 h 1060165"/>
                <a:gd name="connsiteX92" fmla="*/ 147061 w 914772"/>
                <a:gd name="connsiteY92" fmla="*/ 780185 h 1060165"/>
                <a:gd name="connsiteX93" fmla="*/ 110332 w 914772"/>
                <a:gd name="connsiteY93" fmla="*/ 755321 h 1060165"/>
                <a:gd name="connsiteX94" fmla="*/ 0 w 914772"/>
                <a:gd name="connsiteY94" fmla="*/ 607611 h 1060165"/>
                <a:gd name="connsiteX95" fmla="*/ 2188 w 914772"/>
                <a:gd name="connsiteY95" fmla="*/ 589574 h 1060165"/>
                <a:gd name="connsiteX96" fmla="*/ 16715 w 914772"/>
                <a:gd name="connsiteY96" fmla="*/ 578661 h 1060165"/>
                <a:gd name="connsiteX97" fmla="*/ 67795 w 914772"/>
                <a:gd name="connsiteY97" fmla="*/ 571500 h 1060165"/>
                <a:gd name="connsiteX98" fmla="*/ 137679 w 914772"/>
                <a:gd name="connsiteY98" fmla="*/ 583333 h 1060165"/>
                <a:gd name="connsiteX99" fmla="*/ 110332 w 914772"/>
                <a:gd name="connsiteY99" fmla="*/ 564821 h 1060165"/>
                <a:gd name="connsiteX100" fmla="*/ 0 w 914772"/>
                <a:gd name="connsiteY100" fmla="*/ 417111 h 1060165"/>
                <a:gd name="connsiteX101" fmla="*/ 2188 w 914772"/>
                <a:gd name="connsiteY101" fmla="*/ 399074 h 1060165"/>
                <a:gd name="connsiteX102" fmla="*/ 16715 w 914772"/>
                <a:gd name="connsiteY102" fmla="*/ 388161 h 1060165"/>
                <a:gd name="connsiteX103" fmla="*/ 67795 w 914772"/>
                <a:gd name="connsiteY103" fmla="*/ 381000 h 1060165"/>
                <a:gd name="connsiteX104" fmla="*/ 137679 w 914772"/>
                <a:gd name="connsiteY104" fmla="*/ 392833 h 1060165"/>
                <a:gd name="connsiteX105" fmla="*/ 110332 w 914772"/>
                <a:gd name="connsiteY105" fmla="*/ 374321 h 1060165"/>
                <a:gd name="connsiteX106" fmla="*/ 0 w 914772"/>
                <a:gd name="connsiteY106" fmla="*/ 226611 h 1060165"/>
                <a:gd name="connsiteX107" fmla="*/ 2188 w 914772"/>
                <a:gd name="connsiteY107" fmla="*/ 208574 h 1060165"/>
                <a:gd name="connsiteX108" fmla="*/ 16715 w 914772"/>
                <a:gd name="connsiteY108" fmla="*/ 197661 h 1060165"/>
                <a:gd name="connsiteX109" fmla="*/ 67795 w 914772"/>
                <a:gd name="connsiteY109" fmla="*/ 190500 h 1060165"/>
                <a:gd name="connsiteX110" fmla="*/ 137679 w 914772"/>
                <a:gd name="connsiteY110" fmla="*/ 202333 h 1060165"/>
                <a:gd name="connsiteX111" fmla="*/ 110332 w 914772"/>
                <a:gd name="connsiteY111" fmla="*/ 183821 h 1060165"/>
                <a:gd name="connsiteX112" fmla="*/ 0 w 914772"/>
                <a:gd name="connsiteY112" fmla="*/ 36111 h 1060165"/>
                <a:gd name="connsiteX113" fmla="*/ 2188 w 914772"/>
                <a:gd name="connsiteY113" fmla="*/ 18074 h 1060165"/>
                <a:gd name="connsiteX114" fmla="*/ 16715 w 914772"/>
                <a:gd name="connsiteY114" fmla="*/ 7161 h 1060165"/>
                <a:gd name="connsiteX115" fmla="*/ 67795 w 914772"/>
                <a:gd name="connsiteY115" fmla="*/ 0 h 106016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  <a:cxn ang="0">
                  <a:pos x="connsiteX55" y="connsiteY55"/>
                </a:cxn>
                <a:cxn ang="0">
                  <a:pos x="connsiteX56" y="connsiteY56"/>
                </a:cxn>
                <a:cxn ang="0">
                  <a:pos x="connsiteX57" y="connsiteY57"/>
                </a:cxn>
                <a:cxn ang="0">
                  <a:pos x="connsiteX58" y="connsiteY58"/>
                </a:cxn>
                <a:cxn ang="0">
                  <a:pos x="connsiteX59" y="connsiteY59"/>
                </a:cxn>
                <a:cxn ang="0">
                  <a:pos x="connsiteX60" y="connsiteY60"/>
                </a:cxn>
                <a:cxn ang="0">
                  <a:pos x="connsiteX61" y="connsiteY61"/>
                </a:cxn>
                <a:cxn ang="0">
                  <a:pos x="connsiteX62" y="connsiteY62"/>
                </a:cxn>
                <a:cxn ang="0">
                  <a:pos x="connsiteX63" y="connsiteY63"/>
                </a:cxn>
                <a:cxn ang="0">
                  <a:pos x="connsiteX64" y="connsiteY64"/>
                </a:cxn>
                <a:cxn ang="0">
                  <a:pos x="connsiteX65" y="connsiteY65"/>
                </a:cxn>
                <a:cxn ang="0">
                  <a:pos x="connsiteX66" y="connsiteY66"/>
                </a:cxn>
                <a:cxn ang="0">
                  <a:pos x="connsiteX67" y="connsiteY67"/>
                </a:cxn>
                <a:cxn ang="0">
                  <a:pos x="connsiteX68" y="connsiteY68"/>
                </a:cxn>
                <a:cxn ang="0">
                  <a:pos x="connsiteX69" y="connsiteY69"/>
                </a:cxn>
                <a:cxn ang="0">
                  <a:pos x="connsiteX70" y="connsiteY70"/>
                </a:cxn>
                <a:cxn ang="0">
                  <a:pos x="connsiteX71" y="connsiteY71"/>
                </a:cxn>
                <a:cxn ang="0">
                  <a:pos x="connsiteX72" y="connsiteY72"/>
                </a:cxn>
                <a:cxn ang="0">
                  <a:pos x="connsiteX73" y="connsiteY73"/>
                </a:cxn>
                <a:cxn ang="0">
                  <a:pos x="connsiteX74" y="connsiteY74"/>
                </a:cxn>
                <a:cxn ang="0">
                  <a:pos x="connsiteX75" y="connsiteY75"/>
                </a:cxn>
                <a:cxn ang="0">
                  <a:pos x="connsiteX76" y="connsiteY76"/>
                </a:cxn>
                <a:cxn ang="0">
                  <a:pos x="connsiteX77" y="connsiteY77"/>
                </a:cxn>
                <a:cxn ang="0">
                  <a:pos x="connsiteX78" y="connsiteY78"/>
                </a:cxn>
                <a:cxn ang="0">
                  <a:pos x="connsiteX79" y="connsiteY79"/>
                </a:cxn>
                <a:cxn ang="0">
                  <a:pos x="connsiteX80" y="connsiteY80"/>
                </a:cxn>
                <a:cxn ang="0">
                  <a:pos x="connsiteX81" y="connsiteY81"/>
                </a:cxn>
                <a:cxn ang="0">
                  <a:pos x="connsiteX82" y="connsiteY82"/>
                </a:cxn>
                <a:cxn ang="0">
                  <a:pos x="connsiteX83" y="connsiteY83"/>
                </a:cxn>
                <a:cxn ang="0">
                  <a:pos x="connsiteX84" y="connsiteY84"/>
                </a:cxn>
                <a:cxn ang="0">
                  <a:pos x="connsiteX85" y="connsiteY85"/>
                </a:cxn>
                <a:cxn ang="0">
                  <a:pos x="connsiteX86" y="connsiteY86"/>
                </a:cxn>
                <a:cxn ang="0">
                  <a:pos x="connsiteX87" y="connsiteY87"/>
                </a:cxn>
                <a:cxn ang="0">
                  <a:pos x="connsiteX88" y="connsiteY88"/>
                </a:cxn>
                <a:cxn ang="0">
                  <a:pos x="connsiteX89" y="connsiteY89"/>
                </a:cxn>
                <a:cxn ang="0">
                  <a:pos x="connsiteX90" y="connsiteY90"/>
                </a:cxn>
                <a:cxn ang="0">
                  <a:pos x="connsiteX91" y="connsiteY91"/>
                </a:cxn>
                <a:cxn ang="0">
                  <a:pos x="connsiteX92" y="connsiteY92"/>
                </a:cxn>
                <a:cxn ang="0">
                  <a:pos x="connsiteX93" y="connsiteY93"/>
                </a:cxn>
                <a:cxn ang="0">
                  <a:pos x="connsiteX94" y="connsiteY94"/>
                </a:cxn>
                <a:cxn ang="0">
                  <a:pos x="connsiteX95" y="connsiteY95"/>
                </a:cxn>
                <a:cxn ang="0">
                  <a:pos x="connsiteX96" y="connsiteY96"/>
                </a:cxn>
                <a:cxn ang="0">
                  <a:pos x="connsiteX97" y="connsiteY97"/>
                </a:cxn>
                <a:cxn ang="0">
                  <a:pos x="connsiteX98" y="connsiteY98"/>
                </a:cxn>
                <a:cxn ang="0">
                  <a:pos x="connsiteX99" y="connsiteY99"/>
                </a:cxn>
                <a:cxn ang="0">
                  <a:pos x="connsiteX100" y="connsiteY100"/>
                </a:cxn>
                <a:cxn ang="0">
                  <a:pos x="connsiteX101" y="connsiteY101"/>
                </a:cxn>
                <a:cxn ang="0">
                  <a:pos x="connsiteX102" y="connsiteY102"/>
                </a:cxn>
                <a:cxn ang="0">
                  <a:pos x="connsiteX103" y="connsiteY103"/>
                </a:cxn>
                <a:cxn ang="0">
                  <a:pos x="connsiteX104" y="connsiteY104"/>
                </a:cxn>
                <a:cxn ang="0">
                  <a:pos x="connsiteX105" y="connsiteY105"/>
                </a:cxn>
                <a:cxn ang="0">
                  <a:pos x="connsiteX106" y="connsiteY106"/>
                </a:cxn>
                <a:cxn ang="0">
                  <a:pos x="connsiteX107" y="connsiteY107"/>
                </a:cxn>
                <a:cxn ang="0">
                  <a:pos x="connsiteX108" y="connsiteY108"/>
                </a:cxn>
                <a:cxn ang="0">
                  <a:pos x="connsiteX109" y="connsiteY109"/>
                </a:cxn>
                <a:cxn ang="0">
                  <a:pos x="connsiteX110" y="connsiteY110"/>
                </a:cxn>
                <a:cxn ang="0">
                  <a:pos x="connsiteX111" y="connsiteY111"/>
                </a:cxn>
                <a:cxn ang="0">
                  <a:pos x="connsiteX112" y="connsiteY112"/>
                </a:cxn>
                <a:cxn ang="0">
                  <a:pos x="connsiteX113" y="connsiteY113"/>
                </a:cxn>
                <a:cxn ang="0">
                  <a:pos x="connsiteX114" y="connsiteY114"/>
                </a:cxn>
                <a:cxn ang="0">
                  <a:pos x="connsiteX115" y="connsiteY115"/>
                </a:cxn>
              </a:cxnLst>
              <a:rect l="l" t="t" r="r" b="b"/>
              <a:pathLst>
                <a:path w="914772" h="1060165">
                  <a:moveTo>
                    <a:pt x="846978" y="0"/>
                  </a:moveTo>
                  <a:cubicBezTo>
                    <a:pt x="866114" y="-49"/>
                    <a:pt x="883366" y="2320"/>
                    <a:pt x="898057" y="7161"/>
                  </a:cubicBezTo>
                  <a:lnTo>
                    <a:pt x="912584" y="18074"/>
                  </a:lnTo>
                  <a:lnTo>
                    <a:pt x="914772" y="36111"/>
                  </a:lnTo>
                  <a:cubicBezTo>
                    <a:pt x="905312" y="81542"/>
                    <a:pt x="865058" y="135808"/>
                    <a:pt x="804440" y="183821"/>
                  </a:cubicBezTo>
                  <a:lnTo>
                    <a:pt x="777094" y="202334"/>
                  </a:lnTo>
                  <a:lnTo>
                    <a:pt x="846978" y="190500"/>
                  </a:lnTo>
                  <a:cubicBezTo>
                    <a:pt x="866114" y="190451"/>
                    <a:pt x="883366" y="192820"/>
                    <a:pt x="898057" y="197661"/>
                  </a:cubicBezTo>
                  <a:lnTo>
                    <a:pt x="912584" y="208574"/>
                  </a:lnTo>
                  <a:lnTo>
                    <a:pt x="914772" y="226611"/>
                  </a:lnTo>
                  <a:cubicBezTo>
                    <a:pt x="905312" y="272042"/>
                    <a:pt x="865058" y="326308"/>
                    <a:pt x="804440" y="374321"/>
                  </a:cubicBezTo>
                  <a:lnTo>
                    <a:pt x="777094" y="392834"/>
                  </a:lnTo>
                  <a:lnTo>
                    <a:pt x="846978" y="381000"/>
                  </a:lnTo>
                  <a:cubicBezTo>
                    <a:pt x="866114" y="380951"/>
                    <a:pt x="883366" y="383320"/>
                    <a:pt x="898057" y="388161"/>
                  </a:cubicBezTo>
                  <a:lnTo>
                    <a:pt x="912584" y="399074"/>
                  </a:lnTo>
                  <a:lnTo>
                    <a:pt x="914772" y="417111"/>
                  </a:lnTo>
                  <a:cubicBezTo>
                    <a:pt x="905312" y="462542"/>
                    <a:pt x="865058" y="516808"/>
                    <a:pt x="804440" y="564821"/>
                  </a:cubicBezTo>
                  <a:lnTo>
                    <a:pt x="777094" y="583334"/>
                  </a:lnTo>
                  <a:lnTo>
                    <a:pt x="846978" y="571500"/>
                  </a:lnTo>
                  <a:cubicBezTo>
                    <a:pt x="866114" y="571451"/>
                    <a:pt x="883366" y="573820"/>
                    <a:pt x="898057" y="578661"/>
                  </a:cubicBezTo>
                  <a:lnTo>
                    <a:pt x="912584" y="589574"/>
                  </a:lnTo>
                  <a:lnTo>
                    <a:pt x="914772" y="607611"/>
                  </a:lnTo>
                  <a:cubicBezTo>
                    <a:pt x="905312" y="653042"/>
                    <a:pt x="865058" y="707308"/>
                    <a:pt x="804440" y="755321"/>
                  </a:cubicBezTo>
                  <a:lnTo>
                    <a:pt x="767711" y="780185"/>
                  </a:lnTo>
                  <a:lnTo>
                    <a:pt x="846978" y="766763"/>
                  </a:lnTo>
                  <a:cubicBezTo>
                    <a:pt x="866114" y="766714"/>
                    <a:pt x="883366" y="769083"/>
                    <a:pt x="898057" y="773924"/>
                  </a:cubicBezTo>
                  <a:lnTo>
                    <a:pt x="912584" y="784837"/>
                  </a:lnTo>
                  <a:lnTo>
                    <a:pt x="914772" y="802874"/>
                  </a:lnTo>
                  <a:cubicBezTo>
                    <a:pt x="902159" y="863448"/>
                    <a:pt x="834800" y="939731"/>
                    <a:pt x="737421" y="995953"/>
                  </a:cubicBezTo>
                  <a:cubicBezTo>
                    <a:pt x="640042" y="1052175"/>
                    <a:pt x="540299" y="1072368"/>
                    <a:pt x="481534" y="1053004"/>
                  </a:cubicBezTo>
                  <a:lnTo>
                    <a:pt x="467007" y="1042091"/>
                  </a:lnTo>
                  <a:lnTo>
                    <a:pt x="464819" y="1024054"/>
                  </a:lnTo>
                  <a:cubicBezTo>
                    <a:pt x="474279" y="978624"/>
                    <a:pt x="514533" y="924357"/>
                    <a:pt x="575151" y="876344"/>
                  </a:cubicBezTo>
                  <a:lnTo>
                    <a:pt x="609534" y="853068"/>
                  </a:lnTo>
                  <a:lnTo>
                    <a:pt x="594997" y="857560"/>
                  </a:lnTo>
                  <a:cubicBezTo>
                    <a:pt x="550544" y="867216"/>
                    <a:pt x="510917" y="867423"/>
                    <a:pt x="481534" y="857741"/>
                  </a:cubicBezTo>
                  <a:lnTo>
                    <a:pt x="467007" y="846828"/>
                  </a:lnTo>
                  <a:lnTo>
                    <a:pt x="464819" y="828791"/>
                  </a:lnTo>
                  <a:cubicBezTo>
                    <a:pt x="474279" y="783361"/>
                    <a:pt x="514533" y="729094"/>
                    <a:pt x="575151" y="681081"/>
                  </a:cubicBezTo>
                  <a:lnTo>
                    <a:pt x="596589" y="666568"/>
                  </a:lnTo>
                  <a:lnTo>
                    <a:pt x="594997" y="667060"/>
                  </a:lnTo>
                  <a:cubicBezTo>
                    <a:pt x="550544" y="676716"/>
                    <a:pt x="510917" y="676923"/>
                    <a:pt x="481534" y="667241"/>
                  </a:cubicBezTo>
                  <a:lnTo>
                    <a:pt x="467007" y="656328"/>
                  </a:lnTo>
                  <a:lnTo>
                    <a:pt x="464819" y="638291"/>
                  </a:lnTo>
                  <a:cubicBezTo>
                    <a:pt x="474279" y="592861"/>
                    <a:pt x="514533" y="538594"/>
                    <a:pt x="575151" y="490581"/>
                  </a:cubicBezTo>
                  <a:lnTo>
                    <a:pt x="596589" y="476068"/>
                  </a:lnTo>
                  <a:lnTo>
                    <a:pt x="594997" y="476560"/>
                  </a:lnTo>
                  <a:cubicBezTo>
                    <a:pt x="550544" y="486216"/>
                    <a:pt x="510917" y="486423"/>
                    <a:pt x="481534" y="476741"/>
                  </a:cubicBezTo>
                  <a:lnTo>
                    <a:pt x="467007" y="465828"/>
                  </a:lnTo>
                  <a:lnTo>
                    <a:pt x="464819" y="447791"/>
                  </a:lnTo>
                  <a:cubicBezTo>
                    <a:pt x="474279" y="402361"/>
                    <a:pt x="514533" y="348094"/>
                    <a:pt x="575151" y="300081"/>
                  </a:cubicBezTo>
                  <a:lnTo>
                    <a:pt x="596589" y="285568"/>
                  </a:lnTo>
                  <a:lnTo>
                    <a:pt x="594997" y="286060"/>
                  </a:lnTo>
                  <a:cubicBezTo>
                    <a:pt x="550544" y="295716"/>
                    <a:pt x="510917" y="295923"/>
                    <a:pt x="481534" y="286241"/>
                  </a:cubicBezTo>
                  <a:lnTo>
                    <a:pt x="467007" y="275328"/>
                  </a:lnTo>
                  <a:lnTo>
                    <a:pt x="464819" y="257291"/>
                  </a:lnTo>
                  <a:cubicBezTo>
                    <a:pt x="477432" y="196717"/>
                    <a:pt x="544791" y="120434"/>
                    <a:pt x="642170" y="64212"/>
                  </a:cubicBezTo>
                  <a:cubicBezTo>
                    <a:pt x="715205" y="22045"/>
                    <a:pt x="789569" y="145"/>
                    <a:pt x="846978" y="0"/>
                  </a:cubicBezTo>
                  <a:close/>
                  <a:moveTo>
                    <a:pt x="67795" y="0"/>
                  </a:moveTo>
                  <a:cubicBezTo>
                    <a:pt x="125203" y="145"/>
                    <a:pt x="199567" y="22045"/>
                    <a:pt x="272602" y="64212"/>
                  </a:cubicBezTo>
                  <a:cubicBezTo>
                    <a:pt x="369981" y="120434"/>
                    <a:pt x="437340" y="196717"/>
                    <a:pt x="449953" y="257291"/>
                  </a:cubicBezTo>
                  <a:lnTo>
                    <a:pt x="447765" y="275328"/>
                  </a:lnTo>
                  <a:lnTo>
                    <a:pt x="433238" y="286241"/>
                  </a:lnTo>
                  <a:cubicBezTo>
                    <a:pt x="403856" y="295923"/>
                    <a:pt x="364229" y="295716"/>
                    <a:pt x="319775" y="286060"/>
                  </a:cubicBezTo>
                  <a:lnTo>
                    <a:pt x="318183" y="285568"/>
                  </a:lnTo>
                  <a:lnTo>
                    <a:pt x="339621" y="300081"/>
                  </a:lnTo>
                  <a:cubicBezTo>
                    <a:pt x="400239" y="348094"/>
                    <a:pt x="440493" y="402361"/>
                    <a:pt x="449953" y="447791"/>
                  </a:cubicBezTo>
                  <a:lnTo>
                    <a:pt x="447765" y="465828"/>
                  </a:lnTo>
                  <a:lnTo>
                    <a:pt x="433238" y="476741"/>
                  </a:lnTo>
                  <a:cubicBezTo>
                    <a:pt x="403856" y="486423"/>
                    <a:pt x="364229" y="486216"/>
                    <a:pt x="319775" y="476560"/>
                  </a:cubicBezTo>
                  <a:lnTo>
                    <a:pt x="318183" y="476068"/>
                  </a:lnTo>
                  <a:lnTo>
                    <a:pt x="339621" y="490581"/>
                  </a:lnTo>
                  <a:cubicBezTo>
                    <a:pt x="400239" y="538594"/>
                    <a:pt x="440493" y="592861"/>
                    <a:pt x="449953" y="638291"/>
                  </a:cubicBezTo>
                  <a:lnTo>
                    <a:pt x="447765" y="656328"/>
                  </a:lnTo>
                  <a:lnTo>
                    <a:pt x="433238" y="667241"/>
                  </a:lnTo>
                  <a:cubicBezTo>
                    <a:pt x="403856" y="676923"/>
                    <a:pt x="364229" y="676716"/>
                    <a:pt x="319775" y="667060"/>
                  </a:cubicBezTo>
                  <a:lnTo>
                    <a:pt x="318183" y="666568"/>
                  </a:lnTo>
                  <a:lnTo>
                    <a:pt x="339621" y="681081"/>
                  </a:lnTo>
                  <a:cubicBezTo>
                    <a:pt x="400239" y="729094"/>
                    <a:pt x="440493" y="783361"/>
                    <a:pt x="449953" y="828791"/>
                  </a:cubicBezTo>
                  <a:lnTo>
                    <a:pt x="447765" y="846828"/>
                  </a:lnTo>
                  <a:lnTo>
                    <a:pt x="433238" y="857741"/>
                  </a:lnTo>
                  <a:cubicBezTo>
                    <a:pt x="403856" y="867423"/>
                    <a:pt x="364229" y="867216"/>
                    <a:pt x="319775" y="857560"/>
                  </a:cubicBezTo>
                  <a:lnTo>
                    <a:pt x="305238" y="853068"/>
                  </a:lnTo>
                  <a:lnTo>
                    <a:pt x="339621" y="876344"/>
                  </a:lnTo>
                  <a:cubicBezTo>
                    <a:pt x="400239" y="924357"/>
                    <a:pt x="440493" y="978624"/>
                    <a:pt x="449953" y="1024054"/>
                  </a:cubicBezTo>
                  <a:lnTo>
                    <a:pt x="447765" y="1042091"/>
                  </a:lnTo>
                  <a:lnTo>
                    <a:pt x="433238" y="1053004"/>
                  </a:lnTo>
                  <a:cubicBezTo>
                    <a:pt x="374473" y="1072368"/>
                    <a:pt x="274730" y="1052175"/>
                    <a:pt x="177351" y="995953"/>
                  </a:cubicBezTo>
                  <a:cubicBezTo>
                    <a:pt x="79972" y="939731"/>
                    <a:pt x="12613" y="863448"/>
                    <a:pt x="0" y="802874"/>
                  </a:cubicBezTo>
                  <a:lnTo>
                    <a:pt x="2188" y="784837"/>
                  </a:lnTo>
                  <a:lnTo>
                    <a:pt x="16715" y="773924"/>
                  </a:lnTo>
                  <a:cubicBezTo>
                    <a:pt x="31406" y="769083"/>
                    <a:pt x="48658" y="766714"/>
                    <a:pt x="67795" y="766763"/>
                  </a:cubicBezTo>
                  <a:lnTo>
                    <a:pt x="147061" y="780185"/>
                  </a:lnTo>
                  <a:lnTo>
                    <a:pt x="110332" y="755321"/>
                  </a:lnTo>
                  <a:cubicBezTo>
                    <a:pt x="49714" y="707308"/>
                    <a:pt x="9460" y="653042"/>
                    <a:pt x="0" y="607611"/>
                  </a:cubicBezTo>
                  <a:lnTo>
                    <a:pt x="2188" y="589574"/>
                  </a:lnTo>
                  <a:lnTo>
                    <a:pt x="16715" y="578661"/>
                  </a:lnTo>
                  <a:cubicBezTo>
                    <a:pt x="31406" y="573820"/>
                    <a:pt x="48658" y="571451"/>
                    <a:pt x="67795" y="571500"/>
                  </a:cubicBezTo>
                  <a:lnTo>
                    <a:pt x="137679" y="583333"/>
                  </a:lnTo>
                  <a:lnTo>
                    <a:pt x="110332" y="564821"/>
                  </a:lnTo>
                  <a:cubicBezTo>
                    <a:pt x="49714" y="516808"/>
                    <a:pt x="9460" y="462542"/>
                    <a:pt x="0" y="417111"/>
                  </a:cubicBezTo>
                  <a:lnTo>
                    <a:pt x="2188" y="399074"/>
                  </a:lnTo>
                  <a:lnTo>
                    <a:pt x="16715" y="388161"/>
                  </a:lnTo>
                  <a:cubicBezTo>
                    <a:pt x="31406" y="383320"/>
                    <a:pt x="48658" y="380951"/>
                    <a:pt x="67795" y="381000"/>
                  </a:cubicBezTo>
                  <a:lnTo>
                    <a:pt x="137679" y="392833"/>
                  </a:lnTo>
                  <a:lnTo>
                    <a:pt x="110332" y="374321"/>
                  </a:lnTo>
                  <a:cubicBezTo>
                    <a:pt x="49714" y="326308"/>
                    <a:pt x="9460" y="272042"/>
                    <a:pt x="0" y="226611"/>
                  </a:cubicBezTo>
                  <a:lnTo>
                    <a:pt x="2188" y="208574"/>
                  </a:lnTo>
                  <a:lnTo>
                    <a:pt x="16715" y="197661"/>
                  </a:lnTo>
                  <a:cubicBezTo>
                    <a:pt x="31406" y="192820"/>
                    <a:pt x="48658" y="190451"/>
                    <a:pt x="67795" y="190500"/>
                  </a:cubicBezTo>
                  <a:lnTo>
                    <a:pt x="137679" y="202333"/>
                  </a:lnTo>
                  <a:lnTo>
                    <a:pt x="110332" y="183821"/>
                  </a:lnTo>
                  <a:cubicBezTo>
                    <a:pt x="49714" y="135808"/>
                    <a:pt x="9460" y="81542"/>
                    <a:pt x="0" y="36111"/>
                  </a:cubicBezTo>
                  <a:lnTo>
                    <a:pt x="2188" y="18074"/>
                  </a:lnTo>
                  <a:lnTo>
                    <a:pt x="16715" y="7161"/>
                  </a:lnTo>
                  <a:cubicBezTo>
                    <a:pt x="31406" y="2320"/>
                    <a:pt x="48658" y="-49"/>
                    <a:pt x="67795" y="0"/>
                  </a:cubicBezTo>
                  <a:close/>
                </a:path>
              </a:pathLst>
            </a:custGeom>
            <a:solidFill>
              <a:srgbClr val="339933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439" name="フリーフォーム: 図形 438">
              <a:extLst>
                <a:ext uri="{FF2B5EF4-FFF2-40B4-BE49-F238E27FC236}">
                  <a16:creationId xmlns:a16="http://schemas.microsoft.com/office/drawing/2014/main" id="{4F16E017-BC3B-4836-AC30-69EC6F7F20B9}"/>
                </a:ext>
              </a:extLst>
            </p:cNvPr>
            <p:cNvSpPr/>
            <p:nvPr/>
          </p:nvSpPr>
          <p:spPr>
            <a:xfrm rot="19803199">
              <a:off x="3624307" y="4074827"/>
              <a:ext cx="259196" cy="482564"/>
            </a:xfrm>
            <a:custGeom>
              <a:avLst/>
              <a:gdLst>
                <a:gd name="connsiteX0" fmla="*/ 846978 w 914772"/>
                <a:gd name="connsiteY0" fmla="*/ 0 h 1060165"/>
                <a:gd name="connsiteX1" fmla="*/ 898057 w 914772"/>
                <a:gd name="connsiteY1" fmla="*/ 7161 h 1060165"/>
                <a:gd name="connsiteX2" fmla="*/ 912584 w 914772"/>
                <a:gd name="connsiteY2" fmla="*/ 18074 h 1060165"/>
                <a:gd name="connsiteX3" fmla="*/ 914772 w 914772"/>
                <a:gd name="connsiteY3" fmla="*/ 36111 h 1060165"/>
                <a:gd name="connsiteX4" fmla="*/ 804440 w 914772"/>
                <a:gd name="connsiteY4" fmla="*/ 183821 h 1060165"/>
                <a:gd name="connsiteX5" fmla="*/ 777094 w 914772"/>
                <a:gd name="connsiteY5" fmla="*/ 202334 h 1060165"/>
                <a:gd name="connsiteX6" fmla="*/ 846978 w 914772"/>
                <a:gd name="connsiteY6" fmla="*/ 190500 h 1060165"/>
                <a:gd name="connsiteX7" fmla="*/ 898057 w 914772"/>
                <a:gd name="connsiteY7" fmla="*/ 197661 h 1060165"/>
                <a:gd name="connsiteX8" fmla="*/ 912584 w 914772"/>
                <a:gd name="connsiteY8" fmla="*/ 208574 h 1060165"/>
                <a:gd name="connsiteX9" fmla="*/ 914772 w 914772"/>
                <a:gd name="connsiteY9" fmla="*/ 226611 h 1060165"/>
                <a:gd name="connsiteX10" fmla="*/ 804440 w 914772"/>
                <a:gd name="connsiteY10" fmla="*/ 374321 h 1060165"/>
                <a:gd name="connsiteX11" fmla="*/ 777094 w 914772"/>
                <a:gd name="connsiteY11" fmla="*/ 392834 h 1060165"/>
                <a:gd name="connsiteX12" fmla="*/ 846978 w 914772"/>
                <a:gd name="connsiteY12" fmla="*/ 381000 h 1060165"/>
                <a:gd name="connsiteX13" fmla="*/ 898057 w 914772"/>
                <a:gd name="connsiteY13" fmla="*/ 388161 h 1060165"/>
                <a:gd name="connsiteX14" fmla="*/ 912584 w 914772"/>
                <a:gd name="connsiteY14" fmla="*/ 399074 h 1060165"/>
                <a:gd name="connsiteX15" fmla="*/ 914772 w 914772"/>
                <a:gd name="connsiteY15" fmla="*/ 417111 h 1060165"/>
                <a:gd name="connsiteX16" fmla="*/ 804440 w 914772"/>
                <a:gd name="connsiteY16" fmla="*/ 564821 h 1060165"/>
                <a:gd name="connsiteX17" fmla="*/ 777094 w 914772"/>
                <a:gd name="connsiteY17" fmla="*/ 583334 h 1060165"/>
                <a:gd name="connsiteX18" fmla="*/ 846978 w 914772"/>
                <a:gd name="connsiteY18" fmla="*/ 571500 h 1060165"/>
                <a:gd name="connsiteX19" fmla="*/ 898057 w 914772"/>
                <a:gd name="connsiteY19" fmla="*/ 578661 h 1060165"/>
                <a:gd name="connsiteX20" fmla="*/ 912584 w 914772"/>
                <a:gd name="connsiteY20" fmla="*/ 589574 h 1060165"/>
                <a:gd name="connsiteX21" fmla="*/ 914772 w 914772"/>
                <a:gd name="connsiteY21" fmla="*/ 607611 h 1060165"/>
                <a:gd name="connsiteX22" fmla="*/ 804440 w 914772"/>
                <a:gd name="connsiteY22" fmla="*/ 755321 h 1060165"/>
                <a:gd name="connsiteX23" fmla="*/ 767711 w 914772"/>
                <a:gd name="connsiteY23" fmla="*/ 780185 h 1060165"/>
                <a:gd name="connsiteX24" fmla="*/ 846978 w 914772"/>
                <a:gd name="connsiteY24" fmla="*/ 766763 h 1060165"/>
                <a:gd name="connsiteX25" fmla="*/ 898057 w 914772"/>
                <a:gd name="connsiteY25" fmla="*/ 773924 h 1060165"/>
                <a:gd name="connsiteX26" fmla="*/ 912584 w 914772"/>
                <a:gd name="connsiteY26" fmla="*/ 784837 h 1060165"/>
                <a:gd name="connsiteX27" fmla="*/ 914772 w 914772"/>
                <a:gd name="connsiteY27" fmla="*/ 802874 h 1060165"/>
                <a:gd name="connsiteX28" fmla="*/ 737421 w 914772"/>
                <a:gd name="connsiteY28" fmla="*/ 995953 h 1060165"/>
                <a:gd name="connsiteX29" fmla="*/ 481534 w 914772"/>
                <a:gd name="connsiteY29" fmla="*/ 1053004 h 1060165"/>
                <a:gd name="connsiteX30" fmla="*/ 467007 w 914772"/>
                <a:gd name="connsiteY30" fmla="*/ 1042091 h 1060165"/>
                <a:gd name="connsiteX31" fmla="*/ 464819 w 914772"/>
                <a:gd name="connsiteY31" fmla="*/ 1024054 h 1060165"/>
                <a:gd name="connsiteX32" fmla="*/ 575151 w 914772"/>
                <a:gd name="connsiteY32" fmla="*/ 876344 h 1060165"/>
                <a:gd name="connsiteX33" fmla="*/ 609534 w 914772"/>
                <a:gd name="connsiteY33" fmla="*/ 853068 h 1060165"/>
                <a:gd name="connsiteX34" fmla="*/ 594997 w 914772"/>
                <a:gd name="connsiteY34" fmla="*/ 857560 h 1060165"/>
                <a:gd name="connsiteX35" fmla="*/ 481534 w 914772"/>
                <a:gd name="connsiteY35" fmla="*/ 857741 h 1060165"/>
                <a:gd name="connsiteX36" fmla="*/ 467007 w 914772"/>
                <a:gd name="connsiteY36" fmla="*/ 846828 h 1060165"/>
                <a:gd name="connsiteX37" fmla="*/ 464819 w 914772"/>
                <a:gd name="connsiteY37" fmla="*/ 828791 h 1060165"/>
                <a:gd name="connsiteX38" fmla="*/ 575151 w 914772"/>
                <a:gd name="connsiteY38" fmla="*/ 681081 h 1060165"/>
                <a:gd name="connsiteX39" fmla="*/ 596589 w 914772"/>
                <a:gd name="connsiteY39" fmla="*/ 666568 h 1060165"/>
                <a:gd name="connsiteX40" fmla="*/ 594997 w 914772"/>
                <a:gd name="connsiteY40" fmla="*/ 667060 h 1060165"/>
                <a:gd name="connsiteX41" fmla="*/ 481534 w 914772"/>
                <a:gd name="connsiteY41" fmla="*/ 667241 h 1060165"/>
                <a:gd name="connsiteX42" fmla="*/ 467007 w 914772"/>
                <a:gd name="connsiteY42" fmla="*/ 656328 h 1060165"/>
                <a:gd name="connsiteX43" fmla="*/ 464819 w 914772"/>
                <a:gd name="connsiteY43" fmla="*/ 638291 h 1060165"/>
                <a:gd name="connsiteX44" fmla="*/ 575151 w 914772"/>
                <a:gd name="connsiteY44" fmla="*/ 490581 h 1060165"/>
                <a:gd name="connsiteX45" fmla="*/ 596589 w 914772"/>
                <a:gd name="connsiteY45" fmla="*/ 476068 h 1060165"/>
                <a:gd name="connsiteX46" fmla="*/ 594997 w 914772"/>
                <a:gd name="connsiteY46" fmla="*/ 476560 h 1060165"/>
                <a:gd name="connsiteX47" fmla="*/ 481534 w 914772"/>
                <a:gd name="connsiteY47" fmla="*/ 476741 h 1060165"/>
                <a:gd name="connsiteX48" fmla="*/ 467007 w 914772"/>
                <a:gd name="connsiteY48" fmla="*/ 465828 h 1060165"/>
                <a:gd name="connsiteX49" fmla="*/ 464819 w 914772"/>
                <a:gd name="connsiteY49" fmla="*/ 447791 h 1060165"/>
                <a:gd name="connsiteX50" fmla="*/ 575151 w 914772"/>
                <a:gd name="connsiteY50" fmla="*/ 300081 h 1060165"/>
                <a:gd name="connsiteX51" fmla="*/ 596589 w 914772"/>
                <a:gd name="connsiteY51" fmla="*/ 285568 h 1060165"/>
                <a:gd name="connsiteX52" fmla="*/ 594997 w 914772"/>
                <a:gd name="connsiteY52" fmla="*/ 286060 h 1060165"/>
                <a:gd name="connsiteX53" fmla="*/ 481534 w 914772"/>
                <a:gd name="connsiteY53" fmla="*/ 286241 h 1060165"/>
                <a:gd name="connsiteX54" fmla="*/ 467007 w 914772"/>
                <a:gd name="connsiteY54" fmla="*/ 275328 h 1060165"/>
                <a:gd name="connsiteX55" fmla="*/ 464819 w 914772"/>
                <a:gd name="connsiteY55" fmla="*/ 257291 h 1060165"/>
                <a:gd name="connsiteX56" fmla="*/ 642170 w 914772"/>
                <a:gd name="connsiteY56" fmla="*/ 64212 h 1060165"/>
                <a:gd name="connsiteX57" fmla="*/ 846978 w 914772"/>
                <a:gd name="connsiteY57" fmla="*/ 0 h 1060165"/>
                <a:gd name="connsiteX58" fmla="*/ 67795 w 914772"/>
                <a:gd name="connsiteY58" fmla="*/ 0 h 1060165"/>
                <a:gd name="connsiteX59" fmla="*/ 272602 w 914772"/>
                <a:gd name="connsiteY59" fmla="*/ 64212 h 1060165"/>
                <a:gd name="connsiteX60" fmla="*/ 449953 w 914772"/>
                <a:gd name="connsiteY60" fmla="*/ 257291 h 1060165"/>
                <a:gd name="connsiteX61" fmla="*/ 447765 w 914772"/>
                <a:gd name="connsiteY61" fmla="*/ 275328 h 1060165"/>
                <a:gd name="connsiteX62" fmla="*/ 433238 w 914772"/>
                <a:gd name="connsiteY62" fmla="*/ 286241 h 1060165"/>
                <a:gd name="connsiteX63" fmla="*/ 319775 w 914772"/>
                <a:gd name="connsiteY63" fmla="*/ 286060 h 1060165"/>
                <a:gd name="connsiteX64" fmla="*/ 318183 w 914772"/>
                <a:gd name="connsiteY64" fmla="*/ 285568 h 1060165"/>
                <a:gd name="connsiteX65" fmla="*/ 339621 w 914772"/>
                <a:gd name="connsiteY65" fmla="*/ 300081 h 1060165"/>
                <a:gd name="connsiteX66" fmla="*/ 449953 w 914772"/>
                <a:gd name="connsiteY66" fmla="*/ 447791 h 1060165"/>
                <a:gd name="connsiteX67" fmla="*/ 447765 w 914772"/>
                <a:gd name="connsiteY67" fmla="*/ 465828 h 1060165"/>
                <a:gd name="connsiteX68" fmla="*/ 433238 w 914772"/>
                <a:gd name="connsiteY68" fmla="*/ 476741 h 1060165"/>
                <a:gd name="connsiteX69" fmla="*/ 319775 w 914772"/>
                <a:gd name="connsiteY69" fmla="*/ 476560 h 1060165"/>
                <a:gd name="connsiteX70" fmla="*/ 318183 w 914772"/>
                <a:gd name="connsiteY70" fmla="*/ 476068 h 1060165"/>
                <a:gd name="connsiteX71" fmla="*/ 339621 w 914772"/>
                <a:gd name="connsiteY71" fmla="*/ 490581 h 1060165"/>
                <a:gd name="connsiteX72" fmla="*/ 449953 w 914772"/>
                <a:gd name="connsiteY72" fmla="*/ 638291 h 1060165"/>
                <a:gd name="connsiteX73" fmla="*/ 447765 w 914772"/>
                <a:gd name="connsiteY73" fmla="*/ 656328 h 1060165"/>
                <a:gd name="connsiteX74" fmla="*/ 433238 w 914772"/>
                <a:gd name="connsiteY74" fmla="*/ 667241 h 1060165"/>
                <a:gd name="connsiteX75" fmla="*/ 319775 w 914772"/>
                <a:gd name="connsiteY75" fmla="*/ 667060 h 1060165"/>
                <a:gd name="connsiteX76" fmla="*/ 318183 w 914772"/>
                <a:gd name="connsiteY76" fmla="*/ 666568 h 1060165"/>
                <a:gd name="connsiteX77" fmla="*/ 339621 w 914772"/>
                <a:gd name="connsiteY77" fmla="*/ 681081 h 1060165"/>
                <a:gd name="connsiteX78" fmla="*/ 449953 w 914772"/>
                <a:gd name="connsiteY78" fmla="*/ 828791 h 1060165"/>
                <a:gd name="connsiteX79" fmla="*/ 447765 w 914772"/>
                <a:gd name="connsiteY79" fmla="*/ 846828 h 1060165"/>
                <a:gd name="connsiteX80" fmla="*/ 433238 w 914772"/>
                <a:gd name="connsiteY80" fmla="*/ 857741 h 1060165"/>
                <a:gd name="connsiteX81" fmla="*/ 319775 w 914772"/>
                <a:gd name="connsiteY81" fmla="*/ 857560 h 1060165"/>
                <a:gd name="connsiteX82" fmla="*/ 305238 w 914772"/>
                <a:gd name="connsiteY82" fmla="*/ 853068 h 1060165"/>
                <a:gd name="connsiteX83" fmla="*/ 339621 w 914772"/>
                <a:gd name="connsiteY83" fmla="*/ 876344 h 1060165"/>
                <a:gd name="connsiteX84" fmla="*/ 449953 w 914772"/>
                <a:gd name="connsiteY84" fmla="*/ 1024054 h 1060165"/>
                <a:gd name="connsiteX85" fmla="*/ 447765 w 914772"/>
                <a:gd name="connsiteY85" fmla="*/ 1042091 h 1060165"/>
                <a:gd name="connsiteX86" fmla="*/ 433238 w 914772"/>
                <a:gd name="connsiteY86" fmla="*/ 1053004 h 1060165"/>
                <a:gd name="connsiteX87" fmla="*/ 177351 w 914772"/>
                <a:gd name="connsiteY87" fmla="*/ 995953 h 1060165"/>
                <a:gd name="connsiteX88" fmla="*/ 0 w 914772"/>
                <a:gd name="connsiteY88" fmla="*/ 802874 h 1060165"/>
                <a:gd name="connsiteX89" fmla="*/ 2188 w 914772"/>
                <a:gd name="connsiteY89" fmla="*/ 784837 h 1060165"/>
                <a:gd name="connsiteX90" fmla="*/ 16715 w 914772"/>
                <a:gd name="connsiteY90" fmla="*/ 773924 h 1060165"/>
                <a:gd name="connsiteX91" fmla="*/ 67795 w 914772"/>
                <a:gd name="connsiteY91" fmla="*/ 766763 h 1060165"/>
                <a:gd name="connsiteX92" fmla="*/ 147061 w 914772"/>
                <a:gd name="connsiteY92" fmla="*/ 780185 h 1060165"/>
                <a:gd name="connsiteX93" fmla="*/ 110332 w 914772"/>
                <a:gd name="connsiteY93" fmla="*/ 755321 h 1060165"/>
                <a:gd name="connsiteX94" fmla="*/ 0 w 914772"/>
                <a:gd name="connsiteY94" fmla="*/ 607611 h 1060165"/>
                <a:gd name="connsiteX95" fmla="*/ 2188 w 914772"/>
                <a:gd name="connsiteY95" fmla="*/ 589574 h 1060165"/>
                <a:gd name="connsiteX96" fmla="*/ 16715 w 914772"/>
                <a:gd name="connsiteY96" fmla="*/ 578661 h 1060165"/>
                <a:gd name="connsiteX97" fmla="*/ 67795 w 914772"/>
                <a:gd name="connsiteY97" fmla="*/ 571500 h 1060165"/>
                <a:gd name="connsiteX98" fmla="*/ 137679 w 914772"/>
                <a:gd name="connsiteY98" fmla="*/ 583333 h 1060165"/>
                <a:gd name="connsiteX99" fmla="*/ 110332 w 914772"/>
                <a:gd name="connsiteY99" fmla="*/ 564821 h 1060165"/>
                <a:gd name="connsiteX100" fmla="*/ 0 w 914772"/>
                <a:gd name="connsiteY100" fmla="*/ 417111 h 1060165"/>
                <a:gd name="connsiteX101" fmla="*/ 2188 w 914772"/>
                <a:gd name="connsiteY101" fmla="*/ 399074 h 1060165"/>
                <a:gd name="connsiteX102" fmla="*/ 16715 w 914772"/>
                <a:gd name="connsiteY102" fmla="*/ 388161 h 1060165"/>
                <a:gd name="connsiteX103" fmla="*/ 67795 w 914772"/>
                <a:gd name="connsiteY103" fmla="*/ 381000 h 1060165"/>
                <a:gd name="connsiteX104" fmla="*/ 137679 w 914772"/>
                <a:gd name="connsiteY104" fmla="*/ 392833 h 1060165"/>
                <a:gd name="connsiteX105" fmla="*/ 110332 w 914772"/>
                <a:gd name="connsiteY105" fmla="*/ 374321 h 1060165"/>
                <a:gd name="connsiteX106" fmla="*/ 0 w 914772"/>
                <a:gd name="connsiteY106" fmla="*/ 226611 h 1060165"/>
                <a:gd name="connsiteX107" fmla="*/ 2188 w 914772"/>
                <a:gd name="connsiteY107" fmla="*/ 208574 h 1060165"/>
                <a:gd name="connsiteX108" fmla="*/ 16715 w 914772"/>
                <a:gd name="connsiteY108" fmla="*/ 197661 h 1060165"/>
                <a:gd name="connsiteX109" fmla="*/ 67795 w 914772"/>
                <a:gd name="connsiteY109" fmla="*/ 190500 h 1060165"/>
                <a:gd name="connsiteX110" fmla="*/ 137679 w 914772"/>
                <a:gd name="connsiteY110" fmla="*/ 202333 h 1060165"/>
                <a:gd name="connsiteX111" fmla="*/ 110332 w 914772"/>
                <a:gd name="connsiteY111" fmla="*/ 183821 h 1060165"/>
                <a:gd name="connsiteX112" fmla="*/ 0 w 914772"/>
                <a:gd name="connsiteY112" fmla="*/ 36111 h 1060165"/>
                <a:gd name="connsiteX113" fmla="*/ 2188 w 914772"/>
                <a:gd name="connsiteY113" fmla="*/ 18074 h 1060165"/>
                <a:gd name="connsiteX114" fmla="*/ 16715 w 914772"/>
                <a:gd name="connsiteY114" fmla="*/ 7161 h 1060165"/>
                <a:gd name="connsiteX115" fmla="*/ 67795 w 914772"/>
                <a:gd name="connsiteY115" fmla="*/ 0 h 106016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  <a:cxn ang="0">
                  <a:pos x="connsiteX55" y="connsiteY55"/>
                </a:cxn>
                <a:cxn ang="0">
                  <a:pos x="connsiteX56" y="connsiteY56"/>
                </a:cxn>
                <a:cxn ang="0">
                  <a:pos x="connsiteX57" y="connsiteY57"/>
                </a:cxn>
                <a:cxn ang="0">
                  <a:pos x="connsiteX58" y="connsiteY58"/>
                </a:cxn>
                <a:cxn ang="0">
                  <a:pos x="connsiteX59" y="connsiteY59"/>
                </a:cxn>
                <a:cxn ang="0">
                  <a:pos x="connsiteX60" y="connsiteY60"/>
                </a:cxn>
                <a:cxn ang="0">
                  <a:pos x="connsiteX61" y="connsiteY61"/>
                </a:cxn>
                <a:cxn ang="0">
                  <a:pos x="connsiteX62" y="connsiteY62"/>
                </a:cxn>
                <a:cxn ang="0">
                  <a:pos x="connsiteX63" y="connsiteY63"/>
                </a:cxn>
                <a:cxn ang="0">
                  <a:pos x="connsiteX64" y="connsiteY64"/>
                </a:cxn>
                <a:cxn ang="0">
                  <a:pos x="connsiteX65" y="connsiteY65"/>
                </a:cxn>
                <a:cxn ang="0">
                  <a:pos x="connsiteX66" y="connsiteY66"/>
                </a:cxn>
                <a:cxn ang="0">
                  <a:pos x="connsiteX67" y="connsiteY67"/>
                </a:cxn>
                <a:cxn ang="0">
                  <a:pos x="connsiteX68" y="connsiteY68"/>
                </a:cxn>
                <a:cxn ang="0">
                  <a:pos x="connsiteX69" y="connsiteY69"/>
                </a:cxn>
                <a:cxn ang="0">
                  <a:pos x="connsiteX70" y="connsiteY70"/>
                </a:cxn>
                <a:cxn ang="0">
                  <a:pos x="connsiteX71" y="connsiteY71"/>
                </a:cxn>
                <a:cxn ang="0">
                  <a:pos x="connsiteX72" y="connsiteY72"/>
                </a:cxn>
                <a:cxn ang="0">
                  <a:pos x="connsiteX73" y="connsiteY73"/>
                </a:cxn>
                <a:cxn ang="0">
                  <a:pos x="connsiteX74" y="connsiteY74"/>
                </a:cxn>
                <a:cxn ang="0">
                  <a:pos x="connsiteX75" y="connsiteY75"/>
                </a:cxn>
                <a:cxn ang="0">
                  <a:pos x="connsiteX76" y="connsiteY76"/>
                </a:cxn>
                <a:cxn ang="0">
                  <a:pos x="connsiteX77" y="connsiteY77"/>
                </a:cxn>
                <a:cxn ang="0">
                  <a:pos x="connsiteX78" y="connsiteY78"/>
                </a:cxn>
                <a:cxn ang="0">
                  <a:pos x="connsiteX79" y="connsiteY79"/>
                </a:cxn>
                <a:cxn ang="0">
                  <a:pos x="connsiteX80" y="connsiteY80"/>
                </a:cxn>
                <a:cxn ang="0">
                  <a:pos x="connsiteX81" y="connsiteY81"/>
                </a:cxn>
                <a:cxn ang="0">
                  <a:pos x="connsiteX82" y="connsiteY82"/>
                </a:cxn>
                <a:cxn ang="0">
                  <a:pos x="connsiteX83" y="connsiteY83"/>
                </a:cxn>
                <a:cxn ang="0">
                  <a:pos x="connsiteX84" y="connsiteY84"/>
                </a:cxn>
                <a:cxn ang="0">
                  <a:pos x="connsiteX85" y="connsiteY85"/>
                </a:cxn>
                <a:cxn ang="0">
                  <a:pos x="connsiteX86" y="connsiteY86"/>
                </a:cxn>
                <a:cxn ang="0">
                  <a:pos x="connsiteX87" y="connsiteY87"/>
                </a:cxn>
                <a:cxn ang="0">
                  <a:pos x="connsiteX88" y="connsiteY88"/>
                </a:cxn>
                <a:cxn ang="0">
                  <a:pos x="connsiteX89" y="connsiteY89"/>
                </a:cxn>
                <a:cxn ang="0">
                  <a:pos x="connsiteX90" y="connsiteY90"/>
                </a:cxn>
                <a:cxn ang="0">
                  <a:pos x="connsiteX91" y="connsiteY91"/>
                </a:cxn>
                <a:cxn ang="0">
                  <a:pos x="connsiteX92" y="connsiteY92"/>
                </a:cxn>
                <a:cxn ang="0">
                  <a:pos x="connsiteX93" y="connsiteY93"/>
                </a:cxn>
                <a:cxn ang="0">
                  <a:pos x="connsiteX94" y="connsiteY94"/>
                </a:cxn>
                <a:cxn ang="0">
                  <a:pos x="connsiteX95" y="connsiteY95"/>
                </a:cxn>
                <a:cxn ang="0">
                  <a:pos x="connsiteX96" y="connsiteY96"/>
                </a:cxn>
                <a:cxn ang="0">
                  <a:pos x="connsiteX97" y="connsiteY97"/>
                </a:cxn>
                <a:cxn ang="0">
                  <a:pos x="connsiteX98" y="connsiteY98"/>
                </a:cxn>
                <a:cxn ang="0">
                  <a:pos x="connsiteX99" y="connsiteY99"/>
                </a:cxn>
                <a:cxn ang="0">
                  <a:pos x="connsiteX100" y="connsiteY100"/>
                </a:cxn>
                <a:cxn ang="0">
                  <a:pos x="connsiteX101" y="connsiteY101"/>
                </a:cxn>
                <a:cxn ang="0">
                  <a:pos x="connsiteX102" y="connsiteY102"/>
                </a:cxn>
                <a:cxn ang="0">
                  <a:pos x="connsiteX103" y="connsiteY103"/>
                </a:cxn>
                <a:cxn ang="0">
                  <a:pos x="connsiteX104" y="connsiteY104"/>
                </a:cxn>
                <a:cxn ang="0">
                  <a:pos x="connsiteX105" y="connsiteY105"/>
                </a:cxn>
                <a:cxn ang="0">
                  <a:pos x="connsiteX106" y="connsiteY106"/>
                </a:cxn>
                <a:cxn ang="0">
                  <a:pos x="connsiteX107" y="connsiteY107"/>
                </a:cxn>
                <a:cxn ang="0">
                  <a:pos x="connsiteX108" y="connsiteY108"/>
                </a:cxn>
                <a:cxn ang="0">
                  <a:pos x="connsiteX109" y="connsiteY109"/>
                </a:cxn>
                <a:cxn ang="0">
                  <a:pos x="connsiteX110" y="connsiteY110"/>
                </a:cxn>
                <a:cxn ang="0">
                  <a:pos x="connsiteX111" y="connsiteY111"/>
                </a:cxn>
                <a:cxn ang="0">
                  <a:pos x="connsiteX112" y="connsiteY112"/>
                </a:cxn>
                <a:cxn ang="0">
                  <a:pos x="connsiteX113" y="connsiteY113"/>
                </a:cxn>
                <a:cxn ang="0">
                  <a:pos x="connsiteX114" y="connsiteY114"/>
                </a:cxn>
                <a:cxn ang="0">
                  <a:pos x="connsiteX115" y="connsiteY115"/>
                </a:cxn>
              </a:cxnLst>
              <a:rect l="l" t="t" r="r" b="b"/>
              <a:pathLst>
                <a:path w="914772" h="1060165">
                  <a:moveTo>
                    <a:pt x="846978" y="0"/>
                  </a:moveTo>
                  <a:cubicBezTo>
                    <a:pt x="866114" y="-49"/>
                    <a:pt x="883366" y="2320"/>
                    <a:pt x="898057" y="7161"/>
                  </a:cubicBezTo>
                  <a:lnTo>
                    <a:pt x="912584" y="18074"/>
                  </a:lnTo>
                  <a:lnTo>
                    <a:pt x="914772" y="36111"/>
                  </a:lnTo>
                  <a:cubicBezTo>
                    <a:pt x="905312" y="81542"/>
                    <a:pt x="865058" y="135808"/>
                    <a:pt x="804440" y="183821"/>
                  </a:cubicBezTo>
                  <a:lnTo>
                    <a:pt x="777094" y="202334"/>
                  </a:lnTo>
                  <a:lnTo>
                    <a:pt x="846978" y="190500"/>
                  </a:lnTo>
                  <a:cubicBezTo>
                    <a:pt x="866114" y="190451"/>
                    <a:pt x="883366" y="192820"/>
                    <a:pt x="898057" y="197661"/>
                  </a:cubicBezTo>
                  <a:lnTo>
                    <a:pt x="912584" y="208574"/>
                  </a:lnTo>
                  <a:lnTo>
                    <a:pt x="914772" y="226611"/>
                  </a:lnTo>
                  <a:cubicBezTo>
                    <a:pt x="905312" y="272042"/>
                    <a:pt x="865058" y="326308"/>
                    <a:pt x="804440" y="374321"/>
                  </a:cubicBezTo>
                  <a:lnTo>
                    <a:pt x="777094" y="392834"/>
                  </a:lnTo>
                  <a:lnTo>
                    <a:pt x="846978" y="381000"/>
                  </a:lnTo>
                  <a:cubicBezTo>
                    <a:pt x="866114" y="380951"/>
                    <a:pt x="883366" y="383320"/>
                    <a:pt x="898057" y="388161"/>
                  </a:cubicBezTo>
                  <a:lnTo>
                    <a:pt x="912584" y="399074"/>
                  </a:lnTo>
                  <a:lnTo>
                    <a:pt x="914772" y="417111"/>
                  </a:lnTo>
                  <a:cubicBezTo>
                    <a:pt x="905312" y="462542"/>
                    <a:pt x="865058" y="516808"/>
                    <a:pt x="804440" y="564821"/>
                  </a:cubicBezTo>
                  <a:lnTo>
                    <a:pt x="777094" y="583334"/>
                  </a:lnTo>
                  <a:lnTo>
                    <a:pt x="846978" y="571500"/>
                  </a:lnTo>
                  <a:cubicBezTo>
                    <a:pt x="866114" y="571451"/>
                    <a:pt x="883366" y="573820"/>
                    <a:pt x="898057" y="578661"/>
                  </a:cubicBezTo>
                  <a:lnTo>
                    <a:pt x="912584" y="589574"/>
                  </a:lnTo>
                  <a:lnTo>
                    <a:pt x="914772" y="607611"/>
                  </a:lnTo>
                  <a:cubicBezTo>
                    <a:pt x="905312" y="653042"/>
                    <a:pt x="865058" y="707308"/>
                    <a:pt x="804440" y="755321"/>
                  </a:cubicBezTo>
                  <a:lnTo>
                    <a:pt x="767711" y="780185"/>
                  </a:lnTo>
                  <a:lnTo>
                    <a:pt x="846978" y="766763"/>
                  </a:lnTo>
                  <a:cubicBezTo>
                    <a:pt x="866114" y="766714"/>
                    <a:pt x="883366" y="769083"/>
                    <a:pt x="898057" y="773924"/>
                  </a:cubicBezTo>
                  <a:lnTo>
                    <a:pt x="912584" y="784837"/>
                  </a:lnTo>
                  <a:lnTo>
                    <a:pt x="914772" y="802874"/>
                  </a:lnTo>
                  <a:cubicBezTo>
                    <a:pt x="902159" y="863448"/>
                    <a:pt x="834800" y="939731"/>
                    <a:pt x="737421" y="995953"/>
                  </a:cubicBezTo>
                  <a:cubicBezTo>
                    <a:pt x="640042" y="1052175"/>
                    <a:pt x="540299" y="1072368"/>
                    <a:pt x="481534" y="1053004"/>
                  </a:cubicBezTo>
                  <a:lnTo>
                    <a:pt x="467007" y="1042091"/>
                  </a:lnTo>
                  <a:lnTo>
                    <a:pt x="464819" y="1024054"/>
                  </a:lnTo>
                  <a:cubicBezTo>
                    <a:pt x="474279" y="978624"/>
                    <a:pt x="514533" y="924357"/>
                    <a:pt x="575151" y="876344"/>
                  </a:cubicBezTo>
                  <a:lnTo>
                    <a:pt x="609534" y="853068"/>
                  </a:lnTo>
                  <a:lnTo>
                    <a:pt x="594997" y="857560"/>
                  </a:lnTo>
                  <a:cubicBezTo>
                    <a:pt x="550544" y="867216"/>
                    <a:pt x="510917" y="867423"/>
                    <a:pt x="481534" y="857741"/>
                  </a:cubicBezTo>
                  <a:lnTo>
                    <a:pt x="467007" y="846828"/>
                  </a:lnTo>
                  <a:lnTo>
                    <a:pt x="464819" y="828791"/>
                  </a:lnTo>
                  <a:cubicBezTo>
                    <a:pt x="474279" y="783361"/>
                    <a:pt x="514533" y="729094"/>
                    <a:pt x="575151" y="681081"/>
                  </a:cubicBezTo>
                  <a:lnTo>
                    <a:pt x="596589" y="666568"/>
                  </a:lnTo>
                  <a:lnTo>
                    <a:pt x="594997" y="667060"/>
                  </a:lnTo>
                  <a:cubicBezTo>
                    <a:pt x="550544" y="676716"/>
                    <a:pt x="510917" y="676923"/>
                    <a:pt x="481534" y="667241"/>
                  </a:cubicBezTo>
                  <a:lnTo>
                    <a:pt x="467007" y="656328"/>
                  </a:lnTo>
                  <a:lnTo>
                    <a:pt x="464819" y="638291"/>
                  </a:lnTo>
                  <a:cubicBezTo>
                    <a:pt x="474279" y="592861"/>
                    <a:pt x="514533" y="538594"/>
                    <a:pt x="575151" y="490581"/>
                  </a:cubicBezTo>
                  <a:lnTo>
                    <a:pt x="596589" y="476068"/>
                  </a:lnTo>
                  <a:lnTo>
                    <a:pt x="594997" y="476560"/>
                  </a:lnTo>
                  <a:cubicBezTo>
                    <a:pt x="550544" y="486216"/>
                    <a:pt x="510917" y="486423"/>
                    <a:pt x="481534" y="476741"/>
                  </a:cubicBezTo>
                  <a:lnTo>
                    <a:pt x="467007" y="465828"/>
                  </a:lnTo>
                  <a:lnTo>
                    <a:pt x="464819" y="447791"/>
                  </a:lnTo>
                  <a:cubicBezTo>
                    <a:pt x="474279" y="402361"/>
                    <a:pt x="514533" y="348094"/>
                    <a:pt x="575151" y="300081"/>
                  </a:cubicBezTo>
                  <a:lnTo>
                    <a:pt x="596589" y="285568"/>
                  </a:lnTo>
                  <a:lnTo>
                    <a:pt x="594997" y="286060"/>
                  </a:lnTo>
                  <a:cubicBezTo>
                    <a:pt x="550544" y="295716"/>
                    <a:pt x="510917" y="295923"/>
                    <a:pt x="481534" y="286241"/>
                  </a:cubicBezTo>
                  <a:lnTo>
                    <a:pt x="467007" y="275328"/>
                  </a:lnTo>
                  <a:lnTo>
                    <a:pt x="464819" y="257291"/>
                  </a:lnTo>
                  <a:cubicBezTo>
                    <a:pt x="477432" y="196717"/>
                    <a:pt x="544791" y="120434"/>
                    <a:pt x="642170" y="64212"/>
                  </a:cubicBezTo>
                  <a:cubicBezTo>
                    <a:pt x="715205" y="22045"/>
                    <a:pt x="789569" y="145"/>
                    <a:pt x="846978" y="0"/>
                  </a:cubicBezTo>
                  <a:close/>
                  <a:moveTo>
                    <a:pt x="67795" y="0"/>
                  </a:moveTo>
                  <a:cubicBezTo>
                    <a:pt x="125203" y="145"/>
                    <a:pt x="199567" y="22045"/>
                    <a:pt x="272602" y="64212"/>
                  </a:cubicBezTo>
                  <a:cubicBezTo>
                    <a:pt x="369981" y="120434"/>
                    <a:pt x="437340" y="196717"/>
                    <a:pt x="449953" y="257291"/>
                  </a:cubicBezTo>
                  <a:lnTo>
                    <a:pt x="447765" y="275328"/>
                  </a:lnTo>
                  <a:lnTo>
                    <a:pt x="433238" y="286241"/>
                  </a:lnTo>
                  <a:cubicBezTo>
                    <a:pt x="403856" y="295923"/>
                    <a:pt x="364229" y="295716"/>
                    <a:pt x="319775" y="286060"/>
                  </a:cubicBezTo>
                  <a:lnTo>
                    <a:pt x="318183" y="285568"/>
                  </a:lnTo>
                  <a:lnTo>
                    <a:pt x="339621" y="300081"/>
                  </a:lnTo>
                  <a:cubicBezTo>
                    <a:pt x="400239" y="348094"/>
                    <a:pt x="440493" y="402361"/>
                    <a:pt x="449953" y="447791"/>
                  </a:cubicBezTo>
                  <a:lnTo>
                    <a:pt x="447765" y="465828"/>
                  </a:lnTo>
                  <a:lnTo>
                    <a:pt x="433238" y="476741"/>
                  </a:lnTo>
                  <a:cubicBezTo>
                    <a:pt x="403856" y="486423"/>
                    <a:pt x="364229" y="486216"/>
                    <a:pt x="319775" y="476560"/>
                  </a:cubicBezTo>
                  <a:lnTo>
                    <a:pt x="318183" y="476068"/>
                  </a:lnTo>
                  <a:lnTo>
                    <a:pt x="339621" y="490581"/>
                  </a:lnTo>
                  <a:cubicBezTo>
                    <a:pt x="400239" y="538594"/>
                    <a:pt x="440493" y="592861"/>
                    <a:pt x="449953" y="638291"/>
                  </a:cubicBezTo>
                  <a:lnTo>
                    <a:pt x="447765" y="656328"/>
                  </a:lnTo>
                  <a:lnTo>
                    <a:pt x="433238" y="667241"/>
                  </a:lnTo>
                  <a:cubicBezTo>
                    <a:pt x="403856" y="676923"/>
                    <a:pt x="364229" y="676716"/>
                    <a:pt x="319775" y="667060"/>
                  </a:cubicBezTo>
                  <a:lnTo>
                    <a:pt x="318183" y="666568"/>
                  </a:lnTo>
                  <a:lnTo>
                    <a:pt x="339621" y="681081"/>
                  </a:lnTo>
                  <a:cubicBezTo>
                    <a:pt x="400239" y="729094"/>
                    <a:pt x="440493" y="783361"/>
                    <a:pt x="449953" y="828791"/>
                  </a:cubicBezTo>
                  <a:lnTo>
                    <a:pt x="447765" y="846828"/>
                  </a:lnTo>
                  <a:lnTo>
                    <a:pt x="433238" y="857741"/>
                  </a:lnTo>
                  <a:cubicBezTo>
                    <a:pt x="403856" y="867423"/>
                    <a:pt x="364229" y="867216"/>
                    <a:pt x="319775" y="857560"/>
                  </a:cubicBezTo>
                  <a:lnTo>
                    <a:pt x="305238" y="853068"/>
                  </a:lnTo>
                  <a:lnTo>
                    <a:pt x="339621" y="876344"/>
                  </a:lnTo>
                  <a:cubicBezTo>
                    <a:pt x="400239" y="924357"/>
                    <a:pt x="440493" y="978624"/>
                    <a:pt x="449953" y="1024054"/>
                  </a:cubicBezTo>
                  <a:lnTo>
                    <a:pt x="447765" y="1042091"/>
                  </a:lnTo>
                  <a:lnTo>
                    <a:pt x="433238" y="1053004"/>
                  </a:lnTo>
                  <a:cubicBezTo>
                    <a:pt x="374473" y="1072368"/>
                    <a:pt x="274730" y="1052175"/>
                    <a:pt x="177351" y="995953"/>
                  </a:cubicBezTo>
                  <a:cubicBezTo>
                    <a:pt x="79972" y="939731"/>
                    <a:pt x="12613" y="863448"/>
                    <a:pt x="0" y="802874"/>
                  </a:cubicBezTo>
                  <a:lnTo>
                    <a:pt x="2188" y="784837"/>
                  </a:lnTo>
                  <a:lnTo>
                    <a:pt x="16715" y="773924"/>
                  </a:lnTo>
                  <a:cubicBezTo>
                    <a:pt x="31406" y="769083"/>
                    <a:pt x="48658" y="766714"/>
                    <a:pt x="67795" y="766763"/>
                  </a:cubicBezTo>
                  <a:lnTo>
                    <a:pt x="147061" y="780185"/>
                  </a:lnTo>
                  <a:lnTo>
                    <a:pt x="110332" y="755321"/>
                  </a:lnTo>
                  <a:cubicBezTo>
                    <a:pt x="49714" y="707308"/>
                    <a:pt x="9460" y="653042"/>
                    <a:pt x="0" y="607611"/>
                  </a:cubicBezTo>
                  <a:lnTo>
                    <a:pt x="2188" y="589574"/>
                  </a:lnTo>
                  <a:lnTo>
                    <a:pt x="16715" y="578661"/>
                  </a:lnTo>
                  <a:cubicBezTo>
                    <a:pt x="31406" y="573820"/>
                    <a:pt x="48658" y="571451"/>
                    <a:pt x="67795" y="571500"/>
                  </a:cubicBezTo>
                  <a:lnTo>
                    <a:pt x="137679" y="583333"/>
                  </a:lnTo>
                  <a:lnTo>
                    <a:pt x="110332" y="564821"/>
                  </a:lnTo>
                  <a:cubicBezTo>
                    <a:pt x="49714" y="516808"/>
                    <a:pt x="9460" y="462542"/>
                    <a:pt x="0" y="417111"/>
                  </a:cubicBezTo>
                  <a:lnTo>
                    <a:pt x="2188" y="399074"/>
                  </a:lnTo>
                  <a:lnTo>
                    <a:pt x="16715" y="388161"/>
                  </a:lnTo>
                  <a:cubicBezTo>
                    <a:pt x="31406" y="383320"/>
                    <a:pt x="48658" y="380951"/>
                    <a:pt x="67795" y="381000"/>
                  </a:cubicBezTo>
                  <a:lnTo>
                    <a:pt x="137679" y="392833"/>
                  </a:lnTo>
                  <a:lnTo>
                    <a:pt x="110332" y="374321"/>
                  </a:lnTo>
                  <a:cubicBezTo>
                    <a:pt x="49714" y="326308"/>
                    <a:pt x="9460" y="272042"/>
                    <a:pt x="0" y="226611"/>
                  </a:cubicBezTo>
                  <a:lnTo>
                    <a:pt x="2188" y="208574"/>
                  </a:lnTo>
                  <a:lnTo>
                    <a:pt x="16715" y="197661"/>
                  </a:lnTo>
                  <a:cubicBezTo>
                    <a:pt x="31406" y="192820"/>
                    <a:pt x="48658" y="190451"/>
                    <a:pt x="67795" y="190500"/>
                  </a:cubicBezTo>
                  <a:lnTo>
                    <a:pt x="137679" y="202333"/>
                  </a:lnTo>
                  <a:lnTo>
                    <a:pt x="110332" y="183821"/>
                  </a:lnTo>
                  <a:cubicBezTo>
                    <a:pt x="49714" y="135808"/>
                    <a:pt x="9460" y="81542"/>
                    <a:pt x="0" y="36111"/>
                  </a:cubicBezTo>
                  <a:lnTo>
                    <a:pt x="2188" y="18074"/>
                  </a:lnTo>
                  <a:lnTo>
                    <a:pt x="16715" y="7161"/>
                  </a:lnTo>
                  <a:cubicBezTo>
                    <a:pt x="31406" y="2320"/>
                    <a:pt x="48658" y="-49"/>
                    <a:pt x="67795" y="0"/>
                  </a:cubicBezTo>
                  <a:close/>
                </a:path>
              </a:pathLst>
            </a:custGeom>
            <a:solidFill>
              <a:srgbClr val="339933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440" name="フリーフォーム: 図形 439">
              <a:extLst>
                <a:ext uri="{FF2B5EF4-FFF2-40B4-BE49-F238E27FC236}">
                  <a16:creationId xmlns:a16="http://schemas.microsoft.com/office/drawing/2014/main" id="{FE402EFE-73FF-442A-88F0-BE65AEA95CE2}"/>
                </a:ext>
              </a:extLst>
            </p:cNvPr>
            <p:cNvSpPr/>
            <p:nvPr/>
          </p:nvSpPr>
          <p:spPr>
            <a:xfrm rot="19056000">
              <a:off x="3905295" y="4141503"/>
              <a:ext cx="259196" cy="482564"/>
            </a:xfrm>
            <a:custGeom>
              <a:avLst/>
              <a:gdLst>
                <a:gd name="connsiteX0" fmla="*/ 846978 w 914772"/>
                <a:gd name="connsiteY0" fmla="*/ 0 h 1060165"/>
                <a:gd name="connsiteX1" fmla="*/ 898057 w 914772"/>
                <a:gd name="connsiteY1" fmla="*/ 7161 h 1060165"/>
                <a:gd name="connsiteX2" fmla="*/ 912584 w 914772"/>
                <a:gd name="connsiteY2" fmla="*/ 18074 h 1060165"/>
                <a:gd name="connsiteX3" fmla="*/ 914772 w 914772"/>
                <a:gd name="connsiteY3" fmla="*/ 36111 h 1060165"/>
                <a:gd name="connsiteX4" fmla="*/ 804440 w 914772"/>
                <a:gd name="connsiteY4" fmla="*/ 183821 h 1060165"/>
                <a:gd name="connsiteX5" fmla="*/ 777094 w 914772"/>
                <a:gd name="connsiteY5" fmla="*/ 202334 h 1060165"/>
                <a:gd name="connsiteX6" fmla="*/ 846978 w 914772"/>
                <a:gd name="connsiteY6" fmla="*/ 190500 h 1060165"/>
                <a:gd name="connsiteX7" fmla="*/ 898057 w 914772"/>
                <a:gd name="connsiteY7" fmla="*/ 197661 h 1060165"/>
                <a:gd name="connsiteX8" fmla="*/ 912584 w 914772"/>
                <a:gd name="connsiteY8" fmla="*/ 208574 h 1060165"/>
                <a:gd name="connsiteX9" fmla="*/ 914772 w 914772"/>
                <a:gd name="connsiteY9" fmla="*/ 226611 h 1060165"/>
                <a:gd name="connsiteX10" fmla="*/ 804440 w 914772"/>
                <a:gd name="connsiteY10" fmla="*/ 374321 h 1060165"/>
                <a:gd name="connsiteX11" fmla="*/ 777094 w 914772"/>
                <a:gd name="connsiteY11" fmla="*/ 392834 h 1060165"/>
                <a:gd name="connsiteX12" fmla="*/ 846978 w 914772"/>
                <a:gd name="connsiteY12" fmla="*/ 381000 h 1060165"/>
                <a:gd name="connsiteX13" fmla="*/ 898057 w 914772"/>
                <a:gd name="connsiteY13" fmla="*/ 388161 h 1060165"/>
                <a:gd name="connsiteX14" fmla="*/ 912584 w 914772"/>
                <a:gd name="connsiteY14" fmla="*/ 399074 h 1060165"/>
                <a:gd name="connsiteX15" fmla="*/ 914772 w 914772"/>
                <a:gd name="connsiteY15" fmla="*/ 417111 h 1060165"/>
                <a:gd name="connsiteX16" fmla="*/ 804440 w 914772"/>
                <a:gd name="connsiteY16" fmla="*/ 564821 h 1060165"/>
                <a:gd name="connsiteX17" fmla="*/ 777094 w 914772"/>
                <a:gd name="connsiteY17" fmla="*/ 583334 h 1060165"/>
                <a:gd name="connsiteX18" fmla="*/ 846978 w 914772"/>
                <a:gd name="connsiteY18" fmla="*/ 571500 h 1060165"/>
                <a:gd name="connsiteX19" fmla="*/ 898057 w 914772"/>
                <a:gd name="connsiteY19" fmla="*/ 578661 h 1060165"/>
                <a:gd name="connsiteX20" fmla="*/ 912584 w 914772"/>
                <a:gd name="connsiteY20" fmla="*/ 589574 h 1060165"/>
                <a:gd name="connsiteX21" fmla="*/ 914772 w 914772"/>
                <a:gd name="connsiteY21" fmla="*/ 607611 h 1060165"/>
                <a:gd name="connsiteX22" fmla="*/ 804440 w 914772"/>
                <a:gd name="connsiteY22" fmla="*/ 755321 h 1060165"/>
                <a:gd name="connsiteX23" fmla="*/ 767711 w 914772"/>
                <a:gd name="connsiteY23" fmla="*/ 780185 h 1060165"/>
                <a:gd name="connsiteX24" fmla="*/ 846978 w 914772"/>
                <a:gd name="connsiteY24" fmla="*/ 766763 h 1060165"/>
                <a:gd name="connsiteX25" fmla="*/ 898057 w 914772"/>
                <a:gd name="connsiteY25" fmla="*/ 773924 h 1060165"/>
                <a:gd name="connsiteX26" fmla="*/ 912584 w 914772"/>
                <a:gd name="connsiteY26" fmla="*/ 784837 h 1060165"/>
                <a:gd name="connsiteX27" fmla="*/ 914772 w 914772"/>
                <a:gd name="connsiteY27" fmla="*/ 802874 h 1060165"/>
                <a:gd name="connsiteX28" fmla="*/ 737421 w 914772"/>
                <a:gd name="connsiteY28" fmla="*/ 995953 h 1060165"/>
                <a:gd name="connsiteX29" fmla="*/ 481534 w 914772"/>
                <a:gd name="connsiteY29" fmla="*/ 1053004 h 1060165"/>
                <a:gd name="connsiteX30" fmla="*/ 467007 w 914772"/>
                <a:gd name="connsiteY30" fmla="*/ 1042091 h 1060165"/>
                <a:gd name="connsiteX31" fmla="*/ 464819 w 914772"/>
                <a:gd name="connsiteY31" fmla="*/ 1024054 h 1060165"/>
                <a:gd name="connsiteX32" fmla="*/ 575151 w 914772"/>
                <a:gd name="connsiteY32" fmla="*/ 876344 h 1060165"/>
                <a:gd name="connsiteX33" fmla="*/ 609534 w 914772"/>
                <a:gd name="connsiteY33" fmla="*/ 853068 h 1060165"/>
                <a:gd name="connsiteX34" fmla="*/ 594997 w 914772"/>
                <a:gd name="connsiteY34" fmla="*/ 857560 h 1060165"/>
                <a:gd name="connsiteX35" fmla="*/ 481534 w 914772"/>
                <a:gd name="connsiteY35" fmla="*/ 857741 h 1060165"/>
                <a:gd name="connsiteX36" fmla="*/ 467007 w 914772"/>
                <a:gd name="connsiteY36" fmla="*/ 846828 h 1060165"/>
                <a:gd name="connsiteX37" fmla="*/ 464819 w 914772"/>
                <a:gd name="connsiteY37" fmla="*/ 828791 h 1060165"/>
                <a:gd name="connsiteX38" fmla="*/ 575151 w 914772"/>
                <a:gd name="connsiteY38" fmla="*/ 681081 h 1060165"/>
                <a:gd name="connsiteX39" fmla="*/ 596589 w 914772"/>
                <a:gd name="connsiteY39" fmla="*/ 666568 h 1060165"/>
                <a:gd name="connsiteX40" fmla="*/ 594997 w 914772"/>
                <a:gd name="connsiteY40" fmla="*/ 667060 h 1060165"/>
                <a:gd name="connsiteX41" fmla="*/ 481534 w 914772"/>
                <a:gd name="connsiteY41" fmla="*/ 667241 h 1060165"/>
                <a:gd name="connsiteX42" fmla="*/ 467007 w 914772"/>
                <a:gd name="connsiteY42" fmla="*/ 656328 h 1060165"/>
                <a:gd name="connsiteX43" fmla="*/ 464819 w 914772"/>
                <a:gd name="connsiteY43" fmla="*/ 638291 h 1060165"/>
                <a:gd name="connsiteX44" fmla="*/ 575151 w 914772"/>
                <a:gd name="connsiteY44" fmla="*/ 490581 h 1060165"/>
                <a:gd name="connsiteX45" fmla="*/ 596589 w 914772"/>
                <a:gd name="connsiteY45" fmla="*/ 476068 h 1060165"/>
                <a:gd name="connsiteX46" fmla="*/ 594997 w 914772"/>
                <a:gd name="connsiteY46" fmla="*/ 476560 h 1060165"/>
                <a:gd name="connsiteX47" fmla="*/ 481534 w 914772"/>
                <a:gd name="connsiteY47" fmla="*/ 476741 h 1060165"/>
                <a:gd name="connsiteX48" fmla="*/ 467007 w 914772"/>
                <a:gd name="connsiteY48" fmla="*/ 465828 h 1060165"/>
                <a:gd name="connsiteX49" fmla="*/ 464819 w 914772"/>
                <a:gd name="connsiteY49" fmla="*/ 447791 h 1060165"/>
                <a:gd name="connsiteX50" fmla="*/ 575151 w 914772"/>
                <a:gd name="connsiteY50" fmla="*/ 300081 h 1060165"/>
                <a:gd name="connsiteX51" fmla="*/ 596589 w 914772"/>
                <a:gd name="connsiteY51" fmla="*/ 285568 h 1060165"/>
                <a:gd name="connsiteX52" fmla="*/ 594997 w 914772"/>
                <a:gd name="connsiteY52" fmla="*/ 286060 h 1060165"/>
                <a:gd name="connsiteX53" fmla="*/ 481534 w 914772"/>
                <a:gd name="connsiteY53" fmla="*/ 286241 h 1060165"/>
                <a:gd name="connsiteX54" fmla="*/ 467007 w 914772"/>
                <a:gd name="connsiteY54" fmla="*/ 275328 h 1060165"/>
                <a:gd name="connsiteX55" fmla="*/ 464819 w 914772"/>
                <a:gd name="connsiteY55" fmla="*/ 257291 h 1060165"/>
                <a:gd name="connsiteX56" fmla="*/ 642170 w 914772"/>
                <a:gd name="connsiteY56" fmla="*/ 64212 h 1060165"/>
                <a:gd name="connsiteX57" fmla="*/ 846978 w 914772"/>
                <a:gd name="connsiteY57" fmla="*/ 0 h 1060165"/>
                <a:gd name="connsiteX58" fmla="*/ 67795 w 914772"/>
                <a:gd name="connsiteY58" fmla="*/ 0 h 1060165"/>
                <a:gd name="connsiteX59" fmla="*/ 272602 w 914772"/>
                <a:gd name="connsiteY59" fmla="*/ 64212 h 1060165"/>
                <a:gd name="connsiteX60" fmla="*/ 449953 w 914772"/>
                <a:gd name="connsiteY60" fmla="*/ 257291 h 1060165"/>
                <a:gd name="connsiteX61" fmla="*/ 447765 w 914772"/>
                <a:gd name="connsiteY61" fmla="*/ 275328 h 1060165"/>
                <a:gd name="connsiteX62" fmla="*/ 433238 w 914772"/>
                <a:gd name="connsiteY62" fmla="*/ 286241 h 1060165"/>
                <a:gd name="connsiteX63" fmla="*/ 319775 w 914772"/>
                <a:gd name="connsiteY63" fmla="*/ 286060 h 1060165"/>
                <a:gd name="connsiteX64" fmla="*/ 318183 w 914772"/>
                <a:gd name="connsiteY64" fmla="*/ 285568 h 1060165"/>
                <a:gd name="connsiteX65" fmla="*/ 339621 w 914772"/>
                <a:gd name="connsiteY65" fmla="*/ 300081 h 1060165"/>
                <a:gd name="connsiteX66" fmla="*/ 449953 w 914772"/>
                <a:gd name="connsiteY66" fmla="*/ 447791 h 1060165"/>
                <a:gd name="connsiteX67" fmla="*/ 447765 w 914772"/>
                <a:gd name="connsiteY67" fmla="*/ 465828 h 1060165"/>
                <a:gd name="connsiteX68" fmla="*/ 433238 w 914772"/>
                <a:gd name="connsiteY68" fmla="*/ 476741 h 1060165"/>
                <a:gd name="connsiteX69" fmla="*/ 319775 w 914772"/>
                <a:gd name="connsiteY69" fmla="*/ 476560 h 1060165"/>
                <a:gd name="connsiteX70" fmla="*/ 318183 w 914772"/>
                <a:gd name="connsiteY70" fmla="*/ 476068 h 1060165"/>
                <a:gd name="connsiteX71" fmla="*/ 339621 w 914772"/>
                <a:gd name="connsiteY71" fmla="*/ 490581 h 1060165"/>
                <a:gd name="connsiteX72" fmla="*/ 449953 w 914772"/>
                <a:gd name="connsiteY72" fmla="*/ 638291 h 1060165"/>
                <a:gd name="connsiteX73" fmla="*/ 447765 w 914772"/>
                <a:gd name="connsiteY73" fmla="*/ 656328 h 1060165"/>
                <a:gd name="connsiteX74" fmla="*/ 433238 w 914772"/>
                <a:gd name="connsiteY74" fmla="*/ 667241 h 1060165"/>
                <a:gd name="connsiteX75" fmla="*/ 319775 w 914772"/>
                <a:gd name="connsiteY75" fmla="*/ 667060 h 1060165"/>
                <a:gd name="connsiteX76" fmla="*/ 318183 w 914772"/>
                <a:gd name="connsiteY76" fmla="*/ 666568 h 1060165"/>
                <a:gd name="connsiteX77" fmla="*/ 339621 w 914772"/>
                <a:gd name="connsiteY77" fmla="*/ 681081 h 1060165"/>
                <a:gd name="connsiteX78" fmla="*/ 449953 w 914772"/>
                <a:gd name="connsiteY78" fmla="*/ 828791 h 1060165"/>
                <a:gd name="connsiteX79" fmla="*/ 447765 w 914772"/>
                <a:gd name="connsiteY79" fmla="*/ 846828 h 1060165"/>
                <a:gd name="connsiteX80" fmla="*/ 433238 w 914772"/>
                <a:gd name="connsiteY80" fmla="*/ 857741 h 1060165"/>
                <a:gd name="connsiteX81" fmla="*/ 319775 w 914772"/>
                <a:gd name="connsiteY81" fmla="*/ 857560 h 1060165"/>
                <a:gd name="connsiteX82" fmla="*/ 305238 w 914772"/>
                <a:gd name="connsiteY82" fmla="*/ 853068 h 1060165"/>
                <a:gd name="connsiteX83" fmla="*/ 339621 w 914772"/>
                <a:gd name="connsiteY83" fmla="*/ 876344 h 1060165"/>
                <a:gd name="connsiteX84" fmla="*/ 449953 w 914772"/>
                <a:gd name="connsiteY84" fmla="*/ 1024054 h 1060165"/>
                <a:gd name="connsiteX85" fmla="*/ 447765 w 914772"/>
                <a:gd name="connsiteY85" fmla="*/ 1042091 h 1060165"/>
                <a:gd name="connsiteX86" fmla="*/ 433238 w 914772"/>
                <a:gd name="connsiteY86" fmla="*/ 1053004 h 1060165"/>
                <a:gd name="connsiteX87" fmla="*/ 177351 w 914772"/>
                <a:gd name="connsiteY87" fmla="*/ 995953 h 1060165"/>
                <a:gd name="connsiteX88" fmla="*/ 0 w 914772"/>
                <a:gd name="connsiteY88" fmla="*/ 802874 h 1060165"/>
                <a:gd name="connsiteX89" fmla="*/ 2188 w 914772"/>
                <a:gd name="connsiteY89" fmla="*/ 784837 h 1060165"/>
                <a:gd name="connsiteX90" fmla="*/ 16715 w 914772"/>
                <a:gd name="connsiteY90" fmla="*/ 773924 h 1060165"/>
                <a:gd name="connsiteX91" fmla="*/ 67795 w 914772"/>
                <a:gd name="connsiteY91" fmla="*/ 766763 h 1060165"/>
                <a:gd name="connsiteX92" fmla="*/ 147061 w 914772"/>
                <a:gd name="connsiteY92" fmla="*/ 780185 h 1060165"/>
                <a:gd name="connsiteX93" fmla="*/ 110332 w 914772"/>
                <a:gd name="connsiteY93" fmla="*/ 755321 h 1060165"/>
                <a:gd name="connsiteX94" fmla="*/ 0 w 914772"/>
                <a:gd name="connsiteY94" fmla="*/ 607611 h 1060165"/>
                <a:gd name="connsiteX95" fmla="*/ 2188 w 914772"/>
                <a:gd name="connsiteY95" fmla="*/ 589574 h 1060165"/>
                <a:gd name="connsiteX96" fmla="*/ 16715 w 914772"/>
                <a:gd name="connsiteY96" fmla="*/ 578661 h 1060165"/>
                <a:gd name="connsiteX97" fmla="*/ 67795 w 914772"/>
                <a:gd name="connsiteY97" fmla="*/ 571500 h 1060165"/>
                <a:gd name="connsiteX98" fmla="*/ 137679 w 914772"/>
                <a:gd name="connsiteY98" fmla="*/ 583333 h 1060165"/>
                <a:gd name="connsiteX99" fmla="*/ 110332 w 914772"/>
                <a:gd name="connsiteY99" fmla="*/ 564821 h 1060165"/>
                <a:gd name="connsiteX100" fmla="*/ 0 w 914772"/>
                <a:gd name="connsiteY100" fmla="*/ 417111 h 1060165"/>
                <a:gd name="connsiteX101" fmla="*/ 2188 w 914772"/>
                <a:gd name="connsiteY101" fmla="*/ 399074 h 1060165"/>
                <a:gd name="connsiteX102" fmla="*/ 16715 w 914772"/>
                <a:gd name="connsiteY102" fmla="*/ 388161 h 1060165"/>
                <a:gd name="connsiteX103" fmla="*/ 67795 w 914772"/>
                <a:gd name="connsiteY103" fmla="*/ 381000 h 1060165"/>
                <a:gd name="connsiteX104" fmla="*/ 137679 w 914772"/>
                <a:gd name="connsiteY104" fmla="*/ 392833 h 1060165"/>
                <a:gd name="connsiteX105" fmla="*/ 110332 w 914772"/>
                <a:gd name="connsiteY105" fmla="*/ 374321 h 1060165"/>
                <a:gd name="connsiteX106" fmla="*/ 0 w 914772"/>
                <a:gd name="connsiteY106" fmla="*/ 226611 h 1060165"/>
                <a:gd name="connsiteX107" fmla="*/ 2188 w 914772"/>
                <a:gd name="connsiteY107" fmla="*/ 208574 h 1060165"/>
                <a:gd name="connsiteX108" fmla="*/ 16715 w 914772"/>
                <a:gd name="connsiteY108" fmla="*/ 197661 h 1060165"/>
                <a:gd name="connsiteX109" fmla="*/ 67795 w 914772"/>
                <a:gd name="connsiteY109" fmla="*/ 190500 h 1060165"/>
                <a:gd name="connsiteX110" fmla="*/ 137679 w 914772"/>
                <a:gd name="connsiteY110" fmla="*/ 202333 h 1060165"/>
                <a:gd name="connsiteX111" fmla="*/ 110332 w 914772"/>
                <a:gd name="connsiteY111" fmla="*/ 183821 h 1060165"/>
                <a:gd name="connsiteX112" fmla="*/ 0 w 914772"/>
                <a:gd name="connsiteY112" fmla="*/ 36111 h 1060165"/>
                <a:gd name="connsiteX113" fmla="*/ 2188 w 914772"/>
                <a:gd name="connsiteY113" fmla="*/ 18074 h 1060165"/>
                <a:gd name="connsiteX114" fmla="*/ 16715 w 914772"/>
                <a:gd name="connsiteY114" fmla="*/ 7161 h 1060165"/>
                <a:gd name="connsiteX115" fmla="*/ 67795 w 914772"/>
                <a:gd name="connsiteY115" fmla="*/ 0 h 106016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  <a:cxn ang="0">
                  <a:pos x="connsiteX55" y="connsiteY55"/>
                </a:cxn>
                <a:cxn ang="0">
                  <a:pos x="connsiteX56" y="connsiteY56"/>
                </a:cxn>
                <a:cxn ang="0">
                  <a:pos x="connsiteX57" y="connsiteY57"/>
                </a:cxn>
                <a:cxn ang="0">
                  <a:pos x="connsiteX58" y="connsiteY58"/>
                </a:cxn>
                <a:cxn ang="0">
                  <a:pos x="connsiteX59" y="connsiteY59"/>
                </a:cxn>
                <a:cxn ang="0">
                  <a:pos x="connsiteX60" y="connsiteY60"/>
                </a:cxn>
                <a:cxn ang="0">
                  <a:pos x="connsiteX61" y="connsiteY61"/>
                </a:cxn>
                <a:cxn ang="0">
                  <a:pos x="connsiteX62" y="connsiteY62"/>
                </a:cxn>
                <a:cxn ang="0">
                  <a:pos x="connsiteX63" y="connsiteY63"/>
                </a:cxn>
                <a:cxn ang="0">
                  <a:pos x="connsiteX64" y="connsiteY64"/>
                </a:cxn>
                <a:cxn ang="0">
                  <a:pos x="connsiteX65" y="connsiteY65"/>
                </a:cxn>
                <a:cxn ang="0">
                  <a:pos x="connsiteX66" y="connsiteY66"/>
                </a:cxn>
                <a:cxn ang="0">
                  <a:pos x="connsiteX67" y="connsiteY67"/>
                </a:cxn>
                <a:cxn ang="0">
                  <a:pos x="connsiteX68" y="connsiteY68"/>
                </a:cxn>
                <a:cxn ang="0">
                  <a:pos x="connsiteX69" y="connsiteY69"/>
                </a:cxn>
                <a:cxn ang="0">
                  <a:pos x="connsiteX70" y="connsiteY70"/>
                </a:cxn>
                <a:cxn ang="0">
                  <a:pos x="connsiteX71" y="connsiteY71"/>
                </a:cxn>
                <a:cxn ang="0">
                  <a:pos x="connsiteX72" y="connsiteY72"/>
                </a:cxn>
                <a:cxn ang="0">
                  <a:pos x="connsiteX73" y="connsiteY73"/>
                </a:cxn>
                <a:cxn ang="0">
                  <a:pos x="connsiteX74" y="connsiteY74"/>
                </a:cxn>
                <a:cxn ang="0">
                  <a:pos x="connsiteX75" y="connsiteY75"/>
                </a:cxn>
                <a:cxn ang="0">
                  <a:pos x="connsiteX76" y="connsiteY76"/>
                </a:cxn>
                <a:cxn ang="0">
                  <a:pos x="connsiteX77" y="connsiteY77"/>
                </a:cxn>
                <a:cxn ang="0">
                  <a:pos x="connsiteX78" y="connsiteY78"/>
                </a:cxn>
                <a:cxn ang="0">
                  <a:pos x="connsiteX79" y="connsiteY79"/>
                </a:cxn>
                <a:cxn ang="0">
                  <a:pos x="connsiteX80" y="connsiteY80"/>
                </a:cxn>
                <a:cxn ang="0">
                  <a:pos x="connsiteX81" y="connsiteY81"/>
                </a:cxn>
                <a:cxn ang="0">
                  <a:pos x="connsiteX82" y="connsiteY82"/>
                </a:cxn>
                <a:cxn ang="0">
                  <a:pos x="connsiteX83" y="connsiteY83"/>
                </a:cxn>
                <a:cxn ang="0">
                  <a:pos x="connsiteX84" y="connsiteY84"/>
                </a:cxn>
                <a:cxn ang="0">
                  <a:pos x="connsiteX85" y="connsiteY85"/>
                </a:cxn>
                <a:cxn ang="0">
                  <a:pos x="connsiteX86" y="connsiteY86"/>
                </a:cxn>
                <a:cxn ang="0">
                  <a:pos x="connsiteX87" y="connsiteY87"/>
                </a:cxn>
                <a:cxn ang="0">
                  <a:pos x="connsiteX88" y="connsiteY88"/>
                </a:cxn>
                <a:cxn ang="0">
                  <a:pos x="connsiteX89" y="connsiteY89"/>
                </a:cxn>
                <a:cxn ang="0">
                  <a:pos x="connsiteX90" y="connsiteY90"/>
                </a:cxn>
                <a:cxn ang="0">
                  <a:pos x="connsiteX91" y="connsiteY91"/>
                </a:cxn>
                <a:cxn ang="0">
                  <a:pos x="connsiteX92" y="connsiteY92"/>
                </a:cxn>
                <a:cxn ang="0">
                  <a:pos x="connsiteX93" y="connsiteY93"/>
                </a:cxn>
                <a:cxn ang="0">
                  <a:pos x="connsiteX94" y="connsiteY94"/>
                </a:cxn>
                <a:cxn ang="0">
                  <a:pos x="connsiteX95" y="connsiteY95"/>
                </a:cxn>
                <a:cxn ang="0">
                  <a:pos x="connsiteX96" y="connsiteY96"/>
                </a:cxn>
                <a:cxn ang="0">
                  <a:pos x="connsiteX97" y="connsiteY97"/>
                </a:cxn>
                <a:cxn ang="0">
                  <a:pos x="connsiteX98" y="connsiteY98"/>
                </a:cxn>
                <a:cxn ang="0">
                  <a:pos x="connsiteX99" y="connsiteY99"/>
                </a:cxn>
                <a:cxn ang="0">
                  <a:pos x="connsiteX100" y="connsiteY100"/>
                </a:cxn>
                <a:cxn ang="0">
                  <a:pos x="connsiteX101" y="connsiteY101"/>
                </a:cxn>
                <a:cxn ang="0">
                  <a:pos x="connsiteX102" y="connsiteY102"/>
                </a:cxn>
                <a:cxn ang="0">
                  <a:pos x="connsiteX103" y="connsiteY103"/>
                </a:cxn>
                <a:cxn ang="0">
                  <a:pos x="connsiteX104" y="connsiteY104"/>
                </a:cxn>
                <a:cxn ang="0">
                  <a:pos x="connsiteX105" y="connsiteY105"/>
                </a:cxn>
                <a:cxn ang="0">
                  <a:pos x="connsiteX106" y="connsiteY106"/>
                </a:cxn>
                <a:cxn ang="0">
                  <a:pos x="connsiteX107" y="connsiteY107"/>
                </a:cxn>
                <a:cxn ang="0">
                  <a:pos x="connsiteX108" y="connsiteY108"/>
                </a:cxn>
                <a:cxn ang="0">
                  <a:pos x="connsiteX109" y="connsiteY109"/>
                </a:cxn>
                <a:cxn ang="0">
                  <a:pos x="connsiteX110" y="connsiteY110"/>
                </a:cxn>
                <a:cxn ang="0">
                  <a:pos x="connsiteX111" y="connsiteY111"/>
                </a:cxn>
                <a:cxn ang="0">
                  <a:pos x="connsiteX112" y="connsiteY112"/>
                </a:cxn>
                <a:cxn ang="0">
                  <a:pos x="connsiteX113" y="connsiteY113"/>
                </a:cxn>
                <a:cxn ang="0">
                  <a:pos x="connsiteX114" y="connsiteY114"/>
                </a:cxn>
                <a:cxn ang="0">
                  <a:pos x="connsiteX115" y="connsiteY115"/>
                </a:cxn>
              </a:cxnLst>
              <a:rect l="l" t="t" r="r" b="b"/>
              <a:pathLst>
                <a:path w="914772" h="1060165">
                  <a:moveTo>
                    <a:pt x="846978" y="0"/>
                  </a:moveTo>
                  <a:cubicBezTo>
                    <a:pt x="866114" y="-49"/>
                    <a:pt x="883366" y="2320"/>
                    <a:pt x="898057" y="7161"/>
                  </a:cubicBezTo>
                  <a:lnTo>
                    <a:pt x="912584" y="18074"/>
                  </a:lnTo>
                  <a:lnTo>
                    <a:pt x="914772" y="36111"/>
                  </a:lnTo>
                  <a:cubicBezTo>
                    <a:pt x="905312" y="81542"/>
                    <a:pt x="865058" y="135808"/>
                    <a:pt x="804440" y="183821"/>
                  </a:cubicBezTo>
                  <a:lnTo>
                    <a:pt x="777094" y="202334"/>
                  </a:lnTo>
                  <a:lnTo>
                    <a:pt x="846978" y="190500"/>
                  </a:lnTo>
                  <a:cubicBezTo>
                    <a:pt x="866114" y="190451"/>
                    <a:pt x="883366" y="192820"/>
                    <a:pt x="898057" y="197661"/>
                  </a:cubicBezTo>
                  <a:lnTo>
                    <a:pt x="912584" y="208574"/>
                  </a:lnTo>
                  <a:lnTo>
                    <a:pt x="914772" y="226611"/>
                  </a:lnTo>
                  <a:cubicBezTo>
                    <a:pt x="905312" y="272042"/>
                    <a:pt x="865058" y="326308"/>
                    <a:pt x="804440" y="374321"/>
                  </a:cubicBezTo>
                  <a:lnTo>
                    <a:pt x="777094" y="392834"/>
                  </a:lnTo>
                  <a:lnTo>
                    <a:pt x="846978" y="381000"/>
                  </a:lnTo>
                  <a:cubicBezTo>
                    <a:pt x="866114" y="380951"/>
                    <a:pt x="883366" y="383320"/>
                    <a:pt x="898057" y="388161"/>
                  </a:cubicBezTo>
                  <a:lnTo>
                    <a:pt x="912584" y="399074"/>
                  </a:lnTo>
                  <a:lnTo>
                    <a:pt x="914772" y="417111"/>
                  </a:lnTo>
                  <a:cubicBezTo>
                    <a:pt x="905312" y="462542"/>
                    <a:pt x="865058" y="516808"/>
                    <a:pt x="804440" y="564821"/>
                  </a:cubicBezTo>
                  <a:lnTo>
                    <a:pt x="777094" y="583334"/>
                  </a:lnTo>
                  <a:lnTo>
                    <a:pt x="846978" y="571500"/>
                  </a:lnTo>
                  <a:cubicBezTo>
                    <a:pt x="866114" y="571451"/>
                    <a:pt x="883366" y="573820"/>
                    <a:pt x="898057" y="578661"/>
                  </a:cubicBezTo>
                  <a:lnTo>
                    <a:pt x="912584" y="589574"/>
                  </a:lnTo>
                  <a:lnTo>
                    <a:pt x="914772" y="607611"/>
                  </a:lnTo>
                  <a:cubicBezTo>
                    <a:pt x="905312" y="653042"/>
                    <a:pt x="865058" y="707308"/>
                    <a:pt x="804440" y="755321"/>
                  </a:cubicBezTo>
                  <a:lnTo>
                    <a:pt x="767711" y="780185"/>
                  </a:lnTo>
                  <a:lnTo>
                    <a:pt x="846978" y="766763"/>
                  </a:lnTo>
                  <a:cubicBezTo>
                    <a:pt x="866114" y="766714"/>
                    <a:pt x="883366" y="769083"/>
                    <a:pt x="898057" y="773924"/>
                  </a:cubicBezTo>
                  <a:lnTo>
                    <a:pt x="912584" y="784837"/>
                  </a:lnTo>
                  <a:lnTo>
                    <a:pt x="914772" y="802874"/>
                  </a:lnTo>
                  <a:cubicBezTo>
                    <a:pt x="902159" y="863448"/>
                    <a:pt x="834800" y="939731"/>
                    <a:pt x="737421" y="995953"/>
                  </a:cubicBezTo>
                  <a:cubicBezTo>
                    <a:pt x="640042" y="1052175"/>
                    <a:pt x="540299" y="1072368"/>
                    <a:pt x="481534" y="1053004"/>
                  </a:cubicBezTo>
                  <a:lnTo>
                    <a:pt x="467007" y="1042091"/>
                  </a:lnTo>
                  <a:lnTo>
                    <a:pt x="464819" y="1024054"/>
                  </a:lnTo>
                  <a:cubicBezTo>
                    <a:pt x="474279" y="978624"/>
                    <a:pt x="514533" y="924357"/>
                    <a:pt x="575151" y="876344"/>
                  </a:cubicBezTo>
                  <a:lnTo>
                    <a:pt x="609534" y="853068"/>
                  </a:lnTo>
                  <a:lnTo>
                    <a:pt x="594997" y="857560"/>
                  </a:lnTo>
                  <a:cubicBezTo>
                    <a:pt x="550544" y="867216"/>
                    <a:pt x="510917" y="867423"/>
                    <a:pt x="481534" y="857741"/>
                  </a:cubicBezTo>
                  <a:lnTo>
                    <a:pt x="467007" y="846828"/>
                  </a:lnTo>
                  <a:lnTo>
                    <a:pt x="464819" y="828791"/>
                  </a:lnTo>
                  <a:cubicBezTo>
                    <a:pt x="474279" y="783361"/>
                    <a:pt x="514533" y="729094"/>
                    <a:pt x="575151" y="681081"/>
                  </a:cubicBezTo>
                  <a:lnTo>
                    <a:pt x="596589" y="666568"/>
                  </a:lnTo>
                  <a:lnTo>
                    <a:pt x="594997" y="667060"/>
                  </a:lnTo>
                  <a:cubicBezTo>
                    <a:pt x="550544" y="676716"/>
                    <a:pt x="510917" y="676923"/>
                    <a:pt x="481534" y="667241"/>
                  </a:cubicBezTo>
                  <a:lnTo>
                    <a:pt x="467007" y="656328"/>
                  </a:lnTo>
                  <a:lnTo>
                    <a:pt x="464819" y="638291"/>
                  </a:lnTo>
                  <a:cubicBezTo>
                    <a:pt x="474279" y="592861"/>
                    <a:pt x="514533" y="538594"/>
                    <a:pt x="575151" y="490581"/>
                  </a:cubicBezTo>
                  <a:lnTo>
                    <a:pt x="596589" y="476068"/>
                  </a:lnTo>
                  <a:lnTo>
                    <a:pt x="594997" y="476560"/>
                  </a:lnTo>
                  <a:cubicBezTo>
                    <a:pt x="550544" y="486216"/>
                    <a:pt x="510917" y="486423"/>
                    <a:pt x="481534" y="476741"/>
                  </a:cubicBezTo>
                  <a:lnTo>
                    <a:pt x="467007" y="465828"/>
                  </a:lnTo>
                  <a:lnTo>
                    <a:pt x="464819" y="447791"/>
                  </a:lnTo>
                  <a:cubicBezTo>
                    <a:pt x="474279" y="402361"/>
                    <a:pt x="514533" y="348094"/>
                    <a:pt x="575151" y="300081"/>
                  </a:cubicBezTo>
                  <a:lnTo>
                    <a:pt x="596589" y="285568"/>
                  </a:lnTo>
                  <a:lnTo>
                    <a:pt x="594997" y="286060"/>
                  </a:lnTo>
                  <a:cubicBezTo>
                    <a:pt x="550544" y="295716"/>
                    <a:pt x="510917" y="295923"/>
                    <a:pt x="481534" y="286241"/>
                  </a:cubicBezTo>
                  <a:lnTo>
                    <a:pt x="467007" y="275328"/>
                  </a:lnTo>
                  <a:lnTo>
                    <a:pt x="464819" y="257291"/>
                  </a:lnTo>
                  <a:cubicBezTo>
                    <a:pt x="477432" y="196717"/>
                    <a:pt x="544791" y="120434"/>
                    <a:pt x="642170" y="64212"/>
                  </a:cubicBezTo>
                  <a:cubicBezTo>
                    <a:pt x="715205" y="22045"/>
                    <a:pt x="789569" y="145"/>
                    <a:pt x="846978" y="0"/>
                  </a:cubicBezTo>
                  <a:close/>
                  <a:moveTo>
                    <a:pt x="67795" y="0"/>
                  </a:moveTo>
                  <a:cubicBezTo>
                    <a:pt x="125203" y="145"/>
                    <a:pt x="199567" y="22045"/>
                    <a:pt x="272602" y="64212"/>
                  </a:cubicBezTo>
                  <a:cubicBezTo>
                    <a:pt x="369981" y="120434"/>
                    <a:pt x="437340" y="196717"/>
                    <a:pt x="449953" y="257291"/>
                  </a:cubicBezTo>
                  <a:lnTo>
                    <a:pt x="447765" y="275328"/>
                  </a:lnTo>
                  <a:lnTo>
                    <a:pt x="433238" y="286241"/>
                  </a:lnTo>
                  <a:cubicBezTo>
                    <a:pt x="403856" y="295923"/>
                    <a:pt x="364229" y="295716"/>
                    <a:pt x="319775" y="286060"/>
                  </a:cubicBezTo>
                  <a:lnTo>
                    <a:pt x="318183" y="285568"/>
                  </a:lnTo>
                  <a:lnTo>
                    <a:pt x="339621" y="300081"/>
                  </a:lnTo>
                  <a:cubicBezTo>
                    <a:pt x="400239" y="348094"/>
                    <a:pt x="440493" y="402361"/>
                    <a:pt x="449953" y="447791"/>
                  </a:cubicBezTo>
                  <a:lnTo>
                    <a:pt x="447765" y="465828"/>
                  </a:lnTo>
                  <a:lnTo>
                    <a:pt x="433238" y="476741"/>
                  </a:lnTo>
                  <a:cubicBezTo>
                    <a:pt x="403856" y="486423"/>
                    <a:pt x="364229" y="486216"/>
                    <a:pt x="319775" y="476560"/>
                  </a:cubicBezTo>
                  <a:lnTo>
                    <a:pt x="318183" y="476068"/>
                  </a:lnTo>
                  <a:lnTo>
                    <a:pt x="339621" y="490581"/>
                  </a:lnTo>
                  <a:cubicBezTo>
                    <a:pt x="400239" y="538594"/>
                    <a:pt x="440493" y="592861"/>
                    <a:pt x="449953" y="638291"/>
                  </a:cubicBezTo>
                  <a:lnTo>
                    <a:pt x="447765" y="656328"/>
                  </a:lnTo>
                  <a:lnTo>
                    <a:pt x="433238" y="667241"/>
                  </a:lnTo>
                  <a:cubicBezTo>
                    <a:pt x="403856" y="676923"/>
                    <a:pt x="364229" y="676716"/>
                    <a:pt x="319775" y="667060"/>
                  </a:cubicBezTo>
                  <a:lnTo>
                    <a:pt x="318183" y="666568"/>
                  </a:lnTo>
                  <a:lnTo>
                    <a:pt x="339621" y="681081"/>
                  </a:lnTo>
                  <a:cubicBezTo>
                    <a:pt x="400239" y="729094"/>
                    <a:pt x="440493" y="783361"/>
                    <a:pt x="449953" y="828791"/>
                  </a:cubicBezTo>
                  <a:lnTo>
                    <a:pt x="447765" y="846828"/>
                  </a:lnTo>
                  <a:lnTo>
                    <a:pt x="433238" y="857741"/>
                  </a:lnTo>
                  <a:cubicBezTo>
                    <a:pt x="403856" y="867423"/>
                    <a:pt x="364229" y="867216"/>
                    <a:pt x="319775" y="857560"/>
                  </a:cubicBezTo>
                  <a:lnTo>
                    <a:pt x="305238" y="853068"/>
                  </a:lnTo>
                  <a:lnTo>
                    <a:pt x="339621" y="876344"/>
                  </a:lnTo>
                  <a:cubicBezTo>
                    <a:pt x="400239" y="924357"/>
                    <a:pt x="440493" y="978624"/>
                    <a:pt x="449953" y="1024054"/>
                  </a:cubicBezTo>
                  <a:lnTo>
                    <a:pt x="447765" y="1042091"/>
                  </a:lnTo>
                  <a:lnTo>
                    <a:pt x="433238" y="1053004"/>
                  </a:lnTo>
                  <a:cubicBezTo>
                    <a:pt x="374473" y="1072368"/>
                    <a:pt x="274730" y="1052175"/>
                    <a:pt x="177351" y="995953"/>
                  </a:cubicBezTo>
                  <a:cubicBezTo>
                    <a:pt x="79972" y="939731"/>
                    <a:pt x="12613" y="863448"/>
                    <a:pt x="0" y="802874"/>
                  </a:cubicBezTo>
                  <a:lnTo>
                    <a:pt x="2188" y="784837"/>
                  </a:lnTo>
                  <a:lnTo>
                    <a:pt x="16715" y="773924"/>
                  </a:lnTo>
                  <a:cubicBezTo>
                    <a:pt x="31406" y="769083"/>
                    <a:pt x="48658" y="766714"/>
                    <a:pt x="67795" y="766763"/>
                  </a:cubicBezTo>
                  <a:lnTo>
                    <a:pt x="147061" y="780185"/>
                  </a:lnTo>
                  <a:lnTo>
                    <a:pt x="110332" y="755321"/>
                  </a:lnTo>
                  <a:cubicBezTo>
                    <a:pt x="49714" y="707308"/>
                    <a:pt x="9460" y="653042"/>
                    <a:pt x="0" y="607611"/>
                  </a:cubicBezTo>
                  <a:lnTo>
                    <a:pt x="2188" y="589574"/>
                  </a:lnTo>
                  <a:lnTo>
                    <a:pt x="16715" y="578661"/>
                  </a:lnTo>
                  <a:cubicBezTo>
                    <a:pt x="31406" y="573820"/>
                    <a:pt x="48658" y="571451"/>
                    <a:pt x="67795" y="571500"/>
                  </a:cubicBezTo>
                  <a:lnTo>
                    <a:pt x="137679" y="583333"/>
                  </a:lnTo>
                  <a:lnTo>
                    <a:pt x="110332" y="564821"/>
                  </a:lnTo>
                  <a:cubicBezTo>
                    <a:pt x="49714" y="516808"/>
                    <a:pt x="9460" y="462542"/>
                    <a:pt x="0" y="417111"/>
                  </a:cubicBezTo>
                  <a:lnTo>
                    <a:pt x="2188" y="399074"/>
                  </a:lnTo>
                  <a:lnTo>
                    <a:pt x="16715" y="388161"/>
                  </a:lnTo>
                  <a:cubicBezTo>
                    <a:pt x="31406" y="383320"/>
                    <a:pt x="48658" y="380951"/>
                    <a:pt x="67795" y="381000"/>
                  </a:cubicBezTo>
                  <a:lnTo>
                    <a:pt x="137679" y="392833"/>
                  </a:lnTo>
                  <a:lnTo>
                    <a:pt x="110332" y="374321"/>
                  </a:lnTo>
                  <a:cubicBezTo>
                    <a:pt x="49714" y="326308"/>
                    <a:pt x="9460" y="272042"/>
                    <a:pt x="0" y="226611"/>
                  </a:cubicBezTo>
                  <a:lnTo>
                    <a:pt x="2188" y="208574"/>
                  </a:lnTo>
                  <a:lnTo>
                    <a:pt x="16715" y="197661"/>
                  </a:lnTo>
                  <a:cubicBezTo>
                    <a:pt x="31406" y="192820"/>
                    <a:pt x="48658" y="190451"/>
                    <a:pt x="67795" y="190500"/>
                  </a:cubicBezTo>
                  <a:lnTo>
                    <a:pt x="137679" y="202333"/>
                  </a:lnTo>
                  <a:lnTo>
                    <a:pt x="110332" y="183821"/>
                  </a:lnTo>
                  <a:cubicBezTo>
                    <a:pt x="49714" y="135808"/>
                    <a:pt x="9460" y="81542"/>
                    <a:pt x="0" y="36111"/>
                  </a:cubicBezTo>
                  <a:lnTo>
                    <a:pt x="2188" y="18074"/>
                  </a:lnTo>
                  <a:lnTo>
                    <a:pt x="16715" y="7161"/>
                  </a:lnTo>
                  <a:cubicBezTo>
                    <a:pt x="31406" y="2320"/>
                    <a:pt x="48658" y="-49"/>
                    <a:pt x="67795" y="0"/>
                  </a:cubicBezTo>
                  <a:close/>
                </a:path>
              </a:pathLst>
            </a:custGeom>
            <a:solidFill>
              <a:srgbClr val="339933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441" name="フリーフォーム: 図形 440">
              <a:extLst>
                <a:ext uri="{FF2B5EF4-FFF2-40B4-BE49-F238E27FC236}">
                  <a16:creationId xmlns:a16="http://schemas.microsoft.com/office/drawing/2014/main" id="{C5E33CE7-9B27-4726-8411-6E7C16383D0A}"/>
                </a:ext>
              </a:extLst>
            </p:cNvPr>
            <p:cNvSpPr/>
            <p:nvPr/>
          </p:nvSpPr>
          <p:spPr>
            <a:xfrm rot="16809473">
              <a:off x="3820308" y="4452308"/>
              <a:ext cx="259196" cy="482564"/>
            </a:xfrm>
            <a:custGeom>
              <a:avLst/>
              <a:gdLst>
                <a:gd name="connsiteX0" fmla="*/ 846978 w 914772"/>
                <a:gd name="connsiteY0" fmla="*/ 0 h 1060165"/>
                <a:gd name="connsiteX1" fmla="*/ 898057 w 914772"/>
                <a:gd name="connsiteY1" fmla="*/ 7161 h 1060165"/>
                <a:gd name="connsiteX2" fmla="*/ 912584 w 914772"/>
                <a:gd name="connsiteY2" fmla="*/ 18074 h 1060165"/>
                <a:gd name="connsiteX3" fmla="*/ 914772 w 914772"/>
                <a:gd name="connsiteY3" fmla="*/ 36111 h 1060165"/>
                <a:gd name="connsiteX4" fmla="*/ 804440 w 914772"/>
                <a:gd name="connsiteY4" fmla="*/ 183821 h 1060165"/>
                <a:gd name="connsiteX5" fmla="*/ 777094 w 914772"/>
                <a:gd name="connsiteY5" fmla="*/ 202334 h 1060165"/>
                <a:gd name="connsiteX6" fmla="*/ 846978 w 914772"/>
                <a:gd name="connsiteY6" fmla="*/ 190500 h 1060165"/>
                <a:gd name="connsiteX7" fmla="*/ 898057 w 914772"/>
                <a:gd name="connsiteY7" fmla="*/ 197661 h 1060165"/>
                <a:gd name="connsiteX8" fmla="*/ 912584 w 914772"/>
                <a:gd name="connsiteY8" fmla="*/ 208574 h 1060165"/>
                <a:gd name="connsiteX9" fmla="*/ 914772 w 914772"/>
                <a:gd name="connsiteY9" fmla="*/ 226611 h 1060165"/>
                <a:gd name="connsiteX10" fmla="*/ 804440 w 914772"/>
                <a:gd name="connsiteY10" fmla="*/ 374321 h 1060165"/>
                <a:gd name="connsiteX11" fmla="*/ 777094 w 914772"/>
                <a:gd name="connsiteY11" fmla="*/ 392834 h 1060165"/>
                <a:gd name="connsiteX12" fmla="*/ 846978 w 914772"/>
                <a:gd name="connsiteY12" fmla="*/ 381000 h 1060165"/>
                <a:gd name="connsiteX13" fmla="*/ 898057 w 914772"/>
                <a:gd name="connsiteY13" fmla="*/ 388161 h 1060165"/>
                <a:gd name="connsiteX14" fmla="*/ 912584 w 914772"/>
                <a:gd name="connsiteY14" fmla="*/ 399074 h 1060165"/>
                <a:gd name="connsiteX15" fmla="*/ 914772 w 914772"/>
                <a:gd name="connsiteY15" fmla="*/ 417111 h 1060165"/>
                <a:gd name="connsiteX16" fmla="*/ 804440 w 914772"/>
                <a:gd name="connsiteY16" fmla="*/ 564821 h 1060165"/>
                <a:gd name="connsiteX17" fmla="*/ 777094 w 914772"/>
                <a:gd name="connsiteY17" fmla="*/ 583334 h 1060165"/>
                <a:gd name="connsiteX18" fmla="*/ 846978 w 914772"/>
                <a:gd name="connsiteY18" fmla="*/ 571500 h 1060165"/>
                <a:gd name="connsiteX19" fmla="*/ 898057 w 914772"/>
                <a:gd name="connsiteY19" fmla="*/ 578661 h 1060165"/>
                <a:gd name="connsiteX20" fmla="*/ 912584 w 914772"/>
                <a:gd name="connsiteY20" fmla="*/ 589574 h 1060165"/>
                <a:gd name="connsiteX21" fmla="*/ 914772 w 914772"/>
                <a:gd name="connsiteY21" fmla="*/ 607611 h 1060165"/>
                <a:gd name="connsiteX22" fmla="*/ 804440 w 914772"/>
                <a:gd name="connsiteY22" fmla="*/ 755321 h 1060165"/>
                <a:gd name="connsiteX23" fmla="*/ 767711 w 914772"/>
                <a:gd name="connsiteY23" fmla="*/ 780185 h 1060165"/>
                <a:gd name="connsiteX24" fmla="*/ 846978 w 914772"/>
                <a:gd name="connsiteY24" fmla="*/ 766763 h 1060165"/>
                <a:gd name="connsiteX25" fmla="*/ 898057 w 914772"/>
                <a:gd name="connsiteY25" fmla="*/ 773924 h 1060165"/>
                <a:gd name="connsiteX26" fmla="*/ 912584 w 914772"/>
                <a:gd name="connsiteY26" fmla="*/ 784837 h 1060165"/>
                <a:gd name="connsiteX27" fmla="*/ 914772 w 914772"/>
                <a:gd name="connsiteY27" fmla="*/ 802874 h 1060165"/>
                <a:gd name="connsiteX28" fmla="*/ 737421 w 914772"/>
                <a:gd name="connsiteY28" fmla="*/ 995953 h 1060165"/>
                <a:gd name="connsiteX29" fmla="*/ 481534 w 914772"/>
                <a:gd name="connsiteY29" fmla="*/ 1053004 h 1060165"/>
                <a:gd name="connsiteX30" fmla="*/ 467007 w 914772"/>
                <a:gd name="connsiteY30" fmla="*/ 1042091 h 1060165"/>
                <a:gd name="connsiteX31" fmla="*/ 464819 w 914772"/>
                <a:gd name="connsiteY31" fmla="*/ 1024054 h 1060165"/>
                <a:gd name="connsiteX32" fmla="*/ 575151 w 914772"/>
                <a:gd name="connsiteY32" fmla="*/ 876344 h 1060165"/>
                <a:gd name="connsiteX33" fmla="*/ 609534 w 914772"/>
                <a:gd name="connsiteY33" fmla="*/ 853068 h 1060165"/>
                <a:gd name="connsiteX34" fmla="*/ 594997 w 914772"/>
                <a:gd name="connsiteY34" fmla="*/ 857560 h 1060165"/>
                <a:gd name="connsiteX35" fmla="*/ 481534 w 914772"/>
                <a:gd name="connsiteY35" fmla="*/ 857741 h 1060165"/>
                <a:gd name="connsiteX36" fmla="*/ 467007 w 914772"/>
                <a:gd name="connsiteY36" fmla="*/ 846828 h 1060165"/>
                <a:gd name="connsiteX37" fmla="*/ 464819 w 914772"/>
                <a:gd name="connsiteY37" fmla="*/ 828791 h 1060165"/>
                <a:gd name="connsiteX38" fmla="*/ 575151 w 914772"/>
                <a:gd name="connsiteY38" fmla="*/ 681081 h 1060165"/>
                <a:gd name="connsiteX39" fmla="*/ 596589 w 914772"/>
                <a:gd name="connsiteY39" fmla="*/ 666568 h 1060165"/>
                <a:gd name="connsiteX40" fmla="*/ 594997 w 914772"/>
                <a:gd name="connsiteY40" fmla="*/ 667060 h 1060165"/>
                <a:gd name="connsiteX41" fmla="*/ 481534 w 914772"/>
                <a:gd name="connsiteY41" fmla="*/ 667241 h 1060165"/>
                <a:gd name="connsiteX42" fmla="*/ 467007 w 914772"/>
                <a:gd name="connsiteY42" fmla="*/ 656328 h 1060165"/>
                <a:gd name="connsiteX43" fmla="*/ 464819 w 914772"/>
                <a:gd name="connsiteY43" fmla="*/ 638291 h 1060165"/>
                <a:gd name="connsiteX44" fmla="*/ 575151 w 914772"/>
                <a:gd name="connsiteY44" fmla="*/ 490581 h 1060165"/>
                <a:gd name="connsiteX45" fmla="*/ 596589 w 914772"/>
                <a:gd name="connsiteY45" fmla="*/ 476068 h 1060165"/>
                <a:gd name="connsiteX46" fmla="*/ 594997 w 914772"/>
                <a:gd name="connsiteY46" fmla="*/ 476560 h 1060165"/>
                <a:gd name="connsiteX47" fmla="*/ 481534 w 914772"/>
                <a:gd name="connsiteY47" fmla="*/ 476741 h 1060165"/>
                <a:gd name="connsiteX48" fmla="*/ 467007 w 914772"/>
                <a:gd name="connsiteY48" fmla="*/ 465828 h 1060165"/>
                <a:gd name="connsiteX49" fmla="*/ 464819 w 914772"/>
                <a:gd name="connsiteY49" fmla="*/ 447791 h 1060165"/>
                <a:gd name="connsiteX50" fmla="*/ 575151 w 914772"/>
                <a:gd name="connsiteY50" fmla="*/ 300081 h 1060165"/>
                <a:gd name="connsiteX51" fmla="*/ 596589 w 914772"/>
                <a:gd name="connsiteY51" fmla="*/ 285568 h 1060165"/>
                <a:gd name="connsiteX52" fmla="*/ 594997 w 914772"/>
                <a:gd name="connsiteY52" fmla="*/ 286060 h 1060165"/>
                <a:gd name="connsiteX53" fmla="*/ 481534 w 914772"/>
                <a:gd name="connsiteY53" fmla="*/ 286241 h 1060165"/>
                <a:gd name="connsiteX54" fmla="*/ 467007 w 914772"/>
                <a:gd name="connsiteY54" fmla="*/ 275328 h 1060165"/>
                <a:gd name="connsiteX55" fmla="*/ 464819 w 914772"/>
                <a:gd name="connsiteY55" fmla="*/ 257291 h 1060165"/>
                <a:gd name="connsiteX56" fmla="*/ 642170 w 914772"/>
                <a:gd name="connsiteY56" fmla="*/ 64212 h 1060165"/>
                <a:gd name="connsiteX57" fmla="*/ 846978 w 914772"/>
                <a:gd name="connsiteY57" fmla="*/ 0 h 1060165"/>
                <a:gd name="connsiteX58" fmla="*/ 67795 w 914772"/>
                <a:gd name="connsiteY58" fmla="*/ 0 h 1060165"/>
                <a:gd name="connsiteX59" fmla="*/ 272602 w 914772"/>
                <a:gd name="connsiteY59" fmla="*/ 64212 h 1060165"/>
                <a:gd name="connsiteX60" fmla="*/ 449953 w 914772"/>
                <a:gd name="connsiteY60" fmla="*/ 257291 h 1060165"/>
                <a:gd name="connsiteX61" fmla="*/ 447765 w 914772"/>
                <a:gd name="connsiteY61" fmla="*/ 275328 h 1060165"/>
                <a:gd name="connsiteX62" fmla="*/ 433238 w 914772"/>
                <a:gd name="connsiteY62" fmla="*/ 286241 h 1060165"/>
                <a:gd name="connsiteX63" fmla="*/ 319775 w 914772"/>
                <a:gd name="connsiteY63" fmla="*/ 286060 h 1060165"/>
                <a:gd name="connsiteX64" fmla="*/ 318183 w 914772"/>
                <a:gd name="connsiteY64" fmla="*/ 285568 h 1060165"/>
                <a:gd name="connsiteX65" fmla="*/ 339621 w 914772"/>
                <a:gd name="connsiteY65" fmla="*/ 300081 h 1060165"/>
                <a:gd name="connsiteX66" fmla="*/ 449953 w 914772"/>
                <a:gd name="connsiteY66" fmla="*/ 447791 h 1060165"/>
                <a:gd name="connsiteX67" fmla="*/ 447765 w 914772"/>
                <a:gd name="connsiteY67" fmla="*/ 465828 h 1060165"/>
                <a:gd name="connsiteX68" fmla="*/ 433238 w 914772"/>
                <a:gd name="connsiteY68" fmla="*/ 476741 h 1060165"/>
                <a:gd name="connsiteX69" fmla="*/ 319775 w 914772"/>
                <a:gd name="connsiteY69" fmla="*/ 476560 h 1060165"/>
                <a:gd name="connsiteX70" fmla="*/ 318183 w 914772"/>
                <a:gd name="connsiteY70" fmla="*/ 476068 h 1060165"/>
                <a:gd name="connsiteX71" fmla="*/ 339621 w 914772"/>
                <a:gd name="connsiteY71" fmla="*/ 490581 h 1060165"/>
                <a:gd name="connsiteX72" fmla="*/ 449953 w 914772"/>
                <a:gd name="connsiteY72" fmla="*/ 638291 h 1060165"/>
                <a:gd name="connsiteX73" fmla="*/ 447765 w 914772"/>
                <a:gd name="connsiteY73" fmla="*/ 656328 h 1060165"/>
                <a:gd name="connsiteX74" fmla="*/ 433238 w 914772"/>
                <a:gd name="connsiteY74" fmla="*/ 667241 h 1060165"/>
                <a:gd name="connsiteX75" fmla="*/ 319775 w 914772"/>
                <a:gd name="connsiteY75" fmla="*/ 667060 h 1060165"/>
                <a:gd name="connsiteX76" fmla="*/ 318183 w 914772"/>
                <a:gd name="connsiteY76" fmla="*/ 666568 h 1060165"/>
                <a:gd name="connsiteX77" fmla="*/ 339621 w 914772"/>
                <a:gd name="connsiteY77" fmla="*/ 681081 h 1060165"/>
                <a:gd name="connsiteX78" fmla="*/ 449953 w 914772"/>
                <a:gd name="connsiteY78" fmla="*/ 828791 h 1060165"/>
                <a:gd name="connsiteX79" fmla="*/ 447765 w 914772"/>
                <a:gd name="connsiteY79" fmla="*/ 846828 h 1060165"/>
                <a:gd name="connsiteX80" fmla="*/ 433238 w 914772"/>
                <a:gd name="connsiteY80" fmla="*/ 857741 h 1060165"/>
                <a:gd name="connsiteX81" fmla="*/ 319775 w 914772"/>
                <a:gd name="connsiteY81" fmla="*/ 857560 h 1060165"/>
                <a:gd name="connsiteX82" fmla="*/ 305238 w 914772"/>
                <a:gd name="connsiteY82" fmla="*/ 853068 h 1060165"/>
                <a:gd name="connsiteX83" fmla="*/ 339621 w 914772"/>
                <a:gd name="connsiteY83" fmla="*/ 876344 h 1060165"/>
                <a:gd name="connsiteX84" fmla="*/ 449953 w 914772"/>
                <a:gd name="connsiteY84" fmla="*/ 1024054 h 1060165"/>
                <a:gd name="connsiteX85" fmla="*/ 447765 w 914772"/>
                <a:gd name="connsiteY85" fmla="*/ 1042091 h 1060165"/>
                <a:gd name="connsiteX86" fmla="*/ 433238 w 914772"/>
                <a:gd name="connsiteY86" fmla="*/ 1053004 h 1060165"/>
                <a:gd name="connsiteX87" fmla="*/ 177351 w 914772"/>
                <a:gd name="connsiteY87" fmla="*/ 995953 h 1060165"/>
                <a:gd name="connsiteX88" fmla="*/ 0 w 914772"/>
                <a:gd name="connsiteY88" fmla="*/ 802874 h 1060165"/>
                <a:gd name="connsiteX89" fmla="*/ 2188 w 914772"/>
                <a:gd name="connsiteY89" fmla="*/ 784837 h 1060165"/>
                <a:gd name="connsiteX90" fmla="*/ 16715 w 914772"/>
                <a:gd name="connsiteY90" fmla="*/ 773924 h 1060165"/>
                <a:gd name="connsiteX91" fmla="*/ 67795 w 914772"/>
                <a:gd name="connsiteY91" fmla="*/ 766763 h 1060165"/>
                <a:gd name="connsiteX92" fmla="*/ 147061 w 914772"/>
                <a:gd name="connsiteY92" fmla="*/ 780185 h 1060165"/>
                <a:gd name="connsiteX93" fmla="*/ 110332 w 914772"/>
                <a:gd name="connsiteY93" fmla="*/ 755321 h 1060165"/>
                <a:gd name="connsiteX94" fmla="*/ 0 w 914772"/>
                <a:gd name="connsiteY94" fmla="*/ 607611 h 1060165"/>
                <a:gd name="connsiteX95" fmla="*/ 2188 w 914772"/>
                <a:gd name="connsiteY95" fmla="*/ 589574 h 1060165"/>
                <a:gd name="connsiteX96" fmla="*/ 16715 w 914772"/>
                <a:gd name="connsiteY96" fmla="*/ 578661 h 1060165"/>
                <a:gd name="connsiteX97" fmla="*/ 67795 w 914772"/>
                <a:gd name="connsiteY97" fmla="*/ 571500 h 1060165"/>
                <a:gd name="connsiteX98" fmla="*/ 137679 w 914772"/>
                <a:gd name="connsiteY98" fmla="*/ 583333 h 1060165"/>
                <a:gd name="connsiteX99" fmla="*/ 110332 w 914772"/>
                <a:gd name="connsiteY99" fmla="*/ 564821 h 1060165"/>
                <a:gd name="connsiteX100" fmla="*/ 0 w 914772"/>
                <a:gd name="connsiteY100" fmla="*/ 417111 h 1060165"/>
                <a:gd name="connsiteX101" fmla="*/ 2188 w 914772"/>
                <a:gd name="connsiteY101" fmla="*/ 399074 h 1060165"/>
                <a:gd name="connsiteX102" fmla="*/ 16715 w 914772"/>
                <a:gd name="connsiteY102" fmla="*/ 388161 h 1060165"/>
                <a:gd name="connsiteX103" fmla="*/ 67795 w 914772"/>
                <a:gd name="connsiteY103" fmla="*/ 381000 h 1060165"/>
                <a:gd name="connsiteX104" fmla="*/ 137679 w 914772"/>
                <a:gd name="connsiteY104" fmla="*/ 392833 h 1060165"/>
                <a:gd name="connsiteX105" fmla="*/ 110332 w 914772"/>
                <a:gd name="connsiteY105" fmla="*/ 374321 h 1060165"/>
                <a:gd name="connsiteX106" fmla="*/ 0 w 914772"/>
                <a:gd name="connsiteY106" fmla="*/ 226611 h 1060165"/>
                <a:gd name="connsiteX107" fmla="*/ 2188 w 914772"/>
                <a:gd name="connsiteY107" fmla="*/ 208574 h 1060165"/>
                <a:gd name="connsiteX108" fmla="*/ 16715 w 914772"/>
                <a:gd name="connsiteY108" fmla="*/ 197661 h 1060165"/>
                <a:gd name="connsiteX109" fmla="*/ 67795 w 914772"/>
                <a:gd name="connsiteY109" fmla="*/ 190500 h 1060165"/>
                <a:gd name="connsiteX110" fmla="*/ 137679 w 914772"/>
                <a:gd name="connsiteY110" fmla="*/ 202333 h 1060165"/>
                <a:gd name="connsiteX111" fmla="*/ 110332 w 914772"/>
                <a:gd name="connsiteY111" fmla="*/ 183821 h 1060165"/>
                <a:gd name="connsiteX112" fmla="*/ 0 w 914772"/>
                <a:gd name="connsiteY112" fmla="*/ 36111 h 1060165"/>
                <a:gd name="connsiteX113" fmla="*/ 2188 w 914772"/>
                <a:gd name="connsiteY113" fmla="*/ 18074 h 1060165"/>
                <a:gd name="connsiteX114" fmla="*/ 16715 w 914772"/>
                <a:gd name="connsiteY114" fmla="*/ 7161 h 1060165"/>
                <a:gd name="connsiteX115" fmla="*/ 67795 w 914772"/>
                <a:gd name="connsiteY115" fmla="*/ 0 h 106016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  <a:cxn ang="0">
                  <a:pos x="connsiteX55" y="connsiteY55"/>
                </a:cxn>
                <a:cxn ang="0">
                  <a:pos x="connsiteX56" y="connsiteY56"/>
                </a:cxn>
                <a:cxn ang="0">
                  <a:pos x="connsiteX57" y="connsiteY57"/>
                </a:cxn>
                <a:cxn ang="0">
                  <a:pos x="connsiteX58" y="connsiteY58"/>
                </a:cxn>
                <a:cxn ang="0">
                  <a:pos x="connsiteX59" y="connsiteY59"/>
                </a:cxn>
                <a:cxn ang="0">
                  <a:pos x="connsiteX60" y="connsiteY60"/>
                </a:cxn>
                <a:cxn ang="0">
                  <a:pos x="connsiteX61" y="connsiteY61"/>
                </a:cxn>
                <a:cxn ang="0">
                  <a:pos x="connsiteX62" y="connsiteY62"/>
                </a:cxn>
                <a:cxn ang="0">
                  <a:pos x="connsiteX63" y="connsiteY63"/>
                </a:cxn>
                <a:cxn ang="0">
                  <a:pos x="connsiteX64" y="connsiteY64"/>
                </a:cxn>
                <a:cxn ang="0">
                  <a:pos x="connsiteX65" y="connsiteY65"/>
                </a:cxn>
                <a:cxn ang="0">
                  <a:pos x="connsiteX66" y="connsiteY66"/>
                </a:cxn>
                <a:cxn ang="0">
                  <a:pos x="connsiteX67" y="connsiteY67"/>
                </a:cxn>
                <a:cxn ang="0">
                  <a:pos x="connsiteX68" y="connsiteY68"/>
                </a:cxn>
                <a:cxn ang="0">
                  <a:pos x="connsiteX69" y="connsiteY69"/>
                </a:cxn>
                <a:cxn ang="0">
                  <a:pos x="connsiteX70" y="connsiteY70"/>
                </a:cxn>
                <a:cxn ang="0">
                  <a:pos x="connsiteX71" y="connsiteY71"/>
                </a:cxn>
                <a:cxn ang="0">
                  <a:pos x="connsiteX72" y="connsiteY72"/>
                </a:cxn>
                <a:cxn ang="0">
                  <a:pos x="connsiteX73" y="connsiteY73"/>
                </a:cxn>
                <a:cxn ang="0">
                  <a:pos x="connsiteX74" y="connsiteY74"/>
                </a:cxn>
                <a:cxn ang="0">
                  <a:pos x="connsiteX75" y="connsiteY75"/>
                </a:cxn>
                <a:cxn ang="0">
                  <a:pos x="connsiteX76" y="connsiteY76"/>
                </a:cxn>
                <a:cxn ang="0">
                  <a:pos x="connsiteX77" y="connsiteY77"/>
                </a:cxn>
                <a:cxn ang="0">
                  <a:pos x="connsiteX78" y="connsiteY78"/>
                </a:cxn>
                <a:cxn ang="0">
                  <a:pos x="connsiteX79" y="connsiteY79"/>
                </a:cxn>
                <a:cxn ang="0">
                  <a:pos x="connsiteX80" y="connsiteY80"/>
                </a:cxn>
                <a:cxn ang="0">
                  <a:pos x="connsiteX81" y="connsiteY81"/>
                </a:cxn>
                <a:cxn ang="0">
                  <a:pos x="connsiteX82" y="connsiteY82"/>
                </a:cxn>
                <a:cxn ang="0">
                  <a:pos x="connsiteX83" y="connsiteY83"/>
                </a:cxn>
                <a:cxn ang="0">
                  <a:pos x="connsiteX84" y="connsiteY84"/>
                </a:cxn>
                <a:cxn ang="0">
                  <a:pos x="connsiteX85" y="connsiteY85"/>
                </a:cxn>
                <a:cxn ang="0">
                  <a:pos x="connsiteX86" y="connsiteY86"/>
                </a:cxn>
                <a:cxn ang="0">
                  <a:pos x="connsiteX87" y="connsiteY87"/>
                </a:cxn>
                <a:cxn ang="0">
                  <a:pos x="connsiteX88" y="connsiteY88"/>
                </a:cxn>
                <a:cxn ang="0">
                  <a:pos x="connsiteX89" y="connsiteY89"/>
                </a:cxn>
                <a:cxn ang="0">
                  <a:pos x="connsiteX90" y="connsiteY90"/>
                </a:cxn>
                <a:cxn ang="0">
                  <a:pos x="connsiteX91" y="connsiteY91"/>
                </a:cxn>
                <a:cxn ang="0">
                  <a:pos x="connsiteX92" y="connsiteY92"/>
                </a:cxn>
                <a:cxn ang="0">
                  <a:pos x="connsiteX93" y="connsiteY93"/>
                </a:cxn>
                <a:cxn ang="0">
                  <a:pos x="connsiteX94" y="connsiteY94"/>
                </a:cxn>
                <a:cxn ang="0">
                  <a:pos x="connsiteX95" y="connsiteY95"/>
                </a:cxn>
                <a:cxn ang="0">
                  <a:pos x="connsiteX96" y="connsiteY96"/>
                </a:cxn>
                <a:cxn ang="0">
                  <a:pos x="connsiteX97" y="connsiteY97"/>
                </a:cxn>
                <a:cxn ang="0">
                  <a:pos x="connsiteX98" y="connsiteY98"/>
                </a:cxn>
                <a:cxn ang="0">
                  <a:pos x="connsiteX99" y="connsiteY99"/>
                </a:cxn>
                <a:cxn ang="0">
                  <a:pos x="connsiteX100" y="connsiteY100"/>
                </a:cxn>
                <a:cxn ang="0">
                  <a:pos x="connsiteX101" y="connsiteY101"/>
                </a:cxn>
                <a:cxn ang="0">
                  <a:pos x="connsiteX102" y="connsiteY102"/>
                </a:cxn>
                <a:cxn ang="0">
                  <a:pos x="connsiteX103" y="connsiteY103"/>
                </a:cxn>
                <a:cxn ang="0">
                  <a:pos x="connsiteX104" y="connsiteY104"/>
                </a:cxn>
                <a:cxn ang="0">
                  <a:pos x="connsiteX105" y="connsiteY105"/>
                </a:cxn>
                <a:cxn ang="0">
                  <a:pos x="connsiteX106" y="connsiteY106"/>
                </a:cxn>
                <a:cxn ang="0">
                  <a:pos x="connsiteX107" y="connsiteY107"/>
                </a:cxn>
                <a:cxn ang="0">
                  <a:pos x="connsiteX108" y="connsiteY108"/>
                </a:cxn>
                <a:cxn ang="0">
                  <a:pos x="connsiteX109" y="connsiteY109"/>
                </a:cxn>
                <a:cxn ang="0">
                  <a:pos x="connsiteX110" y="connsiteY110"/>
                </a:cxn>
                <a:cxn ang="0">
                  <a:pos x="connsiteX111" y="connsiteY111"/>
                </a:cxn>
                <a:cxn ang="0">
                  <a:pos x="connsiteX112" y="connsiteY112"/>
                </a:cxn>
                <a:cxn ang="0">
                  <a:pos x="connsiteX113" y="connsiteY113"/>
                </a:cxn>
                <a:cxn ang="0">
                  <a:pos x="connsiteX114" y="connsiteY114"/>
                </a:cxn>
                <a:cxn ang="0">
                  <a:pos x="connsiteX115" y="connsiteY115"/>
                </a:cxn>
              </a:cxnLst>
              <a:rect l="l" t="t" r="r" b="b"/>
              <a:pathLst>
                <a:path w="914772" h="1060165">
                  <a:moveTo>
                    <a:pt x="846978" y="0"/>
                  </a:moveTo>
                  <a:cubicBezTo>
                    <a:pt x="866114" y="-49"/>
                    <a:pt x="883366" y="2320"/>
                    <a:pt x="898057" y="7161"/>
                  </a:cubicBezTo>
                  <a:lnTo>
                    <a:pt x="912584" y="18074"/>
                  </a:lnTo>
                  <a:lnTo>
                    <a:pt x="914772" y="36111"/>
                  </a:lnTo>
                  <a:cubicBezTo>
                    <a:pt x="905312" y="81542"/>
                    <a:pt x="865058" y="135808"/>
                    <a:pt x="804440" y="183821"/>
                  </a:cubicBezTo>
                  <a:lnTo>
                    <a:pt x="777094" y="202334"/>
                  </a:lnTo>
                  <a:lnTo>
                    <a:pt x="846978" y="190500"/>
                  </a:lnTo>
                  <a:cubicBezTo>
                    <a:pt x="866114" y="190451"/>
                    <a:pt x="883366" y="192820"/>
                    <a:pt x="898057" y="197661"/>
                  </a:cubicBezTo>
                  <a:lnTo>
                    <a:pt x="912584" y="208574"/>
                  </a:lnTo>
                  <a:lnTo>
                    <a:pt x="914772" y="226611"/>
                  </a:lnTo>
                  <a:cubicBezTo>
                    <a:pt x="905312" y="272042"/>
                    <a:pt x="865058" y="326308"/>
                    <a:pt x="804440" y="374321"/>
                  </a:cubicBezTo>
                  <a:lnTo>
                    <a:pt x="777094" y="392834"/>
                  </a:lnTo>
                  <a:lnTo>
                    <a:pt x="846978" y="381000"/>
                  </a:lnTo>
                  <a:cubicBezTo>
                    <a:pt x="866114" y="380951"/>
                    <a:pt x="883366" y="383320"/>
                    <a:pt x="898057" y="388161"/>
                  </a:cubicBezTo>
                  <a:lnTo>
                    <a:pt x="912584" y="399074"/>
                  </a:lnTo>
                  <a:lnTo>
                    <a:pt x="914772" y="417111"/>
                  </a:lnTo>
                  <a:cubicBezTo>
                    <a:pt x="905312" y="462542"/>
                    <a:pt x="865058" y="516808"/>
                    <a:pt x="804440" y="564821"/>
                  </a:cubicBezTo>
                  <a:lnTo>
                    <a:pt x="777094" y="583334"/>
                  </a:lnTo>
                  <a:lnTo>
                    <a:pt x="846978" y="571500"/>
                  </a:lnTo>
                  <a:cubicBezTo>
                    <a:pt x="866114" y="571451"/>
                    <a:pt x="883366" y="573820"/>
                    <a:pt x="898057" y="578661"/>
                  </a:cubicBezTo>
                  <a:lnTo>
                    <a:pt x="912584" y="589574"/>
                  </a:lnTo>
                  <a:lnTo>
                    <a:pt x="914772" y="607611"/>
                  </a:lnTo>
                  <a:cubicBezTo>
                    <a:pt x="905312" y="653042"/>
                    <a:pt x="865058" y="707308"/>
                    <a:pt x="804440" y="755321"/>
                  </a:cubicBezTo>
                  <a:lnTo>
                    <a:pt x="767711" y="780185"/>
                  </a:lnTo>
                  <a:lnTo>
                    <a:pt x="846978" y="766763"/>
                  </a:lnTo>
                  <a:cubicBezTo>
                    <a:pt x="866114" y="766714"/>
                    <a:pt x="883366" y="769083"/>
                    <a:pt x="898057" y="773924"/>
                  </a:cubicBezTo>
                  <a:lnTo>
                    <a:pt x="912584" y="784837"/>
                  </a:lnTo>
                  <a:lnTo>
                    <a:pt x="914772" y="802874"/>
                  </a:lnTo>
                  <a:cubicBezTo>
                    <a:pt x="902159" y="863448"/>
                    <a:pt x="834800" y="939731"/>
                    <a:pt x="737421" y="995953"/>
                  </a:cubicBezTo>
                  <a:cubicBezTo>
                    <a:pt x="640042" y="1052175"/>
                    <a:pt x="540299" y="1072368"/>
                    <a:pt x="481534" y="1053004"/>
                  </a:cubicBezTo>
                  <a:lnTo>
                    <a:pt x="467007" y="1042091"/>
                  </a:lnTo>
                  <a:lnTo>
                    <a:pt x="464819" y="1024054"/>
                  </a:lnTo>
                  <a:cubicBezTo>
                    <a:pt x="474279" y="978624"/>
                    <a:pt x="514533" y="924357"/>
                    <a:pt x="575151" y="876344"/>
                  </a:cubicBezTo>
                  <a:lnTo>
                    <a:pt x="609534" y="853068"/>
                  </a:lnTo>
                  <a:lnTo>
                    <a:pt x="594997" y="857560"/>
                  </a:lnTo>
                  <a:cubicBezTo>
                    <a:pt x="550544" y="867216"/>
                    <a:pt x="510917" y="867423"/>
                    <a:pt x="481534" y="857741"/>
                  </a:cubicBezTo>
                  <a:lnTo>
                    <a:pt x="467007" y="846828"/>
                  </a:lnTo>
                  <a:lnTo>
                    <a:pt x="464819" y="828791"/>
                  </a:lnTo>
                  <a:cubicBezTo>
                    <a:pt x="474279" y="783361"/>
                    <a:pt x="514533" y="729094"/>
                    <a:pt x="575151" y="681081"/>
                  </a:cubicBezTo>
                  <a:lnTo>
                    <a:pt x="596589" y="666568"/>
                  </a:lnTo>
                  <a:lnTo>
                    <a:pt x="594997" y="667060"/>
                  </a:lnTo>
                  <a:cubicBezTo>
                    <a:pt x="550544" y="676716"/>
                    <a:pt x="510917" y="676923"/>
                    <a:pt x="481534" y="667241"/>
                  </a:cubicBezTo>
                  <a:lnTo>
                    <a:pt x="467007" y="656328"/>
                  </a:lnTo>
                  <a:lnTo>
                    <a:pt x="464819" y="638291"/>
                  </a:lnTo>
                  <a:cubicBezTo>
                    <a:pt x="474279" y="592861"/>
                    <a:pt x="514533" y="538594"/>
                    <a:pt x="575151" y="490581"/>
                  </a:cubicBezTo>
                  <a:lnTo>
                    <a:pt x="596589" y="476068"/>
                  </a:lnTo>
                  <a:lnTo>
                    <a:pt x="594997" y="476560"/>
                  </a:lnTo>
                  <a:cubicBezTo>
                    <a:pt x="550544" y="486216"/>
                    <a:pt x="510917" y="486423"/>
                    <a:pt x="481534" y="476741"/>
                  </a:cubicBezTo>
                  <a:lnTo>
                    <a:pt x="467007" y="465828"/>
                  </a:lnTo>
                  <a:lnTo>
                    <a:pt x="464819" y="447791"/>
                  </a:lnTo>
                  <a:cubicBezTo>
                    <a:pt x="474279" y="402361"/>
                    <a:pt x="514533" y="348094"/>
                    <a:pt x="575151" y="300081"/>
                  </a:cubicBezTo>
                  <a:lnTo>
                    <a:pt x="596589" y="285568"/>
                  </a:lnTo>
                  <a:lnTo>
                    <a:pt x="594997" y="286060"/>
                  </a:lnTo>
                  <a:cubicBezTo>
                    <a:pt x="550544" y="295716"/>
                    <a:pt x="510917" y="295923"/>
                    <a:pt x="481534" y="286241"/>
                  </a:cubicBezTo>
                  <a:lnTo>
                    <a:pt x="467007" y="275328"/>
                  </a:lnTo>
                  <a:lnTo>
                    <a:pt x="464819" y="257291"/>
                  </a:lnTo>
                  <a:cubicBezTo>
                    <a:pt x="477432" y="196717"/>
                    <a:pt x="544791" y="120434"/>
                    <a:pt x="642170" y="64212"/>
                  </a:cubicBezTo>
                  <a:cubicBezTo>
                    <a:pt x="715205" y="22045"/>
                    <a:pt x="789569" y="145"/>
                    <a:pt x="846978" y="0"/>
                  </a:cubicBezTo>
                  <a:close/>
                  <a:moveTo>
                    <a:pt x="67795" y="0"/>
                  </a:moveTo>
                  <a:cubicBezTo>
                    <a:pt x="125203" y="145"/>
                    <a:pt x="199567" y="22045"/>
                    <a:pt x="272602" y="64212"/>
                  </a:cubicBezTo>
                  <a:cubicBezTo>
                    <a:pt x="369981" y="120434"/>
                    <a:pt x="437340" y="196717"/>
                    <a:pt x="449953" y="257291"/>
                  </a:cubicBezTo>
                  <a:lnTo>
                    <a:pt x="447765" y="275328"/>
                  </a:lnTo>
                  <a:lnTo>
                    <a:pt x="433238" y="286241"/>
                  </a:lnTo>
                  <a:cubicBezTo>
                    <a:pt x="403856" y="295923"/>
                    <a:pt x="364229" y="295716"/>
                    <a:pt x="319775" y="286060"/>
                  </a:cubicBezTo>
                  <a:lnTo>
                    <a:pt x="318183" y="285568"/>
                  </a:lnTo>
                  <a:lnTo>
                    <a:pt x="339621" y="300081"/>
                  </a:lnTo>
                  <a:cubicBezTo>
                    <a:pt x="400239" y="348094"/>
                    <a:pt x="440493" y="402361"/>
                    <a:pt x="449953" y="447791"/>
                  </a:cubicBezTo>
                  <a:lnTo>
                    <a:pt x="447765" y="465828"/>
                  </a:lnTo>
                  <a:lnTo>
                    <a:pt x="433238" y="476741"/>
                  </a:lnTo>
                  <a:cubicBezTo>
                    <a:pt x="403856" y="486423"/>
                    <a:pt x="364229" y="486216"/>
                    <a:pt x="319775" y="476560"/>
                  </a:cubicBezTo>
                  <a:lnTo>
                    <a:pt x="318183" y="476068"/>
                  </a:lnTo>
                  <a:lnTo>
                    <a:pt x="339621" y="490581"/>
                  </a:lnTo>
                  <a:cubicBezTo>
                    <a:pt x="400239" y="538594"/>
                    <a:pt x="440493" y="592861"/>
                    <a:pt x="449953" y="638291"/>
                  </a:cubicBezTo>
                  <a:lnTo>
                    <a:pt x="447765" y="656328"/>
                  </a:lnTo>
                  <a:lnTo>
                    <a:pt x="433238" y="667241"/>
                  </a:lnTo>
                  <a:cubicBezTo>
                    <a:pt x="403856" y="676923"/>
                    <a:pt x="364229" y="676716"/>
                    <a:pt x="319775" y="667060"/>
                  </a:cubicBezTo>
                  <a:lnTo>
                    <a:pt x="318183" y="666568"/>
                  </a:lnTo>
                  <a:lnTo>
                    <a:pt x="339621" y="681081"/>
                  </a:lnTo>
                  <a:cubicBezTo>
                    <a:pt x="400239" y="729094"/>
                    <a:pt x="440493" y="783361"/>
                    <a:pt x="449953" y="828791"/>
                  </a:cubicBezTo>
                  <a:lnTo>
                    <a:pt x="447765" y="846828"/>
                  </a:lnTo>
                  <a:lnTo>
                    <a:pt x="433238" y="857741"/>
                  </a:lnTo>
                  <a:cubicBezTo>
                    <a:pt x="403856" y="867423"/>
                    <a:pt x="364229" y="867216"/>
                    <a:pt x="319775" y="857560"/>
                  </a:cubicBezTo>
                  <a:lnTo>
                    <a:pt x="305238" y="853068"/>
                  </a:lnTo>
                  <a:lnTo>
                    <a:pt x="339621" y="876344"/>
                  </a:lnTo>
                  <a:cubicBezTo>
                    <a:pt x="400239" y="924357"/>
                    <a:pt x="440493" y="978624"/>
                    <a:pt x="449953" y="1024054"/>
                  </a:cubicBezTo>
                  <a:lnTo>
                    <a:pt x="447765" y="1042091"/>
                  </a:lnTo>
                  <a:lnTo>
                    <a:pt x="433238" y="1053004"/>
                  </a:lnTo>
                  <a:cubicBezTo>
                    <a:pt x="374473" y="1072368"/>
                    <a:pt x="274730" y="1052175"/>
                    <a:pt x="177351" y="995953"/>
                  </a:cubicBezTo>
                  <a:cubicBezTo>
                    <a:pt x="79972" y="939731"/>
                    <a:pt x="12613" y="863448"/>
                    <a:pt x="0" y="802874"/>
                  </a:cubicBezTo>
                  <a:lnTo>
                    <a:pt x="2188" y="784837"/>
                  </a:lnTo>
                  <a:lnTo>
                    <a:pt x="16715" y="773924"/>
                  </a:lnTo>
                  <a:cubicBezTo>
                    <a:pt x="31406" y="769083"/>
                    <a:pt x="48658" y="766714"/>
                    <a:pt x="67795" y="766763"/>
                  </a:cubicBezTo>
                  <a:lnTo>
                    <a:pt x="147061" y="780185"/>
                  </a:lnTo>
                  <a:lnTo>
                    <a:pt x="110332" y="755321"/>
                  </a:lnTo>
                  <a:cubicBezTo>
                    <a:pt x="49714" y="707308"/>
                    <a:pt x="9460" y="653042"/>
                    <a:pt x="0" y="607611"/>
                  </a:cubicBezTo>
                  <a:lnTo>
                    <a:pt x="2188" y="589574"/>
                  </a:lnTo>
                  <a:lnTo>
                    <a:pt x="16715" y="578661"/>
                  </a:lnTo>
                  <a:cubicBezTo>
                    <a:pt x="31406" y="573820"/>
                    <a:pt x="48658" y="571451"/>
                    <a:pt x="67795" y="571500"/>
                  </a:cubicBezTo>
                  <a:lnTo>
                    <a:pt x="137679" y="583333"/>
                  </a:lnTo>
                  <a:lnTo>
                    <a:pt x="110332" y="564821"/>
                  </a:lnTo>
                  <a:cubicBezTo>
                    <a:pt x="49714" y="516808"/>
                    <a:pt x="9460" y="462542"/>
                    <a:pt x="0" y="417111"/>
                  </a:cubicBezTo>
                  <a:lnTo>
                    <a:pt x="2188" y="399074"/>
                  </a:lnTo>
                  <a:lnTo>
                    <a:pt x="16715" y="388161"/>
                  </a:lnTo>
                  <a:cubicBezTo>
                    <a:pt x="31406" y="383320"/>
                    <a:pt x="48658" y="380951"/>
                    <a:pt x="67795" y="381000"/>
                  </a:cubicBezTo>
                  <a:lnTo>
                    <a:pt x="137679" y="392833"/>
                  </a:lnTo>
                  <a:lnTo>
                    <a:pt x="110332" y="374321"/>
                  </a:lnTo>
                  <a:cubicBezTo>
                    <a:pt x="49714" y="326308"/>
                    <a:pt x="9460" y="272042"/>
                    <a:pt x="0" y="226611"/>
                  </a:cubicBezTo>
                  <a:lnTo>
                    <a:pt x="2188" y="208574"/>
                  </a:lnTo>
                  <a:lnTo>
                    <a:pt x="16715" y="197661"/>
                  </a:lnTo>
                  <a:cubicBezTo>
                    <a:pt x="31406" y="192820"/>
                    <a:pt x="48658" y="190451"/>
                    <a:pt x="67795" y="190500"/>
                  </a:cubicBezTo>
                  <a:lnTo>
                    <a:pt x="137679" y="202333"/>
                  </a:lnTo>
                  <a:lnTo>
                    <a:pt x="110332" y="183821"/>
                  </a:lnTo>
                  <a:cubicBezTo>
                    <a:pt x="49714" y="135808"/>
                    <a:pt x="9460" y="81542"/>
                    <a:pt x="0" y="36111"/>
                  </a:cubicBezTo>
                  <a:lnTo>
                    <a:pt x="2188" y="18074"/>
                  </a:lnTo>
                  <a:lnTo>
                    <a:pt x="16715" y="7161"/>
                  </a:lnTo>
                  <a:cubicBezTo>
                    <a:pt x="31406" y="2320"/>
                    <a:pt x="48658" y="-49"/>
                    <a:pt x="67795" y="0"/>
                  </a:cubicBezTo>
                  <a:close/>
                </a:path>
              </a:pathLst>
            </a:custGeom>
            <a:solidFill>
              <a:srgbClr val="339933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442" name="フリーフォーム: 図形 441">
              <a:extLst>
                <a:ext uri="{FF2B5EF4-FFF2-40B4-BE49-F238E27FC236}">
                  <a16:creationId xmlns:a16="http://schemas.microsoft.com/office/drawing/2014/main" id="{25D5F94F-49CA-4AA0-BDC4-715B74FCE2DB}"/>
                </a:ext>
              </a:extLst>
            </p:cNvPr>
            <p:cNvSpPr/>
            <p:nvPr/>
          </p:nvSpPr>
          <p:spPr>
            <a:xfrm rot="18900896">
              <a:off x="4172733" y="4380870"/>
              <a:ext cx="259196" cy="482564"/>
            </a:xfrm>
            <a:custGeom>
              <a:avLst/>
              <a:gdLst>
                <a:gd name="connsiteX0" fmla="*/ 846978 w 914772"/>
                <a:gd name="connsiteY0" fmla="*/ 0 h 1060165"/>
                <a:gd name="connsiteX1" fmla="*/ 898057 w 914772"/>
                <a:gd name="connsiteY1" fmla="*/ 7161 h 1060165"/>
                <a:gd name="connsiteX2" fmla="*/ 912584 w 914772"/>
                <a:gd name="connsiteY2" fmla="*/ 18074 h 1060165"/>
                <a:gd name="connsiteX3" fmla="*/ 914772 w 914772"/>
                <a:gd name="connsiteY3" fmla="*/ 36111 h 1060165"/>
                <a:gd name="connsiteX4" fmla="*/ 804440 w 914772"/>
                <a:gd name="connsiteY4" fmla="*/ 183821 h 1060165"/>
                <a:gd name="connsiteX5" fmla="*/ 777094 w 914772"/>
                <a:gd name="connsiteY5" fmla="*/ 202334 h 1060165"/>
                <a:gd name="connsiteX6" fmla="*/ 846978 w 914772"/>
                <a:gd name="connsiteY6" fmla="*/ 190500 h 1060165"/>
                <a:gd name="connsiteX7" fmla="*/ 898057 w 914772"/>
                <a:gd name="connsiteY7" fmla="*/ 197661 h 1060165"/>
                <a:gd name="connsiteX8" fmla="*/ 912584 w 914772"/>
                <a:gd name="connsiteY8" fmla="*/ 208574 h 1060165"/>
                <a:gd name="connsiteX9" fmla="*/ 914772 w 914772"/>
                <a:gd name="connsiteY9" fmla="*/ 226611 h 1060165"/>
                <a:gd name="connsiteX10" fmla="*/ 804440 w 914772"/>
                <a:gd name="connsiteY10" fmla="*/ 374321 h 1060165"/>
                <a:gd name="connsiteX11" fmla="*/ 777094 w 914772"/>
                <a:gd name="connsiteY11" fmla="*/ 392834 h 1060165"/>
                <a:gd name="connsiteX12" fmla="*/ 846978 w 914772"/>
                <a:gd name="connsiteY12" fmla="*/ 381000 h 1060165"/>
                <a:gd name="connsiteX13" fmla="*/ 898057 w 914772"/>
                <a:gd name="connsiteY13" fmla="*/ 388161 h 1060165"/>
                <a:gd name="connsiteX14" fmla="*/ 912584 w 914772"/>
                <a:gd name="connsiteY14" fmla="*/ 399074 h 1060165"/>
                <a:gd name="connsiteX15" fmla="*/ 914772 w 914772"/>
                <a:gd name="connsiteY15" fmla="*/ 417111 h 1060165"/>
                <a:gd name="connsiteX16" fmla="*/ 804440 w 914772"/>
                <a:gd name="connsiteY16" fmla="*/ 564821 h 1060165"/>
                <a:gd name="connsiteX17" fmla="*/ 777094 w 914772"/>
                <a:gd name="connsiteY17" fmla="*/ 583334 h 1060165"/>
                <a:gd name="connsiteX18" fmla="*/ 846978 w 914772"/>
                <a:gd name="connsiteY18" fmla="*/ 571500 h 1060165"/>
                <a:gd name="connsiteX19" fmla="*/ 898057 w 914772"/>
                <a:gd name="connsiteY19" fmla="*/ 578661 h 1060165"/>
                <a:gd name="connsiteX20" fmla="*/ 912584 w 914772"/>
                <a:gd name="connsiteY20" fmla="*/ 589574 h 1060165"/>
                <a:gd name="connsiteX21" fmla="*/ 914772 w 914772"/>
                <a:gd name="connsiteY21" fmla="*/ 607611 h 1060165"/>
                <a:gd name="connsiteX22" fmla="*/ 804440 w 914772"/>
                <a:gd name="connsiteY22" fmla="*/ 755321 h 1060165"/>
                <a:gd name="connsiteX23" fmla="*/ 767711 w 914772"/>
                <a:gd name="connsiteY23" fmla="*/ 780185 h 1060165"/>
                <a:gd name="connsiteX24" fmla="*/ 846978 w 914772"/>
                <a:gd name="connsiteY24" fmla="*/ 766763 h 1060165"/>
                <a:gd name="connsiteX25" fmla="*/ 898057 w 914772"/>
                <a:gd name="connsiteY25" fmla="*/ 773924 h 1060165"/>
                <a:gd name="connsiteX26" fmla="*/ 912584 w 914772"/>
                <a:gd name="connsiteY26" fmla="*/ 784837 h 1060165"/>
                <a:gd name="connsiteX27" fmla="*/ 914772 w 914772"/>
                <a:gd name="connsiteY27" fmla="*/ 802874 h 1060165"/>
                <a:gd name="connsiteX28" fmla="*/ 737421 w 914772"/>
                <a:gd name="connsiteY28" fmla="*/ 995953 h 1060165"/>
                <a:gd name="connsiteX29" fmla="*/ 481534 w 914772"/>
                <a:gd name="connsiteY29" fmla="*/ 1053004 h 1060165"/>
                <a:gd name="connsiteX30" fmla="*/ 467007 w 914772"/>
                <a:gd name="connsiteY30" fmla="*/ 1042091 h 1060165"/>
                <a:gd name="connsiteX31" fmla="*/ 464819 w 914772"/>
                <a:gd name="connsiteY31" fmla="*/ 1024054 h 1060165"/>
                <a:gd name="connsiteX32" fmla="*/ 575151 w 914772"/>
                <a:gd name="connsiteY32" fmla="*/ 876344 h 1060165"/>
                <a:gd name="connsiteX33" fmla="*/ 609534 w 914772"/>
                <a:gd name="connsiteY33" fmla="*/ 853068 h 1060165"/>
                <a:gd name="connsiteX34" fmla="*/ 594997 w 914772"/>
                <a:gd name="connsiteY34" fmla="*/ 857560 h 1060165"/>
                <a:gd name="connsiteX35" fmla="*/ 481534 w 914772"/>
                <a:gd name="connsiteY35" fmla="*/ 857741 h 1060165"/>
                <a:gd name="connsiteX36" fmla="*/ 467007 w 914772"/>
                <a:gd name="connsiteY36" fmla="*/ 846828 h 1060165"/>
                <a:gd name="connsiteX37" fmla="*/ 464819 w 914772"/>
                <a:gd name="connsiteY37" fmla="*/ 828791 h 1060165"/>
                <a:gd name="connsiteX38" fmla="*/ 575151 w 914772"/>
                <a:gd name="connsiteY38" fmla="*/ 681081 h 1060165"/>
                <a:gd name="connsiteX39" fmla="*/ 596589 w 914772"/>
                <a:gd name="connsiteY39" fmla="*/ 666568 h 1060165"/>
                <a:gd name="connsiteX40" fmla="*/ 594997 w 914772"/>
                <a:gd name="connsiteY40" fmla="*/ 667060 h 1060165"/>
                <a:gd name="connsiteX41" fmla="*/ 481534 w 914772"/>
                <a:gd name="connsiteY41" fmla="*/ 667241 h 1060165"/>
                <a:gd name="connsiteX42" fmla="*/ 467007 w 914772"/>
                <a:gd name="connsiteY42" fmla="*/ 656328 h 1060165"/>
                <a:gd name="connsiteX43" fmla="*/ 464819 w 914772"/>
                <a:gd name="connsiteY43" fmla="*/ 638291 h 1060165"/>
                <a:gd name="connsiteX44" fmla="*/ 575151 w 914772"/>
                <a:gd name="connsiteY44" fmla="*/ 490581 h 1060165"/>
                <a:gd name="connsiteX45" fmla="*/ 596589 w 914772"/>
                <a:gd name="connsiteY45" fmla="*/ 476068 h 1060165"/>
                <a:gd name="connsiteX46" fmla="*/ 594997 w 914772"/>
                <a:gd name="connsiteY46" fmla="*/ 476560 h 1060165"/>
                <a:gd name="connsiteX47" fmla="*/ 481534 w 914772"/>
                <a:gd name="connsiteY47" fmla="*/ 476741 h 1060165"/>
                <a:gd name="connsiteX48" fmla="*/ 467007 w 914772"/>
                <a:gd name="connsiteY48" fmla="*/ 465828 h 1060165"/>
                <a:gd name="connsiteX49" fmla="*/ 464819 w 914772"/>
                <a:gd name="connsiteY49" fmla="*/ 447791 h 1060165"/>
                <a:gd name="connsiteX50" fmla="*/ 575151 w 914772"/>
                <a:gd name="connsiteY50" fmla="*/ 300081 h 1060165"/>
                <a:gd name="connsiteX51" fmla="*/ 596589 w 914772"/>
                <a:gd name="connsiteY51" fmla="*/ 285568 h 1060165"/>
                <a:gd name="connsiteX52" fmla="*/ 594997 w 914772"/>
                <a:gd name="connsiteY52" fmla="*/ 286060 h 1060165"/>
                <a:gd name="connsiteX53" fmla="*/ 481534 w 914772"/>
                <a:gd name="connsiteY53" fmla="*/ 286241 h 1060165"/>
                <a:gd name="connsiteX54" fmla="*/ 467007 w 914772"/>
                <a:gd name="connsiteY54" fmla="*/ 275328 h 1060165"/>
                <a:gd name="connsiteX55" fmla="*/ 464819 w 914772"/>
                <a:gd name="connsiteY55" fmla="*/ 257291 h 1060165"/>
                <a:gd name="connsiteX56" fmla="*/ 642170 w 914772"/>
                <a:gd name="connsiteY56" fmla="*/ 64212 h 1060165"/>
                <a:gd name="connsiteX57" fmla="*/ 846978 w 914772"/>
                <a:gd name="connsiteY57" fmla="*/ 0 h 1060165"/>
                <a:gd name="connsiteX58" fmla="*/ 67795 w 914772"/>
                <a:gd name="connsiteY58" fmla="*/ 0 h 1060165"/>
                <a:gd name="connsiteX59" fmla="*/ 272602 w 914772"/>
                <a:gd name="connsiteY59" fmla="*/ 64212 h 1060165"/>
                <a:gd name="connsiteX60" fmla="*/ 449953 w 914772"/>
                <a:gd name="connsiteY60" fmla="*/ 257291 h 1060165"/>
                <a:gd name="connsiteX61" fmla="*/ 447765 w 914772"/>
                <a:gd name="connsiteY61" fmla="*/ 275328 h 1060165"/>
                <a:gd name="connsiteX62" fmla="*/ 433238 w 914772"/>
                <a:gd name="connsiteY62" fmla="*/ 286241 h 1060165"/>
                <a:gd name="connsiteX63" fmla="*/ 319775 w 914772"/>
                <a:gd name="connsiteY63" fmla="*/ 286060 h 1060165"/>
                <a:gd name="connsiteX64" fmla="*/ 318183 w 914772"/>
                <a:gd name="connsiteY64" fmla="*/ 285568 h 1060165"/>
                <a:gd name="connsiteX65" fmla="*/ 339621 w 914772"/>
                <a:gd name="connsiteY65" fmla="*/ 300081 h 1060165"/>
                <a:gd name="connsiteX66" fmla="*/ 449953 w 914772"/>
                <a:gd name="connsiteY66" fmla="*/ 447791 h 1060165"/>
                <a:gd name="connsiteX67" fmla="*/ 447765 w 914772"/>
                <a:gd name="connsiteY67" fmla="*/ 465828 h 1060165"/>
                <a:gd name="connsiteX68" fmla="*/ 433238 w 914772"/>
                <a:gd name="connsiteY68" fmla="*/ 476741 h 1060165"/>
                <a:gd name="connsiteX69" fmla="*/ 319775 w 914772"/>
                <a:gd name="connsiteY69" fmla="*/ 476560 h 1060165"/>
                <a:gd name="connsiteX70" fmla="*/ 318183 w 914772"/>
                <a:gd name="connsiteY70" fmla="*/ 476068 h 1060165"/>
                <a:gd name="connsiteX71" fmla="*/ 339621 w 914772"/>
                <a:gd name="connsiteY71" fmla="*/ 490581 h 1060165"/>
                <a:gd name="connsiteX72" fmla="*/ 449953 w 914772"/>
                <a:gd name="connsiteY72" fmla="*/ 638291 h 1060165"/>
                <a:gd name="connsiteX73" fmla="*/ 447765 w 914772"/>
                <a:gd name="connsiteY73" fmla="*/ 656328 h 1060165"/>
                <a:gd name="connsiteX74" fmla="*/ 433238 w 914772"/>
                <a:gd name="connsiteY74" fmla="*/ 667241 h 1060165"/>
                <a:gd name="connsiteX75" fmla="*/ 319775 w 914772"/>
                <a:gd name="connsiteY75" fmla="*/ 667060 h 1060165"/>
                <a:gd name="connsiteX76" fmla="*/ 318183 w 914772"/>
                <a:gd name="connsiteY76" fmla="*/ 666568 h 1060165"/>
                <a:gd name="connsiteX77" fmla="*/ 339621 w 914772"/>
                <a:gd name="connsiteY77" fmla="*/ 681081 h 1060165"/>
                <a:gd name="connsiteX78" fmla="*/ 449953 w 914772"/>
                <a:gd name="connsiteY78" fmla="*/ 828791 h 1060165"/>
                <a:gd name="connsiteX79" fmla="*/ 447765 w 914772"/>
                <a:gd name="connsiteY79" fmla="*/ 846828 h 1060165"/>
                <a:gd name="connsiteX80" fmla="*/ 433238 w 914772"/>
                <a:gd name="connsiteY80" fmla="*/ 857741 h 1060165"/>
                <a:gd name="connsiteX81" fmla="*/ 319775 w 914772"/>
                <a:gd name="connsiteY81" fmla="*/ 857560 h 1060165"/>
                <a:gd name="connsiteX82" fmla="*/ 305238 w 914772"/>
                <a:gd name="connsiteY82" fmla="*/ 853068 h 1060165"/>
                <a:gd name="connsiteX83" fmla="*/ 339621 w 914772"/>
                <a:gd name="connsiteY83" fmla="*/ 876344 h 1060165"/>
                <a:gd name="connsiteX84" fmla="*/ 449953 w 914772"/>
                <a:gd name="connsiteY84" fmla="*/ 1024054 h 1060165"/>
                <a:gd name="connsiteX85" fmla="*/ 447765 w 914772"/>
                <a:gd name="connsiteY85" fmla="*/ 1042091 h 1060165"/>
                <a:gd name="connsiteX86" fmla="*/ 433238 w 914772"/>
                <a:gd name="connsiteY86" fmla="*/ 1053004 h 1060165"/>
                <a:gd name="connsiteX87" fmla="*/ 177351 w 914772"/>
                <a:gd name="connsiteY87" fmla="*/ 995953 h 1060165"/>
                <a:gd name="connsiteX88" fmla="*/ 0 w 914772"/>
                <a:gd name="connsiteY88" fmla="*/ 802874 h 1060165"/>
                <a:gd name="connsiteX89" fmla="*/ 2188 w 914772"/>
                <a:gd name="connsiteY89" fmla="*/ 784837 h 1060165"/>
                <a:gd name="connsiteX90" fmla="*/ 16715 w 914772"/>
                <a:gd name="connsiteY90" fmla="*/ 773924 h 1060165"/>
                <a:gd name="connsiteX91" fmla="*/ 67795 w 914772"/>
                <a:gd name="connsiteY91" fmla="*/ 766763 h 1060165"/>
                <a:gd name="connsiteX92" fmla="*/ 147061 w 914772"/>
                <a:gd name="connsiteY92" fmla="*/ 780185 h 1060165"/>
                <a:gd name="connsiteX93" fmla="*/ 110332 w 914772"/>
                <a:gd name="connsiteY93" fmla="*/ 755321 h 1060165"/>
                <a:gd name="connsiteX94" fmla="*/ 0 w 914772"/>
                <a:gd name="connsiteY94" fmla="*/ 607611 h 1060165"/>
                <a:gd name="connsiteX95" fmla="*/ 2188 w 914772"/>
                <a:gd name="connsiteY95" fmla="*/ 589574 h 1060165"/>
                <a:gd name="connsiteX96" fmla="*/ 16715 w 914772"/>
                <a:gd name="connsiteY96" fmla="*/ 578661 h 1060165"/>
                <a:gd name="connsiteX97" fmla="*/ 67795 w 914772"/>
                <a:gd name="connsiteY97" fmla="*/ 571500 h 1060165"/>
                <a:gd name="connsiteX98" fmla="*/ 137679 w 914772"/>
                <a:gd name="connsiteY98" fmla="*/ 583333 h 1060165"/>
                <a:gd name="connsiteX99" fmla="*/ 110332 w 914772"/>
                <a:gd name="connsiteY99" fmla="*/ 564821 h 1060165"/>
                <a:gd name="connsiteX100" fmla="*/ 0 w 914772"/>
                <a:gd name="connsiteY100" fmla="*/ 417111 h 1060165"/>
                <a:gd name="connsiteX101" fmla="*/ 2188 w 914772"/>
                <a:gd name="connsiteY101" fmla="*/ 399074 h 1060165"/>
                <a:gd name="connsiteX102" fmla="*/ 16715 w 914772"/>
                <a:gd name="connsiteY102" fmla="*/ 388161 h 1060165"/>
                <a:gd name="connsiteX103" fmla="*/ 67795 w 914772"/>
                <a:gd name="connsiteY103" fmla="*/ 381000 h 1060165"/>
                <a:gd name="connsiteX104" fmla="*/ 137679 w 914772"/>
                <a:gd name="connsiteY104" fmla="*/ 392833 h 1060165"/>
                <a:gd name="connsiteX105" fmla="*/ 110332 w 914772"/>
                <a:gd name="connsiteY105" fmla="*/ 374321 h 1060165"/>
                <a:gd name="connsiteX106" fmla="*/ 0 w 914772"/>
                <a:gd name="connsiteY106" fmla="*/ 226611 h 1060165"/>
                <a:gd name="connsiteX107" fmla="*/ 2188 w 914772"/>
                <a:gd name="connsiteY107" fmla="*/ 208574 h 1060165"/>
                <a:gd name="connsiteX108" fmla="*/ 16715 w 914772"/>
                <a:gd name="connsiteY108" fmla="*/ 197661 h 1060165"/>
                <a:gd name="connsiteX109" fmla="*/ 67795 w 914772"/>
                <a:gd name="connsiteY109" fmla="*/ 190500 h 1060165"/>
                <a:gd name="connsiteX110" fmla="*/ 137679 w 914772"/>
                <a:gd name="connsiteY110" fmla="*/ 202333 h 1060165"/>
                <a:gd name="connsiteX111" fmla="*/ 110332 w 914772"/>
                <a:gd name="connsiteY111" fmla="*/ 183821 h 1060165"/>
                <a:gd name="connsiteX112" fmla="*/ 0 w 914772"/>
                <a:gd name="connsiteY112" fmla="*/ 36111 h 1060165"/>
                <a:gd name="connsiteX113" fmla="*/ 2188 w 914772"/>
                <a:gd name="connsiteY113" fmla="*/ 18074 h 1060165"/>
                <a:gd name="connsiteX114" fmla="*/ 16715 w 914772"/>
                <a:gd name="connsiteY114" fmla="*/ 7161 h 1060165"/>
                <a:gd name="connsiteX115" fmla="*/ 67795 w 914772"/>
                <a:gd name="connsiteY115" fmla="*/ 0 h 106016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  <a:cxn ang="0">
                  <a:pos x="connsiteX55" y="connsiteY55"/>
                </a:cxn>
                <a:cxn ang="0">
                  <a:pos x="connsiteX56" y="connsiteY56"/>
                </a:cxn>
                <a:cxn ang="0">
                  <a:pos x="connsiteX57" y="connsiteY57"/>
                </a:cxn>
                <a:cxn ang="0">
                  <a:pos x="connsiteX58" y="connsiteY58"/>
                </a:cxn>
                <a:cxn ang="0">
                  <a:pos x="connsiteX59" y="connsiteY59"/>
                </a:cxn>
                <a:cxn ang="0">
                  <a:pos x="connsiteX60" y="connsiteY60"/>
                </a:cxn>
                <a:cxn ang="0">
                  <a:pos x="connsiteX61" y="connsiteY61"/>
                </a:cxn>
                <a:cxn ang="0">
                  <a:pos x="connsiteX62" y="connsiteY62"/>
                </a:cxn>
                <a:cxn ang="0">
                  <a:pos x="connsiteX63" y="connsiteY63"/>
                </a:cxn>
                <a:cxn ang="0">
                  <a:pos x="connsiteX64" y="connsiteY64"/>
                </a:cxn>
                <a:cxn ang="0">
                  <a:pos x="connsiteX65" y="connsiteY65"/>
                </a:cxn>
                <a:cxn ang="0">
                  <a:pos x="connsiteX66" y="connsiteY66"/>
                </a:cxn>
                <a:cxn ang="0">
                  <a:pos x="connsiteX67" y="connsiteY67"/>
                </a:cxn>
                <a:cxn ang="0">
                  <a:pos x="connsiteX68" y="connsiteY68"/>
                </a:cxn>
                <a:cxn ang="0">
                  <a:pos x="connsiteX69" y="connsiteY69"/>
                </a:cxn>
                <a:cxn ang="0">
                  <a:pos x="connsiteX70" y="connsiteY70"/>
                </a:cxn>
                <a:cxn ang="0">
                  <a:pos x="connsiteX71" y="connsiteY71"/>
                </a:cxn>
                <a:cxn ang="0">
                  <a:pos x="connsiteX72" y="connsiteY72"/>
                </a:cxn>
                <a:cxn ang="0">
                  <a:pos x="connsiteX73" y="connsiteY73"/>
                </a:cxn>
                <a:cxn ang="0">
                  <a:pos x="connsiteX74" y="connsiteY74"/>
                </a:cxn>
                <a:cxn ang="0">
                  <a:pos x="connsiteX75" y="connsiteY75"/>
                </a:cxn>
                <a:cxn ang="0">
                  <a:pos x="connsiteX76" y="connsiteY76"/>
                </a:cxn>
                <a:cxn ang="0">
                  <a:pos x="connsiteX77" y="connsiteY77"/>
                </a:cxn>
                <a:cxn ang="0">
                  <a:pos x="connsiteX78" y="connsiteY78"/>
                </a:cxn>
                <a:cxn ang="0">
                  <a:pos x="connsiteX79" y="connsiteY79"/>
                </a:cxn>
                <a:cxn ang="0">
                  <a:pos x="connsiteX80" y="connsiteY80"/>
                </a:cxn>
                <a:cxn ang="0">
                  <a:pos x="connsiteX81" y="connsiteY81"/>
                </a:cxn>
                <a:cxn ang="0">
                  <a:pos x="connsiteX82" y="connsiteY82"/>
                </a:cxn>
                <a:cxn ang="0">
                  <a:pos x="connsiteX83" y="connsiteY83"/>
                </a:cxn>
                <a:cxn ang="0">
                  <a:pos x="connsiteX84" y="connsiteY84"/>
                </a:cxn>
                <a:cxn ang="0">
                  <a:pos x="connsiteX85" y="connsiteY85"/>
                </a:cxn>
                <a:cxn ang="0">
                  <a:pos x="connsiteX86" y="connsiteY86"/>
                </a:cxn>
                <a:cxn ang="0">
                  <a:pos x="connsiteX87" y="connsiteY87"/>
                </a:cxn>
                <a:cxn ang="0">
                  <a:pos x="connsiteX88" y="connsiteY88"/>
                </a:cxn>
                <a:cxn ang="0">
                  <a:pos x="connsiteX89" y="connsiteY89"/>
                </a:cxn>
                <a:cxn ang="0">
                  <a:pos x="connsiteX90" y="connsiteY90"/>
                </a:cxn>
                <a:cxn ang="0">
                  <a:pos x="connsiteX91" y="connsiteY91"/>
                </a:cxn>
                <a:cxn ang="0">
                  <a:pos x="connsiteX92" y="connsiteY92"/>
                </a:cxn>
                <a:cxn ang="0">
                  <a:pos x="connsiteX93" y="connsiteY93"/>
                </a:cxn>
                <a:cxn ang="0">
                  <a:pos x="connsiteX94" y="connsiteY94"/>
                </a:cxn>
                <a:cxn ang="0">
                  <a:pos x="connsiteX95" y="connsiteY95"/>
                </a:cxn>
                <a:cxn ang="0">
                  <a:pos x="connsiteX96" y="connsiteY96"/>
                </a:cxn>
                <a:cxn ang="0">
                  <a:pos x="connsiteX97" y="connsiteY97"/>
                </a:cxn>
                <a:cxn ang="0">
                  <a:pos x="connsiteX98" y="connsiteY98"/>
                </a:cxn>
                <a:cxn ang="0">
                  <a:pos x="connsiteX99" y="connsiteY99"/>
                </a:cxn>
                <a:cxn ang="0">
                  <a:pos x="connsiteX100" y="connsiteY100"/>
                </a:cxn>
                <a:cxn ang="0">
                  <a:pos x="connsiteX101" y="connsiteY101"/>
                </a:cxn>
                <a:cxn ang="0">
                  <a:pos x="connsiteX102" y="connsiteY102"/>
                </a:cxn>
                <a:cxn ang="0">
                  <a:pos x="connsiteX103" y="connsiteY103"/>
                </a:cxn>
                <a:cxn ang="0">
                  <a:pos x="connsiteX104" y="connsiteY104"/>
                </a:cxn>
                <a:cxn ang="0">
                  <a:pos x="connsiteX105" y="connsiteY105"/>
                </a:cxn>
                <a:cxn ang="0">
                  <a:pos x="connsiteX106" y="connsiteY106"/>
                </a:cxn>
                <a:cxn ang="0">
                  <a:pos x="connsiteX107" y="connsiteY107"/>
                </a:cxn>
                <a:cxn ang="0">
                  <a:pos x="connsiteX108" y="connsiteY108"/>
                </a:cxn>
                <a:cxn ang="0">
                  <a:pos x="connsiteX109" y="connsiteY109"/>
                </a:cxn>
                <a:cxn ang="0">
                  <a:pos x="connsiteX110" y="connsiteY110"/>
                </a:cxn>
                <a:cxn ang="0">
                  <a:pos x="connsiteX111" y="connsiteY111"/>
                </a:cxn>
                <a:cxn ang="0">
                  <a:pos x="connsiteX112" y="connsiteY112"/>
                </a:cxn>
                <a:cxn ang="0">
                  <a:pos x="connsiteX113" y="connsiteY113"/>
                </a:cxn>
                <a:cxn ang="0">
                  <a:pos x="connsiteX114" y="connsiteY114"/>
                </a:cxn>
                <a:cxn ang="0">
                  <a:pos x="connsiteX115" y="connsiteY115"/>
                </a:cxn>
              </a:cxnLst>
              <a:rect l="l" t="t" r="r" b="b"/>
              <a:pathLst>
                <a:path w="914772" h="1060165">
                  <a:moveTo>
                    <a:pt x="846978" y="0"/>
                  </a:moveTo>
                  <a:cubicBezTo>
                    <a:pt x="866114" y="-49"/>
                    <a:pt x="883366" y="2320"/>
                    <a:pt x="898057" y="7161"/>
                  </a:cubicBezTo>
                  <a:lnTo>
                    <a:pt x="912584" y="18074"/>
                  </a:lnTo>
                  <a:lnTo>
                    <a:pt x="914772" y="36111"/>
                  </a:lnTo>
                  <a:cubicBezTo>
                    <a:pt x="905312" y="81542"/>
                    <a:pt x="865058" y="135808"/>
                    <a:pt x="804440" y="183821"/>
                  </a:cubicBezTo>
                  <a:lnTo>
                    <a:pt x="777094" y="202334"/>
                  </a:lnTo>
                  <a:lnTo>
                    <a:pt x="846978" y="190500"/>
                  </a:lnTo>
                  <a:cubicBezTo>
                    <a:pt x="866114" y="190451"/>
                    <a:pt x="883366" y="192820"/>
                    <a:pt x="898057" y="197661"/>
                  </a:cubicBezTo>
                  <a:lnTo>
                    <a:pt x="912584" y="208574"/>
                  </a:lnTo>
                  <a:lnTo>
                    <a:pt x="914772" y="226611"/>
                  </a:lnTo>
                  <a:cubicBezTo>
                    <a:pt x="905312" y="272042"/>
                    <a:pt x="865058" y="326308"/>
                    <a:pt x="804440" y="374321"/>
                  </a:cubicBezTo>
                  <a:lnTo>
                    <a:pt x="777094" y="392834"/>
                  </a:lnTo>
                  <a:lnTo>
                    <a:pt x="846978" y="381000"/>
                  </a:lnTo>
                  <a:cubicBezTo>
                    <a:pt x="866114" y="380951"/>
                    <a:pt x="883366" y="383320"/>
                    <a:pt x="898057" y="388161"/>
                  </a:cubicBezTo>
                  <a:lnTo>
                    <a:pt x="912584" y="399074"/>
                  </a:lnTo>
                  <a:lnTo>
                    <a:pt x="914772" y="417111"/>
                  </a:lnTo>
                  <a:cubicBezTo>
                    <a:pt x="905312" y="462542"/>
                    <a:pt x="865058" y="516808"/>
                    <a:pt x="804440" y="564821"/>
                  </a:cubicBezTo>
                  <a:lnTo>
                    <a:pt x="777094" y="583334"/>
                  </a:lnTo>
                  <a:lnTo>
                    <a:pt x="846978" y="571500"/>
                  </a:lnTo>
                  <a:cubicBezTo>
                    <a:pt x="866114" y="571451"/>
                    <a:pt x="883366" y="573820"/>
                    <a:pt x="898057" y="578661"/>
                  </a:cubicBezTo>
                  <a:lnTo>
                    <a:pt x="912584" y="589574"/>
                  </a:lnTo>
                  <a:lnTo>
                    <a:pt x="914772" y="607611"/>
                  </a:lnTo>
                  <a:cubicBezTo>
                    <a:pt x="905312" y="653042"/>
                    <a:pt x="865058" y="707308"/>
                    <a:pt x="804440" y="755321"/>
                  </a:cubicBezTo>
                  <a:lnTo>
                    <a:pt x="767711" y="780185"/>
                  </a:lnTo>
                  <a:lnTo>
                    <a:pt x="846978" y="766763"/>
                  </a:lnTo>
                  <a:cubicBezTo>
                    <a:pt x="866114" y="766714"/>
                    <a:pt x="883366" y="769083"/>
                    <a:pt x="898057" y="773924"/>
                  </a:cubicBezTo>
                  <a:lnTo>
                    <a:pt x="912584" y="784837"/>
                  </a:lnTo>
                  <a:lnTo>
                    <a:pt x="914772" y="802874"/>
                  </a:lnTo>
                  <a:cubicBezTo>
                    <a:pt x="902159" y="863448"/>
                    <a:pt x="834800" y="939731"/>
                    <a:pt x="737421" y="995953"/>
                  </a:cubicBezTo>
                  <a:cubicBezTo>
                    <a:pt x="640042" y="1052175"/>
                    <a:pt x="540299" y="1072368"/>
                    <a:pt x="481534" y="1053004"/>
                  </a:cubicBezTo>
                  <a:lnTo>
                    <a:pt x="467007" y="1042091"/>
                  </a:lnTo>
                  <a:lnTo>
                    <a:pt x="464819" y="1024054"/>
                  </a:lnTo>
                  <a:cubicBezTo>
                    <a:pt x="474279" y="978624"/>
                    <a:pt x="514533" y="924357"/>
                    <a:pt x="575151" y="876344"/>
                  </a:cubicBezTo>
                  <a:lnTo>
                    <a:pt x="609534" y="853068"/>
                  </a:lnTo>
                  <a:lnTo>
                    <a:pt x="594997" y="857560"/>
                  </a:lnTo>
                  <a:cubicBezTo>
                    <a:pt x="550544" y="867216"/>
                    <a:pt x="510917" y="867423"/>
                    <a:pt x="481534" y="857741"/>
                  </a:cubicBezTo>
                  <a:lnTo>
                    <a:pt x="467007" y="846828"/>
                  </a:lnTo>
                  <a:lnTo>
                    <a:pt x="464819" y="828791"/>
                  </a:lnTo>
                  <a:cubicBezTo>
                    <a:pt x="474279" y="783361"/>
                    <a:pt x="514533" y="729094"/>
                    <a:pt x="575151" y="681081"/>
                  </a:cubicBezTo>
                  <a:lnTo>
                    <a:pt x="596589" y="666568"/>
                  </a:lnTo>
                  <a:lnTo>
                    <a:pt x="594997" y="667060"/>
                  </a:lnTo>
                  <a:cubicBezTo>
                    <a:pt x="550544" y="676716"/>
                    <a:pt x="510917" y="676923"/>
                    <a:pt x="481534" y="667241"/>
                  </a:cubicBezTo>
                  <a:lnTo>
                    <a:pt x="467007" y="656328"/>
                  </a:lnTo>
                  <a:lnTo>
                    <a:pt x="464819" y="638291"/>
                  </a:lnTo>
                  <a:cubicBezTo>
                    <a:pt x="474279" y="592861"/>
                    <a:pt x="514533" y="538594"/>
                    <a:pt x="575151" y="490581"/>
                  </a:cubicBezTo>
                  <a:lnTo>
                    <a:pt x="596589" y="476068"/>
                  </a:lnTo>
                  <a:lnTo>
                    <a:pt x="594997" y="476560"/>
                  </a:lnTo>
                  <a:cubicBezTo>
                    <a:pt x="550544" y="486216"/>
                    <a:pt x="510917" y="486423"/>
                    <a:pt x="481534" y="476741"/>
                  </a:cubicBezTo>
                  <a:lnTo>
                    <a:pt x="467007" y="465828"/>
                  </a:lnTo>
                  <a:lnTo>
                    <a:pt x="464819" y="447791"/>
                  </a:lnTo>
                  <a:cubicBezTo>
                    <a:pt x="474279" y="402361"/>
                    <a:pt x="514533" y="348094"/>
                    <a:pt x="575151" y="300081"/>
                  </a:cubicBezTo>
                  <a:lnTo>
                    <a:pt x="596589" y="285568"/>
                  </a:lnTo>
                  <a:lnTo>
                    <a:pt x="594997" y="286060"/>
                  </a:lnTo>
                  <a:cubicBezTo>
                    <a:pt x="550544" y="295716"/>
                    <a:pt x="510917" y="295923"/>
                    <a:pt x="481534" y="286241"/>
                  </a:cubicBezTo>
                  <a:lnTo>
                    <a:pt x="467007" y="275328"/>
                  </a:lnTo>
                  <a:lnTo>
                    <a:pt x="464819" y="257291"/>
                  </a:lnTo>
                  <a:cubicBezTo>
                    <a:pt x="477432" y="196717"/>
                    <a:pt x="544791" y="120434"/>
                    <a:pt x="642170" y="64212"/>
                  </a:cubicBezTo>
                  <a:cubicBezTo>
                    <a:pt x="715205" y="22045"/>
                    <a:pt x="789569" y="145"/>
                    <a:pt x="846978" y="0"/>
                  </a:cubicBezTo>
                  <a:close/>
                  <a:moveTo>
                    <a:pt x="67795" y="0"/>
                  </a:moveTo>
                  <a:cubicBezTo>
                    <a:pt x="125203" y="145"/>
                    <a:pt x="199567" y="22045"/>
                    <a:pt x="272602" y="64212"/>
                  </a:cubicBezTo>
                  <a:cubicBezTo>
                    <a:pt x="369981" y="120434"/>
                    <a:pt x="437340" y="196717"/>
                    <a:pt x="449953" y="257291"/>
                  </a:cubicBezTo>
                  <a:lnTo>
                    <a:pt x="447765" y="275328"/>
                  </a:lnTo>
                  <a:lnTo>
                    <a:pt x="433238" y="286241"/>
                  </a:lnTo>
                  <a:cubicBezTo>
                    <a:pt x="403856" y="295923"/>
                    <a:pt x="364229" y="295716"/>
                    <a:pt x="319775" y="286060"/>
                  </a:cubicBezTo>
                  <a:lnTo>
                    <a:pt x="318183" y="285568"/>
                  </a:lnTo>
                  <a:lnTo>
                    <a:pt x="339621" y="300081"/>
                  </a:lnTo>
                  <a:cubicBezTo>
                    <a:pt x="400239" y="348094"/>
                    <a:pt x="440493" y="402361"/>
                    <a:pt x="449953" y="447791"/>
                  </a:cubicBezTo>
                  <a:lnTo>
                    <a:pt x="447765" y="465828"/>
                  </a:lnTo>
                  <a:lnTo>
                    <a:pt x="433238" y="476741"/>
                  </a:lnTo>
                  <a:cubicBezTo>
                    <a:pt x="403856" y="486423"/>
                    <a:pt x="364229" y="486216"/>
                    <a:pt x="319775" y="476560"/>
                  </a:cubicBezTo>
                  <a:lnTo>
                    <a:pt x="318183" y="476068"/>
                  </a:lnTo>
                  <a:lnTo>
                    <a:pt x="339621" y="490581"/>
                  </a:lnTo>
                  <a:cubicBezTo>
                    <a:pt x="400239" y="538594"/>
                    <a:pt x="440493" y="592861"/>
                    <a:pt x="449953" y="638291"/>
                  </a:cubicBezTo>
                  <a:lnTo>
                    <a:pt x="447765" y="656328"/>
                  </a:lnTo>
                  <a:lnTo>
                    <a:pt x="433238" y="667241"/>
                  </a:lnTo>
                  <a:cubicBezTo>
                    <a:pt x="403856" y="676923"/>
                    <a:pt x="364229" y="676716"/>
                    <a:pt x="319775" y="667060"/>
                  </a:cubicBezTo>
                  <a:lnTo>
                    <a:pt x="318183" y="666568"/>
                  </a:lnTo>
                  <a:lnTo>
                    <a:pt x="339621" y="681081"/>
                  </a:lnTo>
                  <a:cubicBezTo>
                    <a:pt x="400239" y="729094"/>
                    <a:pt x="440493" y="783361"/>
                    <a:pt x="449953" y="828791"/>
                  </a:cubicBezTo>
                  <a:lnTo>
                    <a:pt x="447765" y="846828"/>
                  </a:lnTo>
                  <a:lnTo>
                    <a:pt x="433238" y="857741"/>
                  </a:lnTo>
                  <a:cubicBezTo>
                    <a:pt x="403856" y="867423"/>
                    <a:pt x="364229" y="867216"/>
                    <a:pt x="319775" y="857560"/>
                  </a:cubicBezTo>
                  <a:lnTo>
                    <a:pt x="305238" y="853068"/>
                  </a:lnTo>
                  <a:lnTo>
                    <a:pt x="339621" y="876344"/>
                  </a:lnTo>
                  <a:cubicBezTo>
                    <a:pt x="400239" y="924357"/>
                    <a:pt x="440493" y="978624"/>
                    <a:pt x="449953" y="1024054"/>
                  </a:cubicBezTo>
                  <a:lnTo>
                    <a:pt x="447765" y="1042091"/>
                  </a:lnTo>
                  <a:lnTo>
                    <a:pt x="433238" y="1053004"/>
                  </a:lnTo>
                  <a:cubicBezTo>
                    <a:pt x="374473" y="1072368"/>
                    <a:pt x="274730" y="1052175"/>
                    <a:pt x="177351" y="995953"/>
                  </a:cubicBezTo>
                  <a:cubicBezTo>
                    <a:pt x="79972" y="939731"/>
                    <a:pt x="12613" y="863448"/>
                    <a:pt x="0" y="802874"/>
                  </a:cubicBezTo>
                  <a:lnTo>
                    <a:pt x="2188" y="784837"/>
                  </a:lnTo>
                  <a:lnTo>
                    <a:pt x="16715" y="773924"/>
                  </a:lnTo>
                  <a:cubicBezTo>
                    <a:pt x="31406" y="769083"/>
                    <a:pt x="48658" y="766714"/>
                    <a:pt x="67795" y="766763"/>
                  </a:cubicBezTo>
                  <a:lnTo>
                    <a:pt x="147061" y="780185"/>
                  </a:lnTo>
                  <a:lnTo>
                    <a:pt x="110332" y="755321"/>
                  </a:lnTo>
                  <a:cubicBezTo>
                    <a:pt x="49714" y="707308"/>
                    <a:pt x="9460" y="653042"/>
                    <a:pt x="0" y="607611"/>
                  </a:cubicBezTo>
                  <a:lnTo>
                    <a:pt x="2188" y="589574"/>
                  </a:lnTo>
                  <a:lnTo>
                    <a:pt x="16715" y="578661"/>
                  </a:lnTo>
                  <a:cubicBezTo>
                    <a:pt x="31406" y="573820"/>
                    <a:pt x="48658" y="571451"/>
                    <a:pt x="67795" y="571500"/>
                  </a:cubicBezTo>
                  <a:lnTo>
                    <a:pt x="137679" y="583333"/>
                  </a:lnTo>
                  <a:lnTo>
                    <a:pt x="110332" y="564821"/>
                  </a:lnTo>
                  <a:cubicBezTo>
                    <a:pt x="49714" y="516808"/>
                    <a:pt x="9460" y="462542"/>
                    <a:pt x="0" y="417111"/>
                  </a:cubicBezTo>
                  <a:lnTo>
                    <a:pt x="2188" y="399074"/>
                  </a:lnTo>
                  <a:lnTo>
                    <a:pt x="16715" y="388161"/>
                  </a:lnTo>
                  <a:cubicBezTo>
                    <a:pt x="31406" y="383320"/>
                    <a:pt x="48658" y="380951"/>
                    <a:pt x="67795" y="381000"/>
                  </a:cubicBezTo>
                  <a:lnTo>
                    <a:pt x="137679" y="392833"/>
                  </a:lnTo>
                  <a:lnTo>
                    <a:pt x="110332" y="374321"/>
                  </a:lnTo>
                  <a:cubicBezTo>
                    <a:pt x="49714" y="326308"/>
                    <a:pt x="9460" y="272042"/>
                    <a:pt x="0" y="226611"/>
                  </a:cubicBezTo>
                  <a:lnTo>
                    <a:pt x="2188" y="208574"/>
                  </a:lnTo>
                  <a:lnTo>
                    <a:pt x="16715" y="197661"/>
                  </a:lnTo>
                  <a:cubicBezTo>
                    <a:pt x="31406" y="192820"/>
                    <a:pt x="48658" y="190451"/>
                    <a:pt x="67795" y="190500"/>
                  </a:cubicBezTo>
                  <a:lnTo>
                    <a:pt x="137679" y="202333"/>
                  </a:lnTo>
                  <a:lnTo>
                    <a:pt x="110332" y="183821"/>
                  </a:lnTo>
                  <a:cubicBezTo>
                    <a:pt x="49714" y="135808"/>
                    <a:pt x="9460" y="81542"/>
                    <a:pt x="0" y="36111"/>
                  </a:cubicBezTo>
                  <a:lnTo>
                    <a:pt x="2188" y="18074"/>
                  </a:lnTo>
                  <a:lnTo>
                    <a:pt x="16715" y="7161"/>
                  </a:lnTo>
                  <a:cubicBezTo>
                    <a:pt x="31406" y="2320"/>
                    <a:pt x="48658" y="-49"/>
                    <a:pt x="67795" y="0"/>
                  </a:cubicBezTo>
                  <a:close/>
                </a:path>
              </a:pathLst>
            </a:custGeom>
            <a:solidFill>
              <a:srgbClr val="339933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443" name="フリーフォーム: 図形 442">
              <a:extLst>
                <a:ext uri="{FF2B5EF4-FFF2-40B4-BE49-F238E27FC236}">
                  <a16:creationId xmlns:a16="http://schemas.microsoft.com/office/drawing/2014/main" id="{5052844A-9C14-4246-BA57-445E3B58C3AF}"/>
                </a:ext>
              </a:extLst>
            </p:cNvPr>
            <p:cNvSpPr/>
            <p:nvPr/>
          </p:nvSpPr>
          <p:spPr>
            <a:xfrm rot="17543835">
              <a:off x="3846999" y="3663987"/>
              <a:ext cx="224605" cy="418164"/>
            </a:xfrm>
            <a:custGeom>
              <a:avLst/>
              <a:gdLst>
                <a:gd name="connsiteX0" fmla="*/ 846978 w 914772"/>
                <a:gd name="connsiteY0" fmla="*/ 0 h 1060165"/>
                <a:gd name="connsiteX1" fmla="*/ 898057 w 914772"/>
                <a:gd name="connsiteY1" fmla="*/ 7161 h 1060165"/>
                <a:gd name="connsiteX2" fmla="*/ 912584 w 914772"/>
                <a:gd name="connsiteY2" fmla="*/ 18074 h 1060165"/>
                <a:gd name="connsiteX3" fmla="*/ 914772 w 914772"/>
                <a:gd name="connsiteY3" fmla="*/ 36111 h 1060165"/>
                <a:gd name="connsiteX4" fmla="*/ 804440 w 914772"/>
                <a:gd name="connsiteY4" fmla="*/ 183821 h 1060165"/>
                <a:gd name="connsiteX5" fmla="*/ 777094 w 914772"/>
                <a:gd name="connsiteY5" fmla="*/ 202334 h 1060165"/>
                <a:gd name="connsiteX6" fmla="*/ 846978 w 914772"/>
                <a:gd name="connsiteY6" fmla="*/ 190500 h 1060165"/>
                <a:gd name="connsiteX7" fmla="*/ 898057 w 914772"/>
                <a:gd name="connsiteY7" fmla="*/ 197661 h 1060165"/>
                <a:gd name="connsiteX8" fmla="*/ 912584 w 914772"/>
                <a:gd name="connsiteY8" fmla="*/ 208574 h 1060165"/>
                <a:gd name="connsiteX9" fmla="*/ 914772 w 914772"/>
                <a:gd name="connsiteY9" fmla="*/ 226611 h 1060165"/>
                <a:gd name="connsiteX10" fmla="*/ 804440 w 914772"/>
                <a:gd name="connsiteY10" fmla="*/ 374321 h 1060165"/>
                <a:gd name="connsiteX11" fmla="*/ 777094 w 914772"/>
                <a:gd name="connsiteY11" fmla="*/ 392834 h 1060165"/>
                <a:gd name="connsiteX12" fmla="*/ 846978 w 914772"/>
                <a:gd name="connsiteY12" fmla="*/ 381000 h 1060165"/>
                <a:gd name="connsiteX13" fmla="*/ 898057 w 914772"/>
                <a:gd name="connsiteY13" fmla="*/ 388161 h 1060165"/>
                <a:gd name="connsiteX14" fmla="*/ 912584 w 914772"/>
                <a:gd name="connsiteY14" fmla="*/ 399074 h 1060165"/>
                <a:gd name="connsiteX15" fmla="*/ 914772 w 914772"/>
                <a:gd name="connsiteY15" fmla="*/ 417111 h 1060165"/>
                <a:gd name="connsiteX16" fmla="*/ 804440 w 914772"/>
                <a:gd name="connsiteY16" fmla="*/ 564821 h 1060165"/>
                <a:gd name="connsiteX17" fmla="*/ 777094 w 914772"/>
                <a:gd name="connsiteY17" fmla="*/ 583334 h 1060165"/>
                <a:gd name="connsiteX18" fmla="*/ 846978 w 914772"/>
                <a:gd name="connsiteY18" fmla="*/ 571500 h 1060165"/>
                <a:gd name="connsiteX19" fmla="*/ 898057 w 914772"/>
                <a:gd name="connsiteY19" fmla="*/ 578661 h 1060165"/>
                <a:gd name="connsiteX20" fmla="*/ 912584 w 914772"/>
                <a:gd name="connsiteY20" fmla="*/ 589574 h 1060165"/>
                <a:gd name="connsiteX21" fmla="*/ 914772 w 914772"/>
                <a:gd name="connsiteY21" fmla="*/ 607611 h 1060165"/>
                <a:gd name="connsiteX22" fmla="*/ 804440 w 914772"/>
                <a:gd name="connsiteY22" fmla="*/ 755321 h 1060165"/>
                <a:gd name="connsiteX23" fmla="*/ 767711 w 914772"/>
                <a:gd name="connsiteY23" fmla="*/ 780185 h 1060165"/>
                <a:gd name="connsiteX24" fmla="*/ 846978 w 914772"/>
                <a:gd name="connsiteY24" fmla="*/ 766763 h 1060165"/>
                <a:gd name="connsiteX25" fmla="*/ 898057 w 914772"/>
                <a:gd name="connsiteY25" fmla="*/ 773924 h 1060165"/>
                <a:gd name="connsiteX26" fmla="*/ 912584 w 914772"/>
                <a:gd name="connsiteY26" fmla="*/ 784837 h 1060165"/>
                <a:gd name="connsiteX27" fmla="*/ 914772 w 914772"/>
                <a:gd name="connsiteY27" fmla="*/ 802874 h 1060165"/>
                <a:gd name="connsiteX28" fmla="*/ 737421 w 914772"/>
                <a:gd name="connsiteY28" fmla="*/ 995953 h 1060165"/>
                <a:gd name="connsiteX29" fmla="*/ 481534 w 914772"/>
                <a:gd name="connsiteY29" fmla="*/ 1053004 h 1060165"/>
                <a:gd name="connsiteX30" fmla="*/ 467007 w 914772"/>
                <a:gd name="connsiteY30" fmla="*/ 1042091 h 1060165"/>
                <a:gd name="connsiteX31" fmla="*/ 464819 w 914772"/>
                <a:gd name="connsiteY31" fmla="*/ 1024054 h 1060165"/>
                <a:gd name="connsiteX32" fmla="*/ 575151 w 914772"/>
                <a:gd name="connsiteY32" fmla="*/ 876344 h 1060165"/>
                <a:gd name="connsiteX33" fmla="*/ 609534 w 914772"/>
                <a:gd name="connsiteY33" fmla="*/ 853068 h 1060165"/>
                <a:gd name="connsiteX34" fmla="*/ 594997 w 914772"/>
                <a:gd name="connsiteY34" fmla="*/ 857560 h 1060165"/>
                <a:gd name="connsiteX35" fmla="*/ 481534 w 914772"/>
                <a:gd name="connsiteY35" fmla="*/ 857741 h 1060165"/>
                <a:gd name="connsiteX36" fmla="*/ 467007 w 914772"/>
                <a:gd name="connsiteY36" fmla="*/ 846828 h 1060165"/>
                <a:gd name="connsiteX37" fmla="*/ 464819 w 914772"/>
                <a:gd name="connsiteY37" fmla="*/ 828791 h 1060165"/>
                <a:gd name="connsiteX38" fmla="*/ 575151 w 914772"/>
                <a:gd name="connsiteY38" fmla="*/ 681081 h 1060165"/>
                <a:gd name="connsiteX39" fmla="*/ 596589 w 914772"/>
                <a:gd name="connsiteY39" fmla="*/ 666568 h 1060165"/>
                <a:gd name="connsiteX40" fmla="*/ 594997 w 914772"/>
                <a:gd name="connsiteY40" fmla="*/ 667060 h 1060165"/>
                <a:gd name="connsiteX41" fmla="*/ 481534 w 914772"/>
                <a:gd name="connsiteY41" fmla="*/ 667241 h 1060165"/>
                <a:gd name="connsiteX42" fmla="*/ 467007 w 914772"/>
                <a:gd name="connsiteY42" fmla="*/ 656328 h 1060165"/>
                <a:gd name="connsiteX43" fmla="*/ 464819 w 914772"/>
                <a:gd name="connsiteY43" fmla="*/ 638291 h 1060165"/>
                <a:gd name="connsiteX44" fmla="*/ 575151 w 914772"/>
                <a:gd name="connsiteY44" fmla="*/ 490581 h 1060165"/>
                <a:gd name="connsiteX45" fmla="*/ 596589 w 914772"/>
                <a:gd name="connsiteY45" fmla="*/ 476068 h 1060165"/>
                <a:gd name="connsiteX46" fmla="*/ 594997 w 914772"/>
                <a:gd name="connsiteY46" fmla="*/ 476560 h 1060165"/>
                <a:gd name="connsiteX47" fmla="*/ 481534 w 914772"/>
                <a:gd name="connsiteY47" fmla="*/ 476741 h 1060165"/>
                <a:gd name="connsiteX48" fmla="*/ 467007 w 914772"/>
                <a:gd name="connsiteY48" fmla="*/ 465828 h 1060165"/>
                <a:gd name="connsiteX49" fmla="*/ 464819 w 914772"/>
                <a:gd name="connsiteY49" fmla="*/ 447791 h 1060165"/>
                <a:gd name="connsiteX50" fmla="*/ 575151 w 914772"/>
                <a:gd name="connsiteY50" fmla="*/ 300081 h 1060165"/>
                <a:gd name="connsiteX51" fmla="*/ 596589 w 914772"/>
                <a:gd name="connsiteY51" fmla="*/ 285568 h 1060165"/>
                <a:gd name="connsiteX52" fmla="*/ 594997 w 914772"/>
                <a:gd name="connsiteY52" fmla="*/ 286060 h 1060165"/>
                <a:gd name="connsiteX53" fmla="*/ 481534 w 914772"/>
                <a:gd name="connsiteY53" fmla="*/ 286241 h 1060165"/>
                <a:gd name="connsiteX54" fmla="*/ 467007 w 914772"/>
                <a:gd name="connsiteY54" fmla="*/ 275328 h 1060165"/>
                <a:gd name="connsiteX55" fmla="*/ 464819 w 914772"/>
                <a:gd name="connsiteY55" fmla="*/ 257291 h 1060165"/>
                <a:gd name="connsiteX56" fmla="*/ 642170 w 914772"/>
                <a:gd name="connsiteY56" fmla="*/ 64212 h 1060165"/>
                <a:gd name="connsiteX57" fmla="*/ 846978 w 914772"/>
                <a:gd name="connsiteY57" fmla="*/ 0 h 1060165"/>
                <a:gd name="connsiteX58" fmla="*/ 67795 w 914772"/>
                <a:gd name="connsiteY58" fmla="*/ 0 h 1060165"/>
                <a:gd name="connsiteX59" fmla="*/ 272602 w 914772"/>
                <a:gd name="connsiteY59" fmla="*/ 64212 h 1060165"/>
                <a:gd name="connsiteX60" fmla="*/ 449953 w 914772"/>
                <a:gd name="connsiteY60" fmla="*/ 257291 h 1060165"/>
                <a:gd name="connsiteX61" fmla="*/ 447765 w 914772"/>
                <a:gd name="connsiteY61" fmla="*/ 275328 h 1060165"/>
                <a:gd name="connsiteX62" fmla="*/ 433238 w 914772"/>
                <a:gd name="connsiteY62" fmla="*/ 286241 h 1060165"/>
                <a:gd name="connsiteX63" fmla="*/ 319775 w 914772"/>
                <a:gd name="connsiteY63" fmla="*/ 286060 h 1060165"/>
                <a:gd name="connsiteX64" fmla="*/ 318183 w 914772"/>
                <a:gd name="connsiteY64" fmla="*/ 285568 h 1060165"/>
                <a:gd name="connsiteX65" fmla="*/ 339621 w 914772"/>
                <a:gd name="connsiteY65" fmla="*/ 300081 h 1060165"/>
                <a:gd name="connsiteX66" fmla="*/ 449953 w 914772"/>
                <a:gd name="connsiteY66" fmla="*/ 447791 h 1060165"/>
                <a:gd name="connsiteX67" fmla="*/ 447765 w 914772"/>
                <a:gd name="connsiteY67" fmla="*/ 465828 h 1060165"/>
                <a:gd name="connsiteX68" fmla="*/ 433238 w 914772"/>
                <a:gd name="connsiteY68" fmla="*/ 476741 h 1060165"/>
                <a:gd name="connsiteX69" fmla="*/ 319775 w 914772"/>
                <a:gd name="connsiteY69" fmla="*/ 476560 h 1060165"/>
                <a:gd name="connsiteX70" fmla="*/ 318183 w 914772"/>
                <a:gd name="connsiteY70" fmla="*/ 476068 h 1060165"/>
                <a:gd name="connsiteX71" fmla="*/ 339621 w 914772"/>
                <a:gd name="connsiteY71" fmla="*/ 490581 h 1060165"/>
                <a:gd name="connsiteX72" fmla="*/ 449953 w 914772"/>
                <a:gd name="connsiteY72" fmla="*/ 638291 h 1060165"/>
                <a:gd name="connsiteX73" fmla="*/ 447765 w 914772"/>
                <a:gd name="connsiteY73" fmla="*/ 656328 h 1060165"/>
                <a:gd name="connsiteX74" fmla="*/ 433238 w 914772"/>
                <a:gd name="connsiteY74" fmla="*/ 667241 h 1060165"/>
                <a:gd name="connsiteX75" fmla="*/ 319775 w 914772"/>
                <a:gd name="connsiteY75" fmla="*/ 667060 h 1060165"/>
                <a:gd name="connsiteX76" fmla="*/ 318183 w 914772"/>
                <a:gd name="connsiteY76" fmla="*/ 666568 h 1060165"/>
                <a:gd name="connsiteX77" fmla="*/ 339621 w 914772"/>
                <a:gd name="connsiteY77" fmla="*/ 681081 h 1060165"/>
                <a:gd name="connsiteX78" fmla="*/ 449953 w 914772"/>
                <a:gd name="connsiteY78" fmla="*/ 828791 h 1060165"/>
                <a:gd name="connsiteX79" fmla="*/ 447765 w 914772"/>
                <a:gd name="connsiteY79" fmla="*/ 846828 h 1060165"/>
                <a:gd name="connsiteX80" fmla="*/ 433238 w 914772"/>
                <a:gd name="connsiteY80" fmla="*/ 857741 h 1060165"/>
                <a:gd name="connsiteX81" fmla="*/ 319775 w 914772"/>
                <a:gd name="connsiteY81" fmla="*/ 857560 h 1060165"/>
                <a:gd name="connsiteX82" fmla="*/ 305238 w 914772"/>
                <a:gd name="connsiteY82" fmla="*/ 853068 h 1060165"/>
                <a:gd name="connsiteX83" fmla="*/ 339621 w 914772"/>
                <a:gd name="connsiteY83" fmla="*/ 876344 h 1060165"/>
                <a:gd name="connsiteX84" fmla="*/ 449953 w 914772"/>
                <a:gd name="connsiteY84" fmla="*/ 1024054 h 1060165"/>
                <a:gd name="connsiteX85" fmla="*/ 447765 w 914772"/>
                <a:gd name="connsiteY85" fmla="*/ 1042091 h 1060165"/>
                <a:gd name="connsiteX86" fmla="*/ 433238 w 914772"/>
                <a:gd name="connsiteY86" fmla="*/ 1053004 h 1060165"/>
                <a:gd name="connsiteX87" fmla="*/ 177351 w 914772"/>
                <a:gd name="connsiteY87" fmla="*/ 995953 h 1060165"/>
                <a:gd name="connsiteX88" fmla="*/ 0 w 914772"/>
                <a:gd name="connsiteY88" fmla="*/ 802874 h 1060165"/>
                <a:gd name="connsiteX89" fmla="*/ 2188 w 914772"/>
                <a:gd name="connsiteY89" fmla="*/ 784837 h 1060165"/>
                <a:gd name="connsiteX90" fmla="*/ 16715 w 914772"/>
                <a:gd name="connsiteY90" fmla="*/ 773924 h 1060165"/>
                <a:gd name="connsiteX91" fmla="*/ 67795 w 914772"/>
                <a:gd name="connsiteY91" fmla="*/ 766763 h 1060165"/>
                <a:gd name="connsiteX92" fmla="*/ 147061 w 914772"/>
                <a:gd name="connsiteY92" fmla="*/ 780185 h 1060165"/>
                <a:gd name="connsiteX93" fmla="*/ 110332 w 914772"/>
                <a:gd name="connsiteY93" fmla="*/ 755321 h 1060165"/>
                <a:gd name="connsiteX94" fmla="*/ 0 w 914772"/>
                <a:gd name="connsiteY94" fmla="*/ 607611 h 1060165"/>
                <a:gd name="connsiteX95" fmla="*/ 2188 w 914772"/>
                <a:gd name="connsiteY95" fmla="*/ 589574 h 1060165"/>
                <a:gd name="connsiteX96" fmla="*/ 16715 w 914772"/>
                <a:gd name="connsiteY96" fmla="*/ 578661 h 1060165"/>
                <a:gd name="connsiteX97" fmla="*/ 67795 w 914772"/>
                <a:gd name="connsiteY97" fmla="*/ 571500 h 1060165"/>
                <a:gd name="connsiteX98" fmla="*/ 137679 w 914772"/>
                <a:gd name="connsiteY98" fmla="*/ 583333 h 1060165"/>
                <a:gd name="connsiteX99" fmla="*/ 110332 w 914772"/>
                <a:gd name="connsiteY99" fmla="*/ 564821 h 1060165"/>
                <a:gd name="connsiteX100" fmla="*/ 0 w 914772"/>
                <a:gd name="connsiteY100" fmla="*/ 417111 h 1060165"/>
                <a:gd name="connsiteX101" fmla="*/ 2188 w 914772"/>
                <a:gd name="connsiteY101" fmla="*/ 399074 h 1060165"/>
                <a:gd name="connsiteX102" fmla="*/ 16715 w 914772"/>
                <a:gd name="connsiteY102" fmla="*/ 388161 h 1060165"/>
                <a:gd name="connsiteX103" fmla="*/ 67795 w 914772"/>
                <a:gd name="connsiteY103" fmla="*/ 381000 h 1060165"/>
                <a:gd name="connsiteX104" fmla="*/ 137679 w 914772"/>
                <a:gd name="connsiteY104" fmla="*/ 392833 h 1060165"/>
                <a:gd name="connsiteX105" fmla="*/ 110332 w 914772"/>
                <a:gd name="connsiteY105" fmla="*/ 374321 h 1060165"/>
                <a:gd name="connsiteX106" fmla="*/ 0 w 914772"/>
                <a:gd name="connsiteY106" fmla="*/ 226611 h 1060165"/>
                <a:gd name="connsiteX107" fmla="*/ 2188 w 914772"/>
                <a:gd name="connsiteY107" fmla="*/ 208574 h 1060165"/>
                <a:gd name="connsiteX108" fmla="*/ 16715 w 914772"/>
                <a:gd name="connsiteY108" fmla="*/ 197661 h 1060165"/>
                <a:gd name="connsiteX109" fmla="*/ 67795 w 914772"/>
                <a:gd name="connsiteY109" fmla="*/ 190500 h 1060165"/>
                <a:gd name="connsiteX110" fmla="*/ 137679 w 914772"/>
                <a:gd name="connsiteY110" fmla="*/ 202333 h 1060165"/>
                <a:gd name="connsiteX111" fmla="*/ 110332 w 914772"/>
                <a:gd name="connsiteY111" fmla="*/ 183821 h 1060165"/>
                <a:gd name="connsiteX112" fmla="*/ 0 w 914772"/>
                <a:gd name="connsiteY112" fmla="*/ 36111 h 1060165"/>
                <a:gd name="connsiteX113" fmla="*/ 2188 w 914772"/>
                <a:gd name="connsiteY113" fmla="*/ 18074 h 1060165"/>
                <a:gd name="connsiteX114" fmla="*/ 16715 w 914772"/>
                <a:gd name="connsiteY114" fmla="*/ 7161 h 1060165"/>
                <a:gd name="connsiteX115" fmla="*/ 67795 w 914772"/>
                <a:gd name="connsiteY115" fmla="*/ 0 h 106016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  <a:cxn ang="0">
                  <a:pos x="connsiteX55" y="connsiteY55"/>
                </a:cxn>
                <a:cxn ang="0">
                  <a:pos x="connsiteX56" y="connsiteY56"/>
                </a:cxn>
                <a:cxn ang="0">
                  <a:pos x="connsiteX57" y="connsiteY57"/>
                </a:cxn>
                <a:cxn ang="0">
                  <a:pos x="connsiteX58" y="connsiteY58"/>
                </a:cxn>
                <a:cxn ang="0">
                  <a:pos x="connsiteX59" y="connsiteY59"/>
                </a:cxn>
                <a:cxn ang="0">
                  <a:pos x="connsiteX60" y="connsiteY60"/>
                </a:cxn>
                <a:cxn ang="0">
                  <a:pos x="connsiteX61" y="connsiteY61"/>
                </a:cxn>
                <a:cxn ang="0">
                  <a:pos x="connsiteX62" y="connsiteY62"/>
                </a:cxn>
                <a:cxn ang="0">
                  <a:pos x="connsiteX63" y="connsiteY63"/>
                </a:cxn>
                <a:cxn ang="0">
                  <a:pos x="connsiteX64" y="connsiteY64"/>
                </a:cxn>
                <a:cxn ang="0">
                  <a:pos x="connsiteX65" y="connsiteY65"/>
                </a:cxn>
                <a:cxn ang="0">
                  <a:pos x="connsiteX66" y="connsiteY66"/>
                </a:cxn>
                <a:cxn ang="0">
                  <a:pos x="connsiteX67" y="connsiteY67"/>
                </a:cxn>
                <a:cxn ang="0">
                  <a:pos x="connsiteX68" y="connsiteY68"/>
                </a:cxn>
                <a:cxn ang="0">
                  <a:pos x="connsiteX69" y="connsiteY69"/>
                </a:cxn>
                <a:cxn ang="0">
                  <a:pos x="connsiteX70" y="connsiteY70"/>
                </a:cxn>
                <a:cxn ang="0">
                  <a:pos x="connsiteX71" y="connsiteY71"/>
                </a:cxn>
                <a:cxn ang="0">
                  <a:pos x="connsiteX72" y="connsiteY72"/>
                </a:cxn>
                <a:cxn ang="0">
                  <a:pos x="connsiteX73" y="connsiteY73"/>
                </a:cxn>
                <a:cxn ang="0">
                  <a:pos x="connsiteX74" y="connsiteY74"/>
                </a:cxn>
                <a:cxn ang="0">
                  <a:pos x="connsiteX75" y="connsiteY75"/>
                </a:cxn>
                <a:cxn ang="0">
                  <a:pos x="connsiteX76" y="connsiteY76"/>
                </a:cxn>
                <a:cxn ang="0">
                  <a:pos x="connsiteX77" y="connsiteY77"/>
                </a:cxn>
                <a:cxn ang="0">
                  <a:pos x="connsiteX78" y="connsiteY78"/>
                </a:cxn>
                <a:cxn ang="0">
                  <a:pos x="connsiteX79" y="connsiteY79"/>
                </a:cxn>
                <a:cxn ang="0">
                  <a:pos x="connsiteX80" y="connsiteY80"/>
                </a:cxn>
                <a:cxn ang="0">
                  <a:pos x="connsiteX81" y="connsiteY81"/>
                </a:cxn>
                <a:cxn ang="0">
                  <a:pos x="connsiteX82" y="connsiteY82"/>
                </a:cxn>
                <a:cxn ang="0">
                  <a:pos x="connsiteX83" y="connsiteY83"/>
                </a:cxn>
                <a:cxn ang="0">
                  <a:pos x="connsiteX84" y="connsiteY84"/>
                </a:cxn>
                <a:cxn ang="0">
                  <a:pos x="connsiteX85" y="connsiteY85"/>
                </a:cxn>
                <a:cxn ang="0">
                  <a:pos x="connsiteX86" y="connsiteY86"/>
                </a:cxn>
                <a:cxn ang="0">
                  <a:pos x="connsiteX87" y="connsiteY87"/>
                </a:cxn>
                <a:cxn ang="0">
                  <a:pos x="connsiteX88" y="connsiteY88"/>
                </a:cxn>
                <a:cxn ang="0">
                  <a:pos x="connsiteX89" y="connsiteY89"/>
                </a:cxn>
                <a:cxn ang="0">
                  <a:pos x="connsiteX90" y="connsiteY90"/>
                </a:cxn>
                <a:cxn ang="0">
                  <a:pos x="connsiteX91" y="connsiteY91"/>
                </a:cxn>
                <a:cxn ang="0">
                  <a:pos x="connsiteX92" y="connsiteY92"/>
                </a:cxn>
                <a:cxn ang="0">
                  <a:pos x="connsiteX93" y="connsiteY93"/>
                </a:cxn>
                <a:cxn ang="0">
                  <a:pos x="connsiteX94" y="connsiteY94"/>
                </a:cxn>
                <a:cxn ang="0">
                  <a:pos x="connsiteX95" y="connsiteY95"/>
                </a:cxn>
                <a:cxn ang="0">
                  <a:pos x="connsiteX96" y="connsiteY96"/>
                </a:cxn>
                <a:cxn ang="0">
                  <a:pos x="connsiteX97" y="connsiteY97"/>
                </a:cxn>
                <a:cxn ang="0">
                  <a:pos x="connsiteX98" y="connsiteY98"/>
                </a:cxn>
                <a:cxn ang="0">
                  <a:pos x="connsiteX99" y="connsiteY99"/>
                </a:cxn>
                <a:cxn ang="0">
                  <a:pos x="connsiteX100" y="connsiteY100"/>
                </a:cxn>
                <a:cxn ang="0">
                  <a:pos x="connsiteX101" y="connsiteY101"/>
                </a:cxn>
                <a:cxn ang="0">
                  <a:pos x="connsiteX102" y="connsiteY102"/>
                </a:cxn>
                <a:cxn ang="0">
                  <a:pos x="connsiteX103" y="connsiteY103"/>
                </a:cxn>
                <a:cxn ang="0">
                  <a:pos x="connsiteX104" y="connsiteY104"/>
                </a:cxn>
                <a:cxn ang="0">
                  <a:pos x="connsiteX105" y="connsiteY105"/>
                </a:cxn>
                <a:cxn ang="0">
                  <a:pos x="connsiteX106" y="connsiteY106"/>
                </a:cxn>
                <a:cxn ang="0">
                  <a:pos x="connsiteX107" y="connsiteY107"/>
                </a:cxn>
                <a:cxn ang="0">
                  <a:pos x="connsiteX108" y="connsiteY108"/>
                </a:cxn>
                <a:cxn ang="0">
                  <a:pos x="connsiteX109" y="connsiteY109"/>
                </a:cxn>
                <a:cxn ang="0">
                  <a:pos x="connsiteX110" y="connsiteY110"/>
                </a:cxn>
                <a:cxn ang="0">
                  <a:pos x="connsiteX111" y="connsiteY111"/>
                </a:cxn>
                <a:cxn ang="0">
                  <a:pos x="connsiteX112" y="connsiteY112"/>
                </a:cxn>
                <a:cxn ang="0">
                  <a:pos x="connsiteX113" y="connsiteY113"/>
                </a:cxn>
                <a:cxn ang="0">
                  <a:pos x="connsiteX114" y="connsiteY114"/>
                </a:cxn>
                <a:cxn ang="0">
                  <a:pos x="connsiteX115" y="connsiteY115"/>
                </a:cxn>
              </a:cxnLst>
              <a:rect l="l" t="t" r="r" b="b"/>
              <a:pathLst>
                <a:path w="914772" h="1060165">
                  <a:moveTo>
                    <a:pt x="846978" y="0"/>
                  </a:moveTo>
                  <a:cubicBezTo>
                    <a:pt x="866114" y="-49"/>
                    <a:pt x="883366" y="2320"/>
                    <a:pt x="898057" y="7161"/>
                  </a:cubicBezTo>
                  <a:lnTo>
                    <a:pt x="912584" y="18074"/>
                  </a:lnTo>
                  <a:lnTo>
                    <a:pt x="914772" y="36111"/>
                  </a:lnTo>
                  <a:cubicBezTo>
                    <a:pt x="905312" y="81542"/>
                    <a:pt x="865058" y="135808"/>
                    <a:pt x="804440" y="183821"/>
                  </a:cubicBezTo>
                  <a:lnTo>
                    <a:pt x="777094" y="202334"/>
                  </a:lnTo>
                  <a:lnTo>
                    <a:pt x="846978" y="190500"/>
                  </a:lnTo>
                  <a:cubicBezTo>
                    <a:pt x="866114" y="190451"/>
                    <a:pt x="883366" y="192820"/>
                    <a:pt x="898057" y="197661"/>
                  </a:cubicBezTo>
                  <a:lnTo>
                    <a:pt x="912584" y="208574"/>
                  </a:lnTo>
                  <a:lnTo>
                    <a:pt x="914772" y="226611"/>
                  </a:lnTo>
                  <a:cubicBezTo>
                    <a:pt x="905312" y="272042"/>
                    <a:pt x="865058" y="326308"/>
                    <a:pt x="804440" y="374321"/>
                  </a:cubicBezTo>
                  <a:lnTo>
                    <a:pt x="777094" y="392834"/>
                  </a:lnTo>
                  <a:lnTo>
                    <a:pt x="846978" y="381000"/>
                  </a:lnTo>
                  <a:cubicBezTo>
                    <a:pt x="866114" y="380951"/>
                    <a:pt x="883366" y="383320"/>
                    <a:pt x="898057" y="388161"/>
                  </a:cubicBezTo>
                  <a:lnTo>
                    <a:pt x="912584" y="399074"/>
                  </a:lnTo>
                  <a:lnTo>
                    <a:pt x="914772" y="417111"/>
                  </a:lnTo>
                  <a:cubicBezTo>
                    <a:pt x="905312" y="462542"/>
                    <a:pt x="865058" y="516808"/>
                    <a:pt x="804440" y="564821"/>
                  </a:cubicBezTo>
                  <a:lnTo>
                    <a:pt x="777094" y="583334"/>
                  </a:lnTo>
                  <a:lnTo>
                    <a:pt x="846978" y="571500"/>
                  </a:lnTo>
                  <a:cubicBezTo>
                    <a:pt x="866114" y="571451"/>
                    <a:pt x="883366" y="573820"/>
                    <a:pt x="898057" y="578661"/>
                  </a:cubicBezTo>
                  <a:lnTo>
                    <a:pt x="912584" y="589574"/>
                  </a:lnTo>
                  <a:lnTo>
                    <a:pt x="914772" y="607611"/>
                  </a:lnTo>
                  <a:cubicBezTo>
                    <a:pt x="905312" y="653042"/>
                    <a:pt x="865058" y="707308"/>
                    <a:pt x="804440" y="755321"/>
                  </a:cubicBezTo>
                  <a:lnTo>
                    <a:pt x="767711" y="780185"/>
                  </a:lnTo>
                  <a:lnTo>
                    <a:pt x="846978" y="766763"/>
                  </a:lnTo>
                  <a:cubicBezTo>
                    <a:pt x="866114" y="766714"/>
                    <a:pt x="883366" y="769083"/>
                    <a:pt x="898057" y="773924"/>
                  </a:cubicBezTo>
                  <a:lnTo>
                    <a:pt x="912584" y="784837"/>
                  </a:lnTo>
                  <a:lnTo>
                    <a:pt x="914772" y="802874"/>
                  </a:lnTo>
                  <a:cubicBezTo>
                    <a:pt x="902159" y="863448"/>
                    <a:pt x="834800" y="939731"/>
                    <a:pt x="737421" y="995953"/>
                  </a:cubicBezTo>
                  <a:cubicBezTo>
                    <a:pt x="640042" y="1052175"/>
                    <a:pt x="540299" y="1072368"/>
                    <a:pt x="481534" y="1053004"/>
                  </a:cubicBezTo>
                  <a:lnTo>
                    <a:pt x="467007" y="1042091"/>
                  </a:lnTo>
                  <a:lnTo>
                    <a:pt x="464819" y="1024054"/>
                  </a:lnTo>
                  <a:cubicBezTo>
                    <a:pt x="474279" y="978624"/>
                    <a:pt x="514533" y="924357"/>
                    <a:pt x="575151" y="876344"/>
                  </a:cubicBezTo>
                  <a:lnTo>
                    <a:pt x="609534" y="853068"/>
                  </a:lnTo>
                  <a:lnTo>
                    <a:pt x="594997" y="857560"/>
                  </a:lnTo>
                  <a:cubicBezTo>
                    <a:pt x="550544" y="867216"/>
                    <a:pt x="510917" y="867423"/>
                    <a:pt x="481534" y="857741"/>
                  </a:cubicBezTo>
                  <a:lnTo>
                    <a:pt x="467007" y="846828"/>
                  </a:lnTo>
                  <a:lnTo>
                    <a:pt x="464819" y="828791"/>
                  </a:lnTo>
                  <a:cubicBezTo>
                    <a:pt x="474279" y="783361"/>
                    <a:pt x="514533" y="729094"/>
                    <a:pt x="575151" y="681081"/>
                  </a:cubicBezTo>
                  <a:lnTo>
                    <a:pt x="596589" y="666568"/>
                  </a:lnTo>
                  <a:lnTo>
                    <a:pt x="594997" y="667060"/>
                  </a:lnTo>
                  <a:cubicBezTo>
                    <a:pt x="550544" y="676716"/>
                    <a:pt x="510917" y="676923"/>
                    <a:pt x="481534" y="667241"/>
                  </a:cubicBezTo>
                  <a:lnTo>
                    <a:pt x="467007" y="656328"/>
                  </a:lnTo>
                  <a:lnTo>
                    <a:pt x="464819" y="638291"/>
                  </a:lnTo>
                  <a:cubicBezTo>
                    <a:pt x="474279" y="592861"/>
                    <a:pt x="514533" y="538594"/>
                    <a:pt x="575151" y="490581"/>
                  </a:cubicBezTo>
                  <a:lnTo>
                    <a:pt x="596589" y="476068"/>
                  </a:lnTo>
                  <a:lnTo>
                    <a:pt x="594997" y="476560"/>
                  </a:lnTo>
                  <a:cubicBezTo>
                    <a:pt x="550544" y="486216"/>
                    <a:pt x="510917" y="486423"/>
                    <a:pt x="481534" y="476741"/>
                  </a:cubicBezTo>
                  <a:lnTo>
                    <a:pt x="467007" y="465828"/>
                  </a:lnTo>
                  <a:lnTo>
                    <a:pt x="464819" y="447791"/>
                  </a:lnTo>
                  <a:cubicBezTo>
                    <a:pt x="474279" y="402361"/>
                    <a:pt x="514533" y="348094"/>
                    <a:pt x="575151" y="300081"/>
                  </a:cubicBezTo>
                  <a:lnTo>
                    <a:pt x="596589" y="285568"/>
                  </a:lnTo>
                  <a:lnTo>
                    <a:pt x="594997" y="286060"/>
                  </a:lnTo>
                  <a:cubicBezTo>
                    <a:pt x="550544" y="295716"/>
                    <a:pt x="510917" y="295923"/>
                    <a:pt x="481534" y="286241"/>
                  </a:cubicBezTo>
                  <a:lnTo>
                    <a:pt x="467007" y="275328"/>
                  </a:lnTo>
                  <a:lnTo>
                    <a:pt x="464819" y="257291"/>
                  </a:lnTo>
                  <a:cubicBezTo>
                    <a:pt x="477432" y="196717"/>
                    <a:pt x="544791" y="120434"/>
                    <a:pt x="642170" y="64212"/>
                  </a:cubicBezTo>
                  <a:cubicBezTo>
                    <a:pt x="715205" y="22045"/>
                    <a:pt x="789569" y="145"/>
                    <a:pt x="846978" y="0"/>
                  </a:cubicBezTo>
                  <a:close/>
                  <a:moveTo>
                    <a:pt x="67795" y="0"/>
                  </a:moveTo>
                  <a:cubicBezTo>
                    <a:pt x="125203" y="145"/>
                    <a:pt x="199567" y="22045"/>
                    <a:pt x="272602" y="64212"/>
                  </a:cubicBezTo>
                  <a:cubicBezTo>
                    <a:pt x="369981" y="120434"/>
                    <a:pt x="437340" y="196717"/>
                    <a:pt x="449953" y="257291"/>
                  </a:cubicBezTo>
                  <a:lnTo>
                    <a:pt x="447765" y="275328"/>
                  </a:lnTo>
                  <a:lnTo>
                    <a:pt x="433238" y="286241"/>
                  </a:lnTo>
                  <a:cubicBezTo>
                    <a:pt x="403856" y="295923"/>
                    <a:pt x="364229" y="295716"/>
                    <a:pt x="319775" y="286060"/>
                  </a:cubicBezTo>
                  <a:lnTo>
                    <a:pt x="318183" y="285568"/>
                  </a:lnTo>
                  <a:lnTo>
                    <a:pt x="339621" y="300081"/>
                  </a:lnTo>
                  <a:cubicBezTo>
                    <a:pt x="400239" y="348094"/>
                    <a:pt x="440493" y="402361"/>
                    <a:pt x="449953" y="447791"/>
                  </a:cubicBezTo>
                  <a:lnTo>
                    <a:pt x="447765" y="465828"/>
                  </a:lnTo>
                  <a:lnTo>
                    <a:pt x="433238" y="476741"/>
                  </a:lnTo>
                  <a:cubicBezTo>
                    <a:pt x="403856" y="486423"/>
                    <a:pt x="364229" y="486216"/>
                    <a:pt x="319775" y="476560"/>
                  </a:cubicBezTo>
                  <a:lnTo>
                    <a:pt x="318183" y="476068"/>
                  </a:lnTo>
                  <a:lnTo>
                    <a:pt x="339621" y="490581"/>
                  </a:lnTo>
                  <a:cubicBezTo>
                    <a:pt x="400239" y="538594"/>
                    <a:pt x="440493" y="592861"/>
                    <a:pt x="449953" y="638291"/>
                  </a:cubicBezTo>
                  <a:lnTo>
                    <a:pt x="447765" y="656328"/>
                  </a:lnTo>
                  <a:lnTo>
                    <a:pt x="433238" y="667241"/>
                  </a:lnTo>
                  <a:cubicBezTo>
                    <a:pt x="403856" y="676923"/>
                    <a:pt x="364229" y="676716"/>
                    <a:pt x="319775" y="667060"/>
                  </a:cubicBezTo>
                  <a:lnTo>
                    <a:pt x="318183" y="666568"/>
                  </a:lnTo>
                  <a:lnTo>
                    <a:pt x="339621" y="681081"/>
                  </a:lnTo>
                  <a:cubicBezTo>
                    <a:pt x="400239" y="729094"/>
                    <a:pt x="440493" y="783361"/>
                    <a:pt x="449953" y="828791"/>
                  </a:cubicBezTo>
                  <a:lnTo>
                    <a:pt x="447765" y="846828"/>
                  </a:lnTo>
                  <a:lnTo>
                    <a:pt x="433238" y="857741"/>
                  </a:lnTo>
                  <a:cubicBezTo>
                    <a:pt x="403856" y="867423"/>
                    <a:pt x="364229" y="867216"/>
                    <a:pt x="319775" y="857560"/>
                  </a:cubicBezTo>
                  <a:lnTo>
                    <a:pt x="305238" y="853068"/>
                  </a:lnTo>
                  <a:lnTo>
                    <a:pt x="339621" y="876344"/>
                  </a:lnTo>
                  <a:cubicBezTo>
                    <a:pt x="400239" y="924357"/>
                    <a:pt x="440493" y="978624"/>
                    <a:pt x="449953" y="1024054"/>
                  </a:cubicBezTo>
                  <a:lnTo>
                    <a:pt x="447765" y="1042091"/>
                  </a:lnTo>
                  <a:lnTo>
                    <a:pt x="433238" y="1053004"/>
                  </a:lnTo>
                  <a:cubicBezTo>
                    <a:pt x="374473" y="1072368"/>
                    <a:pt x="274730" y="1052175"/>
                    <a:pt x="177351" y="995953"/>
                  </a:cubicBezTo>
                  <a:cubicBezTo>
                    <a:pt x="79972" y="939731"/>
                    <a:pt x="12613" y="863448"/>
                    <a:pt x="0" y="802874"/>
                  </a:cubicBezTo>
                  <a:lnTo>
                    <a:pt x="2188" y="784837"/>
                  </a:lnTo>
                  <a:lnTo>
                    <a:pt x="16715" y="773924"/>
                  </a:lnTo>
                  <a:cubicBezTo>
                    <a:pt x="31406" y="769083"/>
                    <a:pt x="48658" y="766714"/>
                    <a:pt x="67795" y="766763"/>
                  </a:cubicBezTo>
                  <a:lnTo>
                    <a:pt x="147061" y="780185"/>
                  </a:lnTo>
                  <a:lnTo>
                    <a:pt x="110332" y="755321"/>
                  </a:lnTo>
                  <a:cubicBezTo>
                    <a:pt x="49714" y="707308"/>
                    <a:pt x="9460" y="653042"/>
                    <a:pt x="0" y="607611"/>
                  </a:cubicBezTo>
                  <a:lnTo>
                    <a:pt x="2188" y="589574"/>
                  </a:lnTo>
                  <a:lnTo>
                    <a:pt x="16715" y="578661"/>
                  </a:lnTo>
                  <a:cubicBezTo>
                    <a:pt x="31406" y="573820"/>
                    <a:pt x="48658" y="571451"/>
                    <a:pt x="67795" y="571500"/>
                  </a:cubicBezTo>
                  <a:lnTo>
                    <a:pt x="137679" y="583333"/>
                  </a:lnTo>
                  <a:lnTo>
                    <a:pt x="110332" y="564821"/>
                  </a:lnTo>
                  <a:cubicBezTo>
                    <a:pt x="49714" y="516808"/>
                    <a:pt x="9460" y="462542"/>
                    <a:pt x="0" y="417111"/>
                  </a:cubicBezTo>
                  <a:lnTo>
                    <a:pt x="2188" y="399074"/>
                  </a:lnTo>
                  <a:lnTo>
                    <a:pt x="16715" y="388161"/>
                  </a:lnTo>
                  <a:cubicBezTo>
                    <a:pt x="31406" y="383320"/>
                    <a:pt x="48658" y="380951"/>
                    <a:pt x="67795" y="381000"/>
                  </a:cubicBezTo>
                  <a:lnTo>
                    <a:pt x="137679" y="392833"/>
                  </a:lnTo>
                  <a:lnTo>
                    <a:pt x="110332" y="374321"/>
                  </a:lnTo>
                  <a:cubicBezTo>
                    <a:pt x="49714" y="326308"/>
                    <a:pt x="9460" y="272042"/>
                    <a:pt x="0" y="226611"/>
                  </a:cubicBezTo>
                  <a:lnTo>
                    <a:pt x="2188" y="208574"/>
                  </a:lnTo>
                  <a:lnTo>
                    <a:pt x="16715" y="197661"/>
                  </a:lnTo>
                  <a:cubicBezTo>
                    <a:pt x="31406" y="192820"/>
                    <a:pt x="48658" y="190451"/>
                    <a:pt x="67795" y="190500"/>
                  </a:cubicBezTo>
                  <a:lnTo>
                    <a:pt x="137679" y="202333"/>
                  </a:lnTo>
                  <a:lnTo>
                    <a:pt x="110332" y="183821"/>
                  </a:lnTo>
                  <a:cubicBezTo>
                    <a:pt x="49714" y="135808"/>
                    <a:pt x="9460" y="81542"/>
                    <a:pt x="0" y="36111"/>
                  </a:cubicBezTo>
                  <a:lnTo>
                    <a:pt x="2188" y="18074"/>
                  </a:lnTo>
                  <a:lnTo>
                    <a:pt x="16715" y="7161"/>
                  </a:lnTo>
                  <a:cubicBezTo>
                    <a:pt x="31406" y="2320"/>
                    <a:pt x="48658" y="-49"/>
                    <a:pt x="67795" y="0"/>
                  </a:cubicBezTo>
                  <a:close/>
                </a:path>
              </a:pathLst>
            </a:custGeom>
            <a:solidFill>
              <a:srgbClr val="339933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444" name="フリーフォーム: 図形 443">
              <a:extLst>
                <a:ext uri="{FF2B5EF4-FFF2-40B4-BE49-F238E27FC236}">
                  <a16:creationId xmlns:a16="http://schemas.microsoft.com/office/drawing/2014/main" id="{F3BBA799-266D-4694-9A6C-2648A9FF572A}"/>
                </a:ext>
              </a:extLst>
            </p:cNvPr>
            <p:cNvSpPr/>
            <p:nvPr/>
          </p:nvSpPr>
          <p:spPr>
            <a:xfrm rot="17543835">
              <a:off x="3932724" y="3854488"/>
              <a:ext cx="224605" cy="418164"/>
            </a:xfrm>
            <a:custGeom>
              <a:avLst/>
              <a:gdLst>
                <a:gd name="connsiteX0" fmla="*/ 846978 w 914772"/>
                <a:gd name="connsiteY0" fmla="*/ 0 h 1060165"/>
                <a:gd name="connsiteX1" fmla="*/ 898057 w 914772"/>
                <a:gd name="connsiteY1" fmla="*/ 7161 h 1060165"/>
                <a:gd name="connsiteX2" fmla="*/ 912584 w 914772"/>
                <a:gd name="connsiteY2" fmla="*/ 18074 h 1060165"/>
                <a:gd name="connsiteX3" fmla="*/ 914772 w 914772"/>
                <a:gd name="connsiteY3" fmla="*/ 36111 h 1060165"/>
                <a:gd name="connsiteX4" fmla="*/ 804440 w 914772"/>
                <a:gd name="connsiteY4" fmla="*/ 183821 h 1060165"/>
                <a:gd name="connsiteX5" fmla="*/ 777094 w 914772"/>
                <a:gd name="connsiteY5" fmla="*/ 202334 h 1060165"/>
                <a:gd name="connsiteX6" fmla="*/ 846978 w 914772"/>
                <a:gd name="connsiteY6" fmla="*/ 190500 h 1060165"/>
                <a:gd name="connsiteX7" fmla="*/ 898057 w 914772"/>
                <a:gd name="connsiteY7" fmla="*/ 197661 h 1060165"/>
                <a:gd name="connsiteX8" fmla="*/ 912584 w 914772"/>
                <a:gd name="connsiteY8" fmla="*/ 208574 h 1060165"/>
                <a:gd name="connsiteX9" fmla="*/ 914772 w 914772"/>
                <a:gd name="connsiteY9" fmla="*/ 226611 h 1060165"/>
                <a:gd name="connsiteX10" fmla="*/ 804440 w 914772"/>
                <a:gd name="connsiteY10" fmla="*/ 374321 h 1060165"/>
                <a:gd name="connsiteX11" fmla="*/ 777094 w 914772"/>
                <a:gd name="connsiteY11" fmla="*/ 392834 h 1060165"/>
                <a:gd name="connsiteX12" fmla="*/ 846978 w 914772"/>
                <a:gd name="connsiteY12" fmla="*/ 381000 h 1060165"/>
                <a:gd name="connsiteX13" fmla="*/ 898057 w 914772"/>
                <a:gd name="connsiteY13" fmla="*/ 388161 h 1060165"/>
                <a:gd name="connsiteX14" fmla="*/ 912584 w 914772"/>
                <a:gd name="connsiteY14" fmla="*/ 399074 h 1060165"/>
                <a:gd name="connsiteX15" fmla="*/ 914772 w 914772"/>
                <a:gd name="connsiteY15" fmla="*/ 417111 h 1060165"/>
                <a:gd name="connsiteX16" fmla="*/ 804440 w 914772"/>
                <a:gd name="connsiteY16" fmla="*/ 564821 h 1060165"/>
                <a:gd name="connsiteX17" fmla="*/ 777094 w 914772"/>
                <a:gd name="connsiteY17" fmla="*/ 583334 h 1060165"/>
                <a:gd name="connsiteX18" fmla="*/ 846978 w 914772"/>
                <a:gd name="connsiteY18" fmla="*/ 571500 h 1060165"/>
                <a:gd name="connsiteX19" fmla="*/ 898057 w 914772"/>
                <a:gd name="connsiteY19" fmla="*/ 578661 h 1060165"/>
                <a:gd name="connsiteX20" fmla="*/ 912584 w 914772"/>
                <a:gd name="connsiteY20" fmla="*/ 589574 h 1060165"/>
                <a:gd name="connsiteX21" fmla="*/ 914772 w 914772"/>
                <a:gd name="connsiteY21" fmla="*/ 607611 h 1060165"/>
                <a:gd name="connsiteX22" fmla="*/ 804440 w 914772"/>
                <a:gd name="connsiteY22" fmla="*/ 755321 h 1060165"/>
                <a:gd name="connsiteX23" fmla="*/ 767711 w 914772"/>
                <a:gd name="connsiteY23" fmla="*/ 780185 h 1060165"/>
                <a:gd name="connsiteX24" fmla="*/ 846978 w 914772"/>
                <a:gd name="connsiteY24" fmla="*/ 766763 h 1060165"/>
                <a:gd name="connsiteX25" fmla="*/ 898057 w 914772"/>
                <a:gd name="connsiteY25" fmla="*/ 773924 h 1060165"/>
                <a:gd name="connsiteX26" fmla="*/ 912584 w 914772"/>
                <a:gd name="connsiteY26" fmla="*/ 784837 h 1060165"/>
                <a:gd name="connsiteX27" fmla="*/ 914772 w 914772"/>
                <a:gd name="connsiteY27" fmla="*/ 802874 h 1060165"/>
                <a:gd name="connsiteX28" fmla="*/ 737421 w 914772"/>
                <a:gd name="connsiteY28" fmla="*/ 995953 h 1060165"/>
                <a:gd name="connsiteX29" fmla="*/ 481534 w 914772"/>
                <a:gd name="connsiteY29" fmla="*/ 1053004 h 1060165"/>
                <a:gd name="connsiteX30" fmla="*/ 467007 w 914772"/>
                <a:gd name="connsiteY30" fmla="*/ 1042091 h 1060165"/>
                <a:gd name="connsiteX31" fmla="*/ 464819 w 914772"/>
                <a:gd name="connsiteY31" fmla="*/ 1024054 h 1060165"/>
                <a:gd name="connsiteX32" fmla="*/ 575151 w 914772"/>
                <a:gd name="connsiteY32" fmla="*/ 876344 h 1060165"/>
                <a:gd name="connsiteX33" fmla="*/ 609534 w 914772"/>
                <a:gd name="connsiteY33" fmla="*/ 853068 h 1060165"/>
                <a:gd name="connsiteX34" fmla="*/ 594997 w 914772"/>
                <a:gd name="connsiteY34" fmla="*/ 857560 h 1060165"/>
                <a:gd name="connsiteX35" fmla="*/ 481534 w 914772"/>
                <a:gd name="connsiteY35" fmla="*/ 857741 h 1060165"/>
                <a:gd name="connsiteX36" fmla="*/ 467007 w 914772"/>
                <a:gd name="connsiteY36" fmla="*/ 846828 h 1060165"/>
                <a:gd name="connsiteX37" fmla="*/ 464819 w 914772"/>
                <a:gd name="connsiteY37" fmla="*/ 828791 h 1060165"/>
                <a:gd name="connsiteX38" fmla="*/ 575151 w 914772"/>
                <a:gd name="connsiteY38" fmla="*/ 681081 h 1060165"/>
                <a:gd name="connsiteX39" fmla="*/ 596589 w 914772"/>
                <a:gd name="connsiteY39" fmla="*/ 666568 h 1060165"/>
                <a:gd name="connsiteX40" fmla="*/ 594997 w 914772"/>
                <a:gd name="connsiteY40" fmla="*/ 667060 h 1060165"/>
                <a:gd name="connsiteX41" fmla="*/ 481534 w 914772"/>
                <a:gd name="connsiteY41" fmla="*/ 667241 h 1060165"/>
                <a:gd name="connsiteX42" fmla="*/ 467007 w 914772"/>
                <a:gd name="connsiteY42" fmla="*/ 656328 h 1060165"/>
                <a:gd name="connsiteX43" fmla="*/ 464819 w 914772"/>
                <a:gd name="connsiteY43" fmla="*/ 638291 h 1060165"/>
                <a:gd name="connsiteX44" fmla="*/ 575151 w 914772"/>
                <a:gd name="connsiteY44" fmla="*/ 490581 h 1060165"/>
                <a:gd name="connsiteX45" fmla="*/ 596589 w 914772"/>
                <a:gd name="connsiteY45" fmla="*/ 476068 h 1060165"/>
                <a:gd name="connsiteX46" fmla="*/ 594997 w 914772"/>
                <a:gd name="connsiteY46" fmla="*/ 476560 h 1060165"/>
                <a:gd name="connsiteX47" fmla="*/ 481534 w 914772"/>
                <a:gd name="connsiteY47" fmla="*/ 476741 h 1060165"/>
                <a:gd name="connsiteX48" fmla="*/ 467007 w 914772"/>
                <a:gd name="connsiteY48" fmla="*/ 465828 h 1060165"/>
                <a:gd name="connsiteX49" fmla="*/ 464819 w 914772"/>
                <a:gd name="connsiteY49" fmla="*/ 447791 h 1060165"/>
                <a:gd name="connsiteX50" fmla="*/ 575151 w 914772"/>
                <a:gd name="connsiteY50" fmla="*/ 300081 h 1060165"/>
                <a:gd name="connsiteX51" fmla="*/ 596589 w 914772"/>
                <a:gd name="connsiteY51" fmla="*/ 285568 h 1060165"/>
                <a:gd name="connsiteX52" fmla="*/ 594997 w 914772"/>
                <a:gd name="connsiteY52" fmla="*/ 286060 h 1060165"/>
                <a:gd name="connsiteX53" fmla="*/ 481534 w 914772"/>
                <a:gd name="connsiteY53" fmla="*/ 286241 h 1060165"/>
                <a:gd name="connsiteX54" fmla="*/ 467007 w 914772"/>
                <a:gd name="connsiteY54" fmla="*/ 275328 h 1060165"/>
                <a:gd name="connsiteX55" fmla="*/ 464819 w 914772"/>
                <a:gd name="connsiteY55" fmla="*/ 257291 h 1060165"/>
                <a:gd name="connsiteX56" fmla="*/ 642170 w 914772"/>
                <a:gd name="connsiteY56" fmla="*/ 64212 h 1060165"/>
                <a:gd name="connsiteX57" fmla="*/ 846978 w 914772"/>
                <a:gd name="connsiteY57" fmla="*/ 0 h 1060165"/>
                <a:gd name="connsiteX58" fmla="*/ 67795 w 914772"/>
                <a:gd name="connsiteY58" fmla="*/ 0 h 1060165"/>
                <a:gd name="connsiteX59" fmla="*/ 272602 w 914772"/>
                <a:gd name="connsiteY59" fmla="*/ 64212 h 1060165"/>
                <a:gd name="connsiteX60" fmla="*/ 449953 w 914772"/>
                <a:gd name="connsiteY60" fmla="*/ 257291 h 1060165"/>
                <a:gd name="connsiteX61" fmla="*/ 447765 w 914772"/>
                <a:gd name="connsiteY61" fmla="*/ 275328 h 1060165"/>
                <a:gd name="connsiteX62" fmla="*/ 433238 w 914772"/>
                <a:gd name="connsiteY62" fmla="*/ 286241 h 1060165"/>
                <a:gd name="connsiteX63" fmla="*/ 319775 w 914772"/>
                <a:gd name="connsiteY63" fmla="*/ 286060 h 1060165"/>
                <a:gd name="connsiteX64" fmla="*/ 318183 w 914772"/>
                <a:gd name="connsiteY64" fmla="*/ 285568 h 1060165"/>
                <a:gd name="connsiteX65" fmla="*/ 339621 w 914772"/>
                <a:gd name="connsiteY65" fmla="*/ 300081 h 1060165"/>
                <a:gd name="connsiteX66" fmla="*/ 449953 w 914772"/>
                <a:gd name="connsiteY66" fmla="*/ 447791 h 1060165"/>
                <a:gd name="connsiteX67" fmla="*/ 447765 w 914772"/>
                <a:gd name="connsiteY67" fmla="*/ 465828 h 1060165"/>
                <a:gd name="connsiteX68" fmla="*/ 433238 w 914772"/>
                <a:gd name="connsiteY68" fmla="*/ 476741 h 1060165"/>
                <a:gd name="connsiteX69" fmla="*/ 319775 w 914772"/>
                <a:gd name="connsiteY69" fmla="*/ 476560 h 1060165"/>
                <a:gd name="connsiteX70" fmla="*/ 318183 w 914772"/>
                <a:gd name="connsiteY70" fmla="*/ 476068 h 1060165"/>
                <a:gd name="connsiteX71" fmla="*/ 339621 w 914772"/>
                <a:gd name="connsiteY71" fmla="*/ 490581 h 1060165"/>
                <a:gd name="connsiteX72" fmla="*/ 449953 w 914772"/>
                <a:gd name="connsiteY72" fmla="*/ 638291 h 1060165"/>
                <a:gd name="connsiteX73" fmla="*/ 447765 w 914772"/>
                <a:gd name="connsiteY73" fmla="*/ 656328 h 1060165"/>
                <a:gd name="connsiteX74" fmla="*/ 433238 w 914772"/>
                <a:gd name="connsiteY74" fmla="*/ 667241 h 1060165"/>
                <a:gd name="connsiteX75" fmla="*/ 319775 w 914772"/>
                <a:gd name="connsiteY75" fmla="*/ 667060 h 1060165"/>
                <a:gd name="connsiteX76" fmla="*/ 318183 w 914772"/>
                <a:gd name="connsiteY76" fmla="*/ 666568 h 1060165"/>
                <a:gd name="connsiteX77" fmla="*/ 339621 w 914772"/>
                <a:gd name="connsiteY77" fmla="*/ 681081 h 1060165"/>
                <a:gd name="connsiteX78" fmla="*/ 449953 w 914772"/>
                <a:gd name="connsiteY78" fmla="*/ 828791 h 1060165"/>
                <a:gd name="connsiteX79" fmla="*/ 447765 w 914772"/>
                <a:gd name="connsiteY79" fmla="*/ 846828 h 1060165"/>
                <a:gd name="connsiteX80" fmla="*/ 433238 w 914772"/>
                <a:gd name="connsiteY80" fmla="*/ 857741 h 1060165"/>
                <a:gd name="connsiteX81" fmla="*/ 319775 w 914772"/>
                <a:gd name="connsiteY81" fmla="*/ 857560 h 1060165"/>
                <a:gd name="connsiteX82" fmla="*/ 305238 w 914772"/>
                <a:gd name="connsiteY82" fmla="*/ 853068 h 1060165"/>
                <a:gd name="connsiteX83" fmla="*/ 339621 w 914772"/>
                <a:gd name="connsiteY83" fmla="*/ 876344 h 1060165"/>
                <a:gd name="connsiteX84" fmla="*/ 449953 w 914772"/>
                <a:gd name="connsiteY84" fmla="*/ 1024054 h 1060165"/>
                <a:gd name="connsiteX85" fmla="*/ 447765 w 914772"/>
                <a:gd name="connsiteY85" fmla="*/ 1042091 h 1060165"/>
                <a:gd name="connsiteX86" fmla="*/ 433238 w 914772"/>
                <a:gd name="connsiteY86" fmla="*/ 1053004 h 1060165"/>
                <a:gd name="connsiteX87" fmla="*/ 177351 w 914772"/>
                <a:gd name="connsiteY87" fmla="*/ 995953 h 1060165"/>
                <a:gd name="connsiteX88" fmla="*/ 0 w 914772"/>
                <a:gd name="connsiteY88" fmla="*/ 802874 h 1060165"/>
                <a:gd name="connsiteX89" fmla="*/ 2188 w 914772"/>
                <a:gd name="connsiteY89" fmla="*/ 784837 h 1060165"/>
                <a:gd name="connsiteX90" fmla="*/ 16715 w 914772"/>
                <a:gd name="connsiteY90" fmla="*/ 773924 h 1060165"/>
                <a:gd name="connsiteX91" fmla="*/ 67795 w 914772"/>
                <a:gd name="connsiteY91" fmla="*/ 766763 h 1060165"/>
                <a:gd name="connsiteX92" fmla="*/ 147061 w 914772"/>
                <a:gd name="connsiteY92" fmla="*/ 780185 h 1060165"/>
                <a:gd name="connsiteX93" fmla="*/ 110332 w 914772"/>
                <a:gd name="connsiteY93" fmla="*/ 755321 h 1060165"/>
                <a:gd name="connsiteX94" fmla="*/ 0 w 914772"/>
                <a:gd name="connsiteY94" fmla="*/ 607611 h 1060165"/>
                <a:gd name="connsiteX95" fmla="*/ 2188 w 914772"/>
                <a:gd name="connsiteY95" fmla="*/ 589574 h 1060165"/>
                <a:gd name="connsiteX96" fmla="*/ 16715 w 914772"/>
                <a:gd name="connsiteY96" fmla="*/ 578661 h 1060165"/>
                <a:gd name="connsiteX97" fmla="*/ 67795 w 914772"/>
                <a:gd name="connsiteY97" fmla="*/ 571500 h 1060165"/>
                <a:gd name="connsiteX98" fmla="*/ 137679 w 914772"/>
                <a:gd name="connsiteY98" fmla="*/ 583333 h 1060165"/>
                <a:gd name="connsiteX99" fmla="*/ 110332 w 914772"/>
                <a:gd name="connsiteY99" fmla="*/ 564821 h 1060165"/>
                <a:gd name="connsiteX100" fmla="*/ 0 w 914772"/>
                <a:gd name="connsiteY100" fmla="*/ 417111 h 1060165"/>
                <a:gd name="connsiteX101" fmla="*/ 2188 w 914772"/>
                <a:gd name="connsiteY101" fmla="*/ 399074 h 1060165"/>
                <a:gd name="connsiteX102" fmla="*/ 16715 w 914772"/>
                <a:gd name="connsiteY102" fmla="*/ 388161 h 1060165"/>
                <a:gd name="connsiteX103" fmla="*/ 67795 w 914772"/>
                <a:gd name="connsiteY103" fmla="*/ 381000 h 1060165"/>
                <a:gd name="connsiteX104" fmla="*/ 137679 w 914772"/>
                <a:gd name="connsiteY104" fmla="*/ 392833 h 1060165"/>
                <a:gd name="connsiteX105" fmla="*/ 110332 w 914772"/>
                <a:gd name="connsiteY105" fmla="*/ 374321 h 1060165"/>
                <a:gd name="connsiteX106" fmla="*/ 0 w 914772"/>
                <a:gd name="connsiteY106" fmla="*/ 226611 h 1060165"/>
                <a:gd name="connsiteX107" fmla="*/ 2188 w 914772"/>
                <a:gd name="connsiteY107" fmla="*/ 208574 h 1060165"/>
                <a:gd name="connsiteX108" fmla="*/ 16715 w 914772"/>
                <a:gd name="connsiteY108" fmla="*/ 197661 h 1060165"/>
                <a:gd name="connsiteX109" fmla="*/ 67795 w 914772"/>
                <a:gd name="connsiteY109" fmla="*/ 190500 h 1060165"/>
                <a:gd name="connsiteX110" fmla="*/ 137679 w 914772"/>
                <a:gd name="connsiteY110" fmla="*/ 202333 h 1060165"/>
                <a:gd name="connsiteX111" fmla="*/ 110332 w 914772"/>
                <a:gd name="connsiteY111" fmla="*/ 183821 h 1060165"/>
                <a:gd name="connsiteX112" fmla="*/ 0 w 914772"/>
                <a:gd name="connsiteY112" fmla="*/ 36111 h 1060165"/>
                <a:gd name="connsiteX113" fmla="*/ 2188 w 914772"/>
                <a:gd name="connsiteY113" fmla="*/ 18074 h 1060165"/>
                <a:gd name="connsiteX114" fmla="*/ 16715 w 914772"/>
                <a:gd name="connsiteY114" fmla="*/ 7161 h 1060165"/>
                <a:gd name="connsiteX115" fmla="*/ 67795 w 914772"/>
                <a:gd name="connsiteY115" fmla="*/ 0 h 106016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  <a:cxn ang="0">
                  <a:pos x="connsiteX55" y="connsiteY55"/>
                </a:cxn>
                <a:cxn ang="0">
                  <a:pos x="connsiteX56" y="connsiteY56"/>
                </a:cxn>
                <a:cxn ang="0">
                  <a:pos x="connsiteX57" y="connsiteY57"/>
                </a:cxn>
                <a:cxn ang="0">
                  <a:pos x="connsiteX58" y="connsiteY58"/>
                </a:cxn>
                <a:cxn ang="0">
                  <a:pos x="connsiteX59" y="connsiteY59"/>
                </a:cxn>
                <a:cxn ang="0">
                  <a:pos x="connsiteX60" y="connsiteY60"/>
                </a:cxn>
                <a:cxn ang="0">
                  <a:pos x="connsiteX61" y="connsiteY61"/>
                </a:cxn>
                <a:cxn ang="0">
                  <a:pos x="connsiteX62" y="connsiteY62"/>
                </a:cxn>
                <a:cxn ang="0">
                  <a:pos x="connsiteX63" y="connsiteY63"/>
                </a:cxn>
                <a:cxn ang="0">
                  <a:pos x="connsiteX64" y="connsiteY64"/>
                </a:cxn>
                <a:cxn ang="0">
                  <a:pos x="connsiteX65" y="connsiteY65"/>
                </a:cxn>
                <a:cxn ang="0">
                  <a:pos x="connsiteX66" y="connsiteY66"/>
                </a:cxn>
                <a:cxn ang="0">
                  <a:pos x="connsiteX67" y="connsiteY67"/>
                </a:cxn>
                <a:cxn ang="0">
                  <a:pos x="connsiteX68" y="connsiteY68"/>
                </a:cxn>
                <a:cxn ang="0">
                  <a:pos x="connsiteX69" y="connsiteY69"/>
                </a:cxn>
                <a:cxn ang="0">
                  <a:pos x="connsiteX70" y="connsiteY70"/>
                </a:cxn>
                <a:cxn ang="0">
                  <a:pos x="connsiteX71" y="connsiteY71"/>
                </a:cxn>
                <a:cxn ang="0">
                  <a:pos x="connsiteX72" y="connsiteY72"/>
                </a:cxn>
                <a:cxn ang="0">
                  <a:pos x="connsiteX73" y="connsiteY73"/>
                </a:cxn>
                <a:cxn ang="0">
                  <a:pos x="connsiteX74" y="connsiteY74"/>
                </a:cxn>
                <a:cxn ang="0">
                  <a:pos x="connsiteX75" y="connsiteY75"/>
                </a:cxn>
                <a:cxn ang="0">
                  <a:pos x="connsiteX76" y="connsiteY76"/>
                </a:cxn>
                <a:cxn ang="0">
                  <a:pos x="connsiteX77" y="connsiteY77"/>
                </a:cxn>
                <a:cxn ang="0">
                  <a:pos x="connsiteX78" y="connsiteY78"/>
                </a:cxn>
                <a:cxn ang="0">
                  <a:pos x="connsiteX79" y="connsiteY79"/>
                </a:cxn>
                <a:cxn ang="0">
                  <a:pos x="connsiteX80" y="connsiteY80"/>
                </a:cxn>
                <a:cxn ang="0">
                  <a:pos x="connsiteX81" y="connsiteY81"/>
                </a:cxn>
                <a:cxn ang="0">
                  <a:pos x="connsiteX82" y="connsiteY82"/>
                </a:cxn>
                <a:cxn ang="0">
                  <a:pos x="connsiteX83" y="connsiteY83"/>
                </a:cxn>
                <a:cxn ang="0">
                  <a:pos x="connsiteX84" y="connsiteY84"/>
                </a:cxn>
                <a:cxn ang="0">
                  <a:pos x="connsiteX85" y="connsiteY85"/>
                </a:cxn>
                <a:cxn ang="0">
                  <a:pos x="connsiteX86" y="connsiteY86"/>
                </a:cxn>
                <a:cxn ang="0">
                  <a:pos x="connsiteX87" y="connsiteY87"/>
                </a:cxn>
                <a:cxn ang="0">
                  <a:pos x="connsiteX88" y="connsiteY88"/>
                </a:cxn>
                <a:cxn ang="0">
                  <a:pos x="connsiteX89" y="connsiteY89"/>
                </a:cxn>
                <a:cxn ang="0">
                  <a:pos x="connsiteX90" y="connsiteY90"/>
                </a:cxn>
                <a:cxn ang="0">
                  <a:pos x="connsiteX91" y="connsiteY91"/>
                </a:cxn>
                <a:cxn ang="0">
                  <a:pos x="connsiteX92" y="connsiteY92"/>
                </a:cxn>
                <a:cxn ang="0">
                  <a:pos x="connsiteX93" y="connsiteY93"/>
                </a:cxn>
                <a:cxn ang="0">
                  <a:pos x="connsiteX94" y="connsiteY94"/>
                </a:cxn>
                <a:cxn ang="0">
                  <a:pos x="connsiteX95" y="connsiteY95"/>
                </a:cxn>
                <a:cxn ang="0">
                  <a:pos x="connsiteX96" y="connsiteY96"/>
                </a:cxn>
                <a:cxn ang="0">
                  <a:pos x="connsiteX97" y="connsiteY97"/>
                </a:cxn>
                <a:cxn ang="0">
                  <a:pos x="connsiteX98" y="connsiteY98"/>
                </a:cxn>
                <a:cxn ang="0">
                  <a:pos x="connsiteX99" y="connsiteY99"/>
                </a:cxn>
                <a:cxn ang="0">
                  <a:pos x="connsiteX100" y="connsiteY100"/>
                </a:cxn>
                <a:cxn ang="0">
                  <a:pos x="connsiteX101" y="connsiteY101"/>
                </a:cxn>
                <a:cxn ang="0">
                  <a:pos x="connsiteX102" y="connsiteY102"/>
                </a:cxn>
                <a:cxn ang="0">
                  <a:pos x="connsiteX103" y="connsiteY103"/>
                </a:cxn>
                <a:cxn ang="0">
                  <a:pos x="connsiteX104" y="connsiteY104"/>
                </a:cxn>
                <a:cxn ang="0">
                  <a:pos x="connsiteX105" y="connsiteY105"/>
                </a:cxn>
                <a:cxn ang="0">
                  <a:pos x="connsiteX106" y="connsiteY106"/>
                </a:cxn>
                <a:cxn ang="0">
                  <a:pos x="connsiteX107" y="connsiteY107"/>
                </a:cxn>
                <a:cxn ang="0">
                  <a:pos x="connsiteX108" y="connsiteY108"/>
                </a:cxn>
                <a:cxn ang="0">
                  <a:pos x="connsiteX109" y="connsiteY109"/>
                </a:cxn>
                <a:cxn ang="0">
                  <a:pos x="connsiteX110" y="connsiteY110"/>
                </a:cxn>
                <a:cxn ang="0">
                  <a:pos x="connsiteX111" y="connsiteY111"/>
                </a:cxn>
                <a:cxn ang="0">
                  <a:pos x="connsiteX112" y="connsiteY112"/>
                </a:cxn>
                <a:cxn ang="0">
                  <a:pos x="connsiteX113" y="connsiteY113"/>
                </a:cxn>
                <a:cxn ang="0">
                  <a:pos x="connsiteX114" y="connsiteY114"/>
                </a:cxn>
                <a:cxn ang="0">
                  <a:pos x="connsiteX115" y="connsiteY115"/>
                </a:cxn>
              </a:cxnLst>
              <a:rect l="l" t="t" r="r" b="b"/>
              <a:pathLst>
                <a:path w="914772" h="1060165">
                  <a:moveTo>
                    <a:pt x="846978" y="0"/>
                  </a:moveTo>
                  <a:cubicBezTo>
                    <a:pt x="866114" y="-49"/>
                    <a:pt x="883366" y="2320"/>
                    <a:pt x="898057" y="7161"/>
                  </a:cubicBezTo>
                  <a:lnTo>
                    <a:pt x="912584" y="18074"/>
                  </a:lnTo>
                  <a:lnTo>
                    <a:pt x="914772" y="36111"/>
                  </a:lnTo>
                  <a:cubicBezTo>
                    <a:pt x="905312" y="81542"/>
                    <a:pt x="865058" y="135808"/>
                    <a:pt x="804440" y="183821"/>
                  </a:cubicBezTo>
                  <a:lnTo>
                    <a:pt x="777094" y="202334"/>
                  </a:lnTo>
                  <a:lnTo>
                    <a:pt x="846978" y="190500"/>
                  </a:lnTo>
                  <a:cubicBezTo>
                    <a:pt x="866114" y="190451"/>
                    <a:pt x="883366" y="192820"/>
                    <a:pt x="898057" y="197661"/>
                  </a:cubicBezTo>
                  <a:lnTo>
                    <a:pt x="912584" y="208574"/>
                  </a:lnTo>
                  <a:lnTo>
                    <a:pt x="914772" y="226611"/>
                  </a:lnTo>
                  <a:cubicBezTo>
                    <a:pt x="905312" y="272042"/>
                    <a:pt x="865058" y="326308"/>
                    <a:pt x="804440" y="374321"/>
                  </a:cubicBezTo>
                  <a:lnTo>
                    <a:pt x="777094" y="392834"/>
                  </a:lnTo>
                  <a:lnTo>
                    <a:pt x="846978" y="381000"/>
                  </a:lnTo>
                  <a:cubicBezTo>
                    <a:pt x="866114" y="380951"/>
                    <a:pt x="883366" y="383320"/>
                    <a:pt x="898057" y="388161"/>
                  </a:cubicBezTo>
                  <a:lnTo>
                    <a:pt x="912584" y="399074"/>
                  </a:lnTo>
                  <a:lnTo>
                    <a:pt x="914772" y="417111"/>
                  </a:lnTo>
                  <a:cubicBezTo>
                    <a:pt x="905312" y="462542"/>
                    <a:pt x="865058" y="516808"/>
                    <a:pt x="804440" y="564821"/>
                  </a:cubicBezTo>
                  <a:lnTo>
                    <a:pt x="777094" y="583334"/>
                  </a:lnTo>
                  <a:lnTo>
                    <a:pt x="846978" y="571500"/>
                  </a:lnTo>
                  <a:cubicBezTo>
                    <a:pt x="866114" y="571451"/>
                    <a:pt x="883366" y="573820"/>
                    <a:pt x="898057" y="578661"/>
                  </a:cubicBezTo>
                  <a:lnTo>
                    <a:pt x="912584" y="589574"/>
                  </a:lnTo>
                  <a:lnTo>
                    <a:pt x="914772" y="607611"/>
                  </a:lnTo>
                  <a:cubicBezTo>
                    <a:pt x="905312" y="653042"/>
                    <a:pt x="865058" y="707308"/>
                    <a:pt x="804440" y="755321"/>
                  </a:cubicBezTo>
                  <a:lnTo>
                    <a:pt x="767711" y="780185"/>
                  </a:lnTo>
                  <a:lnTo>
                    <a:pt x="846978" y="766763"/>
                  </a:lnTo>
                  <a:cubicBezTo>
                    <a:pt x="866114" y="766714"/>
                    <a:pt x="883366" y="769083"/>
                    <a:pt x="898057" y="773924"/>
                  </a:cubicBezTo>
                  <a:lnTo>
                    <a:pt x="912584" y="784837"/>
                  </a:lnTo>
                  <a:lnTo>
                    <a:pt x="914772" y="802874"/>
                  </a:lnTo>
                  <a:cubicBezTo>
                    <a:pt x="902159" y="863448"/>
                    <a:pt x="834800" y="939731"/>
                    <a:pt x="737421" y="995953"/>
                  </a:cubicBezTo>
                  <a:cubicBezTo>
                    <a:pt x="640042" y="1052175"/>
                    <a:pt x="540299" y="1072368"/>
                    <a:pt x="481534" y="1053004"/>
                  </a:cubicBezTo>
                  <a:lnTo>
                    <a:pt x="467007" y="1042091"/>
                  </a:lnTo>
                  <a:lnTo>
                    <a:pt x="464819" y="1024054"/>
                  </a:lnTo>
                  <a:cubicBezTo>
                    <a:pt x="474279" y="978624"/>
                    <a:pt x="514533" y="924357"/>
                    <a:pt x="575151" y="876344"/>
                  </a:cubicBezTo>
                  <a:lnTo>
                    <a:pt x="609534" y="853068"/>
                  </a:lnTo>
                  <a:lnTo>
                    <a:pt x="594997" y="857560"/>
                  </a:lnTo>
                  <a:cubicBezTo>
                    <a:pt x="550544" y="867216"/>
                    <a:pt x="510917" y="867423"/>
                    <a:pt x="481534" y="857741"/>
                  </a:cubicBezTo>
                  <a:lnTo>
                    <a:pt x="467007" y="846828"/>
                  </a:lnTo>
                  <a:lnTo>
                    <a:pt x="464819" y="828791"/>
                  </a:lnTo>
                  <a:cubicBezTo>
                    <a:pt x="474279" y="783361"/>
                    <a:pt x="514533" y="729094"/>
                    <a:pt x="575151" y="681081"/>
                  </a:cubicBezTo>
                  <a:lnTo>
                    <a:pt x="596589" y="666568"/>
                  </a:lnTo>
                  <a:lnTo>
                    <a:pt x="594997" y="667060"/>
                  </a:lnTo>
                  <a:cubicBezTo>
                    <a:pt x="550544" y="676716"/>
                    <a:pt x="510917" y="676923"/>
                    <a:pt x="481534" y="667241"/>
                  </a:cubicBezTo>
                  <a:lnTo>
                    <a:pt x="467007" y="656328"/>
                  </a:lnTo>
                  <a:lnTo>
                    <a:pt x="464819" y="638291"/>
                  </a:lnTo>
                  <a:cubicBezTo>
                    <a:pt x="474279" y="592861"/>
                    <a:pt x="514533" y="538594"/>
                    <a:pt x="575151" y="490581"/>
                  </a:cubicBezTo>
                  <a:lnTo>
                    <a:pt x="596589" y="476068"/>
                  </a:lnTo>
                  <a:lnTo>
                    <a:pt x="594997" y="476560"/>
                  </a:lnTo>
                  <a:cubicBezTo>
                    <a:pt x="550544" y="486216"/>
                    <a:pt x="510917" y="486423"/>
                    <a:pt x="481534" y="476741"/>
                  </a:cubicBezTo>
                  <a:lnTo>
                    <a:pt x="467007" y="465828"/>
                  </a:lnTo>
                  <a:lnTo>
                    <a:pt x="464819" y="447791"/>
                  </a:lnTo>
                  <a:cubicBezTo>
                    <a:pt x="474279" y="402361"/>
                    <a:pt x="514533" y="348094"/>
                    <a:pt x="575151" y="300081"/>
                  </a:cubicBezTo>
                  <a:lnTo>
                    <a:pt x="596589" y="285568"/>
                  </a:lnTo>
                  <a:lnTo>
                    <a:pt x="594997" y="286060"/>
                  </a:lnTo>
                  <a:cubicBezTo>
                    <a:pt x="550544" y="295716"/>
                    <a:pt x="510917" y="295923"/>
                    <a:pt x="481534" y="286241"/>
                  </a:cubicBezTo>
                  <a:lnTo>
                    <a:pt x="467007" y="275328"/>
                  </a:lnTo>
                  <a:lnTo>
                    <a:pt x="464819" y="257291"/>
                  </a:lnTo>
                  <a:cubicBezTo>
                    <a:pt x="477432" y="196717"/>
                    <a:pt x="544791" y="120434"/>
                    <a:pt x="642170" y="64212"/>
                  </a:cubicBezTo>
                  <a:cubicBezTo>
                    <a:pt x="715205" y="22045"/>
                    <a:pt x="789569" y="145"/>
                    <a:pt x="846978" y="0"/>
                  </a:cubicBezTo>
                  <a:close/>
                  <a:moveTo>
                    <a:pt x="67795" y="0"/>
                  </a:moveTo>
                  <a:cubicBezTo>
                    <a:pt x="125203" y="145"/>
                    <a:pt x="199567" y="22045"/>
                    <a:pt x="272602" y="64212"/>
                  </a:cubicBezTo>
                  <a:cubicBezTo>
                    <a:pt x="369981" y="120434"/>
                    <a:pt x="437340" y="196717"/>
                    <a:pt x="449953" y="257291"/>
                  </a:cubicBezTo>
                  <a:lnTo>
                    <a:pt x="447765" y="275328"/>
                  </a:lnTo>
                  <a:lnTo>
                    <a:pt x="433238" y="286241"/>
                  </a:lnTo>
                  <a:cubicBezTo>
                    <a:pt x="403856" y="295923"/>
                    <a:pt x="364229" y="295716"/>
                    <a:pt x="319775" y="286060"/>
                  </a:cubicBezTo>
                  <a:lnTo>
                    <a:pt x="318183" y="285568"/>
                  </a:lnTo>
                  <a:lnTo>
                    <a:pt x="339621" y="300081"/>
                  </a:lnTo>
                  <a:cubicBezTo>
                    <a:pt x="400239" y="348094"/>
                    <a:pt x="440493" y="402361"/>
                    <a:pt x="449953" y="447791"/>
                  </a:cubicBezTo>
                  <a:lnTo>
                    <a:pt x="447765" y="465828"/>
                  </a:lnTo>
                  <a:lnTo>
                    <a:pt x="433238" y="476741"/>
                  </a:lnTo>
                  <a:cubicBezTo>
                    <a:pt x="403856" y="486423"/>
                    <a:pt x="364229" y="486216"/>
                    <a:pt x="319775" y="476560"/>
                  </a:cubicBezTo>
                  <a:lnTo>
                    <a:pt x="318183" y="476068"/>
                  </a:lnTo>
                  <a:lnTo>
                    <a:pt x="339621" y="490581"/>
                  </a:lnTo>
                  <a:cubicBezTo>
                    <a:pt x="400239" y="538594"/>
                    <a:pt x="440493" y="592861"/>
                    <a:pt x="449953" y="638291"/>
                  </a:cubicBezTo>
                  <a:lnTo>
                    <a:pt x="447765" y="656328"/>
                  </a:lnTo>
                  <a:lnTo>
                    <a:pt x="433238" y="667241"/>
                  </a:lnTo>
                  <a:cubicBezTo>
                    <a:pt x="403856" y="676923"/>
                    <a:pt x="364229" y="676716"/>
                    <a:pt x="319775" y="667060"/>
                  </a:cubicBezTo>
                  <a:lnTo>
                    <a:pt x="318183" y="666568"/>
                  </a:lnTo>
                  <a:lnTo>
                    <a:pt x="339621" y="681081"/>
                  </a:lnTo>
                  <a:cubicBezTo>
                    <a:pt x="400239" y="729094"/>
                    <a:pt x="440493" y="783361"/>
                    <a:pt x="449953" y="828791"/>
                  </a:cubicBezTo>
                  <a:lnTo>
                    <a:pt x="447765" y="846828"/>
                  </a:lnTo>
                  <a:lnTo>
                    <a:pt x="433238" y="857741"/>
                  </a:lnTo>
                  <a:cubicBezTo>
                    <a:pt x="403856" y="867423"/>
                    <a:pt x="364229" y="867216"/>
                    <a:pt x="319775" y="857560"/>
                  </a:cubicBezTo>
                  <a:lnTo>
                    <a:pt x="305238" y="853068"/>
                  </a:lnTo>
                  <a:lnTo>
                    <a:pt x="339621" y="876344"/>
                  </a:lnTo>
                  <a:cubicBezTo>
                    <a:pt x="400239" y="924357"/>
                    <a:pt x="440493" y="978624"/>
                    <a:pt x="449953" y="1024054"/>
                  </a:cubicBezTo>
                  <a:lnTo>
                    <a:pt x="447765" y="1042091"/>
                  </a:lnTo>
                  <a:lnTo>
                    <a:pt x="433238" y="1053004"/>
                  </a:lnTo>
                  <a:cubicBezTo>
                    <a:pt x="374473" y="1072368"/>
                    <a:pt x="274730" y="1052175"/>
                    <a:pt x="177351" y="995953"/>
                  </a:cubicBezTo>
                  <a:cubicBezTo>
                    <a:pt x="79972" y="939731"/>
                    <a:pt x="12613" y="863448"/>
                    <a:pt x="0" y="802874"/>
                  </a:cubicBezTo>
                  <a:lnTo>
                    <a:pt x="2188" y="784837"/>
                  </a:lnTo>
                  <a:lnTo>
                    <a:pt x="16715" y="773924"/>
                  </a:lnTo>
                  <a:cubicBezTo>
                    <a:pt x="31406" y="769083"/>
                    <a:pt x="48658" y="766714"/>
                    <a:pt x="67795" y="766763"/>
                  </a:cubicBezTo>
                  <a:lnTo>
                    <a:pt x="147061" y="780185"/>
                  </a:lnTo>
                  <a:lnTo>
                    <a:pt x="110332" y="755321"/>
                  </a:lnTo>
                  <a:cubicBezTo>
                    <a:pt x="49714" y="707308"/>
                    <a:pt x="9460" y="653042"/>
                    <a:pt x="0" y="607611"/>
                  </a:cubicBezTo>
                  <a:lnTo>
                    <a:pt x="2188" y="589574"/>
                  </a:lnTo>
                  <a:lnTo>
                    <a:pt x="16715" y="578661"/>
                  </a:lnTo>
                  <a:cubicBezTo>
                    <a:pt x="31406" y="573820"/>
                    <a:pt x="48658" y="571451"/>
                    <a:pt x="67795" y="571500"/>
                  </a:cubicBezTo>
                  <a:lnTo>
                    <a:pt x="137679" y="583333"/>
                  </a:lnTo>
                  <a:lnTo>
                    <a:pt x="110332" y="564821"/>
                  </a:lnTo>
                  <a:cubicBezTo>
                    <a:pt x="49714" y="516808"/>
                    <a:pt x="9460" y="462542"/>
                    <a:pt x="0" y="417111"/>
                  </a:cubicBezTo>
                  <a:lnTo>
                    <a:pt x="2188" y="399074"/>
                  </a:lnTo>
                  <a:lnTo>
                    <a:pt x="16715" y="388161"/>
                  </a:lnTo>
                  <a:cubicBezTo>
                    <a:pt x="31406" y="383320"/>
                    <a:pt x="48658" y="380951"/>
                    <a:pt x="67795" y="381000"/>
                  </a:cubicBezTo>
                  <a:lnTo>
                    <a:pt x="137679" y="392833"/>
                  </a:lnTo>
                  <a:lnTo>
                    <a:pt x="110332" y="374321"/>
                  </a:lnTo>
                  <a:cubicBezTo>
                    <a:pt x="49714" y="326308"/>
                    <a:pt x="9460" y="272042"/>
                    <a:pt x="0" y="226611"/>
                  </a:cubicBezTo>
                  <a:lnTo>
                    <a:pt x="2188" y="208574"/>
                  </a:lnTo>
                  <a:lnTo>
                    <a:pt x="16715" y="197661"/>
                  </a:lnTo>
                  <a:cubicBezTo>
                    <a:pt x="31406" y="192820"/>
                    <a:pt x="48658" y="190451"/>
                    <a:pt x="67795" y="190500"/>
                  </a:cubicBezTo>
                  <a:lnTo>
                    <a:pt x="137679" y="202333"/>
                  </a:lnTo>
                  <a:lnTo>
                    <a:pt x="110332" y="183821"/>
                  </a:lnTo>
                  <a:cubicBezTo>
                    <a:pt x="49714" y="135808"/>
                    <a:pt x="9460" y="81542"/>
                    <a:pt x="0" y="36111"/>
                  </a:cubicBezTo>
                  <a:lnTo>
                    <a:pt x="2188" y="18074"/>
                  </a:lnTo>
                  <a:lnTo>
                    <a:pt x="16715" y="7161"/>
                  </a:lnTo>
                  <a:cubicBezTo>
                    <a:pt x="31406" y="2320"/>
                    <a:pt x="48658" y="-49"/>
                    <a:pt x="67795" y="0"/>
                  </a:cubicBezTo>
                  <a:close/>
                </a:path>
              </a:pathLst>
            </a:custGeom>
            <a:solidFill>
              <a:srgbClr val="339933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445" name="フリーフォーム: 図形 444">
              <a:extLst>
                <a:ext uri="{FF2B5EF4-FFF2-40B4-BE49-F238E27FC236}">
                  <a16:creationId xmlns:a16="http://schemas.microsoft.com/office/drawing/2014/main" id="{65DCDD4A-F187-48F6-933D-940B88C8B4FB}"/>
                </a:ext>
              </a:extLst>
            </p:cNvPr>
            <p:cNvSpPr/>
            <p:nvPr/>
          </p:nvSpPr>
          <p:spPr>
            <a:xfrm rot="19207649">
              <a:off x="4237523" y="3859250"/>
              <a:ext cx="224605" cy="418164"/>
            </a:xfrm>
            <a:custGeom>
              <a:avLst/>
              <a:gdLst>
                <a:gd name="connsiteX0" fmla="*/ 846978 w 914772"/>
                <a:gd name="connsiteY0" fmla="*/ 0 h 1060165"/>
                <a:gd name="connsiteX1" fmla="*/ 898057 w 914772"/>
                <a:gd name="connsiteY1" fmla="*/ 7161 h 1060165"/>
                <a:gd name="connsiteX2" fmla="*/ 912584 w 914772"/>
                <a:gd name="connsiteY2" fmla="*/ 18074 h 1060165"/>
                <a:gd name="connsiteX3" fmla="*/ 914772 w 914772"/>
                <a:gd name="connsiteY3" fmla="*/ 36111 h 1060165"/>
                <a:gd name="connsiteX4" fmla="*/ 804440 w 914772"/>
                <a:gd name="connsiteY4" fmla="*/ 183821 h 1060165"/>
                <a:gd name="connsiteX5" fmla="*/ 777094 w 914772"/>
                <a:gd name="connsiteY5" fmla="*/ 202334 h 1060165"/>
                <a:gd name="connsiteX6" fmla="*/ 846978 w 914772"/>
                <a:gd name="connsiteY6" fmla="*/ 190500 h 1060165"/>
                <a:gd name="connsiteX7" fmla="*/ 898057 w 914772"/>
                <a:gd name="connsiteY7" fmla="*/ 197661 h 1060165"/>
                <a:gd name="connsiteX8" fmla="*/ 912584 w 914772"/>
                <a:gd name="connsiteY8" fmla="*/ 208574 h 1060165"/>
                <a:gd name="connsiteX9" fmla="*/ 914772 w 914772"/>
                <a:gd name="connsiteY9" fmla="*/ 226611 h 1060165"/>
                <a:gd name="connsiteX10" fmla="*/ 804440 w 914772"/>
                <a:gd name="connsiteY10" fmla="*/ 374321 h 1060165"/>
                <a:gd name="connsiteX11" fmla="*/ 777094 w 914772"/>
                <a:gd name="connsiteY11" fmla="*/ 392834 h 1060165"/>
                <a:gd name="connsiteX12" fmla="*/ 846978 w 914772"/>
                <a:gd name="connsiteY12" fmla="*/ 381000 h 1060165"/>
                <a:gd name="connsiteX13" fmla="*/ 898057 w 914772"/>
                <a:gd name="connsiteY13" fmla="*/ 388161 h 1060165"/>
                <a:gd name="connsiteX14" fmla="*/ 912584 w 914772"/>
                <a:gd name="connsiteY14" fmla="*/ 399074 h 1060165"/>
                <a:gd name="connsiteX15" fmla="*/ 914772 w 914772"/>
                <a:gd name="connsiteY15" fmla="*/ 417111 h 1060165"/>
                <a:gd name="connsiteX16" fmla="*/ 804440 w 914772"/>
                <a:gd name="connsiteY16" fmla="*/ 564821 h 1060165"/>
                <a:gd name="connsiteX17" fmla="*/ 777094 w 914772"/>
                <a:gd name="connsiteY17" fmla="*/ 583334 h 1060165"/>
                <a:gd name="connsiteX18" fmla="*/ 846978 w 914772"/>
                <a:gd name="connsiteY18" fmla="*/ 571500 h 1060165"/>
                <a:gd name="connsiteX19" fmla="*/ 898057 w 914772"/>
                <a:gd name="connsiteY19" fmla="*/ 578661 h 1060165"/>
                <a:gd name="connsiteX20" fmla="*/ 912584 w 914772"/>
                <a:gd name="connsiteY20" fmla="*/ 589574 h 1060165"/>
                <a:gd name="connsiteX21" fmla="*/ 914772 w 914772"/>
                <a:gd name="connsiteY21" fmla="*/ 607611 h 1060165"/>
                <a:gd name="connsiteX22" fmla="*/ 804440 w 914772"/>
                <a:gd name="connsiteY22" fmla="*/ 755321 h 1060165"/>
                <a:gd name="connsiteX23" fmla="*/ 767711 w 914772"/>
                <a:gd name="connsiteY23" fmla="*/ 780185 h 1060165"/>
                <a:gd name="connsiteX24" fmla="*/ 846978 w 914772"/>
                <a:gd name="connsiteY24" fmla="*/ 766763 h 1060165"/>
                <a:gd name="connsiteX25" fmla="*/ 898057 w 914772"/>
                <a:gd name="connsiteY25" fmla="*/ 773924 h 1060165"/>
                <a:gd name="connsiteX26" fmla="*/ 912584 w 914772"/>
                <a:gd name="connsiteY26" fmla="*/ 784837 h 1060165"/>
                <a:gd name="connsiteX27" fmla="*/ 914772 w 914772"/>
                <a:gd name="connsiteY27" fmla="*/ 802874 h 1060165"/>
                <a:gd name="connsiteX28" fmla="*/ 737421 w 914772"/>
                <a:gd name="connsiteY28" fmla="*/ 995953 h 1060165"/>
                <a:gd name="connsiteX29" fmla="*/ 481534 w 914772"/>
                <a:gd name="connsiteY29" fmla="*/ 1053004 h 1060165"/>
                <a:gd name="connsiteX30" fmla="*/ 467007 w 914772"/>
                <a:gd name="connsiteY30" fmla="*/ 1042091 h 1060165"/>
                <a:gd name="connsiteX31" fmla="*/ 464819 w 914772"/>
                <a:gd name="connsiteY31" fmla="*/ 1024054 h 1060165"/>
                <a:gd name="connsiteX32" fmla="*/ 575151 w 914772"/>
                <a:gd name="connsiteY32" fmla="*/ 876344 h 1060165"/>
                <a:gd name="connsiteX33" fmla="*/ 609534 w 914772"/>
                <a:gd name="connsiteY33" fmla="*/ 853068 h 1060165"/>
                <a:gd name="connsiteX34" fmla="*/ 594997 w 914772"/>
                <a:gd name="connsiteY34" fmla="*/ 857560 h 1060165"/>
                <a:gd name="connsiteX35" fmla="*/ 481534 w 914772"/>
                <a:gd name="connsiteY35" fmla="*/ 857741 h 1060165"/>
                <a:gd name="connsiteX36" fmla="*/ 467007 w 914772"/>
                <a:gd name="connsiteY36" fmla="*/ 846828 h 1060165"/>
                <a:gd name="connsiteX37" fmla="*/ 464819 w 914772"/>
                <a:gd name="connsiteY37" fmla="*/ 828791 h 1060165"/>
                <a:gd name="connsiteX38" fmla="*/ 575151 w 914772"/>
                <a:gd name="connsiteY38" fmla="*/ 681081 h 1060165"/>
                <a:gd name="connsiteX39" fmla="*/ 596589 w 914772"/>
                <a:gd name="connsiteY39" fmla="*/ 666568 h 1060165"/>
                <a:gd name="connsiteX40" fmla="*/ 594997 w 914772"/>
                <a:gd name="connsiteY40" fmla="*/ 667060 h 1060165"/>
                <a:gd name="connsiteX41" fmla="*/ 481534 w 914772"/>
                <a:gd name="connsiteY41" fmla="*/ 667241 h 1060165"/>
                <a:gd name="connsiteX42" fmla="*/ 467007 w 914772"/>
                <a:gd name="connsiteY42" fmla="*/ 656328 h 1060165"/>
                <a:gd name="connsiteX43" fmla="*/ 464819 w 914772"/>
                <a:gd name="connsiteY43" fmla="*/ 638291 h 1060165"/>
                <a:gd name="connsiteX44" fmla="*/ 575151 w 914772"/>
                <a:gd name="connsiteY44" fmla="*/ 490581 h 1060165"/>
                <a:gd name="connsiteX45" fmla="*/ 596589 w 914772"/>
                <a:gd name="connsiteY45" fmla="*/ 476068 h 1060165"/>
                <a:gd name="connsiteX46" fmla="*/ 594997 w 914772"/>
                <a:gd name="connsiteY46" fmla="*/ 476560 h 1060165"/>
                <a:gd name="connsiteX47" fmla="*/ 481534 w 914772"/>
                <a:gd name="connsiteY47" fmla="*/ 476741 h 1060165"/>
                <a:gd name="connsiteX48" fmla="*/ 467007 w 914772"/>
                <a:gd name="connsiteY48" fmla="*/ 465828 h 1060165"/>
                <a:gd name="connsiteX49" fmla="*/ 464819 w 914772"/>
                <a:gd name="connsiteY49" fmla="*/ 447791 h 1060165"/>
                <a:gd name="connsiteX50" fmla="*/ 575151 w 914772"/>
                <a:gd name="connsiteY50" fmla="*/ 300081 h 1060165"/>
                <a:gd name="connsiteX51" fmla="*/ 596589 w 914772"/>
                <a:gd name="connsiteY51" fmla="*/ 285568 h 1060165"/>
                <a:gd name="connsiteX52" fmla="*/ 594997 w 914772"/>
                <a:gd name="connsiteY52" fmla="*/ 286060 h 1060165"/>
                <a:gd name="connsiteX53" fmla="*/ 481534 w 914772"/>
                <a:gd name="connsiteY53" fmla="*/ 286241 h 1060165"/>
                <a:gd name="connsiteX54" fmla="*/ 467007 w 914772"/>
                <a:gd name="connsiteY54" fmla="*/ 275328 h 1060165"/>
                <a:gd name="connsiteX55" fmla="*/ 464819 w 914772"/>
                <a:gd name="connsiteY55" fmla="*/ 257291 h 1060165"/>
                <a:gd name="connsiteX56" fmla="*/ 642170 w 914772"/>
                <a:gd name="connsiteY56" fmla="*/ 64212 h 1060165"/>
                <a:gd name="connsiteX57" fmla="*/ 846978 w 914772"/>
                <a:gd name="connsiteY57" fmla="*/ 0 h 1060165"/>
                <a:gd name="connsiteX58" fmla="*/ 67795 w 914772"/>
                <a:gd name="connsiteY58" fmla="*/ 0 h 1060165"/>
                <a:gd name="connsiteX59" fmla="*/ 272602 w 914772"/>
                <a:gd name="connsiteY59" fmla="*/ 64212 h 1060165"/>
                <a:gd name="connsiteX60" fmla="*/ 449953 w 914772"/>
                <a:gd name="connsiteY60" fmla="*/ 257291 h 1060165"/>
                <a:gd name="connsiteX61" fmla="*/ 447765 w 914772"/>
                <a:gd name="connsiteY61" fmla="*/ 275328 h 1060165"/>
                <a:gd name="connsiteX62" fmla="*/ 433238 w 914772"/>
                <a:gd name="connsiteY62" fmla="*/ 286241 h 1060165"/>
                <a:gd name="connsiteX63" fmla="*/ 319775 w 914772"/>
                <a:gd name="connsiteY63" fmla="*/ 286060 h 1060165"/>
                <a:gd name="connsiteX64" fmla="*/ 318183 w 914772"/>
                <a:gd name="connsiteY64" fmla="*/ 285568 h 1060165"/>
                <a:gd name="connsiteX65" fmla="*/ 339621 w 914772"/>
                <a:gd name="connsiteY65" fmla="*/ 300081 h 1060165"/>
                <a:gd name="connsiteX66" fmla="*/ 449953 w 914772"/>
                <a:gd name="connsiteY66" fmla="*/ 447791 h 1060165"/>
                <a:gd name="connsiteX67" fmla="*/ 447765 w 914772"/>
                <a:gd name="connsiteY67" fmla="*/ 465828 h 1060165"/>
                <a:gd name="connsiteX68" fmla="*/ 433238 w 914772"/>
                <a:gd name="connsiteY68" fmla="*/ 476741 h 1060165"/>
                <a:gd name="connsiteX69" fmla="*/ 319775 w 914772"/>
                <a:gd name="connsiteY69" fmla="*/ 476560 h 1060165"/>
                <a:gd name="connsiteX70" fmla="*/ 318183 w 914772"/>
                <a:gd name="connsiteY70" fmla="*/ 476068 h 1060165"/>
                <a:gd name="connsiteX71" fmla="*/ 339621 w 914772"/>
                <a:gd name="connsiteY71" fmla="*/ 490581 h 1060165"/>
                <a:gd name="connsiteX72" fmla="*/ 449953 w 914772"/>
                <a:gd name="connsiteY72" fmla="*/ 638291 h 1060165"/>
                <a:gd name="connsiteX73" fmla="*/ 447765 w 914772"/>
                <a:gd name="connsiteY73" fmla="*/ 656328 h 1060165"/>
                <a:gd name="connsiteX74" fmla="*/ 433238 w 914772"/>
                <a:gd name="connsiteY74" fmla="*/ 667241 h 1060165"/>
                <a:gd name="connsiteX75" fmla="*/ 319775 w 914772"/>
                <a:gd name="connsiteY75" fmla="*/ 667060 h 1060165"/>
                <a:gd name="connsiteX76" fmla="*/ 318183 w 914772"/>
                <a:gd name="connsiteY76" fmla="*/ 666568 h 1060165"/>
                <a:gd name="connsiteX77" fmla="*/ 339621 w 914772"/>
                <a:gd name="connsiteY77" fmla="*/ 681081 h 1060165"/>
                <a:gd name="connsiteX78" fmla="*/ 449953 w 914772"/>
                <a:gd name="connsiteY78" fmla="*/ 828791 h 1060165"/>
                <a:gd name="connsiteX79" fmla="*/ 447765 w 914772"/>
                <a:gd name="connsiteY79" fmla="*/ 846828 h 1060165"/>
                <a:gd name="connsiteX80" fmla="*/ 433238 w 914772"/>
                <a:gd name="connsiteY80" fmla="*/ 857741 h 1060165"/>
                <a:gd name="connsiteX81" fmla="*/ 319775 w 914772"/>
                <a:gd name="connsiteY81" fmla="*/ 857560 h 1060165"/>
                <a:gd name="connsiteX82" fmla="*/ 305238 w 914772"/>
                <a:gd name="connsiteY82" fmla="*/ 853068 h 1060165"/>
                <a:gd name="connsiteX83" fmla="*/ 339621 w 914772"/>
                <a:gd name="connsiteY83" fmla="*/ 876344 h 1060165"/>
                <a:gd name="connsiteX84" fmla="*/ 449953 w 914772"/>
                <a:gd name="connsiteY84" fmla="*/ 1024054 h 1060165"/>
                <a:gd name="connsiteX85" fmla="*/ 447765 w 914772"/>
                <a:gd name="connsiteY85" fmla="*/ 1042091 h 1060165"/>
                <a:gd name="connsiteX86" fmla="*/ 433238 w 914772"/>
                <a:gd name="connsiteY86" fmla="*/ 1053004 h 1060165"/>
                <a:gd name="connsiteX87" fmla="*/ 177351 w 914772"/>
                <a:gd name="connsiteY87" fmla="*/ 995953 h 1060165"/>
                <a:gd name="connsiteX88" fmla="*/ 0 w 914772"/>
                <a:gd name="connsiteY88" fmla="*/ 802874 h 1060165"/>
                <a:gd name="connsiteX89" fmla="*/ 2188 w 914772"/>
                <a:gd name="connsiteY89" fmla="*/ 784837 h 1060165"/>
                <a:gd name="connsiteX90" fmla="*/ 16715 w 914772"/>
                <a:gd name="connsiteY90" fmla="*/ 773924 h 1060165"/>
                <a:gd name="connsiteX91" fmla="*/ 67795 w 914772"/>
                <a:gd name="connsiteY91" fmla="*/ 766763 h 1060165"/>
                <a:gd name="connsiteX92" fmla="*/ 147061 w 914772"/>
                <a:gd name="connsiteY92" fmla="*/ 780185 h 1060165"/>
                <a:gd name="connsiteX93" fmla="*/ 110332 w 914772"/>
                <a:gd name="connsiteY93" fmla="*/ 755321 h 1060165"/>
                <a:gd name="connsiteX94" fmla="*/ 0 w 914772"/>
                <a:gd name="connsiteY94" fmla="*/ 607611 h 1060165"/>
                <a:gd name="connsiteX95" fmla="*/ 2188 w 914772"/>
                <a:gd name="connsiteY95" fmla="*/ 589574 h 1060165"/>
                <a:gd name="connsiteX96" fmla="*/ 16715 w 914772"/>
                <a:gd name="connsiteY96" fmla="*/ 578661 h 1060165"/>
                <a:gd name="connsiteX97" fmla="*/ 67795 w 914772"/>
                <a:gd name="connsiteY97" fmla="*/ 571500 h 1060165"/>
                <a:gd name="connsiteX98" fmla="*/ 137679 w 914772"/>
                <a:gd name="connsiteY98" fmla="*/ 583333 h 1060165"/>
                <a:gd name="connsiteX99" fmla="*/ 110332 w 914772"/>
                <a:gd name="connsiteY99" fmla="*/ 564821 h 1060165"/>
                <a:gd name="connsiteX100" fmla="*/ 0 w 914772"/>
                <a:gd name="connsiteY100" fmla="*/ 417111 h 1060165"/>
                <a:gd name="connsiteX101" fmla="*/ 2188 w 914772"/>
                <a:gd name="connsiteY101" fmla="*/ 399074 h 1060165"/>
                <a:gd name="connsiteX102" fmla="*/ 16715 w 914772"/>
                <a:gd name="connsiteY102" fmla="*/ 388161 h 1060165"/>
                <a:gd name="connsiteX103" fmla="*/ 67795 w 914772"/>
                <a:gd name="connsiteY103" fmla="*/ 381000 h 1060165"/>
                <a:gd name="connsiteX104" fmla="*/ 137679 w 914772"/>
                <a:gd name="connsiteY104" fmla="*/ 392833 h 1060165"/>
                <a:gd name="connsiteX105" fmla="*/ 110332 w 914772"/>
                <a:gd name="connsiteY105" fmla="*/ 374321 h 1060165"/>
                <a:gd name="connsiteX106" fmla="*/ 0 w 914772"/>
                <a:gd name="connsiteY106" fmla="*/ 226611 h 1060165"/>
                <a:gd name="connsiteX107" fmla="*/ 2188 w 914772"/>
                <a:gd name="connsiteY107" fmla="*/ 208574 h 1060165"/>
                <a:gd name="connsiteX108" fmla="*/ 16715 w 914772"/>
                <a:gd name="connsiteY108" fmla="*/ 197661 h 1060165"/>
                <a:gd name="connsiteX109" fmla="*/ 67795 w 914772"/>
                <a:gd name="connsiteY109" fmla="*/ 190500 h 1060165"/>
                <a:gd name="connsiteX110" fmla="*/ 137679 w 914772"/>
                <a:gd name="connsiteY110" fmla="*/ 202333 h 1060165"/>
                <a:gd name="connsiteX111" fmla="*/ 110332 w 914772"/>
                <a:gd name="connsiteY111" fmla="*/ 183821 h 1060165"/>
                <a:gd name="connsiteX112" fmla="*/ 0 w 914772"/>
                <a:gd name="connsiteY112" fmla="*/ 36111 h 1060165"/>
                <a:gd name="connsiteX113" fmla="*/ 2188 w 914772"/>
                <a:gd name="connsiteY113" fmla="*/ 18074 h 1060165"/>
                <a:gd name="connsiteX114" fmla="*/ 16715 w 914772"/>
                <a:gd name="connsiteY114" fmla="*/ 7161 h 1060165"/>
                <a:gd name="connsiteX115" fmla="*/ 67795 w 914772"/>
                <a:gd name="connsiteY115" fmla="*/ 0 h 106016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  <a:cxn ang="0">
                  <a:pos x="connsiteX55" y="connsiteY55"/>
                </a:cxn>
                <a:cxn ang="0">
                  <a:pos x="connsiteX56" y="connsiteY56"/>
                </a:cxn>
                <a:cxn ang="0">
                  <a:pos x="connsiteX57" y="connsiteY57"/>
                </a:cxn>
                <a:cxn ang="0">
                  <a:pos x="connsiteX58" y="connsiteY58"/>
                </a:cxn>
                <a:cxn ang="0">
                  <a:pos x="connsiteX59" y="connsiteY59"/>
                </a:cxn>
                <a:cxn ang="0">
                  <a:pos x="connsiteX60" y="connsiteY60"/>
                </a:cxn>
                <a:cxn ang="0">
                  <a:pos x="connsiteX61" y="connsiteY61"/>
                </a:cxn>
                <a:cxn ang="0">
                  <a:pos x="connsiteX62" y="connsiteY62"/>
                </a:cxn>
                <a:cxn ang="0">
                  <a:pos x="connsiteX63" y="connsiteY63"/>
                </a:cxn>
                <a:cxn ang="0">
                  <a:pos x="connsiteX64" y="connsiteY64"/>
                </a:cxn>
                <a:cxn ang="0">
                  <a:pos x="connsiteX65" y="connsiteY65"/>
                </a:cxn>
                <a:cxn ang="0">
                  <a:pos x="connsiteX66" y="connsiteY66"/>
                </a:cxn>
                <a:cxn ang="0">
                  <a:pos x="connsiteX67" y="connsiteY67"/>
                </a:cxn>
                <a:cxn ang="0">
                  <a:pos x="connsiteX68" y="connsiteY68"/>
                </a:cxn>
                <a:cxn ang="0">
                  <a:pos x="connsiteX69" y="connsiteY69"/>
                </a:cxn>
                <a:cxn ang="0">
                  <a:pos x="connsiteX70" y="connsiteY70"/>
                </a:cxn>
                <a:cxn ang="0">
                  <a:pos x="connsiteX71" y="connsiteY71"/>
                </a:cxn>
                <a:cxn ang="0">
                  <a:pos x="connsiteX72" y="connsiteY72"/>
                </a:cxn>
                <a:cxn ang="0">
                  <a:pos x="connsiteX73" y="connsiteY73"/>
                </a:cxn>
                <a:cxn ang="0">
                  <a:pos x="connsiteX74" y="connsiteY74"/>
                </a:cxn>
                <a:cxn ang="0">
                  <a:pos x="connsiteX75" y="connsiteY75"/>
                </a:cxn>
                <a:cxn ang="0">
                  <a:pos x="connsiteX76" y="connsiteY76"/>
                </a:cxn>
                <a:cxn ang="0">
                  <a:pos x="connsiteX77" y="connsiteY77"/>
                </a:cxn>
                <a:cxn ang="0">
                  <a:pos x="connsiteX78" y="connsiteY78"/>
                </a:cxn>
                <a:cxn ang="0">
                  <a:pos x="connsiteX79" y="connsiteY79"/>
                </a:cxn>
                <a:cxn ang="0">
                  <a:pos x="connsiteX80" y="connsiteY80"/>
                </a:cxn>
                <a:cxn ang="0">
                  <a:pos x="connsiteX81" y="connsiteY81"/>
                </a:cxn>
                <a:cxn ang="0">
                  <a:pos x="connsiteX82" y="connsiteY82"/>
                </a:cxn>
                <a:cxn ang="0">
                  <a:pos x="connsiteX83" y="connsiteY83"/>
                </a:cxn>
                <a:cxn ang="0">
                  <a:pos x="connsiteX84" y="connsiteY84"/>
                </a:cxn>
                <a:cxn ang="0">
                  <a:pos x="connsiteX85" y="connsiteY85"/>
                </a:cxn>
                <a:cxn ang="0">
                  <a:pos x="connsiteX86" y="connsiteY86"/>
                </a:cxn>
                <a:cxn ang="0">
                  <a:pos x="connsiteX87" y="connsiteY87"/>
                </a:cxn>
                <a:cxn ang="0">
                  <a:pos x="connsiteX88" y="connsiteY88"/>
                </a:cxn>
                <a:cxn ang="0">
                  <a:pos x="connsiteX89" y="connsiteY89"/>
                </a:cxn>
                <a:cxn ang="0">
                  <a:pos x="connsiteX90" y="connsiteY90"/>
                </a:cxn>
                <a:cxn ang="0">
                  <a:pos x="connsiteX91" y="connsiteY91"/>
                </a:cxn>
                <a:cxn ang="0">
                  <a:pos x="connsiteX92" y="connsiteY92"/>
                </a:cxn>
                <a:cxn ang="0">
                  <a:pos x="connsiteX93" y="connsiteY93"/>
                </a:cxn>
                <a:cxn ang="0">
                  <a:pos x="connsiteX94" y="connsiteY94"/>
                </a:cxn>
                <a:cxn ang="0">
                  <a:pos x="connsiteX95" y="connsiteY95"/>
                </a:cxn>
                <a:cxn ang="0">
                  <a:pos x="connsiteX96" y="connsiteY96"/>
                </a:cxn>
                <a:cxn ang="0">
                  <a:pos x="connsiteX97" y="connsiteY97"/>
                </a:cxn>
                <a:cxn ang="0">
                  <a:pos x="connsiteX98" y="connsiteY98"/>
                </a:cxn>
                <a:cxn ang="0">
                  <a:pos x="connsiteX99" y="connsiteY99"/>
                </a:cxn>
                <a:cxn ang="0">
                  <a:pos x="connsiteX100" y="connsiteY100"/>
                </a:cxn>
                <a:cxn ang="0">
                  <a:pos x="connsiteX101" y="connsiteY101"/>
                </a:cxn>
                <a:cxn ang="0">
                  <a:pos x="connsiteX102" y="connsiteY102"/>
                </a:cxn>
                <a:cxn ang="0">
                  <a:pos x="connsiteX103" y="connsiteY103"/>
                </a:cxn>
                <a:cxn ang="0">
                  <a:pos x="connsiteX104" y="connsiteY104"/>
                </a:cxn>
                <a:cxn ang="0">
                  <a:pos x="connsiteX105" y="connsiteY105"/>
                </a:cxn>
                <a:cxn ang="0">
                  <a:pos x="connsiteX106" y="connsiteY106"/>
                </a:cxn>
                <a:cxn ang="0">
                  <a:pos x="connsiteX107" y="connsiteY107"/>
                </a:cxn>
                <a:cxn ang="0">
                  <a:pos x="connsiteX108" y="connsiteY108"/>
                </a:cxn>
                <a:cxn ang="0">
                  <a:pos x="connsiteX109" y="connsiteY109"/>
                </a:cxn>
                <a:cxn ang="0">
                  <a:pos x="connsiteX110" y="connsiteY110"/>
                </a:cxn>
                <a:cxn ang="0">
                  <a:pos x="connsiteX111" y="connsiteY111"/>
                </a:cxn>
                <a:cxn ang="0">
                  <a:pos x="connsiteX112" y="connsiteY112"/>
                </a:cxn>
                <a:cxn ang="0">
                  <a:pos x="connsiteX113" y="connsiteY113"/>
                </a:cxn>
                <a:cxn ang="0">
                  <a:pos x="connsiteX114" y="connsiteY114"/>
                </a:cxn>
                <a:cxn ang="0">
                  <a:pos x="connsiteX115" y="connsiteY115"/>
                </a:cxn>
              </a:cxnLst>
              <a:rect l="l" t="t" r="r" b="b"/>
              <a:pathLst>
                <a:path w="914772" h="1060165">
                  <a:moveTo>
                    <a:pt x="846978" y="0"/>
                  </a:moveTo>
                  <a:cubicBezTo>
                    <a:pt x="866114" y="-49"/>
                    <a:pt x="883366" y="2320"/>
                    <a:pt x="898057" y="7161"/>
                  </a:cubicBezTo>
                  <a:lnTo>
                    <a:pt x="912584" y="18074"/>
                  </a:lnTo>
                  <a:lnTo>
                    <a:pt x="914772" y="36111"/>
                  </a:lnTo>
                  <a:cubicBezTo>
                    <a:pt x="905312" y="81542"/>
                    <a:pt x="865058" y="135808"/>
                    <a:pt x="804440" y="183821"/>
                  </a:cubicBezTo>
                  <a:lnTo>
                    <a:pt x="777094" y="202334"/>
                  </a:lnTo>
                  <a:lnTo>
                    <a:pt x="846978" y="190500"/>
                  </a:lnTo>
                  <a:cubicBezTo>
                    <a:pt x="866114" y="190451"/>
                    <a:pt x="883366" y="192820"/>
                    <a:pt x="898057" y="197661"/>
                  </a:cubicBezTo>
                  <a:lnTo>
                    <a:pt x="912584" y="208574"/>
                  </a:lnTo>
                  <a:lnTo>
                    <a:pt x="914772" y="226611"/>
                  </a:lnTo>
                  <a:cubicBezTo>
                    <a:pt x="905312" y="272042"/>
                    <a:pt x="865058" y="326308"/>
                    <a:pt x="804440" y="374321"/>
                  </a:cubicBezTo>
                  <a:lnTo>
                    <a:pt x="777094" y="392834"/>
                  </a:lnTo>
                  <a:lnTo>
                    <a:pt x="846978" y="381000"/>
                  </a:lnTo>
                  <a:cubicBezTo>
                    <a:pt x="866114" y="380951"/>
                    <a:pt x="883366" y="383320"/>
                    <a:pt x="898057" y="388161"/>
                  </a:cubicBezTo>
                  <a:lnTo>
                    <a:pt x="912584" y="399074"/>
                  </a:lnTo>
                  <a:lnTo>
                    <a:pt x="914772" y="417111"/>
                  </a:lnTo>
                  <a:cubicBezTo>
                    <a:pt x="905312" y="462542"/>
                    <a:pt x="865058" y="516808"/>
                    <a:pt x="804440" y="564821"/>
                  </a:cubicBezTo>
                  <a:lnTo>
                    <a:pt x="777094" y="583334"/>
                  </a:lnTo>
                  <a:lnTo>
                    <a:pt x="846978" y="571500"/>
                  </a:lnTo>
                  <a:cubicBezTo>
                    <a:pt x="866114" y="571451"/>
                    <a:pt x="883366" y="573820"/>
                    <a:pt x="898057" y="578661"/>
                  </a:cubicBezTo>
                  <a:lnTo>
                    <a:pt x="912584" y="589574"/>
                  </a:lnTo>
                  <a:lnTo>
                    <a:pt x="914772" y="607611"/>
                  </a:lnTo>
                  <a:cubicBezTo>
                    <a:pt x="905312" y="653042"/>
                    <a:pt x="865058" y="707308"/>
                    <a:pt x="804440" y="755321"/>
                  </a:cubicBezTo>
                  <a:lnTo>
                    <a:pt x="767711" y="780185"/>
                  </a:lnTo>
                  <a:lnTo>
                    <a:pt x="846978" y="766763"/>
                  </a:lnTo>
                  <a:cubicBezTo>
                    <a:pt x="866114" y="766714"/>
                    <a:pt x="883366" y="769083"/>
                    <a:pt x="898057" y="773924"/>
                  </a:cubicBezTo>
                  <a:lnTo>
                    <a:pt x="912584" y="784837"/>
                  </a:lnTo>
                  <a:lnTo>
                    <a:pt x="914772" y="802874"/>
                  </a:lnTo>
                  <a:cubicBezTo>
                    <a:pt x="902159" y="863448"/>
                    <a:pt x="834800" y="939731"/>
                    <a:pt x="737421" y="995953"/>
                  </a:cubicBezTo>
                  <a:cubicBezTo>
                    <a:pt x="640042" y="1052175"/>
                    <a:pt x="540299" y="1072368"/>
                    <a:pt x="481534" y="1053004"/>
                  </a:cubicBezTo>
                  <a:lnTo>
                    <a:pt x="467007" y="1042091"/>
                  </a:lnTo>
                  <a:lnTo>
                    <a:pt x="464819" y="1024054"/>
                  </a:lnTo>
                  <a:cubicBezTo>
                    <a:pt x="474279" y="978624"/>
                    <a:pt x="514533" y="924357"/>
                    <a:pt x="575151" y="876344"/>
                  </a:cubicBezTo>
                  <a:lnTo>
                    <a:pt x="609534" y="853068"/>
                  </a:lnTo>
                  <a:lnTo>
                    <a:pt x="594997" y="857560"/>
                  </a:lnTo>
                  <a:cubicBezTo>
                    <a:pt x="550544" y="867216"/>
                    <a:pt x="510917" y="867423"/>
                    <a:pt x="481534" y="857741"/>
                  </a:cubicBezTo>
                  <a:lnTo>
                    <a:pt x="467007" y="846828"/>
                  </a:lnTo>
                  <a:lnTo>
                    <a:pt x="464819" y="828791"/>
                  </a:lnTo>
                  <a:cubicBezTo>
                    <a:pt x="474279" y="783361"/>
                    <a:pt x="514533" y="729094"/>
                    <a:pt x="575151" y="681081"/>
                  </a:cubicBezTo>
                  <a:lnTo>
                    <a:pt x="596589" y="666568"/>
                  </a:lnTo>
                  <a:lnTo>
                    <a:pt x="594997" y="667060"/>
                  </a:lnTo>
                  <a:cubicBezTo>
                    <a:pt x="550544" y="676716"/>
                    <a:pt x="510917" y="676923"/>
                    <a:pt x="481534" y="667241"/>
                  </a:cubicBezTo>
                  <a:lnTo>
                    <a:pt x="467007" y="656328"/>
                  </a:lnTo>
                  <a:lnTo>
                    <a:pt x="464819" y="638291"/>
                  </a:lnTo>
                  <a:cubicBezTo>
                    <a:pt x="474279" y="592861"/>
                    <a:pt x="514533" y="538594"/>
                    <a:pt x="575151" y="490581"/>
                  </a:cubicBezTo>
                  <a:lnTo>
                    <a:pt x="596589" y="476068"/>
                  </a:lnTo>
                  <a:lnTo>
                    <a:pt x="594997" y="476560"/>
                  </a:lnTo>
                  <a:cubicBezTo>
                    <a:pt x="550544" y="486216"/>
                    <a:pt x="510917" y="486423"/>
                    <a:pt x="481534" y="476741"/>
                  </a:cubicBezTo>
                  <a:lnTo>
                    <a:pt x="467007" y="465828"/>
                  </a:lnTo>
                  <a:lnTo>
                    <a:pt x="464819" y="447791"/>
                  </a:lnTo>
                  <a:cubicBezTo>
                    <a:pt x="474279" y="402361"/>
                    <a:pt x="514533" y="348094"/>
                    <a:pt x="575151" y="300081"/>
                  </a:cubicBezTo>
                  <a:lnTo>
                    <a:pt x="596589" y="285568"/>
                  </a:lnTo>
                  <a:lnTo>
                    <a:pt x="594997" y="286060"/>
                  </a:lnTo>
                  <a:cubicBezTo>
                    <a:pt x="550544" y="295716"/>
                    <a:pt x="510917" y="295923"/>
                    <a:pt x="481534" y="286241"/>
                  </a:cubicBezTo>
                  <a:lnTo>
                    <a:pt x="467007" y="275328"/>
                  </a:lnTo>
                  <a:lnTo>
                    <a:pt x="464819" y="257291"/>
                  </a:lnTo>
                  <a:cubicBezTo>
                    <a:pt x="477432" y="196717"/>
                    <a:pt x="544791" y="120434"/>
                    <a:pt x="642170" y="64212"/>
                  </a:cubicBezTo>
                  <a:cubicBezTo>
                    <a:pt x="715205" y="22045"/>
                    <a:pt x="789569" y="145"/>
                    <a:pt x="846978" y="0"/>
                  </a:cubicBezTo>
                  <a:close/>
                  <a:moveTo>
                    <a:pt x="67795" y="0"/>
                  </a:moveTo>
                  <a:cubicBezTo>
                    <a:pt x="125203" y="145"/>
                    <a:pt x="199567" y="22045"/>
                    <a:pt x="272602" y="64212"/>
                  </a:cubicBezTo>
                  <a:cubicBezTo>
                    <a:pt x="369981" y="120434"/>
                    <a:pt x="437340" y="196717"/>
                    <a:pt x="449953" y="257291"/>
                  </a:cubicBezTo>
                  <a:lnTo>
                    <a:pt x="447765" y="275328"/>
                  </a:lnTo>
                  <a:lnTo>
                    <a:pt x="433238" y="286241"/>
                  </a:lnTo>
                  <a:cubicBezTo>
                    <a:pt x="403856" y="295923"/>
                    <a:pt x="364229" y="295716"/>
                    <a:pt x="319775" y="286060"/>
                  </a:cubicBezTo>
                  <a:lnTo>
                    <a:pt x="318183" y="285568"/>
                  </a:lnTo>
                  <a:lnTo>
                    <a:pt x="339621" y="300081"/>
                  </a:lnTo>
                  <a:cubicBezTo>
                    <a:pt x="400239" y="348094"/>
                    <a:pt x="440493" y="402361"/>
                    <a:pt x="449953" y="447791"/>
                  </a:cubicBezTo>
                  <a:lnTo>
                    <a:pt x="447765" y="465828"/>
                  </a:lnTo>
                  <a:lnTo>
                    <a:pt x="433238" y="476741"/>
                  </a:lnTo>
                  <a:cubicBezTo>
                    <a:pt x="403856" y="486423"/>
                    <a:pt x="364229" y="486216"/>
                    <a:pt x="319775" y="476560"/>
                  </a:cubicBezTo>
                  <a:lnTo>
                    <a:pt x="318183" y="476068"/>
                  </a:lnTo>
                  <a:lnTo>
                    <a:pt x="339621" y="490581"/>
                  </a:lnTo>
                  <a:cubicBezTo>
                    <a:pt x="400239" y="538594"/>
                    <a:pt x="440493" y="592861"/>
                    <a:pt x="449953" y="638291"/>
                  </a:cubicBezTo>
                  <a:lnTo>
                    <a:pt x="447765" y="656328"/>
                  </a:lnTo>
                  <a:lnTo>
                    <a:pt x="433238" y="667241"/>
                  </a:lnTo>
                  <a:cubicBezTo>
                    <a:pt x="403856" y="676923"/>
                    <a:pt x="364229" y="676716"/>
                    <a:pt x="319775" y="667060"/>
                  </a:cubicBezTo>
                  <a:lnTo>
                    <a:pt x="318183" y="666568"/>
                  </a:lnTo>
                  <a:lnTo>
                    <a:pt x="339621" y="681081"/>
                  </a:lnTo>
                  <a:cubicBezTo>
                    <a:pt x="400239" y="729094"/>
                    <a:pt x="440493" y="783361"/>
                    <a:pt x="449953" y="828791"/>
                  </a:cubicBezTo>
                  <a:lnTo>
                    <a:pt x="447765" y="846828"/>
                  </a:lnTo>
                  <a:lnTo>
                    <a:pt x="433238" y="857741"/>
                  </a:lnTo>
                  <a:cubicBezTo>
                    <a:pt x="403856" y="867423"/>
                    <a:pt x="364229" y="867216"/>
                    <a:pt x="319775" y="857560"/>
                  </a:cubicBezTo>
                  <a:lnTo>
                    <a:pt x="305238" y="853068"/>
                  </a:lnTo>
                  <a:lnTo>
                    <a:pt x="339621" y="876344"/>
                  </a:lnTo>
                  <a:cubicBezTo>
                    <a:pt x="400239" y="924357"/>
                    <a:pt x="440493" y="978624"/>
                    <a:pt x="449953" y="1024054"/>
                  </a:cubicBezTo>
                  <a:lnTo>
                    <a:pt x="447765" y="1042091"/>
                  </a:lnTo>
                  <a:lnTo>
                    <a:pt x="433238" y="1053004"/>
                  </a:lnTo>
                  <a:cubicBezTo>
                    <a:pt x="374473" y="1072368"/>
                    <a:pt x="274730" y="1052175"/>
                    <a:pt x="177351" y="995953"/>
                  </a:cubicBezTo>
                  <a:cubicBezTo>
                    <a:pt x="79972" y="939731"/>
                    <a:pt x="12613" y="863448"/>
                    <a:pt x="0" y="802874"/>
                  </a:cubicBezTo>
                  <a:lnTo>
                    <a:pt x="2188" y="784837"/>
                  </a:lnTo>
                  <a:lnTo>
                    <a:pt x="16715" y="773924"/>
                  </a:lnTo>
                  <a:cubicBezTo>
                    <a:pt x="31406" y="769083"/>
                    <a:pt x="48658" y="766714"/>
                    <a:pt x="67795" y="766763"/>
                  </a:cubicBezTo>
                  <a:lnTo>
                    <a:pt x="147061" y="780185"/>
                  </a:lnTo>
                  <a:lnTo>
                    <a:pt x="110332" y="755321"/>
                  </a:lnTo>
                  <a:cubicBezTo>
                    <a:pt x="49714" y="707308"/>
                    <a:pt x="9460" y="653042"/>
                    <a:pt x="0" y="607611"/>
                  </a:cubicBezTo>
                  <a:lnTo>
                    <a:pt x="2188" y="589574"/>
                  </a:lnTo>
                  <a:lnTo>
                    <a:pt x="16715" y="578661"/>
                  </a:lnTo>
                  <a:cubicBezTo>
                    <a:pt x="31406" y="573820"/>
                    <a:pt x="48658" y="571451"/>
                    <a:pt x="67795" y="571500"/>
                  </a:cubicBezTo>
                  <a:lnTo>
                    <a:pt x="137679" y="583333"/>
                  </a:lnTo>
                  <a:lnTo>
                    <a:pt x="110332" y="564821"/>
                  </a:lnTo>
                  <a:cubicBezTo>
                    <a:pt x="49714" y="516808"/>
                    <a:pt x="9460" y="462542"/>
                    <a:pt x="0" y="417111"/>
                  </a:cubicBezTo>
                  <a:lnTo>
                    <a:pt x="2188" y="399074"/>
                  </a:lnTo>
                  <a:lnTo>
                    <a:pt x="16715" y="388161"/>
                  </a:lnTo>
                  <a:cubicBezTo>
                    <a:pt x="31406" y="383320"/>
                    <a:pt x="48658" y="380951"/>
                    <a:pt x="67795" y="381000"/>
                  </a:cubicBezTo>
                  <a:lnTo>
                    <a:pt x="137679" y="392833"/>
                  </a:lnTo>
                  <a:lnTo>
                    <a:pt x="110332" y="374321"/>
                  </a:lnTo>
                  <a:cubicBezTo>
                    <a:pt x="49714" y="326308"/>
                    <a:pt x="9460" y="272042"/>
                    <a:pt x="0" y="226611"/>
                  </a:cubicBezTo>
                  <a:lnTo>
                    <a:pt x="2188" y="208574"/>
                  </a:lnTo>
                  <a:lnTo>
                    <a:pt x="16715" y="197661"/>
                  </a:lnTo>
                  <a:cubicBezTo>
                    <a:pt x="31406" y="192820"/>
                    <a:pt x="48658" y="190451"/>
                    <a:pt x="67795" y="190500"/>
                  </a:cubicBezTo>
                  <a:lnTo>
                    <a:pt x="137679" y="202333"/>
                  </a:lnTo>
                  <a:lnTo>
                    <a:pt x="110332" y="183821"/>
                  </a:lnTo>
                  <a:cubicBezTo>
                    <a:pt x="49714" y="135808"/>
                    <a:pt x="9460" y="81542"/>
                    <a:pt x="0" y="36111"/>
                  </a:cubicBezTo>
                  <a:lnTo>
                    <a:pt x="2188" y="18074"/>
                  </a:lnTo>
                  <a:lnTo>
                    <a:pt x="16715" y="7161"/>
                  </a:lnTo>
                  <a:cubicBezTo>
                    <a:pt x="31406" y="2320"/>
                    <a:pt x="48658" y="-49"/>
                    <a:pt x="67795" y="0"/>
                  </a:cubicBezTo>
                  <a:close/>
                </a:path>
              </a:pathLst>
            </a:custGeom>
            <a:solidFill>
              <a:srgbClr val="339933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446" name="フリーフォーム: 図形 445">
              <a:extLst>
                <a:ext uri="{FF2B5EF4-FFF2-40B4-BE49-F238E27FC236}">
                  <a16:creationId xmlns:a16="http://schemas.microsoft.com/office/drawing/2014/main" id="{E61EA2A8-8716-4F40-8A20-DCAC95D6BC68}"/>
                </a:ext>
              </a:extLst>
            </p:cNvPr>
            <p:cNvSpPr/>
            <p:nvPr/>
          </p:nvSpPr>
          <p:spPr>
            <a:xfrm rot="17111886">
              <a:off x="4366109" y="4078324"/>
              <a:ext cx="224605" cy="418164"/>
            </a:xfrm>
            <a:custGeom>
              <a:avLst/>
              <a:gdLst>
                <a:gd name="connsiteX0" fmla="*/ 846978 w 914772"/>
                <a:gd name="connsiteY0" fmla="*/ 0 h 1060165"/>
                <a:gd name="connsiteX1" fmla="*/ 898057 w 914772"/>
                <a:gd name="connsiteY1" fmla="*/ 7161 h 1060165"/>
                <a:gd name="connsiteX2" fmla="*/ 912584 w 914772"/>
                <a:gd name="connsiteY2" fmla="*/ 18074 h 1060165"/>
                <a:gd name="connsiteX3" fmla="*/ 914772 w 914772"/>
                <a:gd name="connsiteY3" fmla="*/ 36111 h 1060165"/>
                <a:gd name="connsiteX4" fmla="*/ 804440 w 914772"/>
                <a:gd name="connsiteY4" fmla="*/ 183821 h 1060165"/>
                <a:gd name="connsiteX5" fmla="*/ 777094 w 914772"/>
                <a:gd name="connsiteY5" fmla="*/ 202334 h 1060165"/>
                <a:gd name="connsiteX6" fmla="*/ 846978 w 914772"/>
                <a:gd name="connsiteY6" fmla="*/ 190500 h 1060165"/>
                <a:gd name="connsiteX7" fmla="*/ 898057 w 914772"/>
                <a:gd name="connsiteY7" fmla="*/ 197661 h 1060165"/>
                <a:gd name="connsiteX8" fmla="*/ 912584 w 914772"/>
                <a:gd name="connsiteY8" fmla="*/ 208574 h 1060165"/>
                <a:gd name="connsiteX9" fmla="*/ 914772 w 914772"/>
                <a:gd name="connsiteY9" fmla="*/ 226611 h 1060165"/>
                <a:gd name="connsiteX10" fmla="*/ 804440 w 914772"/>
                <a:gd name="connsiteY10" fmla="*/ 374321 h 1060165"/>
                <a:gd name="connsiteX11" fmla="*/ 777094 w 914772"/>
                <a:gd name="connsiteY11" fmla="*/ 392834 h 1060165"/>
                <a:gd name="connsiteX12" fmla="*/ 846978 w 914772"/>
                <a:gd name="connsiteY12" fmla="*/ 381000 h 1060165"/>
                <a:gd name="connsiteX13" fmla="*/ 898057 w 914772"/>
                <a:gd name="connsiteY13" fmla="*/ 388161 h 1060165"/>
                <a:gd name="connsiteX14" fmla="*/ 912584 w 914772"/>
                <a:gd name="connsiteY14" fmla="*/ 399074 h 1060165"/>
                <a:gd name="connsiteX15" fmla="*/ 914772 w 914772"/>
                <a:gd name="connsiteY15" fmla="*/ 417111 h 1060165"/>
                <a:gd name="connsiteX16" fmla="*/ 804440 w 914772"/>
                <a:gd name="connsiteY16" fmla="*/ 564821 h 1060165"/>
                <a:gd name="connsiteX17" fmla="*/ 777094 w 914772"/>
                <a:gd name="connsiteY17" fmla="*/ 583334 h 1060165"/>
                <a:gd name="connsiteX18" fmla="*/ 846978 w 914772"/>
                <a:gd name="connsiteY18" fmla="*/ 571500 h 1060165"/>
                <a:gd name="connsiteX19" fmla="*/ 898057 w 914772"/>
                <a:gd name="connsiteY19" fmla="*/ 578661 h 1060165"/>
                <a:gd name="connsiteX20" fmla="*/ 912584 w 914772"/>
                <a:gd name="connsiteY20" fmla="*/ 589574 h 1060165"/>
                <a:gd name="connsiteX21" fmla="*/ 914772 w 914772"/>
                <a:gd name="connsiteY21" fmla="*/ 607611 h 1060165"/>
                <a:gd name="connsiteX22" fmla="*/ 804440 w 914772"/>
                <a:gd name="connsiteY22" fmla="*/ 755321 h 1060165"/>
                <a:gd name="connsiteX23" fmla="*/ 767711 w 914772"/>
                <a:gd name="connsiteY23" fmla="*/ 780185 h 1060165"/>
                <a:gd name="connsiteX24" fmla="*/ 846978 w 914772"/>
                <a:gd name="connsiteY24" fmla="*/ 766763 h 1060165"/>
                <a:gd name="connsiteX25" fmla="*/ 898057 w 914772"/>
                <a:gd name="connsiteY25" fmla="*/ 773924 h 1060165"/>
                <a:gd name="connsiteX26" fmla="*/ 912584 w 914772"/>
                <a:gd name="connsiteY26" fmla="*/ 784837 h 1060165"/>
                <a:gd name="connsiteX27" fmla="*/ 914772 w 914772"/>
                <a:gd name="connsiteY27" fmla="*/ 802874 h 1060165"/>
                <a:gd name="connsiteX28" fmla="*/ 737421 w 914772"/>
                <a:gd name="connsiteY28" fmla="*/ 995953 h 1060165"/>
                <a:gd name="connsiteX29" fmla="*/ 481534 w 914772"/>
                <a:gd name="connsiteY29" fmla="*/ 1053004 h 1060165"/>
                <a:gd name="connsiteX30" fmla="*/ 467007 w 914772"/>
                <a:gd name="connsiteY30" fmla="*/ 1042091 h 1060165"/>
                <a:gd name="connsiteX31" fmla="*/ 464819 w 914772"/>
                <a:gd name="connsiteY31" fmla="*/ 1024054 h 1060165"/>
                <a:gd name="connsiteX32" fmla="*/ 575151 w 914772"/>
                <a:gd name="connsiteY32" fmla="*/ 876344 h 1060165"/>
                <a:gd name="connsiteX33" fmla="*/ 609534 w 914772"/>
                <a:gd name="connsiteY33" fmla="*/ 853068 h 1060165"/>
                <a:gd name="connsiteX34" fmla="*/ 594997 w 914772"/>
                <a:gd name="connsiteY34" fmla="*/ 857560 h 1060165"/>
                <a:gd name="connsiteX35" fmla="*/ 481534 w 914772"/>
                <a:gd name="connsiteY35" fmla="*/ 857741 h 1060165"/>
                <a:gd name="connsiteX36" fmla="*/ 467007 w 914772"/>
                <a:gd name="connsiteY36" fmla="*/ 846828 h 1060165"/>
                <a:gd name="connsiteX37" fmla="*/ 464819 w 914772"/>
                <a:gd name="connsiteY37" fmla="*/ 828791 h 1060165"/>
                <a:gd name="connsiteX38" fmla="*/ 575151 w 914772"/>
                <a:gd name="connsiteY38" fmla="*/ 681081 h 1060165"/>
                <a:gd name="connsiteX39" fmla="*/ 596589 w 914772"/>
                <a:gd name="connsiteY39" fmla="*/ 666568 h 1060165"/>
                <a:gd name="connsiteX40" fmla="*/ 594997 w 914772"/>
                <a:gd name="connsiteY40" fmla="*/ 667060 h 1060165"/>
                <a:gd name="connsiteX41" fmla="*/ 481534 w 914772"/>
                <a:gd name="connsiteY41" fmla="*/ 667241 h 1060165"/>
                <a:gd name="connsiteX42" fmla="*/ 467007 w 914772"/>
                <a:gd name="connsiteY42" fmla="*/ 656328 h 1060165"/>
                <a:gd name="connsiteX43" fmla="*/ 464819 w 914772"/>
                <a:gd name="connsiteY43" fmla="*/ 638291 h 1060165"/>
                <a:gd name="connsiteX44" fmla="*/ 575151 w 914772"/>
                <a:gd name="connsiteY44" fmla="*/ 490581 h 1060165"/>
                <a:gd name="connsiteX45" fmla="*/ 596589 w 914772"/>
                <a:gd name="connsiteY45" fmla="*/ 476068 h 1060165"/>
                <a:gd name="connsiteX46" fmla="*/ 594997 w 914772"/>
                <a:gd name="connsiteY46" fmla="*/ 476560 h 1060165"/>
                <a:gd name="connsiteX47" fmla="*/ 481534 w 914772"/>
                <a:gd name="connsiteY47" fmla="*/ 476741 h 1060165"/>
                <a:gd name="connsiteX48" fmla="*/ 467007 w 914772"/>
                <a:gd name="connsiteY48" fmla="*/ 465828 h 1060165"/>
                <a:gd name="connsiteX49" fmla="*/ 464819 w 914772"/>
                <a:gd name="connsiteY49" fmla="*/ 447791 h 1060165"/>
                <a:gd name="connsiteX50" fmla="*/ 575151 w 914772"/>
                <a:gd name="connsiteY50" fmla="*/ 300081 h 1060165"/>
                <a:gd name="connsiteX51" fmla="*/ 596589 w 914772"/>
                <a:gd name="connsiteY51" fmla="*/ 285568 h 1060165"/>
                <a:gd name="connsiteX52" fmla="*/ 594997 w 914772"/>
                <a:gd name="connsiteY52" fmla="*/ 286060 h 1060165"/>
                <a:gd name="connsiteX53" fmla="*/ 481534 w 914772"/>
                <a:gd name="connsiteY53" fmla="*/ 286241 h 1060165"/>
                <a:gd name="connsiteX54" fmla="*/ 467007 w 914772"/>
                <a:gd name="connsiteY54" fmla="*/ 275328 h 1060165"/>
                <a:gd name="connsiteX55" fmla="*/ 464819 w 914772"/>
                <a:gd name="connsiteY55" fmla="*/ 257291 h 1060165"/>
                <a:gd name="connsiteX56" fmla="*/ 642170 w 914772"/>
                <a:gd name="connsiteY56" fmla="*/ 64212 h 1060165"/>
                <a:gd name="connsiteX57" fmla="*/ 846978 w 914772"/>
                <a:gd name="connsiteY57" fmla="*/ 0 h 1060165"/>
                <a:gd name="connsiteX58" fmla="*/ 67795 w 914772"/>
                <a:gd name="connsiteY58" fmla="*/ 0 h 1060165"/>
                <a:gd name="connsiteX59" fmla="*/ 272602 w 914772"/>
                <a:gd name="connsiteY59" fmla="*/ 64212 h 1060165"/>
                <a:gd name="connsiteX60" fmla="*/ 449953 w 914772"/>
                <a:gd name="connsiteY60" fmla="*/ 257291 h 1060165"/>
                <a:gd name="connsiteX61" fmla="*/ 447765 w 914772"/>
                <a:gd name="connsiteY61" fmla="*/ 275328 h 1060165"/>
                <a:gd name="connsiteX62" fmla="*/ 433238 w 914772"/>
                <a:gd name="connsiteY62" fmla="*/ 286241 h 1060165"/>
                <a:gd name="connsiteX63" fmla="*/ 319775 w 914772"/>
                <a:gd name="connsiteY63" fmla="*/ 286060 h 1060165"/>
                <a:gd name="connsiteX64" fmla="*/ 318183 w 914772"/>
                <a:gd name="connsiteY64" fmla="*/ 285568 h 1060165"/>
                <a:gd name="connsiteX65" fmla="*/ 339621 w 914772"/>
                <a:gd name="connsiteY65" fmla="*/ 300081 h 1060165"/>
                <a:gd name="connsiteX66" fmla="*/ 449953 w 914772"/>
                <a:gd name="connsiteY66" fmla="*/ 447791 h 1060165"/>
                <a:gd name="connsiteX67" fmla="*/ 447765 w 914772"/>
                <a:gd name="connsiteY67" fmla="*/ 465828 h 1060165"/>
                <a:gd name="connsiteX68" fmla="*/ 433238 w 914772"/>
                <a:gd name="connsiteY68" fmla="*/ 476741 h 1060165"/>
                <a:gd name="connsiteX69" fmla="*/ 319775 w 914772"/>
                <a:gd name="connsiteY69" fmla="*/ 476560 h 1060165"/>
                <a:gd name="connsiteX70" fmla="*/ 318183 w 914772"/>
                <a:gd name="connsiteY70" fmla="*/ 476068 h 1060165"/>
                <a:gd name="connsiteX71" fmla="*/ 339621 w 914772"/>
                <a:gd name="connsiteY71" fmla="*/ 490581 h 1060165"/>
                <a:gd name="connsiteX72" fmla="*/ 449953 w 914772"/>
                <a:gd name="connsiteY72" fmla="*/ 638291 h 1060165"/>
                <a:gd name="connsiteX73" fmla="*/ 447765 w 914772"/>
                <a:gd name="connsiteY73" fmla="*/ 656328 h 1060165"/>
                <a:gd name="connsiteX74" fmla="*/ 433238 w 914772"/>
                <a:gd name="connsiteY74" fmla="*/ 667241 h 1060165"/>
                <a:gd name="connsiteX75" fmla="*/ 319775 w 914772"/>
                <a:gd name="connsiteY75" fmla="*/ 667060 h 1060165"/>
                <a:gd name="connsiteX76" fmla="*/ 318183 w 914772"/>
                <a:gd name="connsiteY76" fmla="*/ 666568 h 1060165"/>
                <a:gd name="connsiteX77" fmla="*/ 339621 w 914772"/>
                <a:gd name="connsiteY77" fmla="*/ 681081 h 1060165"/>
                <a:gd name="connsiteX78" fmla="*/ 449953 w 914772"/>
                <a:gd name="connsiteY78" fmla="*/ 828791 h 1060165"/>
                <a:gd name="connsiteX79" fmla="*/ 447765 w 914772"/>
                <a:gd name="connsiteY79" fmla="*/ 846828 h 1060165"/>
                <a:gd name="connsiteX80" fmla="*/ 433238 w 914772"/>
                <a:gd name="connsiteY80" fmla="*/ 857741 h 1060165"/>
                <a:gd name="connsiteX81" fmla="*/ 319775 w 914772"/>
                <a:gd name="connsiteY81" fmla="*/ 857560 h 1060165"/>
                <a:gd name="connsiteX82" fmla="*/ 305238 w 914772"/>
                <a:gd name="connsiteY82" fmla="*/ 853068 h 1060165"/>
                <a:gd name="connsiteX83" fmla="*/ 339621 w 914772"/>
                <a:gd name="connsiteY83" fmla="*/ 876344 h 1060165"/>
                <a:gd name="connsiteX84" fmla="*/ 449953 w 914772"/>
                <a:gd name="connsiteY84" fmla="*/ 1024054 h 1060165"/>
                <a:gd name="connsiteX85" fmla="*/ 447765 w 914772"/>
                <a:gd name="connsiteY85" fmla="*/ 1042091 h 1060165"/>
                <a:gd name="connsiteX86" fmla="*/ 433238 w 914772"/>
                <a:gd name="connsiteY86" fmla="*/ 1053004 h 1060165"/>
                <a:gd name="connsiteX87" fmla="*/ 177351 w 914772"/>
                <a:gd name="connsiteY87" fmla="*/ 995953 h 1060165"/>
                <a:gd name="connsiteX88" fmla="*/ 0 w 914772"/>
                <a:gd name="connsiteY88" fmla="*/ 802874 h 1060165"/>
                <a:gd name="connsiteX89" fmla="*/ 2188 w 914772"/>
                <a:gd name="connsiteY89" fmla="*/ 784837 h 1060165"/>
                <a:gd name="connsiteX90" fmla="*/ 16715 w 914772"/>
                <a:gd name="connsiteY90" fmla="*/ 773924 h 1060165"/>
                <a:gd name="connsiteX91" fmla="*/ 67795 w 914772"/>
                <a:gd name="connsiteY91" fmla="*/ 766763 h 1060165"/>
                <a:gd name="connsiteX92" fmla="*/ 147061 w 914772"/>
                <a:gd name="connsiteY92" fmla="*/ 780185 h 1060165"/>
                <a:gd name="connsiteX93" fmla="*/ 110332 w 914772"/>
                <a:gd name="connsiteY93" fmla="*/ 755321 h 1060165"/>
                <a:gd name="connsiteX94" fmla="*/ 0 w 914772"/>
                <a:gd name="connsiteY94" fmla="*/ 607611 h 1060165"/>
                <a:gd name="connsiteX95" fmla="*/ 2188 w 914772"/>
                <a:gd name="connsiteY95" fmla="*/ 589574 h 1060165"/>
                <a:gd name="connsiteX96" fmla="*/ 16715 w 914772"/>
                <a:gd name="connsiteY96" fmla="*/ 578661 h 1060165"/>
                <a:gd name="connsiteX97" fmla="*/ 67795 w 914772"/>
                <a:gd name="connsiteY97" fmla="*/ 571500 h 1060165"/>
                <a:gd name="connsiteX98" fmla="*/ 137679 w 914772"/>
                <a:gd name="connsiteY98" fmla="*/ 583333 h 1060165"/>
                <a:gd name="connsiteX99" fmla="*/ 110332 w 914772"/>
                <a:gd name="connsiteY99" fmla="*/ 564821 h 1060165"/>
                <a:gd name="connsiteX100" fmla="*/ 0 w 914772"/>
                <a:gd name="connsiteY100" fmla="*/ 417111 h 1060165"/>
                <a:gd name="connsiteX101" fmla="*/ 2188 w 914772"/>
                <a:gd name="connsiteY101" fmla="*/ 399074 h 1060165"/>
                <a:gd name="connsiteX102" fmla="*/ 16715 w 914772"/>
                <a:gd name="connsiteY102" fmla="*/ 388161 h 1060165"/>
                <a:gd name="connsiteX103" fmla="*/ 67795 w 914772"/>
                <a:gd name="connsiteY103" fmla="*/ 381000 h 1060165"/>
                <a:gd name="connsiteX104" fmla="*/ 137679 w 914772"/>
                <a:gd name="connsiteY104" fmla="*/ 392833 h 1060165"/>
                <a:gd name="connsiteX105" fmla="*/ 110332 w 914772"/>
                <a:gd name="connsiteY105" fmla="*/ 374321 h 1060165"/>
                <a:gd name="connsiteX106" fmla="*/ 0 w 914772"/>
                <a:gd name="connsiteY106" fmla="*/ 226611 h 1060165"/>
                <a:gd name="connsiteX107" fmla="*/ 2188 w 914772"/>
                <a:gd name="connsiteY107" fmla="*/ 208574 h 1060165"/>
                <a:gd name="connsiteX108" fmla="*/ 16715 w 914772"/>
                <a:gd name="connsiteY108" fmla="*/ 197661 h 1060165"/>
                <a:gd name="connsiteX109" fmla="*/ 67795 w 914772"/>
                <a:gd name="connsiteY109" fmla="*/ 190500 h 1060165"/>
                <a:gd name="connsiteX110" fmla="*/ 137679 w 914772"/>
                <a:gd name="connsiteY110" fmla="*/ 202333 h 1060165"/>
                <a:gd name="connsiteX111" fmla="*/ 110332 w 914772"/>
                <a:gd name="connsiteY111" fmla="*/ 183821 h 1060165"/>
                <a:gd name="connsiteX112" fmla="*/ 0 w 914772"/>
                <a:gd name="connsiteY112" fmla="*/ 36111 h 1060165"/>
                <a:gd name="connsiteX113" fmla="*/ 2188 w 914772"/>
                <a:gd name="connsiteY113" fmla="*/ 18074 h 1060165"/>
                <a:gd name="connsiteX114" fmla="*/ 16715 w 914772"/>
                <a:gd name="connsiteY114" fmla="*/ 7161 h 1060165"/>
                <a:gd name="connsiteX115" fmla="*/ 67795 w 914772"/>
                <a:gd name="connsiteY115" fmla="*/ 0 h 106016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  <a:cxn ang="0">
                  <a:pos x="connsiteX55" y="connsiteY55"/>
                </a:cxn>
                <a:cxn ang="0">
                  <a:pos x="connsiteX56" y="connsiteY56"/>
                </a:cxn>
                <a:cxn ang="0">
                  <a:pos x="connsiteX57" y="connsiteY57"/>
                </a:cxn>
                <a:cxn ang="0">
                  <a:pos x="connsiteX58" y="connsiteY58"/>
                </a:cxn>
                <a:cxn ang="0">
                  <a:pos x="connsiteX59" y="connsiteY59"/>
                </a:cxn>
                <a:cxn ang="0">
                  <a:pos x="connsiteX60" y="connsiteY60"/>
                </a:cxn>
                <a:cxn ang="0">
                  <a:pos x="connsiteX61" y="connsiteY61"/>
                </a:cxn>
                <a:cxn ang="0">
                  <a:pos x="connsiteX62" y="connsiteY62"/>
                </a:cxn>
                <a:cxn ang="0">
                  <a:pos x="connsiteX63" y="connsiteY63"/>
                </a:cxn>
                <a:cxn ang="0">
                  <a:pos x="connsiteX64" y="connsiteY64"/>
                </a:cxn>
                <a:cxn ang="0">
                  <a:pos x="connsiteX65" y="connsiteY65"/>
                </a:cxn>
                <a:cxn ang="0">
                  <a:pos x="connsiteX66" y="connsiteY66"/>
                </a:cxn>
                <a:cxn ang="0">
                  <a:pos x="connsiteX67" y="connsiteY67"/>
                </a:cxn>
                <a:cxn ang="0">
                  <a:pos x="connsiteX68" y="connsiteY68"/>
                </a:cxn>
                <a:cxn ang="0">
                  <a:pos x="connsiteX69" y="connsiteY69"/>
                </a:cxn>
                <a:cxn ang="0">
                  <a:pos x="connsiteX70" y="connsiteY70"/>
                </a:cxn>
                <a:cxn ang="0">
                  <a:pos x="connsiteX71" y="connsiteY71"/>
                </a:cxn>
                <a:cxn ang="0">
                  <a:pos x="connsiteX72" y="connsiteY72"/>
                </a:cxn>
                <a:cxn ang="0">
                  <a:pos x="connsiteX73" y="connsiteY73"/>
                </a:cxn>
                <a:cxn ang="0">
                  <a:pos x="connsiteX74" y="connsiteY74"/>
                </a:cxn>
                <a:cxn ang="0">
                  <a:pos x="connsiteX75" y="connsiteY75"/>
                </a:cxn>
                <a:cxn ang="0">
                  <a:pos x="connsiteX76" y="connsiteY76"/>
                </a:cxn>
                <a:cxn ang="0">
                  <a:pos x="connsiteX77" y="connsiteY77"/>
                </a:cxn>
                <a:cxn ang="0">
                  <a:pos x="connsiteX78" y="connsiteY78"/>
                </a:cxn>
                <a:cxn ang="0">
                  <a:pos x="connsiteX79" y="connsiteY79"/>
                </a:cxn>
                <a:cxn ang="0">
                  <a:pos x="connsiteX80" y="connsiteY80"/>
                </a:cxn>
                <a:cxn ang="0">
                  <a:pos x="connsiteX81" y="connsiteY81"/>
                </a:cxn>
                <a:cxn ang="0">
                  <a:pos x="connsiteX82" y="connsiteY82"/>
                </a:cxn>
                <a:cxn ang="0">
                  <a:pos x="connsiteX83" y="connsiteY83"/>
                </a:cxn>
                <a:cxn ang="0">
                  <a:pos x="connsiteX84" y="connsiteY84"/>
                </a:cxn>
                <a:cxn ang="0">
                  <a:pos x="connsiteX85" y="connsiteY85"/>
                </a:cxn>
                <a:cxn ang="0">
                  <a:pos x="connsiteX86" y="connsiteY86"/>
                </a:cxn>
                <a:cxn ang="0">
                  <a:pos x="connsiteX87" y="connsiteY87"/>
                </a:cxn>
                <a:cxn ang="0">
                  <a:pos x="connsiteX88" y="connsiteY88"/>
                </a:cxn>
                <a:cxn ang="0">
                  <a:pos x="connsiteX89" y="connsiteY89"/>
                </a:cxn>
                <a:cxn ang="0">
                  <a:pos x="connsiteX90" y="connsiteY90"/>
                </a:cxn>
                <a:cxn ang="0">
                  <a:pos x="connsiteX91" y="connsiteY91"/>
                </a:cxn>
                <a:cxn ang="0">
                  <a:pos x="connsiteX92" y="connsiteY92"/>
                </a:cxn>
                <a:cxn ang="0">
                  <a:pos x="connsiteX93" y="connsiteY93"/>
                </a:cxn>
                <a:cxn ang="0">
                  <a:pos x="connsiteX94" y="connsiteY94"/>
                </a:cxn>
                <a:cxn ang="0">
                  <a:pos x="connsiteX95" y="connsiteY95"/>
                </a:cxn>
                <a:cxn ang="0">
                  <a:pos x="connsiteX96" y="connsiteY96"/>
                </a:cxn>
                <a:cxn ang="0">
                  <a:pos x="connsiteX97" y="connsiteY97"/>
                </a:cxn>
                <a:cxn ang="0">
                  <a:pos x="connsiteX98" y="connsiteY98"/>
                </a:cxn>
                <a:cxn ang="0">
                  <a:pos x="connsiteX99" y="connsiteY99"/>
                </a:cxn>
                <a:cxn ang="0">
                  <a:pos x="connsiteX100" y="connsiteY100"/>
                </a:cxn>
                <a:cxn ang="0">
                  <a:pos x="connsiteX101" y="connsiteY101"/>
                </a:cxn>
                <a:cxn ang="0">
                  <a:pos x="connsiteX102" y="connsiteY102"/>
                </a:cxn>
                <a:cxn ang="0">
                  <a:pos x="connsiteX103" y="connsiteY103"/>
                </a:cxn>
                <a:cxn ang="0">
                  <a:pos x="connsiteX104" y="connsiteY104"/>
                </a:cxn>
                <a:cxn ang="0">
                  <a:pos x="connsiteX105" y="connsiteY105"/>
                </a:cxn>
                <a:cxn ang="0">
                  <a:pos x="connsiteX106" y="connsiteY106"/>
                </a:cxn>
                <a:cxn ang="0">
                  <a:pos x="connsiteX107" y="connsiteY107"/>
                </a:cxn>
                <a:cxn ang="0">
                  <a:pos x="connsiteX108" y="connsiteY108"/>
                </a:cxn>
                <a:cxn ang="0">
                  <a:pos x="connsiteX109" y="connsiteY109"/>
                </a:cxn>
                <a:cxn ang="0">
                  <a:pos x="connsiteX110" y="connsiteY110"/>
                </a:cxn>
                <a:cxn ang="0">
                  <a:pos x="connsiteX111" y="connsiteY111"/>
                </a:cxn>
                <a:cxn ang="0">
                  <a:pos x="connsiteX112" y="connsiteY112"/>
                </a:cxn>
                <a:cxn ang="0">
                  <a:pos x="connsiteX113" y="connsiteY113"/>
                </a:cxn>
                <a:cxn ang="0">
                  <a:pos x="connsiteX114" y="connsiteY114"/>
                </a:cxn>
                <a:cxn ang="0">
                  <a:pos x="connsiteX115" y="connsiteY115"/>
                </a:cxn>
              </a:cxnLst>
              <a:rect l="l" t="t" r="r" b="b"/>
              <a:pathLst>
                <a:path w="914772" h="1060165">
                  <a:moveTo>
                    <a:pt x="846978" y="0"/>
                  </a:moveTo>
                  <a:cubicBezTo>
                    <a:pt x="866114" y="-49"/>
                    <a:pt x="883366" y="2320"/>
                    <a:pt x="898057" y="7161"/>
                  </a:cubicBezTo>
                  <a:lnTo>
                    <a:pt x="912584" y="18074"/>
                  </a:lnTo>
                  <a:lnTo>
                    <a:pt x="914772" y="36111"/>
                  </a:lnTo>
                  <a:cubicBezTo>
                    <a:pt x="905312" y="81542"/>
                    <a:pt x="865058" y="135808"/>
                    <a:pt x="804440" y="183821"/>
                  </a:cubicBezTo>
                  <a:lnTo>
                    <a:pt x="777094" y="202334"/>
                  </a:lnTo>
                  <a:lnTo>
                    <a:pt x="846978" y="190500"/>
                  </a:lnTo>
                  <a:cubicBezTo>
                    <a:pt x="866114" y="190451"/>
                    <a:pt x="883366" y="192820"/>
                    <a:pt x="898057" y="197661"/>
                  </a:cubicBezTo>
                  <a:lnTo>
                    <a:pt x="912584" y="208574"/>
                  </a:lnTo>
                  <a:lnTo>
                    <a:pt x="914772" y="226611"/>
                  </a:lnTo>
                  <a:cubicBezTo>
                    <a:pt x="905312" y="272042"/>
                    <a:pt x="865058" y="326308"/>
                    <a:pt x="804440" y="374321"/>
                  </a:cubicBezTo>
                  <a:lnTo>
                    <a:pt x="777094" y="392834"/>
                  </a:lnTo>
                  <a:lnTo>
                    <a:pt x="846978" y="381000"/>
                  </a:lnTo>
                  <a:cubicBezTo>
                    <a:pt x="866114" y="380951"/>
                    <a:pt x="883366" y="383320"/>
                    <a:pt x="898057" y="388161"/>
                  </a:cubicBezTo>
                  <a:lnTo>
                    <a:pt x="912584" y="399074"/>
                  </a:lnTo>
                  <a:lnTo>
                    <a:pt x="914772" y="417111"/>
                  </a:lnTo>
                  <a:cubicBezTo>
                    <a:pt x="905312" y="462542"/>
                    <a:pt x="865058" y="516808"/>
                    <a:pt x="804440" y="564821"/>
                  </a:cubicBezTo>
                  <a:lnTo>
                    <a:pt x="777094" y="583334"/>
                  </a:lnTo>
                  <a:lnTo>
                    <a:pt x="846978" y="571500"/>
                  </a:lnTo>
                  <a:cubicBezTo>
                    <a:pt x="866114" y="571451"/>
                    <a:pt x="883366" y="573820"/>
                    <a:pt x="898057" y="578661"/>
                  </a:cubicBezTo>
                  <a:lnTo>
                    <a:pt x="912584" y="589574"/>
                  </a:lnTo>
                  <a:lnTo>
                    <a:pt x="914772" y="607611"/>
                  </a:lnTo>
                  <a:cubicBezTo>
                    <a:pt x="905312" y="653042"/>
                    <a:pt x="865058" y="707308"/>
                    <a:pt x="804440" y="755321"/>
                  </a:cubicBezTo>
                  <a:lnTo>
                    <a:pt x="767711" y="780185"/>
                  </a:lnTo>
                  <a:lnTo>
                    <a:pt x="846978" y="766763"/>
                  </a:lnTo>
                  <a:cubicBezTo>
                    <a:pt x="866114" y="766714"/>
                    <a:pt x="883366" y="769083"/>
                    <a:pt x="898057" y="773924"/>
                  </a:cubicBezTo>
                  <a:lnTo>
                    <a:pt x="912584" y="784837"/>
                  </a:lnTo>
                  <a:lnTo>
                    <a:pt x="914772" y="802874"/>
                  </a:lnTo>
                  <a:cubicBezTo>
                    <a:pt x="902159" y="863448"/>
                    <a:pt x="834800" y="939731"/>
                    <a:pt x="737421" y="995953"/>
                  </a:cubicBezTo>
                  <a:cubicBezTo>
                    <a:pt x="640042" y="1052175"/>
                    <a:pt x="540299" y="1072368"/>
                    <a:pt x="481534" y="1053004"/>
                  </a:cubicBezTo>
                  <a:lnTo>
                    <a:pt x="467007" y="1042091"/>
                  </a:lnTo>
                  <a:lnTo>
                    <a:pt x="464819" y="1024054"/>
                  </a:lnTo>
                  <a:cubicBezTo>
                    <a:pt x="474279" y="978624"/>
                    <a:pt x="514533" y="924357"/>
                    <a:pt x="575151" y="876344"/>
                  </a:cubicBezTo>
                  <a:lnTo>
                    <a:pt x="609534" y="853068"/>
                  </a:lnTo>
                  <a:lnTo>
                    <a:pt x="594997" y="857560"/>
                  </a:lnTo>
                  <a:cubicBezTo>
                    <a:pt x="550544" y="867216"/>
                    <a:pt x="510917" y="867423"/>
                    <a:pt x="481534" y="857741"/>
                  </a:cubicBezTo>
                  <a:lnTo>
                    <a:pt x="467007" y="846828"/>
                  </a:lnTo>
                  <a:lnTo>
                    <a:pt x="464819" y="828791"/>
                  </a:lnTo>
                  <a:cubicBezTo>
                    <a:pt x="474279" y="783361"/>
                    <a:pt x="514533" y="729094"/>
                    <a:pt x="575151" y="681081"/>
                  </a:cubicBezTo>
                  <a:lnTo>
                    <a:pt x="596589" y="666568"/>
                  </a:lnTo>
                  <a:lnTo>
                    <a:pt x="594997" y="667060"/>
                  </a:lnTo>
                  <a:cubicBezTo>
                    <a:pt x="550544" y="676716"/>
                    <a:pt x="510917" y="676923"/>
                    <a:pt x="481534" y="667241"/>
                  </a:cubicBezTo>
                  <a:lnTo>
                    <a:pt x="467007" y="656328"/>
                  </a:lnTo>
                  <a:lnTo>
                    <a:pt x="464819" y="638291"/>
                  </a:lnTo>
                  <a:cubicBezTo>
                    <a:pt x="474279" y="592861"/>
                    <a:pt x="514533" y="538594"/>
                    <a:pt x="575151" y="490581"/>
                  </a:cubicBezTo>
                  <a:lnTo>
                    <a:pt x="596589" y="476068"/>
                  </a:lnTo>
                  <a:lnTo>
                    <a:pt x="594997" y="476560"/>
                  </a:lnTo>
                  <a:cubicBezTo>
                    <a:pt x="550544" y="486216"/>
                    <a:pt x="510917" y="486423"/>
                    <a:pt x="481534" y="476741"/>
                  </a:cubicBezTo>
                  <a:lnTo>
                    <a:pt x="467007" y="465828"/>
                  </a:lnTo>
                  <a:lnTo>
                    <a:pt x="464819" y="447791"/>
                  </a:lnTo>
                  <a:cubicBezTo>
                    <a:pt x="474279" y="402361"/>
                    <a:pt x="514533" y="348094"/>
                    <a:pt x="575151" y="300081"/>
                  </a:cubicBezTo>
                  <a:lnTo>
                    <a:pt x="596589" y="285568"/>
                  </a:lnTo>
                  <a:lnTo>
                    <a:pt x="594997" y="286060"/>
                  </a:lnTo>
                  <a:cubicBezTo>
                    <a:pt x="550544" y="295716"/>
                    <a:pt x="510917" y="295923"/>
                    <a:pt x="481534" y="286241"/>
                  </a:cubicBezTo>
                  <a:lnTo>
                    <a:pt x="467007" y="275328"/>
                  </a:lnTo>
                  <a:lnTo>
                    <a:pt x="464819" y="257291"/>
                  </a:lnTo>
                  <a:cubicBezTo>
                    <a:pt x="477432" y="196717"/>
                    <a:pt x="544791" y="120434"/>
                    <a:pt x="642170" y="64212"/>
                  </a:cubicBezTo>
                  <a:cubicBezTo>
                    <a:pt x="715205" y="22045"/>
                    <a:pt x="789569" y="145"/>
                    <a:pt x="846978" y="0"/>
                  </a:cubicBezTo>
                  <a:close/>
                  <a:moveTo>
                    <a:pt x="67795" y="0"/>
                  </a:moveTo>
                  <a:cubicBezTo>
                    <a:pt x="125203" y="145"/>
                    <a:pt x="199567" y="22045"/>
                    <a:pt x="272602" y="64212"/>
                  </a:cubicBezTo>
                  <a:cubicBezTo>
                    <a:pt x="369981" y="120434"/>
                    <a:pt x="437340" y="196717"/>
                    <a:pt x="449953" y="257291"/>
                  </a:cubicBezTo>
                  <a:lnTo>
                    <a:pt x="447765" y="275328"/>
                  </a:lnTo>
                  <a:lnTo>
                    <a:pt x="433238" y="286241"/>
                  </a:lnTo>
                  <a:cubicBezTo>
                    <a:pt x="403856" y="295923"/>
                    <a:pt x="364229" y="295716"/>
                    <a:pt x="319775" y="286060"/>
                  </a:cubicBezTo>
                  <a:lnTo>
                    <a:pt x="318183" y="285568"/>
                  </a:lnTo>
                  <a:lnTo>
                    <a:pt x="339621" y="300081"/>
                  </a:lnTo>
                  <a:cubicBezTo>
                    <a:pt x="400239" y="348094"/>
                    <a:pt x="440493" y="402361"/>
                    <a:pt x="449953" y="447791"/>
                  </a:cubicBezTo>
                  <a:lnTo>
                    <a:pt x="447765" y="465828"/>
                  </a:lnTo>
                  <a:lnTo>
                    <a:pt x="433238" y="476741"/>
                  </a:lnTo>
                  <a:cubicBezTo>
                    <a:pt x="403856" y="486423"/>
                    <a:pt x="364229" y="486216"/>
                    <a:pt x="319775" y="476560"/>
                  </a:cubicBezTo>
                  <a:lnTo>
                    <a:pt x="318183" y="476068"/>
                  </a:lnTo>
                  <a:lnTo>
                    <a:pt x="339621" y="490581"/>
                  </a:lnTo>
                  <a:cubicBezTo>
                    <a:pt x="400239" y="538594"/>
                    <a:pt x="440493" y="592861"/>
                    <a:pt x="449953" y="638291"/>
                  </a:cubicBezTo>
                  <a:lnTo>
                    <a:pt x="447765" y="656328"/>
                  </a:lnTo>
                  <a:lnTo>
                    <a:pt x="433238" y="667241"/>
                  </a:lnTo>
                  <a:cubicBezTo>
                    <a:pt x="403856" y="676923"/>
                    <a:pt x="364229" y="676716"/>
                    <a:pt x="319775" y="667060"/>
                  </a:cubicBezTo>
                  <a:lnTo>
                    <a:pt x="318183" y="666568"/>
                  </a:lnTo>
                  <a:lnTo>
                    <a:pt x="339621" y="681081"/>
                  </a:lnTo>
                  <a:cubicBezTo>
                    <a:pt x="400239" y="729094"/>
                    <a:pt x="440493" y="783361"/>
                    <a:pt x="449953" y="828791"/>
                  </a:cubicBezTo>
                  <a:lnTo>
                    <a:pt x="447765" y="846828"/>
                  </a:lnTo>
                  <a:lnTo>
                    <a:pt x="433238" y="857741"/>
                  </a:lnTo>
                  <a:cubicBezTo>
                    <a:pt x="403856" y="867423"/>
                    <a:pt x="364229" y="867216"/>
                    <a:pt x="319775" y="857560"/>
                  </a:cubicBezTo>
                  <a:lnTo>
                    <a:pt x="305238" y="853068"/>
                  </a:lnTo>
                  <a:lnTo>
                    <a:pt x="339621" y="876344"/>
                  </a:lnTo>
                  <a:cubicBezTo>
                    <a:pt x="400239" y="924357"/>
                    <a:pt x="440493" y="978624"/>
                    <a:pt x="449953" y="1024054"/>
                  </a:cubicBezTo>
                  <a:lnTo>
                    <a:pt x="447765" y="1042091"/>
                  </a:lnTo>
                  <a:lnTo>
                    <a:pt x="433238" y="1053004"/>
                  </a:lnTo>
                  <a:cubicBezTo>
                    <a:pt x="374473" y="1072368"/>
                    <a:pt x="274730" y="1052175"/>
                    <a:pt x="177351" y="995953"/>
                  </a:cubicBezTo>
                  <a:cubicBezTo>
                    <a:pt x="79972" y="939731"/>
                    <a:pt x="12613" y="863448"/>
                    <a:pt x="0" y="802874"/>
                  </a:cubicBezTo>
                  <a:lnTo>
                    <a:pt x="2188" y="784837"/>
                  </a:lnTo>
                  <a:lnTo>
                    <a:pt x="16715" y="773924"/>
                  </a:lnTo>
                  <a:cubicBezTo>
                    <a:pt x="31406" y="769083"/>
                    <a:pt x="48658" y="766714"/>
                    <a:pt x="67795" y="766763"/>
                  </a:cubicBezTo>
                  <a:lnTo>
                    <a:pt x="147061" y="780185"/>
                  </a:lnTo>
                  <a:lnTo>
                    <a:pt x="110332" y="755321"/>
                  </a:lnTo>
                  <a:cubicBezTo>
                    <a:pt x="49714" y="707308"/>
                    <a:pt x="9460" y="653042"/>
                    <a:pt x="0" y="607611"/>
                  </a:cubicBezTo>
                  <a:lnTo>
                    <a:pt x="2188" y="589574"/>
                  </a:lnTo>
                  <a:lnTo>
                    <a:pt x="16715" y="578661"/>
                  </a:lnTo>
                  <a:cubicBezTo>
                    <a:pt x="31406" y="573820"/>
                    <a:pt x="48658" y="571451"/>
                    <a:pt x="67795" y="571500"/>
                  </a:cubicBezTo>
                  <a:lnTo>
                    <a:pt x="137679" y="583333"/>
                  </a:lnTo>
                  <a:lnTo>
                    <a:pt x="110332" y="564821"/>
                  </a:lnTo>
                  <a:cubicBezTo>
                    <a:pt x="49714" y="516808"/>
                    <a:pt x="9460" y="462542"/>
                    <a:pt x="0" y="417111"/>
                  </a:cubicBezTo>
                  <a:lnTo>
                    <a:pt x="2188" y="399074"/>
                  </a:lnTo>
                  <a:lnTo>
                    <a:pt x="16715" y="388161"/>
                  </a:lnTo>
                  <a:cubicBezTo>
                    <a:pt x="31406" y="383320"/>
                    <a:pt x="48658" y="380951"/>
                    <a:pt x="67795" y="381000"/>
                  </a:cubicBezTo>
                  <a:lnTo>
                    <a:pt x="137679" y="392833"/>
                  </a:lnTo>
                  <a:lnTo>
                    <a:pt x="110332" y="374321"/>
                  </a:lnTo>
                  <a:cubicBezTo>
                    <a:pt x="49714" y="326308"/>
                    <a:pt x="9460" y="272042"/>
                    <a:pt x="0" y="226611"/>
                  </a:cubicBezTo>
                  <a:lnTo>
                    <a:pt x="2188" y="208574"/>
                  </a:lnTo>
                  <a:lnTo>
                    <a:pt x="16715" y="197661"/>
                  </a:lnTo>
                  <a:cubicBezTo>
                    <a:pt x="31406" y="192820"/>
                    <a:pt x="48658" y="190451"/>
                    <a:pt x="67795" y="190500"/>
                  </a:cubicBezTo>
                  <a:lnTo>
                    <a:pt x="137679" y="202333"/>
                  </a:lnTo>
                  <a:lnTo>
                    <a:pt x="110332" y="183821"/>
                  </a:lnTo>
                  <a:cubicBezTo>
                    <a:pt x="49714" y="135808"/>
                    <a:pt x="9460" y="81542"/>
                    <a:pt x="0" y="36111"/>
                  </a:cubicBezTo>
                  <a:lnTo>
                    <a:pt x="2188" y="18074"/>
                  </a:lnTo>
                  <a:lnTo>
                    <a:pt x="16715" y="7161"/>
                  </a:lnTo>
                  <a:cubicBezTo>
                    <a:pt x="31406" y="2320"/>
                    <a:pt x="48658" y="-49"/>
                    <a:pt x="67795" y="0"/>
                  </a:cubicBezTo>
                  <a:close/>
                </a:path>
              </a:pathLst>
            </a:custGeom>
            <a:solidFill>
              <a:srgbClr val="339933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447" name="フリーフォーム: 図形 446">
              <a:extLst>
                <a:ext uri="{FF2B5EF4-FFF2-40B4-BE49-F238E27FC236}">
                  <a16:creationId xmlns:a16="http://schemas.microsoft.com/office/drawing/2014/main" id="{6874BEB4-C44A-4C55-8EF9-0CDF9666DF0B}"/>
                </a:ext>
              </a:extLst>
            </p:cNvPr>
            <p:cNvSpPr/>
            <p:nvPr/>
          </p:nvSpPr>
          <p:spPr>
            <a:xfrm rot="3567932">
              <a:off x="5518808" y="3470557"/>
              <a:ext cx="224605" cy="418164"/>
            </a:xfrm>
            <a:custGeom>
              <a:avLst/>
              <a:gdLst>
                <a:gd name="connsiteX0" fmla="*/ 846978 w 914772"/>
                <a:gd name="connsiteY0" fmla="*/ 0 h 1060165"/>
                <a:gd name="connsiteX1" fmla="*/ 898057 w 914772"/>
                <a:gd name="connsiteY1" fmla="*/ 7161 h 1060165"/>
                <a:gd name="connsiteX2" fmla="*/ 912584 w 914772"/>
                <a:gd name="connsiteY2" fmla="*/ 18074 h 1060165"/>
                <a:gd name="connsiteX3" fmla="*/ 914772 w 914772"/>
                <a:gd name="connsiteY3" fmla="*/ 36111 h 1060165"/>
                <a:gd name="connsiteX4" fmla="*/ 804440 w 914772"/>
                <a:gd name="connsiteY4" fmla="*/ 183821 h 1060165"/>
                <a:gd name="connsiteX5" fmla="*/ 777094 w 914772"/>
                <a:gd name="connsiteY5" fmla="*/ 202334 h 1060165"/>
                <a:gd name="connsiteX6" fmla="*/ 846978 w 914772"/>
                <a:gd name="connsiteY6" fmla="*/ 190500 h 1060165"/>
                <a:gd name="connsiteX7" fmla="*/ 898057 w 914772"/>
                <a:gd name="connsiteY7" fmla="*/ 197661 h 1060165"/>
                <a:gd name="connsiteX8" fmla="*/ 912584 w 914772"/>
                <a:gd name="connsiteY8" fmla="*/ 208574 h 1060165"/>
                <a:gd name="connsiteX9" fmla="*/ 914772 w 914772"/>
                <a:gd name="connsiteY9" fmla="*/ 226611 h 1060165"/>
                <a:gd name="connsiteX10" fmla="*/ 804440 w 914772"/>
                <a:gd name="connsiteY10" fmla="*/ 374321 h 1060165"/>
                <a:gd name="connsiteX11" fmla="*/ 777094 w 914772"/>
                <a:gd name="connsiteY11" fmla="*/ 392834 h 1060165"/>
                <a:gd name="connsiteX12" fmla="*/ 846978 w 914772"/>
                <a:gd name="connsiteY12" fmla="*/ 381000 h 1060165"/>
                <a:gd name="connsiteX13" fmla="*/ 898057 w 914772"/>
                <a:gd name="connsiteY13" fmla="*/ 388161 h 1060165"/>
                <a:gd name="connsiteX14" fmla="*/ 912584 w 914772"/>
                <a:gd name="connsiteY14" fmla="*/ 399074 h 1060165"/>
                <a:gd name="connsiteX15" fmla="*/ 914772 w 914772"/>
                <a:gd name="connsiteY15" fmla="*/ 417111 h 1060165"/>
                <a:gd name="connsiteX16" fmla="*/ 804440 w 914772"/>
                <a:gd name="connsiteY16" fmla="*/ 564821 h 1060165"/>
                <a:gd name="connsiteX17" fmla="*/ 777094 w 914772"/>
                <a:gd name="connsiteY17" fmla="*/ 583334 h 1060165"/>
                <a:gd name="connsiteX18" fmla="*/ 846978 w 914772"/>
                <a:gd name="connsiteY18" fmla="*/ 571500 h 1060165"/>
                <a:gd name="connsiteX19" fmla="*/ 898057 w 914772"/>
                <a:gd name="connsiteY19" fmla="*/ 578661 h 1060165"/>
                <a:gd name="connsiteX20" fmla="*/ 912584 w 914772"/>
                <a:gd name="connsiteY20" fmla="*/ 589574 h 1060165"/>
                <a:gd name="connsiteX21" fmla="*/ 914772 w 914772"/>
                <a:gd name="connsiteY21" fmla="*/ 607611 h 1060165"/>
                <a:gd name="connsiteX22" fmla="*/ 804440 w 914772"/>
                <a:gd name="connsiteY22" fmla="*/ 755321 h 1060165"/>
                <a:gd name="connsiteX23" fmla="*/ 767711 w 914772"/>
                <a:gd name="connsiteY23" fmla="*/ 780185 h 1060165"/>
                <a:gd name="connsiteX24" fmla="*/ 846978 w 914772"/>
                <a:gd name="connsiteY24" fmla="*/ 766763 h 1060165"/>
                <a:gd name="connsiteX25" fmla="*/ 898057 w 914772"/>
                <a:gd name="connsiteY25" fmla="*/ 773924 h 1060165"/>
                <a:gd name="connsiteX26" fmla="*/ 912584 w 914772"/>
                <a:gd name="connsiteY26" fmla="*/ 784837 h 1060165"/>
                <a:gd name="connsiteX27" fmla="*/ 914772 w 914772"/>
                <a:gd name="connsiteY27" fmla="*/ 802874 h 1060165"/>
                <a:gd name="connsiteX28" fmla="*/ 737421 w 914772"/>
                <a:gd name="connsiteY28" fmla="*/ 995953 h 1060165"/>
                <a:gd name="connsiteX29" fmla="*/ 481534 w 914772"/>
                <a:gd name="connsiteY29" fmla="*/ 1053004 h 1060165"/>
                <a:gd name="connsiteX30" fmla="*/ 467007 w 914772"/>
                <a:gd name="connsiteY30" fmla="*/ 1042091 h 1060165"/>
                <a:gd name="connsiteX31" fmla="*/ 464819 w 914772"/>
                <a:gd name="connsiteY31" fmla="*/ 1024054 h 1060165"/>
                <a:gd name="connsiteX32" fmla="*/ 575151 w 914772"/>
                <a:gd name="connsiteY32" fmla="*/ 876344 h 1060165"/>
                <a:gd name="connsiteX33" fmla="*/ 609534 w 914772"/>
                <a:gd name="connsiteY33" fmla="*/ 853068 h 1060165"/>
                <a:gd name="connsiteX34" fmla="*/ 594997 w 914772"/>
                <a:gd name="connsiteY34" fmla="*/ 857560 h 1060165"/>
                <a:gd name="connsiteX35" fmla="*/ 481534 w 914772"/>
                <a:gd name="connsiteY35" fmla="*/ 857741 h 1060165"/>
                <a:gd name="connsiteX36" fmla="*/ 467007 w 914772"/>
                <a:gd name="connsiteY36" fmla="*/ 846828 h 1060165"/>
                <a:gd name="connsiteX37" fmla="*/ 464819 w 914772"/>
                <a:gd name="connsiteY37" fmla="*/ 828791 h 1060165"/>
                <a:gd name="connsiteX38" fmla="*/ 575151 w 914772"/>
                <a:gd name="connsiteY38" fmla="*/ 681081 h 1060165"/>
                <a:gd name="connsiteX39" fmla="*/ 596589 w 914772"/>
                <a:gd name="connsiteY39" fmla="*/ 666568 h 1060165"/>
                <a:gd name="connsiteX40" fmla="*/ 594997 w 914772"/>
                <a:gd name="connsiteY40" fmla="*/ 667060 h 1060165"/>
                <a:gd name="connsiteX41" fmla="*/ 481534 w 914772"/>
                <a:gd name="connsiteY41" fmla="*/ 667241 h 1060165"/>
                <a:gd name="connsiteX42" fmla="*/ 467007 w 914772"/>
                <a:gd name="connsiteY42" fmla="*/ 656328 h 1060165"/>
                <a:gd name="connsiteX43" fmla="*/ 464819 w 914772"/>
                <a:gd name="connsiteY43" fmla="*/ 638291 h 1060165"/>
                <a:gd name="connsiteX44" fmla="*/ 575151 w 914772"/>
                <a:gd name="connsiteY44" fmla="*/ 490581 h 1060165"/>
                <a:gd name="connsiteX45" fmla="*/ 596589 w 914772"/>
                <a:gd name="connsiteY45" fmla="*/ 476068 h 1060165"/>
                <a:gd name="connsiteX46" fmla="*/ 594997 w 914772"/>
                <a:gd name="connsiteY46" fmla="*/ 476560 h 1060165"/>
                <a:gd name="connsiteX47" fmla="*/ 481534 w 914772"/>
                <a:gd name="connsiteY47" fmla="*/ 476741 h 1060165"/>
                <a:gd name="connsiteX48" fmla="*/ 467007 w 914772"/>
                <a:gd name="connsiteY48" fmla="*/ 465828 h 1060165"/>
                <a:gd name="connsiteX49" fmla="*/ 464819 w 914772"/>
                <a:gd name="connsiteY49" fmla="*/ 447791 h 1060165"/>
                <a:gd name="connsiteX50" fmla="*/ 575151 w 914772"/>
                <a:gd name="connsiteY50" fmla="*/ 300081 h 1060165"/>
                <a:gd name="connsiteX51" fmla="*/ 596589 w 914772"/>
                <a:gd name="connsiteY51" fmla="*/ 285568 h 1060165"/>
                <a:gd name="connsiteX52" fmla="*/ 594997 w 914772"/>
                <a:gd name="connsiteY52" fmla="*/ 286060 h 1060165"/>
                <a:gd name="connsiteX53" fmla="*/ 481534 w 914772"/>
                <a:gd name="connsiteY53" fmla="*/ 286241 h 1060165"/>
                <a:gd name="connsiteX54" fmla="*/ 467007 w 914772"/>
                <a:gd name="connsiteY54" fmla="*/ 275328 h 1060165"/>
                <a:gd name="connsiteX55" fmla="*/ 464819 w 914772"/>
                <a:gd name="connsiteY55" fmla="*/ 257291 h 1060165"/>
                <a:gd name="connsiteX56" fmla="*/ 642170 w 914772"/>
                <a:gd name="connsiteY56" fmla="*/ 64212 h 1060165"/>
                <a:gd name="connsiteX57" fmla="*/ 846978 w 914772"/>
                <a:gd name="connsiteY57" fmla="*/ 0 h 1060165"/>
                <a:gd name="connsiteX58" fmla="*/ 67795 w 914772"/>
                <a:gd name="connsiteY58" fmla="*/ 0 h 1060165"/>
                <a:gd name="connsiteX59" fmla="*/ 272602 w 914772"/>
                <a:gd name="connsiteY59" fmla="*/ 64212 h 1060165"/>
                <a:gd name="connsiteX60" fmla="*/ 449953 w 914772"/>
                <a:gd name="connsiteY60" fmla="*/ 257291 h 1060165"/>
                <a:gd name="connsiteX61" fmla="*/ 447765 w 914772"/>
                <a:gd name="connsiteY61" fmla="*/ 275328 h 1060165"/>
                <a:gd name="connsiteX62" fmla="*/ 433238 w 914772"/>
                <a:gd name="connsiteY62" fmla="*/ 286241 h 1060165"/>
                <a:gd name="connsiteX63" fmla="*/ 319775 w 914772"/>
                <a:gd name="connsiteY63" fmla="*/ 286060 h 1060165"/>
                <a:gd name="connsiteX64" fmla="*/ 318183 w 914772"/>
                <a:gd name="connsiteY64" fmla="*/ 285568 h 1060165"/>
                <a:gd name="connsiteX65" fmla="*/ 339621 w 914772"/>
                <a:gd name="connsiteY65" fmla="*/ 300081 h 1060165"/>
                <a:gd name="connsiteX66" fmla="*/ 449953 w 914772"/>
                <a:gd name="connsiteY66" fmla="*/ 447791 h 1060165"/>
                <a:gd name="connsiteX67" fmla="*/ 447765 w 914772"/>
                <a:gd name="connsiteY67" fmla="*/ 465828 h 1060165"/>
                <a:gd name="connsiteX68" fmla="*/ 433238 w 914772"/>
                <a:gd name="connsiteY68" fmla="*/ 476741 h 1060165"/>
                <a:gd name="connsiteX69" fmla="*/ 319775 w 914772"/>
                <a:gd name="connsiteY69" fmla="*/ 476560 h 1060165"/>
                <a:gd name="connsiteX70" fmla="*/ 318183 w 914772"/>
                <a:gd name="connsiteY70" fmla="*/ 476068 h 1060165"/>
                <a:gd name="connsiteX71" fmla="*/ 339621 w 914772"/>
                <a:gd name="connsiteY71" fmla="*/ 490581 h 1060165"/>
                <a:gd name="connsiteX72" fmla="*/ 449953 w 914772"/>
                <a:gd name="connsiteY72" fmla="*/ 638291 h 1060165"/>
                <a:gd name="connsiteX73" fmla="*/ 447765 w 914772"/>
                <a:gd name="connsiteY73" fmla="*/ 656328 h 1060165"/>
                <a:gd name="connsiteX74" fmla="*/ 433238 w 914772"/>
                <a:gd name="connsiteY74" fmla="*/ 667241 h 1060165"/>
                <a:gd name="connsiteX75" fmla="*/ 319775 w 914772"/>
                <a:gd name="connsiteY75" fmla="*/ 667060 h 1060165"/>
                <a:gd name="connsiteX76" fmla="*/ 318183 w 914772"/>
                <a:gd name="connsiteY76" fmla="*/ 666568 h 1060165"/>
                <a:gd name="connsiteX77" fmla="*/ 339621 w 914772"/>
                <a:gd name="connsiteY77" fmla="*/ 681081 h 1060165"/>
                <a:gd name="connsiteX78" fmla="*/ 449953 w 914772"/>
                <a:gd name="connsiteY78" fmla="*/ 828791 h 1060165"/>
                <a:gd name="connsiteX79" fmla="*/ 447765 w 914772"/>
                <a:gd name="connsiteY79" fmla="*/ 846828 h 1060165"/>
                <a:gd name="connsiteX80" fmla="*/ 433238 w 914772"/>
                <a:gd name="connsiteY80" fmla="*/ 857741 h 1060165"/>
                <a:gd name="connsiteX81" fmla="*/ 319775 w 914772"/>
                <a:gd name="connsiteY81" fmla="*/ 857560 h 1060165"/>
                <a:gd name="connsiteX82" fmla="*/ 305238 w 914772"/>
                <a:gd name="connsiteY82" fmla="*/ 853068 h 1060165"/>
                <a:gd name="connsiteX83" fmla="*/ 339621 w 914772"/>
                <a:gd name="connsiteY83" fmla="*/ 876344 h 1060165"/>
                <a:gd name="connsiteX84" fmla="*/ 449953 w 914772"/>
                <a:gd name="connsiteY84" fmla="*/ 1024054 h 1060165"/>
                <a:gd name="connsiteX85" fmla="*/ 447765 w 914772"/>
                <a:gd name="connsiteY85" fmla="*/ 1042091 h 1060165"/>
                <a:gd name="connsiteX86" fmla="*/ 433238 w 914772"/>
                <a:gd name="connsiteY86" fmla="*/ 1053004 h 1060165"/>
                <a:gd name="connsiteX87" fmla="*/ 177351 w 914772"/>
                <a:gd name="connsiteY87" fmla="*/ 995953 h 1060165"/>
                <a:gd name="connsiteX88" fmla="*/ 0 w 914772"/>
                <a:gd name="connsiteY88" fmla="*/ 802874 h 1060165"/>
                <a:gd name="connsiteX89" fmla="*/ 2188 w 914772"/>
                <a:gd name="connsiteY89" fmla="*/ 784837 h 1060165"/>
                <a:gd name="connsiteX90" fmla="*/ 16715 w 914772"/>
                <a:gd name="connsiteY90" fmla="*/ 773924 h 1060165"/>
                <a:gd name="connsiteX91" fmla="*/ 67795 w 914772"/>
                <a:gd name="connsiteY91" fmla="*/ 766763 h 1060165"/>
                <a:gd name="connsiteX92" fmla="*/ 147061 w 914772"/>
                <a:gd name="connsiteY92" fmla="*/ 780185 h 1060165"/>
                <a:gd name="connsiteX93" fmla="*/ 110332 w 914772"/>
                <a:gd name="connsiteY93" fmla="*/ 755321 h 1060165"/>
                <a:gd name="connsiteX94" fmla="*/ 0 w 914772"/>
                <a:gd name="connsiteY94" fmla="*/ 607611 h 1060165"/>
                <a:gd name="connsiteX95" fmla="*/ 2188 w 914772"/>
                <a:gd name="connsiteY95" fmla="*/ 589574 h 1060165"/>
                <a:gd name="connsiteX96" fmla="*/ 16715 w 914772"/>
                <a:gd name="connsiteY96" fmla="*/ 578661 h 1060165"/>
                <a:gd name="connsiteX97" fmla="*/ 67795 w 914772"/>
                <a:gd name="connsiteY97" fmla="*/ 571500 h 1060165"/>
                <a:gd name="connsiteX98" fmla="*/ 137679 w 914772"/>
                <a:gd name="connsiteY98" fmla="*/ 583333 h 1060165"/>
                <a:gd name="connsiteX99" fmla="*/ 110332 w 914772"/>
                <a:gd name="connsiteY99" fmla="*/ 564821 h 1060165"/>
                <a:gd name="connsiteX100" fmla="*/ 0 w 914772"/>
                <a:gd name="connsiteY100" fmla="*/ 417111 h 1060165"/>
                <a:gd name="connsiteX101" fmla="*/ 2188 w 914772"/>
                <a:gd name="connsiteY101" fmla="*/ 399074 h 1060165"/>
                <a:gd name="connsiteX102" fmla="*/ 16715 w 914772"/>
                <a:gd name="connsiteY102" fmla="*/ 388161 h 1060165"/>
                <a:gd name="connsiteX103" fmla="*/ 67795 w 914772"/>
                <a:gd name="connsiteY103" fmla="*/ 381000 h 1060165"/>
                <a:gd name="connsiteX104" fmla="*/ 137679 w 914772"/>
                <a:gd name="connsiteY104" fmla="*/ 392833 h 1060165"/>
                <a:gd name="connsiteX105" fmla="*/ 110332 w 914772"/>
                <a:gd name="connsiteY105" fmla="*/ 374321 h 1060165"/>
                <a:gd name="connsiteX106" fmla="*/ 0 w 914772"/>
                <a:gd name="connsiteY106" fmla="*/ 226611 h 1060165"/>
                <a:gd name="connsiteX107" fmla="*/ 2188 w 914772"/>
                <a:gd name="connsiteY107" fmla="*/ 208574 h 1060165"/>
                <a:gd name="connsiteX108" fmla="*/ 16715 w 914772"/>
                <a:gd name="connsiteY108" fmla="*/ 197661 h 1060165"/>
                <a:gd name="connsiteX109" fmla="*/ 67795 w 914772"/>
                <a:gd name="connsiteY109" fmla="*/ 190500 h 1060165"/>
                <a:gd name="connsiteX110" fmla="*/ 137679 w 914772"/>
                <a:gd name="connsiteY110" fmla="*/ 202333 h 1060165"/>
                <a:gd name="connsiteX111" fmla="*/ 110332 w 914772"/>
                <a:gd name="connsiteY111" fmla="*/ 183821 h 1060165"/>
                <a:gd name="connsiteX112" fmla="*/ 0 w 914772"/>
                <a:gd name="connsiteY112" fmla="*/ 36111 h 1060165"/>
                <a:gd name="connsiteX113" fmla="*/ 2188 w 914772"/>
                <a:gd name="connsiteY113" fmla="*/ 18074 h 1060165"/>
                <a:gd name="connsiteX114" fmla="*/ 16715 w 914772"/>
                <a:gd name="connsiteY114" fmla="*/ 7161 h 1060165"/>
                <a:gd name="connsiteX115" fmla="*/ 67795 w 914772"/>
                <a:gd name="connsiteY115" fmla="*/ 0 h 106016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  <a:cxn ang="0">
                  <a:pos x="connsiteX55" y="connsiteY55"/>
                </a:cxn>
                <a:cxn ang="0">
                  <a:pos x="connsiteX56" y="connsiteY56"/>
                </a:cxn>
                <a:cxn ang="0">
                  <a:pos x="connsiteX57" y="connsiteY57"/>
                </a:cxn>
                <a:cxn ang="0">
                  <a:pos x="connsiteX58" y="connsiteY58"/>
                </a:cxn>
                <a:cxn ang="0">
                  <a:pos x="connsiteX59" y="connsiteY59"/>
                </a:cxn>
                <a:cxn ang="0">
                  <a:pos x="connsiteX60" y="connsiteY60"/>
                </a:cxn>
                <a:cxn ang="0">
                  <a:pos x="connsiteX61" y="connsiteY61"/>
                </a:cxn>
                <a:cxn ang="0">
                  <a:pos x="connsiteX62" y="connsiteY62"/>
                </a:cxn>
                <a:cxn ang="0">
                  <a:pos x="connsiteX63" y="connsiteY63"/>
                </a:cxn>
                <a:cxn ang="0">
                  <a:pos x="connsiteX64" y="connsiteY64"/>
                </a:cxn>
                <a:cxn ang="0">
                  <a:pos x="connsiteX65" y="connsiteY65"/>
                </a:cxn>
                <a:cxn ang="0">
                  <a:pos x="connsiteX66" y="connsiteY66"/>
                </a:cxn>
                <a:cxn ang="0">
                  <a:pos x="connsiteX67" y="connsiteY67"/>
                </a:cxn>
                <a:cxn ang="0">
                  <a:pos x="connsiteX68" y="connsiteY68"/>
                </a:cxn>
                <a:cxn ang="0">
                  <a:pos x="connsiteX69" y="connsiteY69"/>
                </a:cxn>
                <a:cxn ang="0">
                  <a:pos x="connsiteX70" y="connsiteY70"/>
                </a:cxn>
                <a:cxn ang="0">
                  <a:pos x="connsiteX71" y="connsiteY71"/>
                </a:cxn>
                <a:cxn ang="0">
                  <a:pos x="connsiteX72" y="connsiteY72"/>
                </a:cxn>
                <a:cxn ang="0">
                  <a:pos x="connsiteX73" y="connsiteY73"/>
                </a:cxn>
                <a:cxn ang="0">
                  <a:pos x="connsiteX74" y="connsiteY74"/>
                </a:cxn>
                <a:cxn ang="0">
                  <a:pos x="connsiteX75" y="connsiteY75"/>
                </a:cxn>
                <a:cxn ang="0">
                  <a:pos x="connsiteX76" y="connsiteY76"/>
                </a:cxn>
                <a:cxn ang="0">
                  <a:pos x="connsiteX77" y="connsiteY77"/>
                </a:cxn>
                <a:cxn ang="0">
                  <a:pos x="connsiteX78" y="connsiteY78"/>
                </a:cxn>
                <a:cxn ang="0">
                  <a:pos x="connsiteX79" y="connsiteY79"/>
                </a:cxn>
                <a:cxn ang="0">
                  <a:pos x="connsiteX80" y="connsiteY80"/>
                </a:cxn>
                <a:cxn ang="0">
                  <a:pos x="connsiteX81" y="connsiteY81"/>
                </a:cxn>
                <a:cxn ang="0">
                  <a:pos x="connsiteX82" y="connsiteY82"/>
                </a:cxn>
                <a:cxn ang="0">
                  <a:pos x="connsiteX83" y="connsiteY83"/>
                </a:cxn>
                <a:cxn ang="0">
                  <a:pos x="connsiteX84" y="connsiteY84"/>
                </a:cxn>
                <a:cxn ang="0">
                  <a:pos x="connsiteX85" y="connsiteY85"/>
                </a:cxn>
                <a:cxn ang="0">
                  <a:pos x="connsiteX86" y="connsiteY86"/>
                </a:cxn>
                <a:cxn ang="0">
                  <a:pos x="connsiteX87" y="connsiteY87"/>
                </a:cxn>
                <a:cxn ang="0">
                  <a:pos x="connsiteX88" y="connsiteY88"/>
                </a:cxn>
                <a:cxn ang="0">
                  <a:pos x="connsiteX89" y="connsiteY89"/>
                </a:cxn>
                <a:cxn ang="0">
                  <a:pos x="connsiteX90" y="connsiteY90"/>
                </a:cxn>
                <a:cxn ang="0">
                  <a:pos x="connsiteX91" y="connsiteY91"/>
                </a:cxn>
                <a:cxn ang="0">
                  <a:pos x="connsiteX92" y="connsiteY92"/>
                </a:cxn>
                <a:cxn ang="0">
                  <a:pos x="connsiteX93" y="connsiteY93"/>
                </a:cxn>
                <a:cxn ang="0">
                  <a:pos x="connsiteX94" y="connsiteY94"/>
                </a:cxn>
                <a:cxn ang="0">
                  <a:pos x="connsiteX95" y="connsiteY95"/>
                </a:cxn>
                <a:cxn ang="0">
                  <a:pos x="connsiteX96" y="connsiteY96"/>
                </a:cxn>
                <a:cxn ang="0">
                  <a:pos x="connsiteX97" y="connsiteY97"/>
                </a:cxn>
                <a:cxn ang="0">
                  <a:pos x="connsiteX98" y="connsiteY98"/>
                </a:cxn>
                <a:cxn ang="0">
                  <a:pos x="connsiteX99" y="connsiteY99"/>
                </a:cxn>
                <a:cxn ang="0">
                  <a:pos x="connsiteX100" y="connsiteY100"/>
                </a:cxn>
                <a:cxn ang="0">
                  <a:pos x="connsiteX101" y="connsiteY101"/>
                </a:cxn>
                <a:cxn ang="0">
                  <a:pos x="connsiteX102" y="connsiteY102"/>
                </a:cxn>
                <a:cxn ang="0">
                  <a:pos x="connsiteX103" y="connsiteY103"/>
                </a:cxn>
                <a:cxn ang="0">
                  <a:pos x="connsiteX104" y="connsiteY104"/>
                </a:cxn>
                <a:cxn ang="0">
                  <a:pos x="connsiteX105" y="connsiteY105"/>
                </a:cxn>
                <a:cxn ang="0">
                  <a:pos x="connsiteX106" y="connsiteY106"/>
                </a:cxn>
                <a:cxn ang="0">
                  <a:pos x="connsiteX107" y="connsiteY107"/>
                </a:cxn>
                <a:cxn ang="0">
                  <a:pos x="connsiteX108" y="connsiteY108"/>
                </a:cxn>
                <a:cxn ang="0">
                  <a:pos x="connsiteX109" y="connsiteY109"/>
                </a:cxn>
                <a:cxn ang="0">
                  <a:pos x="connsiteX110" y="connsiteY110"/>
                </a:cxn>
                <a:cxn ang="0">
                  <a:pos x="connsiteX111" y="connsiteY111"/>
                </a:cxn>
                <a:cxn ang="0">
                  <a:pos x="connsiteX112" y="connsiteY112"/>
                </a:cxn>
                <a:cxn ang="0">
                  <a:pos x="connsiteX113" y="connsiteY113"/>
                </a:cxn>
                <a:cxn ang="0">
                  <a:pos x="connsiteX114" y="connsiteY114"/>
                </a:cxn>
                <a:cxn ang="0">
                  <a:pos x="connsiteX115" y="connsiteY115"/>
                </a:cxn>
              </a:cxnLst>
              <a:rect l="l" t="t" r="r" b="b"/>
              <a:pathLst>
                <a:path w="914772" h="1060165">
                  <a:moveTo>
                    <a:pt x="846978" y="0"/>
                  </a:moveTo>
                  <a:cubicBezTo>
                    <a:pt x="866114" y="-49"/>
                    <a:pt x="883366" y="2320"/>
                    <a:pt x="898057" y="7161"/>
                  </a:cubicBezTo>
                  <a:lnTo>
                    <a:pt x="912584" y="18074"/>
                  </a:lnTo>
                  <a:lnTo>
                    <a:pt x="914772" y="36111"/>
                  </a:lnTo>
                  <a:cubicBezTo>
                    <a:pt x="905312" y="81542"/>
                    <a:pt x="865058" y="135808"/>
                    <a:pt x="804440" y="183821"/>
                  </a:cubicBezTo>
                  <a:lnTo>
                    <a:pt x="777094" y="202334"/>
                  </a:lnTo>
                  <a:lnTo>
                    <a:pt x="846978" y="190500"/>
                  </a:lnTo>
                  <a:cubicBezTo>
                    <a:pt x="866114" y="190451"/>
                    <a:pt x="883366" y="192820"/>
                    <a:pt x="898057" y="197661"/>
                  </a:cubicBezTo>
                  <a:lnTo>
                    <a:pt x="912584" y="208574"/>
                  </a:lnTo>
                  <a:lnTo>
                    <a:pt x="914772" y="226611"/>
                  </a:lnTo>
                  <a:cubicBezTo>
                    <a:pt x="905312" y="272042"/>
                    <a:pt x="865058" y="326308"/>
                    <a:pt x="804440" y="374321"/>
                  </a:cubicBezTo>
                  <a:lnTo>
                    <a:pt x="777094" y="392834"/>
                  </a:lnTo>
                  <a:lnTo>
                    <a:pt x="846978" y="381000"/>
                  </a:lnTo>
                  <a:cubicBezTo>
                    <a:pt x="866114" y="380951"/>
                    <a:pt x="883366" y="383320"/>
                    <a:pt x="898057" y="388161"/>
                  </a:cubicBezTo>
                  <a:lnTo>
                    <a:pt x="912584" y="399074"/>
                  </a:lnTo>
                  <a:lnTo>
                    <a:pt x="914772" y="417111"/>
                  </a:lnTo>
                  <a:cubicBezTo>
                    <a:pt x="905312" y="462542"/>
                    <a:pt x="865058" y="516808"/>
                    <a:pt x="804440" y="564821"/>
                  </a:cubicBezTo>
                  <a:lnTo>
                    <a:pt x="777094" y="583334"/>
                  </a:lnTo>
                  <a:lnTo>
                    <a:pt x="846978" y="571500"/>
                  </a:lnTo>
                  <a:cubicBezTo>
                    <a:pt x="866114" y="571451"/>
                    <a:pt x="883366" y="573820"/>
                    <a:pt x="898057" y="578661"/>
                  </a:cubicBezTo>
                  <a:lnTo>
                    <a:pt x="912584" y="589574"/>
                  </a:lnTo>
                  <a:lnTo>
                    <a:pt x="914772" y="607611"/>
                  </a:lnTo>
                  <a:cubicBezTo>
                    <a:pt x="905312" y="653042"/>
                    <a:pt x="865058" y="707308"/>
                    <a:pt x="804440" y="755321"/>
                  </a:cubicBezTo>
                  <a:lnTo>
                    <a:pt x="767711" y="780185"/>
                  </a:lnTo>
                  <a:lnTo>
                    <a:pt x="846978" y="766763"/>
                  </a:lnTo>
                  <a:cubicBezTo>
                    <a:pt x="866114" y="766714"/>
                    <a:pt x="883366" y="769083"/>
                    <a:pt x="898057" y="773924"/>
                  </a:cubicBezTo>
                  <a:lnTo>
                    <a:pt x="912584" y="784837"/>
                  </a:lnTo>
                  <a:lnTo>
                    <a:pt x="914772" y="802874"/>
                  </a:lnTo>
                  <a:cubicBezTo>
                    <a:pt x="902159" y="863448"/>
                    <a:pt x="834800" y="939731"/>
                    <a:pt x="737421" y="995953"/>
                  </a:cubicBezTo>
                  <a:cubicBezTo>
                    <a:pt x="640042" y="1052175"/>
                    <a:pt x="540299" y="1072368"/>
                    <a:pt x="481534" y="1053004"/>
                  </a:cubicBezTo>
                  <a:lnTo>
                    <a:pt x="467007" y="1042091"/>
                  </a:lnTo>
                  <a:lnTo>
                    <a:pt x="464819" y="1024054"/>
                  </a:lnTo>
                  <a:cubicBezTo>
                    <a:pt x="474279" y="978624"/>
                    <a:pt x="514533" y="924357"/>
                    <a:pt x="575151" y="876344"/>
                  </a:cubicBezTo>
                  <a:lnTo>
                    <a:pt x="609534" y="853068"/>
                  </a:lnTo>
                  <a:lnTo>
                    <a:pt x="594997" y="857560"/>
                  </a:lnTo>
                  <a:cubicBezTo>
                    <a:pt x="550544" y="867216"/>
                    <a:pt x="510917" y="867423"/>
                    <a:pt x="481534" y="857741"/>
                  </a:cubicBezTo>
                  <a:lnTo>
                    <a:pt x="467007" y="846828"/>
                  </a:lnTo>
                  <a:lnTo>
                    <a:pt x="464819" y="828791"/>
                  </a:lnTo>
                  <a:cubicBezTo>
                    <a:pt x="474279" y="783361"/>
                    <a:pt x="514533" y="729094"/>
                    <a:pt x="575151" y="681081"/>
                  </a:cubicBezTo>
                  <a:lnTo>
                    <a:pt x="596589" y="666568"/>
                  </a:lnTo>
                  <a:lnTo>
                    <a:pt x="594997" y="667060"/>
                  </a:lnTo>
                  <a:cubicBezTo>
                    <a:pt x="550544" y="676716"/>
                    <a:pt x="510917" y="676923"/>
                    <a:pt x="481534" y="667241"/>
                  </a:cubicBezTo>
                  <a:lnTo>
                    <a:pt x="467007" y="656328"/>
                  </a:lnTo>
                  <a:lnTo>
                    <a:pt x="464819" y="638291"/>
                  </a:lnTo>
                  <a:cubicBezTo>
                    <a:pt x="474279" y="592861"/>
                    <a:pt x="514533" y="538594"/>
                    <a:pt x="575151" y="490581"/>
                  </a:cubicBezTo>
                  <a:lnTo>
                    <a:pt x="596589" y="476068"/>
                  </a:lnTo>
                  <a:lnTo>
                    <a:pt x="594997" y="476560"/>
                  </a:lnTo>
                  <a:cubicBezTo>
                    <a:pt x="550544" y="486216"/>
                    <a:pt x="510917" y="486423"/>
                    <a:pt x="481534" y="476741"/>
                  </a:cubicBezTo>
                  <a:lnTo>
                    <a:pt x="467007" y="465828"/>
                  </a:lnTo>
                  <a:lnTo>
                    <a:pt x="464819" y="447791"/>
                  </a:lnTo>
                  <a:cubicBezTo>
                    <a:pt x="474279" y="402361"/>
                    <a:pt x="514533" y="348094"/>
                    <a:pt x="575151" y="300081"/>
                  </a:cubicBezTo>
                  <a:lnTo>
                    <a:pt x="596589" y="285568"/>
                  </a:lnTo>
                  <a:lnTo>
                    <a:pt x="594997" y="286060"/>
                  </a:lnTo>
                  <a:cubicBezTo>
                    <a:pt x="550544" y="295716"/>
                    <a:pt x="510917" y="295923"/>
                    <a:pt x="481534" y="286241"/>
                  </a:cubicBezTo>
                  <a:lnTo>
                    <a:pt x="467007" y="275328"/>
                  </a:lnTo>
                  <a:lnTo>
                    <a:pt x="464819" y="257291"/>
                  </a:lnTo>
                  <a:cubicBezTo>
                    <a:pt x="477432" y="196717"/>
                    <a:pt x="544791" y="120434"/>
                    <a:pt x="642170" y="64212"/>
                  </a:cubicBezTo>
                  <a:cubicBezTo>
                    <a:pt x="715205" y="22045"/>
                    <a:pt x="789569" y="145"/>
                    <a:pt x="846978" y="0"/>
                  </a:cubicBezTo>
                  <a:close/>
                  <a:moveTo>
                    <a:pt x="67795" y="0"/>
                  </a:moveTo>
                  <a:cubicBezTo>
                    <a:pt x="125203" y="145"/>
                    <a:pt x="199567" y="22045"/>
                    <a:pt x="272602" y="64212"/>
                  </a:cubicBezTo>
                  <a:cubicBezTo>
                    <a:pt x="369981" y="120434"/>
                    <a:pt x="437340" y="196717"/>
                    <a:pt x="449953" y="257291"/>
                  </a:cubicBezTo>
                  <a:lnTo>
                    <a:pt x="447765" y="275328"/>
                  </a:lnTo>
                  <a:lnTo>
                    <a:pt x="433238" y="286241"/>
                  </a:lnTo>
                  <a:cubicBezTo>
                    <a:pt x="403856" y="295923"/>
                    <a:pt x="364229" y="295716"/>
                    <a:pt x="319775" y="286060"/>
                  </a:cubicBezTo>
                  <a:lnTo>
                    <a:pt x="318183" y="285568"/>
                  </a:lnTo>
                  <a:lnTo>
                    <a:pt x="339621" y="300081"/>
                  </a:lnTo>
                  <a:cubicBezTo>
                    <a:pt x="400239" y="348094"/>
                    <a:pt x="440493" y="402361"/>
                    <a:pt x="449953" y="447791"/>
                  </a:cubicBezTo>
                  <a:lnTo>
                    <a:pt x="447765" y="465828"/>
                  </a:lnTo>
                  <a:lnTo>
                    <a:pt x="433238" y="476741"/>
                  </a:lnTo>
                  <a:cubicBezTo>
                    <a:pt x="403856" y="486423"/>
                    <a:pt x="364229" y="486216"/>
                    <a:pt x="319775" y="476560"/>
                  </a:cubicBezTo>
                  <a:lnTo>
                    <a:pt x="318183" y="476068"/>
                  </a:lnTo>
                  <a:lnTo>
                    <a:pt x="339621" y="490581"/>
                  </a:lnTo>
                  <a:cubicBezTo>
                    <a:pt x="400239" y="538594"/>
                    <a:pt x="440493" y="592861"/>
                    <a:pt x="449953" y="638291"/>
                  </a:cubicBezTo>
                  <a:lnTo>
                    <a:pt x="447765" y="656328"/>
                  </a:lnTo>
                  <a:lnTo>
                    <a:pt x="433238" y="667241"/>
                  </a:lnTo>
                  <a:cubicBezTo>
                    <a:pt x="403856" y="676923"/>
                    <a:pt x="364229" y="676716"/>
                    <a:pt x="319775" y="667060"/>
                  </a:cubicBezTo>
                  <a:lnTo>
                    <a:pt x="318183" y="666568"/>
                  </a:lnTo>
                  <a:lnTo>
                    <a:pt x="339621" y="681081"/>
                  </a:lnTo>
                  <a:cubicBezTo>
                    <a:pt x="400239" y="729094"/>
                    <a:pt x="440493" y="783361"/>
                    <a:pt x="449953" y="828791"/>
                  </a:cubicBezTo>
                  <a:lnTo>
                    <a:pt x="447765" y="846828"/>
                  </a:lnTo>
                  <a:lnTo>
                    <a:pt x="433238" y="857741"/>
                  </a:lnTo>
                  <a:cubicBezTo>
                    <a:pt x="403856" y="867423"/>
                    <a:pt x="364229" y="867216"/>
                    <a:pt x="319775" y="857560"/>
                  </a:cubicBezTo>
                  <a:lnTo>
                    <a:pt x="305238" y="853068"/>
                  </a:lnTo>
                  <a:lnTo>
                    <a:pt x="339621" y="876344"/>
                  </a:lnTo>
                  <a:cubicBezTo>
                    <a:pt x="400239" y="924357"/>
                    <a:pt x="440493" y="978624"/>
                    <a:pt x="449953" y="1024054"/>
                  </a:cubicBezTo>
                  <a:lnTo>
                    <a:pt x="447765" y="1042091"/>
                  </a:lnTo>
                  <a:lnTo>
                    <a:pt x="433238" y="1053004"/>
                  </a:lnTo>
                  <a:cubicBezTo>
                    <a:pt x="374473" y="1072368"/>
                    <a:pt x="274730" y="1052175"/>
                    <a:pt x="177351" y="995953"/>
                  </a:cubicBezTo>
                  <a:cubicBezTo>
                    <a:pt x="79972" y="939731"/>
                    <a:pt x="12613" y="863448"/>
                    <a:pt x="0" y="802874"/>
                  </a:cubicBezTo>
                  <a:lnTo>
                    <a:pt x="2188" y="784837"/>
                  </a:lnTo>
                  <a:lnTo>
                    <a:pt x="16715" y="773924"/>
                  </a:lnTo>
                  <a:cubicBezTo>
                    <a:pt x="31406" y="769083"/>
                    <a:pt x="48658" y="766714"/>
                    <a:pt x="67795" y="766763"/>
                  </a:cubicBezTo>
                  <a:lnTo>
                    <a:pt x="147061" y="780185"/>
                  </a:lnTo>
                  <a:lnTo>
                    <a:pt x="110332" y="755321"/>
                  </a:lnTo>
                  <a:cubicBezTo>
                    <a:pt x="49714" y="707308"/>
                    <a:pt x="9460" y="653042"/>
                    <a:pt x="0" y="607611"/>
                  </a:cubicBezTo>
                  <a:lnTo>
                    <a:pt x="2188" y="589574"/>
                  </a:lnTo>
                  <a:lnTo>
                    <a:pt x="16715" y="578661"/>
                  </a:lnTo>
                  <a:cubicBezTo>
                    <a:pt x="31406" y="573820"/>
                    <a:pt x="48658" y="571451"/>
                    <a:pt x="67795" y="571500"/>
                  </a:cubicBezTo>
                  <a:lnTo>
                    <a:pt x="137679" y="583333"/>
                  </a:lnTo>
                  <a:lnTo>
                    <a:pt x="110332" y="564821"/>
                  </a:lnTo>
                  <a:cubicBezTo>
                    <a:pt x="49714" y="516808"/>
                    <a:pt x="9460" y="462542"/>
                    <a:pt x="0" y="417111"/>
                  </a:cubicBezTo>
                  <a:lnTo>
                    <a:pt x="2188" y="399074"/>
                  </a:lnTo>
                  <a:lnTo>
                    <a:pt x="16715" y="388161"/>
                  </a:lnTo>
                  <a:cubicBezTo>
                    <a:pt x="31406" y="383320"/>
                    <a:pt x="48658" y="380951"/>
                    <a:pt x="67795" y="381000"/>
                  </a:cubicBezTo>
                  <a:lnTo>
                    <a:pt x="137679" y="392833"/>
                  </a:lnTo>
                  <a:lnTo>
                    <a:pt x="110332" y="374321"/>
                  </a:lnTo>
                  <a:cubicBezTo>
                    <a:pt x="49714" y="326308"/>
                    <a:pt x="9460" y="272042"/>
                    <a:pt x="0" y="226611"/>
                  </a:cubicBezTo>
                  <a:lnTo>
                    <a:pt x="2188" y="208574"/>
                  </a:lnTo>
                  <a:lnTo>
                    <a:pt x="16715" y="197661"/>
                  </a:lnTo>
                  <a:cubicBezTo>
                    <a:pt x="31406" y="192820"/>
                    <a:pt x="48658" y="190451"/>
                    <a:pt x="67795" y="190500"/>
                  </a:cubicBezTo>
                  <a:lnTo>
                    <a:pt x="137679" y="202333"/>
                  </a:lnTo>
                  <a:lnTo>
                    <a:pt x="110332" y="183821"/>
                  </a:lnTo>
                  <a:cubicBezTo>
                    <a:pt x="49714" y="135808"/>
                    <a:pt x="9460" y="81542"/>
                    <a:pt x="0" y="36111"/>
                  </a:cubicBezTo>
                  <a:lnTo>
                    <a:pt x="2188" y="18074"/>
                  </a:lnTo>
                  <a:lnTo>
                    <a:pt x="16715" y="7161"/>
                  </a:lnTo>
                  <a:cubicBezTo>
                    <a:pt x="31406" y="2320"/>
                    <a:pt x="48658" y="-49"/>
                    <a:pt x="67795" y="0"/>
                  </a:cubicBezTo>
                  <a:close/>
                </a:path>
              </a:pathLst>
            </a:custGeom>
            <a:solidFill>
              <a:srgbClr val="339933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448" name="フリーフォーム: 図形 447">
              <a:extLst>
                <a:ext uri="{FF2B5EF4-FFF2-40B4-BE49-F238E27FC236}">
                  <a16:creationId xmlns:a16="http://schemas.microsoft.com/office/drawing/2014/main" id="{6B4ABFE2-4958-4828-96B0-365D2EB756F2}"/>
                </a:ext>
              </a:extLst>
            </p:cNvPr>
            <p:cNvSpPr/>
            <p:nvPr/>
          </p:nvSpPr>
          <p:spPr>
            <a:xfrm rot="4222698">
              <a:off x="5552146" y="3656295"/>
              <a:ext cx="224605" cy="418164"/>
            </a:xfrm>
            <a:custGeom>
              <a:avLst/>
              <a:gdLst>
                <a:gd name="connsiteX0" fmla="*/ 846978 w 914772"/>
                <a:gd name="connsiteY0" fmla="*/ 0 h 1060165"/>
                <a:gd name="connsiteX1" fmla="*/ 898057 w 914772"/>
                <a:gd name="connsiteY1" fmla="*/ 7161 h 1060165"/>
                <a:gd name="connsiteX2" fmla="*/ 912584 w 914772"/>
                <a:gd name="connsiteY2" fmla="*/ 18074 h 1060165"/>
                <a:gd name="connsiteX3" fmla="*/ 914772 w 914772"/>
                <a:gd name="connsiteY3" fmla="*/ 36111 h 1060165"/>
                <a:gd name="connsiteX4" fmla="*/ 804440 w 914772"/>
                <a:gd name="connsiteY4" fmla="*/ 183821 h 1060165"/>
                <a:gd name="connsiteX5" fmla="*/ 777094 w 914772"/>
                <a:gd name="connsiteY5" fmla="*/ 202334 h 1060165"/>
                <a:gd name="connsiteX6" fmla="*/ 846978 w 914772"/>
                <a:gd name="connsiteY6" fmla="*/ 190500 h 1060165"/>
                <a:gd name="connsiteX7" fmla="*/ 898057 w 914772"/>
                <a:gd name="connsiteY7" fmla="*/ 197661 h 1060165"/>
                <a:gd name="connsiteX8" fmla="*/ 912584 w 914772"/>
                <a:gd name="connsiteY8" fmla="*/ 208574 h 1060165"/>
                <a:gd name="connsiteX9" fmla="*/ 914772 w 914772"/>
                <a:gd name="connsiteY9" fmla="*/ 226611 h 1060165"/>
                <a:gd name="connsiteX10" fmla="*/ 804440 w 914772"/>
                <a:gd name="connsiteY10" fmla="*/ 374321 h 1060165"/>
                <a:gd name="connsiteX11" fmla="*/ 777094 w 914772"/>
                <a:gd name="connsiteY11" fmla="*/ 392834 h 1060165"/>
                <a:gd name="connsiteX12" fmla="*/ 846978 w 914772"/>
                <a:gd name="connsiteY12" fmla="*/ 381000 h 1060165"/>
                <a:gd name="connsiteX13" fmla="*/ 898057 w 914772"/>
                <a:gd name="connsiteY13" fmla="*/ 388161 h 1060165"/>
                <a:gd name="connsiteX14" fmla="*/ 912584 w 914772"/>
                <a:gd name="connsiteY14" fmla="*/ 399074 h 1060165"/>
                <a:gd name="connsiteX15" fmla="*/ 914772 w 914772"/>
                <a:gd name="connsiteY15" fmla="*/ 417111 h 1060165"/>
                <a:gd name="connsiteX16" fmla="*/ 804440 w 914772"/>
                <a:gd name="connsiteY16" fmla="*/ 564821 h 1060165"/>
                <a:gd name="connsiteX17" fmla="*/ 777094 w 914772"/>
                <a:gd name="connsiteY17" fmla="*/ 583334 h 1060165"/>
                <a:gd name="connsiteX18" fmla="*/ 846978 w 914772"/>
                <a:gd name="connsiteY18" fmla="*/ 571500 h 1060165"/>
                <a:gd name="connsiteX19" fmla="*/ 898057 w 914772"/>
                <a:gd name="connsiteY19" fmla="*/ 578661 h 1060165"/>
                <a:gd name="connsiteX20" fmla="*/ 912584 w 914772"/>
                <a:gd name="connsiteY20" fmla="*/ 589574 h 1060165"/>
                <a:gd name="connsiteX21" fmla="*/ 914772 w 914772"/>
                <a:gd name="connsiteY21" fmla="*/ 607611 h 1060165"/>
                <a:gd name="connsiteX22" fmla="*/ 804440 w 914772"/>
                <a:gd name="connsiteY22" fmla="*/ 755321 h 1060165"/>
                <a:gd name="connsiteX23" fmla="*/ 767711 w 914772"/>
                <a:gd name="connsiteY23" fmla="*/ 780185 h 1060165"/>
                <a:gd name="connsiteX24" fmla="*/ 846978 w 914772"/>
                <a:gd name="connsiteY24" fmla="*/ 766763 h 1060165"/>
                <a:gd name="connsiteX25" fmla="*/ 898057 w 914772"/>
                <a:gd name="connsiteY25" fmla="*/ 773924 h 1060165"/>
                <a:gd name="connsiteX26" fmla="*/ 912584 w 914772"/>
                <a:gd name="connsiteY26" fmla="*/ 784837 h 1060165"/>
                <a:gd name="connsiteX27" fmla="*/ 914772 w 914772"/>
                <a:gd name="connsiteY27" fmla="*/ 802874 h 1060165"/>
                <a:gd name="connsiteX28" fmla="*/ 737421 w 914772"/>
                <a:gd name="connsiteY28" fmla="*/ 995953 h 1060165"/>
                <a:gd name="connsiteX29" fmla="*/ 481534 w 914772"/>
                <a:gd name="connsiteY29" fmla="*/ 1053004 h 1060165"/>
                <a:gd name="connsiteX30" fmla="*/ 467007 w 914772"/>
                <a:gd name="connsiteY30" fmla="*/ 1042091 h 1060165"/>
                <a:gd name="connsiteX31" fmla="*/ 464819 w 914772"/>
                <a:gd name="connsiteY31" fmla="*/ 1024054 h 1060165"/>
                <a:gd name="connsiteX32" fmla="*/ 575151 w 914772"/>
                <a:gd name="connsiteY32" fmla="*/ 876344 h 1060165"/>
                <a:gd name="connsiteX33" fmla="*/ 609534 w 914772"/>
                <a:gd name="connsiteY33" fmla="*/ 853068 h 1060165"/>
                <a:gd name="connsiteX34" fmla="*/ 594997 w 914772"/>
                <a:gd name="connsiteY34" fmla="*/ 857560 h 1060165"/>
                <a:gd name="connsiteX35" fmla="*/ 481534 w 914772"/>
                <a:gd name="connsiteY35" fmla="*/ 857741 h 1060165"/>
                <a:gd name="connsiteX36" fmla="*/ 467007 w 914772"/>
                <a:gd name="connsiteY36" fmla="*/ 846828 h 1060165"/>
                <a:gd name="connsiteX37" fmla="*/ 464819 w 914772"/>
                <a:gd name="connsiteY37" fmla="*/ 828791 h 1060165"/>
                <a:gd name="connsiteX38" fmla="*/ 575151 w 914772"/>
                <a:gd name="connsiteY38" fmla="*/ 681081 h 1060165"/>
                <a:gd name="connsiteX39" fmla="*/ 596589 w 914772"/>
                <a:gd name="connsiteY39" fmla="*/ 666568 h 1060165"/>
                <a:gd name="connsiteX40" fmla="*/ 594997 w 914772"/>
                <a:gd name="connsiteY40" fmla="*/ 667060 h 1060165"/>
                <a:gd name="connsiteX41" fmla="*/ 481534 w 914772"/>
                <a:gd name="connsiteY41" fmla="*/ 667241 h 1060165"/>
                <a:gd name="connsiteX42" fmla="*/ 467007 w 914772"/>
                <a:gd name="connsiteY42" fmla="*/ 656328 h 1060165"/>
                <a:gd name="connsiteX43" fmla="*/ 464819 w 914772"/>
                <a:gd name="connsiteY43" fmla="*/ 638291 h 1060165"/>
                <a:gd name="connsiteX44" fmla="*/ 575151 w 914772"/>
                <a:gd name="connsiteY44" fmla="*/ 490581 h 1060165"/>
                <a:gd name="connsiteX45" fmla="*/ 596589 w 914772"/>
                <a:gd name="connsiteY45" fmla="*/ 476068 h 1060165"/>
                <a:gd name="connsiteX46" fmla="*/ 594997 w 914772"/>
                <a:gd name="connsiteY46" fmla="*/ 476560 h 1060165"/>
                <a:gd name="connsiteX47" fmla="*/ 481534 w 914772"/>
                <a:gd name="connsiteY47" fmla="*/ 476741 h 1060165"/>
                <a:gd name="connsiteX48" fmla="*/ 467007 w 914772"/>
                <a:gd name="connsiteY48" fmla="*/ 465828 h 1060165"/>
                <a:gd name="connsiteX49" fmla="*/ 464819 w 914772"/>
                <a:gd name="connsiteY49" fmla="*/ 447791 h 1060165"/>
                <a:gd name="connsiteX50" fmla="*/ 575151 w 914772"/>
                <a:gd name="connsiteY50" fmla="*/ 300081 h 1060165"/>
                <a:gd name="connsiteX51" fmla="*/ 596589 w 914772"/>
                <a:gd name="connsiteY51" fmla="*/ 285568 h 1060165"/>
                <a:gd name="connsiteX52" fmla="*/ 594997 w 914772"/>
                <a:gd name="connsiteY52" fmla="*/ 286060 h 1060165"/>
                <a:gd name="connsiteX53" fmla="*/ 481534 w 914772"/>
                <a:gd name="connsiteY53" fmla="*/ 286241 h 1060165"/>
                <a:gd name="connsiteX54" fmla="*/ 467007 w 914772"/>
                <a:gd name="connsiteY54" fmla="*/ 275328 h 1060165"/>
                <a:gd name="connsiteX55" fmla="*/ 464819 w 914772"/>
                <a:gd name="connsiteY55" fmla="*/ 257291 h 1060165"/>
                <a:gd name="connsiteX56" fmla="*/ 642170 w 914772"/>
                <a:gd name="connsiteY56" fmla="*/ 64212 h 1060165"/>
                <a:gd name="connsiteX57" fmla="*/ 846978 w 914772"/>
                <a:gd name="connsiteY57" fmla="*/ 0 h 1060165"/>
                <a:gd name="connsiteX58" fmla="*/ 67795 w 914772"/>
                <a:gd name="connsiteY58" fmla="*/ 0 h 1060165"/>
                <a:gd name="connsiteX59" fmla="*/ 272602 w 914772"/>
                <a:gd name="connsiteY59" fmla="*/ 64212 h 1060165"/>
                <a:gd name="connsiteX60" fmla="*/ 449953 w 914772"/>
                <a:gd name="connsiteY60" fmla="*/ 257291 h 1060165"/>
                <a:gd name="connsiteX61" fmla="*/ 447765 w 914772"/>
                <a:gd name="connsiteY61" fmla="*/ 275328 h 1060165"/>
                <a:gd name="connsiteX62" fmla="*/ 433238 w 914772"/>
                <a:gd name="connsiteY62" fmla="*/ 286241 h 1060165"/>
                <a:gd name="connsiteX63" fmla="*/ 319775 w 914772"/>
                <a:gd name="connsiteY63" fmla="*/ 286060 h 1060165"/>
                <a:gd name="connsiteX64" fmla="*/ 318183 w 914772"/>
                <a:gd name="connsiteY64" fmla="*/ 285568 h 1060165"/>
                <a:gd name="connsiteX65" fmla="*/ 339621 w 914772"/>
                <a:gd name="connsiteY65" fmla="*/ 300081 h 1060165"/>
                <a:gd name="connsiteX66" fmla="*/ 449953 w 914772"/>
                <a:gd name="connsiteY66" fmla="*/ 447791 h 1060165"/>
                <a:gd name="connsiteX67" fmla="*/ 447765 w 914772"/>
                <a:gd name="connsiteY67" fmla="*/ 465828 h 1060165"/>
                <a:gd name="connsiteX68" fmla="*/ 433238 w 914772"/>
                <a:gd name="connsiteY68" fmla="*/ 476741 h 1060165"/>
                <a:gd name="connsiteX69" fmla="*/ 319775 w 914772"/>
                <a:gd name="connsiteY69" fmla="*/ 476560 h 1060165"/>
                <a:gd name="connsiteX70" fmla="*/ 318183 w 914772"/>
                <a:gd name="connsiteY70" fmla="*/ 476068 h 1060165"/>
                <a:gd name="connsiteX71" fmla="*/ 339621 w 914772"/>
                <a:gd name="connsiteY71" fmla="*/ 490581 h 1060165"/>
                <a:gd name="connsiteX72" fmla="*/ 449953 w 914772"/>
                <a:gd name="connsiteY72" fmla="*/ 638291 h 1060165"/>
                <a:gd name="connsiteX73" fmla="*/ 447765 w 914772"/>
                <a:gd name="connsiteY73" fmla="*/ 656328 h 1060165"/>
                <a:gd name="connsiteX74" fmla="*/ 433238 w 914772"/>
                <a:gd name="connsiteY74" fmla="*/ 667241 h 1060165"/>
                <a:gd name="connsiteX75" fmla="*/ 319775 w 914772"/>
                <a:gd name="connsiteY75" fmla="*/ 667060 h 1060165"/>
                <a:gd name="connsiteX76" fmla="*/ 318183 w 914772"/>
                <a:gd name="connsiteY76" fmla="*/ 666568 h 1060165"/>
                <a:gd name="connsiteX77" fmla="*/ 339621 w 914772"/>
                <a:gd name="connsiteY77" fmla="*/ 681081 h 1060165"/>
                <a:gd name="connsiteX78" fmla="*/ 449953 w 914772"/>
                <a:gd name="connsiteY78" fmla="*/ 828791 h 1060165"/>
                <a:gd name="connsiteX79" fmla="*/ 447765 w 914772"/>
                <a:gd name="connsiteY79" fmla="*/ 846828 h 1060165"/>
                <a:gd name="connsiteX80" fmla="*/ 433238 w 914772"/>
                <a:gd name="connsiteY80" fmla="*/ 857741 h 1060165"/>
                <a:gd name="connsiteX81" fmla="*/ 319775 w 914772"/>
                <a:gd name="connsiteY81" fmla="*/ 857560 h 1060165"/>
                <a:gd name="connsiteX82" fmla="*/ 305238 w 914772"/>
                <a:gd name="connsiteY82" fmla="*/ 853068 h 1060165"/>
                <a:gd name="connsiteX83" fmla="*/ 339621 w 914772"/>
                <a:gd name="connsiteY83" fmla="*/ 876344 h 1060165"/>
                <a:gd name="connsiteX84" fmla="*/ 449953 w 914772"/>
                <a:gd name="connsiteY84" fmla="*/ 1024054 h 1060165"/>
                <a:gd name="connsiteX85" fmla="*/ 447765 w 914772"/>
                <a:gd name="connsiteY85" fmla="*/ 1042091 h 1060165"/>
                <a:gd name="connsiteX86" fmla="*/ 433238 w 914772"/>
                <a:gd name="connsiteY86" fmla="*/ 1053004 h 1060165"/>
                <a:gd name="connsiteX87" fmla="*/ 177351 w 914772"/>
                <a:gd name="connsiteY87" fmla="*/ 995953 h 1060165"/>
                <a:gd name="connsiteX88" fmla="*/ 0 w 914772"/>
                <a:gd name="connsiteY88" fmla="*/ 802874 h 1060165"/>
                <a:gd name="connsiteX89" fmla="*/ 2188 w 914772"/>
                <a:gd name="connsiteY89" fmla="*/ 784837 h 1060165"/>
                <a:gd name="connsiteX90" fmla="*/ 16715 w 914772"/>
                <a:gd name="connsiteY90" fmla="*/ 773924 h 1060165"/>
                <a:gd name="connsiteX91" fmla="*/ 67795 w 914772"/>
                <a:gd name="connsiteY91" fmla="*/ 766763 h 1060165"/>
                <a:gd name="connsiteX92" fmla="*/ 147061 w 914772"/>
                <a:gd name="connsiteY92" fmla="*/ 780185 h 1060165"/>
                <a:gd name="connsiteX93" fmla="*/ 110332 w 914772"/>
                <a:gd name="connsiteY93" fmla="*/ 755321 h 1060165"/>
                <a:gd name="connsiteX94" fmla="*/ 0 w 914772"/>
                <a:gd name="connsiteY94" fmla="*/ 607611 h 1060165"/>
                <a:gd name="connsiteX95" fmla="*/ 2188 w 914772"/>
                <a:gd name="connsiteY95" fmla="*/ 589574 h 1060165"/>
                <a:gd name="connsiteX96" fmla="*/ 16715 w 914772"/>
                <a:gd name="connsiteY96" fmla="*/ 578661 h 1060165"/>
                <a:gd name="connsiteX97" fmla="*/ 67795 w 914772"/>
                <a:gd name="connsiteY97" fmla="*/ 571500 h 1060165"/>
                <a:gd name="connsiteX98" fmla="*/ 137679 w 914772"/>
                <a:gd name="connsiteY98" fmla="*/ 583333 h 1060165"/>
                <a:gd name="connsiteX99" fmla="*/ 110332 w 914772"/>
                <a:gd name="connsiteY99" fmla="*/ 564821 h 1060165"/>
                <a:gd name="connsiteX100" fmla="*/ 0 w 914772"/>
                <a:gd name="connsiteY100" fmla="*/ 417111 h 1060165"/>
                <a:gd name="connsiteX101" fmla="*/ 2188 w 914772"/>
                <a:gd name="connsiteY101" fmla="*/ 399074 h 1060165"/>
                <a:gd name="connsiteX102" fmla="*/ 16715 w 914772"/>
                <a:gd name="connsiteY102" fmla="*/ 388161 h 1060165"/>
                <a:gd name="connsiteX103" fmla="*/ 67795 w 914772"/>
                <a:gd name="connsiteY103" fmla="*/ 381000 h 1060165"/>
                <a:gd name="connsiteX104" fmla="*/ 137679 w 914772"/>
                <a:gd name="connsiteY104" fmla="*/ 392833 h 1060165"/>
                <a:gd name="connsiteX105" fmla="*/ 110332 w 914772"/>
                <a:gd name="connsiteY105" fmla="*/ 374321 h 1060165"/>
                <a:gd name="connsiteX106" fmla="*/ 0 w 914772"/>
                <a:gd name="connsiteY106" fmla="*/ 226611 h 1060165"/>
                <a:gd name="connsiteX107" fmla="*/ 2188 w 914772"/>
                <a:gd name="connsiteY107" fmla="*/ 208574 h 1060165"/>
                <a:gd name="connsiteX108" fmla="*/ 16715 w 914772"/>
                <a:gd name="connsiteY108" fmla="*/ 197661 h 1060165"/>
                <a:gd name="connsiteX109" fmla="*/ 67795 w 914772"/>
                <a:gd name="connsiteY109" fmla="*/ 190500 h 1060165"/>
                <a:gd name="connsiteX110" fmla="*/ 137679 w 914772"/>
                <a:gd name="connsiteY110" fmla="*/ 202333 h 1060165"/>
                <a:gd name="connsiteX111" fmla="*/ 110332 w 914772"/>
                <a:gd name="connsiteY111" fmla="*/ 183821 h 1060165"/>
                <a:gd name="connsiteX112" fmla="*/ 0 w 914772"/>
                <a:gd name="connsiteY112" fmla="*/ 36111 h 1060165"/>
                <a:gd name="connsiteX113" fmla="*/ 2188 w 914772"/>
                <a:gd name="connsiteY113" fmla="*/ 18074 h 1060165"/>
                <a:gd name="connsiteX114" fmla="*/ 16715 w 914772"/>
                <a:gd name="connsiteY114" fmla="*/ 7161 h 1060165"/>
                <a:gd name="connsiteX115" fmla="*/ 67795 w 914772"/>
                <a:gd name="connsiteY115" fmla="*/ 0 h 106016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  <a:cxn ang="0">
                  <a:pos x="connsiteX55" y="connsiteY55"/>
                </a:cxn>
                <a:cxn ang="0">
                  <a:pos x="connsiteX56" y="connsiteY56"/>
                </a:cxn>
                <a:cxn ang="0">
                  <a:pos x="connsiteX57" y="connsiteY57"/>
                </a:cxn>
                <a:cxn ang="0">
                  <a:pos x="connsiteX58" y="connsiteY58"/>
                </a:cxn>
                <a:cxn ang="0">
                  <a:pos x="connsiteX59" y="connsiteY59"/>
                </a:cxn>
                <a:cxn ang="0">
                  <a:pos x="connsiteX60" y="connsiteY60"/>
                </a:cxn>
                <a:cxn ang="0">
                  <a:pos x="connsiteX61" y="connsiteY61"/>
                </a:cxn>
                <a:cxn ang="0">
                  <a:pos x="connsiteX62" y="connsiteY62"/>
                </a:cxn>
                <a:cxn ang="0">
                  <a:pos x="connsiteX63" y="connsiteY63"/>
                </a:cxn>
                <a:cxn ang="0">
                  <a:pos x="connsiteX64" y="connsiteY64"/>
                </a:cxn>
                <a:cxn ang="0">
                  <a:pos x="connsiteX65" y="connsiteY65"/>
                </a:cxn>
                <a:cxn ang="0">
                  <a:pos x="connsiteX66" y="connsiteY66"/>
                </a:cxn>
                <a:cxn ang="0">
                  <a:pos x="connsiteX67" y="connsiteY67"/>
                </a:cxn>
                <a:cxn ang="0">
                  <a:pos x="connsiteX68" y="connsiteY68"/>
                </a:cxn>
                <a:cxn ang="0">
                  <a:pos x="connsiteX69" y="connsiteY69"/>
                </a:cxn>
                <a:cxn ang="0">
                  <a:pos x="connsiteX70" y="connsiteY70"/>
                </a:cxn>
                <a:cxn ang="0">
                  <a:pos x="connsiteX71" y="connsiteY71"/>
                </a:cxn>
                <a:cxn ang="0">
                  <a:pos x="connsiteX72" y="connsiteY72"/>
                </a:cxn>
                <a:cxn ang="0">
                  <a:pos x="connsiteX73" y="connsiteY73"/>
                </a:cxn>
                <a:cxn ang="0">
                  <a:pos x="connsiteX74" y="connsiteY74"/>
                </a:cxn>
                <a:cxn ang="0">
                  <a:pos x="connsiteX75" y="connsiteY75"/>
                </a:cxn>
                <a:cxn ang="0">
                  <a:pos x="connsiteX76" y="connsiteY76"/>
                </a:cxn>
                <a:cxn ang="0">
                  <a:pos x="connsiteX77" y="connsiteY77"/>
                </a:cxn>
                <a:cxn ang="0">
                  <a:pos x="connsiteX78" y="connsiteY78"/>
                </a:cxn>
                <a:cxn ang="0">
                  <a:pos x="connsiteX79" y="connsiteY79"/>
                </a:cxn>
                <a:cxn ang="0">
                  <a:pos x="connsiteX80" y="connsiteY80"/>
                </a:cxn>
                <a:cxn ang="0">
                  <a:pos x="connsiteX81" y="connsiteY81"/>
                </a:cxn>
                <a:cxn ang="0">
                  <a:pos x="connsiteX82" y="connsiteY82"/>
                </a:cxn>
                <a:cxn ang="0">
                  <a:pos x="connsiteX83" y="connsiteY83"/>
                </a:cxn>
                <a:cxn ang="0">
                  <a:pos x="connsiteX84" y="connsiteY84"/>
                </a:cxn>
                <a:cxn ang="0">
                  <a:pos x="connsiteX85" y="connsiteY85"/>
                </a:cxn>
                <a:cxn ang="0">
                  <a:pos x="connsiteX86" y="connsiteY86"/>
                </a:cxn>
                <a:cxn ang="0">
                  <a:pos x="connsiteX87" y="connsiteY87"/>
                </a:cxn>
                <a:cxn ang="0">
                  <a:pos x="connsiteX88" y="connsiteY88"/>
                </a:cxn>
                <a:cxn ang="0">
                  <a:pos x="connsiteX89" y="connsiteY89"/>
                </a:cxn>
                <a:cxn ang="0">
                  <a:pos x="connsiteX90" y="connsiteY90"/>
                </a:cxn>
                <a:cxn ang="0">
                  <a:pos x="connsiteX91" y="connsiteY91"/>
                </a:cxn>
                <a:cxn ang="0">
                  <a:pos x="connsiteX92" y="connsiteY92"/>
                </a:cxn>
                <a:cxn ang="0">
                  <a:pos x="connsiteX93" y="connsiteY93"/>
                </a:cxn>
                <a:cxn ang="0">
                  <a:pos x="connsiteX94" y="connsiteY94"/>
                </a:cxn>
                <a:cxn ang="0">
                  <a:pos x="connsiteX95" y="connsiteY95"/>
                </a:cxn>
                <a:cxn ang="0">
                  <a:pos x="connsiteX96" y="connsiteY96"/>
                </a:cxn>
                <a:cxn ang="0">
                  <a:pos x="connsiteX97" y="connsiteY97"/>
                </a:cxn>
                <a:cxn ang="0">
                  <a:pos x="connsiteX98" y="connsiteY98"/>
                </a:cxn>
                <a:cxn ang="0">
                  <a:pos x="connsiteX99" y="connsiteY99"/>
                </a:cxn>
                <a:cxn ang="0">
                  <a:pos x="connsiteX100" y="connsiteY100"/>
                </a:cxn>
                <a:cxn ang="0">
                  <a:pos x="connsiteX101" y="connsiteY101"/>
                </a:cxn>
                <a:cxn ang="0">
                  <a:pos x="connsiteX102" y="connsiteY102"/>
                </a:cxn>
                <a:cxn ang="0">
                  <a:pos x="connsiteX103" y="connsiteY103"/>
                </a:cxn>
                <a:cxn ang="0">
                  <a:pos x="connsiteX104" y="connsiteY104"/>
                </a:cxn>
                <a:cxn ang="0">
                  <a:pos x="connsiteX105" y="connsiteY105"/>
                </a:cxn>
                <a:cxn ang="0">
                  <a:pos x="connsiteX106" y="connsiteY106"/>
                </a:cxn>
                <a:cxn ang="0">
                  <a:pos x="connsiteX107" y="connsiteY107"/>
                </a:cxn>
                <a:cxn ang="0">
                  <a:pos x="connsiteX108" y="connsiteY108"/>
                </a:cxn>
                <a:cxn ang="0">
                  <a:pos x="connsiteX109" y="connsiteY109"/>
                </a:cxn>
                <a:cxn ang="0">
                  <a:pos x="connsiteX110" y="connsiteY110"/>
                </a:cxn>
                <a:cxn ang="0">
                  <a:pos x="connsiteX111" y="connsiteY111"/>
                </a:cxn>
                <a:cxn ang="0">
                  <a:pos x="connsiteX112" y="connsiteY112"/>
                </a:cxn>
                <a:cxn ang="0">
                  <a:pos x="connsiteX113" y="connsiteY113"/>
                </a:cxn>
                <a:cxn ang="0">
                  <a:pos x="connsiteX114" y="connsiteY114"/>
                </a:cxn>
                <a:cxn ang="0">
                  <a:pos x="connsiteX115" y="connsiteY115"/>
                </a:cxn>
              </a:cxnLst>
              <a:rect l="l" t="t" r="r" b="b"/>
              <a:pathLst>
                <a:path w="914772" h="1060165">
                  <a:moveTo>
                    <a:pt x="846978" y="0"/>
                  </a:moveTo>
                  <a:cubicBezTo>
                    <a:pt x="866114" y="-49"/>
                    <a:pt x="883366" y="2320"/>
                    <a:pt x="898057" y="7161"/>
                  </a:cubicBezTo>
                  <a:lnTo>
                    <a:pt x="912584" y="18074"/>
                  </a:lnTo>
                  <a:lnTo>
                    <a:pt x="914772" y="36111"/>
                  </a:lnTo>
                  <a:cubicBezTo>
                    <a:pt x="905312" y="81542"/>
                    <a:pt x="865058" y="135808"/>
                    <a:pt x="804440" y="183821"/>
                  </a:cubicBezTo>
                  <a:lnTo>
                    <a:pt x="777094" y="202334"/>
                  </a:lnTo>
                  <a:lnTo>
                    <a:pt x="846978" y="190500"/>
                  </a:lnTo>
                  <a:cubicBezTo>
                    <a:pt x="866114" y="190451"/>
                    <a:pt x="883366" y="192820"/>
                    <a:pt x="898057" y="197661"/>
                  </a:cubicBezTo>
                  <a:lnTo>
                    <a:pt x="912584" y="208574"/>
                  </a:lnTo>
                  <a:lnTo>
                    <a:pt x="914772" y="226611"/>
                  </a:lnTo>
                  <a:cubicBezTo>
                    <a:pt x="905312" y="272042"/>
                    <a:pt x="865058" y="326308"/>
                    <a:pt x="804440" y="374321"/>
                  </a:cubicBezTo>
                  <a:lnTo>
                    <a:pt x="777094" y="392834"/>
                  </a:lnTo>
                  <a:lnTo>
                    <a:pt x="846978" y="381000"/>
                  </a:lnTo>
                  <a:cubicBezTo>
                    <a:pt x="866114" y="380951"/>
                    <a:pt x="883366" y="383320"/>
                    <a:pt x="898057" y="388161"/>
                  </a:cubicBezTo>
                  <a:lnTo>
                    <a:pt x="912584" y="399074"/>
                  </a:lnTo>
                  <a:lnTo>
                    <a:pt x="914772" y="417111"/>
                  </a:lnTo>
                  <a:cubicBezTo>
                    <a:pt x="905312" y="462542"/>
                    <a:pt x="865058" y="516808"/>
                    <a:pt x="804440" y="564821"/>
                  </a:cubicBezTo>
                  <a:lnTo>
                    <a:pt x="777094" y="583334"/>
                  </a:lnTo>
                  <a:lnTo>
                    <a:pt x="846978" y="571500"/>
                  </a:lnTo>
                  <a:cubicBezTo>
                    <a:pt x="866114" y="571451"/>
                    <a:pt x="883366" y="573820"/>
                    <a:pt x="898057" y="578661"/>
                  </a:cubicBezTo>
                  <a:lnTo>
                    <a:pt x="912584" y="589574"/>
                  </a:lnTo>
                  <a:lnTo>
                    <a:pt x="914772" y="607611"/>
                  </a:lnTo>
                  <a:cubicBezTo>
                    <a:pt x="905312" y="653042"/>
                    <a:pt x="865058" y="707308"/>
                    <a:pt x="804440" y="755321"/>
                  </a:cubicBezTo>
                  <a:lnTo>
                    <a:pt x="767711" y="780185"/>
                  </a:lnTo>
                  <a:lnTo>
                    <a:pt x="846978" y="766763"/>
                  </a:lnTo>
                  <a:cubicBezTo>
                    <a:pt x="866114" y="766714"/>
                    <a:pt x="883366" y="769083"/>
                    <a:pt x="898057" y="773924"/>
                  </a:cubicBezTo>
                  <a:lnTo>
                    <a:pt x="912584" y="784837"/>
                  </a:lnTo>
                  <a:lnTo>
                    <a:pt x="914772" y="802874"/>
                  </a:lnTo>
                  <a:cubicBezTo>
                    <a:pt x="902159" y="863448"/>
                    <a:pt x="834800" y="939731"/>
                    <a:pt x="737421" y="995953"/>
                  </a:cubicBezTo>
                  <a:cubicBezTo>
                    <a:pt x="640042" y="1052175"/>
                    <a:pt x="540299" y="1072368"/>
                    <a:pt x="481534" y="1053004"/>
                  </a:cubicBezTo>
                  <a:lnTo>
                    <a:pt x="467007" y="1042091"/>
                  </a:lnTo>
                  <a:lnTo>
                    <a:pt x="464819" y="1024054"/>
                  </a:lnTo>
                  <a:cubicBezTo>
                    <a:pt x="474279" y="978624"/>
                    <a:pt x="514533" y="924357"/>
                    <a:pt x="575151" y="876344"/>
                  </a:cubicBezTo>
                  <a:lnTo>
                    <a:pt x="609534" y="853068"/>
                  </a:lnTo>
                  <a:lnTo>
                    <a:pt x="594997" y="857560"/>
                  </a:lnTo>
                  <a:cubicBezTo>
                    <a:pt x="550544" y="867216"/>
                    <a:pt x="510917" y="867423"/>
                    <a:pt x="481534" y="857741"/>
                  </a:cubicBezTo>
                  <a:lnTo>
                    <a:pt x="467007" y="846828"/>
                  </a:lnTo>
                  <a:lnTo>
                    <a:pt x="464819" y="828791"/>
                  </a:lnTo>
                  <a:cubicBezTo>
                    <a:pt x="474279" y="783361"/>
                    <a:pt x="514533" y="729094"/>
                    <a:pt x="575151" y="681081"/>
                  </a:cubicBezTo>
                  <a:lnTo>
                    <a:pt x="596589" y="666568"/>
                  </a:lnTo>
                  <a:lnTo>
                    <a:pt x="594997" y="667060"/>
                  </a:lnTo>
                  <a:cubicBezTo>
                    <a:pt x="550544" y="676716"/>
                    <a:pt x="510917" y="676923"/>
                    <a:pt x="481534" y="667241"/>
                  </a:cubicBezTo>
                  <a:lnTo>
                    <a:pt x="467007" y="656328"/>
                  </a:lnTo>
                  <a:lnTo>
                    <a:pt x="464819" y="638291"/>
                  </a:lnTo>
                  <a:cubicBezTo>
                    <a:pt x="474279" y="592861"/>
                    <a:pt x="514533" y="538594"/>
                    <a:pt x="575151" y="490581"/>
                  </a:cubicBezTo>
                  <a:lnTo>
                    <a:pt x="596589" y="476068"/>
                  </a:lnTo>
                  <a:lnTo>
                    <a:pt x="594997" y="476560"/>
                  </a:lnTo>
                  <a:cubicBezTo>
                    <a:pt x="550544" y="486216"/>
                    <a:pt x="510917" y="486423"/>
                    <a:pt x="481534" y="476741"/>
                  </a:cubicBezTo>
                  <a:lnTo>
                    <a:pt x="467007" y="465828"/>
                  </a:lnTo>
                  <a:lnTo>
                    <a:pt x="464819" y="447791"/>
                  </a:lnTo>
                  <a:cubicBezTo>
                    <a:pt x="474279" y="402361"/>
                    <a:pt x="514533" y="348094"/>
                    <a:pt x="575151" y="300081"/>
                  </a:cubicBezTo>
                  <a:lnTo>
                    <a:pt x="596589" y="285568"/>
                  </a:lnTo>
                  <a:lnTo>
                    <a:pt x="594997" y="286060"/>
                  </a:lnTo>
                  <a:cubicBezTo>
                    <a:pt x="550544" y="295716"/>
                    <a:pt x="510917" y="295923"/>
                    <a:pt x="481534" y="286241"/>
                  </a:cubicBezTo>
                  <a:lnTo>
                    <a:pt x="467007" y="275328"/>
                  </a:lnTo>
                  <a:lnTo>
                    <a:pt x="464819" y="257291"/>
                  </a:lnTo>
                  <a:cubicBezTo>
                    <a:pt x="477432" y="196717"/>
                    <a:pt x="544791" y="120434"/>
                    <a:pt x="642170" y="64212"/>
                  </a:cubicBezTo>
                  <a:cubicBezTo>
                    <a:pt x="715205" y="22045"/>
                    <a:pt x="789569" y="145"/>
                    <a:pt x="846978" y="0"/>
                  </a:cubicBezTo>
                  <a:close/>
                  <a:moveTo>
                    <a:pt x="67795" y="0"/>
                  </a:moveTo>
                  <a:cubicBezTo>
                    <a:pt x="125203" y="145"/>
                    <a:pt x="199567" y="22045"/>
                    <a:pt x="272602" y="64212"/>
                  </a:cubicBezTo>
                  <a:cubicBezTo>
                    <a:pt x="369981" y="120434"/>
                    <a:pt x="437340" y="196717"/>
                    <a:pt x="449953" y="257291"/>
                  </a:cubicBezTo>
                  <a:lnTo>
                    <a:pt x="447765" y="275328"/>
                  </a:lnTo>
                  <a:lnTo>
                    <a:pt x="433238" y="286241"/>
                  </a:lnTo>
                  <a:cubicBezTo>
                    <a:pt x="403856" y="295923"/>
                    <a:pt x="364229" y="295716"/>
                    <a:pt x="319775" y="286060"/>
                  </a:cubicBezTo>
                  <a:lnTo>
                    <a:pt x="318183" y="285568"/>
                  </a:lnTo>
                  <a:lnTo>
                    <a:pt x="339621" y="300081"/>
                  </a:lnTo>
                  <a:cubicBezTo>
                    <a:pt x="400239" y="348094"/>
                    <a:pt x="440493" y="402361"/>
                    <a:pt x="449953" y="447791"/>
                  </a:cubicBezTo>
                  <a:lnTo>
                    <a:pt x="447765" y="465828"/>
                  </a:lnTo>
                  <a:lnTo>
                    <a:pt x="433238" y="476741"/>
                  </a:lnTo>
                  <a:cubicBezTo>
                    <a:pt x="403856" y="486423"/>
                    <a:pt x="364229" y="486216"/>
                    <a:pt x="319775" y="476560"/>
                  </a:cubicBezTo>
                  <a:lnTo>
                    <a:pt x="318183" y="476068"/>
                  </a:lnTo>
                  <a:lnTo>
                    <a:pt x="339621" y="490581"/>
                  </a:lnTo>
                  <a:cubicBezTo>
                    <a:pt x="400239" y="538594"/>
                    <a:pt x="440493" y="592861"/>
                    <a:pt x="449953" y="638291"/>
                  </a:cubicBezTo>
                  <a:lnTo>
                    <a:pt x="447765" y="656328"/>
                  </a:lnTo>
                  <a:lnTo>
                    <a:pt x="433238" y="667241"/>
                  </a:lnTo>
                  <a:cubicBezTo>
                    <a:pt x="403856" y="676923"/>
                    <a:pt x="364229" y="676716"/>
                    <a:pt x="319775" y="667060"/>
                  </a:cubicBezTo>
                  <a:lnTo>
                    <a:pt x="318183" y="666568"/>
                  </a:lnTo>
                  <a:lnTo>
                    <a:pt x="339621" y="681081"/>
                  </a:lnTo>
                  <a:cubicBezTo>
                    <a:pt x="400239" y="729094"/>
                    <a:pt x="440493" y="783361"/>
                    <a:pt x="449953" y="828791"/>
                  </a:cubicBezTo>
                  <a:lnTo>
                    <a:pt x="447765" y="846828"/>
                  </a:lnTo>
                  <a:lnTo>
                    <a:pt x="433238" y="857741"/>
                  </a:lnTo>
                  <a:cubicBezTo>
                    <a:pt x="403856" y="867423"/>
                    <a:pt x="364229" y="867216"/>
                    <a:pt x="319775" y="857560"/>
                  </a:cubicBezTo>
                  <a:lnTo>
                    <a:pt x="305238" y="853068"/>
                  </a:lnTo>
                  <a:lnTo>
                    <a:pt x="339621" y="876344"/>
                  </a:lnTo>
                  <a:cubicBezTo>
                    <a:pt x="400239" y="924357"/>
                    <a:pt x="440493" y="978624"/>
                    <a:pt x="449953" y="1024054"/>
                  </a:cubicBezTo>
                  <a:lnTo>
                    <a:pt x="447765" y="1042091"/>
                  </a:lnTo>
                  <a:lnTo>
                    <a:pt x="433238" y="1053004"/>
                  </a:lnTo>
                  <a:cubicBezTo>
                    <a:pt x="374473" y="1072368"/>
                    <a:pt x="274730" y="1052175"/>
                    <a:pt x="177351" y="995953"/>
                  </a:cubicBezTo>
                  <a:cubicBezTo>
                    <a:pt x="79972" y="939731"/>
                    <a:pt x="12613" y="863448"/>
                    <a:pt x="0" y="802874"/>
                  </a:cubicBezTo>
                  <a:lnTo>
                    <a:pt x="2188" y="784837"/>
                  </a:lnTo>
                  <a:lnTo>
                    <a:pt x="16715" y="773924"/>
                  </a:lnTo>
                  <a:cubicBezTo>
                    <a:pt x="31406" y="769083"/>
                    <a:pt x="48658" y="766714"/>
                    <a:pt x="67795" y="766763"/>
                  </a:cubicBezTo>
                  <a:lnTo>
                    <a:pt x="147061" y="780185"/>
                  </a:lnTo>
                  <a:lnTo>
                    <a:pt x="110332" y="755321"/>
                  </a:lnTo>
                  <a:cubicBezTo>
                    <a:pt x="49714" y="707308"/>
                    <a:pt x="9460" y="653042"/>
                    <a:pt x="0" y="607611"/>
                  </a:cubicBezTo>
                  <a:lnTo>
                    <a:pt x="2188" y="589574"/>
                  </a:lnTo>
                  <a:lnTo>
                    <a:pt x="16715" y="578661"/>
                  </a:lnTo>
                  <a:cubicBezTo>
                    <a:pt x="31406" y="573820"/>
                    <a:pt x="48658" y="571451"/>
                    <a:pt x="67795" y="571500"/>
                  </a:cubicBezTo>
                  <a:lnTo>
                    <a:pt x="137679" y="583333"/>
                  </a:lnTo>
                  <a:lnTo>
                    <a:pt x="110332" y="564821"/>
                  </a:lnTo>
                  <a:cubicBezTo>
                    <a:pt x="49714" y="516808"/>
                    <a:pt x="9460" y="462542"/>
                    <a:pt x="0" y="417111"/>
                  </a:cubicBezTo>
                  <a:lnTo>
                    <a:pt x="2188" y="399074"/>
                  </a:lnTo>
                  <a:lnTo>
                    <a:pt x="16715" y="388161"/>
                  </a:lnTo>
                  <a:cubicBezTo>
                    <a:pt x="31406" y="383320"/>
                    <a:pt x="48658" y="380951"/>
                    <a:pt x="67795" y="381000"/>
                  </a:cubicBezTo>
                  <a:lnTo>
                    <a:pt x="137679" y="392833"/>
                  </a:lnTo>
                  <a:lnTo>
                    <a:pt x="110332" y="374321"/>
                  </a:lnTo>
                  <a:cubicBezTo>
                    <a:pt x="49714" y="326308"/>
                    <a:pt x="9460" y="272042"/>
                    <a:pt x="0" y="226611"/>
                  </a:cubicBezTo>
                  <a:lnTo>
                    <a:pt x="2188" y="208574"/>
                  </a:lnTo>
                  <a:lnTo>
                    <a:pt x="16715" y="197661"/>
                  </a:lnTo>
                  <a:cubicBezTo>
                    <a:pt x="31406" y="192820"/>
                    <a:pt x="48658" y="190451"/>
                    <a:pt x="67795" y="190500"/>
                  </a:cubicBezTo>
                  <a:lnTo>
                    <a:pt x="137679" y="202333"/>
                  </a:lnTo>
                  <a:lnTo>
                    <a:pt x="110332" y="183821"/>
                  </a:lnTo>
                  <a:cubicBezTo>
                    <a:pt x="49714" y="135808"/>
                    <a:pt x="9460" y="81542"/>
                    <a:pt x="0" y="36111"/>
                  </a:cubicBezTo>
                  <a:lnTo>
                    <a:pt x="2188" y="18074"/>
                  </a:lnTo>
                  <a:lnTo>
                    <a:pt x="16715" y="7161"/>
                  </a:lnTo>
                  <a:cubicBezTo>
                    <a:pt x="31406" y="2320"/>
                    <a:pt x="48658" y="-49"/>
                    <a:pt x="67795" y="0"/>
                  </a:cubicBezTo>
                  <a:close/>
                </a:path>
              </a:pathLst>
            </a:custGeom>
            <a:solidFill>
              <a:srgbClr val="339933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449" name="フリーフォーム: 図形 448">
              <a:extLst>
                <a:ext uri="{FF2B5EF4-FFF2-40B4-BE49-F238E27FC236}">
                  <a16:creationId xmlns:a16="http://schemas.microsoft.com/office/drawing/2014/main" id="{E19F64E2-0CAD-4844-B69D-D0A66A11C972}"/>
                </a:ext>
              </a:extLst>
            </p:cNvPr>
            <p:cNvSpPr/>
            <p:nvPr/>
          </p:nvSpPr>
          <p:spPr>
            <a:xfrm rot="4222698">
              <a:off x="5204483" y="3822982"/>
              <a:ext cx="224605" cy="418164"/>
            </a:xfrm>
            <a:custGeom>
              <a:avLst/>
              <a:gdLst>
                <a:gd name="connsiteX0" fmla="*/ 846978 w 914772"/>
                <a:gd name="connsiteY0" fmla="*/ 0 h 1060165"/>
                <a:gd name="connsiteX1" fmla="*/ 898057 w 914772"/>
                <a:gd name="connsiteY1" fmla="*/ 7161 h 1060165"/>
                <a:gd name="connsiteX2" fmla="*/ 912584 w 914772"/>
                <a:gd name="connsiteY2" fmla="*/ 18074 h 1060165"/>
                <a:gd name="connsiteX3" fmla="*/ 914772 w 914772"/>
                <a:gd name="connsiteY3" fmla="*/ 36111 h 1060165"/>
                <a:gd name="connsiteX4" fmla="*/ 804440 w 914772"/>
                <a:gd name="connsiteY4" fmla="*/ 183821 h 1060165"/>
                <a:gd name="connsiteX5" fmla="*/ 777094 w 914772"/>
                <a:gd name="connsiteY5" fmla="*/ 202334 h 1060165"/>
                <a:gd name="connsiteX6" fmla="*/ 846978 w 914772"/>
                <a:gd name="connsiteY6" fmla="*/ 190500 h 1060165"/>
                <a:gd name="connsiteX7" fmla="*/ 898057 w 914772"/>
                <a:gd name="connsiteY7" fmla="*/ 197661 h 1060165"/>
                <a:gd name="connsiteX8" fmla="*/ 912584 w 914772"/>
                <a:gd name="connsiteY8" fmla="*/ 208574 h 1060165"/>
                <a:gd name="connsiteX9" fmla="*/ 914772 w 914772"/>
                <a:gd name="connsiteY9" fmla="*/ 226611 h 1060165"/>
                <a:gd name="connsiteX10" fmla="*/ 804440 w 914772"/>
                <a:gd name="connsiteY10" fmla="*/ 374321 h 1060165"/>
                <a:gd name="connsiteX11" fmla="*/ 777094 w 914772"/>
                <a:gd name="connsiteY11" fmla="*/ 392834 h 1060165"/>
                <a:gd name="connsiteX12" fmla="*/ 846978 w 914772"/>
                <a:gd name="connsiteY12" fmla="*/ 381000 h 1060165"/>
                <a:gd name="connsiteX13" fmla="*/ 898057 w 914772"/>
                <a:gd name="connsiteY13" fmla="*/ 388161 h 1060165"/>
                <a:gd name="connsiteX14" fmla="*/ 912584 w 914772"/>
                <a:gd name="connsiteY14" fmla="*/ 399074 h 1060165"/>
                <a:gd name="connsiteX15" fmla="*/ 914772 w 914772"/>
                <a:gd name="connsiteY15" fmla="*/ 417111 h 1060165"/>
                <a:gd name="connsiteX16" fmla="*/ 804440 w 914772"/>
                <a:gd name="connsiteY16" fmla="*/ 564821 h 1060165"/>
                <a:gd name="connsiteX17" fmla="*/ 777094 w 914772"/>
                <a:gd name="connsiteY17" fmla="*/ 583334 h 1060165"/>
                <a:gd name="connsiteX18" fmla="*/ 846978 w 914772"/>
                <a:gd name="connsiteY18" fmla="*/ 571500 h 1060165"/>
                <a:gd name="connsiteX19" fmla="*/ 898057 w 914772"/>
                <a:gd name="connsiteY19" fmla="*/ 578661 h 1060165"/>
                <a:gd name="connsiteX20" fmla="*/ 912584 w 914772"/>
                <a:gd name="connsiteY20" fmla="*/ 589574 h 1060165"/>
                <a:gd name="connsiteX21" fmla="*/ 914772 w 914772"/>
                <a:gd name="connsiteY21" fmla="*/ 607611 h 1060165"/>
                <a:gd name="connsiteX22" fmla="*/ 804440 w 914772"/>
                <a:gd name="connsiteY22" fmla="*/ 755321 h 1060165"/>
                <a:gd name="connsiteX23" fmla="*/ 767711 w 914772"/>
                <a:gd name="connsiteY23" fmla="*/ 780185 h 1060165"/>
                <a:gd name="connsiteX24" fmla="*/ 846978 w 914772"/>
                <a:gd name="connsiteY24" fmla="*/ 766763 h 1060165"/>
                <a:gd name="connsiteX25" fmla="*/ 898057 w 914772"/>
                <a:gd name="connsiteY25" fmla="*/ 773924 h 1060165"/>
                <a:gd name="connsiteX26" fmla="*/ 912584 w 914772"/>
                <a:gd name="connsiteY26" fmla="*/ 784837 h 1060165"/>
                <a:gd name="connsiteX27" fmla="*/ 914772 w 914772"/>
                <a:gd name="connsiteY27" fmla="*/ 802874 h 1060165"/>
                <a:gd name="connsiteX28" fmla="*/ 737421 w 914772"/>
                <a:gd name="connsiteY28" fmla="*/ 995953 h 1060165"/>
                <a:gd name="connsiteX29" fmla="*/ 481534 w 914772"/>
                <a:gd name="connsiteY29" fmla="*/ 1053004 h 1060165"/>
                <a:gd name="connsiteX30" fmla="*/ 467007 w 914772"/>
                <a:gd name="connsiteY30" fmla="*/ 1042091 h 1060165"/>
                <a:gd name="connsiteX31" fmla="*/ 464819 w 914772"/>
                <a:gd name="connsiteY31" fmla="*/ 1024054 h 1060165"/>
                <a:gd name="connsiteX32" fmla="*/ 575151 w 914772"/>
                <a:gd name="connsiteY32" fmla="*/ 876344 h 1060165"/>
                <a:gd name="connsiteX33" fmla="*/ 609534 w 914772"/>
                <a:gd name="connsiteY33" fmla="*/ 853068 h 1060165"/>
                <a:gd name="connsiteX34" fmla="*/ 594997 w 914772"/>
                <a:gd name="connsiteY34" fmla="*/ 857560 h 1060165"/>
                <a:gd name="connsiteX35" fmla="*/ 481534 w 914772"/>
                <a:gd name="connsiteY35" fmla="*/ 857741 h 1060165"/>
                <a:gd name="connsiteX36" fmla="*/ 467007 w 914772"/>
                <a:gd name="connsiteY36" fmla="*/ 846828 h 1060165"/>
                <a:gd name="connsiteX37" fmla="*/ 464819 w 914772"/>
                <a:gd name="connsiteY37" fmla="*/ 828791 h 1060165"/>
                <a:gd name="connsiteX38" fmla="*/ 575151 w 914772"/>
                <a:gd name="connsiteY38" fmla="*/ 681081 h 1060165"/>
                <a:gd name="connsiteX39" fmla="*/ 596589 w 914772"/>
                <a:gd name="connsiteY39" fmla="*/ 666568 h 1060165"/>
                <a:gd name="connsiteX40" fmla="*/ 594997 w 914772"/>
                <a:gd name="connsiteY40" fmla="*/ 667060 h 1060165"/>
                <a:gd name="connsiteX41" fmla="*/ 481534 w 914772"/>
                <a:gd name="connsiteY41" fmla="*/ 667241 h 1060165"/>
                <a:gd name="connsiteX42" fmla="*/ 467007 w 914772"/>
                <a:gd name="connsiteY42" fmla="*/ 656328 h 1060165"/>
                <a:gd name="connsiteX43" fmla="*/ 464819 w 914772"/>
                <a:gd name="connsiteY43" fmla="*/ 638291 h 1060165"/>
                <a:gd name="connsiteX44" fmla="*/ 575151 w 914772"/>
                <a:gd name="connsiteY44" fmla="*/ 490581 h 1060165"/>
                <a:gd name="connsiteX45" fmla="*/ 596589 w 914772"/>
                <a:gd name="connsiteY45" fmla="*/ 476068 h 1060165"/>
                <a:gd name="connsiteX46" fmla="*/ 594997 w 914772"/>
                <a:gd name="connsiteY46" fmla="*/ 476560 h 1060165"/>
                <a:gd name="connsiteX47" fmla="*/ 481534 w 914772"/>
                <a:gd name="connsiteY47" fmla="*/ 476741 h 1060165"/>
                <a:gd name="connsiteX48" fmla="*/ 467007 w 914772"/>
                <a:gd name="connsiteY48" fmla="*/ 465828 h 1060165"/>
                <a:gd name="connsiteX49" fmla="*/ 464819 w 914772"/>
                <a:gd name="connsiteY49" fmla="*/ 447791 h 1060165"/>
                <a:gd name="connsiteX50" fmla="*/ 575151 w 914772"/>
                <a:gd name="connsiteY50" fmla="*/ 300081 h 1060165"/>
                <a:gd name="connsiteX51" fmla="*/ 596589 w 914772"/>
                <a:gd name="connsiteY51" fmla="*/ 285568 h 1060165"/>
                <a:gd name="connsiteX52" fmla="*/ 594997 w 914772"/>
                <a:gd name="connsiteY52" fmla="*/ 286060 h 1060165"/>
                <a:gd name="connsiteX53" fmla="*/ 481534 w 914772"/>
                <a:gd name="connsiteY53" fmla="*/ 286241 h 1060165"/>
                <a:gd name="connsiteX54" fmla="*/ 467007 w 914772"/>
                <a:gd name="connsiteY54" fmla="*/ 275328 h 1060165"/>
                <a:gd name="connsiteX55" fmla="*/ 464819 w 914772"/>
                <a:gd name="connsiteY55" fmla="*/ 257291 h 1060165"/>
                <a:gd name="connsiteX56" fmla="*/ 642170 w 914772"/>
                <a:gd name="connsiteY56" fmla="*/ 64212 h 1060165"/>
                <a:gd name="connsiteX57" fmla="*/ 846978 w 914772"/>
                <a:gd name="connsiteY57" fmla="*/ 0 h 1060165"/>
                <a:gd name="connsiteX58" fmla="*/ 67795 w 914772"/>
                <a:gd name="connsiteY58" fmla="*/ 0 h 1060165"/>
                <a:gd name="connsiteX59" fmla="*/ 272602 w 914772"/>
                <a:gd name="connsiteY59" fmla="*/ 64212 h 1060165"/>
                <a:gd name="connsiteX60" fmla="*/ 449953 w 914772"/>
                <a:gd name="connsiteY60" fmla="*/ 257291 h 1060165"/>
                <a:gd name="connsiteX61" fmla="*/ 447765 w 914772"/>
                <a:gd name="connsiteY61" fmla="*/ 275328 h 1060165"/>
                <a:gd name="connsiteX62" fmla="*/ 433238 w 914772"/>
                <a:gd name="connsiteY62" fmla="*/ 286241 h 1060165"/>
                <a:gd name="connsiteX63" fmla="*/ 319775 w 914772"/>
                <a:gd name="connsiteY63" fmla="*/ 286060 h 1060165"/>
                <a:gd name="connsiteX64" fmla="*/ 318183 w 914772"/>
                <a:gd name="connsiteY64" fmla="*/ 285568 h 1060165"/>
                <a:gd name="connsiteX65" fmla="*/ 339621 w 914772"/>
                <a:gd name="connsiteY65" fmla="*/ 300081 h 1060165"/>
                <a:gd name="connsiteX66" fmla="*/ 449953 w 914772"/>
                <a:gd name="connsiteY66" fmla="*/ 447791 h 1060165"/>
                <a:gd name="connsiteX67" fmla="*/ 447765 w 914772"/>
                <a:gd name="connsiteY67" fmla="*/ 465828 h 1060165"/>
                <a:gd name="connsiteX68" fmla="*/ 433238 w 914772"/>
                <a:gd name="connsiteY68" fmla="*/ 476741 h 1060165"/>
                <a:gd name="connsiteX69" fmla="*/ 319775 w 914772"/>
                <a:gd name="connsiteY69" fmla="*/ 476560 h 1060165"/>
                <a:gd name="connsiteX70" fmla="*/ 318183 w 914772"/>
                <a:gd name="connsiteY70" fmla="*/ 476068 h 1060165"/>
                <a:gd name="connsiteX71" fmla="*/ 339621 w 914772"/>
                <a:gd name="connsiteY71" fmla="*/ 490581 h 1060165"/>
                <a:gd name="connsiteX72" fmla="*/ 449953 w 914772"/>
                <a:gd name="connsiteY72" fmla="*/ 638291 h 1060165"/>
                <a:gd name="connsiteX73" fmla="*/ 447765 w 914772"/>
                <a:gd name="connsiteY73" fmla="*/ 656328 h 1060165"/>
                <a:gd name="connsiteX74" fmla="*/ 433238 w 914772"/>
                <a:gd name="connsiteY74" fmla="*/ 667241 h 1060165"/>
                <a:gd name="connsiteX75" fmla="*/ 319775 w 914772"/>
                <a:gd name="connsiteY75" fmla="*/ 667060 h 1060165"/>
                <a:gd name="connsiteX76" fmla="*/ 318183 w 914772"/>
                <a:gd name="connsiteY76" fmla="*/ 666568 h 1060165"/>
                <a:gd name="connsiteX77" fmla="*/ 339621 w 914772"/>
                <a:gd name="connsiteY77" fmla="*/ 681081 h 1060165"/>
                <a:gd name="connsiteX78" fmla="*/ 449953 w 914772"/>
                <a:gd name="connsiteY78" fmla="*/ 828791 h 1060165"/>
                <a:gd name="connsiteX79" fmla="*/ 447765 w 914772"/>
                <a:gd name="connsiteY79" fmla="*/ 846828 h 1060165"/>
                <a:gd name="connsiteX80" fmla="*/ 433238 w 914772"/>
                <a:gd name="connsiteY80" fmla="*/ 857741 h 1060165"/>
                <a:gd name="connsiteX81" fmla="*/ 319775 w 914772"/>
                <a:gd name="connsiteY81" fmla="*/ 857560 h 1060165"/>
                <a:gd name="connsiteX82" fmla="*/ 305238 w 914772"/>
                <a:gd name="connsiteY82" fmla="*/ 853068 h 1060165"/>
                <a:gd name="connsiteX83" fmla="*/ 339621 w 914772"/>
                <a:gd name="connsiteY83" fmla="*/ 876344 h 1060165"/>
                <a:gd name="connsiteX84" fmla="*/ 449953 w 914772"/>
                <a:gd name="connsiteY84" fmla="*/ 1024054 h 1060165"/>
                <a:gd name="connsiteX85" fmla="*/ 447765 w 914772"/>
                <a:gd name="connsiteY85" fmla="*/ 1042091 h 1060165"/>
                <a:gd name="connsiteX86" fmla="*/ 433238 w 914772"/>
                <a:gd name="connsiteY86" fmla="*/ 1053004 h 1060165"/>
                <a:gd name="connsiteX87" fmla="*/ 177351 w 914772"/>
                <a:gd name="connsiteY87" fmla="*/ 995953 h 1060165"/>
                <a:gd name="connsiteX88" fmla="*/ 0 w 914772"/>
                <a:gd name="connsiteY88" fmla="*/ 802874 h 1060165"/>
                <a:gd name="connsiteX89" fmla="*/ 2188 w 914772"/>
                <a:gd name="connsiteY89" fmla="*/ 784837 h 1060165"/>
                <a:gd name="connsiteX90" fmla="*/ 16715 w 914772"/>
                <a:gd name="connsiteY90" fmla="*/ 773924 h 1060165"/>
                <a:gd name="connsiteX91" fmla="*/ 67795 w 914772"/>
                <a:gd name="connsiteY91" fmla="*/ 766763 h 1060165"/>
                <a:gd name="connsiteX92" fmla="*/ 147061 w 914772"/>
                <a:gd name="connsiteY92" fmla="*/ 780185 h 1060165"/>
                <a:gd name="connsiteX93" fmla="*/ 110332 w 914772"/>
                <a:gd name="connsiteY93" fmla="*/ 755321 h 1060165"/>
                <a:gd name="connsiteX94" fmla="*/ 0 w 914772"/>
                <a:gd name="connsiteY94" fmla="*/ 607611 h 1060165"/>
                <a:gd name="connsiteX95" fmla="*/ 2188 w 914772"/>
                <a:gd name="connsiteY95" fmla="*/ 589574 h 1060165"/>
                <a:gd name="connsiteX96" fmla="*/ 16715 w 914772"/>
                <a:gd name="connsiteY96" fmla="*/ 578661 h 1060165"/>
                <a:gd name="connsiteX97" fmla="*/ 67795 w 914772"/>
                <a:gd name="connsiteY97" fmla="*/ 571500 h 1060165"/>
                <a:gd name="connsiteX98" fmla="*/ 137679 w 914772"/>
                <a:gd name="connsiteY98" fmla="*/ 583333 h 1060165"/>
                <a:gd name="connsiteX99" fmla="*/ 110332 w 914772"/>
                <a:gd name="connsiteY99" fmla="*/ 564821 h 1060165"/>
                <a:gd name="connsiteX100" fmla="*/ 0 w 914772"/>
                <a:gd name="connsiteY100" fmla="*/ 417111 h 1060165"/>
                <a:gd name="connsiteX101" fmla="*/ 2188 w 914772"/>
                <a:gd name="connsiteY101" fmla="*/ 399074 h 1060165"/>
                <a:gd name="connsiteX102" fmla="*/ 16715 w 914772"/>
                <a:gd name="connsiteY102" fmla="*/ 388161 h 1060165"/>
                <a:gd name="connsiteX103" fmla="*/ 67795 w 914772"/>
                <a:gd name="connsiteY103" fmla="*/ 381000 h 1060165"/>
                <a:gd name="connsiteX104" fmla="*/ 137679 w 914772"/>
                <a:gd name="connsiteY104" fmla="*/ 392833 h 1060165"/>
                <a:gd name="connsiteX105" fmla="*/ 110332 w 914772"/>
                <a:gd name="connsiteY105" fmla="*/ 374321 h 1060165"/>
                <a:gd name="connsiteX106" fmla="*/ 0 w 914772"/>
                <a:gd name="connsiteY106" fmla="*/ 226611 h 1060165"/>
                <a:gd name="connsiteX107" fmla="*/ 2188 w 914772"/>
                <a:gd name="connsiteY107" fmla="*/ 208574 h 1060165"/>
                <a:gd name="connsiteX108" fmla="*/ 16715 w 914772"/>
                <a:gd name="connsiteY108" fmla="*/ 197661 h 1060165"/>
                <a:gd name="connsiteX109" fmla="*/ 67795 w 914772"/>
                <a:gd name="connsiteY109" fmla="*/ 190500 h 1060165"/>
                <a:gd name="connsiteX110" fmla="*/ 137679 w 914772"/>
                <a:gd name="connsiteY110" fmla="*/ 202333 h 1060165"/>
                <a:gd name="connsiteX111" fmla="*/ 110332 w 914772"/>
                <a:gd name="connsiteY111" fmla="*/ 183821 h 1060165"/>
                <a:gd name="connsiteX112" fmla="*/ 0 w 914772"/>
                <a:gd name="connsiteY112" fmla="*/ 36111 h 1060165"/>
                <a:gd name="connsiteX113" fmla="*/ 2188 w 914772"/>
                <a:gd name="connsiteY113" fmla="*/ 18074 h 1060165"/>
                <a:gd name="connsiteX114" fmla="*/ 16715 w 914772"/>
                <a:gd name="connsiteY114" fmla="*/ 7161 h 1060165"/>
                <a:gd name="connsiteX115" fmla="*/ 67795 w 914772"/>
                <a:gd name="connsiteY115" fmla="*/ 0 h 106016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  <a:cxn ang="0">
                  <a:pos x="connsiteX55" y="connsiteY55"/>
                </a:cxn>
                <a:cxn ang="0">
                  <a:pos x="connsiteX56" y="connsiteY56"/>
                </a:cxn>
                <a:cxn ang="0">
                  <a:pos x="connsiteX57" y="connsiteY57"/>
                </a:cxn>
                <a:cxn ang="0">
                  <a:pos x="connsiteX58" y="connsiteY58"/>
                </a:cxn>
                <a:cxn ang="0">
                  <a:pos x="connsiteX59" y="connsiteY59"/>
                </a:cxn>
                <a:cxn ang="0">
                  <a:pos x="connsiteX60" y="connsiteY60"/>
                </a:cxn>
                <a:cxn ang="0">
                  <a:pos x="connsiteX61" y="connsiteY61"/>
                </a:cxn>
                <a:cxn ang="0">
                  <a:pos x="connsiteX62" y="connsiteY62"/>
                </a:cxn>
                <a:cxn ang="0">
                  <a:pos x="connsiteX63" y="connsiteY63"/>
                </a:cxn>
                <a:cxn ang="0">
                  <a:pos x="connsiteX64" y="connsiteY64"/>
                </a:cxn>
                <a:cxn ang="0">
                  <a:pos x="connsiteX65" y="connsiteY65"/>
                </a:cxn>
                <a:cxn ang="0">
                  <a:pos x="connsiteX66" y="connsiteY66"/>
                </a:cxn>
                <a:cxn ang="0">
                  <a:pos x="connsiteX67" y="connsiteY67"/>
                </a:cxn>
                <a:cxn ang="0">
                  <a:pos x="connsiteX68" y="connsiteY68"/>
                </a:cxn>
                <a:cxn ang="0">
                  <a:pos x="connsiteX69" y="connsiteY69"/>
                </a:cxn>
                <a:cxn ang="0">
                  <a:pos x="connsiteX70" y="connsiteY70"/>
                </a:cxn>
                <a:cxn ang="0">
                  <a:pos x="connsiteX71" y="connsiteY71"/>
                </a:cxn>
                <a:cxn ang="0">
                  <a:pos x="connsiteX72" y="connsiteY72"/>
                </a:cxn>
                <a:cxn ang="0">
                  <a:pos x="connsiteX73" y="connsiteY73"/>
                </a:cxn>
                <a:cxn ang="0">
                  <a:pos x="connsiteX74" y="connsiteY74"/>
                </a:cxn>
                <a:cxn ang="0">
                  <a:pos x="connsiteX75" y="connsiteY75"/>
                </a:cxn>
                <a:cxn ang="0">
                  <a:pos x="connsiteX76" y="connsiteY76"/>
                </a:cxn>
                <a:cxn ang="0">
                  <a:pos x="connsiteX77" y="connsiteY77"/>
                </a:cxn>
                <a:cxn ang="0">
                  <a:pos x="connsiteX78" y="connsiteY78"/>
                </a:cxn>
                <a:cxn ang="0">
                  <a:pos x="connsiteX79" y="connsiteY79"/>
                </a:cxn>
                <a:cxn ang="0">
                  <a:pos x="connsiteX80" y="connsiteY80"/>
                </a:cxn>
                <a:cxn ang="0">
                  <a:pos x="connsiteX81" y="connsiteY81"/>
                </a:cxn>
                <a:cxn ang="0">
                  <a:pos x="connsiteX82" y="connsiteY82"/>
                </a:cxn>
                <a:cxn ang="0">
                  <a:pos x="connsiteX83" y="connsiteY83"/>
                </a:cxn>
                <a:cxn ang="0">
                  <a:pos x="connsiteX84" y="connsiteY84"/>
                </a:cxn>
                <a:cxn ang="0">
                  <a:pos x="connsiteX85" y="connsiteY85"/>
                </a:cxn>
                <a:cxn ang="0">
                  <a:pos x="connsiteX86" y="connsiteY86"/>
                </a:cxn>
                <a:cxn ang="0">
                  <a:pos x="connsiteX87" y="connsiteY87"/>
                </a:cxn>
                <a:cxn ang="0">
                  <a:pos x="connsiteX88" y="connsiteY88"/>
                </a:cxn>
                <a:cxn ang="0">
                  <a:pos x="connsiteX89" y="connsiteY89"/>
                </a:cxn>
                <a:cxn ang="0">
                  <a:pos x="connsiteX90" y="connsiteY90"/>
                </a:cxn>
                <a:cxn ang="0">
                  <a:pos x="connsiteX91" y="connsiteY91"/>
                </a:cxn>
                <a:cxn ang="0">
                  <a:pos x="connsiteX92" y="connsiteY92"/>
                </a:cxn>
                <a:cxn ang="0">
                  <a:pos x="connsiteX93" y="connsiteY93"/>
                </a:cxn>
                <a:cxn ang="0">
                  <a:pos x="connsiteX94" y="connsiteY94"/>
                </a:cxn>
                <a:cxn ang="0">
                  <a:pos x="connsiteX95" y="connsiteY95"/>
                </a:cxn>
                <a:cxn ang="0">
                  <a:pos x="connsiteX96" y="connsiteY96"/>
                </a:cxn>
                <a:cxn ang="0">
                  <a:pos x="connsiteX97" y="connsiteY97"/>
                </a:cxn>
                <a:cxn ang="0">
                  <a:pos x="connsiteX98" y="connsiteY98"/>
                </a:cxn>
                <a:cxn ang="0">
                  <a:pos x="connsiteX99" y="connsiteY99"/>
                </a:cxn>
                <a:cxn ang="0">
                  <a:pos x="connsiteX100" y="connsiteY100"/>
                </a:cxn>
                <a:cxn ang="0">
                  <a:pos x="connsiteX101" y="connsiteY101"/>
                </a:cxn>
                <a:cxn ang="0">
                  <a:pos x="connsiteX102" y="connsiteY102"/>
                </a:cxn>
                <a:cxn ang="0">
                  <a:pos x="connsiteX103" y="connsiteY103"/>
                </a:cxn>
                <a:cxn ang="0">
                  <a:pos x="connsiteX104" y="connsiteY104"/>
                </a:cxn>
                <a:cxn ang="0">
                  <a:pos x="connsiteX105" y="connsiteY105"/>
                </a:cxn>
                <a:cxn ang="0">
                  <a:pos x="connsiteX106" y="connsiteY106"/>
                </a:cxn>
                <a:cxn ang="0">
                  <a:pos x="connsiteX107" y="connsiteY107"/>
                </a:cxn>
                <a:cxn ang="0">
                  <a:pos x="connsiteX108" y="connsiteY108"/>
                </a:cxn>
                <a:cxn ang="0">
                  <a:pos x="connsiteX109" y="connsiteY109"/>
                </a:cxn>
                <a:cxn ang="0">
                  <a:pos x="connsiteX110" y="connsiteY110"/>
                </a:cxn>
                <a:cxn ang="0">
                  <a:pos x="connsiteX111" y="connsiteY111"/>
                </a:cxn>
                <a:cxn ang="0">
                  <a:pos x="connsiteX112" y="connsiteY112"/>
                </a:cxn>
                <a:cxn ang="0">
                  <a:pos x="connsiteX113" y="connsiteY113"/>
                </a:cxn>
                <a:cxn ang="0">
                  <a:pos x="connsiteX114" y="connsiteY114"/>
                </a:cxn>
                <a:cxn ang="0">
                  <a:pos x="connsiteX115" y="connsiteY115"/>
                </a:cxn>
              </a:cxnLst>
              <a:rect l="l" t="t" r="r" b="b"/>
              <a:pathLst>
                <a:path w="914772" h="1060165">
                  <a:moveTo>
                    <a:pt x="846978" y="0"/>
                  </a:moveTo>
                  <a:cubicBezTo>
                    <a:pt x="866114" y="-49"/>
                    <a:pt x="883366" y="2320"/>
                    <a:pt x="898057" y="7161"/>
                  </a:cubicBezTo>
                  <a:lnTo>
                    <a:pt x="912584" y="18074"/>
                  </a:lnTo>
                  <a:lnTo>
                    <a:pt x="914772" y="36111"/>
                  </a:lnTo>
                  <a:cubicBezTo>
                    <a:pt x="905312" y="81542"/>
                    <a:pt x="865058" y="135808"/>
                    <a:pt x="804440" y="183821"/>
                  </a:cubicBezTo>
                  <a:lnTo>
                    <a:pt x="777094" y="202334"/>
                  </a:lnTo>
                  <a:lnTo>
                    <a:pt x="846978" y="190500"/>
                  </a:lnTo>
                  <a:cubicBezTo>
                    <a:pt x="866114" y="190451"/>
                    <a:pt x="883366" y="192820"/>
                    <a:pt x="898057" y="197661"/>
                  </a:cubicBezTo>
                  <a:lnTo>
                    <a:pt x="912584" y="208574"/>
                  </a:lnTo>
                  <a:lnTo>
                    <a:pt x="914772" y="226611"/>
                  </a:lnTo>
                  <a:cubicBezTo>
                    <a:pt x="905312" y="272042"/>
                    <a:pt x="865058" y="326308"/>
                    <a:pt x="804440" y="374321"/>
                  </a:cubicBezTo>
                  <a:lnTo>
                    <a:pt x="777094" y="392834"/>
                  </a:lnTo>
                  <a:lnTo>
                    <a:pt x="846978" y="381000"/>
                  </a:lnTo>
                  <a:cubicBezTo>
                    <a:pt x="866114" y="380951"/>
                    <a:pt x="883366" y="383320"/>
                    <a:pt x="898057" y="388161"/>
                  </a:cubicBezTo>
                  <a:lnTo>
                    <a:pt x="912584" y="399074"/>
                  </a:lnTo>
                  <a:lnTo>
                    <a:pt x="914772" y="417111"/>
                  </a:lnTo>
                  <a:cubicBezTo>
                    <a:pt x="905312" y="462542"/>
                    <a:pt x="865058" y="516808"/>
                    <a:pt x="804440" y="564821"/>
                  </a:cubicBezTo>
                  <a:lnTo>
                    <a:pt x="777094" y="583334"/>
                  </a:lnTo>
                  <a:lnTo>
                    <a:pt x="846978" y="571500"/>
                  </a:lnTo>
                  <a:cubicBezTo>
                    <a:pt x="866114" y="571451"/>
                    <a:pt x="883366" y="573820"/>
                    <a:pt x="898057" y="578661"/>
                  </a:cubicBezTo>
                  <a:lnTo>
                    <a:pt x="912584" y="589574"/>
                  </a:lnTo>
                  <a:lnTo>
                    <a:pt x="914772" y="607611"/>
                  </a:lnTo>
                  <a:cubicBezTo>
                    <a:pt x="905312" y="653042"/>
                    <a:pt x="865058" y="707308"/>
                    <a:pt x="804440" y="755321"/>
                  </a:cubicBezTo>
                  <a:lnTo>
                    <a:pt x="767711" y="780185"/>
                  </a:lnTo>
                  <a:lnTo>
                    <a:pt x="846978" y="766763"/>
                  </a:lnTo>
                  <a:cubicBezTo>
                    <a:pt x="866114" y="766714"/>
                    <a:pt x="883366" y="769083"/>
                    <a:pt x="898057" y="773924"/>
                  </a:cubicBezTo>
                  <a:lnTo>
                    <a:pt x="912584" y="784837"/>
                  </a:lnTo>
                  <a:lnTo>
                    <a:pt x="914772" y="802874"/>
                  </a:lnTo>
                  <a:cubicBezTo>
                    <a:pt x="902159" y="863448"/>
                    <a:pt x="834800" y="939731"/>
                    <a:pt x="737421" y="995953"/>
                  </a:cubicBezTo>
                  <a:cubicBezTo>
                    <a:pt x="640042" y="1052175"/>
                    <a:pt x="540299" y="1072368"/>
                    <a:pt x="481534" y="1053004"/>
                  </a:cubicBezTo>
                  <a:lnTo>
                    <a:pt x="467007" y="1042091"/>
                  </a:lnTo>
                  <a:lnTo>
                    <a:pt x="464819" y="1024054"/>
                  </a:lnTo>
                  <a:cubicBezTo>
                    <a:pt x="474279" y="978624"/>
                    <a:pt x="514533" y="924357"/>
                    <a:pt x="575151" y="876344"/>
                  </a:cubicBezTo>
                  <a:lnTo>
                    <a:pt x="609534" y="853068"/>
                  </a:lnTo>
                  <a:lnTo>
                    <a:pt x="594997" y="857560"/>
                  </a:lnTo>
                  <a:cubicBezTo>
                    <a:pt x="550544" y="867216"/>
                    <a:pt x="510917" y="867423"/>
                    <a:pt x="481534" y="857741"/>
                  </a:cubicBezTo>
                  <a:lnTo>
                    <a:pt x="467007" y="846828"/>
                  </a:lnTo>
                  <a:lnTo>
                    <a:pt x="464819" y="828791"/>
                  </a:lnTo>
                  <a:cubicBezTo>
                    <a:pt x="474279" y="783361"/>
                    <a:pt x="514533" y="729094"/>
                    <a:pt x="575151" y="681081"/>
                  </a:cubicBezTo>
                  <a:lnTo>
                    <a:pt x="596589" y="666568"/>
                  </a:lnTo>
                  <a:lnTo>
                    <a:pt x="594997" y="667060"/>
                  </a:lnTo>
                  <a:cubicBezTo>
                    <a:pt x="550544" y="676716"/>
                    <a:pt x="510917" y="676923"/>
                    <a:pt x="481534" y="667241"/>
                  </a:cubicBezTo>
                  <a:lnTo>
                    <a:pt x="467007" y="656328"/>
                  </a:lnTo>
                  <a:lnTo>
                    <a:pt x="464819" y="638291"/>
                  </a:lnTo>
                  <a:cubicBezTo>
                    <a:pt x="474279" y="592861"/>
                    <a:pt x="514533" y="538594"/>
                    <a:pt x="575151" y="490581"/>
                  </a:cubicBezTo>
                  <a:lnTo>
                    <a:pt x="596589" y="476068"/>
                  </a:lnTo>
                  <a:lnTo>
                    <a:pt x="594997" y="476560"/>
                  </a:lnTo>
                  <a:cubicBezTo>
                    <a:pt x="550544" y="486216"/>
                    <a:pt x="510917" y="486423"/>
                    <a:pt x="481534" y="476741"/>
                  </a:cubicBezTo>
                  <a:lnTo>
                    <a:pt x="467007" y="465828"/>
                  </a:lnTo>
                  <a:lnTo>
                    <a:pt x="464819" y="447791"/>
                  </a:lnTo>
                  <a:cubicBezTo>
                    <a:pt x="474279" y="402361"/>
                    <a:pt x="514533" y="348094"/>
                    <a:pt x="575151" y="300081"/>
                  </a:cubicBezTo>
                  <a:lnTo>
                    <a:pt x="596589" y="285568"/>
                  </a:lnTo>
                  <a:lnTo>
                    <a:pt x="594997" y="286060"/>
                  </a:lnTo>
                  <a:cubicBezTo>
                    <a:pt x="550544" y="295716"/>
                    <a:pt x="510917" y="295923"/>
                    <a:pt x="481534" y="286241"/>
                  </a:cubicBezTo>
                  <a:lnTo>
                    <a:pt x="467007" y="275328"/>
                  </a:lnTo>
                  <a:lnTo>
                    <a:pt x="464819" y="257291"/>
                  </a:lnTo>
                  <a:cubicBezTo>
                    <a:pt x="477432" y="196717"/>
                    <a:pt x="544791" y="120434"/>
                    <a:pt x="642170" y="64212"/>
                  </a:cubicBezTo>
                  <a:cubicBezTo>
                    <a:pt x="715205" y="22045"/>
                    <a:pt x="789569" y="145"/>
                    <a:pt x="846978" y="0"/>
                  </a:cubicBezTo>
                  <a:close/>
                  <a:moveTo>
                    <a:pt x="67795" y="0"/>
                  </a:moveTo>
                  <a:cubicBezTo>
                    <a:pt x="125203" y="145"/>
                    <a:pt x="199567" y="22045"/>
                    <a:pt x="272602" y="64212"/>
                  </a:cubicBezTo>
                  <a:cubicBezTo>
                    <a:pt x="369981" y="120434"/>
                    <a:pt x="437340" y="196717"/>
                    <a:pt x="449953" y="257291"/>
                  </a:cubicBezTo>
                  <a:lnTo>
                    <a:pt x="447765" y="275328"/>
                  </a:lnTo>
                  <a:lnTo>
                    <a:pt x="433238" y="286241"/>
                  </a:lnTo>
                  <a:cubicBezTo>
                    <a:pt x="403856" y="295923"/>
                    <a:pt x="364229" y="295716"/>
                    <a:pt x="319775" y="286060"/>
                  </a:cubicBezTo>
                  <a:lnTo>
                    <a:pt x="318183" y="285568"/>
                  </a:lnTo>
                  <a:lnTo>
                    <a:pt x="339621" y="300081"/>
                  </a:lnTo>
                  <a:cubicBezTo>
                    <a:pt x="400239" y="348094"/>
                    <a:pt x="440493" y="402361"/>
                    <a:pt x="449953" y="447791"/>
                  </a:cubicBezTo>
                  <a:lnTo>
                    <a:pt x="447765" y="465828"/>
                  </a:lnTo>
                  <a:lnTo>
                    <a:pt x="433238" y="476741"/>
                  </a:lnTo>
                  <a:cubicBezTo>
                    <a:pt x="403856" y="486423"/>
                    <a:pt x="364229" y="486216"/>
                    <a:pt x="319775" y="476560"/>
                  </a:cubicBezTo>
                  <a:lnTo>
                    <a:pt x="318183" y="476068"/>
                  </a:lnTo>
                  <a:lnTo>
                    <a:pt x="339621" y="490581"/>
                  </a:lnTo>
                  <a:cubicBezTo>
                    <a:pt x="400239" y="538594"/>
                    <a:pt x="440493" y="592861"/>
                    <a:pt x="449953" y="638291"/>
                  </a:cubicBezTo>
                  <a:lnTo>
                    <a:pt x="447765" y="656328"/>
                  </a:lnTo>
                  <a:lnTo>
                    <a:pt x="433238" y="667241"/>
                  </a:lnTo>
                  <a:cubicBezTo>
                    <a:pt x="403856" y="676923"/>
                    <a:pt x="364229" y="676716"/>
                    <a:pt x="319775" y="667060"/>
                  </a:cubicBezTo>
                  <a:lnTo>
                    <a:pt x="318183" y="666568"/>
                  </a:lnTo>
                  <a:lnTo>
                    <a:pt x="339621" y="681081"/>
                  </a:lnTo>
                  <a:cubicBezTo>
                    <a:pt x="400239" y="729094"/>
                    <a:pt x="440493" y="783361"/>
                    <a:pt x="449953" y="828791"/>
                  </a:cubicBezTo>
                  <a:lnTo>
                    <a:pt x="447765" y="846828"/>
                  </a:lnTo>
                  <a:lnTo>
                    <a:pt x="433238" y="857741"/>
                  </a:lnTo>
                  <a:cubicBezTo>
                    <a:pt x="403856" y="867423"/>
                    <a:pt x="364229" y="867216"/>
                    <a:pt x="319775" y="857560"/>
                  </a:cubicBezTo>
                  <a:lnTo>
                    <a:pt x="305238" y="853068"/>
                  </a:lnTo>
                  <a:lnTo>
                    <a:pt x="339621" y="876344"/>
                  </a:lnTo>
                  <a:cubicBezTo>
                    <a:pt x="400239" y="924357"/>
                    <a:pt x="440493" y="978624"/>
                    <a:pt x="449953" y="1024054"/>
                  </a:cubicBezTo>
                  <a:lnTo>
                    <a:pt x="447765" y="1042091"/>
                  </a:lnTo>
                  <a:lnTo>
                    <a:pt x="433238" y="1053004"/>
                  </a:lnTo>
                  <a:cubicBezTo>
                    <a:pt x="374473" y="1072368"/>
                    <a:pt x="274730" y="1052175"/>
                    <a:pt x="177351" y="995953"/>
                  </a:cubicBezTo>
                  <a:cubicBezTo>
                    <a:pt x="79972" y="939731"/>
                    <a:pt x="12613" y="863448"/>
                    <a:pt x="0" y="802874"/>
                  </a:cubicBezTo>
                  <a:lnTo>
                    <a:pt x="2188" y="784837"/>
                  </a:lnTo>
                  <a:lnTo>
                    <a:pt x="16715" y="773924"/>
                  </a:lnTo>
                  <a:cubicBezTo>
                    <a:pt x="31406" y="769083"/>
                    <a:pt x="48658" y="766714"/>
                    <a:pt x="67795" y="766763"/>
                  </a:cubicBezTo>
                  <a:lnTo>
                    <a:pt x="147061" y="780185"/>
                  </a:lnTo>
                  <a:lnTo>
                    <a:pt x="110332" y="755321"/>
                  </a:lnTo>
                  <a:cubicBezTo>
                    <a:pt x="49714" y="707308"/>
                    <a:pt x="9460" y="653042"/>
                    <a:pt x="0" y="607611"/>
                  </a:cubicBezTo>
                  <a:lnTo>
                    <a:pt x="2188" y="589574"/>
                  </a:lnTo>
                  <a:lnTo>
                    <a:pt x="16715" y="578661"/>
                  </a:lnTo>
                  <a:cubicBezTo>
                    <a:pt x="31406" y="573820"/>
                    <a:pt x="48658" y="571451"/>
                    <a:pt x="67795" y="571500"/>
                  </a:cubicBezTo>
                  <a:lnTo>
                    <a:pt x="137679" y="583333"/>
                  </a:lnTo>
                  <a:lnTo>
                    <a:pt x="110332" y="564821"/>
                  </a:lnTo>
                  <a:cubicBezTo>
                    <a:pt x="49714" y="516808"/>
                    <a:pt x="9460" y="462542"/>
                    <a:pt x="0" y="417111"/>
                  </a:cubicBezTo>
                  <a:lnTo>
                    <a:pt x="2188" y="399074"/>
                  </a:lnTo>
                  <a:lnTo>
                    <a:pt x="16715" y="388161"/>
                  </a:lnTo>
                  <a:cubicBezTo>
                    <a:pt x="31406" y="383320"/>
                    <a:pt x="48658" y="380951"/>
                    <a:pt x="67795" y="381000"/>
                  </a:cubicBezTo>
                  <a:lnTo>
                    <a:pt x="137679" y="392833"/>
                  </a:lnTo>
                  <a:lnTo>
                    <a:pt x="110332" y="374321"/>
                  </a:lnTo>
                  <a:cubicBezTo>
                    <a:pt x="49714" y="326308"/>
                    <a:pt x="9460" y="272042"/>
                    <a:pt x="0" y="226611"/>
                  </a:cubicBezTo>
                  <a:lnTo>
                    <a:pt x="2188" y="208574"/>
                  </a:lnTo>
                  <a:lnTo>
                    <a:pt x="16715" y="197661"/>
                  </a:lnTo>
                  <a:cubicBezTo>
                    <a:pt x="31406" y="192820"/>
                    <a:pt x="48658" y="190451"/>
                    <a:pt x="67795" y="190500"/>
                  </a:cubicBezTo>
                  <a:lnTo>
                    <a:pt x="137679" y="202333"/>
                  </a:lnTo>
                  <a:lnTo>
                    <a:pt x="110332" y="183821"/>
                  </a:lnTo>
                  <a:cubicBezTo>
                    <a:pt x="49714" y="135808"/>
                    <a:pt x="9460" y="81542"/>
                    <a:pt x="0" y="36111"/>
                  </a:cubicBezTo>
                  <a:lnTo>
                    <a:pt x="2188" y="18074"/>
                  </a:lnTo>
                  <a:lnTo>
                    <a:pt x="16715" y="7161"/>
                  </a:lnTo>
                  <a:cubicBezTo>
                    <a:pt x="31406" y="2320"/>
                    <a:pt x="48658" y="-49"/>
                    <a:pt x="67795" y="0"/>
                  </a:cubicBezTo>
                  <a:close/>
                </a:path>
              </a:pathLst>
            </a:custGeom>
            <a:solidFill>
              <a:srgbClr val="339933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450" name="フリーフォーム: 図形 449">
              <a:extLst>
                <a:ext uri="{FF2B5EF4-FFF2-40B4-BE49-F238E27FC236}">
                  <a16:creationId xmlns:a16="http://schemas.microsoft.com/office/drawing/2014/main" id="{AC399964-674B-4272-B509-2A74905A4398}"/>
                </a:ext>
              </a:extLst>
            </p:cNvPr>
            <p:cNvSpPr/>
            <p:nvPr/>
          </p:nvSpPr>
          <p:spPr>
            <a:xfrm rot="3099599">
              <a:off x="5018746" y="3794407"/>
              <a:ext cx="224605" cy="418164"/>
            </a:xfrm>
            <a:custGeom>
              <a:avLst/>
              <a:gdLst>
                <a:gd name="connsiteX0" fmla="*/ 846978 w 914772"/>
                <a:gd name="connsiteY0" fmla="*/ 0 h 1060165"/>
                <a:gd name="connsiteX1" fmla="*/ 898057 w 914772"/>
                <a:gd name="connsiteY1" fmla="*/ 7161 h 1060165"/>
                <a:gd name="connsiteX2" fmla="*/ 912584 w 914772"/>
                <a:gd name="connsiteY2" fmla="*/ 18074 h 1060165"/>
                <a:gd name="connsiteX3" fmla="*/ 914772 w 914772"/>
                <a:gd name="connsiteY3" fmla="*/ 36111 h 1060165"/>
                <a:gd name="connsiteX4" fmla="*/ 804440 w 914772"/>
                <a:gd name="connsiteY4" fmla="*/ 183821 h 1060165"/>
                <a:gd name="connsiteX5" fmla="*/ 777094 w 914772"/>
                <a:gd name="connsiteY5" fmla="*/ 202334 h 1060165"/>
                <a:gd name="connsiteX6" fmla="*/ 846978 w 914772"/>
                <a:gd name="connsiteY6" fmla="*/ 190500 h 1060165"/>
                <a:gd name="connsiteX7" fmla="*/ 898057 w 914772"/>
                <a:gd name="connsiteY7" fmla="*/ 197661 h 1060165"/>
                <a:gd name="connsiteX8" fmla="*/ 912584 w 914772"/>
                <a:gd name="connsiteY8" fmla="*/ 208574 h 1060165"/>
                <a:gd name="connsiteX9" fmla="*/ 914772 w 914772"/>
                <a:gd name="connsiteY9" fmla="*/ 226611 h 1060165"/>
                <a:gd name="connsiteX10" fmla="*/ 804440 w 914772"/>
                <a:gd name="connsiteY10" fmla="*/ 374321 h 1060165"/>
                <a:gd name="connsiteX11" fmla="*/ 777094 w 914772"/>
                <a:gd name="connsiteY11" fmla="*/ 392834 h 1060165"/>
                <a:gd name="connsiteX12" fmla="*/ 846978 w 914772"/>
                <a:gd name="connsiteY12" fmla="*/ 381000 h 1060165"/>
                <a:gd name="connsiteX13" fmla="*/ 898057 w 914772"/>
                <a:gd name="connsiteY13" fmla="*/ 388161 h 1060165"/>
                <a:gd name="connsiteX14" fmla="*/ 912584 w 914772"/>
                <a:gd name="connsiteY14" fmla="*/ 399074 h 1060165"/>
                <a:gd name="connsiteX15" fmla="*/ 914772 w 914772"/>
                <a:gd name="connsiteY15" fmla="*/ 417111 h 1060165"/>
                <a:gd name="connsiteX16" fmla="*/ 804440 w 914772"/>
                <a:gd name="connsiteY16" fmla="*/ 564821 h 1060165"/>
                <a:gd name="connsiteX17" fmla="*/ 777094 w 914772"/>
                <a:gd name="connsiteY17" fmla="*/ 583334 h 1060165"/>
                <a:gd name="connsiteX18" fmla="*/ 846978 w 914772"/>
                <a:gd name="connsiteY18" fmla="*/ 571500 h 1060165"/>
                <a:gd name="connsiteX19" fmla="*/ 898057 w 914772"/>
                <a:gd name="connsiteY19" fmla="*/ 578661 h 1060165"/>
                <a:gd name="connsiteX20" fmla="*/ 912584 w 914772"/>
                <a:gd name="connsiteY20" fmla="*/ 589574 h 1060165"/>
                <a:gd name="connsiteX21" fmla="*/ 914772 w 914772"/>
                <a:gd name="connsiteY21" fmla="*/ 607611 h 1060165"/>
                <a:gd name="connsiteX22" fmla="*/ 804440 w 914772"/>
                <a:gd name="connsiteY22" fmla="*/ 755321 h 1060165"/>
                <a:gd name="connsiteX23" fmla="*/ 767711 w 914772"/>
                <a:gd name="connsiteY23" fmla="*/ 780185 h 1060165"/>
                <a:gd name="connsiteX24" fmla="*/ 846978 w 914772"/>
                <a:gd name="connsiteY24" fmla="*/ 766763 h 1060165"/>
                <a:gd name="connsiteX25" fmla="*/ 898057 w 914772"/>
                <a:gd name="connsiteY25" fmla="*/ 773924 h 1060165"/>
                <a:gd name="connsiteX26" fmla="*/ 912584 w 914772"/>
                <a:gd name="connsiteY26" fmla="*/ 784837 h 1060165"/>
                <a:gd name="connsiteX27" fmla="*/ 914772 w 914772"/>
                <a:gd name="connsiteY27" fmla="*/ 802874 h 1060165"/>
                <a:gd name="connsiteX28" fmla="*/ 737421 w 914772"/>
                <a:gd name="connsiteY28" fmla="*/ 995953 h 1060165"/>
                <a:gd name="connsiteX29" fmla="*/ 481534 w 914772"/>
                <a:gd name="connsiteY29" fmla="*/ 1053004 h 1060165"/>
                <a:gd name="connsiteX30" fmla="*/ 467007 w 914772"/>
                <a:gd name="connsiteY30" fmla="*/ 1042091 h 1060165"/>
                <a:gd name="connsiteX31" fmla="*/ 464819 w 914772"/>
                <a:gd name="connsiteY31" fmla="*/ 1024054 h 1060165"/>
                <a:gd name="connsiteX32" fmla="*/ 575151 w 914772"/>
                <a:gd name="connsiteY32" fmla="*/ 876344 h 1060165"/>
                <a:gd name="connsiteX33" fmla="*/ 609534 w 914772"/>
                <a:gd name="connsiteY33" fmla="*/ 853068 h 1060165"/>
                <a:gd name="connsiteX34" fmla="*/ 594997 w 914772"/>
                <a:gd name="connsiteY34" fmla="*/ 857560 h 1060165"/>
                <a:gd name="connsiteX35" fmla="*/ 481534 w 914772"/>
                <a:gd name="connsiteY35" fmla="*/ 857741 h 1060165"/>
                <a:gd name="connsiteX36" fmla="*/ 467007 w 914772"/>
                <a:gd name="connsiteY36" fmla="*/ 846828 h 1060165"/>
                <a:gd name="connsiteX37" fmla="*/ 464819 w 914772"/>
                <a:gd name="connsiteY37" fmla="*/ 828791 h 1060165"/>
                <a:gd name="connsiteX38" fmla="*/ 575151 w 914772"/>
                <a:gd name="connsiteY38" fmla="*/ 681081 h 1060165"/>
                <a:gd name="connsiteX39" fmla="*/ 596589 w 914772"/>
                <a:gd name="connsiteY39" fmla="*/ 666568 h 1060165"/>
                <a:gd name="connsiteX40" fmla="*/ 594997 w 914772"/>
                <a:gd name="connsiteY40" fmla="*/ 667060 h 1060165"/>
                <a:gd name="connsiteX41" fmla="*/ 481534 w 914772"/>
                <a:gd name="connsiteY41" fmla="*/ 667241 h 1060165"/>
                <a:gd name="connsiteX42" fmla="*/ 467007 w 914772"/>
                <a:gd name="connsiteY42" fmla="*/ 656328 h 1060165"/>
                <a:gd name="connsiteX43" fmla="*/ 464819 w 914772"/>
                <a:gd name="connsiteY43" fmla="*/ 638291 h 1060165"/>
                <a:gd name="connsiteX44" fmla="*/ 575151 w 914772"/>
                <a:gd name="connsiteY44" fmla="*/ 490581 h 1060165"/>
                <a:gd name="connsiteX45" fmla="*/ 596589 w 914772"/>
                <a:gd name="connsiteY45" fmla="*/ 476068 h 1060165"/>
                <a:gd name="connsiteX46" fmla="*/ 594997 w 914772"/>
                <a:gd name="connsiteY46" fmla="*/ 476560 h 1060165"/>
                <a:gd name="connsiteX47" fmla="*/ 481534 w 914772"/>
                <a:gd name="connsiteY47" fmla="*/ 476741 h 1060165"/>
                <a:gd name="connsiteX48" fmla="*/ 467007 w 914772"/>
                <a:gd name="connsiteY48" fmla="*/ 465828 h 1060165"/>
                <a:gd name="connsiteX49" fmla="*/ 464819 w 914772"/>
                <a:gd name="connsiteY49" fmla="*/ 447791 h 1060165"/>
                <a:gd name="connsiteX50" fmla="*/ 575151 w 914772"/>
                <a:gd name="connsiteY50" fmla="*/ 300081 h 1060165"/>
                <a:gd name="connsiteX51" fmla="*/ 596589 w 914772"/>
                <a:gd name="connsiteY51" fmla="*/ 285568 h 1060165"/>
                <a:gd name="connsiteX52" fmla="*/ 594997 w 914772"/>
                <a:gd name="connsiteY52" fmla="*/ 286060 h 1060165"/>
                <a:gd name="connsiteX53" fmla="*/ 481534 w 914772"/>
                <a:gd name="connsiteY53" fmla="*/ 286241 h 1060165"/>
                <a:gd name="connsiteX54" fmla="*/ 467007 w 914772"/>
                <a:gd name="connsiteY54" fmla="*/ 275328 h 1060165"/>
                <a:gd name="connsiteX55" fmla="*/ 464819 w 914772"/>
                <a:gd name="connsiteY55" fmla="*/ 257291 h 1060165"/>
                <a:gd name="connsiteX56" fmla="*/ 642170 w 914772"/>
                <a:gd name="connsiteY56" fmla="*/ 64212 h 1060165"/>
                <a:gd name="connsiteX57" fmla="*/ 846978 w 914772"/>
                <a:gd name="connsiteY57" fmla="*/ 0 h 1060165"/>
                <a:gd name="connsiteX58" fmla="*/ 67795 w 914772"/>
                <a:gd name="connsiteY58" fmla="*/ 0 h 1060165"/>
                <a:gd name="connsiteX59" fmla="*/ 272602 w 914772"/>
                <a:gd name="connsiteY59" fmla="*/ 64212 h 1060165"/>
                <a:gd name="connsiteX60" fmla="*/ 449953 w 914772"/>
                <a:gd name="connsiteY60" fmla="*/ 257291 h 1060165"/>
                <a:gd name="connsiteX61" fmla="*/ 447765 w 914772"/>
                <a:gd name="connsiteY61" fmla="*/ 275328 h 1060165"/>
                <a:gd name="connsiteX62" fmla="*/ 433238 w 914772"/>
                <a:gd name="connsiteY62" fmla="*/ 286241 h 1060165"/>
                <a:gd name="connsiteX63" fmla="*/ 319775 w 914772"/>
                <a:gd name="connsiteY63" fmla="*/ 286060 h 1060165"/>
                <a:gd name="connsiteX64" fmla="*/ 318183 w 914772"/>
                <a:gd name="connsiteY64" fmla="*/ 285568 h 1060165"/>
                <a:gd name="connsiteX65" fmla="*/ 339621 w 914772"/>
                <a:gd name="connsiteY65" fmla="*/ 300081 h 1060165"/>
                <a:gd name="connsiteX66" fmla="*/ 449953 w 914772"/>
                <a:gd name="connsiteY66" fmla="*/ 447791 h 1060165"/>
                <a:gd name="connsiteX67" fmla="*/ 447765 w 914772"/>
                <a:gd name="connsiteY67" fmla="*/ 465828 h 1060165"/>
                <a:gd name="connsiteX68" fmla="*/ 433238 w 914772"/>
                <a:gd name="connsiteY68" fmla="*/ 476741 h 1060165"/>
                <a:gd name="connsiteX69" fmla="*/ 319775 w 914772"/>
                <a:gd name="connsiteY69" fmla="*/ 476560 h 1060165"/>
                <a:gd name="connsiteX70" fmla="*/ 318183 w 914772"/>
                <a:gd name="connsiteY70" fmla="*/ 476068 h 1060165"/>
                <a:gd name="connsiteX71" fmla="*/ 339621 w 914772"/>
                <a:gd name="connsiteY71" fmla="*/ 490581 h 1060165"/>
                <a:gd name="connsiteX72" fmla="*/ 449953 w 914772"/>
                <a:gd name="connsiteY72" fmla="*/ 638291 h 1060165"/>
                <a:gd name="connsiteX73" fmla="*/ 447765 w 914772"/>
                <a:gd name="connsiteY73" fmla="*/ 656328 h 1060165"/>
                <a:gd name="connsiteX74" fmla="*/ 433238 w 914772"/>
                <a:gd name="connsiteY74" fmla="*/ 667241 h 1060165"/>
                <a:gd name="connsiteX75" fmla="*/ 319775 w 914772"/>
                <a:gd name="connsiteY75" fmla="*/ 667060 h 1060165"/>
                <a:gd name="connsiteX76" fmla="*/ 318183 w 914772"/>
                <a:gd name="connsiteY76" fmla="*/ 666568 h 1060165"/>
                <a:gd name="connsiteX77" fmla="*/ 339621 w 914772"/>
                <a:gd name="connsiteY77" fmla="*/ 681081 h 1060165"/>
                <a:gd name="connsiteX78" fmla="*/ 449953 w 914772"/>
                <a:gd name="connsiteY78" fmla="*/ 828791 h 1060165"/>
                <a:gd name="connsiteX79" fmla="*/ 447765 w 914772"/>
                <a:gd name="connsiteY79" fmla="*/ 846828 h 1060165"/>
                <a:gd name="connsiteX80" fmla="*/ 433238 w 914772"/>
                <a:gd name="connsiteY80" fmla="*/ 857741 h 1060165"/>
                <a:gd name="connsiteX81" fmla="*/ 319775 w 914772"/>
                <a:gd name="connsiteY81" fmla="*/ 857560 h 1060165"/>
                <a:gd name="connsiteX82" fmla="*/ 305238 w 914772"/>
                <a:gd name="connsiteY82" fmla="*/ 853068 h 1060165"/>
                <a:gd name="connsiteX83" fmla="*/ 339621 w 914772"/>
                <a:gd name="connsiteY83" fmla="*/ 876344 h 1060165"/>
                <a:gd name="connsiteX84" fmla="*/ 449953 w 914772"/>
                <a:gd name="connsiteY84" fmla="*/ 1024054 h 1060165"/>
                <a:gd name="connsiteX85" fmla="*/ 447765 w 914772"/>
                <a:gd name="connsiteY85" fmla="*/ 1042091 h 1060165"/>
                <a:gd name="connsiteX86" fmla="*/ 433238 w 914772"/>
                <a:gd name="connsiteY86" fmla="*/ 1053004 h 1060165"/>
                <a:gd name="connsiteX87" fmla="*/ 177351 w 914772"/>
                <a:gd name="connsiteY87" fmla="*/ 995953 h 1060165"/>
                <a:gd name="connsiteX88" fmla="*/ 0 w 914772"/>
                <a:gd name="connsiteY88" fmla="*/ 802874 h 1060165"/>
                <a:gd name="connsiteX89" fmla="*/ 2188 w 914772"/>
                <a:gd name="connsiteY89" fmla="*/ 784837 h 1060165"/>
                <a:gd name="connsiteX90" fmla="*/ 16715 w 914772"/>
                <a:gd name="connsiteY90" fmla="*/ 773924 h 1060165"/>
                <a:gd name="connsiteX91" fmla="*/ 67795 w 914772"/>
                <a:gd name="connsiteY91" fmla="*/ 766763 h 1060165"/>
                <a:gd name="connsiteX92" fmla="*/ 147061 w 914772"/>
                <a:gd name="connsiteY92" fmla="*/ 780185 h 1060165"/>
                <a:gd name="connsiteX93" fmla="*/ 110332 w 914772"/>
                <a:gd name="connsiteY93" fmla="*/ 755321 h 1060165"/>
                <a:gd name="connsiteX94" fmla="*/ 0 w 914772"/>
                <a:gd name="connsiteY94" fmla="*/ 607611 h 1060165"/>
                <a:gd name="connsiteX95" fmla="*/ 2188 w 914772"/>
                <a:gd name="connsiteY95" fmla="*/ 589574 h 1060165"/>
                <a:gd name="connsiteX96" fmla="*/ 16715 w 914772"/>
                <a:gd name="connsiteY96" fmla="*/ 578661 h 1060165"/>
                <a:gd name="connsiteX97" fmla="*/ 67795 w 914772"/>
                <a:gd name="connsiteY97" fmla="*/ 571500 h 1060165"/>
                <a:gd name="connsiteX98" fmla="*/ 137679 w 914772"/>
                <a:gd name="connsiteY98" fmla="*/ 583333 h 1060165"/>
                <a:gd name="connsiteX99" fmla="*/ 110332 w 914772"/>
                <a:gd name="connsiteY99" fmla="*/ 564821 h 1060165"/>
                <a:gd name="connsiteX100" fmla="*/ 0 w 914772"/>
                <a:gd name="connsiteY100" fmla="*/ 417111 h 1060165"/>
                <a:gd name="connsiteX101" fmla="*/ 2188 w 914772"/>
                <a:gd name="connsiteY101" fmla="*/ 399074 h 1060165"/>
                <a:gd name="connsiteX102" fmla="*/ 16715 w 914772"/>
                <a:gd name="connsiteY102" fmla="*/ 388161 h 1060165"/>
                <a:gd name="connsiteX103" fmla="*/ 67795 w 914772"/>
                <a:gd name="connsiteY103" fmla="*/ 381000 h 1060165"/>
                <a:gd name="connsiteX104" fmla="*/ 137679 w 914772"/>
                <a:gd name="connsiteY104" fmla="*/ 392833 h 1060165"/>
                <a:gd name="connsiteX105" fmla="*/ 110332 w 914772"/>
                <a:gd name="connsiteY105" fmla="*/ 374321 h 1060165"/>
                <a:gd name="connsiteX106" fmla="*/ 0 w 914772"/>
                <a:gd name="connsiteY106" fmla="*/ 226611 h 1060165"/>
                <a:gd name="connsiteX107" fmla="*/ 2188 w 914772"/>
                <a:gd name="connsiteY107" fmla="*/ 208574 h 1060165"/>
                <a:gd name="connsiteX108" fmla="*/ 16715 w 914772"/>
                <a:gd name="connsiteY108" fmla="*/ 197661 h 1060165"/>
                <a:gd name="connsiteX109" fmla="*/ 67795 w 914772"/>
                <a:gd name="connsiteY109" fmla="*/ 190500 h 1060165"/>
                <a:gd name="connsiteX110" fmla="*/ 137679 w 914772"/>
                <a:gd name="connsiteY110" fmla="*/ 202333 h 1060165"/>
                <a:gd name="connsiteX111" fmla="*/ 110332 w 914772"/>
                <a:gd name="connsiteY111" fmla="*/ 183821 h 1060165"/>
                <a:gd name="connsiteX112" fmla="*/ 0 w 914772"/>
                <a:gd name="connsiteY112" fmla="*/ 36111 h 1060165"/>
                <a:gd name="connsiteX113" fmla="*/ 2188 w 914772"/>
                <a:gd name="connsiteY113" fmla="*/ 18074 h 1060165"/>
                <a:gd name="connsiteX114" fmla="*/ 16715 w 914772"/>
                <a:gd name="connsiteY114" fmla="*/ 7161 h 1060165"/>
                <a:gd name="connsiteX115" fmla="*/ 67795 w 914772"/>
                <a:gd name="connsiteY115" fmla="*/ 0 h 106016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  <a:cxn ang="0">
                  <a:pos x="connsiteX55" y="connsiteY55"/>
                </a:cxn>
                <a:cxn ang="0">
                  <a:pos x="connsiteX56" y="connsiteY56"/>
                </a:cxn>
                <a:cxn ang="0">
                  <a:pos x="connsiteX57" y="connsiteY57"/>
                </a:cxn>
                <a:cxn ang="0">
                  <a:pos x="connsiteX58" y="connsiteY58"/>
                </a:cxn>
                <a:cxn ang="0">
                  <a:pos x="connsiteX59" y="connsiteY59"/>
                </a:cxn>
                <a:cxn ang="0">
                  <a:pos x="connsiteX60" y="connsiteY60"/>
                </a:cxn>
                <a:cxn ang="0">
                  <a:pos x="connsiteX61" y="connsiteY61"/>
                </a:cxn>
                <a:cxn ang="0">
                  <a:pos x="connsiteX62" y="connsiteY62"/>
                </a:cxn>
                <a:cxn ang="0">
                  <a:pos x="connsiteX63" y="connsiteY63"/>
                </a:cxn>
                <a:cxn ang="0">
                  <a:pos x="connsiteX64" y="connsiteY64"/>
                </a:cxn>
                <a:cxn ang="0">
                  <a:pos x="connsiteX65" y="connsiteY65"/>
                </a:cxn>
                <a:cxn ang="0">
                  <a:pos x="connsiteX66" y="connsiteY66"/>
                </a:cxn>
                <a:cxn ang="0">
                  <a:pos x="connsiteX67" y="connsiteY67"/>
                </a:cxn>
                <a:cxn ang="0">
                  <a:pos x="connsiteX68" y="connsiteY68"/>
                </a:cxn>
                <a:cxn ang="0">
                  <a:pos x="connsiteX69" y="connsiteY69"/>
                </a:cxn>
                <a:cxn ang="0">
                  <a:pos x="connsiteX70" y="connsiteY70"/>
                </a:cxn>
                <a:cxn ang="0">
                  <a:pos x="connsiteX71" y="connsiteY71"/>
                </a:cxn>
                <a:cxn ang="0">
                  <a:pos x="connsiteX72" y="connsiteY72"/>
                </a:cxn>
                <a:cxn ang="0">
                  <a:pos x="connsiteX73" y="connsiteY73"/>
                </a:cxn>
                <a:cxn ang="0">
                  <a:pos x="connsiteX74" y="connsiteY74"/>
                </a:cxn>
                <a:cxn ang="0">
                  <a:pos x="connsiteX75" y="connsiteY75"/>
                </a:cxn>
                <a:cxn ang="0">
                  <a:pos x="connsiteX76" y="connsiteY76"/>
                </a:cxn>
                <a:cxn ang="0">
                  <a:pos x="connsiteX77" y="connsiteY77"/>
                </a:cxn>
                <a:cxn ang="0">
                  <a:pos x="connsiteX78" y="connsiteY78"/>
                </a:cxn>
                <a:cxn ang="0">
                  <a:pos x="connsiteX79" y="connsiteY79"/>
                </a:cxn>
                <a:cxn ang="0">
                  <a:pos x="connsiteX80" y="connsiteY80"/>
                </a:cxn>
                <a:cxn ang="0">
                  <a:pos x="connsiteX81" y="connsiteY81"/>
                </a:cxn>
                <a:cxn ang="0">
                  <a:pos x="connsiteX82" y="connsiteY82"/>
                </a:cxn>
                <a:cxn ang="0">
                  <a:pos x="connsiteX83" y="connsiteY83"/>
                </a:cxn>
                <a:cxn ang="0">
                  <a:pos x="connsiteX84" y="connsiteY84"/>
                </a:cxn>
                <a:cxn ang="0">
                  <a:pos x="connsiteX85" y="connsiteY85"/>
                </a:cxn>
                <a:cxn ang="0">
                  <a:pos x="connsiteX86" y="connsiteY86"/>
                </a:cxn>
                <a:cxn ang="0">
                  <a:pos x="connsiteX87" y="connsiteY87"/>
                </a:cxn>
                <a:cxn ang="0">
                  <a:pos x="connsiteX88" y="connsiteY88"/>
                </a:cxn>
                <a:cxn ang="0">
                  <a:pos x="connsiteX89" y="connsiteY89"/>
                </a:cxn>
                <a:cxn ang="0">
                  <a:pos x="connsiteX90" y="connsiteY90"/>
                </a:cxn>
                <a:cxn ang="0">
                  <a:pos x="connsiteX91" y="connsiteY91"/>
                </a:cxn>
                <a:cxn ang="0">
                  <a:pos x="connsiteX92" y="connsiteY92"/>
                </a:cxn>
                <a:cxn ang="0">
                  <a:pos x="connsiteX93" y="connsiteY93"/>
                </a:cxn>
                <a:cxn ang="0">
                  <a:pos x="connsiteX94" y="connsiteY94"/>
                </a:cxn>
                <a:cxn ang="0">
                  <a:pos x="connsiteX95" y="connsiteY95"/>
                </a:cxn>
                <a:cxn ang="0">
                  <a:pos x="connsiteX96" y="connsiteY96"/>
                </a:cxn>
                <a:cxn ang="0">
                  <a:pos x="connsiteX97" y="connsiteY97"/>
                </a:cxn>
                <a:cxn ang="0">
                  <a:pos x="connsiteX98" y="connsiteY98"/>
                </a:cxn>
                <a:cxn ang="0">
                  <a:pos x="connsiteX99" y="connsiteY99"/>
                </a:cxn>
                <a:cxn ang="0">
                  <a:pos x="connsiteX100" y="connsiteY100"/>
                </a:cxn>
                <a:cxn ang="0">
                  <a:pos x="connsiteX101" y="connsiteY101"/>
                </a:cxn>
                <a:cxn ang="0">
                  <a:pos x="connsiteX102" y="connsiteY102"/>
                </a:cxn>
                <a:cxn ang="0">
                  <a:pos x="connsiteX103" y="connsiteY103"/>
                </a:cxn>
                <a:cxn ang="0">
                  <a:pos x="connsiteX104" y="connsiteY104"/>
                </a:cxn>
                <a:cxn ang="0">
                  <a:pos x="connsiteX105" y="connsiteY105"/>
                </a:cxn>
                <a:cxn ang="0">
                  <a:pos x="connsiteX106" y="connsiteY106"/>
                </a:cxn>
                <a:cxn ang="0">
                  <a:pos x="connsiteX107" y="connsiteY107"/>
                </a:cxn>
                <a:cxn ang="0">
                  <a:pos x="connsiteX108" y="connsiteY108"/>
                </a:cxn>
                <a:cxn ang="0">
                  <a:pos x="connsiteX109" y="connsiteY109"/>
                </a:cxn>
                <a:cxn ang="0">
                  <a:pos x="connsiteX110" y="connsiteY110"/>
                </a:cxn>
                <a:cxn ang="0">
                  <a:pos x="connsiteX111" y="connsiteY111"/>
                </a:cxn>
                <a:cxn ang="0">
                  <a:pos x="connsiteX112" y="connsiteY112"/>
                </a:cxn>
                <a:cxn ang="0">
                  <a:pos x="connsiteX113" y="connsiteY113"/>
                </a:cxn>
                <a:cxn ang="0">
                  <a:pos x="connsiteX114" y="connsiteY114"/>
                </a:cxn>
                <a:cxn ang="0">
                  <a:pos x="connsiteX115" y="connsiteY115"/>
                </a:cxn>
              </a:cxnLst>
              <a:rect l="l" t="t" r="r" b="b"/>
              <a:pathLst>
                <a:path w="914772" h="1060165">
                  <a:moveTo>
                    <a:pt x="846978" y="0"/>
                  </a:moveTo>
                  <a:cubicBezTo>
                    <a:pt x="866114" y="-49"/>
                    <a:pt x="883366" y="2320"/>
                    <a:pt x="898057" y="7161"/>
                  </a:cubicBezTo>
                  <a:lnTo>
                    <a:pt x="912584" y="18074"/>
                  </a:lnTo>
                  <a:lnTo>
                    <a:pt x="914772" y="36111"/>
                  </a:lnTo>
                  <a:cubicBezTo>
                    <a:pt x="905312" y="81542"/>
                    <a:pt x="865058" y="135808"/>
                    <a:pt x="804440" y="183821"/>
                  </a:cubicBezTo>
                  <a:lnTo>
                    <a:pt x="777094" y="202334"/>
                  </a:lnTo>
                  <a:lnTo>
                    <a:pt x="846978" y="190500"/>
                  </a:lnTo>
                  <a:cubicBezTo>
                    <a:pt x="866114" y="190451"/>
                    <a:pt x="883366" y="192820"/>
                    <a:pt x="898057" y="197661"/>
                  </a:cubicBezTo>
                  <a:lnTo>
                    <a:pt x="912584" y="208574"/>
                  </a:lnTo>
                  <a:lnTo>
                    <a:pt x="914772" y="226611"/>
                  </a:lnTo>
                  <a:cubicBezTo>
                    <a:pt x="905312" y="272042"/>
                    <a:pt x="865058" y="326308"/>
                    <a:pt x="804440" y="374321"/>
                  </a:cubicBezTo>
                  <a:lnTo>
                    <a:pt x="777094" y="392834"/>
                  </a:lnTo>
                  <a:lnTo>
                    <a:pt x="846978" y="381000"/>
                  </a:lnTo>
                  <a:cubicBezTo>
                    <a:pt x="866114" y="380951"/>
                    <a:pt x="883366" y="383320"/>
                    <a:pt x="898057" y="388161"/>
                  </a:cubicBezTo>
                  <a:lnTo>
                    <a:pt x="912584" y="399074"/>
                  </a:lnTo>
                  <a:lnTo>
                    <a:pt x="914772" y="417111"/>
                  </a:lnTo>
                  <a:cubicBezTo>
                    <a:pt x="905312" y="462542"/>
                    <a:pt x="865058" y="516808"/>
                    <a:pt x="804440" y="564821"/>
                  </a:cubicBezTo>
                  <a:lnTo>
                    <a:pt x="777094" y="583334"/>
                  </a:lnTo>
                  <a:lnTo>
                    <a:pt x="846978" y="571500"/>
                  </a:lnTo>
                  <a:cubicBezTo>
                    <a:pt x="866114" y="571451"/>
                    <a:pt x="883366" y="573820"/>
                    <a:pt x="898057" y="578661"/>
                  </a:cubicBezTo>
                  <a:lnTo>
                    <a:pt x="912584" y="589574"/>
                  </a:lnTo>
                  <a:lnTo>
                    <a:pt x="914772" y="607611"/>
                  </a:lnTo>
                  <a:cubicBezTo>
                    <a:pt x="905312" y="653042"/>
                    <a:pt x="865058" y="707308"/>
                    <a:pt x="804440" y="755321"/>
                  </a:cubicBezTo>
                  <a:lnTo>
                    <a:pt x="767711" y="780185"/>
                  </a:lnTo>
                  <a:lnTo>
                    <a:pt x="846978" y="766763"/>
                  </a:lnTo>
                  <a:cubicBezTo>
                    <a:pt x="866114" y="766714"/>
                    <a:pt x="883366" y="769083"/>
                    <a:pt x="898057" y="773924"/>
                  </a:cubicBezTo>
                  <a:lnTo>
                    <a:pt x="912584" y="784837"/>
                  </a:lnTo>
                  <a:lnTo>
                    <a:pt x="914772" y="802874"/>
                  </a:lnTo>
                  <a:cubicBezTo>
                    <a:pt x="902159" y="863448"/>
                    <a:pt x="834800" y="939731"/>
                    <a:pt x="737421" y="995953"/>
                  </a:cubicBezTo>
                  <a:cubicBezTo>
                    <a:pt x="640042" y="1052175"/>
                    <a:pt x="540299" y="1072368"/>
                    <a:pt x="481534" y="1053004"/>
                  </a:cubicBezTo>
                  <a:lnTo>
                    <a:pt x="467007" y="1042091"/>
                  </a:lnTo>
                  <a:lnTo>
                    <a:pt x="464819" y="1024054"/>
                  </a:lnTo>
                  <a:cubicBezTo>
                    <a:pt x="474279" y="978624"/>
                    <a:pt x="514533" y="924357"/>
                    <a:pt x="575151" y="876344"/>
                  </a:cubicBezTo>
                  <a:lnTo>
                    <a:pt x="609534" y="853068"/>
                  </a:lnTo>
                  <a:lnTo>
                    <a:pt x="594997" y="857560"/>
                  </a:lnTo>
                  <a:cubicBezTo>
                    <a:pt x="550544" y="867216"/>
                    <a:pt x="510917" y="867423"/>
                    <a:pt x="481534" y="857741"/>
                  </a:cubicBezTo>
                  <a:lnTo>
                    <a:pt x="467007" y="846828"/>
                  </a:lnTo>
                  <a:lnTo>
                    <a:pt x="464819" y="828791"/>
                  </a:lnTo>
                  <a:cubicBezTo>
                    <a:pt x="474279" y="783361"/>
                    <a:pt x="514533" y="729094"/>
                    <a:pt x="575151" y="681081"/>
                  </a:cubicBezTo>
                  <a:lnTo>
                    <a:pt x="596589" y="666568"/>
                  </a:lnTo>
                  <a:lnTo>
                    <a:pt x="594997" y="667060"/>
                  </a:lnTo>
                  <a:cubicBezTo>
                    <a:pt x="550544" y="676716"/>
                    <a:pt x="510917" y="676923"/>
                    <a:pt x="481534" y="667241"/>
                  </a:cubicBezTo>
                  <a:lnTo>
                    <a:pt x="467007" y="656328"/>
                  </a:lnTo>
                  <a:lnTo>
                    <a:pt x="464819" y="638291"/>
                  </a:lnTo>
                  <a:cubicBezTo>
                    <a:pt x="474279" y="592861"/>
                    <a:pt x="514533" y="538594"/>
                    <a:pt x="575151" y="490581"/>
                  </a:cubicBezTo>
                  <a:lnTo>
                    <a:pt x="596589" y="476068"/>
                  </a:lnTo>
                  <a:lnTo>
                    <a:pt x="594997" y="476560"/>
                  </a:lnTo>
                  <a:cubicBezTo>
                    <a:pt x="550544" y="486216"/>
                    <a:pt x="510917" y="486423"/>
                    <a:pt x="481534" y="476741"/>
                  </a:cubicBezTo>
                  <a:lnTo>
                    <a:pt x="467007" y="465828"/>
                  </a:lnTo>
                  <a:lnTo>
                    <a:pt x="464819" y="447791"/>
                  </a:lnTo>
                  <a:cubicBezTo>
                    <a:pt x="474279" y="402361"/>
                    <a:pt x="514533" y="348094"/>
                    <a:pt x="575151" y="300081"/>
                  </a:cubicBezTo>
                  <a:lnTo>
                    <a:pt x="596589" y="285568"/>
                  </a:lnTo>
                  <a:lnTo>
                    <a:pt x="594997" y="286060"/>
                  </a:lnTo>
                  <a:cubicBezTo>
                    <a:pt x="550544" y="295716"/>
                    <a:pt x="510917" y="295923"/>
                    <a:pt x="481534" y="286241"/>
                  </a:cubicBezTo>
                  <a:lnTo>
                    <a:pt x="467007" y="275328"/>
                  </a:lnTo>
                  <a:lnTo>
                    <a:pt x="464819" y="257291"/>
                  </a:lnTo>
                  <a:cubicBezTo>
                    <a:pt x="477432" y="196717"/>
                    <a:pt x="544791" y="120434"/>
                    <a:pt x="642170" y="64212"/>
                  </a:cubicBezTo>
                  <a:cubicBezTo>
                    <a:pt x="715205" y="22045"/>
                    <a:pt x="789569" y="145"/>
                    <a:pt x="846978" y="0"/>
                  </a:cubicBezTo>
                  <a:close/>
                  <a:moveTo>
                    <a:pt x="67795" y="0"/>
                  </a:moveTo>
                  <a:cubicBezTo>
                    <a:pt x="125203" y="145"/>
                    <a:pt x="199567" y="22045"/>
                    <a:pt x="272602" y="64212"/>
                  </a:cubicBezTo>
                  <a:cubicBezTo>
                    <a:pt x="369981" y="120434"/>
                    <a:pt x="437340" y="196717"/>
                    <a:pt x="449953" y="257291"/>
                  </a:cubicBezTo>
                  <a:lnTo>
                    <a:pt x="447765" y="275328"/>
                  </a:lnTo>
                  <a:lnTo>
                    <a:pt x="433238" y="286241"/>
                  </a:lnTo>
                  <a:cubicBezTo>
                    <a:pt x="403856" y="295923"/>
                    <a:pt x="364229" y="295716"/>
                    <a:pt x="319775" y="286060"/>
                  </a:cubicBezTo>
                  <a:lnTo>
                    <a:pt x="318183" y="285568"/>
                  </a:lnTo>
                  <a:lnTo>
                    <a:pt x="339621" y="300081"/>
                  </a:lnTo>
                  <a:cubicBezTo>
                    <a:pt x="400239" y="348094"/>
                    <a:pt x="440493" y="402361"/>
                    <a:pt x="449953" y="447791"/>
                  </a:cubicBezTo>
                  <a:lnTo>
                    <a:pt x="447765" y="465828"/>
                  </a:lnTo>
                  <a:lnTo>
                    <a:pt x="433238" y="476741"/>
                  </a:lnTo>
                  <a:cubicBezTo>
                    <a:pt x="403856" y="486423"/>
                    <a:pt x="364229" y="486216"/>
                    <a:pt x="319775" y="476560"/>
                  </a:cubicBezTo>
                  <a:lnTo>
                    <a:pt x="318183" y="476068"/>
                  </a:lnTo>
                  <a:lnTo>
                    <a:pt x="339621" y="490581"/>
                  </a:lnTo>
                  <a:cubicBezTo>
                    <a:pt x="400239" y="538594"/>
                    <a:pt x="440493" y="592861"/>
                    <a:pt x="449953" y="638291"/>
                  </a:cubicBezTo>
                  <a:lnTo>
                    <a:pt x="447765" y="656328"/>
                  </a:lnTo>
                  <a:lnTo>
                    <a:pt x="433238" y="667241"/>
                  </a:lnTo>
                  <a:cubicBezTo>
                    <a:pt x="403856" y="676923"/>
                    <a:pt x="364229" y="676716"/>
                    <a:pt x="319775" y="667060"/>
                  </a:cubicBezTo>
                  <a:lnTo>
                    <a:pt x="318183" y="666568"/>
                  </a:lnTo>
                  <a:lnTo>
                    <a:pt x="339621" y="681081"/>
                  </a:lnTo>
                  <a:cubicBezTo>
                    <a:pt x="400239" y="729094"/>
                    <a:pt x="440493" y="783361"/>
                    <a:pt x="449953" y="828791"/>
                  </a:cubicBezTo>
                  <a:lnTo>
                    <a:pt x="447765" y="846828"/>
                  </a:lnTo>
                  <a:lnTo>
                    <a:pt x="433238" y="857741"/>
                  </a:lnTo>
                  <a:cubicBezTo>
                    <a:pt x="403856" y="867423"/>
                    <a:pt x="364229" y="867216"/>
                    <a:pt x="319775" y="857560"/>
                  </a:cubicBezTo>
                  <a:lnTo>
                    <a:pt x="305238" y="853068"/>
                  </a:lnTo>
                  <a:lnTo>
                    <a:pt x="339621" y="876344"/>
                  </a:lnTo>
                  <a:cubicBezTo>
                    <a:pt x="400239" y="924357"/>
                    <a:pt x="440493" y="978624"/>
                    <a:pt x="449953" y="1024054"/>
                  </a:cubicBezTo>
                  <a:lnTo>
                    <a:pt x="447765" y="1042091"/>
                  </a:lnTo>
                  <a:lnTo>
                    <a:pt x="433238" y="1053004"/>
                  </a:lnTo>
                  <a:cubicBezTo>
                    <a:pt x="374473" y="1072368"/>
                    <a:pt x="274730" y="1052175"/>
                    <a:pt x="177351" y="995953"/>
                  </a:cubicBezTo>
                  <a:cubicBezTo>
                    <a:pt x="79972" y="939731"/>
                    <a:pt x="12613" y="863448"/>
                    <a:pt x="0" y="802874"/>
                  </a:cubicBezTo>
                  <a:lnTo>
                    <a:pt x="2188" y="784837"/>
                  </a:lnTo>
                  <a:lnTo>
                    <a:pt x="16715" y="773924"/>
                  </a:lnTo>
                  <a:cubicBezTo>
                    <a:pt x="31406" y="769083"/>
                    <a:pt x="48658" y="766714"/>
                    <a:pt x="67795" y="766763"/>
                  </a:cubicBezTo>
                  <a:lnTo>
                    <a:pt x="147061" y="780185"/>
                  </a:lnTo>
                  <a:lnTo>
                    <a:pt x="110332" y="755321"/>
                  </a:lnTo>
                  <a:cubicBezTo>
                    <a:pt x="49714" y="707308"/>
                    <a:pt x="9460" y="653042"/>
                    <a:pt x="0" y="607611"/>
                  </a:cubicBezTo>
                  <a:lnTo>
                    <a:pt x="2188" y="589574"/>
                  </a:lnTo>
                  <a:lnTo>
                    <a:pt x="16715" y="578661"/>
                  </a:lnTo>
                  <a:cubicBezTo>
                    <a:pt x="31406" y="573820"/>
                    <a:pt x="48658" y="571451"/>
                    <a:pt x="67795" y="571500"/>
                  </a:cubicBezTo>
                  <a:lnTo>
                    <a:pt x="137679" y="583333"/>
                  </a:lnTo>
                  <a:lnTo>
                    <a:pt x="110332" y="564821"/>
                  </a:lnTo>
                  <a:cubicBezTo>
                    <a:pt x="49714" y="516808"/>
                    <a:pt x="9460" y="462542"/>
                    <a:pt x="0" y="417111"/>
                  </a:cubicBezTo>
                  <a:lnTo>
                    <a:pt x="2188" y="399074"/>
                  </a:lnTo>
                  <a:lnTo>
                    <a:pt x="16715" y="388161"/>
                  </a:lnTo>
                  <a:cubicBezTo>
                    <a:pt x="31406" y="383320"/>
                    <a:pt x="48658" y="380951"/>
                    <a:pt x="67795" y="381000"/>
                  </a:cubicBezTo>
                  <a:lnTo>
                    <a:pt x="137679" y="392833"/>
                  </a:lnTo>
                  <a:lnTo>
                    <a:pt x="110332" y="374321"/>
                  </a:lnTo>
                  <a:cubicBezTo>
                    <a:pt x="49714" y="326308"/>
                    <a:pt x="9460" y="272042"/>
                    <a:pt x="0" y="226611"/>
                  </a:cubicBezTo>
                  <a:lnTo>
                    <a:pt x="2188" y="208574"/>
                  </a:lnTo>
                  <a:lnTo>
                    <a:pt x="16715" y="197661"/>
                  </a:lnTo>
                  <a:cubicBezTo>
                    <a:pt x="31406" y="192820"/>
                    <a:pt x="48658" y="190451"/>
                    <a:pt x="67795" y="190500"/>
                  </a:cubicBezTo>
                  <a:lnTo>
                    <a:pt x="137679" y="202333"/>
                  </a:lnTo>
                  <a:lnTo>
                    <a:pt x="110332" y="183821"/>
                  </a:lnTo>
                  <a:cubicBezTo>
                    <a:pt x="49714" y="135808"/>
                    <a:pt x="9460" y="81542"/>
                    <a:pt x="0" y="36111"/>
                  </a:cubicBezTo>
                  <a:lnTo>
                    <a:pt x="2188" y="18074"/>
                  </a:lnTo>
                  <a:lnTo>
                    <a:pt x="16715" y="7161"/>
                  </a:lnTo>
                  <a:cubicBezTo>
                    <a:pt x="31406" y="2320"/>
                    <a:pt x="48658" y="-49"/>
                    <a:pt x="67795" y="0"/>
                  </a:cubicBezTo>
                  <a:close/>
                </a:path>
              </a:pathLst>
            </a:custGeom>
            <a:solidFill>
              <a:srgbClr val="339933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451" name="フリーフォーム: 図形 450">
              <a:extLst>
                <a:ext uri="{FF2B5EF4-FFF2-40B4-BE49-F238E27FC236}">
                  <a16:creationId xmlns:a16="http://schemas.microsoft.com/office/drawing/2014/main" id="{07F570FB-45DD-4F1E-BEC2-D3C2E4A6AA49}"/>
                </a:ext>
              </a:extLst>
            </p:cNvPr>
            <p:cNvSpPr/>
            <p:nvPr/>
          </p:nvSpPr>
          <p:spPr>
            <a:xfrm rot="3099599">
              <a:off x="5275920" y="3642007"/>
              <a:ext cx="224605" cy="418164"/>
            </a:xfrm>
            <a:custGeom>
              <a:avLst/>
              <a:gdLst>
                <a:gd name="connsiteX0" fmla="*/ 846978 w 914772"/>
                <a:gd name="connsiteY0" fmla="*/ 0 h 1060165"/>
                <a:gd name="connsiteX1" fmla="*/ 898057 w 914772"/>
                <a:gd name="connsiteY1" fmla="*/ 7161 h 1060165"/>
                <a:gd name="connsiteX2" fmla="*/ 912584 w 914772"/>
                <a:gd name="connsiteY2" fmla="*/ 18074 h 1060165"/>
                <a:gd name="connsiteX3" fmla="*/ 914772 w 914772"/>
                <a:gd name="connsiteY3" fmla="*/ 36111 h 1060165"/>
                <a:gd name="connsiteX4" fmla="*/ 804440 w 914772"/>
                <a:gd name="connsiteY4" fmla="*/ 183821 h 1060165"/>
                <a:gd name="connsiteX5" fmla="*/ 777094 w 914772"/>
                <a:gd name="connsiteY5" fmla="*/ 202334 h 1060165"/>
                <a:gd name="connsiteX6" fmla="*/ 846978 w 914772"/>
                <a:gd name="connsiteY6" fmla="*/ 190500 h 1060165"/>
                <a:gd name="connsiteX7" fmla="*/ 898057 w 914772"/>
                <a:gd name="connsiteY7" fmla="*/ 197661 h 1060165"/>
                <a:gd name="connsiteX8" fmla="*/ 912584 w 914772"/>
                <a:gd name="connsiteY8" fmla="*/ 208574 h 1060165"/>
                <a:gd name="connsiteX9" fmla="*/ 914772 w 914772"/>
                <a:gd name="connsiteY9" fmla="*/ 226611 h 1060165"/>
                <a:gd name="connsiteX10" fmla="*/ 804440 w 914772"/>
                <a:gd name="connsiteY10" fmla="*/ 374321 h 1060165"/>
                <a:gd name="connsiteX11" fmla="*/ 777094 w 914772"/>
                <a:gd name="connsiteY11" fmla="*/ 392834 h 1060165"/>
                <a:gd name="connsiteX12" fmla="*/ 846978 w 914772"/>
                <a:gd name="connsiteY12" fmla="*/ 381000 h 1060165"/>
                <a:gd name="connsiteX13" fmla="*/ 898057 w 914772"/>
                <a:gd name="connsiteY13" fmla="*/ 388161 h 1060165"/>
                <a:gd name="connsiteX14" fmla="*/ 912584 w 914772"/>
                <a:gd name="connsiteY14" fmla="*/ 399074 h 1060165"/>
                <a:gd name="connsiteX15" fmla="*/ 914772 w 914772"/>
                <a:gd name="connsiteY15" fmla="*/ 417111 h 1060165"/>
                <a:gd name="connsiteX16" fmla="*/ 804440 w 914772"/>
                <a:gd name="connsiteY16" fmla="*/ 564821 h 1060165"/>
                <a:gd name="connsiteX17" fmla="*/ 777094 w 914772"/>
                <a:gd name="connsiteY17" fmla="*/ 583334 h 1060165"/>
                <a:gd name="connsiteX18" fmla="*/ 846978 w 914772"/>
                <a:gd name="connsiteY18" fmla="*/ 571500 h 1060165"/>
                <a:gd name="connsiteX19" fmla="*/ 898057 w 914772"/>
                <a:gd name="connsiteY19" fmla="*/ 578661 h 1060165"/>
                <a:gd name="connsiteX20" fmla="*/ 912584 w 914772"/>
                <a:gd name="connsiteY20" fmla="*/ 589574 h 1060165"/>
                <a:gd name="connsiteX21" fmla="*/ 914772 w 914772"/>
                <a:gd name="connsiteY21" fmla="*/ 607611 h 1060165"/>
                <a:gd name="connsiteX22" fmla="*/ 804440 w 914772"/>
                <a:gd name="connsiteY22" fmla="*/ 755321 h 1060165"/>
                <a:gd name="connsiteX23" fmla="*/ 767711 w 914772"/>
                <a:gd name="connsiteY23" fmla="*/ 780185 h 1060165"/>
                <a:gd name="connsiteX24" fmla="*/ 846978 w 914772"/>
                <a:gd name="connsiteY24" fmla="*/ 766763 h 1060165"/>
                <a:gd name="connsiteX25" fmla="*/ 898057 w 914772"/>
                <a:gd name="connsiteY25" fmla="*/ 773924 h 1060165"/>
                <a:gd name="connsiteX26" fmla="*/ 912584 w 914772"/>
                <a:gd name="connsiteY26" fmla="*/ 784837 h 1060165"/>
                <a:gd name="connsiteX27" fmla="*/ 914772 w 914772"/>
                <a:gd name="connsiteY27" fmla="*/ 802874 h 1060165"/>
                <a:gd name="connsiteX28" fmla="*/ 737421 w 914772"/>
                <a:gd name="connsiteY28" fmla="*/ 995953 h 1060165"/>
                <a:gd name="connsiteX29" fmla="*/ 481534 w 914772"/>
                <a:gd name="connsiteY29" fmla="*/ 1053004 h 1060165"/>
                <a:gd name="connsiteX30" fmla="*/ 467007 w 914772"/>
                <a:gd name="connsiteY30" fmla="*/ 1042091 h 1060165"/>
                <a:gd name="connsiteX31" fmla="*/ 464819 w 914772"/>
                <a:gd name="connsiteY31" fmla="*/ 1024054 h 1060165"/>
                <a:gd name="connsiteX32" fmla="*/ 575151 w 914772"/>
                <a:gd name="connsiteY32" fmla="*/ 876344 h 1060165"/>
                <a:gd name="connsiteX33" fmla="*/ 609534 w 914772"/>
                <a:gd name="connsiteY33" fmla="*/ 853068 h 1060165"/>
                <a:gd name="connsiteX34" fmla="*/ 594997 w 914772"/>
                <a:gd name="connsiteY34" fmla="*/ 857560 h 1060165"/>
                <a:gd name="connsiteX35" fmla="*/ 481534 w 914772"/>
                <a:gd name="connsiteY35" fmla="*/ 857741 h 1060165"/>
                <a:gd name="connsiteX36" fmla="*/ 467007 w 914772"/>
                <a:gd name="connsiteY36" fmla="*/ 846828 h 1060165"/>
                <a:gd name="connsiteX37" fmla="*/ 464819 w 914772"/>
                <a:gd name="connsiteY37" fmla="*/ 828791 h 1060165"/>
                <a:gd name="connsiteX38" fmla="*/ 575151 w 914772"/>
                <a:gd name="connsiteY38" fmla="*/ 681081 h 1060165"/>
                <a:gd name="connsiteX39" fmla="*/ 596589 w 914772"/>
                <a:gd name="connsiteY39" fmla="*/ 666568 h 1060165"/>
                <a:gd name="connsiteX40" fmla="*/ 594997 w 914772"/>
                <a:gd name="connsiteY40" fmla="*/ 667060 h 1060165"/>
                <a:gd name="connsiteX41" fmla="*/ 481534 w 914772"/>
                <a:gd name="connsiteY41" fmla="*/ 667241 h 1060165"/>
                <a:gd name="connsiteX42" fmla="*/ 467007 w 914772"/>
                <a:gd name="connsiteY42" fmla="*/ 656328 h 1060165"/>
                <a:gd name="connsiteX43" fmla="*/ 464819 w 914772"/>
                <a:gd name="connsiteY43" fmla="*/ 638291 h 1060165"/>
                <a:gd name="connsiteX44" fmla="*/ 575151 w 914772"/>
                <a:gd name="connsiteY44" fmla="*/ 490581 h 1060165"/>
                <a:gd name="connsiteX45" fmla="*/ 596589 w 914772"/>
                <a:gd name="connsiteY45" fmla="*/ 476068 h 1060165"/>
                <a:gd name="connsiteX46" fmla="*/ 594997 w 914772"/>
                <a:gd name="connsiteY46" fmla="*/ 476560 h 1060165"/>
                <a:gd name="connsiteX47" fmla="*/ 481534 w 914772"/>
                <a:gd name="connsiteY47" fmla="*/ 476741 h 1060165"/>
                <a:gd name="connsiteX48" fmla="*/ 467007 w 914772"/>
                <a:gd name="connsiteY48" fmla="*/ 465828 h 1060165"/>
                <a:gd name="connsiteX49" fmla="*/ 464819 w 914772"/>
                <a:gd name="connsiteY49" fmla="*/ 447791 h 1060165"/>
                <a:gd name="connsiteX50" fmla="*/ 575151 w 914772"/>
                <a:gd name="connsiteY50" fmla="*/ 300081 h 1060165"/>
                <a:gd name="connsiteX51" fmla="*/ 596589 w 914772"/>
                <a:gd name="connsiteY51" fmla="*/ 285568 h 1060165"/>
                <a:gd name="connsiteX52" fmla="*/ 594997 w 914772"/>
                <a:gd name="connsiteY52" fmla="*/ 286060 h 1060165"/>
                <a:gd name="connsiteX53" fmla="*/ 481534 w 914772"/>
                <a:gd name="connsiteY53" fmla="*/ 286241 h 1060165"/>
                <a:gd name="connsiteX54" fmla="*/ 467007 w 914772"/>
                <a:gd name="connsiteY54" fmla="*/ 275328 h 1060165"/>
                <a:gd name="connsiteX55" fmla="*/ 464819 w 914772"/>
                <a:gd name="connsiteY55" fmla="*/ 257291 h 1060165"/>
                <a:gd name="connsiteX56" fmla="*/ 642170 w 914772"/>
                <a:gd name="connsiteY56" fmla="*/ 64212 h 1060165"/>
                <a:gd name="connsiteX57" fmla="*/ 846978 w 914772"/>
                <a:gd name="connsiteY57" fmla="*/ 0 h 1060165"/>
                <a:gd name="connsiteX58" fmla="*/ 67795 w 914772"/>
                <a:gd name="connsiteY58" fmla="*/ 0 h 1060165"/>
                <a:gd name="connsiteX59" fmla="*/ 272602 w 914772"/>
                <a:gd name="connsiteY59" fmla="*/ 64212 h 1060165"/>
                <a:gd name="connsiteX60" fmla="*/ 449953 w 914772"/>
                <a:gd name="connsiteY60" fmla="*/ 257291 h 1060165"/>
                <a:gd name="connsiteX61" fmla="*/ 447765 w 914772"/>
                <a:gd name="connsiteY61" fmla="*/ 275328 h 1060165"/>
                <a:gd name="connsiteX62" fmla="*/ 433238 w 914772"/>
                <a:gd name="connsiteY62" fmla="*/ 286241 h 1060165"/>
                <a:gd name="connsiteX63" fmla="*/ 319775 w 914772"/>
                <a:gd name="connsiteY63" fmla="*/ 286060 h 1060165"/>
                <a:gd name="connsiteX64" fmla="*/ 318183 w 914772"/>
                <a:gd name="connsiteY64" fmla="*/ 285568 h 1060165"/>
                <a:gd name="connsiteX65" fmla="*/ 339621 w 914772"/>
                <a:gd name="connsiteY65" fmla="*/ 300081 h 1060165"/>
                <a:gd name="connsiteX66" fmla="*/ 449953 w 914772"/>
                <a:gd name="connsiteY66" fmla="*/ 447791 h 1060165"/>
                <a:gd name="connsiteX67" fmla="*/ 447765 w 914772"/>
                <a:gd name="connsiteY67" fmla="*/ 465828 h 1060165"/>
                <a:gd name="connsiteX68" fmla="*/ 433238 w 914772"/>
                <a:gd name="connsiteY68" fmla="*/ 476741 h 1060165"/>
                <a:gd name="connsiteX69" fmla="*/ 319775 w 914772"/>
                <a:gd name="connsiteY69" fmla="*/ 476560 h 1060165"/>
                <a:gd name="connsiteX70" fmla="*/ 318183 w 914772"/>
                <a:gd name="connsiteY70" fmla="*/ 476068 h 1060165"/>
                <a:gd name="connsiteX71" fmla="*/ 339621 w 914772"/>
                <a:gd name="connsiteY71" fmla="*/ 490581 h 1060165"/>
                <a:gd name="connsiteX72" fmla="*/ 449953 w 914772"/>
                <a:gd name="connsiteY72" fmla="*/ 638291 h 1060165"/>
                <a:gd name="connsiteX73" fmla="*/ 447765 w 914772"/>
                <a:gd name="connsiteY73" fmla="*/ 656328 h 1060165"/>
                <a:gd name="connsiteX74" fmla="*/ 433238 w 914772"/>
                <a:gd name="connsiteY74" fmla="*/ 667241 h 1060165"/>
                <a:gd name="connsiteX75" fmla="*/ 319775 w 914772"/>
                <a:gd name="connsiteY75" fmla="*/ 667060 h 1060165"/>
                <a:gd name="connsiteX76" fmla="*/ 318183 w 914772"/>
                <a:gd name="connsiteY76" fmla="*/ 666568 h 1060165"/>
                <a:gd name="connsiteX77" fmla="*/ 339621 w 914772"/>
                <a:gd name="connsiteY77" fmla="*/ 681081 h 1060165"/>
                <a:gd name="connsiteX78" fmla="*/ 449953 w 914772"/>
                <a:gd name="connsiteY78" fmla="*/ 828791 h 1060165"/>
                <a:gd name="connsiteX79" fmla="*/ 447765 w 914772"/>
                <a:gd name="connsiteY79" fmla="*/ 846828 h 1060165"/>
                <a:gd name="connsiteX80" fmla="*/ 433238 w 914772"/>
                <a:gd name="connsiteY80" fmla="*/ 857741 h 1060165"/>
                <a:gd name="connsiteX81" fmla="*/ 319775 w 914772"/>
                <a:gd name="connsiteY81" fmla="*/ 857560 h 1060165"/>
                <a:gd name="connsiteX82" fmla="*/ 305238 w 914772"/>
                <a:gd name="connsiteY82" fmla="*/ 853068 h 1060165"/>
                <a:gd name="connsiteX83" fmla="*/ 339621 w 914772"/>
                <a:gd name="connsiteY83" fmla="*/ 876344 h 1060165"/>
                <a:gd name="connsiteX84" fmla="*/ 449953 w 914772"/>
                <a:gd name="connsiteY84" fmla="*/ 1024054 h 1060165"/>
                <a:gd name="connsiteX85" fmla="*/ 447765 w 914772"/>
                <a:gd name="connsiteY85" fmla="*/ 1042091 h 1060165"/>
                <a:gd name="connsiteX86" fmla="*/ 433238 w 914772"/>
                <a:gd name="connsiteY86" fmla="*/ 1053004 h 1060165"/>
                <a:gd name="connsiteX87" fmla="*/ 177351 w 914772"/>
                <a:gd name="connsiteY87" fmla="*/ 995953 h 1060165"/>
                <a:gd name="connsiteX88" fmla="*/ 0 w 914772"/>
                <a:gd name="connsiteY88" fmla="*/ 802874 h 1060165"/>
                <a:gd name="connsiteX89" fmla="*/ 2188 w 914772"/>
                <a:gd name="connsiteY89" fmla="*/ 784837 h 1060165"/>
                <a:gd name="connsiteX90" fmla="*/ 16715 w 914772"/>
                <a:gd name="connsiteY90" fmla="*/ 773924 h 1060165"/>
                <a:gd name="connsiteX91" fmla="*/ 67795 w 914772"/>
                <a:gd name="connsiteY91" fmla="*/ 766763 h 1060165"/>
                <a:gd name="connsiteX92" fmla="*/ 147061 w 914772"/>
                <a:gd name="connsiteY92" fmla="*/ 780185 h 1060165"/>
                <a:gd name="connsiteX93" fmla="*/ 110332 w 914772"/>
                <a:gd name="connsiteY93" fmla="*/ 755321 h 1060165"/>
                <a:gd name="connsiteX94" fmla="*/ 0 w 914772"/>
                <a:gd name="connsiteY94" fmla="*/ 607611 h 1060165"/>
                <a:gd name="connsiteX95" fmla="*/ 2188 w 914772"/>
                <a:gd name="connsiteY95" fmla="*/ 589574 h 1060165"/>
                <a:gd name="connsiteX96" fmla="*/ 16715 w 914772"/>
                <a:gd name="connsiteY96" fmla="*/ 578661 h 1060165"/>
                <a:gd name="connsiteX97" fmla="*/ 67795 w 914772"/>
                <a:gd name="connsiteY97" fmla="*/ 571500 h 1060165"/>
                <a:gd name="connsiteX98" fmla="*/ 137679 w 914772"/>
                <a:gd name="connsiteY98" fmla="*/ 583333 h 1060165"/>
                <a:gd name="connsiteX99" fmla="*/ 110332 w 914772"/>
                <a:gd name="connsiteY99" fmla="*/ 564821 h 1060165"/>
                <a:gd name="connsiteX100" fmla="*/ 0 w 914772"/>
                <a:gd name="connsiteY100" fmla="*/ 417111 h 1060165"/>
                <a:gd name="connsiteX101" fmla="*/ 2188 w 914772"/>
                <a:gd name="connsiteY101" fmla="*/ 399074 h 1060165"/>
                <a:gd name="connsiteX102" fmla="*/ 16715 w 914772"/>
                <a:gd name="connsiteY102" fmla="*/ 388161 h 1060165"/>
                <a:gd name="connsiteX103" fmla="*/ 67795 w 914772"/>
                <a:gd name="connsiteY103" fmla="*/ 381000 h 1060165"/>
                <a:gd name="connsiteX104" fmla="*/ 137679 w 914772"/>
                <a:gd name="connsiteY104" fmla="*/ 392833 h 1060165"/>
                <a:gd name="connsiteX105" fmla="*/ 110332 w 914772"/>
                <a:gd name="connsiteY105" fmla="*/ 374321 h 1060165"/>
                <a:gd name="connsiteX106" fmla="*/ 0 w 914772"/>
                <a:gd name="connsiteY106" fmla="*/ 226611 h 1060165"/>
                <a:gd name="connsiteX107" fmla="*/ 2188 w 914772"/>
                <a:gd name="connsiteY107" fmla="*/ 208574 h 1060165"/>
                <a:gd name="connsiteX108" fmla="*/ 16715 w 914772"/>
                <a:gd name="connsiteY108" fmla="*/ 197661 h 1060165"/>
                <a:gd name="connsiteX109" fmla="*/ 67795 w 914772"/>
                <a:gd name="connsiteY109" fmla="*/ 190500 h 1060165"/>
                <a:gd name="connsiteX110" fmla="*/ 137679 w 914772"/>
                <a:gd name="connsiteY110" fmla="*/ 202333 h 1060165"/>
                <a:gd name="connsiteX111" fmla="*/ 110332 w 914772"/>
                <a:gd name="connsiteY111" fmla="*/ 183821 h 1060165"/>
                <a:gd name="connsiteX112" fmla="*/ 0 w 914772"/>
                <a:gd name="connsiteY112" fmla="*/ 36111 h 1060165"/>
                <a:gd name="connsiteX113" fmla="*/ 2188 w 914772"/>
                <a:gd name="connsiteY113" fmla="*/ 18074 h 1060165"/>
                <a:gd name="connsiteX114" fmla="*/ 16715 w 914772"/>
                <a:gd name="connsiteY114" fmla="*/ 7161 h 1060165"/>
                <a:gd name="connsiteX115" fmla="*/ 67795 w 914772"/>
                <a:gd name="connsiteY115" fmla="*/ 0 h 106016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  <a:cxn ang="0">
                  <a:pos x="connsiteX55" y="connsiteY55"/>
                </a:cxn>
                <a:cxn ang="0">
                  <a:pos x="connsiteX56" y="connsiteY56"/>
                </a:cxn>
                <a:cxn ang="0">
                  <a:pos x="connsiteX57" y="connsiteY57"/>
                </a:cxn>
                <a:cxn ang="0">
                  <a:pos x="connsiteX58" y="connsiteY58"/>
                </a:cxn>
                <a:cxn ang="0">
                  <a:pos x="connsiteX59" y="connsiteY59"/>
                </a:cxn>
                <a:cxn ang="0">
                  <a:pos x="connsiteX60" y="connsiteY60"/>
                </a:cxn>
                <a:cxn ang="0">
                  <a:pos x="connsiteX61" y="connsiteY61"/>
                </a:cxn>
                <a:cxn ang="0">
                  <a:pos x="connsiteX62" y="connsiteY62"/>
                </a:cxn>
                <a:cxn ang="0">
                  <a:pos x="connsiteX63" y="connsiteY63"/>
                </a:cxn>
                <a:cxn ang="0">
                  <a:pos x="connsiteX64" y="connsiteY64"/>
                </a:cxn>
                <a:cxn ang="0">
                  <a:pos x="connsiteX65" y="connsiteY65"/>
                </a:cxn>
                <a:cxn ang="0">
                  <a:pos x="connsiteX66" y="connsiteY66"/>
                </a:cxn>
                <a:cxn ang="0">
                  <a:pos x="connsiteX67" y="connsiteY67"/>
                </a:cxn>
                <a:cxn ang="0">
                  <a:pos x="connsiteX68" y="connsiteY68"/>
                </a:cxn>
                <a:cxn ang="0">
                  <a:pos x="connsiteX69" y="connsiteY69"/>
                </a:cxn>
                <a:cxn ang="0">
                  <a:pos x="connsiteX70" y="connsiteY70"/>
                </a:cxn>
                <a:cxn ang="0">
                  <a:pos x="connsiteX71" y="connsiteY71"/>
                </a:cxn>
                <a:cxn ang="0">
                  <a:pos x="connsiteX72" y="connsiteY72"/>
                </a:cxn>
                <a:cxn ang="0">
                  <a:pos x="connsiteX73" y="connsiteY73"/>
                </a:cxn>
                <a:cxn ang="0">
                  <a:pos x="connsiteX74" y="connsiteY74"/>
                </a:cxn>
                <a:cxn ang="0">
                  <a:pos x="connsiteX75" y="connsiteY75"/>
                </a:cxn>
                <a:cxn ang="0">
                  <a:pos x="connsiteX76" y="connsiteY76"/>
                </a:cxn>
                <a:cxn ang="0">
                  <a:pos x="connsiteX77" y="connsiteY77"/>
                </a:cxn>
                <a:cxn ang="0">
                  <a:pos x="connsiteX78" y="connsiteY78"/>
                </a:cxn>
                <a:cxn ang="0">
                  <a:pos x="connsiteX79" y="connsiteY79"/>
                </a:cxn>
                <a:cxn ang="0">
                  <a:pos x="connsiteX80" y="connsiteY80"/>
                </a:cxn>
                <a:cxn ang="0">
                  <a:pos x="connsiteX81" y="connsiteY81"/>
                </a:cxn>
                <a:cxn ang="0">
                  <a:pos x="connsiteX82" y="connsiteY82"/>
                </a:cxn>
                <a:cxn ang="0">
                  <a:pos x="connsiteX83" y="connsiteY83"/>
                </a:cxn>
                <a:cxn ang="0">
                  <a:pos x="connsiteX84" y="connsiteY84"/>
                </a:cxn>
                <a:cxn ang="0">
                  <a:pos x="connsiteX85" y="connsiteY85"/>
                </a:cxn>
                <a:cxn ang="0">
                  <a:pos x="connsiteX86" y="connsiteY86"/>
                </a:cxn>
                <a:cxn ang="0">
                  <a:pos x="connsiteX87" y="connsiteY87"/>
                </a:cxn>
                <a:cxn ang="0">
                  <a:pos x="connsiteX88" y="connsiteY88"/>
                </a:cxn>
                <a:cxn ang="0">
                  <a:pos x="connsiteX89" y="connsiteY89"/>
                </a:cxn>
                <a:cxn ang="0">
                  <a:pos x="connsiteX90" y="connsiteY90"/>
                </a:cxn>
                <a:cxn ang="0">
                  <a:pos x="connsiteX91" y="connsiteY91"/>
                </a:cxn>
                <a:cxn ang="0">
                  <a:pos x="connsiteX92" y="connsiteY92"/>
                </a:cxn>
                <a:cxn ang="0">
                  <a:pos x="connsiteX93" y="connsiteY93"/>
                </a:cxn>
                <a:cxn ang="0">
                  <a:pos x="connsiteX94" y="connsiteY94"/>
                </a:cxn>
                <a:cxn ang="0">
                  <a:pos x="connsiteX95" y="connsiteY95"/>
                </a:cxn>
                <a:cxn ang="0">
                  <a:pos x="connsiteX96" y="connsiteY96"/>
                </a:cxn>
                <a:cxn ang="0">
                  <a:pos x="connsiteX97" y="connsiteY97"/>
                </a:cxn>
                <a:cxn ang="0">
                  <a:pos x="connsiteX98" y="connsiteY98"/>
                </a:cxn>
                <a:cxn ang="0">
                  <a:pos x="connsiteX99" y="connsiteY99"/>
                </a:cxn>
                <a:cxn ang="0">
                  <a:pos x="connsiteX100" y="connsiteY100"/>
                </a:cxn>
                <a:cxn ang="0">
                  <a:pos x="connsiteX101" y="connsiteY101"/>
                </a:cxn>
                <a:cxn ang="0">
                  <a:pos x="connsiteX102" y="connsiteY102"/>
                </a:cxn>
                <a:cxn ang="0">
                  <a:pos x="connsiteX103" y="connsiteY103"/>
                </a:cxn>
                <a:cxn ang="0">
                  <a:pos x="connsiteX104" y="connsiteY104"/>
                </a:cxn>
                <a:cxn ang="0">
                  <a:pos x="connsiteX105" y="connsiteY105"/>
                </a:cxn>
                <a:cxn ang="0">
                  <a:pos x="connsiteX106" y="connsiteY106"/>
                </a:cxn>
                <a:cxn ang="0">
                  <a:pos x="connsiteX107" y="connsiteY107"/>
                </a:cxn>
                <a:cxn ang="0">
                  <a:pos x="connsiteX108" y="connsiteY108"/>
                </a:cxn>
                <a:cxn ang="0">
                  <a:pos x="connsiteX109" y="connsiteY109"/>
                </a:cxn>
                <a:cxn ang="0">
                  <a:pos x="connsiteX110" y="connsiteY110"/>
                </a:cxn>
                <a:cxn ang="0">
                  <a:pos x="connsiteX111" y="connsiteY111"/>
                </a:cxn>
                <a:cxn ang="0">
                  <a:pos x="connsiteX112" y="connsiteY112"/>
                </a:cxn>
                <a:cxn ang="0">
                  <a:pos x="connsiteX113" y="connsiteY113"/>
                </a:cxn>
                <a:cxn ang="0">
                  <a:pos x="connsiteX114" y="connsiteY114"/>
                </a:cxn>
                <a:cxn ang="0">
                  <a:pos x="connsiteX115" y="connsiteY115"/>
                </a:cxn>
              </a:cxnLst>
              <a:rect l="l" t="t" r="r" b="b"/>
              <a:pathLst>
                <a:path w="914772" h="1060165">
                  <a:moveTo>
                    <a:pt x="846978" y="0"/>
                  </a:moveTo>
                  <a:cubicBezTo>
                    <a:pt x="866114" y="-49"/>
                    <a:pt x="883366" y="2320"/>
                    <a:pt x="898057" y="7161"/>
                  </a:cubicBezTo>
                  <a:lnTo>
                    <a:pt x="912584" y="18074"/>
                  </a:lnTo>
                  <a:lnTo>
                    <a:pt x="914772" y="36111"/>
                  </a:lnTo>
                  <a:cubicBezTo>
                    <a:pt x="905312" y="81542"/>
                    <a:pt x="865058" y="135808"/>
                    <a:pt x="804440" y="183821"/>
                  </a:cubicBezTo>
                  <a:lnTo>
                    <a:pt x="777094" y="202334"/>
                  </a:lnTo>
                  <a:lnTo>
                    <a:pt x="846978" y="190500"/>
                  </a:lnTo>
                  <a:cubicBezTo>
                    <a:pt x="866114" y="190451"/>
                    <a:pt x="883366" y="192820"/>
                    <a:pt x="898057" y="197661"/>
                  </a:cubicBezTo>
                  <a:lnTo>
                    <a:pt x="912584" y="208574"/>
                  </a:lnTo>
                  <a:lnTo>
                    <a:pt x="914772" y="226611"/>
                  </a:lnTo>
                  <a:cubicBezTo>
                    <a:pt x="905312" y="272042"/>
                    <a:pt x="865058" y="326308"/>
                    <a:pt x="804440" y="374321"/>
                  </a:cubicBezTo>
                  <a:lnTo>
                    <a:pt x="777094" y="392834"/>
                  </a:lnTo>
                  <a:lnTo>
                    <a:pt x="846978" y="381000"/>
                  </a:lnTo>
                  <a:cubicBezTo>
                    <a:pt x="866114" y="380951"/>
                    <a:pt x="883366" y="383320"/>
                    <a:pt x="898057" y="388161"/>
                  </a:cubicBezTo>
                  <a:lnTo>
                    <a:pt x="912584" y="399074"/>
                  </a:lnTo>
                  <a:lnTo>
                    <a:pt x="914772" y="417111"/>
                  </a:lnTo>
                  <a:cubicBezTo>
                    <a:pt x="905312" y="462542"/>
                    <a:pt x="865058" y="516808"/>
                    <a:pt x="804440" y="564821"/>
                  </a:cubicBezTo>
                  <a:lnTo>
                    <a:pt x="777094" y="583334"/>
                  </a:lnTo>
                  <a:lnTo>
                    <a:pt x="846978" y="571500"/>
                  </a:lnTo>
                  <a:cubicBezTo>
                    <a:pt x="866114" y="571451"/>
                    <a:pt x="883366" y="573820"/>
                    <a:pt x="898057" y="578661"/>
                  </a:cubicBezTo>
                  <a:lnTo>
                    <a:pt x="912584" y="589574"/>
                  </a:lnTo>
                  <a:lnTo>
                    <a:pt x="914772" y="607611"/>
                  </a:lnTo>
                  <a:cubicBezTo>
                    <a:pt x="905312" y="653042"/>
                    <a:pt x="865058" y="707308"/>
                    <a:pt x="804440" y="755321"/>
                  </a:cubicBezTo>
                  <a:lnTo>
                    <a:pt x="767711" y="780185"/>
                  </a:lnTo>
                  <a:lnTo>
                    <a:pt x="846978" y="766763"/>
                  </a:lnTo>
                  <a:cubicBezTo>
                    <a:pt x="866114" y="766714"/>
                    <a:pt x="883366" y="769083"/>
                    <a:pt x="898057" y="773924"/>
                  </a:cubicBezTo>
                  <a:lnTo>
                    <a:pt x="912584" y="784837"/>
                  </a:lnTo>
                  <a:lnTo>
                    <a:pt x="914772" y="802874"/>
                  </a:lnTo>
                  <a:cubicBezTo>
                    <a:pt x="902159" y="863448"/>
                    <a:pt x="834800" y="939731"/>
                    <a:pt x="737421" y="995953"/>
                  </a:cubicBezTo>
                  <a:cubicBezTo>
                    <a:pt x="640042" y="1052175"/>
                    <a:pt x="540299" y="1072368"/>
                    <a:pt x="481534" y="1053004"/>
                  </a:cubicBezTo>
                  <a:lnTo>
                    <a:pt x="467007" y="1042091"/>
                  </a:lnTo>
                  <a:lnTo>
                    <a:pt x="464819" y="1024054"/>
                  </a:lnTo>
                  <a:cubicBezTo>
                    <a:pt x="474279" y="978624"/>
                    <a:pt x="514533" y="924357"/>
                    <a:pt x="575151" y="876344"/>
                  </a:cubicBezTo>
                  <a:lnTo>
                    <a:pt x="609534" y="853068"/>
                  </a:lnTo>
                  <a:lnTo>
                    <a:pt x="594997" y="857560"/>
                  </a:lnTo>
                  <a:cubicBezTo>
                    <a:pt x="550544" y="867216"/>
                    <a:pt x="510917" y="867423"/>
                    <a:pt x="481534" y="857741"/>
                  </a:cubicBezTo>
                  <a:lnTo>
                    <a:pt x="467007" y="846828"/>
                  </a:lnTo>
                  <a:lnTo>
                    <a:pt x="464819" y="828791"/>
                  </a:lnTo>
                  <a:cubicBezTo>
                    <a:pt x="474279" y="783361"/>
                    <a:pt x="514533" y="729094"/>
                    <a:pt x="575151" y="681081"/>
                  </a:cubicBezTo>
                  <a:lnTo>
                    <a:pt x="596589" y="666568"/>
                  </a:lnTo>
                  <a:lnTo>
                    <a:pt x="594997" y="667060"/>
                  </a:lnTo>
                  <a:cubicBezTo>
                    <a:pt x="550544" y="676716"/>
                    <a:pt x="510917" y="676923"/>
                    <a:pt x="481534" y="667241"/>
                  </a:cubicBezTo>
                  <a:lnTo>
                    <a:pt x="467007" y="656328"/>
                  </a:lnTo>
                  <a:lnTo>
                    <a:pt x="464819" y="638291"/>
                  </a:lnTo>
                  <a:cubicBezTo>
                    <a:pt x="474279" y="592861"/>
                    <a:pt x="514533" y="538594"/>
                    <a:pt x="575151" y="490581"/>
                  </a:cubicBezTo>
                  <a:lnTo>
                    <a:pt x="596589" y="476068"/>
                  </a:lnTo>
                  <a:lnTo>
                    <a:pt x="594997" y="476560"/>
                  </a:lnTo>
                  <a:cubicBezTo>
                    <a:pt x="550544" y="486216"/>
                    <a:pt x="510917" y="486423"/>
                    <a:pt x="481534" y="476741"/>
                  </a:cubicBezTo>
                  <a:lnTo>
                    <a:pt x="467007" y="465828"/>
                  </a:lnTo>
                  <a:lnTo>
                    <a:pt x="464819" y="447791"/>
                  </a:lnTo>
                  <a:cubicBezTo>
                    <a:pt x="474279" y="402361"/>
                    <a:pt x="514533" y="348094"/>
                    <a:pt x="575151" y="300081"/>
                  </a:cubicBezTo>
                  <a:lnTo>
                    <a:pt x="596589" y="285568"/>
                  </a:lnTo>
                  <a:lnTo>
                    <a:pt x="594997" y="286060"/>
                  </a:lnTo>
                  <a:cubicBezTo>
                    <a:pt x="550544" y="295716"/>
                    <a:pt x="510917" y="295923"/>
                    <a:pt x="481534" y="286241"/>
                  </a:cubicBezTo>
                  <a:lnTo>
                    <a:pt x="467007" y="275328"/>
                  </a:lnTo>
                  <a:lnTo>
                    <a:pt x="464819" y="257291"/>
                  </a:lnTo>
                  <a:cubicBezTo>
                    <a:pt x="477432" y="196717"/>
                    <a:pt x="544791" y="120434"/>
                    <a:pt x="642170" y="64212"/>
                  </a:cubicBezTo>
                  <a:cubicBezTo>
                    <a:pt x="715205" y="22045"/>
                    <a:pt x="789569" y="145"/>
                    <a:pt x="846978" y="0"/>
                  </a:cubicBezTo>
                  <a:close/>
                  <a:moveTo>
                    <a:pt x="67795" y="0"/>
                  </a:moveTo>
                  <a:cubicBezTo>
                    <a:pt x="125203" y="145"/>
                    <a:pt x="199567" y="22045"/>
                    <a:pt x="272602" y="64212"/>
                  </a:cubicBezTo>
                  <a:cubicBezTo>
                    <a:pt x="369981" y="120434"/>
                    <a:pt x="437340" y="196717"/>
                    <a:pt x="449953" y="257291"/>
                  </a:cubicBezTo>
                  <a:lnTo>
                    <a:pt x="447765" y="275328"/>
                  </a:lnTo>
                  <a:lnTo>
                    <a:pt x="433238" y="286241"/>
                  </a:lnTo>
                  <a:cubicBezTo>
                    <a:pt x="403856" y="295923"/>
                    <a:pt x="364229" y="295716"/>
                    <a:pt x="319775" y="286060"/>
                  </a:cubicBezTo>
                  <a:lnTo>
                    <a:pt x="318183" y="285568"/>
                  </a:lnTo>
                  <a:lnTo>
                    <a:pt x="339621" y="300081"/>
                  </a:lnTo>
                  <a:cubicBezTo>
                    <a:pt x="400239" y="348094"/>
                    <a:pt x="440493" y="402361"/>
                    <a:pt x="449953" y="447791"/>
                  </a:cubicBezTo>
                  <a:lnTo>
                    <a:pt x="447765" y="465828"/>
                  </a:lnTo>
                  <a:lnTo>
                    <a:pt x="433238" y="476741"/>
                  </a:lnTo>
                  <a:cubicBezTo>
                    <a:pt x="403856" y="486423"/>
                    <a:pt x="364229" y="486216"/>
                    <a:pt x="319775" y="476560"/>
                  </a:cubicBezTo>
                  <a:lnTo>
                    <a:pt x="318183" y="476068"/>
                  </a:lnTo>
                  <a:lnTo>
                    <a:pt x="339621" y="490581"/>
                  </a:lnTo>
                  <a:cubicBezTo>
                    <a:pt x="400239" y="538594"/>
                    <a:pt x="440493" y="592861"/>
                    <a:pt x="449953" y="638291"/>
                  </a:cubicBezTo>
                  <a:lnTo>
                    <a:pt x="447765" y="656328"/>
                  </a:lnTo>
                  <a:lnTo>
                    <a:pt x="433238" y="667241"/>
                  </a:lnTo>
                  <a:cubicBezTo>
                    <a:pt x="403856" y="676923"/>
                    <a:pt x="364229" y="676716"/>
                    <a:pt x="319775" y="667060"/>
                  </a:cubicBezTo>
                  <a:lnTo>
                    <a:pt x="318183" y="666568"/>
                  </a:lnTo>
                  <a:lnTo>
                    <a:pt x="339621" y="681081"/>
                  </a:lnTo>
                  <a:cubicBezTo>
                    <a:pt x="400239" y="729094"/>
                    <a:pt x="440493" y="783361"/>
                    <a:pt x="449953" y="828791"/>
                  </a:cubicBezTo>
                  <a:lnTo>
                    <a:pt x="447765" y="846828"/>
                  </a:lnTo>
                  <a:lnTo>
                    <a:pt x="433238" y="857741"/>
                  </a:lnTo>
                  <a:cubicBezTo>
                    <a:pt x="403856" y="867423"/>
                    <a:pt x="364229" y="867216"/>
                    <a:pt x="319775" y="857560"/>
                  </a:cubicBezTo>
                  <a:lnTo>
                    <a:pt x="305238" y="853068"/>
                  </a:lnTo>
                  <a:lnTo>
                    <a:pt x="339621" y="876344"/>
                  </a:lnTo>
                  <a:cubicBezTo>
                    <a:pt x="400239" y="924357"/>
                    <a:pt x="440493" y="978624"/>
                    <a:pt x="449953" y="1024054"/>
                  </a:cubicBezTo>
                  <a:lnTo>
                    <a:pt x="447765" y="1042091"/>
                  </a:lnTo>
                  <a:lnTo>
                    <a:pt x="433238" y="1053004"/>
                  </a:lnTo>
                  <a:cubicBezTo>
                    <a:pt x="374473" y="1072368"/>
                    <a:pt x="274730" y="1052175"/>
                    <a:pt x="177351" y="995953"/>
                  </a:cubicBezTo>
                  <a:cubicBezTo>
                    <a:pt x="79972" y="939731"/>
                    <a:pt x="12613" y="863448"/>
                    <a:pt x="0" y="802874"/>
                  </a:cubicBezTo>
                  <a:lnTo>
                    <a:pt x="2188" y="784837"/>
                  </a:lnTo>
                  <a:lnTo>
                    <a:pt x="16715" y="773924"/>
                  </a:lnTo>
                  <a:cubicBezTo>
                    <a:pt x="31406" y="769083"/>
                    <a:pt x="48658" y="766714"/>
                    <a:pt x="67795" y="766763"/>
                  </a:cubicBezTo>
                  <a:lnTo>
                    <a:pt x="147061" y="780185"/>
                  </a:lnTo>
                  <a:lnTo>
                    <a:pt x="110332" y="755321"/>
                  </a:lnTo>
                  <a:cubicBezTo>
                    <a:pt x="49714" y="707308"/>
                    <a:pt x="9460" y="653042"/>
                    <a:pt x="0" y="607611"/>
                  </a:cubicBezTo>
                  <a:lnTo>
                    <a:pt x="2188" y="589574"/>
                  </a:lnTo>
                  <a:lnTo>
                    <a:pt x="16715" y="578661"/>
                  </a:lnTo>
                  <a:cubicBezTo>
                    <a:pt x="31406" y="573820"/>
                    <a:pt x="48658" y="571451"/>
                    <a:pt x="67795" y="571500"/>
                  </a:cubicBezTo>
                  <a:lnTo>
                    <a:pt x="137679" y="583333"/>
                  </a:lnTo>
                  <a:lnTo>
                    <a:pt x="110332" y="564821"/>
                  </a:lnTo>
                  <a:cubicBezTo>
                    <a:pt x="49714" y="516808"/>
                    <a:pt x="9460" y="462542"/>
                    <a:pt x="0" y="417111"/>
                  </a:cubicBezTo>
                  <a:lnTo>
                    <a:pt x="2188" y="399074"/>
                  </a:lnTo>
                  <a:lnTo>
                    <a:pt x="16715" y="388161"/>
                  </a:lnTo>
                  <a:cubicBezTo>
                    <a:pt x="31406" y="383320"/>
                    <a:pt x="48658" y="380951"/>
                    <a:pt x="67795" y="381000"/>
                  </a:cubicBezTo>
                  <a:lnTo>
                    <a:pt x="137679" y="392833"/>
                  </a:lnTo>
                  <a:lnTo>
                    <a:pt x="110332" y="374321"/>
                  </a:lnTo>
                  <a:cubicBezTo>
                    <a:pt x="49714" y="326308"/>
                    <a:pt x="9460" y="272042"/>
                    <a:pt x="0" y="226611"/>
                  </a:cubicBezTo>
                  <a:lnTo>
                    <a:pt x="2188" y="208574"/>
                  </a:lnTo>
                  <a:lnTo>
                    <a:pt x="16715" y="197661"/>
                  </a:lnTo>
                  <a:cubicBezTo>
                    <a:pt x="31406" y="192820"/>
                    <a:pt x="48658" y="190451"/>
                    <a:pt x="67795" y="190500"/>
                  </a:cubicBezTo>
                  <a:lnTo>
                    <a:pt x="137679" y="202333"/>
                  </a:lnTo>
                  <a:lnTo>
                    <a:pt x="110332" y="183821"/>
                  </a:lnTo>
                  <a:cubicBezTo>
                    <a:pt x="49714" y="135808"/>
                    <a:pt x="9460" y="81542"/>
                    <a:pt x="0" y="36111"/>
                  </a:cubicBezTo>
                  <a:lnTo>
                    <a:pt x="2188" y="18074"/>
                  </a:lnTo>
                  <a:lnTo>
                    <a:pt x="16715" y="7161"/>
                  </a:lnTo>
                  <a:cubicBezTo>
                    <a:pt x="31406" y="2320"/>
                    <a:pt x="48658" y="-49"/>
                    <a:pt x="67795" y="0"/>
                  </a:cubicBezTo>
                  <a:close/>
                </a:path>
              </a:pathLst>
            </a:custGeom>
            <a:solidFill>
              <a:srgbClr val="339933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452" name="フリーフォーム: 図形 451">
              <a:extLst>
                <a:ext uri="{FF2B5EF4-FFF2-40B4-BE49-F238E27FC236}">
                  <a16:creationId xmlns:a16="http://schemas.microsoft.com/office/drawing/2014/main" id="{42066AE2-C8FB-44E5-A529-2AC8F5F15BD6}"/>
                </a:ext>
              </a:extLst>
            </p:cNvPr>
            <p:cNvSpPr/>
            <p:nvPr/>
          </p:nvSpPr>
          <p:spPr>
            <a:xfrm rot="3099599">
              <a:off x="4937781" y="3132420"/>
              <a:ext cx="224605" cy="418164"/>
            </a:xfrm>
            <a:custGeom>
              <a:avLst/>
              <a:gdLst>
                <a:gd name="connsiteX0" fmla="*/ 846978 w 914772"/>
                <a:gd name="connsiteY0" fmla="*/ 0 h 1060165"/>
                <a:gd name="connsiteX1" fmla="*/ 898057 w 914772"/>
                <a:gd name="connsiteY1" fmla="*/ 7161 h 1060165"/>
                <a:gd name="connsiteX2" fmla="*/ 912584 w 914772"/>
                <a:gd name="connsiteY2" fmla="*/ 18074 h 1060165"/>
                <a:gd name="connsiteX3" fmla="*/ 914772 w 914772"/>
                <a:gd name="connsiteY3" fmla="*/ 36111 h 1060165"/>
                <a:gd name="connsiteX4" fmla="*/ 804440 w 914772"/>
                <a:gd name="connsiteY4" fmla="*/ 183821 h 1060165"/>
                <a:gd name="connsiteX5" fmla="*/ 777094 w 914772"/>
                <a:gd name="connsiteY5" fmla="*/ 202334 h 1060165"/>
                <a:gd name="connsiteX6" fmla="*/ 846978 w 914772"/>
                <a:gd name="connsiteY6" fmla="*/ 190500 h 1060165"/>
                <a:gd name="connsiteX7" fmla="*/ 898057 w 914772"/>
                <a:gd name="connsiteY7" fmla="*/ 197661 h 1060165"/>
                <a:gd name="connsiteX8" fmla="*/ 912584 w 914772"/>
                <a:gd name="connsiteY8" fmla="*/ 208574 h 1060165"/>
                <a:gd name="connsiteX9" fmla="*/ 914772 w 914772"/>
                <a:gd name="connsiteY9" fmla="*/ 226611 h 1060165"/>
                <a:gd name="connsiteX10" fmla="*/ 804440 w 914772"/>
                <a:gd name="connsiteY10" fmla="*/ 374321 h 1060165"/>
                <a:gd name="connsiteX11" fmla="*/ 777094 w 914772"/>
                <a:gd name="connsiteY11" fmla="*/ 392834 h 1060165"/>
                <a:gd name="connsiteX12" fmla="*/ 846978 w 914772"/>
                <a:gd name="connsiteY12" fmla="*/ 381000 h 1060165"/>
                <a:gd name="connsiteX13" fmla="*/ 898057 w 914772"/>
                <a:gd name="connsiteY13" fmla="*/ 388161 h 1060165"/>
                <a:gd name="connsiteX14" fmla="*/ 912584 w 914772"/>
                <a:gd name="connsiteY14" fmla="*/ 399074 h 1060165"/>
                <a:gd name="connsiteX15" fmla="*/ 914772 w 914772"/>
                <a:gd name="connsiteY15" fmla="*/ 417111 h 1060165"/>
                <a:gd name="connsiteX16" fmla="*/ 804440 w 914772"/>
                <a:gd name="connsiteY16" fmla="*/ 564821 h 1060165"/>
                <a:gd name="connsiteX17" fmla="*/ 777094 w 914772"/>
                <a:gd name="connsiteY17" fmla="*/ 583334 h 1060165"/>
                <a:gd name="connsiteX18" fmla="*/ 846978 w 914772"/>
                <a:gd name="connsiteY18" fmla="*/ 571500 h 1060165"/>
                <a:gd name="connsiteX19" fmla="*/ 898057 w 914772"/>
                <a:gd name="connsiteY19" fmla="*/ 578661 h 1060165"/>
                <a:gd name="connsiteX20" fmla="*/ 912584 w 914772"/>
                <a:gd name="connsiteY20" fmla="*/ 589574 h 1060165"/>
                <a:gd name="connsiteX21" fmla="*/ 914772 w 914772"/>
                <a:gd name="connsiteY21" fmla="*/ 607611 h 1060165"/>
                <a:gd name="connsiteX22" fmla="*/ 804440 w 914772"/>
                <a:gd name="connsiteY22" fmla="*/ 755321 h 1060165"/>
                <a:gd name="connsiteX23" fmla="*/ 767711 w 914772"/>
                <a:gd name="connsiteY23" fmla="*/ 780185 h 1060165"/>
                <a:gd name="connsiteX24" fmla="*/ 846978 w 914772"/>
                <a:gd name="connsiteY24" fmla="*/ 766763 h 1060165"/>
                <a:gd name="connsiteX25" fmla="*/ 898057 w 914772"/>
                <a:gd name="connsiteY25" fmla="*/ 773924 h 1060165"/>
                <a:gd name="connsiteX26" fmla="*/ 912584 w 914772"/>
                <a:gd name="connsiteY26" fmla="*/ 784837 h 1060165"/>
                <a:gd name="connsiteX27" fmla="*/ 914772 w 914772"/>
                <a:gd name="connsiteY27" fmla="*/ 802874 h 1060165"/>
                <a:gd name="connsiteX28" fmla="*/ 737421 w 914772"/>
                <a:gd name="connsiteY28" fmla="*/ 995953 h 1060165"/>
                <a:gd name="connsiteX29" fmla="*/ 481534 w 914772"/>
                <a:gd name="connsiteY29" fmla="*/ 1053004 h 1060165"/>
                <a:gd name="connsiteX30" fmla="*/ 467007 w 914772"/>
                <a:gd name="connsiteY30" fmla="*/ 1042091 h 1060165"/>
                <a:gd name="connsiteX31" fmla="*/ 464819 w 914772"/>
                <a:gd name="connsiteY31" fmla="*/ 1024054 h 1060165"/>
                <a:gd name="connsiteX32" fmla="*/ 575151 w 914772"/>
                <a:gd name="connsiteY32" fmla="*/ 876344 h 1060165"/>
                <a:gd name="connsiteX33" fmla="*/ 609534 w 914772"/>
                <a:gd name="connsiteY33" fmla="*/ 853068 h 1060165"/>
                <a:gd name="connsiteX34" fmla="*/ 594997 w 914772"/>
                <a:gd name="connsiteY34" fmla="*/ 857560 h 1060165"/>
                <a:gd name="connsiteX35" fmla="*/ 481534 w 914772"/>
                <a:gd name="connsiteY35" fmla="*/ 857741 h 1060165"/>
                <a:gd name="connsiteX36" fmla="*/ 467007 w 914772"/>
                <a:gd name="connsiteY36" fmla="*/ 846828 h 1060165"/>
                <a:gd name="connsiteX37" fmla="*/ 464819 w 914772"/>
                <a:gd name="connsiteY37" fmla="*/ 828791 h 1060165"/>
                <a:gd name="connsiteX38" fmla="*/ 575151 w 914772"/>
                <a:gd name="connsiteY38" fmla="*/ 681081 h 1060165"/>
                <a:gd name="connsiteX39" fmla="*/ 596589 w 914772"/>
                <a:gd name="connsiteY39" fmla="*/ 666568 h 1060165"/>
                <a:gd name="connsiteX40" fmla="*/ 594997 w 914772"/>
                <a:gd name="connsiteY40" fmla="*/ 667060 h 1060165"/>
                <a:gd name="connsiteX41" fmla="*/ 481534 w 914772"/>
                <a:gd name="connsiteY41" fmla="*/ 667241 h 1060165"/>
                <a:gd name="connsiteX42" fmla="*/ 467007 w 914772"/>
                <a:gd name="connsiteY42" fmla="*/ 656328 h 1060165"/>
                <a:gd name="connsiteX43" fmla="*/ 464819 w 914772"/>
                <a:gd name="connsiteY43" fmla="*/ 638291 h 1060165"/>
                <a:gd name="connsiteX44" fmla="*/ 575151 w 914772"/>
                <a:gd name="connsiteY44" fmla="*/ 490581 h 1060165"/>
                <a:gd name="connsiteX45" fmla="*/ 596589 w 914772"/>
                <a:gd name="connsiteY45" fmla="*/ 476068 h 1060165"/>
                <a:gd name="connsiteX46" fmla="*/ 594997 w 914772"/>
                <a:gd name="connsiteY46" fmla="*/ 476560 h 1060165"/>
                <a:gd name="connsiteX47" fmla="*/ 481534 w 914772"/>
                <a:gd name="connsiteY47" fmla="*/ 476741 h 1060165"/>
                <a:gd name="connsiteX48" fmla="*/ 467007 w 914772"/>
                <a:gd name="connsiteY48" fmla="*/ 465828 h 1060165"/>
                <a:gd name="connsiteX49" fmla="*/ 464819 w 914772"/>
                <a:gd name="connsiteY49" fmla="*/ 447791 h 1060165"/>
                <a:gd name="connsiteX50" fmla="*/ 575151 w 914772"/>
                <a:gd name="connsiteY50" fmla="*/ 300081 h 1060165"/>
                <a:gd name="connsiteX51" fmla="*/ 596589 w 914772"/>
                <a:gd name="connsiteY51" fmla="*/ 285568 h 1060165"/>
                <a:gd name="connsiteX52" fmla="*/ 594997 w 914772"/>
                <a:gd name="connsiteY52" fmla="*/ 286060 h 1060165"/>
                <a:gd name="connsiteX53" fmla="*/ 481534 w 914772"/>
                <a:gd name="connsiteY53" fmla="*/ 286241 h 1060165"/>
                <a:gd name="connsiteX54" fmla="*/ 467007 w 914772"/>
                <a:gd name="connsiteY54" fmla="*/ 275328 h 1060165"/>
                <a:gd name="connsiteX55" fmla="*/ 464819 w 914772"/>
                <a:gd name="connsiteY55" fmla="*/ 257291 h 1060165"/>
                <a:gd name="connsiteX56" fmla="*/ 642170 w 914772"/>
                <a:gd name="connsiteY56" fmla="*/ 64212 h 1060165"/>
                <a:gd name="connsiteX57" fmla="*/ 846978 w 914772"/>
                <a:gd name="connsiteY57" fmla="*/ 0 h 1060165"/>
                <a:gd name="connsiteX58" fmla="*/ 67795 w 914772"/>
                <a:gd name="connsiteY58" fmla="*/ 0 h 1060165"/>
                <a:gd name="connsiteX59" fmla="*/ 272602 w 914772"/>
                <a:gd name="connsiteY59" fmla="*/ 64212 h 1060165"/>
                <a:gd name="connsiteX60" fmla="*/ 449953 w 914772"/>
                <a:gd name="connsiteY60" fmla="*/ 257291 h 1060165"/>
                <a:gd name="connsiteX61" fmla="*/ 447765 w 914772"/>
                <a:gd name="connsiteY61" fmla="*/ 275328 h 1060165"/>
                <a:gd name="connsiteX62" fmla="*/ 433238 w 914772"/>
                <a:gd name="connsiteY62" fmla="*/ 286241 h 1060165"/>
                <a:gd name="connsiteX63" fmla="*/ 319775 w 914772"/>
                <a:gd name="connsiteY63" fmla="*/ 286060 h 1060165"/>
                <a:gd name="connsiteX64" fmla="*/ 318183 w 914772"/>
                <a:gd name="connsiteY64" fmla="*/ 285568 h 1060165"/>
                <a:gd name="connsiteX65" fmla="*/ 339621 w 914772"/>
                <a:gd name="connsiteY65" fmla="*/ 300081 h 1060165"/>
                <a:gd name="connsiteX66" fmla="*/ 449953 w 914772"/>
                <a:gd name="connsiteY66" fmla="*/ 447791 h 1060165"/>
                <a:gd name="connsiteX67" fmla="*/ 447765 w 914772"/>
                <a:gd name="connsiteY67" fmla="*/ 465828 h 1060165"/>
                <a:gd name="connsiteX68" fmla="*/ 433238 w 914772"/>
                <a:gd name="connsiteY68" fmla="*/ 476741 h 1060165"/>
                <a:gd name="connsiteX69" fmla="*/ 319775 w 914772"/>
                <a:gd name="connsiteY69" fmla="*/ 476560 h 1060165"/>
                <a:gd name="connsiteX70" fmla="*/ 318183 w 914772"/>
                <a:gd name="connsiteY70" fmla="*/ 476068 h 1060165"/>
                <a:gd name="connsiteX71" fmla="*/ 339621 w 914772"/>
                <a:gd name="connsiteY71" fmla="*/ 490581 h 1060165"/>
                <a:gd name="connsiteX72" fmla="*/ 449953 w 914772"/>
                <a:gd name="connsiteY72" fmla="*/ 638291 h 1060165"/>
                <a:gd name="connsiteX73" fmla="*/ 447765 w 914772"/>
                <a:gd name="connsiteY73" fmla="*/ 656328 h 1060165"/>
                <a:gd name="connsiteX74" fmla="*/ 433238 w 914772"/>
                <a:gd name="connsiteY74" fmla="*/ 667241 h 1060165"/>
                <a:gd name="connsiteX75" fmla="*/ 319775 w 914772"/>
                <a:gd name="connsiteY75" fmla="*/ 667060 h 1060165"/>
                <a:gd name="connsiteX76" fmla="*/ 318183 w 914772"/>
                <a:gd name="connsiteY76" fmla="*/ 666568 h 1060165"/>
                <a:gd name="connsiteX77" fmla="*/ 339621 w 914772"/>
                <a:gd name="connsiteY77" fmla="*/ 681081 h 1060165"/>
                <a:gd name="connsiteX78" fmla="*/ 449953 w 914772"/>
                <a:gd name="connsiteY78" fmla="*/ 828791 h 1060165"/>
                <a:gd name="connsiteX79" fmla="*/ 447765 w 914772"/>
                <a:gd name="connsiteY79" fmla="*/ 846828 h 1060165"/>
                <a:gd name="connsiteX80" fmla="*/ 433238 w 914772"/>
                <a:gd name="connsiteY80" fmla="*/ 857741 h 1060165"/>
                <a:gd name="connsiteX81" fmla="*/ 319775 w 914772"/>
                <a:gd name="connsiteY81" fmla="*/ 857560 h 1060165"/>
                <a:gd name="connsiteX82" fmla="*/ 305238 w 914772"/>
                <a:gd name="connsiteY82" fmla="*/ 853068 h 1060165"/>
                <a:gd name="connsiteX83" fmla="*/ 339621 w 914772"/>
                <a:gd name="connsiteY83" fmla="*/ 876344 h 1060165"/>
                <a:gd name="connsiteX84" fmla="*/ 449953 w 914772"/>
                <a:gd name="connsiteY84" fmla="*/ 1024054 h 1060165"/>
                <a:gd name="connsiteX85" fmla="*/ 447765 w 914772"/>
                <a:gd name="connsiteY85" fmla="*/ 1042091 h 1060165"/>
                <a:gd name="connsiteX86" fmla="*/ 433238 w 914772"/>
                <a:gd name="connsiteY86" fmla="*/ 1053004 h 1060165"/>
                <a:gd name="connsiteX87" fmla="*/ 177351 w 914772"/>
                <a:gd name="connsiteY87" fmla="*/ 995953 h 1060165"/>
                <a:gd name="connsiteX88" fmla="*/ 0 w 914772"/>
                <a:gd name="connsiteY88" fmla="*/ 802874 h 1060165"/>
                <a:gd name="connsiteX89" fmla="*/ 2188 w 914772"/>
                <a:gd name="connsiteY89" fmla="*/ 784837 h 1060165"/>
                <a:gd name="connsiteX90" fmla="*/ 16715 w 914772"/>
                <a:gd name="connsiteY90" fmla="*/ 773924 h 1060165"/>
                <a:gd name="connsiteX91" fmla="*/ 67795 w 914772"/>
                <a:gd name="connsiteY91" fmla="*/ 766763 h 1060165"/>
                <a:gd name="connsiteX92" fmla="*/ 147061 w 914772"/>
                <a:gd name="connsiteY92" fmla="*/ 780185 h 1060165"/>
                <a:gd name="connsiteX93" fmla="*/ 110332 w 914772"/>
                <a:gd name="connsiteY93" fmla="*/ 755321 h 1060165"/>
                <a:gd name="connsiteX94" fmla="*/ 0 w 914772"/>
                <a:gd name="connsiteY94" fmla="*/ 607611 h 1060165"/>
                <a:gd name="connsiteX95" fmla="*/ 2188 w 914772"/>
                <a:gd name="connsiteY95" fmla="*/ 589574 h 1060165"/>
                <a:gd name="connsiteX96" fmla="*/ 16715 w 914772"/>
                <a:gd name="connsiteY96" fmla="*/ 578661 h 1060165"/>
                <a:gd name="connsiteX97" fmla="*/ 67795 w 914772"/>
                <a:gd name="connsiteY97" fmla="*/ 571500 h 1060165"/>
                <a:gd name="connsiteX98" fmla="*/ 137679 w 914772"/>
                <a:gd name="connsiteY98" fmla="*/ 583333 h 1060165"/>
                <a:gd name="connsiteX99" fmla="*/ 110332 w 914772"/>
                <a:gd name="connsiteY99" fmla="*/ 564821 h 1060165"/>
                <a:gd name="connsiteX100" fmla="*/ 0 w 914772"/>
                <a:gd name="connsiteY100" fmla="*/ 417111 h 1060165"/>
                <a:gd name="connsiteX101" fmla="*/ 2188 w 914772"/>
                <a:gd name="connsiteY101" fmla="*/ 399074 h 1060165"/>
                <a:gd name="connsiteX102" fmla="*/ 16715 w 914772"/>
                <a:gd name="connsiteY102" fmla="*/ 388161 h 1060165"/>
                <a:gd name="connsiteX103" fmla="*/ 67795 w 914772"/>
                <a:gd name="connsiteY103" fmla="*/ 381000 h 1060165"/>
                <a:gd name="connsiteX104" fmla="*/ 137679 w 914772"/>
                <a:gd name="connsiteY104" fmla="*/ 392833 h 1060165"/>
                <a:gd name="connsiteX105" fmla="*/ 110332 w 914772"/>
                <a:gd name="connsiteY105" fmla="*/ 374321 h 1060165"/>
                <a:gd name="connsiteX106" fmla="*/ 0 w 914772"/>
                <a:gd name="connsiteY106" fmla="*/ 226611 h 1060165"/>
                <a:gd name="connsiteX107" fmla="*/ 2188 w 914772"/>
                <a:gd name="connsiteY107" fmla="*/ 208574 h 1060165"/>
                <a:gd name="connsiteX108" fmla="*/ 16715 w 914772"/>
                <a:gd name="connsiteY108" fmla="*/ 197661 h 1060165"/>
                <a:gd name="connsiteX109" fmla="*/ 67795 w 914772"/>
                <a:gd name="connsiteY109" fmla="*/ 190500 h 1060165"/>
                <a:gd name="connsiteX110" fmla="*/ 137679 w 914772"/>
                <a:gd name="connsiteY110" fmla="*/ 202333 h 1060165"/>
                <a:gd name="connsiteX111" fmla="*/ 110332 w 914772"/>
                <a:gd name="connsiteY111" fmla="*/ 183821 h 1060165"/>
                <a:gd name="connsiteX112" fmla="*/ 0 w 914772"/>
                <a:gd name="connsiteY112" fmla="*/ 36111 h 1060165"/>
                <a:gd name="connsiteX113" fmla="*/ 2188 w 914772"/>
                <a:gd name="connsiteY113" fmla="*/ 18074 h 1060165"/>
                <a:gd name="connsiteX114" fmla="*/ 16715 w 914772"/>
                <a:gd name="connsiteY114" fmla="*/ 7161 h 1060165"/>
                <a:gd name="connsiteX115" fmla="*/ 67795 w 914772"/>
                <a:gd name="connsiteY115" fmla="*/ 0 h 106016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  <a:cxn ang="0">
                  <a:pos x="connsiteX55" y="connsiteY55"/>
                </a:cxn>
                <a:cxn ang="0">
                  <a:pos x="connsiteX56" y="connsiteY56"/>
                </a:cxn>
                <a:cxn ang="0">
                  <a:pos x="connsiteX57" y="connsiteY57"/>
                </a:cxn>
                <a:cxn ang="0">
                  <a:pos x="connsiteX58" y="connsiteY58"/>
                </a:cxn>
                <a:cxn ang="0">
                  <a:pos x="connsiteX59" y="connsiteY59"/>
                </a:cxn>
                <a:cxn ang="0">
                  <a:pos x="connsiteX60" y="connsiteY60"/>
                </a:cxn>
                <a:cxn ang="0">
                  <a:pos x="connsiteX61" y="connsiteY61"/>
                </a:cxn>
                <a:cxn ang="0">
                  <a:pos x="connsiteX62" y="connsiteY62"/>
                </a:cxn>
                <a:cxn ang="0">
                  <a:pos x="connsiteX63" y="connsiteY63"/>
                </a:cxn>
                <a:cxn ang="0">
                  <a:pos x="connsiteX64" y="connsiteY64"/>
                </a:cxn>
                <a:cxn ang="0">
                  <a:pos x="connsiteX65" y="connsiteY65"/>
                </a:cxn>
                <a:cxn ang="0">
                  <a:pos x="connsiteX66" y="connsiteY66"/>
                </a:cxn>
                <a:cxn ang="0">
                  <a:pos x="connsiteX67" y="connsiteY67"/>
                </a:cxn>
                <a:cxn ang="0">
                  <a:pos x="connsiteX68" y="connsiteY68"/>
                </a:cxn>
                <a:cxn ang="0">
                  <a:pos x="connsiteX69" y="connsiteY69"/>
                </a:cxn>
                <a:cxn ang="0">
                  <a:pos x="connsiteX70" y="connsiteY70"/>
                </a:cxn>
                <a:cxn ang="0">
                  <a:pos x="connsiteX71" y="connsiteY71"/>
                </a:cxn>
                <a:cxn ang="0">
                  <a:pos x="connsiteX72" y="connsiteY72"/>
                </a:cxn>
                <a:cxn ang="0">
                  <a:pos x="connsiteX73" y="connsiteY73"/>
                </a:cxn>
                <a:cxn ang="0">
                  <a:pos x="connsiteX74" y="connsiteY74"/>
                </a:cxn>
                <a:cxn ang="0">
                  <a:pos x="connsiteX75" y="connsiteY75"/>
                </a:cxn>
                <a:cxn ang="0">
                  <a:pos x="connsiteX76" y="connsiteY76"/>
                </a:cxn>
                <a:cxn ang="0">
                  <a:pos x="connsiteX77" y="connsiteY77"/>
                </a:cxn>
                <a:cxn ang="0">
                  <a:pos x="connsiteX78" y="connsiteY78"/>
                </a:cxn>
                <a:cxn ang="0">
                  <a:pos x="connsiteX79" y="connsiteY79"/>
                </a:cxn>
                <a:cxn ang="0">
                  <a:pos x="connsiteX80" y="connsiteY80"/>
                </a:cxn>
                <a:cxn ang="0">
                  <a:pos x="connsiteX81" y="connsiteY81"/>
                </a:cxn>
                <a:cxn ang="0">
                  <a:pos x="connsiteX82" y="connsiteY82"/>
                </a:cxn>
                <a:cxn ang="0">
                  <a:pos x="connsiteX83" y="connsiteY83"/>
                </a:cxn>
                <a:cxn ang="0">
                  <a:pos x="connsiteX84" y="connsiteY84"/>
                </a:cxn>
                <a:cxn ang="0">
                  <a:pos x="connsiteX85" y="connsiteY85"/>
                </a:cxn>
                <a:cxn ang="0">
                  <a:pos x="connsiteX86" y="connsiteY86"/>
                </a:cxn>
                <a:cxn ang="0">
                  <a:pos x="connsiteX87" y="connsiteY87"/>
                </a:cxn>
                <a:cxn ang="0">
                  <a:pos x="connsiteX88" y="connsiteY88"/>
                </a:cxn>
                <a:cxn ang="0">
                  <a:pos x="connsiteX89" y="connsiteY89"/>
                </a:cxn>
                <a:cxn ang="0">
                  <a:pos x="connsiteX90" y="connsiteY90"/>
                </a:cxn>
                <a:cxn ang="0">
                  <a:pos x="connsiteX91" y="connsiteY91"/>
                </a:cxn>
                <a:cxn ang="0">
                  <a:pos x="connsiteX92" y="connsiteY92"/>
                </a:cxn>
                <a:cxn ang="0">
                  <a:pos x="connsiteX93" y="connsiteY93"/>
                </a:cxn>
                <a:cxn ang="0">
                  <a:pos x="connsiteX94" y="connsiteY94"/>
                </a:cxn>
                <a:cxn ang="0">
                  <a:pos x="connsiteX95" y="connsiteY95"/>
                </a:cxn>
                <a:cxn ang="0">
                  <a:pos x="connsiteX96" y="connsiteY96"/>
                </a:cxn>
                <a:cxn ang="0">
                  <a:pos x="connsiteX97" y="connsiteY97"/>
                </a:cxn>
                <a:cxn ang="0">
                  <a:pos x="connsiteX98" y="connsiteY98"/>
                </a:cxn>
                <a:cxn ang="0">
                  <a:pos x="connsiteX99" y="connsiteY99"/>
                </a:cxn>
                <a:cxn ang="0">
                  <a:pos x="connsiteX100" y="connsiteY100"/>
                </a:cxn>
                <a:cxn ang="0">
                  <a:pos x="connsiteX101" y="connsiteY101"/>
                </a:cxn>
                <a:cxn ang="0">
                  <a:pos x="connsiteX102" y="connsiteY102"/>
                </a:cxn>
                <a:cxn ang="0">
                  <a:pos x="connsiteX103" y="connsiteY103"/>
                </a:cxn>
                <a:cxn ang="0">
                  <a:pos x="connsiteX104" y="connsiteY104"/>
                </a:cxn>
                <a:cxn ang="0">
                  <a:pos x="connsiteX105" y="connsiteY105"/>
                </a:cxn>
                <a:cxn ang="0">
                  <a:pos x="connsiteX106" y="connsiteY106"/>
                </a:cxn>
                <a:cxn ang="0">
                  <a:pos x="connsiteX107" y="connsiteY107"/>
                </a:cxn>
                <a:cxn ang="0">
                  <a:pos x="connsiteX108" y="connsiteY108"/>
                </a:cxn>
                <a:cxn ang="0">
                  <a:pos x="connsiteX109" y="connsiteY109"/>
                </a:cxn>
                <a:cxn ang="0">
                  <a:pos x="connsiteX110" y="connsiteY110"/>
                </a:cxn>
                <a:cxn ang="0">
                  <a:pos x="connsiteX111" y="connsiteY111"/>
                </a:cxn>
                <a:cxn ang="0">
                  <a:pos x="connsiteX112" y="connsiteY112"/>
                </a:cxn>
                <a:cxn ang="0">
                  <a:pos x="connsiteX113" y="connsiteY113"/>
                </a:cxn>
                <a:cxn ang="0">
                  <a:pos x="connsiteX114" y="connsiteY114"/>
                </a:cxn>
                <a:cxn ang="0">
                  <a:pos x="connsiteX115" y="connsiteY115"/>
                </a:cxn>
              </a:cxnLst>
              <a:rect l="l" t="t" r="r" b="b"/>
              <a:pathLst>
                <a:path w="914772" h="1060165">
                  <a:moveTo>
                    <a:pt x="846978" y="0"/>
                  </a:moveTo>
                  <a:cubicBezTo>
                    <a:pt x="866114" y="-49"/>
                    <a:pt x="883366" y="2320"/>
                    <a:pt x="898057" y="7161"/>
                  </a:cubicBezTo>
                  <a:lnTo>
                    <a:pt x="912584" y="18074"/>
                  </a:lnTo>
                  <a:lnTo>
                    <a:pt x="914772" y="36111"/>
                  </a:lnTo>
                  <a:cubicBezTo>
                    <a:pt x="905312" y="81542"/>
                    <a:pt x="865058" y="135808"/>
                    <a:pt x="804440" y="183821"/>
                  </a:cubicBezTo>
                  <a:lnTo>
                    <a:pt x="777094" y="202334"/>
                  </a:lnTo>
                  <a:lnTo>
                    <a:pt x="846978" y="190500"/>
                  </a:lnTo>
                  <a:cubicBezTo>
                    <a:pt x="866114" y="190451"/>
                    <a:pt x="883366" y="192820"/>
                    <a:pt x="898057" y="197661"/>
                  </a:cubicBezTo>
                  <a:lnTo>
                    <a:pt x="912584" y="208574"/>
                  </a:lnTo>
                  <a:lnTo>
                    <a:pt x="914772" y="226611"/>
                  </a:lnTo>
                  <a:cubicBezTo>
                    <a:pt x="905312" y="272042"/>
                    <a:pt x="865058" y="326308"/>
                    <a:pt x="804440" y="374321"/>
                  </a:cubicBezTo>
                  <a:lnTo>
                    <a:pt x="777094" y="392834"/>
                  </a:lnTo>
                  <a:lnTo>
                    <a:pt x="846978" y="381000"/>
                  </a:lnTo>
                  <a:cubicBezTo>
                    <a:pt x="866114" y="380951"/>
                    <a:pt x="883366" y="383320"/>
                    <a:pt x="898057" y="388161"/>
                  </a:cubicBezTo>
                  <a:lnTo>
                    <a:pt x="912584" y="399074"/>
                  </a:lnTo>
                  <a:lnTo>
                    <a:pt x="914772" y="417111"/>
                  </a:lnTo>
                  <a:cubicBezTo>
                    <a:pt x="905312" y="462542"/>
                    <a:pt x="865058" y="516808"/>
                    <a:pt x="804440" y="564821"/>
                  </a:cubicBezTo>
                  <a:lnTo>
                    <a:pt x="777094" y="583334"/>
                  </a:lnTo>
                  <a:lnTo>
                    <a:pt x="846978" y="571500"/>
                  </a:lnTo>
                  <a:cubicBezTo>
                    <a:pt x="866114" y="571451"/>
                    <a:pt x="883366" y="573820"/>
                    <a:pt x="898057" y="578661"/>
                  </a:cubicBezTo>
                  <a:lnTo>
                    <a:pt x="912584" y="589574"/>
                  </a:lnTo>
                  <a:lnTo>
                    <a:pt x="914772" y="607611"/>
                  </a:lnTo>
                  <a:cubicBezTo>
                    <a:pt x="905312" y="653042"/>
                    <a:pt x="865058" y="707308"/>
                    <a:pt x="804440" y="755321"/>
                  </a:cubicBezTo>
                  <a:lnTo>
                    <a:pt x="767711" y="780185"/>
                  </a:lnTo>
                  <a:lnTo>
                    <a:pt x="846978" y="766763"/>
                  </a:lnTo>
                  <a:cubicBezTo>
                    <a:pt x="866114" y="766714"/>
                    <a:pt x="883366" y="769083"/>
                    <a:pt x="898057" y="773924"/>
                  </a:cubicBezTo>
                  <a:lnTo>
                    <a:pt x="912584" y="784837"/>
                  </a:lnTo>
                  <a:lnTo>
                    <a:pt x="914772" y="802874"/>
                  </a:lnTo>
                  <a:cubicBezTo>
                    <a:pt x="902159" y="863448"/>
                    <a:pt x="834800" y="939731"/>
                    <a:pt x="737421" y="995953"/>
                  </a:cubicBezTo>
                  <a:cubicBezTo>
                    <a:pt x="640042" y="1052175"/>
                    <a:pt x="540299" y="1072368"/>
                    <a:pt x="481534" y="1053004"/>
                  </a:cubicBezTo>
                  <a:lnTo>
                    <a:pt x="467007" y="1042091"/>
                  </a:lnTo>
                  <a:lnTo>
                    <a:pt x="464819" y="1024054"/>
                  </a:lnTo>
                  <a:cubicBezTo>
                    <a:pt x="474279" y="978624"/>
                    <a:pt x="514533" y="924357"/>
                    <a:pt x="575151" y="876344"/>
                  </a:cubicBezTo>
                  <a:lnTo>
                    <a:pt x="609534" y="853068"/>
                  </a:lnTo>
                  <a:lnTo>
                    <a:pt x="594997" y="857560"/>
                  </a:lnTo>
                  <a:cubicBezTo>
                    <a:pt x="550544" y="867216"/>
                    <a:pt x="510917" y="867423"/>
                    <a:pt x="481534" y="857741"/>
                  </a:cubicBezTo>
                  <a:lnTo>
                    <a:pt x="467007" y="846828"/>
                  </a:lnTo>
                  <a:lnTo>
                    <a:pt x="464819" y="828791"/>
                  </a:lnTo>
                  <a:cubicBezTo>
                    <a:pt x="474279" y="783361"/>
                    <a:pt x="514533" y="729094"/>
                    <a:pt x="575151" y="681081"/>
                  </a:cubicBezTo>
                  <a:lnTo>
                    <a:pt x="596589" y="666568"/>
                  </a:lnTo>
                  <a:lnTo>
                    <a:pt x="594997" y="667060"/>
                  </a:lnTo>
                  <a:cubicBezTo>
                    <a:pt x="550544" y="676716"/>
                    <a:pt x="510917" y="676923"/>
                    <a:pt x="481534" y="667241"/>
                  </a:cubicBezTo>
                  <a:lnTo>
                    <a:pt x="467007" y="656328"/>
                  </a:lnTo>
                  <a:lnTo>
                    <a:pt x="464819" y="638291"/>
                  </a:lnTo>
                  <a:cubicBezTo>
                    <a:pt x="474279" y="592861"/>
                    <a:pt x="514533" y="538594"/>
                    <a:pt x="575151" y="490581"/>
                  </a:cubicBezTo>
                  <a:lnTo>
                    <a:pt x="596589" y="476068"/>
                  </a:lnTo>
                  <a:lnTo>
                    <a:pt x="594997" y="476560"/>
                  </a:lnTo>
                  <a:cubicBezTo>
                    <a:pt x="550544" y="486216"/>
                    <a:pt x="510917" y="486423"/>
                    <a:pt x="481534" y="476741"/>
                  </a:cubicBezTo>
                  <a:lnTo>
                    <a:pt x="467007" y="465828"/>
                  </a:lnTo>
                  <a:lnTo>
                    <a:pt x="464819" y="447791"/>
                  </a:lnTo>
                  <a:cubicBezTo>
                    <a:pt x="474279" y="402361"/>
                    <a:pt x="514533" y="348094"/>
                    <a:pt x="575151" y="300081"/>
                  </a:cubicBezTo>
                  <a:lnTo>
                    <a:pt x="596589" y="285568"/>
                  </a:lnTo>
                  <a:lnTo>
                    <a:pt x="594997" y="286060"/>
                  </a:lnTo>
                  <a:cubicBezTo>
                    <a:pt x="550544" y="295716"/>
                    <a:pt x="510917" y="295923"/>
                    <a:pt x="481534" y="286241"/>
                  </a:cubicBezTo>
                  <a:lnTo>
                    <a:pt x="467007" y="275328"/>
                  </a:lnTo>
                  <a:lnTo>
                    <a:pt x="464819" y="257291"/>
                  </a:lnTo>
                  <a:cubicBezTo>
                    <a:pt x="477432" y="196717"/>
                    <a:pt x="544791" y="120434"/>
                    <a:pt x="642170" y="64212"/>
                  </a:cubicBezTo>
                  <a:cubicBezTo>
                    <a:pt x="715205" y="22045"/>
                    <a:pt x="789569" y="145"/>
                    <a:pt x="846978" y="0"/>
                  </a:cubicBezTo>
                  <a:close/>
                  <a:moveTo>
                    <a:pt x="67795" y="0"/>
                  </a:moveTo>
                  <a:cubicBezTo>
                    <a:pt x="125203" y="145"/>
                    <a:pt x="199567" y="22045"/>
                    <a:pt x="272602" y="64212"/>
                  </a:cubicBezTo>
                  <a:cubicBezTo>
                    <a:pt x="369981" y="120434"/>
                    <a:pt x="437340" y="196717"/>
                    <a:pt x="449953" y="257291"/>
                  </a:cubicBezTo>
                  <a:lnTo>
                    <a:pt x="447765" y="275328"/>
                  </a:lnTo>
                  <a:lnTo>
                    <a:pt x="433238" y="286241"/>
                  </a:lnTo>
                  <a:cubicBezTo>
                    <a:pt x="403856" y="295923"/>
                    <a:pt x="364229" y="295716"/>
                    <a:pt x="319775" y="286060"/>
                  </a:cubicBezTo>
                  <a:lnTo>
                    <a:pt x="318183" y="285568"/>
                  </a:lnTo>
                  <a:lnTo>
                    <a:pt x="339621" y="300081"/>
                  </a:lnTo>
                  <a:cubicBezTo>
                    <a:pt x="400239" y="348094"/>
                    <a:pt x="440493" y="402361"/>
                    <a:pt x="449953" y="447791"/>
                  </a:cubicBezTo>
                  <a:lnTo>
                    <a:pt x="447765" y="465828"/>
                  </a:lnTo>
                  <a:lnTo>
                    <a:pt x="433238" y="476741"/>
                  </a:lnTo>
                  <a:cubicBezTo>
                    <a:pt x="403856" y="486423"/>
                    <a:pt x="364229" y="486216"/>
                    <a:pt x="319775" y="476560"/>
                  </a:cubicBezTo>
                  <a:lnTo>
                    <a:pt x="318183" y="476068"/>
                  </a:lnTo>
                  <a:lnTo>
                    <a:pt x="339621" y="490581"/>
                  </a:lnTo>
                  <a:cubicBezTo>
                    <a:pt x="400239" y="538594"/>
                    <a:pt x="440493" y="592861"/>
                    <a:pt x="449953" y="638291"/>
                  </a:cubicBezTo>
                  <a:lnTo>
                    <a:pt x="447765" y="656328"/>
                  </a:lnTo>
                  <a:lnTo>
                    <a:pt x="433238" y="667241"/>
                  </a:lnTo>
                  <a:cubicBezTo>
                    <a:pt x="403856" y="676923"/>
                    <a:pt x="364229" y="676716"/>
                    <a:pt x="319775" y="667060"/>
                  </a:cubicBezTo>
                  <a:lnTo>
                    <a:pt x="318183" y="666568"/>
                  </a:lnTo>
                  <a:lnTo>
                    <a:pt x="339621" y="681081"/>
                  </a:lnTo>
                  <a:cubicBezTo>
                    <a:pt x="400239" y="729094"/>
                    <a:pt x="440493" y="783361"/>
                    <a:pt x="449953" y="828791"/>
                  </a:cubicBezTo>
                  <a:lnTo>
                    <a:pt x="447765" y="846828"/>
                  </a:lnTo>
                  <a:lnTo>
                    <a:pt x="433238" y="857741"/>
                  </a:lnTo>
                  <a:cubicBezTo>
                    <a:pt x="403856" y="867423"/>
                    <a:pt x="364229" y="867216"/>
                    <a:pt x="319775" y="857560"/>
                  </a:cubicBezTo>
                  <a:lnTo>
                    <a:pt x="305238" y="853068"/>
                  </a:lnTo>
                  <a:lnTo>
                    <a:pt x="339621" y="876344"/>
                  </a:lnTo>
                  <a:cubicBezTo>
                    <a:pt x="400239" y="924357"/>
                    <a:pt x="440493" y="978624"/>
                    <a:pt x="449953" y="1024054"/>
                  </a:cubicBezTo>
                  <a:lnTo>
                    <a:pt x="447765" y="1042091"/>
                  </a:lnTo>
                  <a:lnTo>
                    <a:pt x="433238" y="1053004"/>
                  </a:lnTo>
                  <a:cubicBezTo>
                    <a:pt x="374473" y="1072368"/>
                    <a:pt x="274730" y="1052175"/>
                    <a:pt x="177351" y="995953"/>
                  </a:cubicBezTo>
                  <a:cubicBezTo>
                    <a:pt x="79972" y="939731"/>
                    <a:pt x="12613" y="863448"/>
                    <a:pt x="0" y="802874"/>
                  </a:cubicBezTo>
                  <a:lnTo>
                    <a:pt x="2188" y="784837"/>
                  </a:lnTo>
                  <a:lnTo>
                    <a:pt x="16715" y="773924"/>
                  </a:lnTo>
                  <a:cubicBezTo>
                    <a:pt x="31406" y="769083"/>
                    <a:pt x="48658" y="766714"/>
                    <a:pt x="67795" y="766763"/>
                  </a:cubicBezTo>
                  <a:lnTo>
                    <a:pt x="147061" y="780185"/>
                  </a:lnTo>
                  <a:lnTo>
                    <a:pt x="110332" y="755321"/>
                  </a:lnTo>
                  <a:cubicBezTo>
                    <a:pt x="49714" y="707308"/>
                    <a:pt x="9460" y="653042"/>
                    <a:pt x="0" y="607611"/>
                  </a:cubicBezTo>
                  <a:lnTo>
                    <a:pt x="2188" y="589574"/>
                  </a:lnTo>
                  <a:lnTo>
                    <a:pt x="16715" y="578661"/>
                  </a:lnTo>
                  <a:cubicBezTo>
                    <a:pt x="31406" y="573820"/>
                    <a:pt x="48658" y="571451"/>
                    <a:pt x="67795" y="571500"/>
                  </a:cubicBezTo>
                  <a:lnTo>
                    <a:pt x="137679" y="583333"/>
                  </a:lnTo>
                  <a:lnTo>
                    <a:pt x="110332" y="564821"/>
                  </a:lnTo>
                  <a:cubicBezTo>
                    <a:pt x="49714" y="516808"/>
                    <a:pt x="9460" y="462542"/>
                    <a:pt x="0" y="417111"/>
                  </a:cubicBezTo>
                  <a:lnTo>
                    <a:pt x="2188" y="399074"/>
                  </a:lnTo>
                  <a:lnTo>
                    <a:pt x="16715" y="388161"/>
                  </a:lnTo>
                  <a:cubicBezTo>
                    <a:pt x="31406" y="383320"/>
                    <a:pt x="48658" y="380951"/>
                    <a:pt x="67795" y="381000"/>
                  </a:cubicBezTo>
                  <a:lnTo>
                    <a:pt x="137679" y="392833"/>
                  </a:lnTo>
                  <a:lnTo>
                    <a:pt x="110332" y="374321"/>
                  </a:lnTo>
                  <a:cubicBezTo>
                    <a:pt x="49714" y="326308"/>
                    <a:pt x="9460" y="272042"/>
                    <a:pt x="0" y="226611"/>
                  </a:cubicBezTo>
                  <a:lnTo>
                    <a:pt x="2188" y="208574"/>
                  </a:lnTo>
                  <a:lnTo>
                    <a:pt x="16715" y="197661"/>
                  </a:lnTo>
                  <a:cubicBezTo>
                    <a:pt x="31406" y="192820"/>
                    <a:pt x="48658" y="190451"/>
                    <a:pt x="67795" y="190500"/>
                  </a:cubicBezTo>
                  <a:lnTo>
                    <a:pt x="137679" y="202333"/>
                  </a:lnTo>
                  <a:lnTo>
                    <a:pt x="110332" y="183821"/>
                  </a:lnTo>
                  <a:cubicBezTo>
                    <a:pt x="49714" y="135808"/>
                    <a:pt x="9460" y="81542"/>
                    <a:pt x="0" y="36111"/>
                  </a:cubicBezTo>
                  <a:lnTo>
                    <a:pt x="2188" y="18074"/>
                  </a:lnTo>
                  <a:lnTo>
                    <a:pt x="16715" y="7161"/>
                  </a:lnTo>
                  <a:cubicBezTo>
                    <a:pt x="31406" y="2320"/>
                    <a:pt x="48658" y="-49"/>
                    <a:pt x="67795" y="0"/>
                  </a:cubicBezTo>
                  <a:close/>
                </a:path>
              </a:pathLst>
            </a:custGeom>
            <a:solidFill>
              <a:srgbClr val="339933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453" name="フリーフォーム: 図形 452">
              <a:extLst>
                <a:ext uri="{FF2B5EF4-FFF2-40B4-BE49-F238E27FC236}">
                  <a16:creationId xmlns:a16="http://schemas.microsoft.com/office/drawing/2014/main" id="{F7B2C55F-B2D3-4710-A600-76ADE68BD3D5}"/>
                </a:ext>
              </a:extLst>
            </p:cNvPr>
            <p:cNvSpPr/>
            <p:nvPr/>
          </p:nvSpPr>
          <p:spPr>
            <a:xfrm rot="3891225">
              <a:off x="5101692" y="3189789"/>
              <a:ext cx="224605" cy="418164"/>
            </a:xfrm>
            <a:custGeom>
              <a:avLst/>
              <a:gdLst>
                <a:gd name="connsiteX0" fmla="*/ 846978 w 914772"/>
                <a:gd name="connsiteY0" fmla="*/ 0 h 1060165"/>
                <a:gd name="connsiteX1" fmla="*/ 898057 w 914772"/>
                <a:gd name="connsiteY1" fmla="*/ 7161 h 1060165"/>
                <a:gd name="connsiteX2" fmla="*/ 912584 w 914772"/>
                <a:gd name="connsiteY2" fmla="*/ 18074 h 1060165"/>
                <a:gd name="connsiteX3" fmla="*/ 914772 w 914772"/>
                <a:gd name="connsiteY3" fmla="*/ 36111 h 1060165"/>
                <a:gd name="connsiteX4" fmla="*/ 804440 w 914772"/>
                <a:gd name="connsiteY4" fmla="*/ 183821 h 1060165"/>
                <a:gd name="connsiteX5" fmla="*/ 777094 w 914772"/>
                <a:gd name="connsiteY5" fmla="*/ 202334 h 1060165"/>
                <a:gd name="connsiteX6" fmla="*/ 846978 w 914772"/>
                <a:gd name="connsiteY6" fmla="*/ 190500 h 1060165"/>
                <a:gd name="connsiteX7" fmla="*/ 898057 w 914772"/>
                <a:gd name="connsiteY7" fmla="*/ 197661 h 1060165"/>
                <a:gd name="connsiteX8" fmla="*/ 912584 w 914772"/>
                <a:gd name="connsiteY8" fmla="*/ 208574 h 1060165"/>
                <a:gd name="connsiteX9" fmla="*/ 914772 w 914772"/>
                <a:gd name="connsiteY9" fmla="*/ 226611 h 1060165"/>
                <a:gd name="connsiteX10" fmla="*/ 804440 w 914772"/>
                <a:gd name="connsiteY10" fmla="*/ 374321 h 1060165"/>
                <a:gd name="connsiteX11" fmla="*/ 777094 w 914772"/>
                <a:gd name="connsiteY11" fmla="*/ 392834 h 1060165"/>
                <a:gd name="connsiteX12" fmla="*/ 846978 w 914772"/>
                <a:gd name="connsiteY12" fmla="*/ 381000 h 1060165"/>
                <a:gd name="connsiteX13" fmla="*/ 898057 w 914772"/>
                <a:gd name="connsiteY13" fmla="*/ 388161 h 1060165"/>
                <a:gd name="connsiteX14" fmla="*/ 912584 w 914772"/>
                <a:gd name="connsiteY14" fmla="*/ 399074 h 1060165"/>
                <a:gd name="connsiteX15" fmla="*/ 914772 w 914772"/>
                <a:gd name="connsiteY15" fmla="*/ 417111 h 1060165"/>
                <a:gd name="connsiteX16" fmla="*/ 804440 w 914772"/>
                <a:gd name="connsiteY16" fmla="*/ 564821 h 1060165"/>
                <a:gd name="connsiteX17" fmla="*/ 777094 w 914772"/>
                <a:gd name="connsiteY17" fmla="*/ 583334 h 1060165"/>
                <a:gd name="connsiteX18" fmla="*/ 846978 w 914772"/>
                <a:gd name="connsiteY18" fmla="*/ 571500 h 1060165"/>
                <a:gd name="connsiteX19" fmla="*/ 898057 w 914772"/>
                <a:gd name="connsiteY19" fmla="*/ 578661 h 1060165"/>
                <a:gd name="connsiteX20" fmla="*/ 912584 w 914772"/>
                <a:gd name="connsiteY20" fmla="*/ 589574 h 1060165"/>
                <a:gd name="connsiteX21" fmla="*/ 914772 w 914772"/>
                <a:gd name="connsiteY21" fmla="*/ 607611 h 1060165"/>
                <a:gd name="connsiteX22" fmla="*/ 804440 w 914772"/>
                <a:gd name="connsiteY22" fmla="*/ 755321 h 1060165"/>
                <a:gd name="connsiteX23" fmla="*/ 767711 w 914772"/>
                <a:gd name="connsiteY23" fmla="*/ 780185 h 1060165"/>
                <a:gd name="connsiteX24" fmla="*/ 846978 w 914772"/>
                <a:gd name="connsiteY24" fmla="*/ 766763 h 1060165"/>
                <a:gd name="connsiteX25" fmla="*/ 898057 w 914772"/>
                <a:gd name="connsiteY25" fmla="*/ 773924 h 1060165"/>
                <a:gd name="connsiteX26" fmla="*/ 912584 w 914772"/>
                <a:gd name="connsiteY26" fmla="*/ 784837 h 1060165"/>
                <a:gd name="connsiteX27" fmla="*/ 914772 w 914772"/>
                <a:gd name="connsiteY27" fmla="*/ 802874 h 1060165"/>
                <a:gd name="connsiteX28" fmla="*/ 737421 w 914772"/>
                <a:gd name="connsiteY28" fmla="*/ 995953 h 1060165"/>
                <a:gd name="connsiteX29" fmla="*/ 481534 w 914772"/>
                <a:gd name="connsiteY29" fmla="*/ 1053004 h 1060165"/>
                <a:gd name="connsiteX30" fmla="*/ 467007 w 914772"/>
                <a:gd name="connsiteY30" fmla="*/ 1042091 h 1060165"/>
                <a:gd name="connsiteX31" fmla="*/ 464819 w 914772"/>
                <a:gd name="connsiteY31" fmla="*/ 1024054 h 1060165"/>
                <a:gd name="connsiteX32" fmla="*/ 575151 w 914772"/>
                <a:gd name="connsiteY32" fmla="*/ 876344 h 1060165"/>
                <a:gd name="connsiteX33" fmla="*/ 609534 w 914772"/>
                <a:gd name="connsiteY33" fmla="*/ 853068 h 1060165"/>
                <a:gd name="connsiteX34" fmla="*/ 594997 w 914772"/>
                <a:gd name="connsiteY34" fmla="*/ 857560 h 1060165"/>
                <a:gd name="connsiteX35" fmla="*/ 481534 w 914772"/>
                <a:gd name="connsiteY35" fmla="*/ 857741 h 1060165"/>
                <a:gd name="connsiteX36" fmla="*/ 467007 w 914772"/>
                <a:gd name="connsiteY36" fmla="*/ 846828 h 1060165"/>
                <a:gd name="connsiteX37" fmla="*/ 464819 w 914772"/>
                <a:gd name="connsiteY37" fmla="*/ 828791 h 1060165"/>
                <a:gd name="connsiteX38" fmla="*/ 575151 w 914772"/>
                <a:gd name="connsiteY38" fmla="*/ 681081 h 1060165"/>
                <a:gd name="connsiteX39" fmla="*/ 596589 w 914772"/>
                <a:gd name="connsiteY39" fmla="*/ 666568 h 1060165"/>
                <a:gd name="connsiteX40" fmla="*/ 594997 w 914772"/>
                <a:gd name="connsiteY40" fmla="*/ 667060 h 1060165"/>
                <a:gd name="connsiteX41" fmla="*/ 481534 w 914772"/>
                <a:gd name="connsiteY41" fmla="*/ 667241 h 1060165"/>
                <a:gd name="connsiteX42" fmla="*/ 467007 w 914772"/>
                <a:gd name="connsiteY42" fmla="*/ 656328 h 1060165"/>
                <a:gd name="connsiteX43" fmla="*/ 464819 w 914772"/>
                <a:gd name="connsiteY43" fmla="*/ 638291 h 1060165"/>
                <a:gd name="connsiteX44" fmla="*/ 575151 w 914772"/>
                <a:gd name="connsiteY44" fmla="*/ 490581 h 1060165"/>
                <a:gd name="connsiteX45" fmla="*/ 596589 w 914772"/>
                <a:gd name="connsiteY45" fmla="*/ 476068 h 1060165"/>
                <a:gd name="connsiteX46" fmla="*/ 594997 w 914772"/>
                <a:gd name="connsiteY46" fmla="*/ 476560 h 1060165"/>
                <a:gd name="connsiteX47" fmla="*/ 481534 w 914772"/>
                <a:gd name="connsiteY47" fmla="*/ 476741 h 1060165"/>
                <a:gd name="connsiteX48" fmla="*/ 467007 w 914772"/>
                <a:gd name="connsiteY48" fmla="*/ 465828 h 1060165"/>
                <a:gd name="connsiteX49" fmla="*/ 464819 w 914772"/>
                <a:gd name="connsiteY49" fmla="*/ 447791 h 1060165"/>
                <a:gd name="connsiteX50" fmla="*/ 575151 w 914772"/>
                <a:gd name="connsiteY50" fmla="*/ 300081 h 1060165"/>
                <a:gd name="connsiteX51" fmla="*/ 596589 w 914772"/>
                <a:gd name="connsiteY51" fmla="*/ 285568 h 1060165"/>
                <a:gd name="connsiteX52" fmla="*/ 594997 w 914772"/>
                <a:gd name="connsiteY52" fmla="*/ 286060 h 1060165"/>
                <a:gd name="connsiteX53" fmla="*/ 481534 w 914772"/>
                <a:gd name="connsiteY53" fmla="*/ 286241 h 1060165"/>
                <a:gd name="connsiteX54" fmla="*/ 467007 w 914772"/>
                <a:gd name="connsiteY54" fmla="*/ 275328 h 1060165"/>
                <a:gd name="connsiteX55" fmla="*/ 464819 w 914772"/>
                <a:gd name="connsiteY55" fmla="*/ 257291 h 1060165"/>
                <a:gd name="connsiteX56" fmla="*/ 642170 w 914772"/>
                <a:gd name="connsiteY56" fmla="*/ 64212 h 1060165"/>
                <a:gd name="connsiteX57" fmla="*/ 846978 w 914772"/>
                <a:gd name="connsiteY57" fmla="*/ 0 h 1060165"/>
                <a:gd name="connsiteX58" fmla="*/ 67795 w 914772"/>
                <a:gd name="connsiteY58" fmla="*/ 0 h 1060165"/>
                <a:gd name="connsiteX59" fmla="*/ 272602 w 914772"/>
                <a:gd name="connsiteY59" fmla="*/ 64212 h 1060165"/>
                <a:gd name="connsiteX60" fmla="*/ 449953 w 914772"/>
                <a:gd name="connsiteY60" fmla="*/ 257291 h 1060165"/>
                <a:gd name="connsiteX61" fmla="*/ 447765 w 914772"/>
                <a:gd name="connsiteY61" fmla="*/ 275328 h 1060165"/>
                <a:gd name="connsiteX62" fmla="*/ 433238 w 914772"/>
                <a:gd name="connsiteY62" fmla="*/ 286241 h 1060165"/>
                <a:gd name="connsiteX63" fmla="*/ 319775 w 914772"/>
                <a:gd name="connsiteY63" fmla="*/ 286060 h 1060165"/>
                <a:gd name="connsiteX64" fmla="*/ 318183 w 914772"/>
                <a:gd name="connsiteY64" fmla="*/ 285568 h 1060165"/>
                <a:gd name="connsiteX65" fmla="*/ 339621 w 914772"/>
                <a:gd name="connsiteY65" fmla="*/ 300081 h 1060165"/>
                <a:gd name="connsiteX66" fmla="*/ 449953 w 914772"/>
                <a:gd name="connsiteY66" fmla="*/ 447791 h 1060165"/>
                <a:gd name="connsiteX67" fmla="*/ 447765 w 914772"/>
                <a:gd name="connsiteY67" fmla="*/ 465828 h 1060165"/>
                <a:gd name="connsiteX68" fmla="*/ 433238 w 914772"/>
                <a:gd name="connsiteY68" fmla="*/ 476741 h 1060165"/>
                <a:gd name="connsiteX69" fmla="*/ 319775 w 914772"/>
                <a:gd name="connsiteY69" fmla="*/ 476560 h 1060165"/>
                <a:gd name="connsiteX70" fmla="*/ 318183 w 914772"/>
                <a:gd name="connsiteY70" fmla="*/ 476068 h 1060165"/>
                <a:gd name="connsiteX71" fmla="*/ 339621 w 914772"/>
                <a:gd name="connsiteY71" fmla="*/ 490581 h 1060165"/>
                <a:gd name="connsiteX72" fmla="*/ 449953 w 914772"/>
                <a:gd name="connsiteY72" fmla="*/ 638291 h 1060165"/>
                <a:gd name="connsiteX73" fmla="*/ 447765 w 914772"/>
                <a:gd name="connsiteY73" fmla="*/ 656328 h 1060165"/>
                <a:gd name="connsiteX74" fmla="*/ 433238 w 914772"/>
                <a:gd name="connsiteY74" fmla="*/ 667241 h 1060165"/>
                <a:gd name="connsiteX75" fmla="*/ 319775 w 914772"/>
                <a:gd name="connsiteY75" fmla="*/ 667060 h 1060165"/>
                <a:gd name="connsiteX76" fmla="*/ 318183 w 914772"/>
                <a:gd name="connsiteY76" fmla="*/ 666568 h 1060165"/>
                <a:gd name="connsiteX77" fmla="*/ 339621 w 914772"/>
                <a:gd name="connsiteY77" fmla="*/ 681081 h 1060165"/>
                <a:gd name="connsiteX78" fmla="*/ 449953 w 914772"/>
                <a:gd name="connsiteY78" fmla="*/ 828791 h 1060165"/>
                <a:gd name="connsiteX79" fmla="*/ 447765 w 914772"/>
                <a:gd name="connsiteY79" fmla="*/ 846828 h 1060165"/>
                <a:gd name="connsiteX80" fmla="*/ 433238 w 914772"/>
                <a:gd name="connsiteY80" fmla="*/ 857741 h 1060165"/>
                <a:gd name="connsiteX81" fmla="*/ 319775 w 914772"/>
                <a:gd name="connsiteY81" fmla="*/ 857560 h 1060165"/>
                <a:gd name="connsiteX82" fmla="*/ 305238 w 914772"/>
                <a:gd name="connsiteY82" fmla="*/ 853068 h 1060165"/>
                <a:gd name="connsiteX83" fmla="*/ 339621 w 914772"/>
                <a:gd name="connsiteY83" fmla="*/ 876344 h 1060165"/>
                <a:gd name="connsiteX84" fmla="*/ 449953 w 914772"/>
                <a:gd name="connsiteY84" fmla="*/ 1024054 h 1060165"/>
                <a:gd name="connsiteX85" fmla="*/ 447765 w 914772"/>
                <a:gd name="connsiteY85" fmla="*/ 1042091 h 1060165"/>
                <a:gd name="connsiteX86" fmla="*/ 433238 w 914772"/>
                <a:gd name="connsiteY86" fmla="*/ 1053004 h 1060165"/>
                <a:gd name="connsiteX87" fmla="*/ 177351 w 914772"/>
                <a:gd name="connsiteY87" fmla="*/ 995953 h 1060165"/>
                <a:gd name="connsiteX88" fmla="*/ 0 w 914772"/>
                <a:gd name="connsiteY88" fmla="*/ 802874 h 1060165"/>
                <a:gd name="connsiteX89" fmla="*/ 2188 w 914772"/>
                <a:gd name="connsiteY89" fmla="*/ 784837 h 1060165"/>
                <a:gd name="connsiteX90" fmla="*/ 16715 w 914772"/>
                <a:gd name="connsiteY90" fmla="*/ 773924 h 1060165"/>
                <a:gd name="connsiteX91" fmla="*/ 67795 w 914772"/>
                <a:gd name="connsiteY91" fmla="*/ 766763 h 1060165"/>
                <a:gd name="connsiteX92" fmla="*/ 147061 w 914772"/>
                <a:gd name="connsiteY92" fmla="*/ 780185 h 1060165"/>
                <a:gd name="connsiteX93" fmla="*/ 110332 w 914772"/>
                <a:gd name="connsiteY93" fmla="*/ 755321 h 1060165"/>
                <a:gd name="connsiteX94" fmla="*/ 0 w 914772"/>
                <a:gd name="connsiteY94" fmla="*/ 607611 h 1060165"/>
                <a:gd name="connsiteX95" fmla="*/ 2188 w 914772"/>
                <a:gd name="connsiteY95" fmla="*/ 589574 h 1060165"/>
                <a:gd name="connsiteX96" fmla="*/ 16715 w 914772"/>
                <a:gd name="connsiteY96" fmla="*/ 578661 h 1060165"/>
                <a:gd name="connsiteX97" fmla="*/ 67795 w 914772"/>
                <a:gd name="connsiteY97" fmla="*/ 571500 h 1060165"/>
                <a:gd name="connsiteX98" fmla="*/ 137679 w 914772"/>
                <a:gd name="connsiteY98" fmla="*/ 583333 h 1060165"/>
                <a:gd name="connsiteX99" fmla="*/ 110332 w 914772"/>
                <a:gd name="connsiteY99" fmla="*/ 564821 h 1060165"/>
                <a:gd name="connsiteX100" fmla="*/ 0 w 914772"/>
                <a:gd name="connsiteY100" fmla="*/ 417111 h 1060165"/>
                <a:gd name="connsiteX101" fmla="*/ 2188 w 914772"/>
                <a:gd name="connsiteY101" fmla="*/ 399074 h 1060165"/>
                <a:gd name="connsiteX102" fmla="*/ 16715 w 914772"/>
                <a:gd name="connsiteY102" fmla="*/ 388161 h 1060165"/>
                <a:gd name="connsiteX103" fmla="*/ 67795 w 914772"/>
                <a:gd name="connsiteY103" fmla="*/ 381000 h 1060165"/>
                <a:gd name="connsiteX104" fmla="*/ 137679 w 914772"/>
                <a:gd name="connsiteY104" fmla="*/ 392833 h 1060165"/>
                <a:gd name="connsiteX105" fmla="*/ 110332 w 914772"/>
                <a:gd name="connsiteY105" fmla="*/ 374321 h 1060165"/>
                <a:gd name="connsiteX106" fmla="*/ 0 w 914772"/>
                <a:gd name="connsiteY106" fmla="*/ 226611 h 1060165"/>
                <a:gd name="connsiteX107" fmla="*/ 2188 w 914772"/>
                <a:gd name="connsiteY107" fmla="*/ 208574 h 1060165"/>
                <a:gd name="connsiteX108" fmla="*/ 16715 w 914772"/>
                <a:gd name="connsiteY108" fmla="*/ 197661 h 1060165"/>
                <a:gd name="connsiteX109" fmla="*/ 67795 w 914772"/>
                <a:gd name="connsiteY109" fmla="*/ 190500 h 1060165"/>
                <a:gd name="connsiteX110" fmla="*/ 137679 w 914772"/>
                <a:gd name="connsiteY110" fmla="*/ 202333 h 1060165"/>
                <a:gd name="connsiteX111" fmla="*/ 110332 w 914772"/>
                <a:gd name="connsiteY111" fmla="*/ 183821 h 1060165"/>
                <a:gd name="connsiteX112" fmla="*/ 0 w 914772"/>
                <a:gd name="connsiteY112" fmla="*/ 36111 h 1060165"/>
                <a:gd name="connsiteX113" fmla="*/ 2188 w 914772"/>
                <a:gd name="connsiteY113" fmla="*/ 18074 h 1060165"/>
                <a:gd name="connsiteX114" fmla="*/ 16715 w 914772"/>
                <a:gd name="connsiteY114" fmla="*/ 7161 h 1060165"/>
                <a:gd name="connsiteX115" fmla="*/ 67795 w 914772"/>
                <a:gd name="connsiteY115" fmla="*/ 0 h 106016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  <a:cxn ang="0">
                  <a:pos x="connsiteX55" y="connsiteY55"/>
                </a:cxn>
                <a:cxn ang="0">
                  <a:pos x="connsiteX56" y="connsiteY56"/>
                </a:cxn>
                <a:cxn ang="0">
                  <a:pos x="connsiteX57" y="connsiteY57"/>
                </a:cxn>
                <a:cxn ang="0">
                  <a:pos x="connsiteX58" y="connsiteY58"/>
                </a:cxn>
                <a:cxn ang="0">
                  <a:pos x="connsiteX59" y="connsiteY59"/>
                </a:cxn>
                <a:cxn ang="0">
                  <a:pos x="connsiteX60" y="connsiteY60"/>
                </a:cxn>
                <a:cxn ang="0">
                  <a:pos x="connsiteX61" y="connsiteY61"/>
                </a:cxn>
                <a:cxn ang="0">
                  <a:pos x="connsiteX62" y="connsiteY62"/>
                </a:cxn>
                <a:cxn ang="0">
                  <a:pos x="connsiteX63" y="connsiteY63"/>
                </a:cxn>
                <a:cxn ang="0">
                  <a:pos x="connsiteX64" y="connsiteY64"/>
                </a:cxn>
                <a:cxn ang="0">
                  <a:pos x="connsiteX65" y="connsiteY65"/>
                </a:cxn>
                <a:cxn ang="0">
                  <a:pos x="connsiteX66" y="connsiteY66"/>
                </a:cxn>
                <a:cxn ang="0">
                  <a:pos x="connsiteX67" y="connsiteY67"/>
                </a:cxn>
                <a:cxn ang="0">
                  <a:pos x="connsiteX68" y="connsiteY68"/>
                </a:cxn>
                <a:cxn ang="0">
                  <a:pos x="connsiteX69" y="connsiteY69"/>
                </a:cxn>
                <a:cxn ang="0">
                  <a:pos x="connsiteX70" y="connsiteY70"/>
                </a:cxn>
                <a:cxn ang="0">
                  <a:pos x="connsiteX71" y="connsiteY71"/>
                </a:cxn>
                <a:cxn ang="0">
                  <a:pos x="connsiteX72" y="connsiteY72"/>
                </a:cxn>
                <a:cxn ang="0">
                  <a:pos x="connsiteX73" y="connsiteY73"/>
                </a:cxn>
                <a:cxn ang="0">
                  <a:pos x="connsiteX74" y="connsiteY74"/>
                </a:cxn>
                <a:cxn ang="0">
                  <a:pos x="connsiteX75" y="connsiteY75"/>
                </a:cxn>
                <a:cxn ang="0">
                  <a:pos x="connsiteX76" y="connsiteY76"/>
                </a:cxn>
                <a:cxn ang="0">
                  <a:pos x="connsiteX77" y="connsiteY77"/>
                </a:cxn>
                <a:cxn ang="0">
                  <a:pos x="connsiteX78" y="connsiteY78"/>
                </a:cxn>
                <a:cxn ang="0">
                  <a:pos x="connsiteX79" y="connsiteY79"/>
                </a:cxn>
                <a:cxn ang="0">
                  <a:pos x="connsiteX80" y="connsiteY80"/>
                </a:cxn>
                <a:cxn ang="0">
                  <a:pos x="connsiteX81" y="connsiteY81"/>
                </a:cxn>
                <a:cxn ang="0">
                  <a:pos x="connsiteX82" y="connsiteY82"/>
                </a:cxn>
                <a:cxn ang="0">
                  <a:pos x="connsiteX83" y="connsiteY83"/>
                </a:cxn>
                <a:cxn ang="0">
                  <a:pos x="connsiteX84" y="connsiteY84"/>
                </a:cxn>
                <a:cxn ang="0">
                  <a:pos x="connsiteX85" y="connsiteY85"/>
                </a:cxn>
                <a:cxn ang="0">
                  <a:pos x="connsiteX86" y="connsiteY86"/>
                </a:cxn>
                <a:cxn ang="0">
                  <a:pos x="connsiteX87" y="connsiteY87"/>
                </a:cxn>
                <a:cxn ang="0">
                  <a:pos x="connsiteX88" y="connsiteY88"/>
                </a:cxn>
                <a:cxn ang="0">
                  <a:pos x="connsiteX89" y="connsiteY89"/>
                </a:cxn>
                <a:cxn ang="0">
                  <a:pos x="connsiteX90" y="connsiteY90"/>
                </a:cxn>
                <a:cxn ang="0">
                  <a:pos x="connsiteX91" y="connsiteY91"/>
                </a:cxn>
                <a:cxn ang="0">
                  <a:pos x="connsiteX92" y="connsiteY92"/>
                </a:cxn>
                <a:cxn ang="0">
                  <a:pos x="connsiteX93" y="connsiteY93"/>
                </a:cxn>
                <a:cxn ang="0">
                  <a:pos x="connsiteX94" y="connsiteY94"/>
                </a:cxn>
                <a:cxn ang="0">
                  <a:pos x="connsiteX95" y="connsiteY95"/>
                </a:cxn>
                <a:cxn ang="0">
                  <a:pos x="connsiteX96" y="connsiteY96"/>
                </a:cxn>
                <a:cxn ang="0">
                  <a:pos x="connsiteX97" y="connsiteY97"/>
                </a:cxn>
                <a:cxn ang="0">
                  <a:pos x="connsiteX98" y="connsiteY98"/>
                </a:cxn>
                <a:cxn ang="0">
                  <a:pos x="connsiteX99" y="connsiteY99"/>
                </a:cxn>
                <a:cxn ang="0">
                  <a:pos x="connsiteX100" y="connsiteY100"/>
                </a:cxn>
                <a:cxn ang="0">
                  <a:pos x="connsiteX101" y="connsiteY101"/>
                </a:cxn>
                <a:cxn ang="0">
                  <a:pos x="connsiteX102" y="connsiteY102"/>
                </a:cxn>
                <a:cxn ang="0">
                  <a:pos x="connsiteX103" y="connsiteY103"/>
                </a:cxn>
                <a:cxn ang="0">
                  <a:pos x="connsiteX104" y="connsiteY104"/>
                </a:cxn>
                <a:cxn ang="0">
                  <a:pos x="connsiteX105" y="connsiteY105"/>
                </a:cxn>
                <a:cxn ang="0">
                  <a:pos x="connsiteX106" y="connsiteY106"/>
                </a:cxn>
                <a:cxn ang="0">
                  <a:pos x="connsiteX107" y="connsiteY107"/>
                </a:cxn>
                <a:cxn ang="0">
                  <a:pos x="connsiteX108" y="connsiteY108"/>
                </a:cxn>
                <a:cxn ang="0">
                  <a:pos x="connsiteX109" y="connsiteY109"/>
                </a:cxn>
                <a:cxn ang="0">
                  <a:pos x="connsiteX110" y="connsiteY110"/>
                </a:cxn>
                <a:cxn ang="0">
                  <a:pos x="connsiteX111" y="connsiteY111"/>
                </a:cxn>
                <a:cxn ang="0">
                  <a:pos x="connsiteX112" y="connsiteY112"/>
                </a:cxn>
                <a:cxn ang="0">
                  <a:pos x="connsiteX113" y="connsiteY113"/>
                </a:cxn>
                <a:cxn ang="0">
                  <a:pos x="connsiteX114" y="connsiteY114"/>
                </a:cxn>
                <a:cxn ang="0">
                  <a:pos x="connsiteX115" y="connsiteY115"/>
                </a:cxn>
              </a:cxnLst>
              <a:rect l="l" t="t" r="r" b="b"/>
              <a:pathLst>
                <a:path w="914772" h="1060165">
                  <a:moveTo>
                    <a:pt x="846978" y="0"/>
                  </a:moveTo>
                  <a:cubicBezTo>
                    <a:pt x="866114" y="-49"/>
                    <a:pt x="883366" y="2320"/>
                    <a:pt x="898057" y="7161"/>
                  </a:cubicBezTo>
                  <a:lnTo>
                    <a:pt x="912584" y="18074"/>
                  </a:lnTo>
                  <a:lnTo>
                    <a:pt x="914772" y="36111"/>
                  </a:lnTo>
                  <a:cubicBezTo>
                    <a:pt x="905312" y="81542"/>
                    <a:pt x="865058" y="135808"/>
                    <a:pt x="804440" y="183821"/>
                  </a:cubicBezTo>
                  <a:lnTo>
                    <a:pt x="777094" y="202334"/>
                  </a:lnTo>
                  <a:lnTo>
                    <a:pt x="846978" y="190500"/>
                  </a:lnTo>
                  <a:cubicBezTo>
                    <a:pt x="866114" y="190451"/>
                    <a:pt x="883366" y="192820"/>
                    <a:pt x="898057" y="197661"/>
                  </a:cubicBezTo>
                  <a:lnTo>
                    <a:pt x="912584" y="208574"/>
                  </a:lnTo>
                  <a:lnTo>
                    <a:pt x="914772" y="226611"/>
                  </a:lnTo>
                  <a:cubicBezTo>
                    <a:pt x="905312" y="272042"/>
                    <a:pt x="865058" y="326308"/>
                    <a:pt x="804440" y="374321"/>
                  </a:cubicBezTo>
                  <a:lnTo>
                    <a:pt x="777094" y="392834"/>
                  </a:lnTo>
                  <a:lnTo>
                    <a:pt x="846978" y="381000"/>
                  </a:lnTo>
                  <a:cubicBezTo>
                    <a:pt x="866114" y="380951"/>
                    <a:pt x="883366" y="383320"/>
                    <a:pt x="898057" y="388161"/>
                  </a:cubicBezTo>
                  <a:lnTo>
                    <a:pt x="912584" y="399074"/>
                  </a:lnTo>
                  <a:lnTo>
                    <a:pt x="914772" y="417111"/>
                  </a:lnTo>
                  <a:cubicBezTo>
                    <a:pt x="905312" y="462542"/>
                    <a:pt x="865058" y="516808"/>
                    <a:pt x="804440" y="564821"/>
                  </a:cubicBezTo>
                  <a:lnTo>
                    <a:pt x="777094" y="583334"/>
                  </a:lnTo>
                  <a:lnTo>
                    <a:pt x="846978" y="571500"/>
                  </a:lnTo>
                  <a:cubicBezTo>
                    <a:pt x="866114" y="571451"/>
                    <a:pt x="883366" y="573820"/>
                    <a:pt x="898057" y="578661"/>
                  </a:cubicBezTo>
                  <a:lnTo>
                    <a:pt x="912584" y="589574"/>
                  </a:lnTo>
                  <a:lnTo>
                    <a:pt x="914772" y="607611"/>
                  </a:lnTo>
                  <a:cubicBezTo>
                    <a:pt x="905312" y="653042"/>
                    <a:pt x="865058" y="707308"/>
                    <a:pt x="804440" y="755321"/>
                  </a:cubicBezTo>
                  <a:lnTo>
                    <a:pt x="767711" y="780185"/>
                  </a:lnTo>
                  <a:lnTo>
                    <a:pt x="846978" y="766763"/>
                  </a:lnTo>
                  <a:cubicBezTo>
                    <a:pt x="866114" y="766714"/>
                    <a:pt x="883366" y="769083"/>
                    <a:pt x="898057" y="773924"/>
                  </a:cubicBezTo>
                  <a:lnTo>
                    <a:pt x="912584" y="784837"/>
                  </a:lnTo>
                  <a:lnTo>
                    <a:pt x="914772" y="802874"/>
                  </a:lnTo>
                  <a:cubicBezTo>
                    <a:pt x="902159" y="863448"/>
                    <a:pt x="834800" y="939731"/>
                    <a:pt x="737421" y="995953"/>
                  </a:cubicBezTo>
                  <a:cubicBezTo>
                    <a:pt x="640042" y="1052175"/>
                    <a:pt x="540299" y="1072368"/>
                    <a:pt x="481534" y="1053004"/>
                  </a:cubicBezTo>
                  <a:lnTo>
                    <a:pt x="467007" y="1042091"/>
                  </a:lnTo>
                  <a:lnTo>
                    <a:pt x="464819" y="1024054"/>
                  </a:lnTo>
                  <a:cubicBezTo>
                    <a:pt x="474279" y="978624"/>
                    <a:pt x="514533" y="924357"/>
                    <a:pt x="575151" y="876344"/>
                  </a:cubicBezTo>
                  <a:lnTo>
                    <a:pt x="609534" y="853068"/>
                  </a:lnTo>
                  <a:lnTo>
                    <a:pt x="594997" y="857560"/>
                  </a:lnTo>
                  <a:cubicBezTo>
                    <a:pt x="550544" y="867216"/>
                    <a:pt x="510917" y="867423"/>
                    <a:pt x="481534" y="857741"/>
                  </a:cubicBezTo>
                  <a:lnTo>
                    <a:pt x="467007" y="846828"/>
                  </a:lnTo>
                  <a:lnTo>
                    <a:pt x="464819" y="828791"/>
                  </a:lnTo>
                  <a:cubicBezTo>
                    <a:pt x="474279" y="783361"/>
                    <a:pt x="514533" y="729094"/>
                    <a:pt x="575151" y="681081"/>
                  </a:cubicBezTo>
                  <a:lnTo>
                    <a:pt x="596589" y="666568"/>
                  </a:lnTo>
                  <a:lnTo>
                    <a:pt x="594997" y="667060"/>
                  </a:lnTo>
                  <a:cubicBezTo>
                    <a:pt x="550544" y="676716"/>
                    <a:pt x="510917" y="676923"/>
                    <a:pt x="481534" y="667241"/>
                  </a:cubicBezTo>
                  <a:lnTo>
                    <a:pt x="467007" y="656328"/>
                  </a:lnTo>
                  <a:lnTo>
                    <a:pt x="464819" y="638291"/>
                  </a:lnTo>
                  <a:cubicBezTo>
                    <a:pt x="474279" y="592861"/>
                    <a:pt x="514533" y="538594"/>
                    <a:pt x="575151" y="490581"/>
                  </a:cubicBezTo>
                  <a:lnTo>
                    <a:pt x="596589" y="476068"/>
                  </a:lnTo>
                  <a:lnTo>
                    <a:pt x="594997" y="476560"/>
                  </a:lnTo>
                  <a:cubicBezTo>
                    <a:pt x="550544" y="486216"/>
                    <a:pt x="510917" y="486423"/>
                    <a:pt x="481534" y="476741"/>
                  </a:cubicBezTo>
                  <a:lnTo>
                    <a:pt x="467007" y="465828"/>
                  </a:lnTo>
                  <a:lnTo>
                    <a:pt x="464819" y="447791"/>
                  </a:lnTo>
                  <a:cubicBezTo>
                    <a:pt x="474279" y="402361"/>
                    <a:pt x="514533" y="348094"/>
                    <a:pt x="575151" y="300081"/>
                  </a:cubicBezTo>
                  <a:lnTo>
                    <a:pt x="596589" y="285568"/>
                  </a:lnTo>
                  <a:lnTo>
                    <a:pt x="594997" y="286060"/>
                  </a:lnTo>
                  <a:cubicBezTo>
                    <a:pt x="550544" y="295716"/>
                    <a:pt x="510917" y="295923"/>
                    <a:pt x="481534" y="286241"/>
                  </a:cubicBezTo>
                  <a:lnTo>
                    <a:pt x="467007" y="275328"/>
                  </a:lnTo>
                  <a:lnTo>
                    <a:pt x="464819" y="257291"/>
                  </a:lnTo>
                  <a:cubicBezTo>
                    <a:pt x="477432" y="196717"/>
                    <a:pt x="544791" y="120434"/>
                    <a:pt x="642170" y="64212"/>
                  </a:cubicBezTo>
                  <a:cubicBezTo>
                    <a:pt x="715205" y="22045"/>
                    <a:pt x="789569" y="145"/>
                    <a:pt x="846978" y="0"/>
                  </a:cubicBezTo>
                  <a:close/>
                  <a:moveTo>
                    <a:pt x="67795" y="0"/>
                  </a:moveTo>
                  <a:cubicBezTo>
                    <a:pt x="125203" y="145"/>
                    <a:pt x="199567" y="22045"/>
                    <a:pt x="272602" y="64212"/>
                  </a:cubicBezTo>
                  <a:cubicBezTo>
                    <a:pt x="369981" y="120434"/>
                    <a:pt x="437340" y="196717"/>
                    <a:pt x="449953" y="257291"/>
                  </a:cubicBezTo>
                  <a:lnTo>
                    <a:pt x="447765" y="275328"/>
                  </a:lnTo>
                  <a:lnTo>
                    <a:pt x="433238" y="286241"/>
                  </a:lnTo>
                  <a:cubicBezTo>
                    <a:pt x="403856" y="295923"/>
                    <a:pt x="364229" y="295716"/>
                    <a:pt x="319775" y="286060"/>
                  </a:cubicBezTo>
                  <a:lnTo>
                    <a:pt x="318183" y="285568"/>
                  </a:lnTo>
                  <a:lnTo>
                    <a:pt x="339621" y="300081"/>
                  </a:lnTo>
                  <a:cubicBezTo>
                    <a:pt x="400239" y="348094"/>
                    <a:pt x="440493" y="402361"/>
                    <a:pt x="449953" y="447791"/>
                  </a:cubicBezTo>
                  <a:lnTo>
                    <a:pt x="447765" y="465828"/>
                  </a:lnTo>
                  <a:lnTo>
                    <a:pt x="433238" y="476741"/>
                  </a:lnTo>
                  <a:cubicBezTo>
                    <a:pt x="403856" y="486423"/>
                    <a:pt x="364229" y="486216"/>
                    <a:pt x="319775" y="476560"/>
                  </a:cubicBezTo>
                  <a:lnTo>
                    <a:pt x="318183" y="476068"/>
                  </a:lnTo>
                  <a:lnTo>
                    <a:pt x="339621" y="490581"/>
                  </a:lnTo>
                  <a:cubicBezTo>
                    <a:pt x="400239" y="538594"/>
                    <a:pt x="440493" y="592861"/>
                    <a:pt x="449953" y="638291"/>
                  </a:cubicBezTo>
                  <a:lnTo>
                    <a:pt x="447765" y="656328"/>
                  </a:lnTo>
                  <a:lnTo>
                    <a:pt x="433238" y="667241"/>
                  </a:lnTo>
                  <a:cubicBezTo>
                    <a:pt x="403856" y="676923"/>
                    <a:pt x="364229" y="676716"/>
                    <a:pt x="319775" y="667060"/>
                  </a:cubicBezTo>
                  <a:lnTo>
                    <a:pt x="318183" y="666568"/>
                  </a:lnTo>
                  <a:lnTo>
                    <a:pt x="339621" y="681081"/>
                  </a:lnTo>
                  <a:cubicBezTo>
                    <a:pt x="400239" y="729094"/>
                    <a:pt x="440493" y="783361"/>
                    <a:pt x="449953" y="828791"/>
                  </a:cubicBezTo>
                  <a:lnTo>
                    <a:pt x="447765" y="846828"/>
                  </a:lnTo>
                  <a:lnTo>
                    <a:pt x="433238" y="857741"/>
                  </a:lnTo>
                  <a:cubicBezTo>
                    <a:pt x="403856" y="867423"/>
                    <a:pt x="364229" y="867216"/>
                    <a:pt x="319775" y="857560"/>
                  </a:cubicBezTo>
                  <a:lnTo>
                    <a:pt x="305238" y="853068"/>
                  </a:lnTo>
                  <a:lnTo>
                    <a:pt x="339621" y="876344"/>
                  </a:lnTo>
                  <a:cubicBezTo>
                    <a:pt x="400239" y="924357"/>
                    <a:pt x="440493" y="978624"/>
                    <a:pt x="449953" y="1024054"/>
                  </a:cubicBezTo>
                  <a:lnTo>
                    <a:pt x="447765" y="1042091"/>
                  </a:lnTo>
                  <a:lnTo>
                    <a:pt x="433238" y="1053004"/>
                  </a:lnTo>
                  <a:cubicBezTo>
                    <a:pt x="374473" y="1072368"/>
                    <a:pt x="274730" y="1052175"/>
                    <a:pt x="177351" y="995953"/>
                  </a:cubicBezTo>
                  <a:cubicBezTo>
                    <a:pt x="79972" y="939731"/>
                    <a:pt x="12613" y="863448"/>
                    <a:pt x="0" y="802874"/>
                  </a:cubicBezTo>
                  <a:lnTo>
                    <a:pt x="2188" y="784837"/>
                  </a:lnTo>
                  <a:lnTo>
                    <a:pt x="16715" y="773924"/>
                  </a:lnTo>
                  <a:cubicBezTo>
                    <a:pt x="31406" y="769083"/>
                    <a:pt x="48658" y="766714"/>
                    <a:pt x="67795" y="766763"/>
                  </a:cubicBezTo>
                  <a:lnTo>
                    <a:pt x="147061" y="780185"/>
                  </a:lnTo>
                  <a:lnTo>
                    <a:pt x="110332" y="755321"/>
                  </a:lnTo>
                  <a:cubicBezTo>
                    <a:pt x="49714" y="707308"/>
                    <a:pt x="9460" y="653042"/>
                    <a:pt x="0" y="607611"/>
                  </a:cubicBezTo>
                  <a:lnTo>
                    <a:pt x="2188" y="589574"/>
                  </a:lnTo>
                  <a:lnTo>
                    <a:pt x="16715" y="578661"/>
                  </a:lnTo>
                  <a:cubicBezTo>
                    <a:pt x="31406" y="573820"/>
                    <a:pt x="48658" y="571451"/>
                    <a:pt x="67795" y="571500"/>
                  </a:cubicBezTo>
                  <a:lnTo>
                    <a:pt x="137679" y="583333"/>
                  </a:lnTo>
                  <a:lnTo>
                    <a:pt x="110332" y="564821"/>
                  </a:lnTo>
                  <a:cubicBezTo>
                    <a:pt x="49714" y="516808"/>
                    <a:pt x="9460" y="462542"/>
                    <a:pt x="0" y="417111"/>
                  </a:cubicBezTo>
                  <a:lnTo>
                    <a:pt x="2188" y="399074"/>
                  </a:lnTo>
                  <a:lnTo>
                    <a:pt x="16715" y="388161"/>
                  </a:lnTo>
                  <a:cubicBezTo>
                    <a:pt x="31406" y="383320"/>
                    <a:pt x="48658" y="380951"/>
                    <a:pt x="67795" y="381000"/>
                  </a:cubicBezTo>
                  <a:lnTo>
                    <a:pt x="137679" y="392833"/>
                  </a:lnTo>
                  <a:lnTo>
                    <a:pt x="110332" y="374321"/>
                  </a:lnTo>
                  <a:cubicBezTo>
                    <a:pt x="49714" y="326308"/>
                    <a:pt x="9460" y="272042"/>
                    <a:pt x="0" y="226611"/>
                  </a:cubicBezTo>
                  <a:lnTo>
                    <a:pt x="2188" y="208574"/>
                  </a:lnTo>
                  <a:lnTo>
                    <a:pt x="16715" y="197661"/>
                  </a:lnTo>
                  <a:cubicBezTo>
                    <a:pt x="31406" y="192820"/>
                    <a:pt x="48658" y="190451"/>
                    <a:pt x="67795" y="190500"/>
                  </a:cubicBezTo>
                  <a:lnTo>
                    <a:pt x="137679" y="202333"/>
                  </a:lnTo>
                  <a:lnTo>
                    <a:pt x="110332" y="183821"/>
                  </a:lnTo>
                  <a:cubicBezTo>
                    <a:pt x="49714" y="135808"/>
                    <a:pt x="9460" y="81542"/>
                    <a:pt x="0" y="36111"/>
                  </a:cubicBezTo>
                  <a:lnTo>
                    <a:pt x="2188" y="18074"/>
                  </a:lnTo>
                  <a:lnTo>
                    <a:pt x="16715" y="7161"/>
                  </a:lnTo>
                  <a:cubicBezTo>
                    <a:pt x="31406" y="2320"/>
                    <a:pt x="48658" y="-49"/>
                    <a:pt x="67795" y="0"/>
                  </a:cubicBezTo>
                  <a:close/>
                </a:path>
              </a:pathLst>
            </a:custGeom>
            <a:solidFill>
              <a:srgbClr val="339933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454" name="フリーフォーム: 図形 453">
              <a:extLst>
                <a:ext uri="{FF2B5EF4-FFF2-40B4-BE49-F238E27FC236}">
                  <a16:creationId xmlns:a16="http://schemas.microsoft.com/office/drawing/2014/main" id="{CD8C6B9E-D69F-479C-8AB4-333410DFDAA8}"/>
                </a:ext>
              </a:extLst>
            </p:cNvPr>
            <p:cNvSpPr/>
            <p:nvPr/>
          </p:nvSpPr>
          <p:spPr>
            <a:xfrm rot="4793085">
              <a:off x="5365474" y="4554253"/>
              <a:ext cx="246257" cy="458475"/>
            </a:xfrm>
            <a:custGeom>
              <a:avLst/>
              <a:gdLst>
                <a:gd name="connsiteX0" fmla="*/ 846978 w 914772"/>
                <a:gd name="connsiteY0" fmla="*/ 0 h 1060165"/>
                <a:gd name="connsiteX1" fmla="*/ 898057 w 914772"/>
                <a:gd name="connsiteY1" fmla="*/ 7161 h 1060165"/>
                <a:gd name="connsiteX2" fmla="*/ 912584 w 914772"/>
                <a:gd name="connsiteY2" fmla="*/ 18074 h 1060165"/>
                <a:gd name="connsiteX3" fmla="*/ 914772 w 914772"/>
                <a:gd name="connsiteY3" fmla="*/ 36111 h 1060165"/>
                <a:gd name="connsiteX4" fmla="*/ 804440 w 914772"/>
                <a:gd name="connsiteY4" fmla="*/ 183821 h 1060165"/>
                <a:gd name="connsiteX5" fmla="*/ 777094 w 914772"/>
                <a:gd name="connsiteY5" fmla="*/ 202334 h 1060165"/>
                <a:gd name="connsiteX6" fmla="*/ 846978 w 914772"/>
                <a:gd name="connsiteY6" fmla="*/ 190500 h 1060165"/>
                <a:gd name="connsiteX7" fmla="*/ 898057 w 914772"/>
                <a:gd name="connsiteY7" fmla="*/ 197661 h 1060165"/>
                <a:gd name="connsiteX8" fmla="*/ 912584 w 914772"/>
                <a:gd name="connsiteY8" fmla="*/ 208574 h 1060165"/>
                <a:gd name="connsiteX9" fmla="*/ 914772 w 914772"/>
                <a:gd name="connsiteY9" fmla="*/ 226611 h 1060165"/>
                <a:gd name="connsiteX10" fmla="*/ 804440 w 914772"/>
                <a:gd name="connsiteY10" fmla="*/ 374321 h 1060165"/>
                <a:gd name="connsiteX11" fmla="*/ 777094 w 914772"/>
                <a:gd name="connsiteY11" fmla="*/ 392834 h 1060165"/>
                <a:gd name="connsiteX12" fmla="*/ 846978 w 914772"/>
                <a:gd name="connsiteY12" fmla="*/ 381000 h 1060165"/>
                <a:gd name="connsiteX13" fmla="*/ 898057 w 914772"/>
                <a:gd name="connsiteY13" fmla="*/ 388161 h 1060165"/>
                <a:gd name="connsiteX14" fmla="*/ 912584 w 914772"/>
                <a:gd name="connsiteY14" fmla="*/ 399074 h 1060165"/>
                <a:gd name="connsiteX15" fmla="*/ 914772 w 914772"/>
                <a:gd name="connsiteY15" fmla="*/ 417111 h 1060165"/>
                <a:gd name="connsiteX16" fmla="*/ 804440 w 914772"/>
                <a:gd name="connsiteY16" fmla="*/ 564821 h 1060165"/>
                <a:gd name="connsiteX17" fmla="*/ 777094 w 914772"/>
                <a:gd name="connsiteY17" fmla="*/ 583334 h 1060165"/>
                <a:gd name="connsiteX18" fmla="*/ 846978 w 914772"/>
                <a:gd name="connsiteY18" fmla="*/ 571500 h 1060165"/>
                <a:gd name="connsiteX19" fmla="*/ 898057 w 914772"/>
                <a:gd name="connsiteY19" fmla="*/ 578661 h 1060165"/>
                <a:gd name="connsiteX20" fmla="*/ 912584 w 914772"/>
                <a:gd name="connsiteY20" fmla="*/ 589574 h 1060165"/>
                <a:gd name="connsiteX21" fmla="*/ 914772 w 914772"/>
                <a:gd name="connsiteY21" fmla="*/ 607611 h 1060165"/>
                <a:gd name="connsiteX22" fmla="*/ 804440 w 914772"/>
                <a:gd name="connsiteY22" fmla="*/ 755321 h 1060165"/>
                <a:gd name="connsiteX23" fmla="*/ 767711 w 914772"/>
                <a:gd name="connsiteY23" fmla="*/ 780185 h 1060165"/>
                <a:gd name="connsiteX24" fmla="*/ 846978 w 914772"/>
                <a:gd name="connsiteY24" fmla="*/ 766763 h 1060165"/>
                <a:gd name="connsiteX25" fmla="*/ 898057 w 914772"/>
                <a:gd name="connsiteY25" fmla="*/ 773924 h 1060165"/>
                <a:gd name="connsiteX26" fmla="*/ 912584 w 914772"/>
                <a:gd name="connsiteY26" fmla="*/ 784837 h 1060165"/>
                <a:gd name="connsiteX27" fmla="*/ 914772 w 914772"/>
                <a:gd name="connsiteY27" fmla="*/ 802874 h 1060165"/>
                <a:gd name="connsiteX28" fmla="*/ 737421 w 914772"/>
                <a:gd name="connsiteY28" fmla="*/ 995953 h 1060165"/>
                <a:gd name="connsiteX29" fmla="*/ 481534 w 914772"/>
                <a:gd name="connsiteY29" fmla="*/ 1053004 h 1060165"/>
                <a:gd name="connsiteX30" fmla="*/ 467007 w 914772"/>
                <a:gd name="connsiteY30" fmla="*/ 1042091 h 1060165"/>
                <a:gd name="connsiteX31" fmla="*/ 464819 w 914772"/>
                <a:gd name="connsiteY31" fmla="*/ 1024054 h 1060165"/>
                <a:gd name="connsiteX32" fmla="*/ 575151 w 914772"/>
                <a:gd name="connsiteY32" fmla="*/ 876344 h 1060165"/>
                <a:gd name="connsiteX33" fmla="*/ 609534 w 914772"/>
                <a:gd name="connsiteY33" fmla="*/ 853068 h 1060165"/>
                <a:gd name="connsiteX34" fmla="*/ 594997 w 914772"/>
                <a:gd name="connsiteY34" fmla="*/ 857560 h 1060165"/>
                <a:gd name="connsiteX35" fmla="*/ 481534 w 914772"/>
                <a:gd name="connsiteY35" fmla="*/ 857741 h 1060165"/>
                <a:gd name="connsiteX36" fmla="*/ 467007 w 914772"/>
                <a:gd name="connsiteY36" fmla="*/ 846828 h 1060165"/>
                <a:gd name="connsiteX37" fmla="*/ 464819 w 914772"/>
                <a:gd name="connsiteY37" fmla="*/ 828791 h 1060165"/>
                <a:gd name="connsiteX38" fmla="*/ 575151 w 914772"/>
                <a:gd name="connsiteY38" fmla="*/ 681081 h 1060165"/>
                <a:gd name="connsiteX39" fmla="*/ 596589 w 914772"/>
                <a:gd name="connsiteY39" fmla="*/ 666568 h 1060165"/>
                <a:gd name="connsiteX40" fmla="*/ 594997 w 914772"/>
                <a:gd name="connsiteY40" fmla="*/ 667060 h 1060165"/>
                <a:gd name="connsiteX41" fmla="*/ 481534 w 914772"/>
                <a:gd name="connsiteY41" fmla="*/ 667241 h 1060165"/>
                <a:gd name="connsiteX42" fmla="*/ 467007 w 914772"/>
                <a:gd name="connsiteY42" fmla="*/ 656328 h 1060165"/>
                <a:gd name="connsiteX43" fmla="*/ 464819 w 914772"/>
                <a:gd name="connsiteY43" fmla="*/ 638291 h 1060165"/>
                <a:gd name="connsiteX44" fmla="*/ 575151 w 914772"/>
                <a:gd name="connsiteY44" fmla="*/ 490581 h 1060165"/>
                <a:gd name="connsiteX45" fmla="*/ 596589 w 914772"/>
                <a:gd name="connsiteY45" fmla="*/ 476068 h 1060165"/>
                <a:gd name="connsiteX46" fmla="*/ 594997 w 914772"/>
                <a:gd name="connsiteY46" fmla="*/ 476560 h 1060165"/>
                <a:gd name="connsiteX47" fmla="*/ 481534 w 914772"/>
                <a:gd name="connsiteY47" fmla="*/ 476741 h 1060165"/>
                <a:gd name="connsiteX48" fmla="*/ 467007 w 914772"/>
                <a:gd name="connsiteY48" fmla="*/ 465828 h 1060165"/>
                <a:gd name="connsiteX49" fmla="*/ 464819 w 914772"/>
                <a:gd name="connsiteY49" fmla="*/ 447791 h 1060165"/>
                <a:gd name="connsiteX50" fmla="*/ 575151 w 914772"/>
                <a:gd name="connsiteY50" fmla="*/ 300081 h 1060165"/>
                <a:gd name="connsiteX51" fmla="*/ 596589 w 914772"/>
                <a:gd name="connsiteY51" fmla="*/ 285568 h 1060165"/>
                <a:gd name="connsiteX52" fmla="*/ 594997 w 914772"/>
                <a:gd name="connsiteY52" fmla="*/ 286060 h 1060165"/>
                <a:gd name="connsiteX53" fmla="*/ 481534 w 914772"/>
                <a:gd name="connsiteY53" fmla="*/ 286241 h 1060165"/>
                <a:gd name="connsiteX54" fmla="*/ 467007 w 914772"/>
                <a:gd name="connsiteY54" fmla="*/ 275328 h 1060165"/>
                <a:gd name="connsiteX55" fmla="*/ 464819 w 914772"/>
                <a:gd name="connsiteY55" fmla="*/ 257291 h 1060165"/>
                <a:gd name="connsiteX56" fmla="*/ 642170 w 914772"/>
                <a:gd name="connsiteY56" fmla="*/ 64212 h 1060165"/>
                <a:gd name="connsiteX57" fmla="*/ 846978 w 914772"/>
                <a:gd name="connsiteY57" fmla="*/ 0 h 1060165"/>
                <a:gd name="connsiteX58" fmla="*/ 67795 w 914772"/>
                <a:gd name="connsiteY58" fmla="*/ 0 h 1060165"/>
                <a:gd name="connsiteX59" fmla="*/ 272602 w 914772"/>
                <a:gd name="connsiteY59" fmla="*/ 64212 h 1060165"/>
                <a:gd name="connsiteX60" fmla="*/ 449953 w 914772"/>
                <a:gd name="connsiteY60" fmla="*/ 257291 h 1060165"/>
                <a:gd name="connsiteX61" fmla="*/ 447765 w 914772"/>
                <a:gd name="connsiteY61" fmla="*/ 275328 h 1060165"/>
                <a:gd name="connsiteX62" fmla="*/ 433238 w 914772"/>
                <a:gd name="connsiteY62" fmla="*/ 286241 h 1060165"/>
                <a:gd name="connsiteX63" fmla="*/ 319775 w 914772"/>
                <a:gd name="connsiteY63" fmla="*/ 286060 h 1060165"/>
                <a:gd name="connsiteX64" fmla="*/ 318183 w 914772"/>
                <a:gd name="connsiteY64" fmla="*/ 285568 h 1060165"/>
                <a:gd name="connsiteX65" fmla="*/ 339621 w 914772"/>
                <a:gd name="connsiteY65" fmla="*/ 300081 h 1060165"/>
                <a:gd name="connsiteX66" fmla="*/ 449953 w 914772"/>
                <a:gd name="connsiteY66" fmla="*/ 447791 h 1060165"/>
                <a:gd name="connsiteX67" fmla="*/ 447765 w 914772"/>
                <a:gd name="connsiteY67" fmla="*/ 465828 h 1060165"/>
                <a:gd name="connsiteX68" fmla="*/ 433238 w 914772"/>
                <a:gd name="connsiteY68" fmla="*/ 476741 h 1060165"/>
                <a:gd name="connsiteX69" fmla="*/ 319775 w 914772"/>
                <a:gd name="connsiteY69" fmla="*/ 476560 h 1060165"/>
                <a:gd name="connsiteX70" fmla="*/ 318183 w 914772"/>
                <a:gd name="connsiteY70" fmla="*/ 476068 h 1060165"/>
                <a:gd name="connsiteX71" fmla="*/ 339621 w 914772"/>
                <a:gd name="connsiteY71" fmla="*/ 490581 h 1060165"/>
                <a:gd name="connsiteX72" fmla="*/ 449953 w 914772"/>
                <a:gd name="connsiteY72" fmla="*/ 638291 h 1060165"/>
                <a:gd name="connsiteX73" fmla="*/ 447765 w 914772"/>
                <a:gd name="connsiteY73" fmla="*/ 656328 h 1060165"/>
                <a:gd name="connsiteX74" fmla="*/ 433238 w 914772"/>
                <a:gd name="connsiteY74" fmla="*/ 667241 h 1060165"/>
                <a:gd name="connsiteX75" fmla="*/ 319775 w 914772"/>
                <a:gd name="connsiteY75" fmla="*/ 667060 h 1060165"/>
                <a:gd name="connsiteX76" fmla="*/ 318183 w 914772"/>
                <a:gd name="connsiteY76" fmla="*/ 666568 h 1060165"/>
                <a:gd name="connsiteX77" fmla="*/ 339621 w 914772"/>
                <a:gd name="connsiteY77" fmla="*/ 681081 h 1060165"/>
                <a:gd name="connsiteX78" fmla="*/ 449953 w 914772"/>
                <a:gd name="connsiteY78" fmla="*/ 828791 h 1060165"/>
                <a:gd name="connsiteX79" fmla="*/ 447765 w 914772"/>
                <a:gd name="connsiteY79" fmla="*/ 846828 h 1060165"/>
                <a:gd name="connsiteX80" fmla="*/ 433238 w 914772"/>
                <a:gd name="connsiteY80" fmla="*/ 857741 h 1060165"/>
                <a:gd name="connsiteX81" fmla="*/ 319775 w 914772"/>
                <a:gd name="connsiteY81" fmla="*/ 857560 h 1060165"/>
                <a:gd name="connsiteX82" fmla="*/ 305238 w 914772"/>
                <a:gd name="connsiteY82" fmla="*/ 853068 h 1060165"/>
                <a:gd name="connsiteX83" fmla="*/ 339621 w 914772"/>
                <a:gd name="connsiteY83" fmla="*/ 876344 h 1060165"/>
                <a:gd name="connsiteX84" fmla="*/ 449953 w 914772"/>
                <a:gd name="connsiteY84" fmla="*/ 1024054 h 1060165"/>
                <a:gd name="connsiteX85" fmla="*/ 447765 w 914772"/>
                <a:gd name="connsiteY85" fmla="*/ 1042091 h 1060165"/>
                <a:gd name="connsiteX86" fmla="*/ 433238 w 914772"/>
                <a:gd name="connsiteY86" fmla="*/ 1053004 h 1060165"/>
                <a:gd name="connsiteX87" fmla="*/ 177351 w 914772"/>
                <a:gd name="connsiteY87" fmla="*/ 995953 h 1060165"/>
                <a:gd name="connsiteX88" fmla="*/ 0 w 914772"/>
                <a:gd name="connsiteY88" fmla="*/ 802874 h 1060165"/>
                <a:gd name="connsiteX89" fmla="*/ 2188 w 914772"/>
                <a:gd name="connsiteY89" fmla="*/ 784837 h 1060165"/>
                <a:gd name="connsiteX90" fmla="*/ 16715 w 914772"/>
                <a:gd name="connsiteY90" fmla="*/ 773924 h 1060165"/>
                <a:gd name="connsiteX91" fmla="*/ 67795 w 914772"/>
                <a:gd name="connsiteY91" fmla="*/ 766763 h 1060165"/>
                <a:gd name="connsiteX92" fmla="*/ 147061 w 914772"/>
                <a:gd name="connsiteY92" fmla="*/ 780185 h 1060165"/>
                <a:gd name="connsiteX93" fmla="*/ 110332 w 914772"/>
                <a:gd name="connsiteY93" fmla="*/ 755321 h 1060165"/>
                <a:gd name="connsiteX94" fmla="*/ 0 w 914772"/>
                <a:gd name="connsiteY94" fmla="*/ 607611 h 1060165"/>
                <a:gd name="connsiteX95" fmla="*/ 2188 w 914772"/>
                <a:gd name="connsiteY95" fmla="*/ 589574 h 1060165"/>
                <a:gd name="connsiteX96" fmla="*/ 16715 w 914772"/>
                <a:gd name="connsiteY96" fmla="*/ 578661 h 1060165"/>
                <a:gd name="connsiteX97" fmla="*/ 67795 w 914772"/>
                <a:gd name="connsiteY97" fmla="*/ 571500 h 1060165"/>
                <a:gd name="connsiteX98" fmla="*/ 137679 w 914772"/>
                <a:gd name="connsiteY98" fmla="*/ 583333 h 1060165"/>
                <a:gd name="connsiteX99" fmla="*/ 110332 w 914772"/>
                <a:gd name="connsiteY99" fmla="*/ 564821 h 1060165"/>
                <a:gd name="connsiteX100" fmla="*/ 0 w 914772"/>
                <a:gd name="connsiteY100" fmla="*/ 417111 h 1060165"/>
                <a:gd name="connsiteX101" fmla="*/ 2188 w 914772"/>
                <a:gd name="connsiteY101" fmla="*/ 399074 h 1060165"/>
                <a:gd name="connsiteX102" fmla="*/ 16715 w 914772"/>
                <a:gd name="connsiteY102" fmla="*/ 388161 h 1060165"/>
                <a:gd name="connsiteX103" fmla="*/ 67795 w 914772"/>
                <a:gd name="connsiteY103" fmla="*/ 381000 h 1060165"/>
                <a:gd name="connsiteX104" fmla="*/ 137679 w 914772"/>
                <a:gd name="connsiteY104" fmla="*/ 392833 h 1060165"/>
                <a:gd name="connsiteX105" fmla="*/ 110332 w 914772"/>
                <a:gd name="connsiteY105" fmla="*/ 374321 h 1060165"/>
                <a:gd name="connsiteX106" fmla="*/ 0 w 914772"/>
                <a:gd name="connsiteY106" fmla="*/ 226611 h 1060165"/>
                <a:gd name="connsiteX107" fmla="*/ 2188 w 914772"/>
                <a:gd name="connsiteY107" fmla="*/ 208574 h 1060165"/>
                <a:gd name="connsiteX108" fmla="*/ 16715 w 914772"/>
                <a:gd name="connsiteY108" fmla="*/ 197661 h 1060165"/>
                <a:gd name="connsiteX109" fmla="*/ 67795 w 914772"/>
                <a:gd name="connsiteY109" fmla="*/ 190500 h 1060165"/>
                <a:gd name="connsiteX110" fmla="*/ 137679 w 914772"/>
                <a:gd name="connsiteY110" fmla="*/ 202333 h 1060165"/>
                <a:gd name="connsiteX111" fmla="*/ 110332 w 914772"/>
                <a:gd name="connsiteY111" fmla="*/ 183821 h 1060165"/>
                <a:gd name="connsiteX112" fmla="*/ 0 w 914772"/>
                <a:gd name="connsiteY112" fmla="*/ 36111 h 1060165"/>
                <a:gd name="connsiteX113" fmla="*/ 2188 w 914772"/>
                <a:gd name="connsiteY113" fmla="*/ 18074 h 1060165"/>
                <a:gd name="connsiteX114" fmla="*/ 16715 w 914772"/>
                <a:gd name="connsiteY114" fmla="*/ 7161 h 1060165"/>
                <a:gd name="connsiteX115" fmla="*/ 67795 w 914772"/>
                <a:gd name="connsiteY115" fmla="*/ 0 h 106016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  <a:cxn ang="0">
                  <a:pos x="connsiteX55" y="connsiteY55"/>
                </a:cxn>
                <a:cxn ang="0">
                  <a:pos x="connsiteX56" y="connsiteY56"/>
                </a:cxn>
                <a:cxn ang="0">
                  <a:pos x="connsiteX57" y="connsiteY57"/>
                </a:cxn>
                <a:cxn ang="0">
                  <a:pos x="connsiteX58" y="connsiteY58"/>
                </a:cxn>
                <a:cxn ang="0">
                  <a:pos x="connsiteX59" y="connsiteY59"/>
                </a:cxn>
                <a:cxn ang="0">
                  <a:pos x="connsiteX60" y="connsiteY60"/>
                </a:cxn>
                <a:cxn ang="0">
                  <a:pos x="connsiteX61" y="connsiteY61"/>
                </a:cxn>
                <a:cxn ang="0">
                  <a:pos x="connsiteX62" y="connsiteY62"/>
                </a:cxn>
                <a:cxn ang="0">
                  <a:pos x="connsiteX63" y="connsiteY63"/>
                </a:cxn>
                <a:cxn ang="0">
                  <a:pos x="connsiteX64" y="connsiteY64"/>
                </a:cxn>
                <a:cxn ang="0">
                  <a:pos x="connsiteX65" y="connsiteY65"/>
                </a:cxn>
                <a:cxn ang="0">
                  <a:pos x="connsiteX66" y="connsiteY66"/>
                </a:cxn>
                <a:cxn ang="0">
                  <a:pos x="connsiteX67" y="connsiteY67"/>
                </a:cxn>
                <a:cxn ang="0">
                  <a:pos x="connsiteX68" y="connsiteY68"/>
                </a:cxn>
                <a:cxn ang="0">
                  <a:pos x="connsiteX69" y="connsiteY69"/>
                </a:cxn>
                <a:cxn ang="0">
                  <a:pos x="connsiteX70" y="connsiteY70"/>
                </a:cxn>
                <a:cxn ang="0">
                  <a:pos x="connsiteX71" y="connsiteY71"/>
                </a:cxn>
                <a:cxn ang="0">
                  <a:pos x="connsiteX72" y="connsiteY72"/>
                </a:cxn>
                <a:cxn ang="0">
                  <a:pos x="connsiteX73" y="connsiteY73"/>
                </a:cxn>
                <a:cxn ang="0">
                  <a:pos x="connsiteX74" y="connsiteY74"/>
                </a:cxn>
                <a:cxn ang="0">
                  <a:pos x="connsiteX75" y="connsiteY75"/>
                </a:cxn>
                <a:cxn ang="0">
                  <a:pos x="connsiteX76" y="connsiteY76"/>
                </a:cxn>
                <a:cxn ang="0">
                  <a:pos x="connsiteX77" y="connsiteY77"/>
                </a:cxn>
                <a:cxn ang="0">
                  <a:pos x="connsiteX78" y="connsiteY78"/>
                </a:cxn>
                <a:cxn ang="0">
                  <a:pos x="connsiteX79" y="connsiteY79"/>
                </a:cxn>
                <a:cxn ang="0">
                  <a:pos x="connsiteX80" y="connsiteY80"/>
                </a:cxn>
                <a:cxn ang="0">
                  <a:pos x="connsiteX81" y="connsiteY81"/>
                </a:cxn>
                <a:cxn ang="0">
                  <a:pos x="connsiteX82" y="connsiteY82"/>
                </a:cxn>
                <a:cxn ang="0">
                  <a:pos x="connsiteX83" y="connsiteY83"/>
                </a:cxn>
                <a:cxn ang="0">
                  <a:pos x="connsiteX84" y="connsiteY84"/>
                </a:cxn>
                <a:cxn ang="0">
                  <a:pos x="connsiteX85" y="connsiteY85"/>
                </a:cxn>
                <a:cxn ang="0">
                  <a:pos x="connsiteX86" y="connsiteY86"/>
                </a:cxn>
                <a:cxn ang="0">
                  <a:pos x="connsiteX87" y="connsiteY87"/>
                </a:cxn>
                <a:cxn ang="0">
                  <a:pos x="connsiteX88" y="connsiteY88"/>
                </a:cxn>
                <a:cxn ang="0">
                  <a:pos x="connsiteX89" y="connsiteY89"/>
                </a:cxn>
                <a:cxn ang="0">
                  <a:pos x="connsiteX90" y="connsiteY90"/>
                </a:cxn>
                <a:cxn ang="0">
                  <a:pos x="connsiteX91" y="connsiteY91"/>
                </a:cxn>
                <a:cxn ang="0">
                  <a:pos x="connsiteX92" y="connsiteY92"/>
                </a:cxn>
                <a:cxn ang="0">
                  <a:pos x="connsiteX93" y="connsiteY93"/>
                </a:cxn>
                <a:cxn ang="0">
                  <a:pos x="connsiteX94" y="connsiteY94"/>
                </a:cxn>
                <a:cxn ang="0">
                  <a:pos x="connsiteX95" y="connsiteY95"/>
                </a:cxn>
                <a:cxn ang="0">
                  <a:pos x="connsiteX96" y="connsiteY96"/>
                </a:cxn>
                <a:cxn ang="0">
                  <a:pos x="connsiteX97" y="connsiteY97"/>
                </a:cxn>
                <a:cxn ang="0">
                  <a:pos x="connsiteX98" y="connsiteY98"/>
                </a:cxn>
                <a:cxn ang="0">
                  <a:pos x="connsiteX99" y="connsiteY99"/>
                </a:cxn>
                <a:cxn ang="0">
                  <a:pos x="connsiteX100" y="connsiteY100"/>
                </a:cxn>
                <a:cxn ang="0">
                  <a:pos x="connsiteX101" y="connsiteY101"/>
                </a:cxn>
                <a:cxn ang="0">
                  <a:pos x="connsiteX102" y="connsiteY102"/>
                </a:cxn>
                <a:cxn ang="0">
                  <a:pos x="connsiteX103" y="connsiteY103"/>
                </a:cxn>
                <a:cxn ang="0">
                  <a:pos x="connsiteX104" y="connsiteY104"/>
                </a:cxn>
                <a:cxn ang="0">
                  <a:pos x="connsiteX105" y="connsiteY105"/>
                </a:cxn>
                <a:cxn ang="0">
                  <a:pos x="connsiteX106" y="connsiteY106"/>
                </a:cxn>
                <a:cxn ang="0">
                  <a:pos x="connsiteX107" y="connsiteY107"/>
                </a:cxn>
                <a:cxn ang="0">
                  <a:pos x="connsiteX108" y="connsiteY108"/>
                </a:cxn>
                <a:cxn ang="0">
                  <a:pos x="connsiteX109" y="connsiteY109"/>
                </a:cxn>
                <a:cxn ang="0">
                  <a:pos x="connsiteX110" y="connsiteY110"/>
                </a:cxn>
                <a:cxn ang="0">
                  <a:pos x="connsiteX111" y="connsiteY111"/>
                </a:cxn>
                <a:cxn ang="0">
                  <a:pos x="connsiteX112" y="connsiteY112"/>
                </a:cxn>
                <a:cxn ang="0">
                  <a:pos x="connsiteX113" y="connsiteY113"/>
                </a:cxn>
                <a:cxn ang="0">
                  <a:pos x="connsiteX114" y="connsiteY114"/>
                </a:cxn>
                <a:cxn ang="0">
                  <a:pos x="connsiteX115" y="connsiteY115"/>
                </a:cxn>
              </a:cxnLst>
              <a:rect l="l" t="t" r="r" b="b"/>
              <a:pathLst>
                <a:path w="914772" h="1060165">
                  <a:moveTo>
                    <a:pt x="846978" y="0"/>
                  </a:moveTo>
                  <a:cubicBezTo>
                    <a:pt x="866114" y="-49"/>
                    <a:pt x="883366" y="2320"/>
                    <a:pt x="898057" y="7161"/>
                  </a:cubicBezTo>
                  <a:lnTo>
                    <a:pt x="912584" y="18074"/>
                  </a:lnTo>
                  <a:lnTo>
                    <a:pt x="914772" y="36111"/>
                  </a:lnTo>
                  <a:cubicBezTo>
                    <a:pt x="905312" y="81542"/>
                    <a:pt x="865058" y="135808"/>
                    <a:pt x="804440" y="183821"/>
                  </a:cubicBezTo>
                  <a:lnTo>
                    <a:pt x="777094" y="202334"/>
                  </a:lnTo>
                  <a:lnTo>
                    <a:pt x="846978" y="190500"/>
                  </a:lnTo>
                  <a:cubicBezTo>
                    <a:pt x="866114" y="190451"/>
                    <a:pt x="883366" y="192820"/>
                    <a:pt x="898057" y="197661"/>
                  </a:cubicBezTo>
                  <a:lnTo>
                    <a:pt x="912584" y="208574"/>
                  </a:lnTo>
                  <a:lnTo>
                    <a:pt x="914772" y="226611"/>
                  </a:lnTo>
                  <a:cubicBezTo>
                    <a:pt x="905312" y="272042"/>
                    <a:pt x="865058" y="326308"/>
                    <a:pt x="804440" y="374321"/>
                  </a:cubicBezTo>
                  <a:lnTo>
                    <a:pt x="777094" y="392834"/>
                  </a:lnTo>
                  <a:lnTo>
                    <a:pt x="846978" y="381000"/>
                  </a:lnTo>
                  <a:cubicBezTo>
                    <a:pt x="866114" y="380951"/>
                    <a:pt x="883366" y="383320"/>
                    <a:pt x="898057" y="388161"/>
                  </a:cubicBezTo>
                  <a:lnTo>
                    <a:pt x="912584" y="399074"/>
                  </a:lnTo>
                  <a:lnTo>
                    <a:pt x="914772" y="417111"/>
                  </a:lnTo>
                  <a:cubicBezTo>
                    <a:pt x="905312" y="462542"/>
                    <a:pt x="865058" y="516808"/>
                    <a:pt x="804440" y="564821"/>
                  </a:cubicBezTo>
                  <a:lnTo>
                    <a:pt x="777094" y="583334"/>
                  </a:lnTo>
                  <a:lnTo>
                    <a:pt x="846978" y="571500"/>
                  </a:lnTo>
                  <a:cubicBezTo>
                    <a:pt x="866114" y="571451"/>
                    <a:pt x="883366" y="573820"/>
                    <a:pt x="898057" y="578661"/>
                  </a:cubicBezTo>
                  <a:lnTo>
                    <a:pt x="912584" y="589574"/>
                  </a:lnTo>
                  <a:lnTo>
                    <a:pt x="914772" y="607611"/>
                  </a:lnTo>
                  <a:cubicBezTo>
                    <a:pt x="905312" y="653042"/>
                    <a:pt x="865058" y="707308"/>
                    <a:pt x="804440" y="755321"/>
                  </a:cubicBezTo>
                  <a:lnTo>
                    <a:pt x="767711" y="780185"/>
                  </a:lnTo>
                  <a:lnTo>
                    <a:pt x="846978" y="766763"/>
                  </a:lnTo>
                  <a:cubicBezTo>
                    <a:pt x="866114" y="766714"/>
                    <a:pt x="883366" y="769083"/>
                    <a:pt x="898057" y="773924"/>
                  </a:cubicBezTo>
                  <a:lnTo>
                    <a:pt x="912584" y="784837"/>
                  </a:lnTo>
                  <a:lnTo>
                    <a:pt x="914772" y="802874"/>
                  </a:lnTo>
                  <a:cubicBezTo>
                    <a:pt x="902159" y="863448"/>
                    <a:pt x="834800" y="939731"/>
                    <a:pt x="737421" y="995953"/>
                  </a:cubicBezTo>
                  <a:cubicBezTo>
                    <a:pt x="640042" y="1052175"/>
                    <a:pt x="540299" y="1072368"/>
                    <a:pt x="481534" y="1053004"/>
                  </a:cubicBezTo>
                  <a:lnTo>
                    <a:pt x="467007" y="1042091"/>
                  </a:lnTo>
                  <a:lnTo>
                    <a:pt x="464819" y="1024054"/>
                  </a:lnTo>
                  <a:cubicBezTo>
                    <a:pt x="474279" y="978624"/>
                    <a:pt x="514533" y="924357"/>
                    <a:pt x="575151" y="876344"/>
                  </a:cubicBezTo>
                  <a:lnTo>
                    <a:pt x="609534" y="853068"/>
                  </a:lnTo>
                  <a:lnTo>
                    <a:pt x="594997" y="857560"/>
                  </a:lnTo>
                  <a:cubicBezTo>
                    <a:pt x="550544" y="867216"/>
                    <a:pt x="510917" y="867423"/>
                    <a:pt x="481534" y="857741"/>
                  </a:cubicBezTo>
                  <a:lnTo>
                    <a:pt x="467007" y="846828"/>
                  </a:lnTo>
                  <a:lnTo>
                    <a:pt x="464819" y="828791"/>
                  </a:lnTo>
                  <a:cubicBezTo>
                    <a:pt x="474279" y="783361"/>
                    <a:pt x="514533" y="729094"/>
                    <a:pt x="575151" y="681081"/>
                  </a:cubicBezTo>
                  <a:lnTo>
                    <a:pt x="596589" y="666568"/>
                  </a:lnTo>
                  <a:lnTo>
                    <a:pt x="594997" y="667060"/>
                  </a:lnTo>
                  <a:cubicBezTo>
                    <a:pt x="550544" y="676716"/>
                    <a:pt x="510917" y="676923"/>
                    <a:pt x="481534" y="667241"/>
                  </a:cubicBezTo>
                  <a:lnTo>
                    <a:pt x="467007" y="656328"/>
                  </a:lnTo>
                  <a:lnTo>
                    <a:pt x="464819" y="638291"/>
                  </a:lnTo>
                  <a:cubicBezTo>
                    <a:pt x="474279" y="592861"/>
                    <a:pt x="514533" y="538594"/>
                    <a:pt x="575151" y="490581"/>
                  </a:cubicBezTo>
                  <a:lnTo>
                    <a:pt x="596589" y="476068"/>
                  </a:lnTo>
                  <a:lnTo>
                    <a:pt x="594997" y="476560"/>
                  </a:lnTo>
                  <a:cubicBezTo>
                    <a:pt x="550544" y="486216"/>
                    <a:pt x="510917" y="486423"/>
                    <a:pt x="481534" y="476741"/>
                  </a:cubicBezTo>
                  <a:lnTo>
                    <a:pt x="467007" y="465828"/>
                  </a:lnTo>
                  <a:lnTo>
                    <a:pt x="464819" y="447791"/>
                  </a:lnTo>
                  <a:cubicBezTo>
                    <a:pt x="474279" y="402361"/>
                    <a:pt x="514533" y="348094"/>
                    <a:pt x="575151" y="300081"/>
                  </a:cubicBezTo>
                  <a:lnTo>
                    <a:pt x="596589" y="285568"/>
                  </a:lnTo>
                  <a:lnTo>
                    <a:pt x="594997" y="286060"/>
                  </a:lnTo>
                  <a:cubicBezTo>
                    <a:pt x="550544" y="295716"/>
                    <a:pt x="510917" y="295923"/>
                    <a:pt x="481534" y="286241"/>
                  </a:cubicBezTo>
                  <a:lnTo>
                    <a:pt x="467007" y="275328"/>
                  </a:lnTo>
                  <a:lnTo>
                    <a:pt x="464819" y="257291"/>
                  </a:lnTo>
                  <a:cubicBezTo>
                    <a:pt x="477432" y="196717"/>
                    <a:pt x="544791" y="120434"/>
                    <a:pt x="642170" y="64212"/>
                  </a:cubicBezTo>
                  <a:cubicBezTo>
                    <a:pt x="715205" y="22045"/>
                    <a:pt x="789569" y="145"/>
                    <a:pt x="846978" y="0"/>
                  </a:cubicBezTo>
                  <a:close/>
                  <a:moveTo>
                    <a:pt x="67795" y="0"/>
                  </a:moveTo>
                  <a:cubicBezTo>
                    <a:pt x="125203" y="145"/>
                    <a:pt x="199567" y="22045"/>
                    <a:pt x="272602" y="64212"/>
                  </a:cubicBezTo>
                  <a:cubicBezTo>
                    <a:pt x="369981" y="120434"/>
                    <a:pt x="437340" y="196717"/>
                    <a:pt x="449953" y="257291"/>
                  </a:cubicBezTo>
                  <a:lnTo>
                    <a:pt x="447765" y="275328"/>
                  </a:lnTo>
                  <a:lnTo>
                    <a:pt x="433238" y="286241"/>
                  </a:lnTo>
                  <a:cubicBezTo>
                    <a:pt x="403856" y="295923"/>
                    <a:pt x="364229" y="295716"/>
                    <a:pt x="319775" y="286060"/>
                  </a:cubicBezTo>
                  <a:lnTo>
                    <a:pt x="318183" y="285568"/>
                  </a:lnTo>
                  <a:lnTo>
                    <a:pt x="339621" y="300081"/>
                  </a:lnTo>
                  <a:cubicBezTo>
                    <a:pt x="400239" y="348094"/>
                    <a:pt x="440493" y="402361"/>
                    <a:pt x="449953" y="447791"/>
                  </a:cubicBezTo>
                  <a:lnTo>
                    <a:pt x="447765" y="465828"/>
                  </a:lnTo>
                  <a:lnTo>
                    <a:pt x="433238" y="476741"/>
                  </a:lnTo>
                  <a:cubicBezTo>
                    <a:pt x="403856" y="486423"/>
                    <a:pt x="364229" y="486216"/>
                    <a:pt x="319775" y="476560"/>
                  </a:cubicBezTo>
                  <a:lnTo>
                    <a:pt x="318183" y="476068"/>
                  </a:lnTo>
                  <a:lnTo>
                    <a:pt x="339621" y="490581"/>
                  </a:lnTo>
                  <a:cubicBezTo>
                    <a:pt x="400239" y="538594"/>
                    <a:pt x="440493" y="592861"/>
                    <a:pt x="449953" y="638291"/>
                  </a:cubicBezTo>
                  <a:lnTo>
                    <a:pt x="447765" y="656328"/>
                  </a:lnTo>
                  <a:lnTo>
                    <a:pt x="433238" y="667241"/>
                  </a:lnTo>
                  <a:cubicBezTo>
                    <a:pt x="403856" y="676923"/>
                    <a:pt x="364229" y="676716"/>
                    <a:pt x="319775" y="667060"/>
                  </a:cubicBezTo>
                  <a:lnTo>
                    <a:pt x="318183" y="666568"/>
                  </a:lnTo>
                  <a:lnTo>
                    <a:pt x="339621" y="681081"/>
                  </a:lnTo>
                  <a:cubicBezTo>
                    <a:pt x="400239" y="729094"/>
                    <a:pt x="440493" y="783361"/>
                    <a:pt x="449953" y="828791"/>
                  </a:cubicBezTo>
                  <a:lnTo>
                    <a:pt x="447765" y="846828"/>
                  </a:lnTo>
                  <a:lnTo>
                    <a:pt x="433238" y="857741"/>
                  </a:lnTo>
                  <a:cubicBezTo>
                    <a:pt x="403856" y="867423"/>
                    <a:pt x="364229" y="867216"/>
                    <a:pt x="319775" y="857560"/>
                  </a:cubicBezTo>
                  <a:lnTo>
                    <a:pt x="305238" y="853068"/>
                  </a:lnTo>
                  <a:lnTo>
                    <a:pt x="339621" y="876344"/>
                  </a:lnTo>
                  <a:cubicBezTo>
                    <a:pt x="400239" y="924357"/>
                    <a:pt x="440493" y="978624"/>
                    <a:pt x="449953" y="1024054"/>
                  </a:cubicBezTo>
                  <a:lnTo>
                    <a:pt x="447765" y="1042091"/>
                  </a:lnTo>
                  <a:lnTo>
                    <a:pt x="433238" y="1053004"/>
                  </a:lnTo>
                  <a:cubicBezTo>
                    <a:pt x="374473" y="1072368"/>
                    <a:pt x="274730" y="1052175"/>
                    <a:pt x="177351" y="995953"/>
                  </a:cubicBezTo>
                  <a:cubicBezTo>
                    <a:pt x="79972" y="939731"/>
                    <a:pt x="12613" y="863448"/>
                    <a:pt x="0" y="802874"/>
                  </a:cubicBezTo>
                  <a:lnTo>
                    <a:pt x="2188" y="784837"/>
                  </a:lnTo>
                  <a:lnTo>
                    <a:pt x="16715" y="773924"/>
                  </a:lnTo>
                  <a:cubicBezTo>
                    <a:pt x="31406" y="769083"/>
                    <a:pt x="48658" y="766714"/>
                    <a:pt x="67795" y="766763"/>
                  </a:cubicBezTo>
                  <a:lnTo>
                    <a:pt x="147061" y="780185"/>
                  </a:lnTo>
                  <a:lnTo>
                    <a:pt x="110332" y="755321"/>
                  </a:lnTo>
                  <a:cubicBezTo>
                    <a:pt x="49714" y="707308"/>
                    <a:pt x="9460" y="653042"/>
                    <a:pt x="0" y="607611"/>
                  </a:cubicBezTo>
                  <a:lnTo>
                    <a:pt x="2188" y="589574"/>
                  </a:lnTo>
                  <a:lnTo>
                    <a:pt x="16715" y="578661"/>
                  </a:lnTo>
                  <a:cubicBezTo>
                    <a:pt x="31406" y="573820"/>
                    <a:pt x="48658" y="571451"/>
                    <a:pt x="67795" y="571500"/>
                  </a:cubicBezTo>
                  <a:lnTo>
                    <a:pt x="137679" y="583333"/>
                  </a:lnTo>
                  <a:lnTo>
                    <a:pt x="110332" y="564821"/>
                  </a:lnTo>
                  <a:cubicBezTo>
                    <a:pt x="49714" y="516808"/>
                    <a:pt x="9460" y="462542"/>
                    <a:pt x="0" y="417111"/>
                  </a:cubicBezTo>
                  <a:lnTo>
                    <a:pt x="2188" y="399074"/>
                  </a:lnTo>
                  <a:lnTo>
                    <a:pt x="16715" y="388161"/>
                  </a:lnTo>
                  <a:cubicBezTo>
                    <a:pt x="31406" y="383320"/>
                    <a:pt x="48658" y="380951"/>
                    <a:pt x="67795" y="381000"/>
                  </a:cubicBezTo>
                  <a:lnTo>
                    <a:pt x="137679" y="392833"/>
                  </a:lnTo>
                  <a:lnTo>
                    <a:pt x="110332" y="374321"/>
                  </a:lnTo>
                  <a:cubicBezTo>
                    <a:pt x="49714" y="326308"/>
                    <a:pt x="9460" y="272042"/>
                    <a:pt x="0" y="226611"/>
                  </a:cubicBezTo>
                  <a:lnTo>
                    <a:pt x="2188" y="208574"/>
                  </a:lnTo>
                  <a:lnTo>
                    <a:pt x="16715" y="197661"/>
                  </a:lnTo>
                  <a:cubicBezTo>
                    <a:pt x="31406" y="192820"/>
                    <a:pt x="48658" y="190451"/>
                    <a:pt x="67795" y="190500"/>
                  </a:cubicBezTo>
                  <a:lnTo>
                    <a:pt x="137679" y="202333"/>
                  </a:lnTo>
                  <a:lnTo>
                    <a:pt x="110332" y="183821"/>
                  </a:lnTo>
                  <a:cubicBezTo>
                    <a:pt x="49714" y="135808"/>
                    <a:pt x="9460" y="81542"/>
                    <a:pt x="0" y="36111"/>
                  </a:cubicBezTo>
                  <a:lnTo>
                    <a:pt x="2188" y="18074"/>
                  </a:lnTo>
                  <a:lnTo>
                    <a:pt x="16715" y="7161"/>
                  </a:lnTo>
                  <a:cubicBezTo>
                    <a:pt x="31406" y="2320"/>
                    <a:pt x="48658" y="-49"/>
                    <a:pt x="67795" y="0"/>
                  </a:cubicBezTo>
                  <a:close/>
                </a:path>
              </a:pathLst>
            </a:custGeom>
            <a:solidFill>
              <a:srgbClr val="339933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455" name="フリーフォーム: 図形 454">
              <a:extLst>
                <a:ext uri="{FF2B5EF4-FFF2-40B4-BE49-F238E27FC236}">
                  <a16:creationId xmlns:a16="http://schemas.microsoft.com/office/drawing/2014/main" id="{0BB0FCD1-5178-4DD2-8469-B521F702D2E5}"/>
                </a:ext>
              </a:extLst>
            </p:cNvPr>
            <p:cNvSpPr/>
            <p:nvPr/>
          </p:nvSpPr>
          <p:spPr>
            <a:xfrm rot="2616607">
              <a:off x="5332068" y="4344862"/>
              <a:ext cx="246257" cy="458475"/>
            </a:xfrm>
            <a:custGeom>
              <a:avLst/>
              <a:gdLst>
                <a:gd name="connsiteX0" fmla="*/ 846978 w 914772"/>
                <a:gd name="connsiteY0" fmla="*/ 0 h 1060165"/>
                <a:gd name="connsiteX1" fmla="*/ 898057 w 914772"/>
                <a:gd name="connsiteY1" fmla="*/ 7161 h 1060165"/>
                <a:gd name="connsiteX2" fmla="*/ 912584 w 914772"/>
                <a:gd name="connsiteY2" fmla="*/ 18074 h 1060165"/>
                <a:gd name="connsiteX3" fmla="*/ 914772 w 914772"/>
                <a:gd name="connsiteY3" fmla="*/ 36111 h 1060165"/>
                <a:gd name="connsiteX4" fmla="*/ 804440 w 914772"/>
                <a:gd name="connsiteY4" fmla="*/ 183821 h 1060165"/>
                <a:gd name="connsiteX5" fmla="*/ 777094 w 914772"/>
                <a:gd name="connsiteY5" fmla="*/ 202334 h 1060165"/>
                <a:gd name="connsiteX6" fmla="*/ 846978 w 914772"/>
                <a:gd name="connsiteY6" fmla="*/ 190500 h 1060165"/>
                <a:gd name="connsiteX7" fmla="*/ 898057 w 914772"/>
                <a:gd name="connsiteY7" fmla="*/ 197661 h 1060165"/>
                <a:gd name="connsiteX8" fmla="*/ 912584 w 914772"/>
                <a:gd name="connsiteY8" fmla="*/ 208574 h 1060165"/>
                <a:gd name="connsiteX9" fmla="*/ 914772 w 914772"/>
                <a:gd name="connsiteY9" fmla="*/ 226611 h 1060165"/>
                <a:gd name="connsiteX10" fmla="*/ 804440 w 914772"/>
                <a:gd name="connsiteY10" fmla="*/ 374321 h 1060165"/>
                <a:gd name="connsiteX11" fmla="*/ 777094 w 914772"/>
                <a:gd name="connsiteY11" fmla="*/ 392834 h 1060165"/>
                <a:gd name="connsiteX12" fmla="*/ 846978 w 914772"/>
                <a:gd name="connsiteY12" fmla="*/ 381000 h 1060165"/>
                <a:gd name="connsiteX13" fmla="*/ 898057 w 914772"/>
                <a:gd name="connsiteY13" fmla="*/ 388161 h 1060165"/>
                <a:gd name="connsiteX14" fmla="*/ 912584 w 914772"/>
                <a:gd name="connsiteY14" fmla="*/ 399074 h 1060165"/>
                <a:gd name="connsiteX15" fmla="*/ 914772 w 914772"/>
                <a:gd name="connsiteY15" fmla="*/ 417111 h 1060165"/>
                <a:gd name="connsiteX16" fmla="*/ 804440 w 914772"/>
                <a:gd name="connsiteY16" fmla="*/ 564821 h 1060165"/>
                <a:gd name="connsiteX17" fmla="*/ 777094 w 914772"/>
                <a:gd name="connsiteY17" fmla="*/ 583334 h 1060165"/>
                <a:gd name="connsiteX18" fmla="*/ 846978 w 914772"/>
                <a:gd name="connsiteY18" fmla="*/ 571500 h 1060165"/>
                <a:gd name="connsiteX19" fmla="*/ 898057 w 914772"/>
                <a:gd name="connsiteY19" fmla="*/ 578661 h 1060165"/>
                <a:gd name="connsiteX20" fmla="*/ 912584 w 914772"/>
                <a:gd name="connsiteY20" fmla="*/ 589574 h 1060165"/>
                <a:gd name="connsiteX21" fmla="*/ 914772 w 914772"/>
                <a:gd name="connsiteY21" fmla="*/ 607611 h 1060165"/>
                <a:gd name="connsiteX22" fmla="*/ 804440 w 914772"/>
                <a:gd name="connsiteY22" fmla="*/ 755321 h 1060165"/>
                <a:gd name="connsiteX23" fmla="*/ 767711 w 914772"/>
                <a:gd name="connsiteY23" fmla="*/ 780185 h 1060165"/>
                <a:gd name="connsiteX24" fmla="*/ 846978 w 914772"/>
                <a:gd name="connsiteY24" fmla="*/ 766763 h 1060165"/>
                <a:gd name="connsiteX25" fmla="*/ 898057 w 914772"/>
                <a:gd name="connsiteY25" fmla="*/ 773924 h 1060165"/>
                <a:gd name="connsiteX26" fmla="*/ 912584 w 914772"/>
                <a:gd name="connsiteY26" fmla="*/ 784837 h 1060165"/>
                <a:gd name="connsiteX27" fmla="*/ 914772 w 914772"/>
                <a:gd name="connsiteY27" fmla="*/ 802874 h 1060165"/>
                <a:gd name="connsiteX28" fmla="*/ 737421 w 914772"/>
                <a:gd name="connsiteY28" fmla="*/ 995953 h 1060165"/>
                <a:gd name="connsiteX29" fmla="*/ 481534 w 914772"/>
                <a:gd name="connsiteY29" fmla="*/ 1053004 h 1060165"/>
                <a:gd name="connsiteX30" fmla="*/ 467007 w 914772"/>
                <a:gd name="connsiteY30" fmla="*/ 1042091 h 1060165"/>
                <a:gd name="connsiteX31" fmla="*/ 464819 w 914772"/>
                <a:gd name="connsiteY31" fmla="*/ 1024054 h 1060165"/>
                <a:gd name="connsiteX32" fmla="*/ 575151 w 914772"/>
                <a:gd name="connsiteY32" fmla="*/ 876344 h 1060165"/>
                <a:gd name="connsiteX33" fmla="*/ 609534 w 914772"/>
                <a:gd name="connsiteY33" fmla="*/ 853068 h 1060165"/>
                <a:gd name="connsiteX34" fmla="*/ 594997 w 914772"/>
                <a:gd name="connsiteY34" fmla="*/ 857560 h 1060165"/>
                <a:gd name="connsiteX35" fmla="*/ 481534 w 914772"/>
                <a:gd name="connsiteY35" fmla="*/ 857741 h 1060165"/>
                <a:gd name="connsiteX36" fmla="*/ 467007 w 914772"/>
                <a:gd name="connsiteY36" fmla="*/ 846828 h 1060165"/>
                <a:gd name="connsiteX37" fmla="*/ 464819 w 914772"/>
                <a:gd name="connsiteY37" fmla="*/ 828791 h 1060165"/>
                <a:gd name="connsiteX38" fmla="*/ 575151 w 914772"/>
                <a:gd name="connsiteY38" fmla="*/ 681081 h 1060165"/>
                <a:gd name="connsiteX39" fmla="*/ 596589 w 914772"/>
                <a:gd name="connsiteY39" fmla="*/ 666568 h 1060165"/>
                <a:gd name="connsiteX40" fmla="*/ 594997 w 914772"/>
                <a:gd name="connsiteY40" fmla="*/ 667060 h 1060165"/>
                <a:gd name="connsiteX41" fmla="*/ 481534 w 914772"/>
                <a:gd name="connsiteY41" fmla="*/ 667241 h 1060165"/>
                <a:gd name="connsiteX42" fmla="*/ 467007 w 914772"/>
                <a:gd name="connsiteY42" fmla="*/ 656328 h 1060165"/>
                <a:gd name="connsiteX43" fmla="*/ 464819 w 914772"/>
                <a:gd name="connsiteY43" fmla="*/ 638291 h 1060165"/>
                <a:gd name="connsiteX44" fmla="*/ 575151 w 914772"/>
                <a:gd name="connsiteY44" fmla="*/ 490581 h 1060165"/>
                <a:gd name="connsiteX45" fmla="*/ 596589 w 914772"/>
                <a:gd name="connsiteY45" fmla="*/ 476068 h 1060165"/>
                <a:gd name="connsiteX46" fmla="*/ 594997 w 914772"/>
                <a:gd name="connsiteY46" fmla="*/ 476560 h 1060165"/>
                <a:gd name="connsiteX47" fmla="*/ 481534 w 914772"/>
                <a:gd name="connsiteY47" fmla="*/ 476741 h 1060165"/>
                <a:gd name="connsiteX48" fmla="*/ 467007 w 914772"/>
                <a:gd name="connsiteY48" fmla="*/ 465828 h 1060165"/>
                <a:gd name="connsiteX49" fmla="*/ 464819 w 914772"/>
                <a:gd name="connsiteY49" fmla="*/ 447791 h 1060165"/>
                <a:gd name="connsiteX50" fmla="*/ 575151 w 914772"/>
                <a:gd name="connsiteY50" fmla="*/ 300081 h 1060165"/>
                <a:gd name="connsiteX51" fmla="*/ 596589 w 914772"/>
                <a:gd name="connsiteY51" fmla="*/ 285568 h 1060165"/>
                <a:gd name="connsiteX52" fmla="*/ 594997 w 914772"/>
                <a:gd name="connsiteY52" fmla="*/ 286060 h 1060165"/>
                <a:gd name="connsiteX53" fmla="*/ 481534 w 914772"/>
                <a:gd name="connsiteY53" fmla="*/ 286241 h 1060165"/>
                <a:gd name="connsiteX54" fmla="*/ 467007 w 914772"/>
                <a:gd name="connsiteY54" fmla="*/ 275328 h 1060165"/>
                <a:gd name="connsiteX55" fmla="*/ 464819 w 914772"/>
                <a:gd name="connsiteY55" fmla="*/ 257291 h 1060165"/>
                <a:gd name="connsiteX56" fmla="*/ 642170 w 914772"/>
                <a:gd name="connsiteY56" fmla="*/ 64212 h 1060165"/>
                <a:gd name="connsiteX57" fmla="*/ 846978 w 914772"/>
                <a:gd name="connsiteY57" fmla="*/ 0 h 1060165"/>
                <a:gd name="connsiteX58" fmla="*/ 67795 w 914772"/>
                <a:gd name="connsiteY58" fmla="*/ 0 h 1060165"/>
                <a:gd name="connsiteX59" fmla="*/ 272602 w 914772"/>
                <a:gd name="connsiteY59" fmla="*/ 64212 h 1060165"/>
                <a:gd name="connsiteX60" fmla="*/ 449953 w 914772"/>
                <a:gd name="connsiteY60" fmla="*/ 257291 h 1060165"/>
                <a:gd name="connsiteX61" fmla="*/ 447765 w 914772"/>
                <a:gd name="connsiteY61" fmla="*/ 275328 h 1060165"/>
                <a:gd name="connsiteX62" fmla="*/ 433238 w 914772"/>
                <a:gd name="connsiteY62" fmla="*/ 286241 h 1060165"/>
                <a:gd name="connsiteX63" fmla="*/ 319775 w 914772"/>
                <a:gd name="connsiteY63" fmla="*/ 286060 h 1060165"/>
                <a:gd name="connsiteX64" fmla="*/ 318183 w 914772"/>
                <a:gd name="connsiteY64" fmla="*/ 285568 h 1060165"/>
                <a:gd name="connsiteX65" fmla="*/ 339621 w 914772"/>
                <a:gd name="connsiteY65" fmla="*/ 300081 h 1060165"/>
                <a:gd name="connsiteX66" fmla="*/ 449953 w 914772"/>
                <a:gd name="connsiteY66" fmla="*/ 447791 h 1060165"/>
                <a:gd name="connsiteX67" fmla="*/ 447765 w 914772"/>
                <a:gd name="connsiteY67" fmla="*/ 465828 h 1060165"/>
                <a:gd name="connsiteX68" fmla="*/ 433238 w 914772"/>
                <a:gd name="connsiteY68" fmla="*/ 476741 h 1060165"/>
                <a:gd name="connsiteX69" fmla="*/ 319775 w 914772"/>
                <a:gd name="connsiteY69" fmla="*/ 476560 h 1060165"/>
                <a:gd name="connsiteX70" fmla="*/ 318183 w 914772"/>
                <a:gd name="connsiteY70" fmla="*/ 476068 h 1060165"/>
                <a:gd name="connsiteX71" fmla="*/ 339621 w 914772"/>
                <a:gd name="connsiteY71" fmla="*/ 490581 h 1060165"/>
                <a:gd name="connsiteX72" fmla="*/ 449953 w 914772"/>
                <a:gd name="connsiteY72" fmla="*/ 638291 h 1060165"/>
                <a:gd name="connsiteX73" fmla="*/ 447765 w 914772"/>
                <a:gd name="connsiteY73" fmla="*/ 656328 h 1060165"/>
                <a:gd name="connsiteX74" fmla="*/ 433238 w 914772"/>
                <a:gd name="connsiteY74" fmla="*/ 667241 h 1060165"/>
                <a:gd name="connsiteX75" fmla="*/ 319775 w 914772"/>
                <a:gd name="connsiteY75" fmla="*/ 667060 h 1060165"/>
                <a:gd name="connsiteX76" fmla="*/ 318183 w 914772"/>
                <a:gd name="connsiteY76" fmla="*/ 666568 h 1060165"/>
                <a:gd name="connsiteX77" fmla="*/ 339621 w 914772"/>
                <a:gd name="connsiteY77" fmla="*/ 681081 h 1060165"/>
                <a:gd name="connsiteX78" fmla="*/ 449953 w 914772"/>
                <a:gd name="connsiteY78" fmla="*/ 828791 h 1060165"/>
                <a:gd name="connsiteX79" fmla="*/ 447765 w 914772"/>
                <a:gd name="connsiteY79" fmla="*/ 846828 h 1060165"/>
                <a:gd name="connsiteX80" fmla="*/ 433238 w 914772"/>
                <a:gd name="connsiteY80" fmla="*/ 857741 h 1060165"/>
                <a:gd name="connsiteX81" fmla="*/ 319775 w 914772"/>
                <a:gd name="connsiteY81" fmla="*/ 857560 h 1060165"/>
                <a:gd name="connsiteX82" fmla="*/ 305238 w 914772"/>
                <a:gd name="connsiteY82" fmla="*/ 853068 h 1060165"/>
                <a:gd name="connsiteX83" fmla="*/ 339621 w 914772"/>
                <a:gd name="connsiteY83" fmla="*/ 876344 h 1060165"/>
                <a:gd name="connsiteX84" fmla="*/ 449953 w 914772"/>
                <a:gd name="connsiteY84" fmla="*/ 1024054 h 1060165"/>
                <a:gd name="connsiteX85" fmla="*/ 447765 w 914772"/>
                <a:gd name="connsiteY85" fmla="*/ 1042091 h 1060165"/>
                <a:gd name="connsiteX86" fmla="*/ 433238 w 914772"/>
                <a:gd name="connsiteY86" fmla="*/ 1053004 h 1060165"/>
                <a:gd name="connsiteX87" fmla="*/ 177351 w 914772"/>
                <a:gd name="connsiteY87" fmla="*/ 995953 h 1060165"/>
                <a:gd name="connsiteX88" fmla="*/ 0 w 914772"/>
                <a:gd name="connsiteY88" fmla="*/ 802874 h 1060165"/>
                <a:gd name="connsiteX89" fmla="*/ 2188 w 914772"/>
                <a:gd name="connsiteY89" fmla="*/ 784837 h 1060165"/>
                <a:gd name="connsiteX90" fmla="*/ 16715 w 914772"/>
                <a:gd name="connsiteY90" fmla="*/ 773924 h 1060165"/>
                <a:gd name="connsiteX91" fmla="*/ 67795 w 914772"/>
                <a:gd name="connsiteY91" fmla="*/ 766763 h 1060165"/>
                <a:gd name="connsiteX92" fmla="*/ 147061 w 914772"/>
                <a:gd name="connsiteY92" fmla="*/ 780185 h 1060165"/>
                <a:gd name="connsiteX93" fmla="*/ 110332 w 914772"/>
                <a:gd name="connsiteY93" fmla="*/ 755321 h 1060165"/>
                <a:gd name="connsiteX94" fmla="*/ 0 w 914772"/>
                <a:gd name="connsiteY94" fmla="*/ 607611 h 1060165"/>
                <a:gd name="connsiteX95" fmla="*/ 2188 w 914772"/>
                <a:gd name="connsiteY95" fmla="*/ 589574 h 1060165"/>
                <a:gd name="connsiteX96" fmla="*/ 16715 w 914772"/>
                <a:gd name="connsiteY96" fmla="*/ 578661 h 1060165"/>
                <a:gd name="connsiteX97" fmla="*/ 67795 w 914772"/>
                <a:gd name="connsiteY97" fmla="*/ 571500 h 1060165"/>
                <a:gd name="connsiteX98" fmla="*/ 137679 w 914772"/>
                <a:gd name="connsiteY98" fmla="*/ 583333 h 1060165"/>
                <a:gd name="connsiteX99" fmla="*/ 110332 w 914772"/>
                <a:gd name="connsiteY99" fmla="*/ 564821 h 1060165"/>
                <a:gd name="connsiteX100" fmla="*/ 0 w 914772"/>
                <a:gd name="connsiteY100" fmla="*/ 417111 h 1060165"/>
                <a:gd name="connsiteX101" fmla="*/ 2188 w 914772"/>
                <a:gd name="connsiteY101" fmla="*/ 399074 h 1060165"/>
                <a:gd name="connsiteX102" fmla="*/ 16715 w 914772"/>
                <a:gd name="connsiteY102" fmla="*/ 388161 h 1060165"/>
                <a:gd name="connsiteX103" fmla="*/ 67795 w 914772"/>
                <a:gd name="connsiteY103" fmla="*/ 381000 h 1060165"/>
                <a:gd name="connsiteX104" fmla="*/ 137679 w 914772"/>
                <a:gd name="connsiteY104" fmla="*/ 392833 h 1060165"/>
                <a:gd name="connsiteX105" fmla="*/ 110332 w 914772"/>
                <a:gd name="connsiteY105" fmla="*/ 374321 h 1060165"/>
                <a:gd name="connsiteX106" fmla="*/ 0 w 914772"/>
                <a:gd name="connsiteY106" fmla="*/ 226611 h 1060165"/>
                <a:gd name="connsiteX107" fmla="*/ 2188 w 914772"/>
                <a:gd name="connsiteY107" fmla="*/ 208574 h 1060165"/>
                <a:gd name="connsiteX108" fmla="*/ 16715 w 914772"/>
                <a:gd name="connsiteY108" fmla="*/ 197661 h 1060165"/>
                <a:gd name="connsiteX109" fmla="*/ 67795 w 914772"/>
                <a:gd name="connsiteY109" fmla="*/ 190500 h 1060165"/>
                <a:gd name="connsiteX110" fmla="*/ 137679 w 914772"/>
                <a:gd name="connsiteY110" fmla="*/ 202333 h 1060165"/>
                <a:gd name="connsiteX111" fmla="*/ 110332 w 914772"/>
                <a:gd name="connsiteY111" fmla="*/ 183821 h 1060165"/>
                <a:gd name="connsiteX112" fmla="*/ 0 w 914772"/>
                <a:gd name="connsiteY112" fmla="*/ 36111 h 1060165"/>
                <a:gd name="connsiteX113" fmla="*/ 2188 w 914772"/>
                <a:gd name="connsiteY113" fmla="*/ 18074 h 1060165"/>
                <a:gd name="connsiteX114" fmla="*/ 16715 w 914772"/>
                <a:gd name="connsiteY114" fmla="*/ 7161 h 1060165"/>
                <a:gd name="connsiteX115" fmla="*/ 67795 w 914772"/>
                <a:gd name="connsiteY115" fmla="*/ 0 h 106016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  <a:cxn ang="0">
                  <a:pos x="connsiteX55" y="connsiteY55"/>
                </a:cxn>
                <a:cxn ang="0">
                  <a:pos x="connsiteX56" y="connsiteY56"/>
                </a:cxn>
                <a:cxn ang="0">
                  <a:pos x="connsiteX57" y="connsiteY57"/>
                </a:cxn>
                <a:cxn ang="0">
                  <a:pos x="connsiteX58" y="connsiteY58"/>
                </a:cxn>
                <a:cxn ang="0">
                  <a:pos x="connsiteX59" y="connsiteY59"/>
                </a:cxn>
                <a:cxn ang="0">
                  <a:pos x="connsiteX60" y="connsiteY60"/>
                </a:cxn>
                <a:cxn ang="0">
                  <a:pos x="connsiteX61" y="connsiteY61"/>
                </a:cxn>
                <a:cxn ang="0">
                  <a:pos x="connsiteX62" y="connsiteY62"/>
                </a:cxn>
                <a:cxn ang="0">
                  <a:pos x="connsiteX63" y="connsiteY63"/>
                </a:cxn>
                <a:cxn ang="0">
                  <a:pos x="connsiteX64" y="connsiteY64"/>
                </a:cxn>
                <a:cxn ang="0">
                  <a:pos x="connsiteX65" y="connsiteY65"/>
                </a:cxn>
                <a:cxn ang="0">
                  <a:pos x="connsiteX66" y="connsiteY66"/>
                </a:cxn>
                <a:cxn ang="0">
                  <a:pos x="connsiteX67" y="connsiteY67"/>
                </a:cxn>
                <a:cxn ang="0">
                  <a:pos x="connsiteX68" y="connsiteY68"/>
                </a:cxn>
                <a:cxn ang="0">
                  <a:pos x="connsiteX69" y="connsiteY69"/>
                </a:cxn>
                <a:cxn ang="0">
                  <a:pos x="connsiteX70" y="connsiteY70"/>
                </a:cxn>
                <a:cxn ang="0">
                  <a:pos x="connsiteX71" y="connsiteY71"/>
                </a:cxn>
                <a:cxn ang="0">
                  <a:pos x="connsiteX72" y="connsiteY72"/>
                </a:cxn>
                <a:cxn ang="0">
                  <a:pos x="connsiteX73" y="connsiteY73"/>
                </a:cxn>
                <a:cxn ang="0">
                  <a:pos x="connsiteX74" y="connsiteY74"/>
                </a:cxn>
                <a:cxn ang="0">
                  <a:pos x="connsiteX75" y="connsiteY75"/>
                </a:cxn>
                <a:cxn ang="0">
                  <a:pos x="connsiteX76" y="connsiteY76"/>
                </a:cxn>
                <a:cxn ang="0">
                  <a:pos x="connsiteX77" y="connsiteY77"/>
                </a:cxn>
                <a:cxn ang="0">
                  <a:pos x="connsiteX78" y="connsiteY78"/>
                </a:cxn>
                <a:cxn ang="0">
                  <a:pos x="connsiteX79" y="connsiteY79"/>
                </a:cxn>
                <a:cxn ang="0">
                  <a:pos x="connsiteX80" y="connsiteY80"/>
                </a:cxn>
                <a:cxn ang="0">
                  <a:pos x="connsiteX81" y="connsiteY81"/>
                </a:cxn>
                <a:cxn ang="0">
                  <a:pos x="connsiteX82" y="connsiteY82"/>
                </a:cxn>
                <a:cxn ang="0">
                  <a:pos x="connsiteX83" y="connsiteY83"/>
                </a:cxn>
                <a:cxn ang="0">
                  <a:pos x="connsiteX84" y="connsiteY84"/>
                </a:cxn>
                <a:cxn ang="0">
                  <a:pos x="connsiteX85" y="connsiteY85"/>
                </a:cxn>
                <a:cxn ang="0">
                  <a:pos x="connsiteX86" y="connsiteY86"/>
                </a:cxn>
                <a:cxn ang="0">
                  <a:pos x="connsiteX87" y="connsiteY87"/>
                </a:cxn>
                <a:cxn ang="0">
                  <a:pos x="connsiteX88" y="connsiteY88"/>
                </a:cxn>
                <a:cxn ang="0">
                  <a:pos x="connsiteX89" y="connsiteY89"/>
                </a:cxn>
                <a:cxn ang="0">
                  <a:pos x="connsiteX90" y="connsiteY90"/>
                </a:cxn>
                <a:cxn ang="0">
                  <a:pos x="connsiteX91" y="connsiteY91"/>
                </a:cxn>
                <a:cxn ang="0">
                  <a:pos x="connsiteX92" y="connsiteY92"/>
                </a:cxn>
                <a:cxn ang="0">
                  <a:pos x="connsiteX93" y="connsiteY93"/>
                </a:cxn>
                <a:cxn ang="0">
                  <a:pos x="connsiteX94" y="connsiteY94"/>
                </a:cxn>
                <a:cxn ang="0">
                  <a:pos x="connsiteX95" y="connsiteY95"/>
                </a:cxn>
                <a:cxn ang="0">
                  <a:pos x="connsiteX96" y="connsiteY96"/>
                </a:cxn>
                <a:cxn ang="0">
                  <a:pos x="connsiteX97" y="connsiteY97"/>
                </a:cxn>
                <a:cxn ang="0">
                  <a:pos x="connsiteX98" y="connsiteY98"/>
                </a:cxn>
                <a:cxn ang="0">
                  <a:pos x="connsiteX99" y="connsiteY99"/>
                </a:cxn>
                <a:cxn ang="0">
                  <a:pos x="connsiteX100" y="connsiteY100"/>
                </a:cxn>
                <a:cxn ang="0">
                  <a:pos x="connsiteX101" y="connsiteY101"/>
                </a:cxn>
                <a:cxn ang="0">
                  <a:pos x="connsiteX102" y="connsiteY102"/>
                </a:cxn>
                <a:cxn ang="0">
                  <a:pos x="connsiteX103" y="connsiteY103"/>
                </a:cxn>
                <a:cxn ang="0">
                  <a:pos x="connsiteX104" y="connsiteY104"/>
                </a:cxn>
                <a:cxn ang="0">
                  <a:pos x="connsiteX105" y="connsiteY105"/>
                </a:cxn>
                <a:cxn ang="0">
                  <a:pos x="connsiteX106" y="connsiteY106"/>
                </a:cxn>
                <a:cxn ang="0">
                  <a:pos x="connsiteX107" y="connsiteY107"/>
                </a:cxn>
                <a:cxn ang="0">
                  <a:pos x="connsiteX108" y="connsiteY108"/>
                </a:cxn>
                <a:cxn ang="0">
                  <a:pos x="connsiteX109" y="connsiteY109"/>
                </a:cxn>
                <a:cxn ang="0">
                  <a:pos x="connsiteX110" y="connsiteY110"/>
                </a:cxn>
                <a:cxn ang="0">
                  <a:pos x="connsiteX111" y="connsiteY111"/>
                </a:cxn>
                <a:cxn ang="0">
                  <a:pos x="connsiteX112" y="connsiteY112"/>
                </a:cxn>
                <a:cxn ang="0">
                  <a:pos x="connsiteX113" y="connsiteY113"/>
                </a:cxn>
                <a:cxn ang="0">
                  <a:pos x="connsiteX114" y="connsiteY114"/>
                </a:cxn>
                <a:cxn ang="0">
                  <a:pos x="connsiteX115" y="connsiteY115"/>
                </a:cxn>
              </a:cxnLst>
              <a:rect l="l" t="t" r="r" b="b"/>
              <a:pathLst>
                <a:path w="914772" h="1060165">
                  <a:moveTo>
                    <a:pt x="846978" y="0"/>
                  </a:moveTo>
                  <a:cubicBezTo>
                    <a:pt x="866114" y="-49"/>
                    <a:pt x="883366" y="2320"/>
                    <a:pt x="898057" y="7161"/>
                  </a:cubicBezTo>
                  <a:lnTo>
                    <a:pt x="912584" y="18074"/>
                  </a:lnTo>
                  <a:lnTo>
                    <a:pt x="914772" y="36111"/>
                  </a:lnTo>
                  <a:cubicBezTo>
                    <a:pt x="905312" y="81542"/>
                    <a:pt x="865058" y="135808"/>
                    <a:pt x="804440" y="183821"/>
                  </a:cubicBezTo>
                  <a:lnTo>
                    <a:pt x="777094" y="202334"/>
                  </a:lnTo>
                  <a:lnTo>
                    <a:pt x="846978" y="190500"/>
                  </a:lnTo>
                  <a:cubicBezTo>
                    <a:pt x="866114" y="190451"/>
                    <a:pt x="883366" y="192820"/>
                    <a:pt x="898057" y="197661"/>
                  </a:cubicBezTo>
                  <a:lnTo>
                    <a:pt x="912584" y="208574"/>
                  </a:lnTo>
                  <a:lnTo>
                    <a:pt x="914772" y="226611"/>
                  </a:lnTo>
                  <a:cubicBezTo>
                    <a:pt x="905312" y="272042"/>
                    <a:pt x="865058" y="326308"/>
                    <a:pt x="804440" y="374321"/>
                  </a:cubicBezTo>
                  <a:lnTo>
                    <a:pt x="777094" y="392834"/>
                  </a:lnTo>
                  <a:lnTo>
                    <a:pt x="846978" y="381000"/>
                  </a:lnTo>
                  <a:cubicBezTo>
                    <a:pt x="866114" y="380951"/>
                    <a:pt x="883366" y="383320"/>
                    <a:pt x="898057" y="388161"/>
                  </a:cubicBezTo>
                  <a:lnTo>
                    <a:pt x="912584" y="399074"/>
                  </a:lnTo>
                  <a:lnTo>
                    <a:pt x="914772" y="417111"/>
                  </a:lnTo>
                  <a:cubicBezTo>
                    <a:pt x="905312" y="462542"/>
                    <a:pt x="865058" y="516808"/>
                    <a:pt x="804440" y="564821"/>
                  </a:cubicBezTo>
                  <a:lnTo>
                    <a:pt x="777094" y="583334"/>
                  </a:lnTo>
                  <a:lnTo>
                    <a:pt x="846978" y="571500"/>
                  </a:lnTo>
                  <a:cubicBezTo>
                    <a:pt x="866114" y="571451"/>
                    <a:pt x="883366" y="573820"/>
                    <a:pt x="898057" y="578661"/>
                  </a:cubicBezTo>
                  <a:lnTo>
                    <a:pt x="912584" y="589574"/>
                  </a:lnTo>
                  <a:lnTo>
                    <a:pt x="914772" y="607611"/>
                  </a:lnTo>
                  <a:cubicBezTo>
                    <a:pt x="905312" y="653042"/>
                    <a:pt x="865058" y="707308"/>
                    <a:pt x="804440" y="755321"/>
                  </a:cubicBezTo>
                  <a:lnTo>
                    <a:pt x="767711" y="780185"/>
                  </a:lnTo>
                  <a:lnTo>
                    <a:pt x="846978" y="766763"/>
                  </a:lnTo>
                  <a:cubicBezTo>
                    <a:pt x="866114" y="766714"/>
                    <a:pt x="883366" y="769083"/>
                    <a:pt x="898057" y="773924"/>
                  </a:cubicBezTo>
                  <a:lnTo>
                    <a:pt x="912584" y="784837"/>
                  </a:lnTo>
                  <a:lnTo>
                    <a:pt x="914772" y="802874"/>
                  </a:lnTo>
                  <a:cubicBezTo>
                    <a:pt x="902159" y="863448"/>
                    <a:pt x="834800" y="939731"/>
                    <a:pt x="737421" y="995953"/>
                  </a:cubicBezTo>
                  <a:cubicBezTo>
                    <a:pt x="640042" y="1052175"/>
                    <a:pt x="540299" y="1072368"/>
                    <a:pt x="481534" y="1053004"/>
                  </a:cubicBezTo>
                  <a:lnTo>
                    <a:pt x="467007" y="1042091"/>
                  </a:lnTo>
                  <a:lnTo>
                    <a:pt x="464819" y="1024054"/>
                  </a:lnTo>
                  <a:cubicBezTo>
                    <a:pt x="474279" y="978624"/>
                    <a:pt x="514533" y="924357"/>
                    <a:pt x="575151" y="876344"/>
                  </a:cubicBezTo>
                  <a:lnTo>
                    <a:pt x="609534" y="853068"/>
                  </a:lnTo>
                  <a:lnTo>
                    <a:pt x="594997" y="857560"/>
                  </a:lnTo>
                  <a:cubicBezTo>
                    <a:pt x="550544" y="867216"/>
                    <a:pt x="510917" y="867423"/>
                    <a:pt x="481534" y="857741"/>
                  </a:cubicBezTo>
                  <a:lnTo>
                    <a:pt x="467007" y="846828"/>
                  </a:lnTo>
                  <a:lnTo>
                    <a:pt x="464819" y="828791"/>
                  </a:lnTo>
                  <a:cubicBezTo>
                    <a:pt x="474279" y="783361"/>
                    <a:pt x="514533" y="729094"/>
                    <a:pt x="575151" y="681081"/>
                  </a:cubicBezTo>
                  <a:lnTo>
                    <a:pt x="596589" y="666568"/>
                  </a:lnTo>
                  <a:lnTo>
                    <a:pt x="594997" y="667060"/>
                  </a:lnTo>
                  <a:cubicBezTo>
                    <a:pt x="550544" y="676716"/>
                    <a:pt x="510917" y="676923"/>
                    <a:pt x="481534" y="667241"/>
                  </a:cubicBezTo>
                  <a:lnTo>
                    <a:pt x="467007" y="656328"/>
                  </a:lnTo>
                  <a:lnTo>
                    <a:pt x="464819" y="638291"/>
                  </a:lnTo>
                  <a:cubicBezTo>
                    <a:pt x="474279" y="592861"/>
                    <a:pt x="514533" y="538594"/>
                    <a:pt x="575151" y="490581"/>
                  </a:cubicBezTo>
                  <a:lnTo>
                    <a:pt x="596589" y="476068"/>
                  </a:lnTo>
                  <a:lnTo>
                    <a:pt x="594997" y="476560"/>
                  </a:lnTo>
                  <a:cubicBezTo>
                    <a:pt x="550544" y="486216"/>
                    <a:pt x="510917" y="486423"/>
                    <a:pt x="481534" y="476741"/>
                  </a:cubicBezTo>
                  <a:lnTo>
                    <a:pt x="467007" y="465828"/>
                  </a:lnTo>
                  <a:lnTo>
                    <a:pt x="464819" y="447791"/>
                  </a:lnTo>
                  <a:cubicBezTo>
                    <a:pt x="474279" y="402361"/>
                    <a:pt x="514533" y="348094"/>
                    <a:pt x="575151" y="300081"/>
                  </a:cubicBezTo>
                  <a:lnTo>
                    <a:pt x="596589" y="285568"/>
                  </a:lnTo>
                  <a:lnTo>
                    <a:pt x="594997" y="286060"/>
                  </a:lnTo>
                  <a:cubicBezTo>
                    <a:pt x="550544" y="295716"/>
                    <a:pt x="510917" y="295923"/>
                    <a:pt x="481534" y="286241"/>
                  </a:cubicBezTo>
                  <a:lnTo>
                    <a:pt x="467007" y="275328"/>
                  </a:lnTo>
                  <a:lnTo>
                    <a:pt x="464819" y="257291"/>
                  </a:lnTo>
                  <a:cubicBezTo>
                    <a:pt x="477432" y="196717"/>
                    <a:pt x="544791" y="120434"/>
                    <a:pt x="642170" y="64212"/>
                  </a:cubicBezTo>
                  <a:cubicBezTo>
                    <a:pt x="715205" y="22045"/>
                    <a:pt x="789569" y="145"/>
                    <a:pt x="846978" y="0"/>
                  </a:cubicBezTo>
                  <a:close/>
                  <a:moveTo>
                    <a:pt x="67795" y="0"/>
                  </a:moveTo>
                  <a:cubicBezTo>
                    <a:pt x="125203" y="145"/>
                    <a:pt x="199567" y="22045"/>
                    <a:pt x="272602" y="64212"/>
                  </a:cubicBezTo>
                  <a:cubicBezTo>
                    <a:pt x="369981" y="120434"/>
                    <a:pt x="437340" y="196717"/>
                    <a:pt x="449953" y="257291"/>
                  </a:cubicBezTo>
                  <a:lnTo>
                    <a:pt x="447765" y="275328"/>
                  </a:lnTo>
                  <a:lnTo>
                    <a:pt x="433238" y="286241"/>
                  </a:lnTo>
                  <a:cubicBezTo>
                    <a:pt x="403856" y="295923"/>
                    <a:pt x="364229" y="295716"/>
                    <a:pt x="319775" y="286060"/>
                  </a:cubicBezTo>
                  <a:lnTo>
                    <a:pt x="318183" y="285568"/>
                  </a:lnTo>
                  <a:lnTo>
                    <a:pt x="339621" y="300081"/>
                  </a:lnTo>
                  <a:cubicBezTo>
                    <a:pt x="400239" y="348094"/>
                    <a:pt x="440493" y="402361"/>
                    <a:pt x="449953" y="447791"/>
                  </a:cubicBezTo>
                  <a:lnTo>
                    <a:pt x="447765" y="465828"/>
                  </a:lnTo>
                  <a:lnTo>
                    <a:pt x="433238" y="476741"/>
                  </a:lnTo>
                  <a:cubicBezTo>
                    <a:pt x="403856" y="486423"/>
                    <a:pt x="364229" y="486216"/>
                    <a:pt x="319775" y="476560"/>
                  </a:cubicBezTo>
                  <a:lnTo>
                    <a:pt x="318183" y="476068"/>
                  </a:lnTo>
                  <a:lnTo>
                    <a:pt x="339621" y="490581"/>
                  </a:lnTo>
                  <a:cubicBezTo>
                    <a:pt x="400239" y="538594"/>
                    <a:pt x="440493" y="592861"/>
                    <a:pt x="449953" y="638291"/>
                  </a:cubicBezTo>
                  <a:lnTo>
                    <a:pt x="447765" y="656328"/>
                  </a:lnTo>
                  <a:lnTo>
                    <a:pt x="433238" y="667241"/>
                  </a:lnTo>
                  <a:cubicBezTo>
                    <a:pt x="403856" y="676923"/>
                    <a:pt x="364229" y="676716"/>
                    <a:pt x="319775" y="667060"/>
                  </a:cubicBezTo>
                  <a:lnTo>
                    <a:pt x="318183" y="666568"/>
                  </a:lnTo>
                  <a:lnTo>
                    <a:pt x="339621" y="681081"/>
                  </a:lnTo>
                  <a:cubicBezTo>
                    <a:pt x="400239" y="729094"/>
                    <a:pt x="440493" y="783361"/>
                    <a:pt x="449953" y="828791"/>
                  </a:cubicBezTo>
                  <a:lnTo>
                    <a:pt x="447765" y="846828"/>
                  </a:lnTo>
                  <a:lnTo>
                    <a:pt x="433238" y="857741"/>
                  </a:lnTo>
                  <a:cubicBezTo>
                    <a:pt x="403856" y="867423"/>
                    <a:pt x="364229" y="867216"/>
                    <a:pt x="319775" y="857560"/>
                  </a:cubicBezTo>
                  <a:lnTo>
                    <a:pt x="305238" y="853068"/>
                  </a:lnTo>
                  <a:lnTo>
                    <a:pt x="339621" y="876344"/>
                  </a:lnTo>
                  <a:cubicBezTo>
                    <a:pt x="400239" y="924357"/>
                    <a:pt x="440493" y="978624"/>
                    <a:pt x="449953" y="1024054"/>
                  </a:cubicBezTo>
                  <a:lnTo>
                    <a:pt x="447765" y="1042091"/>
                  </a:lnTo>
                  <a:lnTo>
                    <a:pt x="433238" y="1053004"/>
                  </a:lnTo>
                  <a:cubicBezTo>
                    <a:pt x="374473" y="1072368"/>
                    <a:pt x="274730" y="1052175"/>
                    <a:pt x="177351" y="995953"/>
                  </a:cubicBezTo>
                  <a:cubicBezTo>
                    <a:pt x="79972" y="939731"/>
                    <a:pt x="12613" y="863448"/>
                    <a:pt x="0" y="802874"/>
                  </a:cubicBezTo>
                  <a:lnTo>
                    <a:pt x="2188" y="784837"/>
                  </a:lnTo>
                  <a:lnTo>
                    <a:pt x="16715" y="773924"/>
                  </a:lnTo>
                  <a:cubicBezTo>
                    <a:pt x="31406" y="769083"/>
                    <a:pt x="48658" y="766714"/>
                    <a:pt x="67795" y="766763"/>
                  </a:cubicBezTo>
                  <a:lnTo>
                    <a:pt x="147061" y="780185"/>
                  </a:lnTo>
                  <a:lnTo>
                    <a:pt x="110332" y="755321"/>
                  </a:lnTo>
                  <a:cubicBezTo>
                    <a:pt x="49714" y="707308"/>
                    <a:pt x="9460" y="653042"/>
                    <a:pt x="0" y="607611"/>
                  </a:cubicBezTo>
                  <a:lnTo>
                    <a:pt x="2188" y="589574"/>
                  </a:lnTo>
                  <a:lnTo>
                    <a:pt x="16715" y="578661"/>
                  </a:lnTo>
                  <a:cubicBezTo>
                    <a:pt x="31406" y="573820"/>
                    <a:pt x="48658" y="571451"/>
                    <a:pt x="67795" y="571500"/>
                  </a:cubicBezTo>
                  <a:lnTo>
                    <a:pt x="137679" y="583333"/>
                  </a:lnTo>
                  <a:lnTo>
                    <a:pt x="110332" y="564821"/>
                  </a:lnTo>
                  <a:cubicBezTo>
                    <a:pt x="49714" y="516808"/>
                    <a:pt x="9460" y="462542"/>
                    <a:pt x="0" y="417111"/>
                  </a:cubicBezTo>
                  <a:lnTo>
                    <a:pt x="2188" y="399074"/>
                  </a:lnTo>
                  <a:lnTo>
                    <a:pt x="16715" y="388161"/>
                  </a:lnTo>
                  <a:cubicBezTo>
                    <a:pt x="31406" y="383320"/>
                    <a:pt x="48658" y="380951"/>
                    <a:pt x="67795" y="381000"/>
                  </a:cubicBezTo>
                  <a:lnTo>
                    <a:pt x="137679" y="392833"/>
                  </a:lnTo>
                  <a:lnTo>
                    <a:pt x="110332" y="374321"/>
                  </a:lnTo>
                  <a:cubicBezTo>
                    <a:pt x="49714" y="326308"/>
                    <a:pt x="9460" y="272042"/>
                    <a:pt x="0" y="226611"/>
                  </a:cubicBezTo>
                  <a:lnTo>
                    <a:pt x="2188" y="208574"/>
                  </a:lnTo>
                  <a:lnTo>
                    <a:pt x="16715" y="197661"/>
                  </a:lnTo>
                  <a:cubicBezTo>
                    <a:pt x="31406" y="192820"/>
                    <a:pt x="48658" y="190451"/>
                    <a:pt x="67795" y="190500"/>
                  </a:cubicBezTo>
                  <a:lnTo>
                    <a:pt x="137679" y="202333"/>
                  </a:lnTo>
                  <a:lnTo>
                    <a:pt x="110332" y="183821"/>
                  </a:lnTo>
                  <a:cubicBezTo>
                    <a:pt x="49714" y="135808"/>
                    <a:pt x="9460" y="81542"/>
                    <a:pt x="0" y="36111"/>
                  </a:cubicBezTo>
                  <a:lnTo>
                    <a:pt x="2188" y="18074"/>
                  </a:lnTo>
                  <a:lnTo>
                    <a:pt x="16715" y="7161"/>
                  </a:lnTo>
                  <a:cubicBezTo>
                    <a:pt x="31406" y="2320"/>
                    <a:pt x="48658" y="-49"/>
                    <a:pt x="67795" y="0"/>
                  </a:cubicBezTo>
                  <a:close/>
                </a:path>
              </a:pathLst>
            </a:custGeom>
            <a:solidFill>
              <a:srgbClr val="339933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456" name="フリーフォーム: 図形 455">
              <a:extLst>
                <a:ext uri="{FF2B5EF4-FFF2-40B4-BE49-F238E27FC236}">
                  <a16:creationId xmlns:a16="http://schemas.microsoft.com/office/drawing/2014/main" id="{5EA011E5-764B-4F0A-8305-097A25A24758}"/>
                </a:ext>
              </a:extLst>
            </p:cNvPr>
            <p:cNvSpPr/>
            <p:nvPr/>
          </p:nvSpPr>
          <p:spPr>
            <a:xfrm rot="2616607">
              <a:off x="4974881" y="4478212"/>
              <a:ext cx="246257" cy="458475"/>
            </a:xfrm>
            <a:custGeom>
              <a:avLst/>
              <a:gdLst>
                <a:gd name="connsiteX0" fmla="*/ 846978 w 914772"/>
                <a:gd name="connsiteY0" fmla="*/ 0 h 1060165"/>
                <a:gd name="connsiteX1" fmla="*/ 898057 w 914772"/>
                <a:gd name="connsiteY1" fmla="*/ 7161 h 1060165"/>
                <a:gd name="connsiteX2" fmla="*/ 912584 w 914772"/>
                <a:gd name="connsiteY2" fmla="*/ 18074 h 1060165"/>
                <a:gd name="connsiteX3" fmla="*/ 914772 w 914772"/>
                <a:gd name="connsiteY3" fmla="*/ 36111 h 1060165"/>
                <a:gd name="connsiteX4" fmla="*/ 804440 w 914772"/>
                <a:gd name="connsiteY4" fmla="*/ 183821 h 1060165"/>
                <a:gd name="connsiteX5" fmla="*/ 777094 w 914772"/>
                <a:gd name="connsiteY5" fmla="*/ 202334 h 1060165"/>
                <a:gd name="connsiteX6" fmla="*/ 846978 w 914772"/>
                <a:gd name="connsiteY6" fmla="*/ 190500 h 1060165"/>
                <a:gd name="connsiteX7" fmla="*/ 898057 w 914772"/>
                <a:gd name="connsiteY7" fmla="*/ 197661 h 1060165"/>
                <a:gd name="connsiteX8" fmla="*/ 912584 w 914772"/>
                <a:gd name="connsiteY8" fmla="*/ 208574 h 1060165"/>
                <a:gd name="connsiteX9" fmla="*/ 914772 w 914772"/>
                <a:gd name="connsiteY9" fmla="*/ 226611 h 1060165"/>
                <a:gd name="connsiteX10" fmla="*/ 804440 w 914772"/>
                <a:gd name="connsiteY10" fmla="*/ 374321 h 1060165"/>
                <a:gd name="connsiteX11" fmla="*/ 777094 w 914772"/>
                <a:gd name="connsiteY11" fmla="*/ 392834 h 1060165"/>
                <a:gd name="connsiteX12" fmla="*/ 846978 w 914772"/>
                <a:gd name="connsiteY12" fmla="*/ 381000 h 1060165"/>
                <a:gd name="connsiteX13" fmla="*/ 898057 w 914772"/>
                <a:gd name="connsiteY13" fmla="*/ 388161 h 1060165"/>
                <a:gd name="connsiteX14" fmla="*/ 912584 w 914772"/>
                <a:gd name="connsiteY14" fmla="*/ 399074 h 1060165"/>
                <a:gd name="connsiteX15" fmla="*/ 914772 w 914772"/>
                <a:gd name="connsiteY15" fmla="*/ 417111 h 1060165"/>
                <a:gd name="connsiteX16" fmla="*/ 804440 w 914772"/>
                <a:gd name="connsiteY16" fmla="*/ 564821 h 1060165"/>
                <a:gd name="connsiteX17" fmla="*/ 777094 w 914772"/>
                <a:gd name="connsiteY17" fmla="*/ 583334 h 1060165"/>
                <a:gd name="connsiteX18" fmla="*/ 846978 w 914772"/>
                <a:gd name="connsiteY18" fmla="*/ 571500 h 1060165"/>
                <a:gd name="connsiteX19" fmla="*/ 898057 w 914772"/>
                <a:gd name="connsiteY19" fmla="*/ 578661 h 1060165"/>
                <a:gd name="connsiteX20" fmla="*/ 912584 w 914772"/>
                <a:gd name="connsiteY20" fmla="*/ 589574 h 1060165"/>
                <a:gd name="connsiteX21" fmla="*/ 914772 w 914772"/>
                <a:gd name="connsiteY21" fmla="*/ 607611 h 1060165"/>
                <a:gd name="connsiteX22" fmla="*/ 804440 w 914772"/>
                <a:gd name="connsiteY22" fmla="*/ 755321 h 1060165"/>
                <a:gd name="connsiteX23" fmla="*/ 767711 w 914772"/>
                <a:gd name="connsiteY23" fmla="*/ 780185 h 1060165"/>
                <a:gd name="connsiteX24" fmla="*/ 846978 w 914772"/>
                <a:gd name="connsiteY24" fmla="*/ 766763 h 1060165"/>
                <a:gd name="connsiteX25" fmla="*/ 898057 w 914772"/>
                <a:gd name="connsiteY25" fmla="*/ 773924 h 1060165"/>
                <a:gd name="connsiteX26" fmla="*/ 912584 w 914772"/>
                <a:gd name="connsiteY26" fmla="*/ 784837 h 1060165"/>
                <a:gd name="connsiteX27" fmla="*/ 914772 w 914772"/>
                <a:gd name="connsiteY27" fmla="*/ 802874 h 1060165"/>
                <a:gd name="connsiteX28" fmla="*/ 737421 w 914772"/>
                <a:gd name="connsiteY28" fmla="*/ 995953 h 1060165"/>
                <a:gd name="connsiteX29" fmla="*/ 481534 w 914772"/>
                <a:gd name="connsiteY29" fmla="*/ 1053004 h 1060165"/>
                <a:gd name="connsiteX30" fmla="*/ 467007 w 914772"/>
                <a:gd name="connsiteY30" fmla="*/ 1042091 h 1060165"/>
                <a:gd name="connsiteX31" fmla="*/ 464819 w 914772"/>
                <a:gd name="connsiteY31" fmla="*/ 1024054 h 1060165"/>
                <a:gd name="connsiteX32" fmla="*/ 575151 w 914772"/>
                <a:gd name="connsiteY32" fmla="*/ 876344 h 1060165"/>
                <a:gd name="connsiteX33" fmla="*/ 609534 w 914772"/>
                <a:gd name="connsiteY33" fmla="*/ 853068 h 1060165"/>
                <a:gd name="connsiteX34" fmla="*/ 594997 w 914772"/>
                <a:gd name="connsiteY34" fmla="*/ 857560 h 1060165"/>
                <a:gd name="connsiteX35" fmla="*/ 481534 w 914772"/>
                <a:gd name="connsiteY35" fmla="*/ 857741 h 1060165"/>
                <a:gd name="connsiteX36" fmla="*/ 467007 w 914772"/>
                <a:gd name="connsiteY36" fmla="*/ 846828 h 1060165"/>
                <a:gd name="connsiteX37" fmla="*/ 464819 w 914772"/>
                <a:gd name="connsiteY37" fmla="*/ 828791 h 1060165"/>
                <a:gd name="connsiteX38" fmla="*/ 575151 w 914772"/>
                <a:gd name="connsiteY38" fmla="*/ 681081 h 1060165"/>
                <a:gd name="connsiteX39" fmla="*/ 596589 w 914772"/>
                <a:gd name="connsiteY39" fmla="*/ 666568 h 1060165"/>
                <a:gd name="connsiteX40" fmla="*/ 594997 w 914772"/>
                <a:gd name="connsiteY40" fmla="*/ 667060 h 1060165"/>
                <a:gd name="connsiteX41" fmla="*/ 481534 w 914772"/>
                <a:gd name="connsiteY41" fmla="*/ 667241 h 1060165"/>
                <a:gd name="connsiteX42" fmla="*/ 467007 w 914772"/>
                <a:gd name="connsiteY42" fmla="*/ 656328 h 1060165"/>
                <a:gd name="connsiteX43" fmla="*/ 464819 w 914772"/>
                <a:gd name="connsiteY43" fmla="*/ 638291 h 1060165"/>
                <a:gd name="connsiteX44" fmla="*/ 575151 w 914772"/>
                <a:gd name="connsiteY44" fmla="*/ 490581 h 1060165"/>
                <a:gd name="connsiteX45" fmla="*/ 596589 w 914772"/>
                <a:gd name="connsiteY45" fmla="*/ 476068 h 1060165"/>
                <a:gd name="connsiteX46" fmla="*/ 594997 w 914772"/>
                <a:gd name="connsiteY46" fmla="*/ 476560 h 1060165"/>
                <a:gd name="connsiteX47" fmla="*/ 481534 w 914772"/>
                <a:gd name="connsiteY47" fmla="*/ 476741 h 1060165"/>
                <a:gd name="connsiteX48" fmla="*/ 467007 w 914772"/>
                <a:gd name="connsiteY48" fmla="*/ 465828 h 1060165"/>
                <a:gd name="connsiteX49" fmla="*/ 464819 w 914772"/>
                <a:gd name="connsiteY49" fmla="*/ 447791 h 1060165"/>
                <a:gd name="connsiteX50" fmla="*/ 575151 w 914772"/>
                <a:gd name="connsiteY50" fmla="*/ 300081 h 1060165"/>
                <a:gd name="connsiteX51" fmla="*/ 596589 w 914772"/>
                <a:gd name="connsiteY51" fmla="*/ 285568 h 1060165"/>
                <a:gd name="connsiteX52" fmla="*/ 594997 w 914772"/>
                <a:gd name="connsiteY52" fmla="*/ 286060 h 1060165"/>
                <a:gd name="connsiteX53" fmla="*/ 481534 w 914772"/>
                <a:gd name="connsiteY53" fmla="*/ 286241 h 1060165"/>
                <a:gd name="connsiteX54" fmla="*/ 467007 w 914772"/>
                <a:gd name="connsiteY54" fmla="*/ 275328 h 1060165"/>
                <a:gd name="connsiteX55" fmla="*/ 464819 w 914772"/>
                <a:gd name="connsiteY55" fmla="*/ 257291 h 1060165"/>
                <a:gd name="connsiteX56" fmla="*/ 642170 w 914772"/>
                <a:gd name="connsiteY56" fmla="*/ 64212 h 1060165"/>
                <a:gd name="connsiteX57" fmla="*/ 846978 w 914772"/>
                <a:gd name="connsiteY57" fmla="*/ 0 h 1060165"/>
                <a:gd name="connsiteX58" fmla="*/ 67795 w 914772"/>
                <a:gd name="connsiteY58" fmla="*/ 0 h 1060165"/>
                <a:gd name="connsiteX59" fmla="*/ 272602 w 914772"/>
                <a:gd name="connsiteY59" fmla="*/ 64212 h 1060165"/>
                <a:gd name="connsiteX60" fmla="*/ 449953 w 914772"/>
                <a:gd name="connsiteY60" fmla="*/ 257291 h 1060165"/>
                <a:gd name="connsiteX61" fmla="*/ 447765 w 914772"/>
                <a:gd name="connsiteY61" fmla="*/ 275328 h 1060165"/>
                <a:gd name="connsiteX62" fmla="*/ 433238 w 914772"/>
                <a:gd name="connsiteY62" fmla="*/ 286241 h 1060165"/>
                <a:gd name="connsiteX63" fmla="*/ 319775 w 914772"/>
                <a:gd name="connsiteY63" fmla="*/ 286060 h 1060165"/>
                <a:gd name="connsiteX64" fmla="*/ 318183 w 914772"/>
                <a:gd name="connsiteY64" fmla="*/ 285568 h 1060165"/>
                <a:gd name="connsiteX65" fmla="*/ 339621 w 914772"/>
                <a:gd name="connsiteY65" fmla="*/ 300081 h 1060165"/>
                <a:gd name="connsiteX66" fmla="*/ 449953 w 914772"/>
                <a:gd name="connsiteY66" fmla="*/ 447791 h 1060165"/>
                <a:gd name="connsiteX67" fmla="*/ 447765 w 914772"/>
                <a:gd name="connsiteY67" fmla="*/ 465828 h 1060165"/>
                <a:gd name="connsiteX68" fmla="*/ 433238 w 914772"/>
                <a:gd name="connsiteY68" fmla="*/ 476741 h 1060165"/>
                <a:gd name="connsiteX69" fmla="*/ 319775 w 914772"/>
                <a:gd name="connsiteY69" fmla="*/ 476560 h 1060165"/>
                <a:gd name="connsiteX70" fmla="*/ 318183 w 914772"/>
                <a:gd name="connsiteY70" fmla="*/ 476068 h 1060165"/>
                <a:gd name="connsiteX71" fmla="*/ 339621 w 914772"/>
                <a:gd name="connsiteY71" fmla="*/ 490581 h 1060165"/>
                <a:gd name="connsiteX72" fmla="*/ 449953 w 914772"/>
                <a:gd name="connsiteY72" fmla="*/ 638291 h 1060165"/>
                <a:gd name="connsiteX73" fmla="*/ 447765 w 914772"/>
                <a:gd name="connsiteY73" fmla="*/ 656328 h 1060165"/>
                <a:gd name="connsiteX74" fmla="*/ 433238 w 914772"/>
                <a:gd name="connsiteY74" fmla="*/ 667241 h 1060165"/>
                <a:gd name="connsiteX75" fmla="*/ 319775 w 914772"/>
                <a:gd name="connsiteY75" fmla="*/ 667060 h 1060165"/>
                <a:gd name="connsiteX76" fmla="*/ 318183 w 914772"/>
                <a:gd name="connsiteY76" fmla="*/ 666568 h 1060165"/>
                <a:gd name="connsiteX77" fmla="*/ 339621 w 914772"/>
                <a:gd name="connsiteY77" fmla="*/ 681081 h 1060165"/>
                <a:gd name="connsiteX78" fmla="*/ 449953 w 914772"/>
                <a:gd name="connsiteY78" fmla="*/ 828791 h 1060165"/>
                <a:gd name="connsiteX79" fmla="*/ 447765 w 914772"/>
                <a:gd name="connsiteY79" fmla="*/ 846828 h 1060165"/>
                <a:gd name="connsiteX80" fmla="*/ 433238 w 914772"/>
                <a:gd name="connsiteY80" fmla="*/ 857741 h 1060165"/>
                <a:gd name="connsiteX81" fmla="*/ 319775 w 914772"/>
                <a:gd name="connsiteY81" fmla="*/ 857560 h 1060165"/>
                <a:gd name="connsiteX82" fmla="*/ 305238 w 914772"/>
                <a:gd name="connsiteY82" fmla="*/ 853068 h 1060165"/>
                <a:gd name="connsiteX83" fmla="*/ 339621 w 914772"/>
                <a:gd name="connsiteY83" fmla="*/ 876344 h 1060165"/>
                <a:gd name="connsiteX84" fmla="*/ 449953 w 914772"/>
                <a:gd name="connsiteY84" fmla="*/ 1024054 h 1060165"/>
                <a:gd name="connsiteX85" fmla="*/ 447765 w 914772"/>
                <a:gd name="connsiteY85" fmla="*/ 1042091 h 1060165"/>
                <a:gd name="connsiteX86" fmla="*/ 433238 w 914772"/>
                <a:gd name="connsiteY86" fmla="*/ 1053004 h 1060165"/>
                <a:gd name="connsiteX87" fmla="*/ 177351 w 914772"/>
                <a:gd name="connsiteY87" fmla="*/ 995953 h 1060165"/>
                <a:gd name="connsiteX88" fmla="*/ 0 w 914772"/>
                <a:gd name="connsiteY88" fmla="*/ 802874 h 1060165"/>
                <a:gd name="connsiteX89" fmla="*/ 2188 w 914772"/>
                <a:gd name="connsiteY89" fmla="*/ 784837 h 1060165"/>
                <a:gd name="connsiteX90" fmla="*/ 16715 w 914772"/>
                <a:gd name="connsiteY90" fmla="*/ 773924 h 1060165"/>
                <a:gd name="connsiteX91" fmla="*/ 67795 w 914772"/>
                <a:gd name="connsiteY91" fmla="*/ 766763 h 1060165"/>
                <a:gd name="connsiteX92" fmla="*/ 147061 w 914772"/>
                <a:gd name="connsiteY92" fmla="*/ 780185 h 1060165"/>
                <a:gd name="connsiteX93" fmla="*/ 110332 w 914772"/>
                <a:gd name="connsiteY93" fmla="*/ 755321 h 1060165"/>
                <a:gd name="connsiteX94" fmla="*/ 0 w 914772"/>
                <a:gd name="connsiteY94" fmla="*/ 607611 h 1060165"/>
                <a:gd name="connsiteX95" fmla="*/ 2188 w 914772"/>
                <a:gd name="connsiteY95" fmla="*/ 589574 h 1060165"/>
                <a:gd name="connsiteX96" fmla="*/ 16715 w 914772"/>
                <a:gd name="connsiteY96" fmla="*/ 578661 h 1060165"/>
                <a:gd name="connsiteX97" fmla="*/ 67795 w 914772"/>
                <a:gd name="connsiteY97" fmla="*/ 571500 h 1060165"/>
                <a:gd name="connsiteX98" fmla="*/ 137679 w 914772"/>
                <a:gd name="connsiteY98" fmla="*/ 583333 h 1060165"/>
                <a:gd name="connsiteX99" fmla="*/ 110332 w 914772"/>
                <a:gd name="connsiteY99" fmla="*/ 564821 h 1060165"/>
                <a:gd name="connsiteX100" fmla="*/ 0 w 914772"/>
                <a:gd name="connsiteY100" fmla="*/ 417111 h 1060165"/>
                <a:gd name="connsiteX101" fmla="*/ 2188 w 914772"/>
                <a:gd name="connsiteY101" fmla="*/ 399074 h 1060165"/>
                <a:gd name="connsiteX102" fmla="*/ 16715 w 914772"/>
                <a:gd name="connsiteY102" fmla="*/ 388161 h 1060165"/>
                <a:gd name="connsiteX103" fmla="*/ 67795 w 914772"/>
                <a:gd name="connsiteY103" fmla="*/ 381000 h 1060165"/>
                <a:gd name="connsiteX104" fmla="*/ 137679 w 914772"/>
                <a:gd name="connsiteY104" fmla="*/ 392833 h 1060165"/>
                <a:gd name="connsiteX105" fmla="*/ 110332 w 914772"/>
                <a:gd name="connsiteY105" fmla="*/ 374321 h 1060165"/>
                <a:gd name="connsiteX106" fmla="*/ 0 w 914772"/>
                <a:gd name="connsiteY106" fmla="*/ 226611 h 1060165"/>
                <a:gd name="connsiteX107" fmla="*/ 2188 w 914772"/>
                <a:gd name="connsiteY107" fmla="*/ 208574 h 1060165"/>
                <a:gd name="connsiteX108" fmla="*/ 16715 w 914772"/>
                <a:gd name="connsiteY108" fmla="*/ 197661 h 1060165"/>
                <a:gd name="connsiteX109" fmla="*/ 67795 w 914772"/>
                <a:gd name="connsiteY109" fmla="*/ 190500 h 1060165"/>
                <a:gd name="connsiteX110" fmla="*/ 137679 w 914772"/>
                <a:gd name="connsiteY110" fmla="*/ 202333 h 1060165"/>
                <a:gd name="connsiteX111" fmla="*/ 110332 w 914772"/>
                <a:gd name="connsiteY111" fmla="*/ 183821 h 1060165"/>
                <a:gd name="connsiteX112" fmla="*/ 0 w 914772"/>
                <a:gd name="connsiteY112" fmla="*/ 36111 h 1060165"/>
                <a:gd name="connsiteX113" fmla="*/ 2188 w 914772"/>
                <a:gd name="connsiteY113" fmla="*/ 18074 h 1060165"/>
                <a:gd name="connsiteX114" fmla="*/ 16715 w 914772"/>
                <a:gd name="connsiteY114" fmla="*/ 7161 h 1060165"/>
                <a:gd name="connsiteX115" fmla="*/ 67795 w 914772"/>
                <a:gd name="connsiteY115" fmla="*/ 0 h 106016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  <a:cxn ang="0">
                  <a:pos x="connsiteX55" y="connsiteY55"/>
                </a:cxn>
                <a:cxn ang="0">
                  <a:pos x="connsiteX56" y="connsiteY56"/>
                </a:cxn>
                <a:cxn ang="0">
                  <a:pos x="connsiteX57" y="connsiteY57"/>
                </a:cxn>
                <a:cxn ang="0">
                  <a:pos x="connsiteX58" y="connsiteY58"/>
                </a:cxn>
                <a:cxn ang="0">
                  <a:pos x="connsiteX59" y="connsiteY59"/>
                </a:cxn>
                <a:cxn ang="0">
                  <a:pos x="connsiteX60" y="connsiteY60"/>
                </a:cxn>
                <a:cxn ang="0">
                  <a:pos x="connsiteX61" y="connsiteY61"/>
                </a:cxn>
                <a:cxn ang="0">
                  <a:pos x="connsiteX62" y="connsiteY62"/>
                </a:cxn>
                <a:cxn ang="0">
                  <a:pos x="connsiteX63" y="connsiteY63"/>
                </a:cxn>
                <a:cxn ang="0">
                  <a:pos x="connsiteX64" y="connsiteY64"/>
                </a:cxn>
                <a:cxn ang="0">
                  <a:pos x="connsiteX65" y="connsiteY65"/>
                </a:cxn>
                <a:cxn ang="0">
                  <a:pos x="connsiteX66" y="connsiteY66"/>
                </a:cxn>
                <a:cxn ang="0">
                  <a:pos x="connsiteX67" y="connsiteY67"/>
                </a:cxn>
                <a:cxn ang="0">
                  <a:pos x="connsiteX68" y="connsiteY68"/>
                </a:cxn>
                <a:cxn ang="0">
                  <a:pos x="connsiteX69" y="connsiteY69"/>
                </a:cxn>
                <a:cxn ang="0">
                  <a:pos x="connsiteX70" y="connsiteY70"/>
                </a:cxn>
                <a:cxn ang="0">
                  <a:pos x="connsiteX71" y="connsiteY71"/>
                </a:cxn>
                <a:cxn ang="0">
                  <a:pos x="connsiteX72" y="connsiteY72"/>
                </a:cxn>
                <a:cxn ang="0">
                  <a:pos x="connsiteX73" y="connsiteY73"/>
                </a:cxn>
                <a:cxn ang="0">
                  <a:pos x="connsiteX74" y="connsiteY74"/>
                </a:cxn>
                <a:cxn ang="0">
                  <a:pos x="connsiteX75" y="connsiteY75"/>
                </a:cxn>
                <a:cxn ang="0">
                  <a:pos x="connsiteX76" y="connsiteY76"/>
                </a:cxn>
                <a:cxn ang="0">
                  <a:pos x="connsiteX77" y="connsiteY77"/>
                </a:cxn>
                <a:cxn ang="0">
                  <a:pos x="connsiteX78" y="connsiteY78"/>
                </a:cxn>
                <a:cxn ang="0">
                  <a:pos x="connsiteX79" y="connsiteY79"/>
                </a:cxn>
                <a:cxn ang="0">
                  <a:pos x="connsiteX80" y="connsiteY80"/>
                </a:cxn>
                <a:cxn ang="0">
                  <a:pos x="connsiteX81" y="connsiteY81"/>
                </a:cxn>
                <a:cxn ang="0">
                  <a:pos x="connsiteX82" y="connsiteY82"/>
                </a:cxn>
                <a:cxn ang="0">
                  <a:pos x="connsiteX83" y="connsiteY83"/>
                </a:cxn>
                <a:cxn ang="0">
                  <a:pos x="connsiteX84" y="connsiteY84"/>
                </a:cxn>
                <a:cxn ang="0">
                  <a:pos x="connsiteX85" y="connsiteY85"/>
                </a:cxn>
                <a:cxn ang="0">
                  <a:pos x="connsiteX86" y="connsiteY86"/>
                </a:cxn>
                <a:cxn ang="0">
                  <a:pos x="connsiteX87" y="connsiteY87"/>
                </a:cxn>
                <a:cxn ang="0">
                  <a:pos x="connsiteX88" y="connsiteY88"/>
                </a:cxn>
                <a:cxn ang="0">
                  <a:pos x="connsiteX89" y="connsiteY89"/>
                </a:cxn>
                <a:cxn ang="0">
                  <a:pos x="connsiteX90" y="connsiteY90"/>
                </a:cxn>
                <a:cxn ang="0">
                  <a:pos x="connsiteX91" y="connsiteY91"/>
                </a:cxn>
                <a:cxn ang="0">
                  <a:pos x="connsiteX92" y="connsiteY92"/>
                </a:cxn>
                <a:cxn ang="0">
                  <a:pos x="connsiteX93" y="connsiteY93"/>
                </a:cxn>
                <a:cxn ang="0">
                  <a:pos x="connsiteX94" y="connsiteY94"/>
                </a:cxn>
                <a:cxn ang="0">
                  <a:pos x="connsiteX95" y="connsiteY95"/>
                </a:cxn>
                <a:cxn ang="0">
                  <a:pos x="connsiteX96" y="connsiteY96"/>
                </a:cxn>
                <a:cxn ang="0">
                  <a:pos x="connsiteX97" y="connsiteY97"/>
                </a:cxn>
                <a:cxn ang="0">
                  <a:pos x="connsiteX98" y="connsiteY98"/>
                </a:cxn>
                <a:cxn ang="0">
                  <a:pos x="connsiteX99" y="connsiteY99"/>
                </a:cxn>
                <a:cxn ang="0">
                  <a:pos x="connsiteX100" y="connsiteY100"/>
                </a:cxn>
                <a:cxn ang="0">
                  <a:pos x="connsiteX101" y="connsiteY101"/>
                </a:cxn>
                <a:cxn ang="0">
                  <a:pos x="connsiteX102" y="connsiteY102"/>
                </a:cxn>
                <a:cxn ang="0">
                  <a:pos x="connsiteX103" y="connsiteY103"/>
                </a:cxn>
                <a:cxn ang="0">
                  <a:pos x="connsiteX104" y="connsiteY104"/>
                </a:cxn>
                <a:cxn ang="0">
                  <a:pos x="connsiteX105" y="connsiteY105"/>
                </a:cxn>
                <a:cxn ang="0">
                  <a:pos x="connsiteX106" y="connsiteY106"/>
                </a:cxn>
                <a:cxn ang="0">
                  <a:pos x="connsiteX107" y="connsiteY107"/>
                </a:cxn>
                <a:cxn ang="0">
                  <a:pos x="connsiteX108" y="connsiteY108"/>
                </a:cxn>
                <a:cxn ang="0">
                  <a:pos x="connsiteX109" y="connsiteY109"/>
                </a:cxn>
                <a:cxn ang="0">
                  <a:pos x="connsiteX110" y="connsiteY110"/>
                </a:cxn>
                <a:cxn ang="0">
                  <a:pos x="connsiteX111" y="connsiteY111"/>
                </a:cxn>
                <a:cxn ang="0">
                  <a:pos x="connsiteX112" y="connsiteY112"/>
                </a:cxn>
                <a:cxn ang="0">
                  <a:pos x="connsiteX113" y="connsiteY113"/>
                </a:cxn>
                <a:cxn ang="0">
                  <a:pos x="connsiteX114" y="connsiteY114"/>
                </a:cxn>
                <a:cxn ang="0">
                  <a:pos x="connsiteX115" y="connsiteY115"/>
                </a:cxn>
              </a:cxnLst>
              <a:rect l="l" t="t" r="r" b="b"/>
              <a:pathLst>
                <a:path w="914772" h="1060165">
                  <a:moveTo>
                    <a:pt x="846978" y="0"/>
                  </a:moveTo>
                  <a:cubicBezTo>
                    <a:pt x="866114" y="-49"/>
                    <a:pt x="883366" y="2320"/>
                    <a:pt x="898057" y="7161"/>
                  </a:cubicBezTo>
                  <a:lnTo>
                    <a:pt x="912584" y="18074"/>
                  </a:lnTo>
                  <a:lnTo>
                    <a:pt x="914772" y="36111"/>
                  </a:lnTo>
                  <a:cubicBezTo>
                    <a:pt x="905312" y="81542"/>
                    <a:pt x="865058" y="135808"/>
                    <a:pt x="804440" y="183821"/>
                  </a:cubicBezTo>
                  <a:lnTo>
                    <a:pt x="777094" y="202334"/>
                  </a:lnTo>
                  <a:lnTo>
                    <a:pt x="846978" y="190500"/>
                  </a:lnTo>
                  <a:cubicBezTo>
                    <a:pt x="866114" y="190451"/>
                    <a:pt x="883366" y="192820"/>
                    <a:pt x="898057" y="197661"/>
                  </a:cubicBezTo>
                  <a:lnTo>
                    <a:pt x="912584" y="208574"/>
                  </a:lnTo>
                  <a:lnTo>
                    <a:pt x="914772" y="226611"/>
                  </a:lnTo>
                  <a:cubicBezTo>
                    <a:pt x="905312" y="272042"/>
                    <a:pt x="865058" y="326308"/>
                    <a:pt x="804440" y="374321"/>
                  </a:cubicBezTo>
                  <a:lnTo>
                    <a:pt x="777094" y="392834"/>
                  </a:lnTo>
                  <a:lnTo>
                    <a:pt x="846978" y="381000"/>
                  </a:lnTo>
                  <a:cubicBezTo>
                    <a:pt x="866114" y="380951"/>
                    <a:pt x="883366" y="383320"/>
                    <a:pt x="898057" y="388161"/>
                  </a:cubicBezTo>
                  <a:lnTo>
                    <a:pt x="912584" y="399074"/>
                  </a:lnTo>
                  <a:lnTo>
                    <a:pt x="914772" y="417111"/>
                  </a:lnTo>
                  <a:cubicBezTo>
                    <a:pt x="905312" y="462542"/>
                    <a:pt x="865058" y="516808"/>
                    <a:pt x="804440" y="564821"/>
                  </a:cubicBezTo>
                  <a:lnTo>
                    <a:pt x="777094" y="583334"/>
                  </a:lnTo>
                  <a:lnTo>
                    <a:pt x="846978" y="571500"/>
                  </a:lnTo>
                  <a:cubicBezTo>
                    <a:pt x="866114" y="571451"/>
                    <a:pt x="883366" y="573820"/>
                    <a:pt x="898057" y="578661"/>
                  </a:cubicBezTo>
                  <a:lnTo>
                    <a:pt x="912584" y="589574"/>
                  </a:lnTo>
                  <a:lnTo>
                    <a:pt x="914772" y="607611"/>
                  </a:lnTo>
                  <a:cubicBezTo>
                    <a:pt x="905312" y="653042"/>
                    <a:pt x="865058" y="707308"/>
                    <a:pt x="804440" y="755321"/>
                  </a:cubicBezTo>
                  <a:lnTo>
                    <a:pt x="767711" y="780185"/>
                  </a:lnTo>
                  <a:lnTo>
                    <a:pt x="846978" y="766763"/>
                  </a:lnTo>
                  <a:cubicBezTo>
                    <a:pt x="866114" y="766714"/>
                    <a:pt x="883366" y="769083"/>
                    <a:pt x="898057" y="773924"/>
                  </a:cubicBezTo>
                  <a:lnTo>
                    <a:pt x="912584" y="784837"/>
                  </a:lnTo>
                  <a:lnTo>
                    <a:pt x="914772" y="802874"/>
                  </a:lnTo>
                  <a:cubicBezTo>
                    <a:pt x="902159" y="863448"/>
                    <a:pt x="834800" y="939731"/>
                    <a:pt x="737421" y="995953"/>
                  </a:cubicBezTo>
                  <a:cubicBezTo>
                    <a:pt x="640042" y="1052175"/>
                    <a:pt x="540299" y="1072368"/>
                    <a:pt x="481534" y="1053004"/>
                  </a:cubicBezTo>
                  <a:lnTo>
                    <a:pt x="467007" y="1042091"/>
                  </a:lnTo>
                  <a:lnTo>
                    <a:pt x="464819" y="1024054"/>
                  </a:lnTo>
                  <a:cubicBezTo>
                    <a:pt x="474279" y="978624"/>
                    <a:pt x="514533" y="924357"/>
                    <a:pt x="575151" y="876344"/>
                  </a:cubicBezTo>
                  <a:lnTo>
                    <a:pt x="609534" y="853068"/>
                  </a:lnTo>
                  <a:lnTo>
                    <a:pt x="594997" y="857560"/>
                  </a:lnTo>
                  <a:cubicBezTo>
                    <a:pt x="550544" y="867216"/>
                    <a:pt x="510917" y="867423"/>
                    <a:pt x="481534" y="857741"/>
                  </a:cubicBezTo>
                  <a:lnTo>
                    <a:pt x="467007" y="846828"/>
                  </a:lnTo>
                  <a:lnTo>
                    <a:pt x="464819" y="828791"/>
                  </a:lnTo>
                  <a:cubicBezTo>
                    <a:pt x="474279" y="783361"/>
                    <a:pt x="514533" y="729094"/>
                    <a:pt x="575151" y="681081"/>
                  </a:cubicBezTo>
                  <a:lnTo>
                    <a:pt x="596589" y="666568"/>
                  </a:lnTo>
                  <a:lnTo>
                    <a:pt x="594997" y="667060"/>
                  </a:lnTo>
                  <a:cubicBezTo>
                    <a:pt x="550544" y="676716"/>
                    <a:pt x="510917" y="676923"/>
                    <a:pt x="481534" y="667241"/>
                  </a:cubicBezTo>
                  <a:lnTo>
                    <a:pt x="467007" y="656328"/>
                  </a:lnTo>
                  <a:lnTo>
                    <a:pt x="464819" y="638291"/>
                  </a:lnTo>
                  <a:cubicBezTo>
                    <a:pt x="474279" y="592861"/>
                    <a:pt x="514533" y="538594"/>
                    <a:pt x="575151" y="490581"/>
                  </a:cubicBezTo>
                  <a:lnTo>
                    <a:pt x="596589" y="476068"/>
                  </a:lnTo>
                  <a:lnTo>
                    <a:pt x="594997" y="476560"/>
                  </a:lnTo>
                  <a:cubicBezTo>
                    <a:pt x="550544" y="486216"/>
                    <a:pt x="510917" y="486423"/>
                    <a:pt x="481534" y="476741"/>
                  </a:cubicBezTo>
                  <a:lnTo>
                    <a:pt x="467007" y="465828"/>
                  </a:lnTo>
                  <a:lnTo>
                    <a:pt x="464819" y="447791"/>
                  </a:lnTo>
                  <a:cubicBezTo>
                    <a:pt x="474279" y="402361"/>
                    <a:pt x="514533" y="348094"/>
                    <a:pt x="575151" y="300081"/>
                  </a:cubicBezTo>
                  <a:lnTo>
                    <a:pt x="596589" y="285568"/>
                  </a:lnTo>
                  <a:lnTo>
                    <a:pt x="594997" y="286060"/>
                  </a:lnTo>
                  <a:cubicBezTo>
                    <a:pt x="550544" y="295716"/>
                    <a:pt x="510917" y="295923"/>
                    <a:pt x="481534" y="286241"/>
                  </a:cubicBezTo>
                  <a:lnTo>
                    <a:pt x="467007" y="275328"/>
                  </a:lnTo>
                  <a:lnTo>
                    <a:pt x="464819" y="257291"/>
                  </a:lnTo>
                  <a:cubicBezTo>
                    <a:pt x="477432" y="196717"/>
                    <a:pt x="544791" y="120434"/>
                    <a:pt x="642170" y="64212"/>
                  </a:cubicBezTo>
                  <a:cubicBezTo>
                    <a:pt x="715205" y="22045"/>
                    <a:pt x="789569" y="145"/>
                    <a:pt x="846978" y="0"/>
                  </a:cubicBezTo>
                  <a:close/>
                  <a:moveTo>
                    <a:pt x="67795" y="0"/>
                  </a:moveTo>
                  <a:cubicBezTo>
                    <a:pt x="125203" y="145"/>
                    <a:pt x="199567" y="22045"/>
                    <a:pt x="272602" y="64212"/>
                  </a:cubicBezTo>
                  <a:cubicBezTo>
                    <a:pt x="369981" y="120434"/>
                    <a:pt x="437340" y="196717"/>
                    <a:pt x="449953" y="257291"/>
                  </a:cubicBezTo>
                  <a:lnTo>
                    <a:pt x="447765" y="275328"/>
                  </a:lnTo>
                  <a:lnTo>
                    <a:pt x="433238" y="286241"/>
                  </a:lnTo>
                  <a:cubicBezTo>
                    <a:pt x="403856" y="295923"/>
                    <a:pt x="364229" y="295716"/>
                    <a:pt x="319775" y="286060"/>
                  </a:cubicBezTo>
                  <a:lnTo>
                    <a:pt x="318183" y="285568"/>
                  </a:lnTo>
                  <a:lnTo>
                    <a:pt x="339621" y="300081"/>
                  </a:lnTo>
                  <a:cubicBezTo>
                    <a:pt x="400239" y="348094"/>
                    <a:pt x="440493" y="402361"/>
                    <a:pt x="449953" y="447791"/>
                  </a:cubicBezTo>
                  <a:lnTo>
                    <a:pt x="447765" y="465828"/>
                  </a:lnTo>
                  <a:lnTo>
                    <a:pt x="433238" y="476741"/>
                  </a:lnTo>
                  <a:cubicBezTo>
                    <a:pt x="403856" y="486423"/>
                    <a:pt x="364229" y="486216"/>
                    <a:pt x="319775" y="476560"/>
                  </a:cubicBezTo>
                  <a:lnTo>
                    <a:pt x="318183" y="476068"/>
                  </a:lnTo>
                  <a:lnTo>
                    <a:pt x="339621" y="490581"/>
                  </a:lnTo>
                  <a:cubicBezTo>
                    <a:pt x="400239" y="538594"/>
                    <a:pt x="440493" y="592861"/>
                    <a:pt x="449953" y="638291"/>
                  </a:cubicBezTo>
                  <a:lnTo>
                    <a:pt x="447765" y="656328"/>
                  </a:lnTo>
                  <a:lnTo>
                    <a:pt x="433238" y="667241"/>
                  </a:lnTo>
                  <a:cubicBezTo>
                    <a:pt x="403856" y="676923"/>
                    <a:pt x="364229" y="676716"/>
                    <a:pt x="319775" y="667060"/>
                  </a:cubicBezTo>
                  <a:lnTo>
                    <a:pt x="318183" y="666568"/>
                  </a:lnTo>
                  <a:lnTo>
                    <a:pt x="339621" y="681081"/>
                  </a:lnTo>
                  <a:cubicBezTo>
                    <a:pt x="400239" y="729094"/>
                    <a:pt x="440493" y="783361"/>
                    <a:pt x="449953" y="828791"/>
                  </a:cubicBezTo>
                  <a:lnTo>
                    <a:pt x="447765" y="846828"/>
                  </a:lnTo>
                  <a:lnTo>
                    <a:pt x="433238" y="857741"/>
                  </a:lnTo>
                  <a:cubicBezTo>
                    <a:pt x="403856" y="867423"/>
                    <a:pt x="364229" y="867216"/>
                    <a:pt x="319775" y="857560"/>
                  </a:cubicBezTo>
                  <a:lnTo>
                    <a:pt x="305238" y="853068"/>
                  </a:lnTo>
                  <a:lnTo>
                    <a:pt x="339621" y="876344"/>
                  </a:lnTo>
                  <a:cubicBezTo>
                    <a:pt x="400239" y="924357"/>
                    <a:pt x="440493" y="978624"/>
                    <a:pt x="449953" y="1024054"/>
                  </a:cubicBezTo>
                  <a:lnTo>
                    <a:pt x="447765" y="1042091"/>
                  </a:lnTo>
                  <a:lnTo>
                    <a:pt x="433238" y="1053004"/>
                  </a:lnTo>
                  <a:cubicBezTo>
                    <a:pt x="374473" y="1072368"/>
                    <a:pt x="274730" y="1052175"/>
                    <a:pt x="177351" y="995953"/>
                  </a:cubicBezTo>
                  <a:cubicBezTo>
                    <a:pt x="79972" y="939731"/>
                    <a:pt x="12613" y="863448"/>
                    <a:pt x="0" y="802874"/>
                  </a:cubicBezTo>
                  <a:lnTo>
                    <a:pt x="2188" y="784837"/>
                  </a:lnTo>
                  <a:lnTo>
                    <a:pt x="16715" y="773924"/>
                  </a:lnTo>
                  <a:cubicBezTo>
                    <a:pt x="31406" y="769083"/>
                    <a:pt x="48658" y="766714"/>
                    <a:pt x="67795" y="766763"/>
                  </a:cubicBezTo>
                  <a:lnTo>
                    <a:pt x="147061" y="780185"/>
                  </a:lnTo>
                  <a:lnTo>
                    <a:pt x="110332" y="755321"/>
                  </a:lnTo>
                  <a:cubicBezTo>
                    <a:pt x="49714" y="707308"/>
                    <a:pt x="9460" y="653042"/>
                    <a:pt x="0" y="607611"/>
                  </a:cubicBezTo>
                  <a:lnTo>
                    <a:pt x="2188" y="589574"/>
                  </a:lnTo>
                  <a:lnTo>
                    <a:pt x="16715" y="578661"/>
                  </a:lnTo>
                  <a:cubicBezTo>
                    <a:pt x="31406" y="573820"/>
                    <a:pt x="48658" y="571451"/>
                    <a:pt x="67795" y="571500"/>
                  </a:cubicBezTo>
                  <a:lnTo>
                    <a:pt x="137679" y="583333"/>
                  </a:lnTo>
                  <a:lnTo>
                    <a:pt x="110332" y="564821"/>
                  </a:lnTo>
                  <a:cubicBezTo>
                    <a:pt x="49714" y="516808"/>
                    <a:pt x="9460" y="462542"/>
                    <a:pt x="0" y="417111"/>
                  </a:cubicBezTo>
                  <a:lnTo>
                    <a:pt x="2188" y="399074"/>
                  </a:lnTo>
                  <a:lnTo>
                    <a:pt x="16715" y="388161"/>
                  </a:lnTo>
                  <a:cubicBezTo>
                    <a:pt x="31406" y="383320"/>
                    <a:pt x="48658" y="380951"/>
                    <a:pt x="67795" y="381000"/>
                  </a:cubicBezTo>
                  <a:lnTo>
                    <a:pt x="137679" y="392833"/>
                  </a:lnTo>
                  <a:lnTo>
                    <a:pt x="110332" y="374321"/>
                  </a:lnTo>
                  <a:cubicBezTo>
                    <a:pt x="49714" y="326308"/>
                    <a:pt x="9460" y="272042"/>
                    <a:pt x="0" y="226611"/>
                  </a:cubicBezTo>
                  <a:lnTo>
                    <a:pt x="2188" y="208574"/>
                  </a:lnTo>
                  <a:lnTo>
                    <a:pt x="16715" y="197661"/>
                  </a:lnTo>
                  <a:cubicBezTo>
                    <a:pt x="31406" y="192820"/>
                    <a:pt x="48658" y="190451"/>
                    <a:pt x="67795" y="190500"/>
                  </a:cubicBezTo>
                  <a:lnTo>
                    <a:pt x="137679" y="202333"/>
                  </a:lnTo>
                  <a:lnTo>
                    <a:pt x="110332" y="183821"/>
                  </a:lnTo>
                  <a:cubicBezTo>
                    <a:pt x="49714" y="135808"/>
                    <a:pt x="9460" y="81542"/>
                    <a:pt x="0" y="36111"/>
                  </a:cubicBezTo>
                  <a:lnTo>
                    <a:pt x="2188" y="18074"/>
                  </a:lnTo>
                  <a:lnTo>
                    <a:pt x="16715" y="7161"/>
                  </a:lnTo>
                  <a:cubicBezTo>
                    <a:pt x="31406" y="2320"/>
                    <a:pt x="48658" y="-49"/>
                    <a:pt x="67795" y="0"/>
                  </a:cubicBezTo>
                  <a:close/>
                </a:path>
              </a:pathLst>
            </a:custGeom>
            <a:solidFill>
              <a:srgbClr val="339933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457" name="フリーフォーム: 図形 456">
              <a:extLst>
                <a:ext uri="{FF2B5EF4-FFF2-40B4-BE49-F238E27FC236}">
                  <a16:creationId xmlns:a16="http://schemas.microsoft.com/office/drawing/2014/main" id="{A66CE078-02D5-4A5D-A915-F4A2DB7750A0}"/>
                </a:ext>
              </a:extLst>
            </p:cNvPr>
            <p:cNvSpPr/>
            <p:nvPr/>
          </p:nvSpPr>
          <p:spPr>
            <a:xfrm rot="5084475">
              <a:off x="5065368" y="4687761"/>
              <a:ext cx="246257" cy="458475"/>
            </a:xfrm>
            <a:custGeom>
              <a:avLst/>
              <a:gdLst>
                <a:gd name="connsiteX0" fmla="*/ 846978 w 914772"/>
                <a:gd name="connsiteY0" fmla="*/ 0 h 1060165"/>
                <a:gd name="connsiteX1" fmla="*/ 898057 w 914772"/>
                <a:gd name="connsiteY1" fmla="*/ 7161 h 1060165"/>
                <a:gd name="connsiteX2" fmla="*/ 912584 w 914772"/>
                <a:gd name="connsiteY2" fmla="*/ 18074 h 1060165"/>
                <a:gd name="connsiteX3" fmla="*/ 914772 w 914772"/>
                <a:gd name="connsiteY3" fmla="*/ 36111 h 1060165"/>
                <a:gd name="connsiteX4" fmla="*/ 804440 w 914772"/>
                <a:gd name="connsiteY4" fmla="*/ 183821 h 1060165"/>
                <a:gd name="connsiteX5" fmla="*/ 777094 w 914772"/>
                <a:gd name="connsiteY5" fmla="*/ 202334 h 1060165"/>
                <a:gd name="connsiteX6" fmla="*/ 846978 w 914772"/>
                <a:gd name="connsiteY6" fmla="*/ 190500 h 1060165"/>
                <a:gd name="connsiteX7" fmla="*/ 898057 w 914772"/>
                <a:gd name="connsiteY7" fmla="*/ 197661 h 1060165"/>
                <a:gd name="connsiteX8" fmla="*/ 912584 w 914772"/>
                <a:gd name="connsiteY8" fmla="*/ 208574 h 1060165"/>
                <a:gd name="connsiteX9" fmla="*/ 914772 w 914772"/>
                <a:gd name="connsiteY9" fmla="*/ 226611 h 1060165"/>
                <a:gd name="connsiteX10" fmla="*/ 804440 w 914772"/>
                <a:gd name="connsiteY10" fmla="*/ 374321 h 1060165"/>
                <a:gd name="connsiteX11" fmla="*/ 777094 w 914772"/>
                <a:gd name="connsiteY11" fmla="*/ 392834 h 1060165"/>
                <a:gd name="connsiteX12" fmla="*/ 846978 w 914772"/>
                <a:gd name="connsiteY12" fmla="*/ 381000 h 1060165"/>
                <a:gd name="connsiteX13" fmla="*/ 898057 w 914772"/>
                <a:gd name="connsiteY13" fmla="*/ 388161 h 1060165"/>
                <a:gd name="connsiteX14" fmla="*/ 912584 w 914772"/>
                <a:gd name="connsiteY14" fmla="*/ 399074 h 1060165"/>
                <a:gd name="connsiteX15" fmla="*/ 914772 w 914772"/>
                <a:gd name="connsiteY15" fmla="*/ 417111 h 1060165"/>
                <a:gd name="connsiteX16" fmla="*/ 804440 w 914772"/>
                <a:gd name="connsiteY16" fmla="*/ 564821 h 1060165"/>
                <a:gd name="connsiteX17" fmla="*/ 777094 w 914772"/>
                <a:gd name="connsiteY17" fmla="*/ 583334 h 1060165"/>
                <a:gd name="connsiteX18" fmla="*/ 846978 w 914772"/>
                <a:gd name="connsiteY18" fmla="*/ 571500 h 1060165"/>
                <a:gd name="connsiteX19" fmla="*/ 898057 w 914772"/>
                <a:gd name="connsiteY19" fmla="*/ 578661 h 1060165"/>
                <a:gd name="connsiteX20" fmla="*/ 912584 w 914772"/>
                <a:gd name="connsiteY20" fmla="*/ 589574 h 1060165"/>
                <a:gd name="connsiteX21" fmla="*/ 914772 w 914772"/>
                <a:gd name="connsiteY21" fmla="*/ 607611 h 1060165"/>
                <a:gd name="connsiteX22" fmla="*/ 804440 w 914772"/>
                <a:gd name="connsiteY22" fmla="*/ 755321 h 1060165"/>
                <a:gd name="connsiteX23" fmla="*/ 767711 w 914772"/>
                <a:gd name="connsiteY23" fmla="*/ 780185 h 1060165"/>
                <a:gd name="connsiteX24" fmla="*/ 846978 w 914772"/>
                <a:gd name="connsiteY24" fmla="*/ 766763 h 1060165"/>
                <a:gd name="connsiteX25" fmla="*/ 898057 w 914772"/>
                <a:gd name="connsiteY25" fmla="*/ 773924 h 1060165"/>
                <a:gd name="connsiteX26" fmla="*/ 912584 w 914772"/>
                <a:gd name="connsiteY26" fmla="*/ 784837 h 1060165"/>
                <a:gd name="connsiteX27" fmla="*/ 914772 w 914772"/>
                <a:gd name="connsiteY27" fmla="*/ 802874 h 1060165"/>
                <a:gd name="connsiteX28" fmla="*/ 737421 w 914772"/>
                <a:gd name="connsiteY28" fmla="*/ 995953 h 1060165"/>
                <a:gd name="connsiteX29" fmla="*/ 481534 w 914772"/>
                <a:gd name="connsiteY29" fmla="*/ 1053004 h 1060165"/>
                <a:gd name="connsiteX30" fmla="*/ 467007 w 914772"/>
                <a:gd name="connsiteY30" fmla="*/ 1042091 h 1060165"/>
                <a:gd name="connsiteX31" fmla="*/ 464819 w 914772"/>
                <a:gd name="connsiteY31" fmla="*/ 1024054 h 1060165"/>
                <a:gd name="connsiteX32" fmla="*/ 575151 w 914772"/>
                <a:gd name="connsiteY32" fmla="*/ 876344 h 1060165"/>
                <a:gd name="connsiteX33" fmla="*/ 609534 w 914772"/>
                <a:gd name="connsiteY33" fmla="*/ 853068 h 1060165"/>
                <a:gd name="connsiteX34" fmla="*/ 594997 w 914772"/>
                <a:gd name="connsiteY34" fmla="*/ 857560 h 1060165"/>
                <a:gd name="connsiteX35" fmla="*/ 481534 w 914772"/>
                <a:gd name="connsiteY35" fmla="*/ 857741 h 1060165"/>
                <a:gd name="connsiteX36" fmla="*/ 467007 w 914772"/>
                <a:gd name="connsiteY36" fmla="*/ 846828 h 1060165"/>
                <a:gd name="connsiteX37" fmla="*/ 464819 w 914772"/>
                <a:gd name="connsiteY37" fmla="*/ 828791 h 1060165"/>
                <a:gd name="connsiteX38" fmla="*/ 575151 w 914772"/>
                <a:gd name="connsiteY38" fmla="*/ 681081 h 1060165"/>
                <a:gd name="connsiteX39" fmla="*/ 596589 w 914772"/>
                <a:gd name="connsiteY39" fmla="*/ 666568 h 1060165"/>
                <a:gd name="connsiteX40" fmla="*/ 594997 w 914772"/>
                <a:gd name="connsiteY40" fmla="*/ 667060 h 1060165"/>
                <a:gd name="connsiteX41" fmla="*/ 481534 w 914772"/>
                <a:gd name="connsiteY41" fmla="*/ 667241 h 1060165"/>
                <a:gd name="connsiteX42" fmla="*/ 467007 w 914772"/>
                <a:gd name="connsiteY42" fmla="*/ 656328 h 1060165"/>
                <a:gd name="connsiteX43" fmla="*/ 464819 w 914772"/>
                <a:gd name="connsiteY43" fmla="*/ 638291 h 1060165"/>
                <a:gd name="connsiteX44" fmla="*/ 575151 w 914772"/>
                <a:gd name="connsiteY44" fmla="*/ 490581 h 1060165"/>
                <a:gd name="connsiteX45" fmla="*/ 596589 w 914772"/>
                <a:gd name="connsiteY45" fmla="*/ 476068 h 1060165"/>
                <a:gd name="connsiteX46" fmla="*/ 594997 w 914772"/>
                <a:gd name="connsiteY46" fmla="*/ 476560 h 1060165"/>
                <a:gd name="connsiteX47" fmla="*/ 481534 w 914772"/>
                <a:gd name="connsiteY47" fmla="*/ 476741 h 1060165"/>
                <a:gd name="connsiteX48" fmla="*/ 467007 w 914772"/>
                <a:gd name="connsiteY48" fmla="*/ 465828 h 1060165"/>
                <a:gd name="connsiteX49" fmla="*/ 464819 w 914772"/>
                <a:gd name="connsiteY49" fmla="*/ 447791 h 1060165"/>
                <a:gd name="connsiteX50" fmla="*/ 575151 w 914772"/>
                <a:gd name="connsiteY50" fmla="*/ 300081 h 1060165"/>
                <a:gd name="connsiteX51" fmla="*/ 596589 w 914772"/>
                <a:gd name="connsiteY51" fmla="*/ 285568 h 1060165"/>
                <a:gd name="connsiteX52" fmla="*/ 594997 w 914772"/>
                <a:gd name="connsiteY52" fmla="*/ 286060 h 1060165"/>
                <a:gd name="connsiteX53" fmla="*/ 481534 w 914772"/>
                <a:gd name="connsiteY53" fmla="*/ 286241 h 1060165"/>
                <a:gd name="connsiteX54" fmla="*/ 467007 w 914772"/>
                <a:gd name="connsiteY54" fmla="*/ 275328 h 1060165"/>
                <a:gd name="connsiteX55" fmla="*/ 464819 w 914772"/>
                <a:gd name="connsiteY55" fmla="*/ 257291 h 1060165"/>
                <a:gd name="connsiteX56" fmla="*/ 642170 w 914772"/>
                <a:gd name="connsiteY56" fmla="*/ 64212 h 1060165"/>
                <a:gd name="connsiteX57" fmla="*/ 846978 w 914772"/>
                <a:gd name="connsiteY57" fmla="*/ 0 h 1060165"/>
                <a:gd name="connsiteX58" fmla="*/ 67795 w 914772"/>
                <a:gd name="connsiteY58" fmla="*/ 0 h 1060165"/>
                <a:gd name="connsiteX59" fmla="*/ 272602 w 914772"/>
                <a:gd name="connsiteY59" fmla="*/ 64212 h 1060165"/>
                <a:gd name="connsiteX60" fmla="*/ 449953 w 914772"/>
                <a:gd name="connsiteY60" fmla="*/ 257291 h 1060165"/>
                <a:gd name="connsiteX61" fmla="*/ 447765 w 914772"/>
                <a:gd name="connsiteY61" fmla="*/ 275328 h 1060165"/>
                <a:gd name="connsiteX62" fmla="*/ 433238 w 914772"/>
                <a:gd name="connsiteY62" fmla="*/ 286241 h 1060165"/>
                <a:gd name="connsiteX63" fmla="*/ 319775 w 914772"/>
                <a:gd name="connsiteY63" fmla="*/ 286060 h 1060165"/>
                <a:gd name="connsiteX64" fmla="*/ 318183 w 914772"/>
                <a:gd name="connsiteY64" fmla="*/ 285568 h 1060165"/>
                <a:gd name="connsiteX65" fmla="*/ 339621 w 914772"/>
                <a:gd name="connsiteY65" fmla="*/ 300081 h 1060165"/>
                <a:gd name="connsiteX66" fmla="*/ 449953 w 914772"/>
                <a:gd name="connsiteY66" fmla="*/ 447791 h 1060165"/>
                <a:gd name="connsiteX67" fmla="*/ 447765 w 914772"/>
                <a:gd name="connsiteY67" fmla="*/ 465828 h 1060165"/>
                <a:gd name="connsiteX68" fmla="*/ 433238 w 914772"/>
                <a:gd name="connsiteY68" fmla="*/ 476741 h 1060165"/>
                <a:gd name="connsiteX69" fmla="*/ 319775 w 914772"/>
                <a:gd name="connsiteY69" fmla="*/ 476560 h 1060165"/>
                <a:gd name="connsiteX70" fmla="*/ 318183 w 914772"/>
                <a:gd name="connsiteY70" fmla="*/ 476068 h 1060165"/>
                <a:gd name="connsiteX71" fmla="*/ 339621 w 914772"/>
                <a:gd name="connsiteY71" fmla="*/ 490581 h 1060165"/>
                <a:gd name="connsiteX72" fmla="*/ 449953 w 914772"/>
                <a:gd name="connsiteY72" fmla="*/ 638291 h 1060165"/>
                <a:gd name="connsiteX73" fmla="*/ 447765 w 914772"/>
                <a:gd name="connsiteY73" fmla="*/ 656328 h 1060165"/>
                <a:gd name="connsiteX74" fmla="*/ 433238 w 914772"/>
                <a:gd name="connsiteY74" fmla="*/ 667241 h 1060165"/>
                <a:gd name="connsiteX75" fmla="*/ 319775 w 914772"/>
                <a:gd name="connsiteY75" fmla="*/ 667060 h 1060165"/>
                <a:gd name="connsiteX76" fmla="*/ 318183 w 914772"/>
                <a:gd name="connsiteY76" fmla="*/ 666568 h 1060165"/>
                <a:gd name="connsiteX77" fmla="*/ 339621 w 914772"/>
                <a:gd name="connsiteY77" fmla="*/ 681081 h 1060165"/>
                <a:gd name="connsiteX78" fmla="*/ 449953 w 914772"/>
                <a:gd name="connsiteY78" fmla="*/ 828791 h 1060165"/>
                <a:gd name="connsiteX79" fmla="*/ 447765 w 914772"/>
                <a:gd name="connsiteY79" fmla="*/ 846828 h 1060165"/>
                <a:gd name="connsiteX80" fmla="*/ 433238 w 914772"/>
                <a:gd name="connsiteY80" fmla="*/ 857741 h 1060165"/>
                <a:gd name="connsiteX81" fmla="*/ 319775 w 914772"/>
                <a:gd name="connsiteY81" fmla="*/ 857560 h 1060165"/>
                <a:gd name="connsiteX82" fmla="*/ 305238 w 914772"/>
                <a:gd name="connsiteY82" fmla="*/ 853068 h 1060165"/>
                <a:gd name="connsiteX83" fmla="*/ 339621 w 914772"/>
                <a:gd name="connsiteY83" fmla="*/ 876344 h 1060165"/>
                <a:gd name="connsiteX84" fmla="*/ 449953 w 914772"/>
                <a:gd name="connsiteY84" fmla="*/ 1024054 h 1060165"/>
                <a:gd name="connsiteX85" fmla="*/ 447765 w 914772"/>
                <a:gd name="connsiteY85" fmla="*/ 1042091 h 1060165"/>
                <a:gd name="connsiteX86" fmla="*/ 433238 w 914772"/>
                <a:gd name="connsiteY86" fmla="*/ 1053004 h 1060165"/>
                <a:gd name="connsiteX87" fmla="*/ 177351 w 914772"/>
                <a:gd name="connsiteY87" fmla="*/ 995953 h 1060165"/>
                <a:gd name="connsiteX88" fmla="*/ 0 w 914772"/>
                <a:gd name="connsiteY88" fmla="*/ 802874 h 1060165"/>
                <a:gd name="connsiteX89" fmla="*/ 2188 w 914772"/>
                <a:gd name="connsiteY89" fmla="*/ 784837 h 1060165"/>
                <a:gd name="connsiteX90" fmla="*/ 16715 w 914772"/>
                <a:gd name="connsiteY90" fmla="*/ 773924 h 1060165"/>
                <a:gd name="connsiteX91" fmla="*/ 67795 w 914772"/>
                <a:gd name="connsiteY91" fmla="*/ 766763 h 1060165"/>
                <a:gd name="connsiteX92" fmla="*/ 147061 w 914772"/>
                <a:gd name="connsiteY92" fmla="*/ 780185 h 1060165"/>
                <a:gd name="connsiteX93" fmla="*/ 110332 w 914772"/>
                <a:gd name="connsiteY93" fmla="*/ 755321 h 1060165"/>
                <a:gd name="connsiteX94" fmla="*/ 0 w 914772"/>
                <a:gd name="connsiteY94" fmla="*/ 607611 h 1060165"/>
                <a:gd name="connsiteX95" fmla="*/ 2188 w 914772"/>
                <a:gd name="connsiteY95" fmla="*/ 589574 h 1060165"/>
                <a:gd name="connsiteX96" fmla="*/ 16715 w 914772"/>
                <a:gd name="connsiteY96" fmla="*/ 578661 h 1060165"/>
                <a:gd name="connsiteX97" fmla="*/ 67795 w 914772"/>
                <a:gd name="connsiteY97" fmla="*/ 571500 h 1060165"/>
                <a:gd name="connsiteX98" fmla="*/ 137679 w 914772"/>
                <a:gd name="connsiteY98" fmla="*/ 583333 h 1060165"/>
                <a:gd name="connsiteX99" fmla="*/ 110332 w 914772"/>
                <a:gd name="connsiteY99" fmla="*/ 564821 h 1060165"/>
                <a:gd name="connsiteX100" fmla="*/ 0 w 914772"/>
                <a:gd name="connsiteY100" fmla="*/ 417111 h 1060165"/>
                <a:gd name="connsiteX101" fmla="*/ 2188 w 914772"/>
                <a:gd name="connsiteY101" fmla="*/ 399074 h 1060165"/>
                <a:gd name="connsiteX102" fmla="*/ 16715 w 914772"/>
                <a:gd name="connsiteY102" fmla="*/ 388161 h 1060165"/>
                <a:gd name="connsiteX103" fmla="*/ 67795 w 914772"/>
                <a:gd name="connsiteY103" fmla="*/ 381000 h 1060165"/>
                <a:gd name="connsiteX104" fmla="*/ 137679 w 914772"/>
                <a:gd name="connsiteY104" fmla="*/ 392833 h 1060165"/>
                <a:gd name="connsiteX105" fmla="*/ 110332 w 914772"/>
                <a:gd name="connsiteY105" fmla="*/ 374321 h 1060165"/>
                <a:gd name="connsiteX106" fmla="*/ 0 w 914772"/>
                <a:gd name="connsiteY106" fmla="*/ 226611 h 1060165"/>
                <a:gd name="connsiteX107" fmla="*/ 2188 w 914772"/>
                <a:gd name="connsiteY107" fmla="*/ 208574 h 1060165"/>
                <a:gd name="connsiteX108" fmla="*/ 16715 w 914772"/>
                <a:gd name="connsiteY108" fmla="*/ 197661 h 1060165"/>
                <a:gd name="connsiteX109" fmla="*/ 67795 w 914772"/>
                <a:gd name="connsiteY109" fmla="*/ 190500 h 1060165"/>
                <a:gd name="connsiteX110" fmla="*/ 137679 w 914772"/>
                <a:gd name="connsiteY110" fmla="*/ 202333 h 1060165"/>
                <a:gd name="connsiteX111" fmla="*/ 110332 w 914772"/>
                <a:gd name="connsiteY111" fmla="*/ 183821 h 1060165"/>
                <a:gd name="connsiteX112" fmla="*/ 0 w 914772"/>
                <a:gd name="connsiteY112" fmla="*/ 36111 h 1060165"/>
                <a:gd name="connsiteX113" fmla="*/ 2188 w 914772"/>
                <a:gd name="connsiteY113" fmla="*/ 18074 h 1060165"/>
                <a:gd name="connsiteX114" fmla="*/ 16715 w 914772"/>
                <a:gd name="connsiteY114" fmla="*/ 7161 h 1060165"/>
                <a:gd name="connsiteX115" fmla="*/ 67795 w 914772"/>
                <a:gd name="connsiteY115" fmla="*/ 0 h 106016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  <a:cxn ang="0">
                  <a:pos x="connsiteX55" y="connsiteY55"/>
                </a:cxn>
                <a:cxn ang="0">
                  <a:pos x="connsiteX56" y="connsiteY56"/>
                </a:cxn>
                <a:cxn ang="0">
                  <a:pos x="connsiteX57" y="connsiteY57"/>
                </a:cxn>
                <a:cxn ang="0">
                  <a:pos x="connsiteX58" y="connsiteY58"/>
                </a:cxn>
                <a:cxn ang="0">
                  <a:pos x="connsiteX59" y="connsiteY59"/>
                </a:cxn>
                <a:cxn ang="0">
                  <a:pos x="connsiteX60" y="connsiteY60"/>
                </a:cxn>
                <a:cxn ang="0">
                  <a:pos x="connsiteX61" y="connsiteY61"/>
                </a:cxn>
                <a:cxn ang="0">
                  <a:pos x="connsiteX62" y="connsiteY62"/>
                </a:cxn>
                <a:cxn ang="0">
                  <a:pos x="connsiteX63" y="connsiteY63"/>
                </a:cxn>
                <a:cxn ang="0">
                  <a:pos x="connsiteX64" y="connsiteY64"/>
                </a:cxn>
                <a:cxn ang="0">
                  <a:pos x="connsiteX65" y="connsiteY65"/>
                </a:cxn>
                <a:cxn ang="0">
                  <a:pos x="connsiteX66" y="connsiteY66"/>
                </a:cxn>
                <a:cxn ang="0">
                  <a:pos x="connsiteX67" y="connsiteY67"/>
                </a:cxn>
                <a:cxn ang="0">
                  <a:pos x="connsiteX68" y="connsiteY68"/>
                </a:cxn>
                <a:cxn ang="0">
                  <a:pos x="connsiteX69" y="connsiteY69"/>
                </a:cxn>
                <a:cxn ang="0">
                  <a:pos x="connsiteX70" y="connsiteY70"/>
                </a:cxn>
                <a:cxn ang="0">
                  <a:pos x="connsiteX71" y="connsiteY71"/>
                </a:cxn>
                <a:cxn ang="0">
                  <a:pos x="connsiteX72" y="connsiteY72"/>
                </a:cxn>
                <a:cxn ang="0">
                  <a:pos x="connsiteX73" y="connsiteY73"/>
                </a:cxn>
                <a:cxn ang="0">
                  <a:pos x="connsiteX74" y="connsiteY74"/>
                </a:cxn>
                <a:cxn ang="0">
                  <a:pos x="connsiteX75" y="connsiteY75"/>
                </a:cxn>
                <a:cxn ang="0">
                  <a:pos x="connsiteX76" y="connsiteY76"/>
                </a:cxn>
                <a:cxn ang="0">
                  <a:pos x="connsiteX77" y="connsiteY77"/>
                </a:cxn>
                <a:cxn ang="0">
                  <a:pos x="connsiteX78" y="connsiteY78"/>
                </a:cxn>
                <a:cxn ang="0">
                  <a:pos x="connsiteX79" y="connsiteY79"/>
                </a:cxn>
                <a:cxn ang="0">
                  <a:pos x="connsiteX80" y="connsiteY80"/>
                </a:cxn>
                <a:cxn ang="0">
                  <a:pos x="connsiteX81" y="connsiteY81"/>
                </a:cxn>
                <a:cxn ang="0">
                  <a:pos x="connsiteX82" y="connsiteY82"/>
                </a:cxn>
                <a:cxn ang="0">
                  <a:pos x="connsiteX83" y="connsiteY83"/>
                </a:cxn>
                <a:cxn ang="0">
                  <a:pos x="connsiteX84" y="connsiteY84"/>
                </a:cxn>
                <a:cxn ang="0">
                  <a:pos x="connsiteX85" y="connsiteY85"/>
                </a:cxn>
                <a:cxn ang="0">
                  <a:pos x="connsiteX86" y="connsiteY86"/>
                </a:cxn>
                <a:cxn ang="0">
                  <a:pos x="connsiteX87" y="connsiteY87"/>
                </a:cxn>
                <a:cxn ang="0">
                  <a:pos x="connsiteX88" y="connsiteY88"/>
                </a:cxn>
                <a:cxn ang="0">
                  <a:pos x="connsiteX89" y="connsiteY89"/>
                </a:cxn>
                <a:cxn ang="0">
                  <a:pos x="connsiteX90" y="connsiteY90"/>
                </a:cxn>
                <a:cxn ang="0">
                  <a:pos x="connsiteX91" y="connsiteY91"/>
                </a:cxn>
                <a:cxn ang="0">
                  <a:pos x="connsiteX92" y="connsiteY92"/>
                </a:cxn>
                <a:cxn ang="0">
                  <a:pos x="connsiteX93" y="connsiteY93"/>
                </a:cxn>
                <a:cxn ang="0">
                  <a:pos x="connsiteX94" y="connsiteY94"/>
                </a:cxn>
                <a:cxn ang="0">
                  <a:pos x="connsiteX95" y="connsiteY95"/>
                </a:cxn>
                <a:cxn ang="0">
                  <a:pos x="connsiteX96" y="connsiteY96"/>
                </a:cxn>
                <a:cxn ang="0">
                  <a:pos x="connsiteX97" y="connsiteY97"/>
                </a:cxn>
                <a:cxn ang="0">
                  <a:pos x="connsiteX98" y="connsiteY98"/>
                </a:cxn>
                <a:cxn ang="0">
                  <a:pos x="connsiteX99" y="connsiteY99"/>
                </a:cxn>
                <a:cxn ang="0">
                  <a:pos x="connsiteX100" y="connsiteY100"/>
                </a:cxn>
                <a:cxn ang="0">
                  <a:pos x="connsiteX101" y="connsiteY101"/>
                </a:cxn>
                <a:cxn ang="0">
                  <a:pos x="connsiteX102" y="connsiteY102"/>
                </a:cxn>
                <a:cxn ang="0">
                  <a:pos x="connsiteX103" y="connsiteY103"/>
                </a:cxn>
                <a:cxn ang="0">
                  <a:pos x="connsiteX104" y="connsiteY104"/>
                </a:cxn>
                <a:cxn ang="0">
                  <a:pos x="connsiteX105" y="connsiteY105"/>
                </a:cxn>
                <a:cxn ang="0">
                  <a:pos x="connsiteX106" y="connsiteY106"/>
                </a:cxn>
                <a:cxn ang="0">
                  <a:pos x="connsiteX107" y="connsiteY107"/>
                </a:cxn>
                <a:cxn ang="0">
                  <a:pos x="connsiteX108" y="connsiteY108"/>
                </a:cxn>
                <a:cxn ang="0">
                  <a:pos x="connsiteX109" y="connsiteY109"/>
                </a:cxn>
                <a:cxn ang="0">
                  <a:pos x="connsiteX110" y="connsiteY110"/>
                </a:cxn>
                <a:cxn ang="0">
                  <a:pos x="connsiteX111" y="connsiteY111"/>
                </a:cxn>
                <a:cxn ang="0">
                  <a:pos x="connsiteX112" y="connsiteY112"/>
                </a:cxn>
                <a:cxn ang="0">
                  <a:pos x="connsiteX113" y="connsiteY113"/>
                </a:cxn>
                <a:cxn ang="0">
                  <a:pos x="connsiteX114" y="connsiteY114"/>
                </a:cxn>
                <a:cxn ang="0">
                  <a:pos x="connsiteX115" y="connsiteY115"/>
                </a:cxn>
              </a:cxnLst>
              <a:rect l="l" t="t" r="r" b="b"/>
              <a:pathLst>
                <a:path w="914772" h="1060165">
                  <a:moveTo>
                    <a:pt x="846978" y="0"/>
                  </a:moveTo>
                  <a:cubicBezTo>
                    <a:pt x="866114" y="-49"/>
                    <a:pt x="883366" y="2320"/>
                    <a:pt x="898057" y="7161"/>
                  </a:cubicBezTo>
                  <a:lnTo>
                    <a:pt x="912584" y="18074"/>
                  </a:lnTo>
                  <a:lnTo>
                    <a:pt x="914772" y="36111"/>
                  </a:lnTo>
                  <a:cubicBezTo>
                    <a:pt x="905312" y="81542"/>
                    <a:pt x="865058" y="135808"/>
                    <a:pt x="804440" y="183821"/>
                  </a:cubicBezTo>
                  <a:lnTo>
                    <a:pt x="777094" y="202334"/>
                  </a:lnTo>
                  <a:lnTo>
                    <a:pt x="846978" y="190500"/>
                  </a:lnTo>
                  <a:cubicBezTo>
                    <a:pt x="866114" y="190451"/>
                    <a:pt x="883366" y="192820"/>
                    <a:pt x="898057" y="197661"/>
                  </a:cubicBezTo>
                  <a:lnTo>
                    <a:pt x="912584" y="208574"/>
                  </a:lnTo>
                  <a:lnTo>
                    <a:pt x="914772" y="226611"/>
                  </a:lnTo>
                  <a:cubicBezTo>
                    <a:pt x="905312" y="272042"/>
                    <a:pt x="865058" y="326308"/>
                    <a:pt x="804440" y="374321"/>
                  </a:cubicBezTo>
                  <a:lnTo>
                    <a:pt x="777094" y="392834"/>
                  </a:lnTo>
                  <a:lnTo>
                    <a:pt x="846978" y="381000"/>
                  </a:lnTo>
                  <a:cubicBezTo>
                    <a:pt x="866114" y="380951"/>
                    <a:pt x="883366" y="383320"/>
                    <a:pt x="898057" y="388161"/>
                  </a:cubicBezTo>
                  <a:lnTo>
                    <a:pt x="912584" y="399074"/>
                  </a:lnTo>
                  <a:lnTo>
                    <a:pt x="914772" y="417111"/>
                  </a:lnTo>
                  <a:cubicBezTo>
                    <a:pt x="905312" y="462542"/>
                    <a:pt x="865058" y="516808"/>
                    <a:pt x="804440" y="564821"/>
                  </a:cubicBezTo>
                  <a:lnTo>
                    <a:pt x="777094" y="583334"/>
                  </a:lnTo>
                  <a:lnTo>
                    <a:pt x="846978" y="571500"/>
                  </a:lnTo>
                  <a:cubicBezTo>
                    <a:pt x="866114" y="571451"/>
                    <a:pt x="883366" y="573820"/>
                    <a:pt x="898057" y="578661"/>
                  </a:cubicBezTo>
                  <a:lnTo>
                    <a:pt x="912584" y="589574"/>
                  </a:lnTo>
                  <a:lnTo>
                    <a:pt x="914772" y="607611"/>
                  </a:lnTo>
                  <a:cubicBezTo>
                    <a:pt x="905312" y="653042"/>
                    <a:pt x="865058" y="707308"/>
                    <a:pt x="804440" y="755321"/>
                  </a:cubicBezTo>
                  <a:lnTo>
                    <a:pt x="767711" y="780185"/>
                  </a:lnTo>
                  <a:lnTo>
                    <a:pt x="846978" y="766763"/>
                  </a:lnTo>
                  <a:cubicBezTo>
                    <a:pt x="866114" y="766714"/>
                    <a:pt x="883366" y="769083"/>
                    <a:pt x="898057" y="773924"/>
                  </a:cubicBezTo>
                  <a:lnTo>
                    <a:pt x="912584" y="784837"/>
                  </a:lnTo>
                  <a:lnTo>
                    <a:pt x="914772" y="802874"/>
                  </a:lnTo>
                  <a:cubicBezTo>
                    <a:pt x="902159" y="863448"/>
                    <a:pt x="834800" y="939731"/>
                    <a:pt x="737421" y="995953"/>
                  </a:cubicBezTo>
                  <a:cubicBezTo>
                    <a:pt x="640042" y="1052175"/>
                    <a:pt x="540299" y="1072368"/>
                    <a:pt x="481534" y="1053004"/>
                  </a:cubicBezTo>
                  <a:lnTo>
                    <a:pt x="467007" y="1042091"/>
                  </a:lnTo>
                  <a:lnTo>
                    <a:pt x="464819" y="1024054"/>
                  </a:lnTo>
                  <a:cubicBezTo>
                    <a:pt x="474279" y="978624"/>
                    <a:pt x="514533" y="924357"/>
                    <a:pt x="575151" y="876344"/>
                  </a:cubicBezTo>
                  <a:lnTo>
                    <a:pt x="609534" y="853068"/>
                  </a:lnTo>
                  <a:lnTo>
                    <a:pt x="594997" y="857560"/>
                  </a:lnTo>
                  <a:cubicBezTo>
                    <a:pt x="550544" y="867216"/>
                    <a:pt x="510917" y="867423"/>
                    <a:pt x="481534" y="857741"/>
                  </a:cubicBezTo>
                  <a:lnTo>
                    <a:pt x="467007" y="846828"/>
                  </a:lnTo>
                  <a:lnTo>
                    <a:pt x="464819" y="828791"/>
                  </a:lnTo>
                  <a:cubicBezTo>
                    <a:pt x="474279" y="783361"/>
                    <a:pt x="514533" y="729094"/>
                    <a:pt x="575151" y="681081"/>
                  </a:cubicBezTo>
                  <a:lnTo>
                    <a:pt x="596589" y="666568"/>
                  </a:lnTo>
                  <a:lnTo>
                    <a:pt x="594997" y="667060"/>
                  </a:lnTo>
                  <a:cubicBezTo>
                    <a:pt x="550544" y="676716"/>
                    <a:pt x="510917" y="676923"/>
                    <a:pt x="481534" y="667241"/>
                  </a:cubicBezTo>
                  <a:lnTo>
                    <a:pt x="467007" y="656328"/>
                  </a:lnTo>
                  <a:lnTo>
                    <a:pt x="464819" y="638291"/>
                  </a:lnTo>
                  <a:cubicBezTo>
                    <a:pt x="474279" y="592861"/>
                    <a:pt x="514533" y="538594"/>
                    <a:pt x="575151" y="490581"/>
                  </a:cubicBezTo>
                  <a:lnTo>
                    <a:pt x="596589" y="476068"/>
                  </a:lnTo>
                  <a:lnTo>
                    <a:pt x="594997" y="476560"/>
                  </a:lnTo>
                  <a:cubicBezTo>
                    <a:pt x="550544" y="486216"/>
                    <a:pt x="510917" y="486423"/>
                    <a:pt x="481534" y="476741"/>
                  </a:cubicBezTo>
                  <a:lnTo>
                    <a:pt x="467007" y="465828"/>
                  </a:lnTo>
                  <a:lnTo>
                    <a:pt x="464819" y="447791"/>
                  </a:lnTo>
                  <a:cubicBezTo>
                    <a:pt x="474279" y="402361"/>
                    <a:pt x="514533" y="348094"/>
                    <a:pt x="575151" y="300081"/>
                  </a:cubicBezTo>
                  <a:lnTo>
                    <a:pt x="596589" y="285568"/>
                  </a:lnTo>
                  <a:lnTo>
                    <a:pt x="594997" y="286060"/>
                  </a:lnTo>
                  <a:cubicBezTo>
                    <a:pt x="550544" y="295716"/>
                    <a:pt x="510917" y="295923"/>
                    <a:pt x="481534" y="286241"/>
                  </a:cubicBezTo>
                  <a:lnTo>
                    <a:pt x="467007" y="275328"/>
                  </a:lnTo>
                  <a:lnTo>
                    <a:pt x="464819" y="257291"/>
                  </a:lnTo>
                  <a:cubicBezTo>
                    <a:pt x="477432" y="196717"/>
                    <a:pt x="544791" y="120434"/>
                    <a:pt x="642170" y="64212"/>
                  </a:cubicBezTo>
                  <a:cubicBezTo>
                    <a:pt x="715205" y="22045"/>
                    <a:pt x="789569" y="145"/>
                    <a:pt x="846978" y="0"/>
                  </a:cubicBezTo>
                  <a:close/>
                  <a:moveTo>
                    <a:pt x="67795" y="0"/>
                  </a:moveTo>
                  <a:cubicBezTo>
                    <a:pt x="125203" y="145"/>
                    <a:pt x="199567" y="22045"/>
                    <a:pt x="272602" y="64212"/>
                  </a:cubicBezTo>
                  <a:cubicBezTo>
                    <a:pt x="369981" y="120434"/>
                    <a:pt x="437340" y="196717"/>
                    <a:pt x="449953" y="257291"/>
                  </a:cubicBezTo>
                  <a:lnTo>
                    <a:pt x="447765" y="275328"/>
                  </a:lnTo>
                  <a:lnTo>
                    <a:pt x="433238" y="286241"/>
                  </a:lnTo>
                  <a:cubicBezTo>
                    <a:pt x="403856" y="295923"/>
                    <a:pt x="364229" y="295716"/>
                    <a:pt x="319775" y="286060"/>
                  </a:cubicBezTo>
                  <a:lnTo>
                    <a:pt x="318183" y="285568"/>
                  </a:lnTo>
                  <a:lnTo>
                    <a:pt x="339621" y="300081"/>
                  </a:lnTo>
                  <a:cubicBezTo>
                    <a:pt x="400239" y="348094"/>
                    <a:pt x="440493" y="402361"/>
                    <a:pt x="449953" y="447791"/>
                  </a:cubicBezTo>
                  <a:lnTo>
                    <a:pt x="447765" y="465828"/>
                  </a:lnTo>
                  <a:lnTo>
                    <a:pt x="433238" y="476741"/>
                  </a:lnTo>
                  <a:cubicBezTo>
                    <a:pt x="403856" y="486423"/>
                    <a:pt x="364229" y="486216"/>
                    <a:pt x="319775" y="476560"/>
                  </a:cubicBezTo>
                  <a:lnTo>
                    <a:pt x="318183" y="476068"/>
                  </a:lnTo>
                  <a:lnTo>
                    <a:pt x="339621" y="490581"/>
                  </a:lnTo>
                  <a:cubicBezTo>
                    <a:pt x="400239" y="538594"/>
                    <a:pt x="440493" y="592861"/>
                    <a:pt x="449953" y="638291"/>
                  </a:cubicBezTo>
                  <a:lnTo>
                    <a:pt x="447765" y="656328"/>
                  </a:lnTo>
                  <a:lnTo>
                    <a:pt x="433238" y="667241"/>
                  </a:lnTo>
                  <a:cubicBezTo>
                    <a:pt x="403856" y="676923"/>
                    <a:pt x="364229" y="676716"/>
                    <a:pt x="319775" y="667060"/>
                  </a:cubicBezTo>
                  <a:lnTo>
                    <a:pt x="318183" y="666568"/>
                  </a:lnTo>
                  <a:lnTo>
                    <a:pt x="339621" y="681081"/>
                  </a:lnTo>
                  <a:cubicBezTo>
                    <a:pt x="400239" y="729094"/>
                    <a:pt x="440493" y="783361"/>
                    <a:pt x="449953" y="828791"/>
                  </a:cubicBezTo>
                  <a:lnTo>
                    <a:pt x="447765" y="846828"/>
                  </a:lnTo>
                  <a:lnTo>
                    <a:pt x="433238" y="857741"/>
                  </a:lnTo>
                  <a:cubicBezTo>
                    <a:pt x="403856" y="867423"/>
                    <a:pt x="364229" y="867216"/>
                    <a:pt x="319775" y="857560"/>
                  </a:cubicBezTo>
                  <a:lnTo>
                    <a:pt x="305238" y="853068"/>
                  </a:lnTo>
                  <a:lnTo>
                    <a:pt x="339621" y="876344"/>
                  </a:lnTo>
                  <a:cubicBezTo>
                    <a:pt x="400239" y="924357"/>
                    <a:pt x="440493" y="978624"/>
                    <a:pt x="449953" y="1024054"/>
                  </a:cubicBezTo>
                  <a:lnTo>
                    <a:pt x="447765" y="1042091"/>
                  </a:lnTo>
                  <a:lnTo>
                    <a:pt x="433238" y="1053004"/>
                  </a:lnTo>
                  <a:cubicBezTo>
                    <a:pt x="374473" y="1072368"/>
                    <a:pt x="274730" y="1052175"/>
                    <a:pt x="177351" y="995953"/>
                  </a:cubicBezTo>
                  <a:cubicBezTo>
                    <a:pt x="79972" y="939731"/>
                    <a:pt x="12613" y="863448"/>
                    <a:pt x="0" y="802874"/>
                  </a:cubicBezTo>
                  <a:lnTo>
                    <a:pt x="2188" y="784837"/>
                  </a:lnTo>
                  <a:lnTo>
                    <a:pt x="16715" y="773924"/>
                  </a:lnTo>
                  <a:cubicBezTo>
                    <a:pt x="31406" y="769083"/>
                    <a:pt x="48658" y="766714"/>
                    <a:pt x="67795" y="766763"/>
                  </a:cubicBezTo>
                  <a:lnTo>
                    <a:pt x="147061" y="780185"/>
                  </a:lnTo>
                  <a:lnTo>
                    <a:pt x="110332" y="755321"/>
                  </a:lnTo>
                  <a:cubicBezTo>
                    <a:pt x="49714" y="707308"/>
                    <a:pt x="9460" y="653042"/>
                    <a:pt x="0" y="607611"/>
                  </a:cubicBezTo>
                  <a:lnTo>
                    <a:pt x="2188" y="589574"/>
                  </a:lnTo>
                  <a:lnTo>
                    <a:pt x="16715" y="578661"/>
                  </a:lnTo>
                  <a:cubicBezTo>
                    <a:pt x="31406" y="573820"/>
                    <a:pt x="48658" y="571451"/>
                    <a:pt x="67795" y="571500"/>
                  </a:cubicBezTo>
                  <a:lnTo>
                    <a:pt x="137679" y="583333"/>
                  </a:lnTo>
                  <a:lnTo>
                    <a:pt x="110332" y="564821"/>
                  </a:lnTo>
                  <a:cubicBezTo>
                    <a:pt x="49714" y="516808"/>
                    <a:pt x="9460" y="462542"/>
                    <a:pt x="0" y="417111"/>
                  </a:cubicBezTo>
                  <a:lnTo>
                    <a:pt x="2188" y="399074"/>
                  </a:lnTo>
                  <a:lnTo>
                    <a:pt x="16715" y="388161"/>
                  </a:lnTo>
                  <a:cubicBezTo>
                    <a:pt x="31406" y="383320"/>
                    <a:pt x="48658" y="380951"/>
                    <a:pt x="67795" y="381000"/>
                  </a:cubicBezTo>
                  <a:lnTo>
                    <a:pt x="137679" y="392833"/>
                  </a:lnTo>
                  <a:lnTo>
                    <a:pt x="110332" y="374321"/>
                  </a:lnTo>
                  <a:cubicBezTo>
                    <a:pt x="49714" y="326308"/>
                    <a:pt x="9460" y="272042"/>
                    <a:pt x="0" y="226611"/>
                  </a:cubicBezTo>
                  <a:lnTo>
                    <a:pt x="2188" y="208574"/>
                  </a:lnTo>
                  <a:lnTo>
                    <a:pt x="16715" y="197661"/>
                  </a:lnTo>
                  <a:cubicBezTo>
                    <a:pt x="31406" y="192820"/>
                    <a:pt x="48658" y="190451"/>
                    <a:pt x="67795" y="190500"/>
                  </a:cubicBezTo>
                  <a:lnTo>
                    <a:pt x="137679" y="202333"/>
                  </a:lnTo>
                  <a:lnTo>
                    <a:pt x="110332" y="183821"/>
                  </a:lnTo>
                  <a:cubicBezTo>
                    <a:pt x="49714" y="135808"/>
                    <a:pt x="9460" y="81542"/>
                    <a:pt x="0" y="36111"/>
                  </a:cubicBezTo>
                  <a:lnTo>
                    <a:pt x="2188" y="18074"/>
                  </a:lnTo>
                  <a:lnTo>
                    <a:pt x="16715" y="7161"/>
                  </a:lnTo>
                  <a:cubicBezTo>
                    <a:pt x="31406" y="2320"/>
                    <a:pt x="48658" y="-49"/>
                    <a:pt x="67795" y="0"/>
                  </a:cubicBezTo>
                  <a:close/>
                </a:path>
              </a:pathLst>
            </a:custGeom>
            <a:solidFill>
              <a:srgbClr val="339933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458" name="フリーフォーム: 図形 457">
              <a:extLst>
                <a:ext uri="{FF2B5EF4-FFF2-40B4-BE49-F238E27FC236}">
                  <a16:creationId xmlns:a16="http://schemas.microsoft.com/office/drawing/2014/main" id="{78270817-D2E4-4472-8A66-AA9655E3B40C}"/>
                </a:ext>
              </a:extLst>
            </p:cNvPr>
            <p:cNvSpPr/>
            <p:nvPr/>
          </p:nvSpPr>
          <p:spPr>
            <a:xfrm rot="1393283">
              <a:off x="4769829" y="4341984"/>
              <a:ext cx="355419" cy="661711"/>
            </a:xfrm>
            <a:custGeom>
              <a:avLst/>
              <a:gdLst>
                <a:gd name="connsiteX0" fmla="*/ 846978 w 914772"/>
                <a:gd name="connsiteY0" fmla="*/ 0 h 1060165"/>
                <a:gd name="connsiteX1" fmla="*/ 898057 w 914772"/>
                <a:gd name="connsiteY1" fmla="*/ 7161 h 1060165"/>
                <a:gd name="connsiteX2" fmla="*/ 912584 w 914772"/>
                <a:gd name="connsiteY2" fmla="*/ 18074 h 1060165"/>
                <a:gd name="connsiteX3" fmla="*/ 914772 w 914772"/>
                <a:gd name="connsiteY3" fmla="*/ 36111 h 1060165"/>
                <a:gd name="connsiteX4" fmla="*/ 804440 w 914772"/>
                <a:gd name="connsiteY4" fmla="*/ 183821 h 1060165"/>
                <a:gd name="connsiteX5" fmla="*/ 777094 w 914772"/>
                <a:gd name="connsiteY5" fmla="*/ 202334 h 1060165"/>
                <a:gd name="connsiteX6" fmla="*/ 846978 w 914772"/>
                <a:gd name="connsiteY6" fmla="*/ 190500 h 1060165"/>
                <a:gd name="connsiteX7" fmla="*/ 898057 w 914772"/>
                <a:gd name="connsiteY7" fmla="*/ 197661 h 1060165"/>
                <a:gd name="connsiteX8" fmla="*/ 912584 w 914772"/>
                <a:gd name="connsiteY8" fmla="*/ 208574 h 1060165"/>
                <a:gd name="connsiteX9" fmla="*/ 914772 w 914772"/>
                <a:gd name="connsiteY9" fmla="*/ 226611 h 1060165"/>
                <a:gd name="connsiteX10" fmla="*/ 804440 w 914772"/>
                <a:gd name="connsiteY10" fmla="*/ 374321 h 1060165"/>
                <a:gd name="connsiteX11" fmla="*/ 777094 w 914772"/>
                <a:gd name="connsiteY11" fmla="*/ 392834 h 1060165"/>
                <a:gd name="connsiteX12" fmla="*/ 846978 w 914772"/>
                <a:gd name="connsiteY12" fmla="*/ 381000 h 1060165"/>
                <a:gd name="connsiteX13" fmla="*/ 898057 w 914772"/>
                <a:gd name="connsiteY13" fmla="*/ 388161 h 1060165"/>
                <a:gd name="connsiteX14" fmla="*/ 912584 w 914772"/>
                <a:gd name="connsiteY14" fmla="*/ 399074 h 1060165"/>
                <a:gd name="connsiteX15" fmla="*/ 914772 w 914772"/>
                <a:gd name="connsiteY15" fmla="*/ 417111 h 1060165"/>
                <a:gd name="connsiteX16" fmla="*/ 804440 w 914772"/>
                <a:gd name="connsiteY16" fmla="*/ 564821 h 1060165"/>
                <a:gd name="connsiteX17" fmla="*/ 777094 w 914772"/>
                <a:gd name="connsiteY17" fmla="*/ 583334 h 1060165"/>
                <a:gd name="connsiteX18" fmla="*/ 846978 w 914772"/>
                <a:gd name="connsiteY18" fmla="*/ 571500 h 1060165"/>
                <a:gd name="connsiteX19" fmla="*/ 898057 w 914772"/>
                <a:gd name="connsiteY19" fmla="*/ 578661 h 1060165"/>
                <a:gd name="connsiteX20" fmla="*/ 912584 w 914772"/>
                <a:gd name="connsiteY20" fmla="*/ 589574 h 1060165"/>
                <a:gd name="connsiteX21" fmla="*/ 914772 w 914772"/>
                <a:gd name="connsiteY21" fmla="*/ 607611 h 1060165"/>
                <a:gd name="connsiteX22" fmla="*/ 804440 w 914772"/>
                <a:gd name="connsiteY22" fmla="*/ 755321 h 1060165"/>
                <a:gd name="connsiteX23" fmla="*/ 767711 w 914772"/>
                <a:gd name="connsiteY23" fmla="*/ 780185 h 1060165"/>
                <a:gd name="connsiteX24" fmla="*/ 846978 w 914772"/>
                <a:gd name="connsiteY24" fmla="*/ 766763 h 1060165"/>
                <a:gd name="connsiteX25" fmla="*/ 898057 w 914772"/>
                <a:gd name="connsiteY25" fmla="*/ 773924 h 1060165"/>
                <a:gd name="connsiteX26" fmla="*/ 912584 w 914772"/>
                <a:gd name="connsiteY26" fmla="*/ 784837 h 1060165"/>
                <a:gd name="connsiteX27" fmla="*/ 914772 w 914772"/>
                <a:gd name="connsiteY27" fmla="*/ 802874 h 1060165"/>
                <a:gd name="connsiteX28" fmla="*/ 737421 w 914772"/>
                <a:gd name="connsiteY28" fmla="*/ 995953 h 1060165"/>
                <a:gd name="connsiteX29" fmla="*/ 481534 w 914772"/>
                <a:gd name="connsiteY29" fmla="*/ 1053004 h 1060165"/>
                <a:gd name="connsiteX30" fmla="*/ 467007 w 914772"/>
                <a:gd name="connsiteY30" fmla="*/ 1042091 h 1060165"/>
                <a:gd name="connsiteX31" fmla="*/ 464819 w 914772"/>
                <a:gd name="connsiteY31" fmla="*/ 1024054 h 1060165"/>
                <a:gd name="connsiteX32" fmla="*/ 575151 w 914772"/>
                <a:gd name="connsiteY32" fmla="*/ 876344 h 1060165"/>
                <a:gd name="connsiteX33" fmla="*/ 609534 w 914772"/>
                <a:gd name="connsiteY33" fmla="*/ 853068 h 1060165"/>
                <a:gd name="connsiteX34" fmla="*/ 594997 w 914772"/>
                <a:gd name="connsiteY34" fmla="*/ 857560 h 1060165"/>
                <a:gd name="connsiteX35" fmla="*/ 481534 w 914772"/>
                <a:gd name="connsiteY35" fmla="*/ 857741 h 1060165"/>
                <a:gd name="connsiteX36" fmla="*/ 467007 w 914772"/>
                <a:gd name="connsiteY36" fmla="*/ 846828 h 1060165"/>
                <a:gd name="connsiteX37" fmla="*/ 464819 w 914772"/>
                <a:gd name="connsiteY37" fmla="*/ 828791 h 1060165"/>
                <a:gd name="connsiteX38" fmla="*/ 575151 w 914772"/>
                <a:gd name="connsiteY38" fmla="*/ 681081 h 1060165"/>
                <a:gd name="connsiteX39" fmla="*/ 596589 w 914772"/>
                <a:gd name="connsiteY39" fmla="*/ 666568 h 1060165"/>
                <a:gd name="connsiteX40" fmla="*/ 594997 w 914772"/>
                <a:gd name="connsiteY40" fmla="*/ 667060 h 1060165"/>
                <a:gd name="connsiteX41" fmla="*/ 481534 w 914772"/>
                <a:gd name="connsiteY41" fmla="*/ 667241 h 1060165"/>
                <a:gd name="connsiteX42" fmla="*/ 467007 w 914772"/>
                <a:gd name="connsiteY42" fmla="*/ 656328 h 1060165"/>
                <a:gd name="connsiteX43" fmla="*/ 464819 w 914772"/>
                <a:gd name="connsiteY43" fmla="*/ 638291 h 1060165"/>
                <a:gd name="connsiteX44" fmla="*/ 575151 w 914772"/>
                <a:gd name="connsiteY44" fmla="*/ 490581 h 1060165"/>
                <a:gd name="connsiteX45" fmla="*/ 596589 w 914772"/>
                <a:gd name="connsiteY45" fmla="*/ 476068 h 1060165"/>
                <a:gd name="connsiteX46" fmla="*/ 594997 w 914772"/>
                <a:gd name="connsiteY46" fmla="*/ 476560 h 1060165"/>
                <a:gd name="connsiteX47" fmla="*/ 481534 w 914772"/>
                <a:gd name="connsiteY47" fmla="*/ 476741 h 1060165"/>
                <a:gd name="connsiteX48" fmla="*/ 467007 w 914772"/>
                <a:gd name="connsiteY48" fmla="*/ 465828 h 1060165"/>
                <a:gd name="connsiteX49" fmla="*/ 464819 w 914772"/>
                <a:gd name="connsiteY49" fmla="*/ 447791 h 1060165"/>
                <a:gd name="connsiteX50" fmla="*/ 575151 w 914772"/>
                <a:gd name="connsiteY50" fmla="*/ 300081 h 1060165"/>
                <a:gd name="connsiteX51" fmla="*/ 596589 w 914772"/>
                <a:gd name="connsiteY51" fmla="*/ 285568 h 1060165"/>
                <a:gd name="connsiteX52" fmla="*/ 594997 w 914772"/>
                <a:gd name="connsiteY52" fmla="*/ 286060 h 1060165"/>
                <a:gd name="connsiteX53" fmla="*/ 481534 w 914772"/>
                <a:gd name="connsiteY53" fmla="*/ 286241 h 1060165"/>
                <a:gd name="connsiteX54" fmla="*/ 467007 w 914772"/>
                <a:gd name="connsiteY54" fmla="*/ 275328 h 1060165"/>
                <a:gd name="connsiteX55" fmla="*/ 464819 w 914772"/>
                <a:gd name="connsiteY55" fmla="*/ 257291 h 1060165"/>
                <a:gd name="connsiteX56" fmla="*/ 642170 w 914772"/>
                <a:gd name="connsiteY56" fmla="*/ 64212 h 1060165"/>
                <a:gd name="connsiteX57" fmla="*/ 846978 w 914772"/>
                <a:gd name="connsiteY57" fmla="*/ 0 h 1060165"/>
                <a:gd name="connsiteX58" fmla="*/ 67795 w 914772"/>
                <a:gd name="connsiteY58" fmla="*/ 0 h 1060165"/>
                <a:gd name="connsiteX59" fmla="*/ 272602 w 914772"/>
                <a:gd name="connsiteY59" fmla="*/ 64212 h 1060165"/>
                <a:gd name="connsiteX60" fmla="*/ 449953 w 914772"/>
                <a:gd name="connsiteY60" fmla="*/ 257291 h 1060165"/>
                <a:gd name="connsiteX61" fmla="*/ 447765 w 914772"/>
                <a:gd name="connsiteY61" fmla="*/ 275328 h 1060165"/>
                <a:gd name="connsiteX62" fmla="*/ 433238 w 914772"/>
                <a:gd name="connsiteY62" fmla="*/ 286241 h 1060165"/>
                <a:gd name="connsiteX63" fmla="*/ 319775 w 914772"/>
                <a:gd name="connsiteY63" fmla="*/ 286060 h 1060165"/>
                <a:gd name="connsiteX64" fmla="*/ 318183 w 914772"/>
                <a:gd name="connsiteY64" fmla="*/ 285568 h 1060165"/>
                <a:gd name="connsiteX65" fmla="*/ 339621 w 914772"/>
                <a:gd name="connsiteY65" fmla="*/ 300081 h 1060165"/>
                <a:gd name="connsiteX66" fmla="*/ 449953 w 914772"/>
                <a:gd name="connsiteY66" fmla="*/ 447791 h 1060165"/>
                <a:gd name="connsiteX67" fmla="*/ 447765 w 914772"/>
                <a:gd name="connsiteY67" fmla="*/ 465828 h 1060165"/>
                <a:gd name="connsiteX68" fmla="*/ 433238 w 914772"/>
                <a:gd name="connsiteY68" fmla="*/ 476741 h 1060165"/>
                <a:gd name="connsiteX69" fmla="*/ 319775 w 914772"/>
                <a:gd name="connsiteY69" fmla="*/ 476560 h 1060165"/>
                <a:gd name="connsiteX70" fmla="*/ 318183 w 914772"/>
                <a:gd name="connsiteY70" fmla="*/ 476068 h 1060165"/>
                <a:gd name="connsiteX71" fmla="*/ 339621 w 914772"/>
                <a:gd name="connsiteY71" fmla="*/ 490581 h 1060165"/>
                <a:gd name="connsiteX72" fmla="*/ 449953 w 914772"/>
                <a:gd name="connsiteY72" fmla="*/ 638291 h 1060165"/>
                <a:gd name="connsiteX73" fmla="*/ 447765 w 914772"/>
                <a:gd name="connsiteY73" fmla="*/ 656328 h 1060165"/>
                <a:gd name="connsiteX74" fmla="*/ 433238 w 914772"/>
                <a:gd name="connsiteY74" fmla="*/ 667241 h 1060165"/>
                <a:gd name="connsiteX75" fmla="*/ 319775 w 914772"/>
                <a:gd name="connsiteY75" fmla="*/ 667060 h 1060165"/>
                <a:gd name="connsiteX76" fmla="*/ 318183 w 914772"/>
                <a:gd name="connsiteY76" fmla="*/ 666568 h 1060165"/>
                <a:gd name="connsiteX77" fmla="*/ 339621 w 914772"/>
                <a:gd name="connsiteY77" fmla="*/ 681081 h 1060165"/>
                <a:gd name="connsiteX78" fmla="*/ 449953 w 914772"/>
                <a:gd name="connsiteY78" fmla="*/ 828791 h 1060165"/>
                <a:gd name="connsiteX79" fmla="*/ 447765 w 914772"/>
                <a:gd name="connsiteY79" fmla="*/ 846828 h 1060165"/>
                <a:gd name="connsiteX80" fmla="*/ 433238 w 914772"/>
                <a:gd name="connsiteY80" fmla="*/ 857741 h 1060165"/>
                <a:gd name="connsiteX81" fmla="*/ 319775 w 914772"/>
                <a:gd name="connsiteY81" fmla="*/ 857560 h 1060165"/>
                <a:gd name="connsiteX82" fmla="*/ 305238 w 914772"/>
                <a:gd name="connsiteY82" fmla="*/ 853068 h 1060165"/>
                <a:gd name="connsiteX83" fmla="*/ 339621 w 914772"/>
                <a:gd name="connsiteY83" fmla="*/ 876344 h 1060165"/>
                <a:gd name="connsiteX84" fmla="*/ 449953 w 914772"/>
                <a:gd name="connsiteY84" fmla="*/ 1024054 h 1060165"/>
                <a:gd name="connsiteX85" fmla="*/ 447765 w 914772"/>
                <a:gd name="connsiteY85" fmla="*/ 1042091 h 1060165"/>
                <a:gd name="connsiteX86" fmla="*/ 433238 w 914772"/>
                <a:gd name="connsiteY86" fmla="*/ 1053004 h 1060165"/>
                <a:gd name="connsiteX87" fmla="*/ 177351 w 914772"/>
                <a:gd name="connsiteY87" fmla="*/ 995953 h 1060165"/>
                <a:gd name="connsiteX88" fmla="*/ 0 w 914772"/>
                <a:gd name="connsiteY88" fmla="*/ 802874 h 1060165"/>
                <a:gd name="connsiteX89" fmla="*/ 2188 w 914772"/>
                <a:gd name="connsiteY89" fmla="*/ 784837 h 1060165"/>
                <a:gd name="connsiteX90" fmla="*/ 16715 w 914772"/>
                <a:gd name="connsiteY90" fmla="*/ 773924 h 1060165"/>
                <a:gd name="connsiteX91" fmla="*/ 67795 w 914772"/>
                <a:gd name="connsiteY91" fmla="*/ 766763 h 1060165"/>
                <a:gd name="connsiteX92" fmla="*/ 147061 w 914772"/>
                <a:gd name="connsiteY92" fmla="*/ 780185 h 1060165"/>
                <a:gd name="connsiteX93" fmla="*/ 110332 w 914772"/>
                <a:gd name="connsiteY93" fmla="*/ 755321 h 1060165"/>
                <a:gd name="connsiteX94" fmla="*/ 0 w 914772"/>
                <a:gd name="connsiteY94" fmla="*/ 607611 h 1060165"/>
                <a:gd name="connsiteX95" fmla="*/ 2188 w 914772"/>
                <a:gd name="connsiteY95" fmla="*/ 589574 h 1060165"/>
                <a:gd name="connsiteX96" fmla="*/ 16715 w 914772"/>
                <a:gd name="connsiteY96" fmla="*/ 578661 h 1060165"/>
                <a:gd name="connsiteX97" fmla="*/ 67795 w 914772"/>
                <a:gd name="connsiteY97" fmla="*/ 571500 h 1060165"/>
                <a:gd name="connsiteX98" fmla="*/ 137679 w 914772"/>
                <a:gd name="connsiteY98" fmla="*/ 583333 h 1060165"/>
                <a:gd name="connsiteX99" fmla="*/ 110332 w 914772"/>
                <a:gd name="connsiteY99" fmla="*/ 564821 h 1060165"/>
                <a:gd name="connsiteX100" fmla="*/ 0 w 914772"/>
                <a:gd name="connsiteY100" fmla="*/ 417111 h 1060165"/>
                <a:gd name="connsiteX101" fmla="*/ 2188 w 914772"/>
                <a:gd name="connsiteY101" fmla="*/ 399074 h 1060165"/>
                <a:gd name="connsiteX102" fmla="*/ 16715 w 914772"/>
                <a:gd name="connsiteY102" fmla="*/ 388161 h 1060165"/>
                <a:gd name="connsiteX103" fmla="*/ 67795 w 914772"/>
                <a:gd name="connsiteY103" fmla="*/ 381000 h 1060165"/>
                <a:gd name="connsiteX104" fmla="*/ 137679 w 914772"/>
                <a:gd name="connsiteY104" fmla="*/ 392833 h 1060165"/>
                <a:gd name="connsiteX105" fmla="*/ 110332 w 914772"/>
                <a:gd name="connsiteY105" fmla="*/ 374321 h 1060165"/>
                <a:gd name="connsiteX106" fmla="*/ 0 w 914772"/>
                <a:gd name="connsiteY106" fmla="*/ 226611 h 1060165"/>
                <a:gd name="connsiteX107" fmla="*/ 2188 w 914772"/>
                <a:gd name="connsiteY107" fmla="*/ 208574 h 1060165"/>
                <a:gd name="connsiteX108" fmla="*/ 16715 w 914772"/>
                <a:gd name="connsiteY108" fmla="*/ 197661 h 1060165"/>
                <a:gd name="connsiteX109" fmla="*/ 67795 w 914772"/>
                <a:gd name="connsiteY109" fmla="*/ 190500 h 1060165"/>
                <a:gd name="connsiteX110" fmla="*/ 137679 w 914772"/>
                <a:gd name="connsiteY110" fmla="*/ 202333 h 1060165"/>
                <a:gd name="connsiteX111" fmla="*/ 110332 w 914772"/>
                <a:gd name="connsiteY111" fmla="*/ 183821 h 1060165"/>
                <a:gd name="connsiteX112" fmla="*/ 0 w 914772"/>
                <a:gd name="connsiteY112" fmla="*/ 36111 h 1060165"/>
                <a:gd name="connsiteX113" fmla="*/ 2188 w 914772"/>
                <a:gd name="connsiteY113" fmla="*/ 18074 h 1060165"/>
                <a:gd name="connsiteX114" fmla="*/ 16715 w 914772"/>
                <a:gd name="connsiteY114" fmla="*/ 7161 h 1060165"/>
                <a:gd name="connsiteX115" fmla="*/ 67795 w 914772"/>
                <a:gd name="connsiteY115" fmla="*/ 0 h 106016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  <a:cxn ang="0">
                  <a:pos x="connsiteX55" y="connsiteY55"/>
                </a:cxn>
                <a:cxn ang="0">
                  <a:pos x="connsiteX56" y="connsiteY56"/>
                </a:cxn>
                <a:cxn ang="0">
                  <a:pos x="connsiteX57" y="connsiteY57"/>
                </a:cxn>
                <a:cxn ang="0">
                  <a:pos x="connsiteX58" y="connsiteY58"/>
                </a:cxn>
                <a:cxn ang="0">
                  <a:pos x="connsiteX59" y="connsiteY59"/>
                </a:cxn>
                <a:cxn ang="0">
                  <a:pos x="connsiteX60" y="connsiteY60"/>
                </a:cxn>
                <a:cxn ang="0">
                  <a:pos x="connsiteX61" y="connsiteY61"/>
                </a:cxn>
                <a:cxn ang="0">
                  <a:pos x="connsiteX62" y="connsiteY62"/>
                </a:cxn>
                <a:cxn ang="0">
                  <a:pos x="connsiteX63" y="connsiteY63"/>
                </a:cxn>
                <a:cxn ang="0">
                  <a:pos x="connsiteX64" y="connsiteY64"/>
                </a:cxn>
                <a:cxn ang="0">
                  <a:pos x="connsiteX65" y="connsiteY65"/>
                </a:cxn>
                <a:cxn ang="0">
                  <a:pos x="connsiteX66" y="connsiteY66"/>
                </a:cxn>
                <a:cxn ang="0">
                  <a:pos x="connsiteX67" y="connsiteY67"/>
                </a:cxn>
                <a:cxn ang="0">
                  <a:pos x="connsiteX68" y="connsiteY68"/>
                </a:cxn>
                <a:cxn ang="0">
                  <a:pos x="connsiteX69" y="connsiteY69"/>
                </a:cxn>
                <a:cxn ang="0">
                  <a:pos x="connsiteX70" y="connsiteY70"/>
                </a:cxn>
                <a:cxn ang="0">
                  <a:pos x="connsiteX71" y="connsiteY71"/>
                </a:cxn>
                <a:cxn ang="0">
                  <a:pos x="connsiteX72" y="connsiteY72"/>
                </a:cxn>
                <a:cxn ang="0">
                  <a:pos x="connsiteX73" y="connsiteY73"/>
                </a:cxn>
                <a:cxn ang="0">
                  <a:pos x="connsiteX74" y="connsiteY74"/>
                </a:cxn>
                <a:cxn ang="0">
                  <a:pos x="connsiteX75" y="connsiteY75"/>
                </a:cxn>
                <a:cxn ang="0">
                  <a:pos x="connsiteX76" y="connsiteY76"/>
                </a:cxn>
                <a:cxn ang="0">
                  <a:pos x="connsiteX77" y="connsiteY77"/>
                </a:cxn>
                <a:cxn ang="0">
                  <a:pos x="connsiteX78" y="connsiteY78"/>
                </a:cxn>
                <a:cxn ang="0">
                  <a:pos x="connsiteX79" y="connsiteY79"/>
                </a:cxn>
                <a:cxn ang="0">
                  <a:pos x="connsiteX80" y="connsiteY80"/>
                </a:cxn>
                <a:cxn ang="0">
                  <a:pos x="connsiteX81" y="connsiteY81"/>
                </a:cxn>
                <a:cxn ang="0">
                  <a:pos x="connsiteX82" y="connsiteY82"/>
                </a:cxn>
                <a:cxn ang="0">
                  <a:pos x="connsiteX83" y="connsiteY83"/>
                </a:cxn>
                <a:cxn ang="0">
                  <a:pos x="connsiteX84" y="connsiteY84"/>
                </a:cxn>
                <a:cxn ang="0">
                  <a:pos x="connsiteX85" y="connsiteY85"/>
                </a:cxn>
                <a:cxn ang="0">
                  <a:pos x="connsiteX86" y="connsiteY86"/>
                </a:cxn>
                <a:cxn ang="0">
                  <a:pos x="connsiteX87" y="connsiteY87"/>
                </a:cxn>
                <a:cxn ang="0">
                  <a:pos x="connsiteX88" y="connsiteY88"/>
                </a:cxn>
                <a:cxn ang="0">
                  <a:pos x="connsiteX89" y="connsiteY89"/>
                </a:cxn>
                <a:cxn ang="0">
                  <a:pos x="connsiteX90" y="connsiteY90"/>
                </a:cxn>
                <a:cxn ang="0">
                  <a:pos x="connsiteX91" y="connsiteY91"/>
                </a:cxn>
                <a:cxn ang="0">
                  <a:pos x="connsiteX92" y="connsiteY92"/>
                </a:cxn>
                <a:cxn ang="0">
                  <a:pos x="connsiteX93" y="connsiteY93"/>
                </a:cxn>
                <a:cxn ang="0">
                  <a:pos x="connsiteX94" y="connsiteY94"/>
                </a:cxn>
                <a:cxn ang="0">
                  <a:pos x="connsiteX95" y="connsiteY95"/>
                </a:cxn>
                <a:cxn ang="0">
                  <a:pos x="connsiteX96" y="connsiteY96"/>
                </a:cxn>
                <a:cxn ang="0">
                  <a:pos x="connsiteX97" y="connsiteY97"/>
                </a:cxn>
                <a:cxn ang="0">
                  <a:pos x="connsiteX98" y="connsiteY98"/>
                </a:cxn>
                <a:cxn ang="0">
                  <a:pos x="connsiteX99" y="connsiteY99"/>
                </a:cxn>
                <a:cxn ang="0">
                  <a:pos x="connsiteX100" y="connsiteY100"/>
                </a:cxn>
                <a:cxn ang="0">
                  <a:pos x="connsiteX101" y="connsiteY101"/>
                </a:cxn>
                <a:cxn ang="0">
                  <a:pos x="connsiteX102" y="connsiteY102"/>
                </a:cxn>
                <a:cxn ang="0">
                  <a:pos x="connsiteX103" y="connsiteY103"/>
                </a:cxn>
                <a:cxn ang="0">
                  <a:pos x="connsiteX104" y="connsiteY104"/>
                </a:cxn>
                <a:cxn ang="0">
                  <a:pos x="connsiteX105" y="connsiteY105"/>
                </a:cxn>
                <a:cxn ang="0">
                  <a:pos x="connsiteX106" y="connsiteY106"/>
                </a:cxn>
                <a:cxn ang="0">
                  <a:pos x="connsiteX107" y="connsiteY107"/>
                </a:cxn>
                <a:cxn ang="0">
                  <a:pos x="connsiteX108" y="connsiteY108"/>
                </a:cxn>
                <a:cxn ang="0">
                  <a:pos x="connsiteX109" y="connsiteY109"/>
                </a:cxn>
                <a:cxn ang="0">
                  <a:pos x="connsiteX110" y="connsiteY110"/>
                </a:cxn>
                <a:cxn ang="0">
                  <a:pos x="connsiteX111" y="connsiteY111"/>
                </a:cxn>
                <a:cxn ang="0">
                  <a:pos x="connsiteX112" y="connsiteY112"/>
                </a:cxn>
                <a:cxn ang="0">
                  <a:pos x="connsiteX113" y="connsiteY113"/>
                </a:cxn>
                <a:cxn ang="0">
                  <a:pos x="connsiteX114" y="connsiteY114"/>
                </a:cxn>
                <a:cxn ang="0">
                  <a:pos x="connsiteX115" y="connsiteY115"/>
                </a:cxn>
              </a:cxnLst>
              <a:rect l="l" t="t" r="r" b="b"/>
              <a:pathLst>
                <a:path w="914772" h="1060165">
                  <a:moveTo>
                    <a:pt x="846978" y="0"/>
                  </a:moveTo>
                  <a:cubicBezTo>
                    <a:pt x="866114" y="-49"/>
                    <a:pt x="883366" y="2320"/>
                    <a:pt x="898057" y="7161"/>
                  </a:cubicBezTo>
                  <a:lnTo>
                    <a:pt x="912584" y="18074"/>
                  </a:lnTo>
                  <a:lnTo>
                    <a:pt x="914772" y="36111"/>
                  </a:lnTo>
                  <a:cubicBezTo>
                    <a:pt x="905312" y="81542"/>
                    <a:pt x="865058" y="135808"/>
                    <a:pt x="804440" y="183821"/>
                  </a:cubicBezTo>
                  <a:lnTo>
                    <a:pt x="777094" y="202334"/>
                  </a:lnTo>
                  <a:lnTo>
                    <a:pt x="846978" y="190500"/>
                  </a:lnTo>
                  <a:cubicBezTo>
                    <a:pt x="866114" y="190451"/>
                    <a:pt x="883366" y="192820"/>
                    <a:pt x="898057" y="197661"/>
                  </a:cubicBezTo>
                  <a:lnTo>
                    <a:pt x="912584" y="208574"/>
                  </a:lnTo>
                  <a:lnTo>
                    <a:pt x="914772" y="226611"/>
                  </a:lnTo>
                  <a:cubicBezTo>
                    <a:pt x="905312" y="272042"/>
                    <a:pt x="865058" y="326308"/>
                    <a:pt x="804440" y="374321"/>
                  </a:cubicBezTo>
                  <a:lnTo>
                    <a:pt x="777094" y="392834"/>
                  </a:lnTo>
                  <a:lnTo>
                    <a:pt x="846978" y="381000"/>
                  </a:lnTo>
                  <a:cubicBezTo>
                    <a:pt x="866114" y="380951"/>
                    <a:pt x="883366" y="383320"/>
                    <a:pt x="898057" y="388161"/>
                  </a:cubicBezTo>
                  <a:lnTo>
                    <a:pt x="912584" y="399074"/>
                  </a:lnTo>
                  <a:lnTo>
                    <a:pt x="914772" y="417111"/>
                  </a:lnTo>
                  <a:cubicBezTo>
                    <a:pt x="905312" y="462542"/>
                    <a:pt x="865058" y="516808"/>
                    <a:pt x="804440" y="564821"/>
                  </a:cubicBezTo>
                  <a:lnTo>
                    <a:pt x="777094" y="583334"/>
                  </a:lnTo>
                  <a:lnTo>
                    <a:pt x="846978" y="571500"/>
                  </a:lnTo>
                  <a:cubicBezTo>
                    <a:pt x="866114" y="571451"/>
                    <a:pt x="883366" y="573820"/>
                    <a:pt x="898057" y="578661"/>
                  </a:cubicBezTo>
                  <a:lnTo>
                    <a:pt x="912584" y="589574"/>
                  </a:lnTo>
                  <a:lnTo>
                    <a:pt x="914772" y="607611"/>
                  </a:lnTo>
                  <a:cubicBezTo>
                    <a:pt x="905312" y="653042"/>
                    <a:pt x="865058" y="707308"/>
                    <a:pt x="804440" y="755321"/>
                  </a:cubicBezTo>
                  <a:lnTo>
                    <a:pt x="767711" y="780185"/>
                  </a:lnTo>
                  <a:lnTo>
                    <a:pt x="846978" y="766763"/>
                  </a:lnTo>
                  <a:cubicBezTo>
                    <a:pt x="866114" y="766714"/>
                    <a:pt x="883366" y="769083"/>
                    <a:pt x="898057" y="773924"/>
                  </a:cubicBezTo>
                  <a:lnTo>
                    <a:pt x="912584" y="784837"/>
                  </a:lnTo>
                  <a:lnTo>
                    <a:pt x="914772" y="802874"/>
                  </a:lnTo>
                  <a:cubicBezTo>
                    <a:pt x="902159" y="863448"/>
                    <a:pt x="834800" y="939731"/>
                    <a:pt x="737421" y="995953"/>
                  </a:cubicBezTo>
                  <a:cubicBezTo>
                    <a:pt x="640042" y="1052175"/>
                    <a:pt x="540299" y="1072368"/>
                    <a:pt x="481534" y="1053004"/>
                  </a:cubicBezTo>
                  <a:lnTo>
                    <a:pt x="467007" y="1042091"/>
                  </a:lnTo>
                  <a:lnTo>
                    <a:pt x="464819" y="1024054"/>
                  </a:lnTo>
                  <a:cubicBezTo>
                    <a:pt x="474279" y="978624"/>
                    <a:pt x="514533" y="924357"/>
                    <a:pt x="575151" y="876344"/>
                  </a:cubicBezTo>
                  <a:lnTo>
                    <a:pt x="609534" y="853068"/>
                  </a:lnTo>
                  <a:lnTo>
                    <a:pt x="594997" y="857560"/>
                  </a:lnTo>
                  <a:cubicBezTo>
                    <a:pt x="550544" y="867216"/>
                    <a:pt x="510917" y="867423"/>
                    <a:pt x="481534" y="857741"/>
                  </a:cubicBezTo>
                  <a:lnTo>
                    <a:pt x="467007" y="846828"/>
                  </a:lnTo>
                  <a:lnTo>
                    <a:pt x="464819" y="828791"/>
                  </a:lnTo>
                  <a:cubicBezTo>
                    <a:pt x="474279" y="783361"/>
                    <a:pt x="514533" y="729094"/>
                    <a:pt x="575151" y="681081"/>
                  </a:cubicBezTo>
                  <a:lnTo>
                    <a:pt x="596589" y="666568"/>
                  </a:lnTo>
                  <a:lnTo>
                    <a:pt x="594997" y="667060"/>
                  </a:lnTo>
                  <a:cubicBezTo>
                    <a:pt x="550544" y="676716"/>
                    <a:pt x="510917" y="676923"/>
                    <a:pt x="481534" y="667241"/>
                  </a:cubicBezTo>
                  <a:lnTo>
                    <a:pt x="467007" y="656328"/>
                  </a:lnTo>
                  <a:lnTo>
                    <a:pt x="464819" y="638291"/>
                  </a:lnTo>
                  <a:cubicBezTo>
                    <a:pt x="474279" y="592861"/>
                    <a:pt x="514533" y="538594"/>
                    <a:pt x="575151" y="490581"/>
                  </a:cubicBezTo>
                  <a:lnTo>
                    <a:pt x="596589" y="476068"/>
                  </a:lnTo>
                  <a:lnTo>
                    <a:pt x="594997" y="476560"/>
                  </a:lnTo>
                  <a:cubicBezTo>
                    <a:pt x="550544" y="486216"/>
                    <a:pt x="510917" y="486423"/>
                    <a:pt x="481534" y="476741"/>
                  </a:cubicBezTo>
                  <a:lnTo>
                    <a:pt x="467007" y="465828"/>
                  </a:lnTo>
                  <a:lnTo>
                    <a:pt x="464819" y="447791"/>
                  </a:lnTo>
                  <a:cubicBezTo>
                    <a:pt x="474279" y="402361"/>
                    <a:pt x="514533" y="348094"/>
                    <a:pt x="575151" y="300081"/>
                  </a:cubicBezTo>
                  <a:lnTo>
                    <a:pt x="596589" y="285568"/>
                  </a:lnTo>
                  <a:lnTo>
                    <a:pt x="594997" y="286060"/>
                  </a:lnTo>
                  <a:cubicBezTo>
                    <a:pt x="550544" y="295716"/>
                    <a:pt x="510917" y="295923"/>
                    <a:pt x="481534" y="286241"/>
                  </a:cubicBezTo>
                  <a:lnTo>
                    <a:pt x="467007" y="275328"/>
                  </a:lnTo>
                  <a:lnTo>
                    <a:pt x="464819" y="257291"/>
                  </a:lnTo>
                  <a:cubicBezTo>
                    <a:pt x="477432" y="196717"/>
                    <a:pt x="544791" y="120434"/>
                    <a:pt x="642170" y="64212"/>
                  </a:cubicBezTo>
                  <a:cubicBezTo>
                    <a:pt x="715205" y="22045"/>
                    <a:pt x="789569" y="145"/>
                    <a:pt x="846978" y="0"/>
                  </a:cubicBezTo>
                  <a:close/>
                  <a:moveTo>
                    <a:pt x="67795" y="0"/>
                  </a:moveTo>
                  <a:cubicBezTo>
                    <a:pt x="125203" y="145"/>
                    <a:pt x="199567" y="22045"/>
                    <a:pt x="272602" y="64212"/>
                  </a:cubicBezTo>
                  <a:cubicBezTo>
                    <a:pt x="369981" y="120434"/>
                    <a:pt x="437340" y="196717"/>
                    <a:pt x="449953" y="257291"/>
                  </a:cubicBezTo>
                  <a:lnTo>
                    <a:pt x="447765" y="275328"/>
                  </a:lnTo>
                  <a:lnTo>
                    <a:pt x="433238" y="286241"/>
                  </a:lnTo>
                  <a:cubicBezTo>
                    <a:pt x="403856" y="295923"/>
                    <a:pt x="364229" y="295716"/>
                    <a:pt x="319775" y="286060"/>
                  </a:cubicBezTo>
                  <a:lnTo>
                    <a:pt x="318183" y="285568"/>
                  </a:lnTo>
                  <a:lnTo>
                    <a:pt x="339621" y="300081"/>
                  </a:lnTo>
                  <a:cubicBezTo>
                    <a:pt x="400239" y="348094"/>
                    <a:pt x="440493" y="402361"/>
                    <a:pt x="449953" y="447791"/>
                  </a:cubicBezTo>
                  <a:lnTo>
                    <a:pt x="447765" y="465828"/>
                  </a:lnTo>
                  <a:lnTo>
                    <a:pt x="433238" y="476741"/>
                  </a:lnTo>
                  <a:cubicBezTo>
                    <a:pt x="403856" y="486423"/>
                    <a:pt x="364229" y="486216"/>
                    <a:pt x="319775" y="476560"/>
                  </a:cubicBezTo>
                  <a:lnTo>
                    <a:pt x="318183" y="476068"/>
                  </a:lnTo>
                  <a:lnTo>
                    <a:pt x="339621" y="490581"/>
                  </a:lnTo>
                  <a:cubicBezTo>
                    <a:pt x="400239" y="538594"/>
                    <a:pt x="440493" y="592861"/>
                    <a:pt x="449953" y="638291"/>
                  </a:cubicBezTo>
                  <a:lnTo>
                    <a:pt x="447765" y="656328"/>
                  </a:lnTo>
                  <a:lnTo>
                    <a:pt x="433238" y="667241"/>
                  </a:lnTo>
                  <a:cubicBezTo>
                    <a:pt x="403856" y="676923"/>
                    <a:pt x="364229" y="676716"/>
                    <a:pt x="319775" y="667060"/>
                  </a:cubicBezTo>
                  <a:lnTo>
                    <a:pt x="318183" y="666568"/>
                  </a:lnTo>
                  <a:lnTo>
                    <a:pt x="339621" y="681081"/>
                  </a:lnTo>
                  <a:cubicBezTo>
                    <a:pt x="400239" y="729094"/>
                    <a:pt x="440493" y="783361"/>
                    <a:pt x="449953" y="828791"/>
                  </a:cubicBezTo>
                  <a:lnTo>
                    <a:pt x="447765" y="846828"/>
                  </a:lnTo>
                  <a:lnTo>
                    <a:pt x="433238" y="857741"/>
                  </a:lnTo>
                  <a:cubicBezTo>
                    <a:pt x="403856" y="867423"/>
                    <a:pt x="364229" y="867216"/>
                    <a:pt x="319775" y="857560"/>
                  </a:cubicBezTo>
                  <a:lnTo>
                    <a:pt x="305238" y="853068"/>
                  </a:lnTo>
                  <a:lnTo>
                    <a:pt x="339621" y="876344"/>
                  </a:lnTo>
                  <a:cubicBezTo>
                    <a:pt x="400239" y="924357"/>
                    <a:pt x="440493" y="978624"/>
                    <a:pt x="449953" y="1024054"/>
                  </a:cubicBezTo>
                  <a:lnTo>
                    <a:pt x="447765" y="1042091"/>
                  </a:lnTo>
                  <a:lnTo>
                    <a:pt x="433238" y="1053004"/>
                  </a:lnTo>
                  <a:cubicBezTo>
                    <a:pt x="374473" y="1072368"/>
                    <a:pt x="274730" y="1052175"/>
                    <a:pt x="177351" y="995953"/>
                  </a:cubicBezTo>
                  <a:cubicBezTo>
                    <a:pt x="79972" y="939731"/>
                    <a:pt x="12613" y="863448"/>
                    <a:pt x="0" y="802874"/>
                  </a:cubicBezTo>
                  <a:lnTo>
                    <a:pt x="2188" y="784837"/>
                  </a:lnTo>
                  <a:lnTo>
                    <a:pt x="16715" y="773924"/>
                  </a:lnTo>
                  <a:cubicBezTo>
                    <a:pt x="31406" y="769083"/>
                    <a:pt x="48658" y="766714"/>
                    <a:pt x="67795" y="766763"/>
                  </a:cubicBezTo>
                  <a:lnTo>
                    <a:pt x="147061" y="780185"/>
                  </a:lnTo>
                  <a:lnTo>
                    <a:pt x="110332" y="755321"/>
                  </a:lnTo>
                  <a:cubicBezTo>
                    <a:pt x="49714" y="707308"/>
                    <a:pt x="9460" y="653042"/>
                    <a:pt x="0" y="607611"/>
                  </a:cubicBezTo>
                  <a:lnTo>
                    <a:pt x="2188" y="589574"/>
                  </a:lnTo>
                  <a:lnTo>
                    <a:pt x="16715" y="578661"/>
                  </a:lnTo>
                  <a:cubicBezTo>
                    <a:pt x="31406" y="573820"/>
                    <a:pt x="48658" y="571451"/>
                    <a:pt x="67795" y="571500"/>
                  </a:cubicBezTo>
                  <a:lnTo>
                    <a:pt x="137679" y="583333"/>
                  </a:lnTo>
                  <a:lnTo>
                    <a:pt x="110332" y="564821"/>
                  </a:lnTo>
                  <a:cubicBezTo>
                    <a:pt x="49714" y="516808"/>
                    <a:pt x="9460" y="462542"/>
                    <a:pt x="0" y="417111"/>
                  </a:cubicBezTo>
                  <a:lnTo>
                    <a:pt x="2188" y="399074"/>
                  </a:lnTo>
                  <a:lnTo>
                    <a:pt x="16715" y="388161"/>
                  </a:lnTo>
                  <a:cubicBezTo>
                    <a:pt x="31406" y="383320"/>
                    <a:pt x="48658" y="380951"/>
                    <a:pt x="67795" y="381000"/>
                  </a:cubicBezTo>
                  <a:lnTo>
                    <a:pt x="137679" y="392833"/>
                  </a:lnTo>
                  <a:lnTo>
                    <a:pt x="110332" y="374321"/>
                  </a:lnTo>
                  <a:cubicBezTo>
                    <a:pt x="49714" y="326308"/>
                    <a:pt x="9460" y="272042"/>
                    <a:pt x="0" y="226611"/>
                  </a:cubicBezTo>
                  <a:lnTo>
                    <a:pt x="2188" y="208574"/>
                  </a:lnTo>
                  <a:lnTo>
                    <a:pt x="16715" y="197661"/>
                  </a:lnTo>
                  <a:cubicBezTo>
                    <a:pt x="31406" y="192820"/>
                    <a:pt x="48658" y="190451"/>
                    <a:pt x="67795" y="190500"/>
                  </a:cubicBezTo>
                  <a:lnTo>
                    <a:pt x="137679" y="202333"/>
                  </a:lnTo>
                  <a:lnTo>
                    <a:pt x="110332" y="183821"/>
                  </a:lnTo>
                  <a:cubicBezTo>
                    <a:pt x="49714" y="135808"/>
                    <a:pt x="9460" y="81542"/>
                    <a:pt x="0" y="36111"/>
                  </a:cubicBezTo>
                  <a:lnTo>
                    <a:pt x="2188" y="18074"/>
                  </a:lnTo>
                  <a:lnTo>
                    <a:pt x="16715" y="7161"/>
                  </a:lnTo>
                  <a:cubicBezTo>
                    <a:pt x="31406" y="2320"/>
                    <a:pt x="48658" y="-49"/>
                    <a:pt x="67795" y="0"/>
                  </a:cubicBezTo>
                  <a:close/>
                </a:path>
              </a:pathLst>
            </a:custGeom>
            <a:solidFill>
              <a:srgbClr val="339933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459" name="フリーフォーム: 図形 458">
              <a:extLst>
                <a:ext uri="{FF2B5EF4-FFF2-40B4-BE49-F238E27FC236}">
                  <a16:creationId xmlns:a16="http://schemas.microsoft.com/office/drawing/2014/main" id="{ED9CCC40-1E52-4F3C-A1D2-F2F1A56A05BB}"/>
                </a:ext>
              </a:extLst>
            </p:cNvPr>
            <p:cNvSpPr/>
            <p:nvPr/>
          </p:nvSpPr>
          <p:spPr>
            <a:xfrm rot="20337714">
              <a:off x="4388103" y="4136106"/>
              <a:ext cx="355419" cy="661711"/>
            </a:xfrm>
            <a:custGeom>
              <a:avLst/>
              <a:gdLst>
                <a:gd name="connsiteX0" fmla="*/ 846978 w 914772"/>
                <a:gd name="connsiteY0" fmla="*/ 0 h 1060165"/>
                <a:gd name="connsiteX1" fmla="*/ 898057 w 914772"/>
                <a:gd name="connsiteY1" fmla="*/ 7161 h 1060165"/>
                <a:gd name="connsiteX2" fmla="*/ 912584 w 914772"/>
                <a:gd name="connsiteY2" fmla="*/ 18074 h 1060165"/>
                <a:gd name="connsiteX3" fmla="*/ 914772 w 914772"/>
                <a:gd name="connsiteY3" fmla="*/ 36111 h 1060165"/>
                <a:gd name="connsiteX4" fmla="*/ 804440 w 914772"/>
                <a:gd name="connsiteY4" fmla="*/ 183821 h 1060165"/>
                <a:gd name="connsiteX5" fmla="*/ 777094 w 914772"/>
                <a:gd name="connsiteY5" fmla="*/ 202334 h 1060165"/>
                <a:gd name="connsiteX6" fmla="*/ 846978 w 914772"/>
                <a:gd name="connsiteY6" fmla="*/ 190500 h 1060165"/>
                <a:gd name="connsiteX7" fmla="*/ 898057 w 914772"/>
                <a:gd name="connsiteY7" fmla="*/ 197661 h 1060165"/>
                <a:gd name="connsiteX8" fmla="*/ 912584 w 914772"/>
                <a:gd name="connsiteY8" fmla="*/ 208574 h 1060165"/>
                <a:gd name="connsiteX9" fmla="*/ 914772 w 914772"/>
                <a:gd name="connsiteY9" fmla="*/ 226611 h 1060165"/>
                <a:gd name="connsiteX10" fmla="*/ 804440 w 914772"/>
                <a:gd name="connsiteY10" fmla="*/ 374321 h 1060165"/>
                <a:gd name="connsiteX11" fmla="*/ 777094 w 914772"/>
                <a:gd name="connsiteY11" fmla="*/ 392834 h 1060165"/>
                <a:gd name="connsiteX12" fmla="*/ 846978 w 914772"/>
                <a:gd name="connsiteY12" fmla="*/ 381000 h 1060165"/>
                <a:gd name="connsiteX13" fmla="*/ 898057 w 914772"/>
                <a:gd name="connsiteY13" fmla="*/ 388161 h 1060165"/>
                <a:gd name="connsiteX14" fmla="*/ 912584 w 914772"/>
                <a:gd name="connsiteY14" fmla="*/ 399074 h 1060165"/>
                <a:gd name="connsiteX15" fmla="*/ 914772 w 914772"/>
                <a:gd name="connsiteY15" fmla="*/ 417111 h 1060165"/>
                <a:gd name="connsiteX16" fmla="*/ 804440 w 914772"/>
                <a:gd name="connsiteY16" fmla="*/ 564821 h 1060165"/>
                <a:gd name="connsiteX17" fmla="*/ 777094 w 914772"/>
                <a:gd name="connsiteY17" fmla="*/ 583334 h 1060165"/>
                <a:gd name="connsiteX18" fmla="*/ 846978 w 914772"/>
                <a:gd name="connsiteY18" fmla="*/ 571500 h 1060165"/>
                <a:gd name="connsiteX19" fmla="*/ 898057 w 914772"/>
                <a:gd name="connsiteY19" fmla="*/ 578661 h 1060165"/>
                <a:gd name="connsiteX20" fmla="*/ 912584 w 914772"/>
                <a:gd name="connsiteY20" fmla="*/ 589574 h 1060165"/>
                <a:gd name="connsiteX21" fmla="*/ 914772 w 914772"/>
                <a:gd name="connsiteY21" fmla="*/ 607611 h 1060165"/>
                <a:gd name="connsiteX22" fmla="*/ 804440 w 914772"/>
                <a:gd name="connsiteY22" fmla="*/ 755321 h 1060165"/>
                <a:gd name="connsiteX23" fmla="*/ 767711 w 914772"/>
                <a:gd name="connsiteY23" fmla="*/ 780185 h 1060165"/>
                <a:gd name="connsiteX24" fmla="*/ 846978 w 914772"/>
                <a:gd name="connsiteY24" fmla="*/ 766763 h 1060165"/>
                <a:gd name="connsiteX25" fmla="*/ 898057 w 914772"/>
                <a:gd name="connsiteY25" fmla="*/ 773924 h 1060165"/>
                <a:gd name="connsiteX26" fmla="*/ 912584 w 914772"/>
                <a:gd name="connsiteY26" fmla="*/ 784837 h 1060165"/>
                <a:gd name="connsiteX27" fmla="*/ 914772 w 914772"/>
                <a:gd name="connsiteY27" fmla="*/ 802874 h 1060165"/>
                <a:gd name="connsiteX28" fmla="*/ 737421 w 914772"/>
                <a:gd name="connsiteY28" fmla="*/ 995953 h 1060165"/>
                <a:gd name="connsiteX29" fmla="*/ 481534 w 914772"/>
                <a:gd name="connsiteY29" fmla="*/ 1053004 h 1060165"/>
                <a:gd name="connsiteX30" fmla="*/ 467007 w 914772"/>
                <a:gd name="connsiteY30" fmla="*/ 1042091 h 1060165"/>
                <a:gd name="connsiteX31" fmla="*/ 464819 w 914772"/>
                <a:gd name="connsiteY31" fmla="*/ 1024054 h 1060165"/>
                <a:gd name="connsiteX32" fmla="*/ 575151 w 914772"/>
                <a:gd name="connsiteY32" fmla="*/ 876344 h 1060165"/>
                <a:gd name="connsiteX33" fmla="*/ 609534 w 914772"/>
                <a:gd name="connsiteY33" fmla="*/ 853068 h 1060165"/>
                <a:gd name="connsiteX34" fmla="*/ 594997 w 914772"/>
                <a:gd name="connsiteY34" fmla="*/ 857560 h 1060165"/>
                <a:gd name="connsiteX35" fmla="*/ 481534 w 914772"/>
                <a:gd name="connsiteY35" fmla="*/ 857741 h 1060165"/>
                <a:gd name="connsiteX36" fmla="*/ 467007 w 914772"/>
                <a:gd name="connsiteY36" fmla="*/ 846828 h 1060165"/>
                <a:gd name="connsiteX37" fmla="*/ 464819 w 914772"/>
                <a:gd name="connsiteY37" fmla="*/ 828791 h 1060165"/>
                <a:gd name="connsiteX38" fmla="*/ 575151 w 914772"/>
                <a:gd name="connsiteY38" fmla="*/ 681081 h 1060165"/>
                <a:gd name="connsiteX39" fmla="*/ 596589 w 914772"/>
                <a:gd name="connsiteY39" fmla="*/ 666568 h 1060165"/>
                <a:gd name="connsiteX40" fmla="*/ 594997 w 914772"/>
                <a:gd name="connsiteY40" fmla="*/ 667060 h 1060165"/>
                <a:gd name="connsiteX41" fmla="*/ 481534 w 914772"/>
                <a:gd name="connsiteY41" fmla="*/ 667241 h 1060165"/>
                <a:gd name="connsiteX42" fmla="*/ 467007 w 914772"/>
                <a:gd name="connsiteY42" fmla="*/ 656328 h 1060165"/>
                <a:gd name="connsiteX43" fmla="*/ 464819 w 914772"/>
                <a:gd name="connsiteY43" fmla="*/ 638291 h 1060165"/>
                <a:gd name="connsiteX44" fmla="*/ 575151 w 914772"/>
                <a:gd name="connsiteY44" fmla="*/ 490581 h 1060165"/>
                <a:gd name="connsiteX45" fmla="*/ 596589 w 914772"/>
                <a:gd name="connsiteY45" fmla="*/ 476068 h 1060165"/>
                <a:gd name="connsiteX46" fmla="*/ 594997 w 914772"/>
                <a:gd name="connsiteY46" fmla="*/ 476560 h 1060165"/>
                <a:gd name="connsiteX47" fmla="*/ 481534 w 914772"/>
                <a:gd name="connsiteY47" fmla="*/ 476741 h 1060165"/>
                <a:gd name="connsiteX48" fmla="*/ 467007 w 914772"/>
                <a:gd name="connsiteY48" fmla="*/ 465828 h 1060165"/>
                <a:gd name="connsiteX49" fmla="*/ 464819 w 914772"/>
                <a:gd name="connsiteY49" fmla="*/ 447791 h 1060165"/>
                <a:gd name="connsiteX50" fmla="*/ 575151 w 914772"/>
                <a:gd name="connsiteY50" fmla="*/ 300081 h 1060165"/>
                <a:gd name="connsiteX51" fmla="*/ 596589 w 914772"/>
                <a:gd name="connsiteY51" fmla="*/ 285568 h 1060165"/>
                <a:gd name="connsiteX52" fmla="*/ 594997 w 914772"/>
                <a:gd name="connsiteY52" fmla="*/ 286060 h 1060165"/>
                <a:gd name="connsiteX53" fmla="*/ 481534 w 914772"/>
                <a:gd name="connsiteY53" fmla="*/ 286241 h 1060165"/>
                <a:gd name="connsiteX54" fmla="*/ 467007 w 914772"/>
                <a:gd name="connsiteY54" fmla="*/ 275328 h 1060165"/>
                <a:gd name="connsiteX55" fmla="*/ 464819 w 914772"/>
                <a:gd name="connsiteY55" fmla="*/ 257291 h 1060165"/>
                <a:gd name="connsiteX56" fmla="*/ 642170 w 914772"/>
                <a:gd name="connsiteY56" fmla="*/ 64212 h 1060165"/>
                <a:gd name="connsiteX57" fmla="*/ 846978 w 914772"/>
                <a:gd name="connsiteY57" fmla="*/ 0 h 1060165"/>
                <a:gd name="connsiteX58" fmla="*/ 67795 w 914772"/>
                <a:gd name="connsiteY58" fmla="*/ 0 h 1060165"/>
                <a:gd name="connsiteX59" fmla="*/ 272602 w 914772"/>
                <a:gd name="connsiteY59" fmla="*/ 64212 h 1060165"/>
                <a:gd name="connsiteX60" fmla="*/ 449953 w 914772"/>
                <a:gd name="connsiteY60" fmla="*/ 257291 h 1060165"/>
                <a:gd name="connsiteX61" fmla="*/ 447765 w 914772"/>
                <a:gd name="connsiteY61" fmla="*/ 275328 h 1060165"/>
                <a:gd name="connsiteX62" fmla="*/ 433238 w 914772"/>
                <a:gd name="connsiteY62" fmla="*/ 286241 h 1060165"/>
                <a:gd name="connsiteX63" fmla="*/ 319775 w 914772"/>
                <a:gd name="connsiteY63" fmla="*/ 286060 h 1060165"/>
                <a:gd name="connsiteX64" fmla="*/ 318183 w 914772"/>
                <a:gd name="connsiteY64" fmla="*/ 285568 h 1060165"/>
                <a:gd name="connsiteX65" fmla="*/ 339621 w 914772"/>
                <a:gd name="connsiteY65" fmla="*/ 300081 h 1060165"/>
                <a:gd name="connsiteX66" fmla="*/ 449953 w 914772"/>
                <a:gd name="connsiteY66" fmla="*/ 447791 h 1060165"/>
                <a:gd name="connsiteX67" fmla="*/ 447765 w 914772"/>
                <a:gd name="connsiteY67" fmla="*/ 465828 h 1060165"/>
                <a:gd name="connsiteX68" fmla="*/ 433238 w 914772"/>
                <a:gd name="connsiteY68" fmla="*/ 476741 h 1060165"/>
                <a:gd name="connsiteX69" fmla="*/ 319775 w 914772"/>
                <a:gd name="connsiteY69" fmla="*/ 476560 h 1060165"/>
                <a:gd name="connsiteX70" fmla="*/ 318183 w 914772"/>
                <a:gd name="connsiteY70" fmla="*/ 476068 h 1060165"/>
                <a:gd name="connsiteX71" fmla="*/ 339621 w 914772"/>
                <a:gd name="connsiteY71" fmla="*/ 490581 h 1060165"/>
                <a:gd name="connsiteX72" fmla="*/ 449953 w 914772"/>
                <a:gd name="connsiteY72" fmla="*/ 638291 h 1060165"/>
                <a:gd name="connsiteX73" fmla="*/ 447765 w 914772"/>
                <a:gd name="connsiteY73" fmla="*/ 656328 h 1060165"/>
                <a:gd name="connsiteX74" fmla="*/ 433238 w 914772"/>
                <a:gd name="connsiteY74" fmla="*/ 667241 h 1060165"/>
                <a:gd name="connsiteX75" fmla="*/ 319775 w 914772"/>
                <a:gd name="connsiteY75" fmla="*/ 667060 h 1060165"/>
                <a:gd name="connsiteX76" fmla="*/ 318183 w 914772"/>
                <a:gd name="connsiteY76" fmla="*/ 666568 h 1060165"/>
                <a:gd name="connsiteX77" fmla="*/ 339621 w 914772"/>
                <a:gd name="connsiteY77" fmla="*/ 681081 h 1060165"/>
                <a:gd name="connsiteX78" fmla="*/ 449953 w 914772"/>
                <a:gd name="connsiteY78" fmla="*/ 828791 h 1060165"/>
                <a:gd name="connsiteX79" fmla="*/ 447765 w 914772"/>
                <a:gd name="connsiteY79" fmla="*/ 846828 h 1060165"/>
                <a:gd name="connsiteX80" fmla="*/ 433238 w 914772"/>
                <a:gd name="connsiteY80" fmla="*/ 857741 h 1060165"/>
                <a:gd name="connsiteX81" fmla="*/ 319775 w 914772"/>
                <a:gd name="connsiteY81" fmla="*/ 857560 h 1060165"/>
                <a:gd name="connsiteX82" fmla="*/ 305238 w 914772"/>
                <a:gd name="connsiteY82" fmla="*/ 853068 h 1060165"/>
                <a:gd name="connsiteX83" fmla="*/ 339621 w 914772"/>
                <a:gd name="connsiteY83" fmla="*/ 876344 h 1060165"/>
                <a:gd name="connsiteX84" fmla="*/ 449953 w 914772"/>
                <a:gd name="connsiteY84" fmla="*/ 1024054 h 1060165"/>
                <a:gd name="connsiteX85" fmla="*/ 447765 w 914772"/>
                <a:gd name="connsiteY85" fmla="*/ 1042091 h 1060165"/>
                <a:gd name="connsiteX86" fmla="*/ 433238 w 914772"/>
                <a:gd name="connsiteY86" fmla="*/ 1053004 h 1060165"/>
                <a:gd name="connsiteX87" fmla="*/ 177351 w 914772"/>
                <a:gd name="connsiteY87" fmla="*/ 995953 h 1060165"/>
                <a:gd name="connsiteX88" fmla="*/ 0 w 914772"/>
                <a:gd name="connsiteY88" fmla="*/ 802874 h 1060165"/>
                <a:gd name="connsiteX89" fmla="*/ 2188 w 914772"/>
                <a:gd name="connsiteY89" fmla="*/ 784837 h 1060165"/>
                <a:gd name="connsiteX90" fmla="*/ 16715 w 914772"/>
                <a:gd name="connsiteY90" fmla="*/ 773924 h 1060165"/>
                <a:gd name="connsiteX91" fmla="*/ 67795 w 914772"/>
                <a:gd name="connsiteY91" fmla="*/ 766763 h 1060165"/>
                <a:gd name="connsiteX92" fmla="*/ 147061 w 914772"/>
                <a:gd name="connsiteY92" fmla="*/ 780185 h 1060165"/>
                <a:gd name="connsiteX93" fmla="*/ 110332 w 914772"/>
                <a:gd name="connsiteY93" fmla="*/ 755321 h 1060165"/>
                <a:gd name="connsiteX94" fmla="*/ 0 w 914772"/>
                <a:gd name="connsiteY94" fmla="*/ 607611 h 1060165"/>
                <a:gd name="connsiteX95" fmla="*/ 2188 w 914772"/>
                <a:gd name="connsiteY95" fmla="*/ 589574 h 1060165"/>
                <a:gd name="connsiteX96" fmla="*/ 16715 w 914772"/>
                <a:gd name="connsiteY96" fmla="*/ 578661 h 1060165"/>
                <a:gd name="connsiteX97" fmla="*/ 67795 w 914772"/>
                <a:gd name="connsiteY97" fmla="*/ 571500 h 1060165"/>
                <a:gd name="connsiteX98" fmla="*/ 137679 w 914772"/>
                <a:gd name="connsiteY98" fmla="*/ 583333 h 1060165"/>
                <a:gd name="connsiteX99" fmla="*/ 110332 w 914772"/>
                <a:gd name="connsiteY99" fmla="*/ 564821 h 1060165"/>
                <a:gd name="connsiteX100" fmla="*/ 0 w 914772"/>
                <a:gd name="connsiteY100" fmla="*/ 417111 h 1060165"/>
                <a:gd name="connsiteX101" fmla="*/ 2188 w 914772"/>
                <a:gd name="connsiteY101" fmla="*/ 399074 h 1060165"/>
                <a:gd name="connsiteX102" fmla="*/ 16715 w 914772"/>
                <a:gd name="connsiteY102" fmla="*/ 388161 h 1060165"/>
                <a:gd name="connsiteX103" fmla="*/ 67795 w 914772"/>
                <a:gd name="connsiteY103" fmla="*/ 381000 h 1060165"/>
                <a:gd name="connsiteX104" fmla="*/ 137679 w 914772"/>
                <a:gd name="connsiteY104" fmla="*/ 392833 h 1060165"/>
                <a:gd name="connsiteX105" fmla="*/ 110332 w 914772"/>
                <a:gd name="connsiteY105" fmla="*/ 374321 h 1060165"/>
                <a:gd name="connsiteX106" fmla="*/ 0 w 914772"/>
                <a:gd name="connsiteY106" fmla="*/ 226611 h 1060165"/>
                <a:gd name="connsiteX107" fmla="*/ 2188 w 914772"/>
                <a:gd name="connsiteY107" fmla="*/ 208574 h 1060165"/>
                <a:gd name="connsiteX108" fmla="*/ 16715 w 914772"/>
                <a:gd name="connsiteY108" fmla="*/ 197661 h 1060165"/>
                <a:gd name="connsiteX109" fmla="*/ 67795 w 914772"/>
                <a:gd name="connsiteY109" fmla="*/ 190500 h 1060165"/>
                <a:gd name="connsiteX110" fmla="*/ 137679 w 914772"/>
                <a:gd name="connsiteY110" fmla="*/ 202333 h 1060165"/>
                <a:gd name="connsiteX111" fmla="*/ 110332 w 914772"/>
                <a:gd name="connsiteY111" fmla="*/ 183821 h 1060165"/>
                <a:gd name="connsiteX112" fmla="*/ 0 w 914772"/>
                <a:gd name="connsiteY112" fmla="*/ 36111 h 1060165"/>
                <a:gd name="connsiteX113" fmla="*/ 2188 w 914772"/>
                <a:gd name="connsiteY113" fmla="*/ 18074 h 1060165"/>
                <a:gd name="connsiteX114" fmla="*/ 16715 w 914772"/>
                <a:gd name="connsiteY114" fmla="*/ 7161 h 1060165"/>
                <a:gd name="connsiteX115" fmla="*/ 67795 w 914772"/>
                <a:gd name="connsiteY115" fmla="*/ 0 h 106016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  <a:cxn ang="0">
                  <a:pos x="connsiteX55" y="connsiteY55"/>
                </a:cxn>
                <a:cxn ang="0">
                  <a:pos x="connsiteX56" y="connsiteY56"/>
                </a:cxn>
                <a:cxn ang="0">
                  <a:pos x="connsiteX57" y="connsiteY57"/>
                </a:cxn>
                <a:cxn ang="0">
                  <a:pos x="connsiteX58" y="connsiteY58"/>
                </a:cxn>
                <a:cxn ang="0">
                  <a:pos x="connsiteX59" y="connsiteY59"/>
                </a:cxn>
                <a:cxn ang="0">
                  <a:pos x="connsiteX60" y="connsiteY60"/>
                </a:cxn>
                <a:cxn ang="0">
                  <a:pos x="connsiteX61" y="connsiteY61"/>
                </a:cxn>
                <a:cxn ang="0">
                  <a:pos x="connsiteX62" y="connsiteY62"/>
                </a:cxn>
                <a:cxn ang="0">
                  <a:pos x="connsiteX63" y="connsiteY63"/>
                </a:cxn>
                <a:cxn ang="0">
                  <a:pos x="connsiteX64" y="connsiteY64"/>
                </a:cxn>
                <a:cxn ang="0">
                  <a:pos x="connsiteX65" y="connsiteY65"/>
                </a:cxn>
                <a:cxn ang="0">
                  <a:pos x="connsiteX66" y="connsiteY66"/>
                </a:cxn>
                <a:cxn ang="0">
                  <a:pos x="connsiteX67" y="connsiteY67"/>
                </a:cxn>
                <a:cxn ang="0">
                  <a:pos x="connsiteX68" y="connsiteY68"/>
                </a:cxn>
                <a:cxn ang="0">
                  <a:pos x="connsiteX69" y="connsiteY69"/>
                </a:cxn>
                <a:cxn ang="0">
                  <a:pos x="connsiteX70" y="connsiteY70"/>
                </a:cxn>
                <a:cxn ang="0">
                  <a:pos x="connsiteX71" y="connsiteY71"/>
                </a:cxn>
                <a:cxn ang="0">
                  <a:pos x="connsiteX72" y="connsiteY72"/>
                </a:cxn>
                <a:cxn ang="0">
                  <a:pos x="connsiteX73" y="connsiteY73"/>
                </a:cxn>
                <a:cxn ang="0">
                  <a:pos x="connsiteX74" y="connsiteY74"/>
                </a:cxn>
                <a:cxn ang="0">
                  <a:pos x="connsiteX75" y="connsiteY75"/>
                </a:cxn>
                <a:cxn ang="0">
                  <a:pos x="connsiteX76" y="connsiteY76"/>
                </a:cxn>
                <a:cxn ang="0">
                  <a:pos x="connsiteX77" y="connsiteY77"/>
                </a:cxn>
                <a:cxn ang="0">
                  <a:pos x="connsiteX78" y="connsiteY78"/>
                </a:cxn>
                <a:cxn ang="0">
                  <a:pos x="connsiteX79" y="connsiteY79"/>
                </a:cxn>
                <a:cxn ang="0">
                  <a:pos x="connsiteX80" y="connsiteY80"/>
                </a:cxn>
                <a:cxn ang="0">
                  <a:pos x="connsiteX81" y="connsiteY81"/>
                </a:cxn>
                <a:cxn ang="0">
                  <a:pos x="connsiteX82" y="connsiteY82"/>
                </a:cxn>
                <a:cxn ang="0">
                  <a:pos x="connsiteX83" y="connsiteY83"/>
                </a:cxn>
                <a:cxn ang="0">
                  <a:pos x="connsiteX84" y="connsiteY84"/>
                </a:cxn>
                <a:cxn ang="0">
                  <a:pos x="connsiteX85" y="connsiteY85"/>
                </a:cxn>
                <a:cxn ang="0">
                  <a:pos x="connsiteX86" y="connsiteY86"/>
                </a:cxn>
                <a:cxn ang="0">
                  <a:pos x="connsiteX87" y="connsiteY87"/>
                </a:cxn>
                <a:cxn ang="0">
                  <a:pos x="connsiteX88" y="connsiteY88"/>
                </a:cxn>
                <a:cxn ang="0">
                  <a:pos x="connsiteX89" y="connsiteY89"/>
                </a:cxn>
                <a:cxn ang="0">
                  <a:pos x="connsiteX90" y="connsiteY90"/>
                </a:cxn>
                <a:cxn ang="0">
                  <a:pos x="connsiteX91" y="connsiteY91"/>
                </a:cxn>
                <a:cxn ang="0">
                  <a:pos x="connsiteX92" y="connsiteY92"/>
                </a:cxn>
                <a:cxn ang="0">
                  <a:pos x="connsiteX93" y="connsiteY93"/>
                </a:cxn>
                <a:cxn ang="0">
                  <a:pos x="connsiteX94" y="connsiteY94"/>
                </a:cxn>
                <a:cxn ang="0">
                  <a:pos x="connsiteX95" y="connsiteY95"/>
                </a:cxn>
                <a:cxn ang="0">
                  <a:pos x="connsiteX96" y="connsiteY96"/>
                </a:cxn>
                <a:cxn ang="0">
                  <a:pos x="connsiteX97" y="connsiteY97"/>
                </a:cxn>
                <a:cxn ang="0">
                  <a:pos x="connsiteX98" y="connsiteY98"/>
                </a:cxn>
                <a:cxn ang="0">
                  <a:pos x="connsiteX99" y="connsiteY99"/>
                </a:cxn>
                <a:cxn ang="0">
                  <a:pos x="connsiteX100" y="connsiteY100"/>
                </a:cxn>
                <a:cxn ang="0">
                  <a:pos x="connsiteX101" y="connsiteY101"/>
                </a:cxn>
                <a:cxn ang="0">
                  <a:pos x="connsiteX102" y="connsiteY102"/>
                </a:cxn>
                <a:cxn ang="0">
                  <a:pos x="connsiteX103" y="connsiteY103"/>
                </a:cxn>
                <a:cxn ang="0">
                  <a:pos x="connsiteX104" y="connsiteY104"/>
                </a:cxn>
                <a:cxn ang="0">
                  <a:pos x="connsiteX105" y="connsiteY105"/>
                </a:cxn>
                <a:cxn ang="0">
                  <a:pos x="connsiteX106" y="connsiteY106"/>
                </a:cxn>
                <a:cxn ang="0">
                  <a:pos x="connsiteX107" y="connsiteY107"/>
                </a:cxn>
                <a:cxn ang="0">
                  <a:pos x="connsiteX108" y="connsiteY108"/>
                </a:cxn>
                <a:cxn ang="0">
                  <a:pos x="connsiteX109" y="connsiteY109"/>
                </a:cxn>
                <a:cxn ang="0">
                  <a:pos x="connsiteX110" y="connsiteY110"/>
                </a:cxn>
                <a:cxn ang="0">
                  <a:pos x="connsiteX111" y="connsiteY111"/>
                </a:cxn>
                <a:cxn ang="0">
                  <a:pos x="connsiteX112" y="connsiteY112"/>
                </a:cxn>
                <a:cxn ang="0">
                  <a:pos x="connsiteX113" y="connsiteY113"/>
                </a:cxn>
                <a:cxn ang="0">
                  <a:pos x="connsiteX114" y="connsiteY114"/>
                </a:cxn>
                <a:cxn ang="0">
                  <a:pos x="connsiteX115" y="connsiteY115"/>
                </a:cxn>
              </a:cxnLst>
              <a:rect l="l" t="t" r="r" b="b"/>
              <a:pathLst>
                <a:path w="914772" h="1060165">
                  <a:moveTo>
                    <a:pt x="846978" y="0"/>
                  </a:moveTo>
                  <a:cubicBezTo>
                    <a:pt x="866114" y="-49"/>
                    <a:pt x="883366" y="2320"/>
                    <a:pt x="898057" y="7161"/>
                  </a:cubicBezTo>
                  <a:lnTo>
                    <a:pt x="912584" y="18074"/>
                  </a:lnTo>
                  <a:lnTo>
                    <a:pt x="914772" y="36111"/>
                  </a:lnTo>
                  <a:cubicBezTo>
                    <a:pt x="905312" y="81542"/>
                    <a:pt x="865058" y="135808"/>
                    <a:pt x="804440" y="183821"/>
                  </a:cubicBezTo>
                  <a:lnTo>
                    <a:pt x="777094" y="202334"/>
                  </a:lnTo>
                  <a:lnTo>
                    <a:pt x="846978" y="190500"/>
                  </a:lnTo>
                  <a:cubicBezTo>
                    <a:pt x="866114" y="190451"/>
                    <a:pt x="883366" y="192820"/>
                    <a:pt x="898057" y="197661"/>
                  </a:cubicBezTo>
                  <a:lnTo>
                    <a:pt x="912584" y="208574"/>
                  </a:lnTo>
                  <a:lnTo>
                    <a:pt x="914772" y="226611"/>
                  </a:lnTo>
                  <a:cubicBezTo>
                    <a:pt x="905312" y="272042"/>
                    <a:pt x="865058" y="326308"/>
                    <a:pt x="804440" y="374321"/>
                  </a:cubicBezTo>
                  <a:lnTo>
                    <a:pt x="777094" y="392834"/>
                  </a:lnTo>
                  <a:lnTo>
                    <a:pt x="846978" y="381000"/>
                  </a:lnTo>
                  <a:cubicBezTo>
                    <a:pt x="866114" y="380951"/>
                    <a:pt x="883366" y="383320"/>
                    <a:pt x="898057" y="388161"/>
                  </a:cubicBezTo>
                  <a:lnTo>
                    <a:pt x="912584" y="399074"/>
                  </a:lnTo>
                  <a:lnTo>
                    <a:pt x="914772" y="417111"/>
                  </a:lnTo>
                  <a:cubicBezTo>
                    <a:pt x="905312" y="462542"/>
                    <a:pt x="865058" y="516808"/>
                    <a:pt x="804440" y="564821"/>
                  </a:cubicBezTo>
                  <a:lnTo>
                    <a:pt x="777094" y="583334"/>
                  </a:lnTo>
                  <a:lnTo>
                    <a:pt x="846978" y="571500"/>
                  </a:lnTo>
                  <a:cubicBezTo>
                    <a:pt x="866114" y="571451"/>
                    <a:pt x="883366" y="573820"/>
                    <a:pt x="898057" y="578661"/>
                  </a:cubicBezTo>
                  <a:lnTo>
                    <a:pt x="912584" y="589574"/>
                  </a:lnTo>
                  <a:lnTo>
                    <a:pt x="914772" y="607611"/>
                  </a:lnTo>
                  <a:cubicBezTo>
                    <a:pt x="905312" y="653042"/>
                    <a:pt x="865058" y="707308"/>
                    <a:pt x="804440" y="755321"/>
                  </a:cubicBezTo>
                  <a:lnTo>
                    <a:pt x="767711" y="780185"/>
                  </a:lnTo>
                  <a:lnTo>
                    <a:pt x="846978" y="766763"/>
                  </a:lnTo>
                  <a:cubicBezTo>
                    <a:pt x="866114" y="766714"/>
                    <a:pt x="883366" y="769083"/>
                    <a:pt x="898057" y="773924"/>
                  </a:cubicBezTo>
                  <a:lnTo>
                    <a:pt x="912584" y="784837"/>
                  </a:lnTo>
                  <a:lnTo>
                    <a:pt x="914772" y="802874"/>
                  </a:lnTo>
                  <a:cubicBezTo>
                    <a:pt x="902159" y="863448"/>
                    <a:pt x="834800" y="939731"/>
                    <a:pt x="737421" y="995953"/>
                  </a:cubicBezTo>
                  <a:cubicBezTo>
                    <a:pt x="640042" y="1052175"/>
                    <a:pt x="540299" y="1072368"/>
                    <a:pt x="481534" y="1053004"/>
                  </a:cubicBezTo>
                  <a:lnTo>
                    <a:pt x="467007" y="1042091"/>
                  </a:lnTo>
                  <a:lnTo>
                    <a:pt x="464819" y="1024054"/>
                  </a:lnTo>
                  <a:cubicBezTo>
                    <a:pt x="474279" y="978624"/>
                    <a:pt x="514533" y="924357"/>
                    <a:pt x="575151" y="876344"/>
                  </a:cubicBezTo>
                  <a:lnTo>
                    <a:pt x="609534" y="853068"/>
                  </a:lnTo>
                  <a:lnTo>
                    <a:pt x="594997" y="857560"/>
                  </a:lnTo>
                  <a:cubicBezTo>
                    <a:pt x="550544" y="867216"/>
                    <a:pt x="510917" y="867423"/>
                    <a:pt x="481534" y="857741"/>
                  </a:cubicBezTo>
                  <a:lnTo>
                    <a:pt x="467007" y="846828"/>
                  </a:lnTo>
                  <a:lnTo>
                    <a:pt x="464819" y="828791"/>
                  </a:lnTo>
                  <a:cubicBezTo>
                    <a:pt x="474279" y="783361"/>
                    <a:pt x="514533" y="729094"/>
                    <a:pt x="575151" y="681081"/>
                  </a:cubicBezTo>
                  <a:lnTo>
                    <a:pt x="596589" y="666568"/>
                  </a:lnTo>
                  <a:lnTo>
                    <a:pt x="594997" y="667060"/>
                  </a:lnTo>
                  <a:cubicBezTo>
                    <a:pt x="550544" y="676716"/>
                    <a:pt x="510917" y="676923"/>
                    <a:pt x="481534" y="667241"/>
                  </a:cubicBezTo>
                  <a:lnTo>
                    <a:pt x="467007" y="656328"/>
                  </a:lnTo>
                  <a:lnTo>
                    <a:pt x="464819" y="638291"/>
                  </a:lnTo>
                  <a:cubicBezTo>
                    <a:pt x="474279" y="592861"/>
                    <a:pt x="514533" y="538594"/>
                    <a:pt x="575151" y="490581"/>
                  </a:cubicBezTo>
                  <a:lnTo>
                    <a:pt x="596589" y="476068"/>
                  </a:lnTo>
                  <a:lnTo>
                    <a:pt x="594997" y="476560"/>
                  </a:lnTo>
                  <a:cubicBezTo>
                    <a:pt x="550544" y="486216"/>
                    <a:pt x="510917" y="486423"/>
                    <a:pt x="481534" y="476741"/>
                  </a:cubicBezTo>
                  <a:lnTo>
                    <a:pt x="467007" y="465828"/>
                  </a:lnTo>
                  <a:lnTo>
                    <a:pt x="464819" y="447791"/>
                  </a:lnTo>
                  <a:cubicBezTo>
                    <a:pt x="474279" y="402361"/>
                    <a:pt x="514533" y="348094"/>
                    <a:pt x="575151" y="300081"/>
                  </a:cubicBezTo>
                  <a:lnTo>
                    <a:pt x="596589" y="285568"/>
                  </a:lnTo>
                  <a:lnTo>
                    <a:pt x="594997" y="286060"/>
                  </a:lnTo>
                  <a:cubicBezTo>
                    <a:pt x="550544" y="295716"/>
                    <a:pt x="510917" y="295923"/>
                    <a:pt x="481534" y="286241"/>
                  </a:cubicBezTo>
                  <a:lnTo>
                    <a:pt x="467007" y="275328"/>
                  </a:lnTo>
                  <a:lnTo>
                    <a:pt x="464819" y="257291"/>
                  </a:lnTo>
                  <a:cubicBezTo>
                    <a:pt x="477432" y="196717"/>
                    <a:pt x="544791" y="120434"/>
                    <a:pt x="642170" y="64212"/>
                  </a:cubicBezTo>
                  <a:cubicBezTo>
                    <a:pt x="715205" y="22045"/>
                    <a:pt x="789569" y="145"/>
                    <a:pt x="846978" y="0"/>
                  </a:cubicBezTo>
                  <a:close/>
                  <a:moveTo>
                    <a:pt x="67795" y="0"/>
                  </a:moveTo>
                  <a:cubicBezTo>
                    <a:pt x="125203" y="145"/>
                    <a:pt x="199567" y="22045"/>
                    <a:pt x="272602" y="64212"/>
                  </a:cubicBezTo>
                  <a:cubicBezTo>
                    <a:pt x="369981" y="120434"/>
                    <a:pt x="437340" y="196717"/>
                    <a:pt x="449953" y="257291"/>
                  </a:cubicBezTo>
                  <a:lnTo>
                    <a:pt x="447765" y="275328"/>
                  </a:lnTo>
                  <a:lnTo>
                    <a:pt x="433238" y="286241"/>
                  </a:lnTo>
                  <a:cubicBezTo>
                    <a:pt x="403856" y="295923"/>
                    <a:pt x="364229" y="295716"/>
                    <a:pt x="319775" y="286060"/>
                  </a:cubicBezTo>
                  <a:lnTo>
                    <a:pt x="318183" y="285568"/>
                  </a:lnTo>
                  <a:lnTo>
                    <a:pt x="339621" y="300081"/>
                  </a:lnTo>
                  <a:cubicBezTo>
                    <a:pt x="400239" y="348094"/>
                    <a:pt x="440493" y="402361"/>
                    <a:pt x="449953" y="447791"/>
                  </a:cubicBezTo>
                  <a:lnTo>
                    <a:pt x="447765" y="465828"/>
                  </a:lnTo>
                  <a:lnTo>
                    <a:pt x="433238" y="476741"/>
                  </a:lnTo>
                  <a:cubicBezTo>
                    <a:pt x="403856" y="486423"/>
                    <a:pt x="364229" y="486216"/>
                    <a:pt x="319775" y="476560"/>
                  </a:cubicBezTo>
                  <a:lnTo>
                    <a:pt x="318183" y="476068"/>
                  </a:lnTo>
                  <a:lnTo>
                    <a:pt x="339621" y="490581"/>
                  </a:lnTo>
                  <a:cubicBezTo>
                    <a:pt x="400239" y="538594"/>
                    <a:pt x="440493" y="592861"/>
                    <a:pt x="449953" y="638291"/>
                  </a:cubicBezTo>
                  <a:lnTo>
                    <a:pt x="447765" y="656328"/>
                  </a:lnTo>
                  <a:lnTo>
                    <a:pt x="433238" y="667241"/>
                  </a:lnTo>
                  <a:cubicBezTo>
                    <a:pt x="403856" y="676923"/>
                    <a:pt x="364229" y="676716"/>
                    <a:pt x="319775" y="667060"/>
                  </a:cubicBezTo>
                  <a:lnTo>
                    <a:pt x="318183" y="666568"/>
                  </a:lnTo>
                  <a:lnTo>
                    <a:pt x="339621" y="681081"/>
                  </a:lnTo>
                  <a:cubicBezTo>
                    <a:pt x="400239" y="729094"/>
                    <a:pt x="440493" y="783361"/>
                    <a:pt x="449953" y="828791"/>
                  </a:cubicBezTo>
                  <a:lnTo>
                    <a:pt x="447765" y="846828"/>
                  </a:lnTo>
                  <a:lnTo>
                    <a:pt x="433238" y="857741"/>
                  </a:lnTo>
                  <a:cubicBezTo>
                    <a:pt x="403856" y="867423"/>
                    <a:pt x="364229" y="867216"/>
                    <a:pt x="319775" y="857560"/>
                  </a:cubicBezTo>
                  <a:lnTo>
                    <a:pt x="305238" y="853068"/>
                  </a:lnTo>
                  <a:lnTo>
                    <a:pt x="339621" y="876344"/>
                  </a:lnTo>
                  <a:cubicBezTo>
                    <a:pt x="400239" y="924357"/>
                    <a:pt x="440493" y="978624"/>
                    <a:pt x="449953" y="1024054"/>
                  </a:cubicBezTo>
                  <a:lnTo>
                    <a:pt x="447765" y="1042091"/>
                  </a:lnTo>
                  <a:lnTo>
                    <a:pt x="433238" y="1053004"/>
                  </a:lnTo>
                  <a:cubicBezTo>
                    <a:pt x="374473" y="1072368"/>
                    <a:pt x="274730" y="1052175"/>
                    <a:pt x="177351" y="995953"/>
                  </a:cubicBezTo>
                  <a:cubicBezTo>
                    <a:pt x="79972" y="939731"/>
                    <a:pt x="12613" y="863448"/>
                    <a:pt x="0" y="802874"/>
                  </a:cubicBezTo>
                  <a:lnTo>
                    <a:pt x="2188" y="784837"/>
                  </a:lnTo>
                  <a:lnTo>
                    <a:pt x="16715" y="773924"/>
                  </a:lnTo>
                  <a:cubicBezTo>
                    <a:pt x="31406" y="769083"/>
                    <a:pt x="48658" y="766714"/>
                    <a:pt x="67795" y="766763"/>
                  </a:cubicBezTo>
                  <a:lnTo>
                    <a:pt x="147061" y="780185"/>
                  </a:lnTo>
                  <a:lnTo>
                    <a:pt x="110332" y="755321"/>
                  </a:lnTo>
                  <a:cubicBezTo>
                    <a:pt x="49714" y="707308"/>
                    <a:pt x="9460" y="653042"/>
                    <a:pt x="0" y="607611"/>
                  </a:cubicBezTo>
                  <a:lnTo>
                    <a:pt x="2188" y="589574"/>
                  </a:lnTo>
                  <a:lnTo>
                    <a:pt x="16715" y="578661"/>
                  </a:lnTo>
                  <a:cubicBezTo>
                    <a:pt x="31406" y="573820"/>
                    <a:pt x="48658" y="571451"/>
                    <a:pt x="67795" y="571500"/>
                  </a:cubicBezTo>
                  <a:lnTo>
                    <a:pt x="137679" y="583333"/>
                  </a:lnTo>
                  <a:lnTo>
                    <a:pt x="110332" y="564821"/>
                  </a:lnTo>
                  <a:cubicBezTo>
                    <a:pt x="49714" y="516808"/>
                    <a:pt x="9460" y="462542"/>
                    <a:pt x="0" y="417111"/>
                  </a:cubicBezTo>
                  <a:lnTo>
                    <a:pt x="2188" y="399074"/>
                  </a:lnTo>
                  <a:lnTo>
                    <a:pt x="16715" y="388161"/>
                  </a:lnTo>
                  <a:cubicBezTo>
                    <a:pt x="31406" y="383320"/>
                    <a:pt x="48658" y="380951"/>
                    <a:pt x="67795" y="381000"/>
                  </a:cubicBezTo>
                  <a:lnTo>
                    <a:pt x="137679" y="392833"/>
                  </a:lnTo>
                  <a:lnTo>
                    <a:pt x="110332" y="374321"/>
                  </a:lnTo>
                  <a:cubicBezTo>
                    <a:pt x="49714" y="326308"/>
                    <a:pt x="9460" y="272042"/>
                    <a:pt x="0" y="226611"/>
                  </a:cubicBezTo>
                  <a:lnTo>
                    <a:pt x="2188" y="208574"/>
                  </a:lnTo>
                  <a:lnTo>
                    <a:pt x="16715" y="197661"/>
                  </a:lnTo>
                  <a:cubicBezTo>
                    <a:pt x="31406" y="192820"/>
                    <a:pt x="48658" y="190451"/>
                    <a:pt x="67795" y="190500"/>
                  </a:cubicBezTo>
                  <a:lnTo>
                    <a:pt x="137679" y="202333"/>
                  </a:lnTo>
                  <a:lnTo>
                    <a:pt x="110332" y="183821"/>
                  </a:lnTo>
                  <a:cubicBezTo>
                    <a:pt x="49714" y="135808"/>
                    <a:pt x="9460" y="81542"/>
                    <a:pt x="0" y="36111"/>
                  </a:cubicBezTo>
                  <a:lnTo>
                    <a:pt x="2188" y="18074"/>
                  </a:lnTo>
                  <a:lnTo>
                    <a:pt x="16715" y="7161"/>
                  </a:lnTo>
                  <a:cubicBezTo>
                    <a:pt x="31406" y="2320"/>
                    <a:pt x="48658" y="-49"/>
                    <a:pt x="67795" y="0"/>
                  </a:cubicBezTo>
                  <a:close/>
                </a:path>
              </a:pathLst>
            </a:custGeom>
            <a:solidFill>
              <a:srgbClr val="339933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460" name="フリーフォーム: 図形 459">
              <a:extLst>
                <a:ext uri="{FF2B5EF4-FFF2-40B4-BE49-F238E27FC236}">
                  <a16:creationId xmlns:a16="http://schemas.microsoft.com/office/drawing/2014/main" id="{76E2ADAC-9478-4C17-A926-E0E53044DAC5}"/>
                </a:ext>
              </a:extLst>
            </p:cNvPr>
            <p:cNvSpPr/>
            <p:nvPr/>
          </p:nvSpPr>
          <p:spPr>
            <a:xfrm rot="1393283">
              <a:off x="4767233" y="3761698"/>
              <a:ext cx="314756" cy="586004"/>
            </a:xfrm>
            <a:custGeom>
              <a:avLst/>
              <a:gdLst>
                <a:gd name="connsiteX0" fmla="*/ 846978 w 914772"/>
                <a:gd name="connsiteY0" fmla="*/ 0 h 1060165"/>
                <a:gd name="connsiteX1" fmla="*/ 898057 w 914772"/>
                <a:gd name="connsiteY1" fmla="*/ 7161 h 1060165"/>
                <a:gd name="connsiteX2" fmla="*/ 912584 w 914772"/>
                <a:gd name="connsiteY2" fmla="*/ 18074 h 1060165"/>
                <a:gd name="connsiteX3" fmla="*/ 914772 w 914772"/>
                <a:gd name="connsiteY3" fmla="*/ 36111 h 1060165"/>
                <a:gd name="connsiteX4" fmla="*/ 804440 w 914772"/>
                <a:gd name="connsiteY4" fmla="*/ 183821 h 1060165"/>
                <a:gd name="connsiteX5" fmla="*/ 777094 w 914772"/>
                <a:gd name="connsiteY5" fmla="*/ 202334 h 1060165"/>
                <a:gd name="connsiteX6" fmla="*/ 846978 w 914772"/>
                <a:gd name="connsiteY6" fmla="*/ 190500 h 1060165"/>
                <a:gd name="connsiteX7" fmla="*/ 898057 w 914772"/>
                <a:gd name="connsiteY7" fmla="*/ 197661 h 1060165"/>
                <a:gd name="connsiteX8" fmla="*/ 912584 w 914772"/>
                <a:gd name="connsiteY8" fmla="*/ 208574 h 1060165"/>
                <a:gd name="connsiteX9" fmla="*/ 914772 w 914772"/>
                <a:gd name="connsiteY9" fmla="*/ 226611 h 1060165"/>
                <a:gd name="connsiteX10" fmla="*/ 804440 w 914772"/>
                <a:gd name="connsiteY10" fmla="*/ 374321 h 1060165"/>
                <a:gd name="connsiteX11" fmla="*/ 777094 w 914772"/>
                <a:gd name="connsiteY11" fmla="*/ 392834 h 1060165"/>
                <a:gd name="connsiteX12" fmla="*/ 846978 w 914772"/>
                <a:gd name="connsiteY12" fmla="*/ 381000 h 1060165"/>
                <a:gd name="connsiteX13" fmla="*/ 898057 w 914772"/>
                <a:gd name="connsiteY13" fmla="*/ 388161 h 1060165"/>
                <a:gd name="connsiteX14" fmla="*/ 912584 w 914772"/>
                <a:gd name="connsiteY14" fmla="*/ 399074 h 1060165"/>
                <a:gd name="connsiteX15" fmla="*/ 914772 w 914772"/>
                <a:gd name="connsiteY15" fmla="*/ 417111 h 1060165"/>
                <a:gd name="connsiteX16" fmla="*/ 804440 w 914772"/>
                <a:gd name="connsiteY16" fmla="*/ 564821 h 1060165"/>
                <a:gd name="connsiteX17" fmla="*/ 777094 w 914772"/>
                <a:gd name="connsiteY17" fmla="*/ 583334 h 1060165"/>
                <a:gd name="connsiteX18" fmla="*/ 846978 w 914772"/>
                <a:gd name="connsiteY18" fmla="*/ 571500 h 1060165"/>
                <a:gd name="connsiteX19" fmla="*/ 898057 w 914772"/>
                <a:gd name="connsiteY19" fmla="*/ 578661 h 1060165"/>
                <a:gd name="connsiteX20" fmla="*/ 912584 w 914772"/>
                <a:gd name="connsiteY20" fmla="*/ 589574 h 1060165"/>
                <a:gd name="connsiteX21" fmla="*/ 914772 w 914772"/>
                <a:gd name="connsiteY21" fmla="*/ 607611 h 1060165"/>
                <a:gd name="connsiteX22" fmla="*/ 804440 w 914772"/>
                <a:gd name="connsiteY22" fmla="*/ 755321 h 1060165"/>
                <a:gd name="connsiteX23" fmla="*/ 767711 w 914772"/>
                <a:gd name="connsiteY23" fmla="*/ 780185 h 1060165"/>
                <a:gd name="connsiteX24" fmla="*/ 846978 w 914772"/>
                <a:gd name="connsiteY24" fmla="*/ 766763 h 1060165"/>
                <a:gd name="connsiteX25" fmla="*/ 898057 w 914772"/>
                <a:gd name="connsiteY25" fmla="*/ 773924 h 1060165"/>
                <a:gd name="connsiteX26" fmla="*/ 912584 w 914772"/>
                <a:gd name="connsiteY26" fmla="*/ 784837 h 1060165"/>
                <a:gd name="connsiteX27" fmla="*/ 914772 w 914772"/>
                <a:gd name="connsiteY27" fmla="*/ 802874 h 1060165"/>
                <a:gd name="connsiteX28" fmla="*/ 737421 w 914772"/>
                <a:gd name="connsiteY28" fmla="*/ 995953 h 1060165"/>
                <a:gd name="connsiteX29" fmla="*/ 481534 w 914772"/>
                <a:gd name="connsiteY29" fmla="*/ 1053004 h 1060165"/>
                <a:gd name="connsiteX30" fmla="*/ 467007 w 914772"/>
                <a:gd name="connsiteY30" fmla="*/ 1042091 h 1060165"/>
                <a:gd name="connsiteX31" fmla="*/ 464819 w 914772"/>
                <a:gd name="connsiteY31" fmla="*/ 1024054 h 1060165"/>
                <a:gd name="connsiteX32" fmla="*/ 575151 w 914772"/>
                <a:gd name="connsiteY32" fmla="*/ 876344 h 1060165"/>
                <a:gd name="connsiteX33" fmla="*/ 609534 w 914772"/>
                <a:gd name="connsiteY33" fmla="*/ 853068 h 1060165"/>
                <a:gd name="connsiteX34" fmla="*/ 594997 w 914772"/>
                <a:gd name="connsiteY34" fmla="*/ 857560 h 1060165"/>
                <a:gd name="connsiteX35" fmla="*/ 481534 w 914772"/>
                <a:gd name="connsiteY35" fmla="*/ 857741 h 1060165"/>
                <a:gd name="connsiteX36" fmla="*/ 467007 w 914772"/>
                <a:gd name="connsiteY36" fmla="*/ 846828 h 1060165"/>
                <a:gd name="connsiteX37" fmla="*/ 464819 w 914772"/>
                <a:gd name="connsiteY37" fmla="*/ 828791 h 1060165"/>
                <a:gd name="connsiteX38" fmla="*/ 575151 w 914772"/>
                <a:gd name="connsiteY38" fmla="*/ 681081 h 1060165"/>
                <a:gd name="connsiteX39" fmla="*/ 596589 w 914772"/>
                <a:gd name="connsiteY39" fmla="*/ 666568 h 1060165"/>
                <a:gd name="connsiteX40" fmla="*/ 594997 w 914772"/>
                <a:gd name="connsiteY40" fmla="*/ 667060 h 1060165"/>
                <a:gd name="connsiteX41" fmla="*/ 481534 w 914772"/>
                <a:gd name="connsiteY41" fmla="*/ 667241 h 1060165"/>
                <a:gd name="connsiteX42" fmla="*/ 467007 w 914772"/>
                <a:gd name="connsiteY42" fmla="*/ 656328 h 1060165"/>
                <a:gd name="connsiteX43" fmla="*/ 464819 w 914772"/>
                <a:gd name="connsiteY43" fmla="*/ 638291 h 1060165"/>
                <a:gd name="connsiteX44" fmla="*/ 575151 w 914772"/>
                <a:gd name="connsiteY44" fmla="*/ 490581 h 1060165"/>
                <a:gd name="connsiteX45" fmla="*/ 596589 w 914772"/>
                <a:gd name="connsiteY45" fmla="*/ 476068 h 1060165"/>
                <a:gd name="connsiteX46" fmla="*/ 594997 w 914772"/>
                <a:gd name="connsiteY46" fmla="*/ 476560 h 1060165"/>
                <a:gd name="connsiteX47" fmla="*/ 481534 w 914772"/>
                <a:gd name="connsiteY47" fmla="*/ 476741 h 1060165"/>
                <a:gd name="connsiteX48" fmla="*/ 467007 w 914772"/>
                <a:gd name="connsiteY48" fmla="*/ 465828 h 1060165"/>
                <a:gd name="connsiteX49" fmla="*/ 464819 w 914772"/>
                <a:gd name="connsiteY49" fmla="*/ 447791 h 1060165"/>
                <a:gd name="connsiteX50" fmla="*/ 575151 w 914772"/>
                <a:gd name="connsiteY50" fmla="*/ 300081 h 1060165"/>
                <a:gd name="connsiteX51" fmla="*/ 596589 w 914772"/>
                <a:gd name="connsiteY51" fmla="*/ 285568 h 1060165"/>
                <a:gd name="connsiteX52" fmla="*/ 594997 w 914772"/>
                <a:gd name="connsiteY52" fmla="*/ 286060 h 1060165"/>
                <a:gd name="connsiteX53" fmla="*/ 481534 w 914772"/>
                <a:gd name="connsiteY53" fmla="*/ 286241 h 1060165"/>
                <a:gd name="connsiteX54" fmla="*/ 467007 w 914772"/>
                <a:gd name="connsiteY54" fmla="*/ 275328 h 1060165"/>
                <a:gd name="connsiteX55" fmla="*/ 464819 w 914772"/>
                <a:gd name="connsiteY55" fmla="*/ 257291 h 1060165"/>
                <a:gd name="connsiteX56" fmla="*/ 642170 w 914772"/>
                <a:gd name="connsiteY56" fmla="*/ 64212 h 1060165"/>
                <a:gd name="connsiteX57" fmla="*/ 846978 w 914772"/>
                <a:gd name="connsiteY57" fmla="*/ 0 h 1060165"/>
                <a:gd name="connsiteX58" fmla="*/ 67795 w 914772"/>
                <a:gd name="connsiteY58" fmla="*/ 0 h 1060165"/>
                <a:gd name="connsiteX59" fmla="*/ 272602 w 914772"/>
                <a:gd name="connsiteY59" fmla="*/ 64212 h 1060165"/>
                <a:gd name="connsiteX60" fmla="*/ 449953 w 914772"/>
                <a:gd name="connsiteY60" fmla="*/ 257291 h 1060165"/>
                <a:gd name="connsiteX61" fmla="*/ 447765 w 914772"/>
                <a:gd name="connsiteY61" fmla="*/ 275328 h 1060165"/>
                <a:gd name="connsiteX62" fmla="*/ 433238 w 914772"/>
                <a:gd name="connsiteY62" fmla="*/ 286241 h 1060165"/>
                <a:gd name="connsiteX63" fmla="*/ 319775 w 914772"/>
                <a:gd name="connsiteY63" fmla="*/ 286060 h 1060165"/>
                <a:gd name="connsiteX64" fmla="*/ 318183 w 914772"/>
                <a:gd name="connsiteY64" fmla="*/ 285568 h 1060165"/>
                <a:gd name="connsiteX65" fmla="*/ 339621 w 914772"/>
                <a:gd name="connsiteY65" fmla="*/ 300081 h 1060165"/>
                <a:gd name="connsiteX66" fmla="*/ 449953 w 914772"/>
                <a:gd name="connsiteY66" fmla="*/ 447791 h 1060165"/>
                <a:gd name="connsiteX67" fmla="*/ 447765 w 914772"/>
                <a:gd name="connsiteY67" fmla="*/ 465828 h 1060165"/>
                <a:gd name="connsiteX68" fmla="*/ 433238 w 914772"/>
                <a:gd name="connsiteY68" fmla="*/ 476741 h 1060165"/>
                <a:gd name="connsiteX69" fmla="*/ 319775 w 914772"/>
                <a:gd name="connsiteY69" fmla="*/ 476560 h 1060165"/>
                <a:gd name="connsiteX70" fmla="*/ 318183 w 914772"/>
                <a:gd name="connsiteY70" fmla="*/ 476068 h 1060165"/>
                <a:gd name="connsiteX71" fmla="*/ 339621 w 914772"/>
                <a:gd name="connsiteY71" fmla="*/ 490581 h 1060165"/>
                <a:gd name="connsiteX72" fmla="*/ 449953 w 914772"/>
                <a:gd name="connsiteY72" fmla="*/ 638291 h 1060165"/>
                <a:gd name="connsiteX73" fmla="*/ 447765 w 914772"/>
                <a:gd name="connsiteY73" fmla="*/ 656328 h 1060165"/>
                <a:gd name="connsiteX74" fmla="*/ 433238 w 914772"/>
                <a:gd name="connsiteY74" fmla="*/ 667241 h 1060165"/>
                <a:gd name="connsiteX75" fmla="*/ 319775 w 914772"/>
                <a:gd name="connsiteY75" fmla="*/ 667060 h 1060165"/>
                <a:gd name="connsiteX76" fmla="*/ 318183 w 914772"/>
                <a:gd name="connsiteY76" fmla="*/ 666568 h 1060165"/>
                <a:gd name="connsiteX77" fmla="*/ 339621 w 914772"/>
                <a:gd name="connsiteY77" fmla="*/ 681081 h 1060165"/>
                <a:gd name="connsiteX78" fmla="*/ 449953 w 914772"/>
                <a:gd name="connsiteY78" fmla="*/ 828791 h 1060165"/>
                <a:gd name="connsiteX79" fmla="*/ 447765 w 914772"/>
                <a:gd name="connsiteY79" fmla="*/ 846828 h 1060165"/>
                <a:gd name="connsiteX80" fmla="*/ 433238 w 914772"/>
                <a:gd name="connsiteY80" fmla="*/ 857741 h 1060165"/>
                <a:gd name="connsiteX81" fmla="*/ 319775 w 914772"/>
                <a:gd name="connsiteY81" fmla="*/ 857560 h 1060165"/>
                <a:gd name="connsiteX82" fmla="*/ 305238 w 914772"/>
                <a:gd name="connsiteY82" fmla="*/ 853068 h 1060165"/>
                <a:gd name="connsiteX83" fmla="*/ 339621 w 914772"/>
                <a:gd name="connsiteY83" fmla="*/ 876344 h 1060165"/>
                <a:gd name="connsiteX84" fmla="*/ 449953 w 914772"/>
                <a:gd name="connsiteY84" fmla="*/ 1024054 h 1060165"/>
                <a:gd name="connsiteX85" fmla="*/ 447765 w 914772"/>
                <a:gd name="connsiteY85" fmla="*/ 1042091 h 1060165"/>
                <a:gd name="connsiteX86" fmla="*/ 433238 w 914772"/>
                <a:gd name="connsiteY86" fmla="*/ 1053004 h 1060165"/>
                <a:gd name="connsiteX87" fmla="*/ 177351 w 914772"/>
                <a:gd name="connsiteY87" fmla="*/ 995953 h 1060165"/>
                <a:gd name="connsiteX88" fmla="*/ 0 w 914772"/>
                <a:gd name="connsiteY88" fmla="*/ 802874 h 1060165"/>
                <a:gd name="connsiteX89" fmla="*/ 2188 w 914772"/>
                <a:gd name="connsiteY89" fmla="*/ 784837 h 1060165"/>
                <a:gd name="connsiteX90" fmla="*/ 16715 w 914772"/>
                <a:gd name="connsiteY90" fmla="*/ 773924 h 1060165"/>
                <a:gd name="connsiteX91" fmla="*/ 67795 w 914772"/>
                <a:gd name="connsiteY91" fmla="*/ 766763 h 1060165"/>
                <a:gd name="connsiteX92" fmla="*/ 147061 w 914772"/>
                <a:gd name="connsiteY92" fmla="*/ 780185 h 1060165"/>
                <a:gd name="connsiteX93" fmla="*/ 110332 w 914772"/>
                <a:gd name="connsiteY93" fmla="*/ 755321 h 1060165"/>
                <a:gd name="connsiteX94" fmla="*/ 0 w 914772"/>
                <a:gd name="connsiteY94" fmla="*/ 607611 h 1060165"/>
                <a:gd name="connsiteX95" fmla="*/ 2188 w 914772"/>
                <a:gd name="connsiteY95" fmla="*/ 589574 h 1060165"/>
                <a:gd name="connsiteX96" fmla="*/ 16715 w 914772"/>
                <a:gd name="connsiteY96" fmla="*/ 578661 h 1060165"/>
                <a:gd name="connsiteX97" fmla="*/ 67795 w 914772"/>
                <a:gd name="connsiteY97" fmla="*/ 571500 h 1060165"/>
                <a:gd name="connsiteX98" fmla="*/ 137679 w 914772"/>
                <a:gd name="connsiteY98" fmla="*/ 583333 h 1060165"/>
                <a:gd name="connsiteX99" fmla="*/ 110332 w 914772"/>
                <a:gd name="connsiteY99" fmla="*/ 564821 h 1060165"/>
                <a:gd name="connsiteX100" fmla="*/ 0 w 914772"/>
                <a:gd name="connsiteY100" fmla="*/ 417111 h 1060165"/>
                <a:gd name="connsiteX101" fmla="*/ 2188 w 914772"/>
                <a:gd name="connsiteY101" fmla="*/ 399074 h 1060165"/>
                <a:gd name="connsiteX102" fmla="*/ 16715 w 914772"/>
                <a:gd name="connsiteY102" fmla="*/ 388161 h 1060165"/>
                <a:gd name="connsiteX103" fmla="*/ 67795 w 914772"/>
                <a:gd name="connsiteY103" fmla="*/ 381000 h 1060165"/>
                <a:gd name="connsiteX104" fmla="*/ 137679 w 914772"/>
                <a:gd name="connsiteY104" fmla="*/ 392833 h 1060165"/>
                <a:gd name="connsiteX105" fmla="*/ 110332 w 914772"/>
                <a:gd name="connsiteY105" fmla="*/ 374321 h 1060165"/>
                <a:gd name="connsiteX106" fmla="*/ 0 w 914772"/>
                <a:gd name="connsiteY106" fmla="*/ 226611 h 1060165"/>
                <a:gd name="connsiteX107" fmla="*/ 2188 w 914772"/>
                <a:gd name="connsiteY107" fmla="*/ 208574 h 1060165"/>
                <a:gd name="connsiteX108" fmla="*/ 16715 w 914772"/>
                <a:gd name="connsiteY108" fmla="*/ 197661 h 1060165"/>
                <a:gd name="connsiteX109" fmla="*/ 67795 w 914772"/>
                <a:gd name="connsiteY109" fmla="*/ 190500 h 1060165"/>
                <a:gd name="connsiteX110" fmla="*/ 137679 w 914772"/>
                <a:gd name="connsiteY110" fmla="*/ 202333 h 1060165"/>
                <a:gd name="connsiteX111" fmla="*/ 110332 w 914772"/>
                <a:gd name="connsiteY111" fmla="*/ 183821 h 1060165"/>
                <a:gd name="connsiteX112" fmla="*/ 0 w 914772"/>
                <a:gd name="connsiteY112" fmla="*/ 36111 h 1060165"/>
                <a:gd name="connsiteX113" fmla="*/ 2188 w 914772"/>
                <a:gd name="connsiteY113" fmla="*/ 18074 h 1060165"/>
                <a:gd name="connsiteX114" fmla="*/ 16715 w 914772"/>
                <a:gd name="connsiteY114" fmla="*/ 7161 h 1060165"/>
                <a:gd name="connsiteX115" fmla="*/ 67795 w 914772"/>
                <a:gd name="connsiteY115" fmla="*/ 0 h 106016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  <a:cxn ang="0">
                  <a:pos x="connsiteX55" y="connsiteY55"/>
                </a:cxn>
                <a:cxn ang="0">
                  <a:pos x="connsiteX56" y="connsiteY56"/>
                </a:cxn>
                <a:cxn ang="0">
                  <a:pos x="connsiteX57" y="connsiteY57"/>
                </a:cxn>
                <a:cxn ang="0">
                  <a:pos x="connsiteX58" y="connsiteY58"/>
                </a:cxn>
                <a:cxn ang="0">
                  <a:pos x="connsiteX59" y="connsiteY59"/>
                </a:cxn>
                <a:cxn ang="0">
                  <a:pos x="connsiteX60" y="connsiteY60"/>
                </a:cxn>
                <a:cxn ang="0">
                  <a:pos x="connsiteX61" y="connsiteY61"/>
                </a:cxn>
                <a:cxn ang="0">
                  <a:pos x="connsiteX62" y="connsiteY62"/>
                </a:cxn>
                <a:cxn ang="0">
                  <a:pos x="connsiteX63" y="connsiteY63"/>
                </a:cxn>
                <a:cxn ang="0">
                  <a:pos x="connsiteX64" y="connsiteY64"/>
                </a:cxn>
                <a:cxn ang="0">
                  <a:pos x="connsiteX65" y="connsiteY65"/>
                </a:cxn>
                <a:cxn ang="0">
                  <a:pos x="connsiteX66" y="connsiteY66"/>
                </a:cxn>
                <a:cxn ang="0">
                  <a:pos x="connsiteX67" y="connsiteY67"/>
                </a:cxn>
                <a:cxn ang="0">
                  <a:pos x="connsiteX68" y="connsiteY68"/>
                </a:cxn>
                <a:cxn ang="0">
                  <a:pos x="connsiteX69" y="connsiteY69"/>
                </a:cxn>
                <a:cxn ang="0">
                  <a:pos x="connsiteX70" y="connsiteY70"/>
                </a:cxn>
                <a:cxn ang="0">
                  <a:pos x="connsiteX71" y="connsiteY71"/>
                </a:cxn>
                <a:cxn ang="0">
                  <a:pos x="connsiteX72" y="connsiteY72"/>
                </a:cxn>
                <a:cxn ang="0">
                  <a:pos x="connsiteX73" y="connsiteY73"/>
                </a:cxn>
                <a:cxn ang="0">
                  <a:pos x="connsiteX74" y="connsiteY74"/>
                </a:cxn>
                <a:cxn ang="0">
                  <a:pos x="connsiteX75" y="connsiteY75"/>
                </a:cxn>
                <a:cxn ang="0">
                  <a:pos x="connsiteX76" y="connsiteY76"/>
                </a:cxn>
                <a:cxn ang="0">
                  <a:pos x="connsiteX77" y="connsiteY77"/>
                </a:cxn>
                <a:cxn ang="0">
                  <a:pos x="connsiteX78" y="connsiteY78"/>
                </a:cxn>
                <a:cxn ang="0">
                  <a:pos x="connsiteX79" y="connsiteY79"/>
                </a:cxn>
                <a:cxn ang="0">
                  <a:pos x="connsiteX80" y="connsiteY80"/>
                </a:cxn>
                <a:cxn ang="0">
                  <a:pos x="connsiteX81" y="connsiteY81"/>
                </a:cxn>
                <a:cxn ang="0">
                  <a:pos x="connsiteX82" y="connsiteY82"/>
                </a:cxn>
                <a:cxn ang="0">
                  <a:pos x="connsiteX83" y="connsiteY83"/>
                </a:cxn>
                <a:cxn ang="0">
                  <a:pos x="connsiteX84" y="connsiteY84"/>
                </a:cxn>
                <a:cxn ang="0">
                  <a:pos x="connsiteX85" y="connsiteY85"/>
                </a:cxn>
                <a:cxn ang="0">
                  <a:pos x="connsiteX86" y="connsiteY86"/>
                </a:cxn>
                <a:cxn ang="0">
                  <a:pos x="connsiteX87" y="connsiteY87"/>
                </a:cxn>
                <a:cxn ang="0">
                  <a:pos x="connsiteX88" y="connsiteY88"/>
                </a:cxn>
                <a:cxn ang="0">
                  <a:pos x="connsiteX89" y="connsiteY89"/>
                </a:cxn>
                <a:cxn ang="0">
                  <a:pos x="connsiteX90" y="connsiteY90"/>
                </a:cxn>
                <a:cxn ang="0">
                  <a:pos x="connsiteX91" y="connsiteY91"/>
                </a:cxn>
                <a:cxn ang="0">
                  <a:pos x="connsiteX92" y="connsiteY92"/>
                </a:cxn>
                <a:cxn ang="0">
                  <a:pos x="connsiteX93" y="connsiteY93"/>
                </a:cxn>
                <a:cxn ang="0">
                  <a:pos x="connsiteX94" y="connsiteY94"/>
                </a:cxn>
                <a:cxn ang="0">
                  <a:pos x="connsiteX95" y="connsiteY95"/>
                </a:cxn>
                <a:cxn ang="0">
                  <a:pos x="connsiteX96" y="connsiteY96"/>
                </a:cxn>
                <a:cxn ang="0">
                  <a:pos x="connsiteX97" y="connsiteY97"/>
                </a:cxn>
                <a:cxn ang="0">
                  <a:pos x="connsiteX98" y="connsiteY98"/>
                </a:cxn>
                <a:cxn ang="0">
                  <a:pos x="connsiteX99" y="connsiteY99"/>
                </a:cxn>
                <a:cxn ang="0">
                  <a:pos x="connsiteX100" y="connsiteY100"/>
                </a:cxn>
                <a:cxn ang="0">
                  <a:pos x="connsiteX101" y="connsiteY101"/>
                </a:cxn>
                <a:cxn ang="0">
                  <a:pos x="connsiteX102" y="connsiteY102"/>
                </a:cxn>
                <a:cxn ang="0">
                  <a:pos x="connsiteX103" y="connsiteY103"/>
                </a:cxn>
                <a:cxn ang="0">
                  <a:pos x="connsiteX104" y="connsiteY104"/>
                </a:cxn>
                <a:cxn ang="0">
                  <a:pos x="connsiteX105" y="connsiteY105"/>
                </a:cxn>
                <a:cxn ang="0">
                  <a:pos x="connsiteX106" y="connsiteY106"/>
                </a:cxn>
                <a:cxn ang="0">
                  <a:pos x="connsiteX107" y="connsiteY107"/>
                </a:cxn>
                <a:cxn ang="0">
                  <a:pos x="connsiteX108" y="connsiteY108"/>
                </a:cxn>
                <a:cxn ang="0">
                  <a:pos x="connsiteX109" y="connsiteY109"/>
                </a:cxn>
                <a:cxn ang="0">
                  <a:pos x="connsiteX110" y="connsiteY110"/>
                </a:cxn>
                <a:cxn ang="0">
                  <a:pos x="connsiteX111" y="connsiteY111"/>
                </a:cxn>
                <a:cxn ang="0">
                  <a:pos x="connsiteX112" y="connsiteY112"/>
                </a:cxn>
                <a:cxn ang="0">
                  <a:pos x="connsiteX113" y="connsiteY113"/>
                </a:cxn>
                <a:cxn ang="0">
                  <a:pos x="connsiteX114" y="connsiteY114"/>
                </a:cxn>
                <a:cxn ang="0">
                  <a:pos x="connsiteX115" y="connsiteY115"/>
                </a:cxn>
              </a:cxnLst>
              <a:rect l="l" t="t" r="r" b="b"/>
              <a:pathLst>
                <a:path w="914772" h="1060165">
                  <a:moveTo>
                    <a:pt x="846978" y="0"/>
                  </a:moveTo>
                  <a:cubicBezTo>
                    <a:pt x="866114" y="-49"/>
                    <a:pt x="883366" y="2320"/>
                    <a:pt x="898057" y="7161"/>
                  </a:cubicBezTo>
                  <a:lnTo>
                    <a:pt x="912584" y="18074"/>
                  </a:lnTo>
                  <a:lnTo>
                    <a:pt x="914772" y="36111"/>
                  </a:lnTo>
                  <a:cubicBezTo>
                    <a:pt x="905312" y="81542"/>
                    <a:pt x="865058" y="135808"/>
                    <a:pt x="804440" y="183821"/>
                  </a:cubicBezTo>
                  <a:lnTo>
                    <a:pt x="777094" y="202334"/>
                  </a:lnTo>
                  <a:lnTo>
                    <a:pt x="846978" y="190500"/>
                  </a:lnTo>
                  <a:cubicBezTo>
                    <a:pt x="866114" y="190451"/>
                    <a:pt x="883366" y="192820"/>
                    <a:pt x="898057" y="197661"/>
                  </a:cubicBezTo>
                  <a:lnTo>
                    <a:pt x="912584" y="208574"/>
                  </a:lnTo>
                  <a:lnTo>
                    <a:pt x="914772" y="226611"/>
                  </a:lnTo>
                  <a:cubicBezTo>
                    <a:pt x="905312" y="272042"/>
                    <a:pt x="865058" y="326308"/>
                    <a:pt x="804440" y="374321"/>
                  </a:cubicBezTo>
                  <a:lnTo>
                    <a:pt x="777094" y="392834"/>
                  </a:lnTo>
                  <a:lnTo>
                    <a:pt x="846978" y="381000"/>
                  </a:lnTo>
                  <a:cubicBezTo>
                    <a:pt x="866114" y="380951"/>
                    <a:pt x="883366" y="383320"/>
                    <a:pt x="898057" y="388161"/>
                  </a:cubicBezTo>
                  <a:lnTo>
                    <a:pt x="912584" y="399074"/>
                  </a:lnTo>
                  <a:lnTo>
                    <a:pt x="914772" y="417111"/>
                  </a:lnTo>
                  <a:cubicBezTo>
                    <a:pt x="905312" y="462542"/>
                    <a:pt x="865058" y="516808"/>
                    <a:pt x="804440" y="564821"/>
                  </a:cubicBezTo>
                  <a:lnTo>
                    <a:pt x="777094" y="583334"/>
                  </a:lnTo>
                  <a:lnTo>
                    <a:pt x="846978" y="571500"/>
                  </a:lnTo>
                  <a:cubicBezTo>
                    <a:pt x="866114" y="571451"/>
                    <a:pt x="883366" y="573820"/>
                    <a:pt x="898057" y="578661"/>
                  </a:cubicBezTo>
                  <a:lnTo>
                    <a:pt x="912584" y="589574"/>
                  </a:lnTo>
                  <a:lnTo>
                    <a:pt x="914772" y="607611"/>
                  </a:lnTo>
                  <a:cubicBezTo>
                    <a:pt x="905312" y="653042"/>
                    <a:pt x="865058" y="707308"/>
                    <a:pt x="804440" y="755321"/>
                  </a:cubicBezTo>
                  <a:lnTo>
                    <a:pt x="767711" y="780185"/>
                  </a:lnTo>
                  <a:lnTo>
                    <a:pt x="846978" y="766763"/>
                  </a:lnTo>
                  <a:cubicBezTo>
                    <a:pt x="866114" y="766714"/>
                    <a:pt x="883366" y="769083"/>
                    <a:pt x="898057" y="773924"/>
                  </a:cubicBezTo>
                  <a:lnTo>
                    <a:pt x="912584" y="784837"/>
                  </a:lnTo>
                  <a:lnTo>
                    <a:pt x="914772" y="802874"/>
                  </a:lnTo>
                  <a:cubicBezTo>
                    <a:pt x="902159" y="863448"/>
                    <a:pt x="834800" y="939731"/>
                    <a:pt x="737421" y="995953"/>
                  </a:cubicBezTo>
                  <a:cubicBezTo>
                    <a:pt x="640042" y="1052175"/>
                    <a:pt x="540299" y="1072368"/>
                    <a:pt x="481534" y="1053004"/>
                  </a:cubicBezTo>
                  <a:lnTo>
                    <a:pt x="467007" y="1042091"/>
                  </a:lnTo>
                  <a:lnTo>
                    <a:pt x="464819" y="1024054"/>
                  </a:lnTo>
                  <a:cubicBezTo>
                    <a:pt x="474279" y="978624"/>
                    <a:pt x="514533" y="924357"/>
                    <a:pt x="575151" y="876344"/>
                  </a:cubicBezTo>
                  <a:lnTo>
                    <a:pt x="609534" y="853068"/>
                  </a:lnTo>
                  <a:lnTo>
                    <a:pt x="594997" y="857560"/>
                  </a:lnTo>
                  <a:cubicBezTo>
                    <a:pt x="550544" y="867216"/>
                    <a:pt x="510917" y="867423"/>
                    <a:pt x="481534" y="857741"/>
                  </a:cubicBezTo>
                  <a:lnTo>
                    <a:pt x="467007" y="846828"/>
                  </a:lnTo>
                  <a:lnTo>
                    <a:pt x="464819" y="828791"/>
                  </a:lnTo>
                  <a:cubicBezTo>
                    <a:pt x="474279" y="783361"/>
                    <a:pt x="514533" y="729094"/>
                    <a:pt x="575151" y="681081"/>
                  </a:cubicBezTo>
                  <a:lnTo>
                    <a:pt x="596589" y="666568"/>
                  </a:lnTo>
                  <a:lnTo>
                    <a:pt x="594997" y="667060"/>
                  </a:lnTo>
                  <a:cubicBezTo>
                    <a:pt x="550544" y="676716"/>
                    <a:pt x="510917" y="676923"/>
                    <a:pt x="481534" y="667241"/>
                  </a:cubicBezTo>
                  <a:lnTo>
                    <a:pt x="467007" y="656328"/>
                  </a:lnTo>
                  <a:lnTo>
                    <a:pt x="464819" y="638291"/>
                  </a:lnTo>
                  <a:cubicBezTo>
                    <a:pt x="474279" y="592861"/>
                    <a:pt x="514533" y="538594"/>
                    <a:pt x="575151" y="490581"/>
                  </a:cubicBezTo>
                  <a:lnTo>
                    <a:pt x="596589" y="476068"/>
                  </a:lnTo>
                  <a:lnTo>
                    <a:pt x="594997" y="476560"/>
                  </a:lnTo>
                  <a:cubicBezTo>
                    <a:pt x="550544" y="486216"/>
                    <a:pt x="510917" y="486423"/>
                    <a:pt x="481534" y="476741"/>
                  </a:cubicBezTo>
                  <a:lnTo>
                    <a:pt x="467007" y="465828"/>
                  </a:lnTo>
                  <a:lnTo>
                    <a:pt x="464819" y="447791"/>
                  </a:lnTo>
                  <a:cubicBezTo>
                    <a:pt x="474279" y="402361"/>
                    <a:pt x="514533" y="348094"/>
                    <a:pt x="575151" y="300081"/>
                  </a:cubicBezTo>
                  <a:lnTo>
                    <a:pt x="596589" y="285568"/>
                  </a:lnTo>
                  <a:lnTo>
                    <a:pt x="594997" y="286060"/>
                  </a:lnTo>
                  <a:cubicBezTo>
                    <a:pt x="550544" y="295716"/>
                    <a:pt x="510917" y="295923"/>
                    <a:pt x="481534" y="286241"/>
                  </a:cubicBezTo>
                  <a:lnTo>
                    <a:pt x="467007" y="275328"/>
                  </a:lnTo>
                  <a:lnTo>
                    <a:pt x="464819" y="257291"/>
                  </a:lnTo>
                  <a:cubicBezTo>
                    <a:pt x="477432" y="196717"/>
                    <a:pt x="544791" y="120434"/>
                    <a:pt x="642170" y="64212"/>
                  </a:cubicBezTo>
                  <a:cubicBezTo>
                    <a:pt x="715205" y="22045"/>
                    <a:pt x="789569" y="145"/>
                    <a:pt x="846978" y="0"/>
                  </a:cubicBezTo>
                  <a:close/>
                  <a:moveTo>
                    <a:pt x="67795" y="0"/>
                  </a:moveTo>
                  <a:cubicBezTo>
                    <a:pt x="125203" y="145"/>
                    <a:pt x="199567" y="22045"/>
                    <a:pt x="272602" y="64212"/>
                  </a:cubicBezTo>
                  <a:cubicBezTo>
                    <a:pt x="369981" y="120434"/>
                    <a:pt x="437340" y="196717"/>
                    <a:pt x="449953" y="257291"/>
                  </a:cubicBezTo>
                  <a:lnTo>
                    <a:pt x="447765" y="275328"/>
                  </a:lnTo>
                  <a:lnTo>
                    <a:pt x="433238" y="286241"/>
                  </a:lnTo>
                  <a:cubicBezTo>
                    <a:pt x="403856" y="295923"/>
                    <a:pt x="364229" y="295716"/>
                    <a:pt x="319775" y="286060"/>
                  </a:cubicBezTo>
                  <a:lnTo>
                    <a:pt x="318183" y="285568"/>
                  </a:lnTo>
                  <a:lnTo>
                    <a:pt x="339621" y="300081"/>
                  </a:lnTo>
                  <a:cubicBezTo>
                    <a:pt x="400239" y="348094"/>
                    <a:pt x="440493" y="402361"/>
                    <a:pt x="449953" y="447791"/>
                  </a:cubicBezTo>
                  <a:lnTo>
                    <a:pt x="447765" y="465828"/>
                  </a:lnTo>
                  <a:lnTo>
                    <a:pt x="433238" y="476741"/>
                  </a:lnTo>
                  <a:cubicBezTo>
                    <a:pt x="403856" y="486423"/>
                    <a:pt x="364229" y="486216"/>
                    <a:pt x="319775" y="476560"/>
                  </a:cubicBezTo>
                  <a:lnTo>
                    <a:pt x="318183" y="476068"/>
                  </a:lnTo>
                  <a:lnTo>
                    <a:pt x="339621" y="490581"/>
                  </a:lnTo>
                  <a:cubicBezTo>
                    <a:pt x="400239" y="538594"/>
                    <a:pt x="440493" y="592861"/>
                    <a:pt x="449953" y="638291"/>
                  </a:cubicBezTo>
                  <a:lnTo>
                    <a:pt x="447765" y="656328"/>
                  </a:lnTo>
                  <a:lnTo>
                    <a:pt x="433238" y="667241"/>
                  </a:lnTo>
                  <a:cubicBezTo>
                    <a:pt x="403856" y="676923"/>
                    <a:pt x="364229" y="676716"/>
                    <a:pt x="319775" y="667060"/>
                  </a:cubicBezTo>
                  <a:lnTo>
                    <a:pt x="318183" y="666568"/>
                  </a:lnTo>
                  <a:lnTo>
                    <a:pt x="339621" y="681081"/>
                  </a:lnTo>
                  <a:cubicBezTo>
                    <a:pt x="400239" y="729094"/>
                    <a:pt x="440493" y="783361"/>
                    <a:pt x="449953" y="828791"/>
                  </a:cubicBezTo>
                  <a:lnTo>
                    <a:pt x="447765" y="846828"/>
                  </a:lnTo>
                  <a:lnTo>
                    <a:pt x="433238" y="857741"/>
                  </a:lnTo>
                  <a:cubicBezTo>
                    <a:pt x="403856" y="867423"/>
                    <a:pt x="364229" y="867216"/>
                    <a:pt x="319775" y="857560"/>
                  </a:cubicBezTo>
                  <a:lnTo>
                    <a:pt x="305238" y="853068"/>
                  </a:lnTo>
                  <a:lnTo>
                    <a:pt x="339621" y="876344"/>
                  </a:lnTo>
                  <a:cubicBezTo>
                    <a:pt x="400239" y="924357"/>
                    <a:pt x="440493" y="978624"/>
                    <a:pt x="449953" y="1024054"/>
                  </a:cubicBezTo>
                  <a:lnTo>
                    <a:pt x="447765" y="1042091"/>
                  </a:lnTo>
                  <a:lnTo>
                    <a:pt x="433238" y="1053004"/>
                  </a:lnTo>
                  <a:cubicBezTo>
                    <a:pt x="374473" y="1072368"/>
                    <a:pt x="274730" y="1052175"/>
                    <a:pt x="177351" y="995953"/>
                  </a:cubicBezTo>
                  <a:cubicBezTo>
                    <a:pt x="79972" y="939731"/>
                    <a:pt x="12613" y="863448"/>
                    <a:pt x="0" y="802874"/>
                  </a:cubicBezTo>
                  <a:lnTo>
                    <a:pt x="2188" y="784837"/>
                  </a:lnTo>
                  <a:lnTo>
                    <a:pt x="16715" y="773924"/>
                  </a:lnTo>
                  <a:cubicBezTo>
                    <a:pt x="31406" y="769083"/>
                    <a:pt x="48658" y="766714"/>
                    <a:pt x="67795" y="766763"/>
                  </a:cubicBezTo>
                  <a:lnTo>
                    <a:pt x="147061" y="780185"/>
                  </a:lnTo>
                  <a:lnTo>
                    <a:pt x="110332" y="755321"/>
                  </a:lnTo>
                  <a:cubicBezTo>
                    <a:pt x="49714" y="707308"/>
                    <a:pt x="9460" y="653042"/>
                    <a:pt x="0" y="607611"/>
                  </a:cubicBezTo>
                  <a:lnTo>
                    <a:pt x="2188" y="589574"/>
                  </a:lnTo>
                  <a:lnTo>
                    <a:pt x="16715" y="578661"/>
                  </a:lnTo>
                  <a:cubicBezTo>
                    <a:pt x="31406" y="573820"/>
                    <a:pt x="48658" y="571451"/>
                    <a:pt x="67795" y="571500"/>
                  </a:cubicBezTo>
                  <a:lnTo>
                    <a:pt x="137679" y="583333"/>
                  </a:lnTo>
                  <a:lnTo>
                    <a:pt x="110332" y="564821"/>
                  </a:lnTo>
                  <a:cubicBezTo>
                    <a:pt x="49714" y="516808"/>
                    <a:pt x="9460" y="462542"/>
                    <a:pt x="0" y="417111"/>
                  </a:cubicBezTo>
                  <a:lnTo>
                    <a:pt x="2188" y="399074"/>
                  </a:lnTo>
                  <a:lnTo>
                    <a:pt x="16715" y="388161"/>
                  </a:lnTo>
                  <a:cubicBezTo>
                    <a:pt x="31406" y="383320"/>
                    <a:pt x="48658" y="380951"/>
                    <a:pt x="67795" y="381000"/>
                  </a:cubicBezTo>
                  <a:lnTo>
                    <a:pt x="137679" y="392833"/>
                  </a:lnTo>
                  <a:lnTo>
                    <a:pt x="110332" y="374321"/>
                  </a:lnTo>
                  <a:cubicBezTo>
                    <a:pt x="49714" y="326308"/>
                    <a:pt x="9460" y="272042"/>
                    <a:pt x="0" y="226611"/>
                  </a:cubicBezTo>
                  <a:lnTo>
                    <a:pt x="2188" y="208574"/>
                  </a:lnTo>
                  <a:lnTo>
                    <a:pt x="16715" y="197661"/>
                  </a:lnTo>
                  <a:cubicBezTo>
                    <a:pt x="31406" y="192820"/>
                    <a:pt x="48658" y="190451"/>
                    <a:pt x="67795" y="190500"/>
                  </a:cubicBezTo>
                  <a:lnTo>
                    <a:pt x="137679" y="202333"/>
                  </a:lnTo>
                  <a:lnTo>
                    <a:pt x="110332" y="183821"/>
                  </a:lnTo>
                  <a:cubicBezTo>
                    <a:pt x="49714" y="135808"/>
                    <a:pt x="9460" y="81542"/>
                    <a:pt x="0" y="36111"/>
                  </a:cubicBezTo>
                  <a:lnTo>
                    <a:pt x="2188" y="18074"/>
                  </a:lnTo>
                  <a:lnTo>
                    <a:pt x="16715" y="7161"/>
                  </a:lnTo>
                  <a:cubicBezTo>
                    <a:pt x="31406" y="2320"/>
                    <a:pt x="48658" y="-49"/>
                    <a:pt x="67795" y="0"/>
                  </a:cubicBezTo>
                  <a:close/>
                </a:path>
              </a:pathLst>
            </a:custGeom>
            <a:solidFill>
              <a:srgbClr val="339933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461" name="フリーフォーム: 図形 460">
              <a:extLst>
                <a:ext uri="{FF2B5EF4-FFF2-40B4-BE49-F238E27FC236}">
                  <a16:creationId xmlns:a16="http://schemas.microsoft.com/office/drawing/2014/main" id="{FA88967F-5D12-43B1-81AA-215BD0E2BF02}"/>
                </a:ext>
              </a:extLst>
            </p:cNvPr>
            <p:cNvSpPr/>
            <p:nvPr/>
          </p:nvSpPr>
          <p:spPr>
            <a:xfrm rot="20337714">
              <a:off x="4461708" y="3555820"/>
              <a:ext cx="314756" cy="586004"/>
            </a:xfrm>
            <a:custGeom>
              <a:avLst/>
              <a:gdLst>
                <a:gd name="connsiteX0" fmla="*/ 846978 w 914772"/>
                <a:gd name="connsiteY0" fmla="*/ 0 h 1060165"/>
                <a:gd name="connsiteX1" fmla="*/ 898057 w 914772"/>
                <a:gd name="connsiteY1" fmla="*/ 7161 h 1060165"/>
                <a:gd name="connsiteX2" fmla="*/ 912584 w 914772"/>
                <a:gd name="connsiteY2" fmla="*/ 18074 h 1060165"/>
                <a:gd name="connsiteX3" fmla="*/ 914772 w 914772"/>
                <a:gd name="connsiteY3" fmla="*/ 36111 h 1060165"/>
                <a:gd name="connsiteX4" fmla="*/ 804440 w 914772"/>
                <a:gd name="connsiteY4" fmla="*/ 183821 h 1060165"/>
                <a:gd name="connsiteX5" fmla="*/ 777094 w 914772"/>
                <a:gd name="connsiteY5" fmla="*/ 202334 h 1060165"/>
                <a:gd name="connsiteX6" fmla="*/ 846978 w 914772"/>
                <a:gd name="connsiteY6" fmla="*/ 190500 h 1060165"/>
                <a:gd name="connsiteX7" fmla="*/ 898057 w 914772"/>
                <a:gd name="connsiteY7" fmla="*/ 197661 h 1060165"/>
                <a:gd name="connsiteX8" fmla="*/ 912584 w 914772"/>
                <a:gd name="connsiteY8" fmla="*/ 208574 h 1060165"/>
                <a:gd name="connsiteX9" fmla="*/ 914772 w 914772"/>
                <a:gd name="connsiteY9" fmla="*/ 226611 h 1060165"/>
                <a:gd name="connsiteX10" fmla="*/ 804440 w 914772"/>
                <a:gd name="connsiteY10" fmla="*/ 374321 h 1060165"/>
                <a:gd name="connsiteX11" fmla="*/ 777094 w 914772"/>
                <a:gd name="connsiteY11" fmla="*/ 392834 h 1060165"/>
                <a:gd name="connsiteX12" fmla="*/ 846978 w 914772"/>
                <a:gd name="connsiteY12" fmla="*/ 381000 h 1060165"/>
                <a:gd name="connsiteX13" fmla="*/ 898057 w 914772"/>
                <a:gd name="connsiteY13" fmla="*/ 388161 h 1060165"/>
                <a:gd name="connsiteX14" fmla="*/ 912584 w 914772"/>
                <a:gd name="connsiteY14" fmla="*/ 399074 h 1060165"/>
                <a:gd name="connsiteX15" fmla="*/ 914772 w 914772"/>
                <a:gd name="connsiteY15" fmla="*/ 417111 h 1060165"/>
                <a:gd name="connsiteX16" fmla="*/ 804440 w 914772"/>
                <a:gd name="connsiteY16" fmla="*/ 564821 h 1060165"/>
                <a:gd name="connsiteX17" fmla="*/ 777094 w 914772"/>
                <a:gd name="connsiteY17" fmla="*/ 583334 h 1060165"/>
                <a:gd name="connsiteX18" fmla="*/ 846978 w 914772"/>
                <a:gd name="connsiteY18" fmla="*/ 571500 h 1060165"/>
                <a:gd name="connsiteX19" fmla="*/ 898057 w 914772"/>
                <a:gd name="connsiteY19" fmla="*/ 578661 h 1060165"/>
                <a:gd name="connsiteX20" fmla="*/ 912584 w 914772"/>
                <a:gd name="connsiteY20" fmla="*/ 589574 h 1060165"/>
                <a:gd name="connsiteX21" fmla="*/ 914772 w 914772"/>
                <a:gd name="connsiteY21" fmla="*/ 607611 h 1060165"/>
                <a:gd name="connsiteX22" fmla="*/ 804440 w 914772"/>
                <a:gd name="connsiteY22" fmla="*/ 755321 h 1060165"/>
                <a:gd name="connsiteX23" fmla="*/ 767711 w 914772"/>
                <a:gd name="connsiteY23" fmla="*/ 780185 h 1060165"/>
                <a:gd name="connsiteX24" fmla="*/ 846978 w 914772"/>
                <a:gd name="connsiteY24" fmla="*/ 766763 h 1060165"/>
                <a:gd name="connsiteX25" fmla="*/ 898057 w 914772"/>
                <a:gd name="connsiteY25" fmla="*/ 773924 h 1060165"/>
                <a:gd name="connsiteX26" fmla="*/ 912584 w 914772"/>
                <a:gd name="connsiteY26" fmla="*/ 784837 h 1060165"/>
                <a:gd name="connsiteX27" fmla="*/ 914772 w 914772"/>
                <a:gd name="connsiteY27" fmla="*/ 802874 h 1060165"/>
                <a:gd name="connsiteX28" fmla="*/ 737421 w 914772"/>
                <a:gd name="connsiteY28" fmla="*/ 995953 h 1060165"/>
                <a:gd name="connsiteX29" fmla="*/ 481534 w 914772"/>
                <a:gd name="connsiteY29" fmla="*/ 1053004 h 1060165"/>
                <a:gd name="connsiteX30" fmla="*/ 467007 w 914772"/>
                <a:gd name="connsiteY30" fmla="*/ 1042091 h 1060165"/>
                <a:gd name="connsiteX31" fmla="*/ 464819 w 914772"/>
                <a:gd name="connsiteY31" fmla="*/ 1024054 h 1060165"/>
                <a:gd name="connsiteX32" fmla="*/ 575151 w 914772"/>
                <a:gd name="connsiteY32" fmla="*/ 876344 h 1060165"/>
                <a:gd name="connsiteX33" fmla="*/ 609534 w 914772"/>
                <a:gd name="connsiteY33" fmla="*/ 853068 h 1060165"/>
                <a:gd name="connsiteX34" fmla="*/ 594997 w 914772"/>
                <a:gd name="connsiteY34" fmla="*/ 857560 h 1060165"/>
                <a:gd name="connsiteX35" fmla="*/ 481534 w 914772"/>
                <a:gd name="connsiteY35" fmla="*/ 857741 h 1060165"/>
                <a:gd name="connsiteX36" fmla="*/ 467007 w 914772"/>
                <a:gd name="connsiteY36" fmla="*/ 846828 h 1060165"/>
                <a:gd name="connsiteX37" fmla="*/ 464819 w 914772"/>
                <a:gd name="connsiteY37" fmla="*/ 828791 h 1060165"/>
                <a:gd name="connsiteX38" fmla="*/ 575151 w 914772"/>
                <a:gd name="connsiteY38" fmla="*/ 681081 h 1060165"/>
                <a:gd name="connsiteX39" fmla="*/ 596589 w 914772"/>
                <a:gd name="connsiteY39" fmla="*/ 666568 h 1060165"/>
                <a:gd name="connsiteX40" fmla="*/ 594997 w 914772"/>
                <a:gd name="connsiteY40" fmla="*/ 667060 h 1060165"/>
                <a:gd name="connsiteX41" fmla="*/ 481534 w 914772"/>
                <a:gd name="connsiteY41" fmla="*/ 667241 h 1060165"/>
                <a:gd name="connsiteX42" fmla="*/ 467007 w 914772"/>
                <a:gd name="connsiteY42" fmla="*/ 656328 h 1060165"/>
                <a:gd name="connsiteX43" fmla="*/ 464819 w 914772"/>
                <a:gd name="connsiteY43" fmla="*/ 638291 h 1060165"/>
                <a:gd name="connsiteX44" fmla="*/ 575151 w 914772"/>
                <a:gd name="connsiteY44" fmla="*/ 490581 h 1060165"/>
                <a:gd name="connsiteX45" fmla="*/ 596589 w 914772"/>
                <a:gd name="connsiteY45" fmla="*/ 476068 h 1060165"/>
                <a:gd name="connsiteX46" fmla="*/ 594997 w 914772"/>
                <a:gd name="connsiteY46" fmla="*/ 476560 h 1060165"/>
                <a:gd name="connsiteX47" fmla="*/ 481534 w 914772"/>
                <a:gd name="connsiteY47" fmla="*/ 476741 h 1060165"/>
                <a:gd name="connsiteX48" fmla="*/ 467007 w 914772"/>
                <a:gd name="connsiteY48" fmla="*/ 465828 h 1060165"/>
                <a:gd name="connsiteX49" fmla="*/ 464819 w 914772"/>
                <a:gd name="connsiteY49" fmla="*/ 447791 h 1060165"/>
                <a:gd name="connsiteX50" fmla="*/ 575151 w 914772"/>
                <a:gd name="connsiteY50" fmla="*/ 300081 h 1060165"/>
                <a:gd name="connsiteX51" fmla="*/ 596589 w 914772"/>
                <a:gd name="connsiteY51" fmla="*/ 285568 h 1060165"/>
                <a:gd name="connsiteX52" fmla="*/ 594997 w 914772"/>
                <a:gd name="connsiteY52" fmla="*/ 286060 h 1060165"/>
                <a:gd name="connsiteX53" fmla="*/ 481534 w 914772"/>
                <a:gd name="connsiteY53" fmla="*/ 286241 h 1060165"/>
                <a:gd name="connsiteX54" fmla="*/ 467007 w 914772"/>
                <a:gd name="connsiteY54" fmla="*/ 275328 h 1060165"/>
                <a:gd name="connsiteX55" fmla="*/ 464819 w 914772"/>
                <a:gd name="connsiteY55" fmla="*/ 257291 h 1060165"/>
                <a:gd name="connsiteX56" fmla="*/ 642170 w 914772"/>
                <a:gd name="connsiteY56" fmla="*/ 64212 h 1060165"/>
                <a:gd name="connsiteX57" fmla="*/ 846978 w 914772"/>
                <a:gd name="connsiteY57" fmla="*/ 0 h 1060165"/>
                <a:gd name="connsiteX58" fmla="*/ 67795 w 914772"/>
                <a:gd name="connsiteY58" fmla="*/ 0 h 1060165"/>
                <a:gd name="connsiteX59" fmla="*/ 272602 w 914772"/>
                <a:gd name="connsiteY59" fmla="*/ 64212 h 1060165"/>
                <a:gd name="connsiteX60" fmla="*/ 449953 w 914772"/>
                <a:gd name="connsiteY60" fmla="*/ 257291 h 1060165"/>
                <a:gd name="connsiteX61" fmla="*/ 447765 w 914772"/>
                <a:gd name="connsiteY61" fmla="*/ 275328 h 1060165"/>
                <a:gd name="connsiteX62" fmla="*/ 433238 w 914772"/>
                <a:gd name="connsiteY62" fmla="*/ 286241 h 1060165"/>
                <a:gd name="connsiteX63" fmla="*/ 319775 w 914772"/>
                <a:gd name="connsiteY63" fmla="*/ 286060 h 1060165"/>
                <a:gd name="connsiteX64" fmla="*/ 318183 w 914772"/>
                <a:gd name="connsiteY64" fmla="*/ 285568 h 1060165"/>
                <a:gd name="connsiteX65" fmla="*/ 339621 w 914772"/>
                <a:gd name="connsiteY65" fmla="*/ 300081 h 1060165"/>
                <a:gd name="connsiteX66" fmla="*/ 449953 w 914772"/>
                <a:gd name="connsiteY66" fmla="*/ 447791 h 1060165"/>
                <a:gd name="connsiteX67" fmla="*/ 447765 w 914772"/>
                <a:gd name="connsiteY67" fmla="*/ 465828 h 1060165"/>
                <a:gd name="connsiteX68" fmla="*/ 433238 w 914772"/>
                <a:gd name="connsiteY68" fmla="*/ 476741 h 1060165"/>
                <a:gd name="connsiteX69" fmla="*/ 319775 w 914772"/>
                <a:gd name="connsiteY69" fmla="*/ 476560 h 1060165"/>
                <a:gd name="connsiteX70" fmla="*/ 318183 w 914772"/>
                <a:gd name="connsiteY70" fmla="*/ 476068 h 1060165"/>
                <a:gd name="connsiteX71" fmla="*/ 339621 w 914772"/>
                <a:gd name="connsiteY71" fmla="*/ 490581 h 1060165"/>
                <a:gd name="connsiteX72" fmla="*/ 449953 w 914772"/>
                <a:gd name="connsiteY72" fmla="*/ 638291 h 1060165"/>
                <a:gd name="connsiteX73" fmla="*/ 447765 w 914772"/>
                <a:gd name="connsiteY73" fmla="*/ 656328 h 1060165"/>
                <a:gd name="connsiteX74" fmla="*/ 433238 w 914772"/>
                <a:gd name="connsiteY74" fmla="*/ 667241 h 1060165"/>
                <a:gd name="connsiteX75" fmla="*/ 319775 w 914772"/>
                <a:gd name="connsiteY75" fmla="*/ 667060 h 1060165"/>
                <a:gd name="connsiteX76" fmla="*/ 318183 w 914772"/>
                <a:gd name="connsiteY76" fmla="*/ 666568 h 1060165"/>
                <a:gd name="connsiteX77" fmla="*/ 339621 w 914772"/>
                <a:gd name="connsiteY77" fmla="*/ 681081 h 1060165"/>
                <a:gd name="connsiteX78" fmla="*/ 449953 w 914772"/>
                <a:gd name="connsiteY78" fmla="*/ 828791 h 1060165"/>
                <a:gd name="connsiteX79" fmla="*/ 447765 w 914772"/>
                <a:gd name="connsiteY79" fmla="*/ 846828 h 1060165"/>
                <a:gd name="connsiteX80" fmla="*/ 433238 w 914772"/>
                <a:gd name="connsiteY80" fmla="*/ 857741 h 1060165"/>
                <a:gd name="connsiteX81" fmla="*/ 319775 w 914772"/>
                <a:gd name="connsiteY81" fmla="*/ 857560 h 1060165"/>
                <a:gd name="connsiteX82" fmla="*/ 305238 w 914772"/>
                <a:gd name="connsiteY82" fmla="*/ 853068 h 1060165"/>
                <a:gd name="connsiteX83" fmla="*/ 339621 w 914772"/>
                <a:gd name="connsiteY83" fmla="*/ 876344 h 1060165"/>
                <a:gd name="connsiteX84" fmla="*/ 449953 w 914772"/>
                <a:gd name="connsiteY84" fmla="*/ 1024054 h 1060165"/>
                <a:gd name="connsiteX85" fmla="*/ 447765 w 914772"/>
                <a:gd name="connsiteY85" fmla="*/ 1042091 h 1060165"/>
                <a:gd name="connsiteX86" fmla="*/ 433238 w 914772"/>
                <a:gd name="connsiteY86" fmla="*/ 1053004 h 1060165"/>
                <a:gd name="connsiteX87" fmla="*/ 177351 w 914772"/>
                <a:gd name="connsiteY87" fmla="*/ 995953 h 1060165"/>
                <a:gd name="connsiteX88" fmla="*/ 0 w 914772"/>
                <a:gd name="connsiteY88" fmla="*/ 802874 h 1060165"/>
                <a:gd name="connsiteX89" fmla="*/ 2188 w 914772"/>
                <a:gd name="connsiteY89" fmla="*/ 784837 h 1060165"/>
                <a:gd name="connsiteX90" fmla="*/ 16715 w 914772"/>
                <a:gd name="connsiteY90" fmla="*/ 773924 h 1060165"/>
                <a:gd name="connsiteX91" fmla="*/ 67795 w 914772"/>
                <a:gd name="connsiteY91" fmla="*/ 766763 h 1060165"/>
                <a:gd name="connsiteX92" fmla="*/ 147061 w 914772"/>
                <a:gd name="connsiteY92" fmla="*/ 780185 h 1060165"/>
                <a:gd name="connsiteX93" fmla="*/ 110332 w 914772"/>
                <a:gd name="connsiteY93" fmla="*/ 755321 h 1060165"/>
                <a:gd name="connsiteX94" fmla="*/ 0 w 914772"/>
                <a:gd name="connsiteY94" fmla="*/ 607611 h 1060165"/>
                <a:gd name="connsiteX95" fmla="*/ 2188 w 914772"/>
                <a:gd name="connsiteY95" fmla="*/ 589574 h 1060165"/>
                <a:gd name="connsiteX96" fmla="*/ 16715 w 914772"/>
                <a:gd name="connsiteY96" fmla="*/ 578661 h 1060165"/>
                <a:gd name="connsiteX97" fmla="*/ 67795 w 914772"/>
                <a:gd name="connsiteY97" fmla="*/ 571500 h 1060165"/>
                <a:gd name="connsiteX98" fmla="*/ 137679 w 914772"/>
                <a:gd name="connsiteY98" fmla="*/ 583333 h 1060165"/>
                <a:gd name="connsiteX99" fmla="*/ 110332 w 914772"/>
                <a:gd name="connsiteY99" fmla="*/ 564821 h 1060165"/>
                <a:gd name="connsiteX100" fmla="*/ 0 w 914772"/>
                <a:gd name="connsiteY100" fmla="*/ 417111 h 1060165"/>
                <a:gd name="connsiteX101" fmla="*/ 2188 w 914772"/>
                <a:gd name="connsiteY101" fmla="*/ 399074 h 1060165"/>
                <a:gd name="connsiteX102" fmla="*/ 16715 w 914772"/>
                <a:gd name="connsiteY102" fmla="*/ 388161 h 1060165"/>
                <a:gd name="connsiteX103" fmla="*/ 67795 w 914772"/>
                <a:gd name="connsiteY103" fmla="*/ 381000 h 1060165"/>
                <a:gd name="connsiteX104" fmla="*/ 137679 w 914772"/>
                <a:gd name="connsiteY104" fmla="*/ 392833 h 1060165"/>
                <a:gd name="connsiteX105" fmla="*/ 110332 w 914772"/>
                <a:gd name="connsiteY105" fmla="*/ 374321 h 1060165"/>
                <a:gd name="connsiteX106" fmla="*/ 0 w 914772"/>
                <a:gd name="connsiteY106" fmla="*/ 226611 h 1060165"/>
                <a:gd name="connsiteX107" fmla="*/ 2188 w 914772"/>
                <a:gd name="connsiteY107" fmla="*/ 208574 h 1060165"/>
                <a:gd name="connsiteX108" fmla="*/ 16715 w 914772"/>
                <a:gd name="connsiteY108" fmla="*/ 197661 h 1060165"/>
                <a:gd name="connsiteX109" fmla="*/ 67795 w 914772"/>
                <a:gd name="connsiteY109" fmla="*/ 190500 h 1060165"/>
                <a:gd name="connsiteX110" fmla="*/ 137679 w 914772"/>
                <a:gd name="connsiteY110" fmla="*/ 202333 h 1060165"/>
                <a:gd name="connsiteX111" fmla="*/ 110332 w 914772"/>
                <a:gd name="connsiteY111" fmla="*/ 183821 h 1060165"/>
                <a:gd name="connsiteX112" fmla="*/ 0 w 914772"/>
                <a:gd name="connsiteY112" fmla="*/ 36111 h 1060165"/>
                <a:gd name="connsiteX113" fmla="*/ 2188 w 914772"/>
                <a:gd name="connsiteY113" fmla="*/ 18074 h 1060165"/>
                <a:gd name="connsiteX114" fmla="*/ 16715 w 914772"/>
                <a:gd name="connsiteY114" fmla="*/ 7161 h 1060165"/>
                <a:gd name="connsiteX115" fmla="*/ 67795 w 914772"/>
                <a:gd name="connsiteY115" fmla="*/ 0 h 106016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  <a:cxn ang="0">
                  <a:pos x="connsiteX55" y="connsiteY55"/>
                </a:cxn>
                <a:cxn ang="0">
                  <a:pos x="connsiteX56" y="connsiteY56"/>
                </a:cxn>
                <a:cxn ang="0">
                  <a:pos x="connsiteX57" y="connsiteY57"/>
                </a:cxn>
                <a:cxn ang="0">
                  <a:pos x="connsiteX58" y="connsiteY58"/>
                </a:cxn>
                <a:cxn ang="0">
                  <a:pos x="connsiteX59" y="connsiteY59"/>
                </a:cxn>
                <a:cxn ang="0">
                  <a:pos x="connsiteX60" y="connsiteY60"/>
                </a:cxn>
                <a:cxn ang="0">
                  <a:pos x="connsiteX61" y="connsiteY61"/>
                </a:cxn>
                <a:cxn ang="0">
                  <a:pos x="connsiteX62" y="connsiteY62"/>
                </a:cxn>
                <a:cxn ang="0">
                  <a:pos x="connsiteX63" y="connsiteY63"/>
                </a:cxn>
                <a:cxn ang="0">
                  <a:pos x="connsiteX64" y="connsiteY64"/>
                </a:cxn>
                <a:cxn ang="0">
                  <a:pos x="connsiteX65" y="connsiteY65"/>
                </a:cxn>
                <a:cxn ang="0">
                  <a:pos x="connsiteX66" y="connsiteY66"/>
                </a:cxn>
                <a:cxn ang="0">
                  <a:pos x="connsiteX67" y="connsiteY67"/>
                </a:cxn>
                <a:cxn ang="0">
                  <a:pos x="connsiteX68" y="connsiteY68"/>
                </a:cxn>
                <a:cxn ang="0">
                  <a:pos x="connsiteX69" y="connsiteY69"/>
                </a:cxn>
                <a:cxn ang="0">
                  <a:pos x="connsiteX70" y="connsiteY70"/>
                </a:cxn>
                <a:cxn ang="0">
                  <a:pos x="connsiteX71" y="connsiteY71"/>
                </a:cxn>
                <a:cxn ang="0">
                  <a:pos x="connsiteX72" y="connsiteY72"/>
                </a:cxn>
                <a:cxn ang="0">
                  <a:pos x="connsiteX73" y="connsiteY73"/>
                </a:cxn>
                <a:cxn ang="0">
                  <a:pos x="connsiteX74" y="connsiteY74"/>
                </a:cxn>
                <a:cxn ang="0">
                  <a:pos x="connsiteX75" y="connsiteY75"/>
                </a:cxn>
                <a:cxn ang="0">
                  <a:pos x="connsiteX76" y="connsiteY76"/>
                </a:cxn>
                <a:cxn ang="0">
                  <a:pos x="connsiteX77" y="connsiteY77"/>
                </a:cxn>
                <a:cxn ang="0">
                  <a:pos x="connsiteX78" y="connsiteY78"/>
                </a:cxn>
                <a:cxn ang="0">
                  <a:pos x="connsiteX79" y="connsiteY79"/>
                </a:cxn>
                <a:cxn ang="0">
                  <a:pos x="connsiteX80" y="connsiteY80"/>
                </a:cxn>
                <a:cxn ang="0">
                  <a:pos x="connsiteX81" y="connsiteY81"/>
                </a:cxn>
                <a:cxn ang="0">
                  <a:pos x="connsiteX82" y="connsiteY82"/>
                </a:cxn>
                <a:cxn ang="0">
                  <a:pos x="connsiteX83" y="connsiteY83"/>
                </a:cxn>
                <a:cxn ang="0">
                  <a:pos x="connsiteX84" y="connsiteY84"/>
                </a:cxn>
                <a:cxn ang="0">
                  <a:pos x="connsiteX85" y="connsiteY85"/>
                </a:cxn>
                <a:cxn ang="0">
                  <a:pos x="connsiteX86" y="connsiteY86"/>
                </a:cxn>
                <a:cxn ang="0">
                  <a:pos x="connsiteX87" y="connsiteY87"/>
                </a:cxn>
                <a:cxn ang="0">
                  <a:pos x="connsiteX88" y="connsiteY88"/>
                </a:cxn>
                <a:cxn ang="0">
                  <a:pos x="connsiteX89" y="connsiteY89"/>
                </a:cxn>
                <a:cxn ang="0">
                  <a:pos x="connsiteX90" y="connsiteY90"/>
                </a:cxn>
                <a:cxn ang="0">
                  <a:pos x="connsiteX91" y="connsiteY91"/>
                </a:cxn>
                <a:cxn ang="0">
                  <a:pos x="connsiteX92" y="connsiteY92"/>
                </a:cxn>
                <a:cxn ang="0">
                  <a:pos x="connsiteX93" y="connsiteY93"/>
                </a:cxn>
                <a:cxn ang="0">
                  <a:pos x="connsiteX94" y="connsiteY94"/>
                </a:cxn>
                <a:cxn ang="0">
                  <a:pos x="connsiteX95" y="connsiteY95"/>
                </a:cxn>
                <a:cxn ang="0">
                  <a:pos x="connsiteX96" y="connsiteY96"/>
                </a:cxn>
                <a:cxn ang="0">
                  <a:pos x="connsiteX97" y="connsiteY97"/>
                </a:cxn>
                <a:cxn ang="0">
                  <a:pos x="connsiteX98" y="connsiteY98"/>
                </a:cxn>
                <a:cxn ang="0">
                  <a:pos x="connsiteX99" y="connsiteY99"/>
                </a:cxn>
                <a:cxn ang="0">
                  <a:pos x="connsiteX100" y="connsiteY100"/>
                </a:cxn>
                <a:cxn ang="0">
                  <a:pos x="connsiteX101" y="connsiteY101"/>
                </a:cxn>
                <a:cxn ang="0">
                  <a:pos x="connsiteX102" y="connsiteY102"/>
                </a:cxn>
                <a:cxn ang="0">
                  <a:pos x="connsiteX103" y="connsiteY103"/>
                </a:cxn>
                <a:cxn ang="0">
                  <a:pos x="connsiteX104" y="connsiteY104"/>
                </a:cxn>
                <a:cxn ang="0">
                  <a:pos x="connsiteX105" y="connsiteY105"/>
                </a:cxn>
                <a:cxn ang="0">
                  <a:pos x="connsiteX106" y="connsiteY106"/>
                </a:cxn>
                <a:cxn ang="0">
                  <a:pos x="connsiteX107" y="connsiteY107"/>
                </a:cxn>
                <a:cxn ang="0">
                  <a:pos x="connsiteX108" y="connsiteY108"/>
                </a:cxn>
                <a:cxn ang="0">
                  <a:pos x="connsiteX109" y="connsiteY109"/>
                </a:cxn>
                <a:cxn ang="0">
                  <a:pos x="connsiteX110" y="connsiteY110"/>
                </a:cxn>
                <a:cxn ang="0">
                  <a:pos x="connsiteX111" y="connsiteY111"/>
                </a:cxn>
                <a:cxn ang="0">
                  <a:pos x="connsiteX112" y="connsiteY112"/>
                </a:cxn>
                <a:cxn ang="0">
                  <a:pos x="connsiteX113" y="connsiteY113"/>
                </a:cxn>
                <a:cxn ang="0">
                  <a:pos x="connsiteX114" y="connsiteY114"/>
                </a:cxn>
                <a:cxn ang="0">
                  <a:pos x="connsiteX115" y="connsiteY115"/>
                </a:cxn>
              </a:cxnLst>
              <a:rect l="l" t="t" r="r" b="b"/>
              <a:pathLst>
                <a:path w="914772" h="1060165">
                  <a:moveTo>
                    <a:pt x="846978" y="0"/>
                  </a:moveTo>
                  <a:cubicBezTo>
                    <a:pt x="866114" y="-49"/>
                    <a:pt x="883366" y="2320"/>
                    <a:pt x="898057" y="7161"/>
                  </a:cubicBezTo>
                  <a:lnTo>
                    <a:pt x="912584" y="18074"/>
                  </a:lnTo>
                  <a:lnTo>
                    <a:pt x="914772" y="36111"/>
                  </a:lnTo>
                  <a:cubicBezTo>
                    <a:pt x="905312" y="81542"/>
                    <a:pt x="865058" y="135808"/>
                    <a:pt x="804440" y="183821"/>
                  </a:cubicBezTo>
                  <a:lnTo>
                    <a:pt x="777094" y="202334"/>
                  </a:lnTo>
                  <a:lnTo>
                    <a:pt x="846978" y="190500"/>
                  </a:lnTo>
                  <a:cubicBezTo>
                    <a:pt x="866114" y="190451"/>
                    <a:pt x="883366" y="192820"/>
                    <a:pt x="898057" y="197661"/>
                  </a:cubicBezTo>
                  <a:lnTo>
                    <a:pt x="912584" y="208574"/>
                  </a:lnTo>
                  <a:lnTo>
                    <a:pt x="914772" y="226611"/>
                  </a:lnTo>
                  <a:cubicBezTo>
                    <a:pt x="905312" y="272042"/>
                    <a:pt x="865058" y="326308"/>
                    <a:pt x="804440" y="374321"/>
                  </a:cubicBezTo>
                  <a:lnTo>
                    <a:pt x="777094" y="392834"/>
                  </a:lnTo>
                  <a:lnTo>
                    <a:pt x="846978" y="381000"/>
                  </a:lnTo>
                  <a:cubicBezTo>
                    <a:pt x="866114" y="380951"/>
                    <a:pt x="883366" y="383320"/>
                    <a:pt x="898057" y="388161"/>
                  </a:cubicBezTo>
                  <a:lnTo>
                    <a:pt x="912584" y="399074"/>
                  </a:lnTo>
                  <a:lnTo>
                    <a:pt x="914772" y="417111"/>
                  </a:lnTo>
                  <a:cubicBezTo>
                    <a:pt x="905312" y="462542"/>
                    <a:pt x="865058" y="516808"/>
                    <a:pt x="804440" y="564821"/>
                  </a:cubicBezTo>
                  <a:lnTo>
                    <a:pt x="777094" y="583334"/>
                  </a:lnTo>
                  <a:lnTo>
                    <a:pt x="846978" y="571500"/>
                  </a:lnTo>
                  <a:cubicBezTo>
                    <a:pt x="866114" y="571451"/>
                    <a:pt x="883366" y="573820"/>
                    <a:pt x="898057" y="578661"/>
                  </a:cubicBezTo>
                  <a:lnTo>
                    <a:pt x="912584" y="589574"/>
                  </a:lnTo>
                  <a:lnTo>
                    <a:pt x="914772" y="607611"/>
                  </a:lnTo>
                  <a:cubicBezTo>
                    <a:pt x="905312" y="653042"/>
                    <a:pt x="865058" y="707308"/>
                    <a:pt x="804440" y="755321"/>
                  </a:cubicBezTo>
                  <a:lnTo>
                    <a:pt x="767711" y="780185"/>
                  </a:lnTo>
                  <a:lnTo>
                    <a:pt x="846978" y="766763"/>
                  </a:lnTo>
                  <a:cubicBezTo>
                    <a:pt x="866114" y="766714"/>
                    <a:pt x="883366" y="769083"/>
                    <a:pt x="898057" y="773924"/>
                  </a:cubicBezTo>
                  <a:lnTo>
                    <a:pt x="912584" y="784837"/>
                  </a:lnTo>
                  <a:lnTo>
                    <a:pt x="914772" y="802874"/>
                  </a:lnTo>
                  <a:cubicBezTo>
                    <a:pt x="902159" y="863448"/>
                    <a:pt x="834800" y="939731"/>
                    <a:pt x="737421" y="995953"/>
                  </a:cubicBezTo>
                  <a:cubicBezTo>
                    <a:pt x="640042" y="1052175"/>
                    <a:pt x="540299" y="1072368"/>
                    <a:pt x="481534" y="1053004"/>
                  </a:cubicBezTo>
                  <a:lnTo>
                    <a:pt x="467007" y="1042091"/>
                  </a:lnTo>
                  <a:lnTo>
                    <a:pt x="464819" y="1024054"/>
                  </a:lnTo>
                  <a:cubicBezTo>
                    <a:pt x="474279" y="978624"/>
                    <a:pt x="514533" y="924357"/>
                    <a:pt x="575151" y="876344"/>
                  </a:cubicBezTo>
                  <a:lnTo>
                    <a:pt x="609534" y="853068"/>
                  </a:lnTo>
                  <a:lnTo>
                    <a:pt x="594997" y="857560"/>
                  </a:lnTo>
                  <a:cubicBezTo>
                    <a:pt x="550544" y="867216"/>
                    <a:pt x="510917" y="867423"/>
                    <a:pt x="481534" y="857741"/>
                  </a:cubicBezTo>
                  <a:lnTo>
                    <a:pt x="467007" y="846828"/>
                  </a:lnTo>
                  <a:lnTo>
                    <a:pt x="464819" y="828791"/>
                  </a:lnTo>
                  <a:cubicBezTo>
                    <a:pt x="474279" y="783361"/>
                    <a:pt x="514533" y="729094"/>
                    <a:pt x="575151" y="681081"/>
                  </a:cubicBezTo>
                  <a:lnTo>
                    <a:pt x="596589" y="666568"/>
                  </a:lnTo>
                  <a:lnTo>
                    <a:pt x="594997" y="667060"/>
                  </a:lnTo>
                  <a:cubicBezTo>
                    <a:pt x="550544" y="676716"/>
                    <a:pt x="510917" y="676923"/>
                    <a:pt x="481534" y="667241"/>
                  </a:cubicBezTo>
                  <a:lnTo>
                    <a:pt x="467007" y="656328"/>
                  </a:lnTo>
                  <a:lnTo>
                    <a:pt x="464819" y="638291"/>
                  </a:lnTo>
                  <a:cubicBezTo>
                    <a:pt x="474279" y="592861"/>
                    <a:pt x="514533" y="538594"/>
                    <a:pt x="575151" y="490581"/>
                  </a:cubicBezTo>
                  <a:lnTo>
                    <a:pt x="596589" y="476068"/>
                  </a:lnTo>
                  <a:lnTo>
                    <a:pt x="594997" y="476560"/>
                  </a:lnTo>
                  <a:cubicBezTo>
                    <a:pt x="550544" y="486216"/>
                    <a:pt x="510917" y="486423"/>
                    <a:pt x="481534" y="476741"/>
                  </a:cubicBezTo>
                  <a:lnTo>
                    <a:pt x="467007" y="465828"/>
                  </a:lnTo>
                  <a:lnTo>
                    <a:pt x="464819" y="447791"/>
                  </a:lnTo>
                  <a:cubicBezTo>
                    <a:pt x="474279" y="402361"/>
                    <a:pt x="514533" y="348094"/>
                    <a:pt x="575151" y="300081"/>
                  </a:cubicBezTo>
                  <a:lnTo>
                    <a:pt x="596589" y="285568"/>
                  </a:lnTo>
                  <a:lnTo>
                    <a:pt x="594997" y="286060"/>
                  </a:lnTo>
                  <a:cubicBezTo>
                    <a:pt x="550544" y="295716"/>
                    <a:pt x="510917" y="295923"/>
                    <a:pt x="481534" y="286241"/>
                  </a:cubicBezTo>
                  <a:lnTo>
                    <a:pt x="467007" y="275328"/>
                  </a:lnTo>
                  <a:lnTo>
                    <a:pt x="464819" y="257291"/>
                  </a:lnTo>
                  <a:cubicBezTo>
                    <a:pt x="477432" y="196717"/>
                    <a:pt x="544791" y="120434"/>
                    <a:pt x="642170" y="64212"/>
                  </a:cubicBezTo>
                  <a:cubicBezTo>
                    <a:pt x="715205" y="22045"/>
                    <a:pt x="789569" y="145"/>
                    <a:pt x="846978" y="0"/>
                  </a:cubicBezTo>
                  <a:close/>
                  <a:moveTo>
                    <a:pt x="67795" y="0"/>
                  </a:moveTo>
                  <a:cubicBezTo>
                    <a:pt x="125203" y="145"/>
                    <a:pt x="199567" y="22045"/>
                    <a:pt x="272602" y="64212"/>
                  </a:cubicBezTo>
                  <a:cubicBezTo>
                    <a:pt x="369981" y="120434"/>
                    <a:pt x="437340" y="196717"/>
                    <a:pt x="449953" y="257291"/>
                  </a:cubicBezTo>
                  <a:lnTo>
                    <a:pt x="447765" y="275328"/>
                  </a:lnTo>
                  <a:lnTo>
                    <a:pt x="433238" y="286241"/>
                  </a:lnTo>
                  <a:cubicBezTo>
                    <a:pt x="403856" y="295923"/>
                    <a:pt x="364229" y="295716"/>
                    <a:pt x="319775" y="286060"/>
                  </a:cubicBezTo>
                  <a:lnTo>
                    <a:pt x="318183" y="285568"/>
                  </a:lnTo>
                  <a:lnTo>
                    <a:pt x="339621" y="300081"/>
                  </a:lnTo>
                  <a:cubicBezTo>
                    <a:pt x="400239" y="348094"/>
                    <a:pt x="440493" y="402361"/>
                    <a:pt x="449953" y="447791"/>
                  </a:cubicBezTo>
                  <a:lnTo>
                    <a:pt x="447765" y="465828"/>
                  </a:lnTo>
                  <a:lnTo>
                    <a:pt x="433238" y="476741"/>
                  </a:lnTo>
                  <a:cubicBezTo>
                    <a:pt x="403856" y="486423"/>
                    <a:pt x="364229" y="486216"/>
                    <a:pt x="319775" y="476560"/>
                  </a:cubicBezTo>
                  <a:lnTo>
                    <a:pt x="318183" y="476068"/>
                  </a:lnTo>
                  <a:lnTo>
                    <a:pt x="339621" y="490581"/>
                  </a:lnTo>
                  <a:cubicBezTo>
                    <a:pt x="400239" y="538594"/>
                    <a:pt x="440493" y="592861"/>
                    <a:pt x="449953" y="638291"/>
                  </a:cubicBezTo>
                  <a:lnTo>
                    <a:pt x="447765" y="656328"/>
                  </a:lnTo>
                  <a:lnTo>
                    <a:pt x="433238" y="667241"/>
                  </a:lnTo>
                  <a:cubicBezTo>
                    <a:pt x="403856" y="676923"/>
                    <a:pt x="364229" y="676716"/>
                    <a:pt x="319775" y="667060"/>
                  </a:cubicBezTo>
                  <a:lnTo>
                    <a:pt x="318183" y="666568"/>
                  </a:lnTo>
                  <a:lnTo>
                    <a:pt x="339621" y="681081"/>
                  </a:lnTo>
                  <a:cubicBezTo>
                    <a:pt x="400239" y="729094"/>
                    <a:pt x="440493" y="783361"/>
                    <a:pt x="449953" y="828791"/>
                  </a:cubicBezTo>
                  <a:lnTo>
                    <a:pt x="447765" y="846828"/>
                  </a:lnTo>
                  <a:lnTo>
                    <a:pt x="433238" y="857741"/>
                  </a:lnTo>
                  <a:cubicBezTo>
                    <a:pt x="403856" y="867423"/>
                    <a:pt x="364229" y="867216"/>
                    <a:pt x="319775" y="857560"/>
                  </a:cubicBezTo>
                  <a:lnTo>
                    <a:pt x="305238" y="853068"/>
                  </a:lnTo>
                  <a:lnTo>
                    <a:pt x="339621" y="876344"/>
                  </a:lnTo>
                  <a:cubicBezTo>
                    <a:pt x="400239" y="924357"/>
                    <a:pt x="440493" y="978624"/>
                    <a:pt x="449953" y="1024054"/>
                  </a:cubicBezTo>
                  <a:lnTo>
                    <a:pt x="447765" y="1042091"/>
                  </a:lnTo>
                  <a:lnTo>
                    <a:pt x="433238" y="1053004"/>
                  </a:lnTo>
                  <a:cubicBezTo>
                    <a:pt x="374473" y="1072368"/>
                    <a:pt x="274730" y="1052175"/>
                    <a:pt x="177351" y="995953"/>
                  </a:cubicBezTo>
                  <a:cubicBezTo>
                    <a:pt x="79972" y="939731"/>
                    <a:pt x="12613" y="863448"/>
                    <a:pt x="0" y="802874"/>
                  </a:cubicBezTo>
                  <a:lnTo>
                    <a:pt x="2188" y="784837"/>
                  </a:lnTo>
                  <a:lnTo>
                    <a:pt x="16715" y="773924"/>
                  </a:lnTo>
                  <a:cubicBezTo>
                    <a:pt x="31406" y="769083"/>
                    <a:pt x="48658" y="766714"/>
                    <a:pt x="67795" y="766763"/>
                  </a:cubicBezTo>
                  <a:lnTo>
                    <a:pt x="147061" y="780185"/>
                  </a:lnTo>
                  <a:lnTo>
                    <a:pt x="110332" y="755321"/>
                  </a:lnTo>
                  <a:cubicBezTo>
                    <a:pt x="49714" y="707308"/>
                    <a:pt x="9460" y="653042"/>
                    <a:pt x="0" y="607611"/>
                  </a:cubicBezTo>
                  <a:lnTo>
                    <a:pt x="2188" y="589574"/>
                  </a:lnTo>
                  <a:lnTo>
                    <a:pt x="16715" y="578661"/>
                  </a:lnTo>
                  <a:cubicBezTo>
                    <a:pt x="31406" y="573820"/>
                    <a:pt x="48658" y="571451"/>
                    <a:pt x="67795" y="571500"/>
                  </a:cubicBezTo>
                  <a:lnTo>
                    <a:pt x="137679" y="583333"/>
                  </a:lnTo>
                  <a:lnTo>
                    <a:pt x="110332" y="564821"/>
                  </a:lnTo>
                  <a:cubicBezTo>
                    <a:pt x="49714" y="516808"/>
                    <a:pt x="9460" y="462542"/>
                    <a:pt x="0" y="417111"/>
                  </a:cubicBezTo>
                  <a:lnTo>
                    <a:pt x="2188" y="399074"/>
                  </a:lnTo>
                  <a:lnTo>
                    <a:pt x="16715" y="388161"/>
                  </a:lnTo>
                  <a:cubicBezTo>
                    <a:pt x="31406" y="383320"/>
                    <a:pt x="48658" y="380951"/>
                    <a:pt x="67795" y="381000"/>
                  </a:cubicBezTo>
                  <a:lnTo>
                    <a:pt x="137679" y="392833"/>
                  </a:lnTo>
                  <a:lnTo>
                    <a:pt x="110332" y="374321"/>
                  </a:lnTo>
                  <a:cubicBezTo>
                    <a:pt x="49714" y="326308"/>
                    <a:pt x="9460" y="272042"/>
                    <a:pt x="0" y="226611"/>
                  </a:cubicBezTo>
                  <a:lnTo>
                    <a:pt x="2188" y="208574"/>
                  </a:lnTo>
                  <a:lnTo>
                    <a:pt x="16715" y="197661"/>
                  </a:lnTo>
                  <a:cubicBezTo>
                    <a:pt x="31406" y="192820"/>
                    <a:pt x="48658" y="190451"/>
                    <a:pt x="67795" y="190500"/>
                  </a:cubicBezTo>
                  <a:lnTo>
                    <a:pt x="137679" y="202333"/>
                  </a:lnTo>
                  <a:lnTo>
                    <a:pt x="110332" y="183821"/>
                  </a:lnTo>
                  <a:cubicBezTo>
                    <a:pt x="49714" y="135808"/>
                    <a:pt x="9460" y="81542"/>
                    <a:pt x="0" y="36111"/>
                  </a:cubicBezTo>
                  <a:lnTo>
                    <a:pt x="2188" y="18074"/>
                  </a:lnTo>
                  <a:lnTo>
                    <a:pt x="16715" y="7161"/>
                  </a:lnTo>
                  <a:cubicBezTo>
                    <a:pt x="31406" y="2320"/>
                    <a:pt x="48658" y="-49"/>
                    <a:pt x="67795" y="0"/>
                  </a:cubicBezTo>
                  <a:close/>
                </a:path>
              </a:pathLst>
            </a:custGeom>
            <a:solidFill>
              <a:srgbClr val="339933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462" name="フリーフォーム: 図形 461">
              <a:extLst>
                <a:ext uri="{FF2B5EF4-FFF2-40B4-BE49-F238E27FC236}">
                  <a16:creationId xmlns:a16="http://schemas.microsoft.com/office/drawing/2014/main" id="{2C06214C-7E02-4E53-BF15-A62DECECA4D2}"/>
                </a:ext>
              </a:extLst>
            </p:cNvPr>
            <p:cNvSpPr/>
            <p:nvPr/>
          </p:nvSpPr>
          <p:spPr>
            <a:xfrm rot="1393283">
              <a:off x="4729133" y="3159717"/>
              <a:ext cx="314756" cy="586004"/>
            </a:xfrm>
            <a:custGeom>
              <a:avLst/>
              <a:gdLst>
                <a:gd name="connsiteX0" fmla="*/ 846978 w 914772"/>
                <a:gd name="connsiteY0" fmla="*/ 0 h 1060165"/>
                <a:gd name="connsiteX1" fmla="*/ 898057 w 914772"/>
                <a:gd name="connsiteY1" fmla="*/ 7161 h 1060165"/>
                <a:gd name="connsiteX2" fmla="*/ 912584 w 914772"/>
                <a:gd name="connsiteY2" fmla="*/ 18074 h 1060165"/>
                <a:gd name="connsiteX3" fmla="*/ 914772 w 914772"/>
                <a:gd name="connsiteY3" fmla="*/ 36111 h 1060165"/>
                <a:gd name="connsiteX4" fmla="*/ 804440 w 914772"/>
                <a:gd name="connsiteY4" fmla="*/ 183821 h 1060165"/>
                <a:gd name="connsiteX5" fmla="*/ 777094 w 914772"/>
                <a:gd name="connsiteY5" fmla="*/ 202334 h 1060165"/>
                <a:gd name="connsiteX6" fmla="*/ 846978 w 914772"/>
                <a:gd name="connsiteY6" fmla="*/ 190500 h 1060165"/>
                <a:gd name="connsiteX7" fmla="*/ 898057 w 914772"/>
                <a:gd name="connsiteY7" fmla="*/ 197661 h 1060165"/>
                <a:gd name="connsiteX8" fmla="*/ 912584 w 914772"/>
                <a:gd name="connsiteY8" fmla="*/ 208574 h 1060165"/>
                <a:gd name="connsiteX9" fmla="*/ 914772 w 914772"/>
                <a:gd name="connsiteY9" fmla="*/ 226611 h 1060165"/>
                <a:gd name="connsiteX10" fmla="*/ 804440 w 914772"/>
                <a:gd name="connsiteY10" fmla="*/ 374321 h 1060165"/>
                <a:gd name="connsiteX11" fmla="*/ 777094 w 914772"/>
                <a:gd name="connsiteY11" fmla="*/ 392834 h 1060165"/>
                <a:gd name="connsiteX12" fmla="*/ 846978 w 914772"/>
                <a:gd name="connsiteY12" fmla="*/ 381000 h 1060165"/>
                <a:gd name="connsiteX13" fmla="*/ 898057 w 914772"/>
                <a:gd name="connsiteY13" fmla="*/ 388161 h 1060165"/>
                <a:gd name="connsiteX14" fmla="*/ 912584 w 914772"/>
                <a:gd name="connsiteY14" fmla="*/ 399074 h 1060165"/>
                <a:gd name="connsiteX15" fmla="*/ 914772 w 914772"/>
                <a:gd name="connsiteY15" fmla="*/ 417111 h 1060165"/>
                <a:gd name="connsiteX16" fmla="*/ 804440 w 914772"/>
                <a:gd name="connsiteY16" fmla="*/ 564821 h 1060165"/>
                <a:gd name="connsiteX17" fmla="*/ 777094 w 914772"/>
                <a:gd name="connsiteY17" fmla="*/ 583334 h 1060165"/>
                <a:gd name="connsiteX18" fmla="*/ 846978 w 914772"/>
                <a:gd name="connsiteY18" fmla="*/ 571500 h 1060165"/>
                <a:gd name="connsiteX19" fmla="*/ 898057 w 914772"/>
                <a:gd name="connsiteY19" fmla="*/ 578661 h 1060165"/>
                <a:gd name="connsiteX20" fmla="*/ 912584 w 914772"/>
                <a:gd name="connsiteY20" fmla="*/ 589574 h 1060165"/>
                <a:gd name="connsiteX21" fmla="*/ 914772 w 914772"/>
                <a:gd name="connsiteY21" fmla="*/ 607611 h 1060165"/>
                <a:gd name="connsiteX22" fmla="*/ 804440 w 914772"/>
                <a:gd name="connsiteY22" fmla="*/ 755321 h 1060165"/>
                <a:gd name="connsiteX23" fmla="*/ 767711 w 914772"/>
                <a:gd name="connsiteY23" fmla="*/ 780185 h 1060165"/>
                <a:gd name="connsiteX24" fmla="*/ 846978 w 914772"/>
                <a:gd name="connsiteY24" fmla="*/ 766763 h 1060165"/>
                <a:gd name="connsiteX25" fmla="*/ 898057 w 914772"/>
                <a:gd name="connsiteY25" fmla="*/ 773924 h 1060165"/>
                <a:gd name="connsiteX26" fmla="*/ 912584 w 914772"/>
                <a:gd name="connsiteY26" fmla="*/ 784837 h 1060165"/>
                <a:gd name="connsiteX27" fmla="*/ 914772 w 914772"/>
                <a:gd name="connsiteY27" fmla="*/ 802874 h 1060165"/>
                <a:gd name="connsiteX28" fmla="*/ 737421 w 914772"/>
                <a:gd name="connsiteY28" fmla="*/ 995953 h 1060165"/>
                <a:gd name="connsiteX29" fmla="*/ 481534 w 914772"/>
                <a:gd name="connsiteY29" fmla="*/ 1053004 h 1060165"/>
                <a:gd name="connsiteX30" fmla="*/ 467007 w 914772"/>
                <a:gd name="connsiteY30" fmla="*/ 1042091 h 1060165"/>
                <a:gd name="connsiteX31" fmla="*/ 464819 w 914772"/>
                <a:gd name="connsiteY31" fmla="*/ 1024054 h 1060165"/>
                <a:gd name="connsiteX32" fmla="*/ 575151 w 914772"/>
                <a:gd name="connsiteY32" fmla="*/ 876344 h 1060165"/>
                <a:gd name="connsiteX33" fmla="*/ 609534 w 914772"/>
                <a:gd name="connsiteY33" fmla="*/ 853068 h 1060165"/>
                <a:gd name="connsiteX34" fmla="*/ 594997 w 914772"/>
                <a:gd name="connsiteY34" fmla="*/ 857560 h 1060165"/>
                <a:gd name="connsiteX35" fmla="*/ 481534 w 914772"/>
                <a:gd name="connsiteY35" fmla="*/ 857741 h 1060165"/>
                <a:gd name="connsiteX36" fmla="*/ 467007 w 914772"/>
                <a:gd name="connsiteY36" fmla="*/ 846828 h 1060165"/>
                <a:gd name="connsiteX37" fmla="*/ 464819 w 914772"/>
                <a:gd name="connsiteY37" fmla="*/ 828791 h 1060165"/>
                <a:gd name="connsiteX38" fmla="*/ 575151 w 914772"/>
                <a:gd name="connsiteY38" fmla="*/ 681081 h 1060165"/>
                <a:gd name="connsiteX39" fmla="*/ 596589 w 914772"/>
                <a:gd name="connsiteY39" fmla="*/ 666568 h 1060165"/>
                <a:gd name="connsiteX40" fmla="*/ 594997 w 914772"/>
                <a:gd name="connsiteY40" fmla="*/ 667060 h 1060165"/>
                <a:gd name="connsiteX41" fmla="*/ 481534 w 914772"/>
                <a:gd name="connsiteY41" fmla="*/ 667241 h 1060165"/>
                <a:gd name="connsiteX42" fmla="*/ 467007 w 914772"/>
                <a:gd name="connsiteY42" fmla="*/ 656328 h 1060165"/>
                <a:gd name="connsiteX43" fmla="*/ 464819 w 914772"/>
                <a:gd name="connsiteY43" fmla="*/ 638291 h 1060165"/>
                <a:gd name="connsiteX44" fmla="*/ 575151 w 914772"/>
                <a:gd name="connsiteY44" fmla="*/ 490581 h 1060165"/>
                <a:gd name="connsiteX45" fmla="*/ 596589 w 914772"/>
                <a:gd name="connsiteY45" fmla="*/ 476068 h 1060165"/>
                <a:gd name="connsiteX46" fmla="*/ 594997 w 914772"/>
                <a:gd name="connsiteY46" fmla="*/ 476560 h 1060165"/>
                <a:gd name="connsiteX47" fmla="*/ 481534 w 914772"/>
                <a:gd name="connsiteY47" fmla="*/ 476741 h 1060165"/>
                <a:gd name="connsiteX48" fmla="*/ 467007 w 914772"/>
                <a:gd name="connsiteY48" fmla="*/ 465828 h 1060165"/>
                <a:gd name="connsiteX49" fmla="*/ 464819 w 914772"/>
                <a:gd name="connsiteY49" fmla="*/ 447791 h 1060165"/>
                <a:gd name="connsiteX50" fmla="*/ 575151 w 914772"/>
                <a:gd name="connsiteY50" fmla="*/ 300081 h 1060165"/>
                <a:gd name="connsiteX51" fmla="*/ 596589 w 914772"/>
                <a:gd name="connsiteY51" fmla="*/ 285568 h 1060165"/>
                <a:gd name="connsiteX52" fmla="*/ 594997 w 914772"/>
                <a:gd name="connsiteY52" fmla="*/ 286060 h 1060165"/>
                <a:gd name="connsiteX53" fmla="*/ 481534 w 914772"/>
                <a:gd name="connsiteY53" fmla="*/ 286241 h 1060165"/>
                <a:gd name="connsiteX54" fmla="*/ 467007 w 914772"/>
                <a:gd name="connsiteY54" fmla="*/ 275328 h 1060165"/>
                <a:gd name="connsiteX55" fmla="*/ 464819 w 914772"/>
                <a:gd name="connsiteY55" fmla="*/ 257291 h 1060165"/>
                <a:gd name="connsiteX56" fmla="*/ 642170 w 914772"/>
                <a:gd name="connsiteY56" fmla="*/ 64212 h 1060165"/>
                <a:gd name="connsiteX57" fmla="*/ 846978 w 914772"/>
                <a:gd name="connsiteY57" fmla="*/ 0 h 1060165"/>
                <a:gd name="connsiteX58" fmla="*/ 67795 w 914772"/>
                <a:gd name="connsiteY58" fmla="*/ 0 h 1060165"/>
                <a:gd name="connsiteX59" fmla="*/ 272602 w 914772"/>
                <a:gd name="connsiteY59" fmla="*/ 64212 h 1060165"/>
                <a:gd name="connsiteX60" fmla="*/ 449953 w 914772"/>
                <a:gd name="connsiteY60" fmla="*/ 257291 h 1060165"/>
                <a:gd name="connsiteX61" fmla="*/ 447765 w 914772"/>
                <a:gd name="connsiteY61" fmla="*/ 275328 h 1060165"/>
                <a:gd name="connsiteX62" fmla="*/ 433238 w 914772"/>
                <a:gd name="connsiteY62" fmla="*/ 286241 h 1060165"/>
                <a:gd name="connsiteX63" fmla="*/ 319775 w 914772"/>
                <a:gd name="connsiteY63" fmla="*/ 286060 h 1060165"/>
                <a:gd name="connsiteX64" fmla="*/ 318183 w 914772"/>
                <a:gd name="connsiteY64" fmla="*/ 285568 h 1060165"/>
                <a:gd name="connsiteX65" fmla="*/ 339621 w 914772"/>
                <a:gd name="connsiteY65" fmla="*/ 300081 h 1060165"/>
                <a:gd name="connsiteX66" fmla="*/ 449953 w 914772"/>
                <a:gd name="connsiteY66" fmla="*/ 447791 h 1060165"/>
                <a:gd name="connsiteX67" fmla="*/ 447765 w 914772"/>
                <a:gd name="connsiteY67" fmla="*/ 465828 h 1060165"/>
                <a:gd name="connsiteX68" fmla="*/ 433238 w 914772"/>
                <a:gd name="connsiteY68" fmla="*/ 476741 h 1060165"/>
                <a:gd name="connsiteX69" fmla="*/ 319775 w 914772"/>
                <a:gd name="connsiteY69" fmla="*/ 476560 h 1060165"/>
                <a:gd name="connsiteX70" fmla="*/ 318183 w 914772"/>
                <a:gd name="connsiteY70" fmla="*/ 476068 h 1060165"/>
                <a:gd name="connsiteX71" fmla="*/ 339621 w 914772"/>
                <a:gd name="connsiteY71" fmla="*/ 490581 h 1060165"/>
                <a:gd name="connsiteX72" fmla="*/ 449953 w 914772"/>
                <a:gd name="connsiteY72" fmla="*/ 638291 h 1060165"/>
                <a:gd name="connsiteX73" fmla="*/ 447765 w 914772"/>
                <a:gd name="connsiteY73" fmla="*/ 656328 h 1060165"/>
                <a:gd name="connsiteX74" fmla="*/ 433238 w 914772"/>
                <a:gd name="connsiteY74" fmla="*/ 667241 h 1060165"/>
                <a:gd name="connsiteX75" fmla="*/ 319775 w 914772"/>
                <a:gd name="connsiteY75" fmla="*/ 667060 h 1060165"/>
                <a:gd name="connsiteX76" fmla="*/ 318183 w 914772"/>
                <a:gd name="connsiteY76" fmla="*/ 666568 h 1060165"/>
                <a:gd name="connsiteX77" fmla="*/ 339621 w 914772"/>
                <a:gd name="connsiteY77" fmla="*/ 681081 h 1060165"/>
                <a:gd name="connsiteX78" fmla="*/ 449953 w 914772"/>
                <a:gd name="connsiteY78" fmla="*/ 828791 h 1060165"/>
                <a:gd name="connsiteX79" fmla="*/ 447765 w 914772"/>
                <a:gd name="connsiteY79" fmla="*/ 846828 h 1060165"/>
                <a:gd name="connsiteX80" fmla="*/ 433238 w 914772"/>
                <a:gd name="connsiteY80" fmla="*/ 857741 h 1060165"/>
                <a:gd name="connsiteX81" fmla="*/ 319775 w 914772"/>
                <a:gd name="connsiteY81" fmla="*/ 857560 h 1060165"/>
                <a:gd name="connsiteX82" fmla="*/ 305238 w 914772"/>
                <a:gd name="connsiteY82" fmla="*/ 853068 h 1060165"/>
                <a:gd name="connsiteX83" fmla="*/ 339621 w 914772"/>
                <a:gd name="connsiteY83" fmla="*/ 876344 h 1060165"/>
                <a:gd name="connsiteX84" fmla="*/ 449953 w 914772"/>
                <a:gd name="connsiteY84" fmla="*/ 1024054 h 1060165"/>
                <a:gd name="connsiteX85" fmla="*/ 447765 w 914772"/>
                <a:gd name="connsiteY85" fmla="*/ 1042091 h 1060165"/>
                <a:gd name="connsiteX86" fmla="*/ 433238 w 914772"/>
                <a:gd name="connsiteY86" fmla="*/ 1053004 h 1060165"/>
                <a:gd name="connsiteX87" fmla="*/ 177351 w 914772"/>
                <a:gd name="connsiteY87" fmla="*/ 995953 h 1060165"/>
                <a:gd name="connsiteX88" fmla="*/ 0 w 914772"/>
                <a:gd name="connsiteY88" fmla="*/ 802874 h 1060165"/>
                <a:gd name="connsiteX89" fmla="*/ 2188 w 914772"/>
                <a:gd name="connsiteY89" fmla="*/ 784837 h 1060165"/>
                <a:gd name="connsiteX90" fmla="*/ 16715 w 914772"/>
                <a:gd name="connsiteY90" fmla="*/ 773924 h 1060165"/>
                <a:gd name="connsiteX91" fmla="*/ 67795 w 914772"/>
                <a:gd name="connsiteY91" fmla="*/ 766763 h 1060165"/>
                <a:gd name="connsiteX92" fmla="*/ 147061 w 914772"/>
                <a:gd name="connsiteY92" fmla="*/ 780185 h 1060165"/>
                <a:gd name="connsiteX93" fmla="*/ 110332 w 914772"/>
                <a:gd name="connsiteY93" fmla="*/ 755321 h 1060165"/>
                <a:gd name="connsiteX94" fmla="*/ 0 w 914772"/>
                <a:gd name="connsiteY94" fmla="*/ 607611 h 1060165"/>
                <a:gd name="connsiteX95" fmla="*/ 2188 w 914772"/>
                <a:gd name="connsiteY95" fmla="*/ 589574 h 1060165"/>
                <a:gd name="connsiteX96" fmla="*/ 16715 w 914772"/>
                <a:gd name="connsiteY96" fmla="*/ 578661 h 1060165"/>
                <a:gd name="connsiteX97" fmla="*/ 67795 w 914772"/>
                <a:gd name="connsiteY97" fmla="*/ 571500 h 1060165"/>
                <a:gd name="connsiteX98" fmla="*/ 137679 w 914772"/>
                <a:gd name="connsiteY98" fmla="*/ 583333 h 1060165"/>
                <a:gd name="connsiteX99" fmla="*/ 110332 w 914772"/>
                <a:gd name="connsiteY99" fmla="*/ 564821 h 1060165"/>
                <a:gd name="connsiteX100" fmla="*/ 0 w 914772"/>
                <a:gd name="connsiteY100" fmla="*/ 417111 h 1060165"/>
                <a:gd name="connsiteX101" fmla="*/ 2188 w 914772"/>
                <a:gd name="connsiteY101" fmla="*/ 399074 h 1060165"/>
                <a:gd name="connsiteX102" fmla="*/ 16715 w 914772"/>
                <a:gd name="connsiteY102" fmla="*/ 388161 h 1060165"/>
                <a:gd name="connsiteX103" fmla="*/ 67795 w 914772"/>
                <a:gd name="connsiteY103" fmla="*/ 381000 h 1060165"/>
                <a:gd name="connsiteX104" fmla="*/ 137679 w 914772"/>
                <a:gd name="connsiteY104" fmla="*/ 392833 h 1060165"/>
                <a:gd name="connsiteX105" fmla="*/ 110332 w 914772"/>
                <a:gd name="connsiteY105" fmla="*/ 374321 h 1060165"/>
                <a:gd name="connsiteX106" fmla="*/ 0 w 914772"/>
                <a:gd name="connsiteY106" fmla="*/ 226611 h 1060165"/>
                <a:gd name="connsiteX107" fmla="*/ 2188 w 914772"/>
                <a:gd name="connsiteY107" fmla="*/ 208574 h 1060165"/>
                <a:gd name="connsiteX108" fmla="*/ 16715 w 914772"/>
                <a:gd name="connsiteY108" fmla="*/ 197661 h 1060165"/>
                <a:gd name="connsiteX109" fmla="*/ 67795 w 914772"/>
                <a:gd name="connsiteY109" fmla="*/ 190500 h 1060165"/>
                <a:gd name="connsiteX110" fmla="*/ 137679 w 914772"/>
                <a:gd name="connsiteY110" fmla="*/ 202333 h 1060165"/>
                <a:gd name="connsiteX111" fmla="*/ 110332 w 914772"/>
                <a:gd name="connsiteY111" fmla="*/ 183821 h 1060165"/>
                <a:gd name="connsiteX112" fmla="*/ 0 w 914772"/>
                <a:gd name="connsiteY112" fmla="*/ 36111 h 1060165"/>
                <a:gd name="connsiteX113" fmla="*/ 2188 w 914772"/>
                <a:gd name="connsiteY113" fmla="*/ 18074 h 1060165"/>
                <a:gd name="connsiteX114" fmla="*/ 16715 w 914772"/>
                <a:gd name="connsiteY114" fmla="*/ 7161 h 1060165"/>
                <a:gd name="connsiteX115" fmla="*/ 67795 w 914772"/>
                <a:gd name="connsiteY115" fmla="*/ 0 h 106016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  <a:cxn ang="0">
                  <a:pos x="connsiteX55" y="connsiteY55"/>
                </a:cxn>
                <a:cxn ang="0">
                  <a:pos x="connsiteX56" y="connsiteY56"/>
                </a:cxn>
                <a:cxn ang="0">
                  <a:pos x="connsiteX57" y="connsiteY57"/>
                </a:cxn>
                <a:cxn ang="0">
                  <a:pos x="connsiteX58" y="connsiteY58"/>
                </a:cxn>
                <a:cxn ang="0">
                  <a:pos x="connsiteX59" y="connsiteY59"/>
                </a:cxn>
                <a:cxn ang="0">
                  <a:pos x="connsiteX60" y="connsiteY60"/>
                </a:cxn>
                <a:cxn ang="0">
                  <a:pos x="connsiteX61" y="connsiteY61"/>
                </a:cxn>
                <a:cxn ang="0">
                  <a:pos x="connsiteX62" y="connsiteY62"/>
                </a:cxn>
                <a:cxn ang="0">
                  <a:pos x="connsiteX63" y="connsiteY63"/>
                </a:cxn>
                <a:cxn ang="0">
                  <a:pos x="connsiteX64" y="connsiteY64"/>
                </a:cxn>
                <a:cxn ang="0">
                  <a:pos x="connsiteX65" y="connsiteY65"/>
                </a:cxn>
                <a:cxn ang="0">
                  <a:pos x="connsiteX66" y="connsiteY66"/>
                </a:cxn>
                <a:cxn ang="0">
                  <a:pos x="connsiteX67" y="connsiteY67"/>
                </a:cxn>
                <a:cxn ang="0">
                  <a:pos x="connsiteX68" y="connsiteY68"/>
                </a:cxn>
                <a:cxn ang="0">
                  <a:pos x="connsiteX69" y="connsiteY69"/>
                </a:cxn>
                <a:cxn ang="0">
                  <a:pos x="connsiteX70" y="connsiteY70"/>
                </a:cxn>
                <a:cxn ang="0">
                  <a:pos x="connsiteX71" y="connsiteY71"/>
                </a:cxn>
                <a:cxn ang="0">
                  <a:pos x="connsiteX72" y="connsiteY72"/>
                </a:cxn>
                <a:cxn ang="0">
                  <a:pos x="connsiteX73" y="connsiteY73"/>
                </a:cxn>
                <a:cxn ang="0">
                  <a:pos x="connsiteX74" y="connsiteY74"/>
                </a:cxn>
                <a:cxn ang="0">
                  <a:pos x="connsiteX75" y="connsiteY75"/>
                </a:cxn>
                <a:cxn ang="0">
                  <a:pos x="connsiteX76" y="connsiteY76"/>
                </a:cxn>
                <a:cxn ang="0">
                  <a:pos x="connsiteX77" y="connsiteY77"/>
                </a:cxn>
                <a:cxn ang="0">
                  <a:pos x="connsiteX78" y="connsiteY78"/>
                </a:cxn>
                <a:cxn ang="0">
                  <a:pos x="connsiteX79" y="connsiteY79"/>
                </a:cxn>
                <a:cxn ang="0">
                  <a:pos x="connsiteX80" y="connsiteY80"/>
                </a:cxn>
                <a:cxn ang="0">
                  <a:pos x="connsiteX81" y="connsiteY81"/>
                </a:cxn>
                <a:cxn ang="0">
                  <a:pos x="connsiteX82" y="connsiteY82"/>
                </a:cxn>
                <a:cxn ang="0">
                  <a:pos x="connsiteX83" y="connsiteY83"/>
                </a:cxn>
                <a:cxn ang="0">
                  <a:pos x="connsiteX84" y="connsiteY84"/>
                </a:cxn>
                <a:cxn ang="0">
                  <a:pos x="connsiteX85" y="connsiteY85"/>
                </a:cxn>
                <a:cxn ang="0">
                  <a:pos x="connsiteX86" y="connsiteY86"/>
                </a:cxn>
                <a:cxn ang="0">
                  <a:pos x="connsiteX87" y="connsiteY87"/>
                </a:cxn>
                <a:cxn ang="0">
                  <a:pos x="connsiteX88" y="connsiteY88"/>
                </a:cxn>
                <a:cxn ang="0">
                  <a:pos x="connsiteX89" y="connsiteY89"/>
                </a:cxn>
                <a:cxn ang="0">
                  <a:pos x="connsiteX90" y="connsiteY90"/>
                </a:cxn>
                <a:cxn ang="0">
                  <a:pos x="connsiteX91" y="connsiteY91"/>
                </a:cxn>
                <a:cxn ang="0">
                  <a:pos x="connsiteX92" y="connsiteY92"/>
                </a:cxn>
                <a:cxn ang="0">
                  <a:pos x="connsiteX93" y="connsiteY93"/>
                </a:cxn>
                <a:cxn ang="0">
                  <a:pos x="connsiteX94" y="connsiteY94"/>
                </a:cxn>
                <a:cxn ang="0">
                  <a:pos x="connsiteX95" y="connsiteY95"/>
                </a:cxn>
                <a:cxn ang="0">
                  <a:pos x="connsiteX96" y="connsiteY96"/>
                </a:cxn>
                <a:cxn ang="0">
                  <a:pos x="connsiteX97" y="connsiteY97"/>
                </a:cxn>
                <a:cxn ang="0">
                  <a:pos x="connsiteX98" y="connsiteY98"/>
                </a:cxn>
                <a:cxn ang="0">
                  <a:pos x="connsiteX99" y="connsiteY99"/>
                </a:cxn>
                <a:cxn ang="0">
                  <a:pos x="connsiteX100" y="connsiteY100"/>
                </a:cxn>
                <a:cxn ang="0">
                  <a:pos x="connsiteX101" y="connsiteY101"/>
                </a:cxn>
                <a:cxn ang="0">
                  <a:pos x="connsiteX102" y="connsiteY102"/>
                </a:cxn>
                <a:cxn ang="0">
                  <a:pos x="connsiteX103" y="connsiteY103"/>
                </a:cxn>
                <a:cxn ang="0">
                  <a:pos x="connsiteX104" y="connsiteY104"/>
                </a:cxn>
                <a:cxn ang="0">
                  <a:pos x="connsiteX105" y="connsiteY105"/>
                </a:cxn>
                <a:cxn ang="0">
                  <a:pos x="connsiteX106" y="connsiteY106"/>
                </a:cxn>
                <a:cxn ang="0">
                  <a:pos x="connsiteX107" y="connsiteY107"/>
                </a:cxn>
                <a:cxn ang="0">
                  <a:pos x="connsiteX108" y="connsiteY108"/>
                </a:cxn>
                <a:cxn ang="0">
                  <a:pos x="connsiteX109" y="connsiteY109"/>
                </a:cxn>
                <a:cxn ang="0">
                  <a:pos x="connsiteX110" y="connsiteY110"/>
                </a:cxn>
                <a:cxn ang="0">
                  <a:pos x="connsiteX111" y="connsiteY111"/>
                </a:cxn>
                <a:cxn ang="0">
                  <a:pos x="connsiteX112" y="connsiteY112"/>
                </a:cxn>
                <a:cxn ang="0">
                  <a:pos x="connsiteX113" y="connsiteY113"/>
                </a:cxn>
                <a:cxn ang="0">
                  <a:pos x="connsiteX114" y="connsiteY114"/>
                </a:cxn>
                <a:cxn ang="0">
                  <a:pos x="connsiteX115" y="connsiteY115"/>
                </a:cxn>
              </a:cxnLst>
              <a:rect l="l" t="t" r="r" b="b"/>
              <a:pathLst>
                <a:path w="914772" h="1060165">
                  <a:moveTo>
                    <a:pt x="846978" y="0"/>
                  </a:moveTo>
                  <a:cubicBezTo>
                    <a:pt x="866114" y="-49"/>
                    <a:pt x="883366" y="2320"/>
                    <a:pt x="898057" y="7161"/>
                  </a:cubicBezTo>
                  <a:lnTo>
                    <a:pt x="912584" y="18074"/>
                  </a:lnTo>
                  <a:lnTo>
                    <a:pt x="914772" y="36111"/>
                  </a:lnTo>
                  <a:cubicBezTo>
                    <a:pt x="905312" y="81542"/>
                    <a:pt x="865058" y="135808"/>
                    <a:pt x="804440" y="183821"/>
                  </a:cubicBezTo>
                  <a:lnTo>
                    <a:pt x="777094" y="202334"/>
                  </a:lnTo>
                  <a:lnTo>
                    <a:pt x="846978" y="190500"/>
                  </a:lnTo>
                  <a:cubicBezTo>
                    <a:pt x="866114" y="190451"/>
                    <a:pt x="883366" y="192820"/>
                    <a:pt x="898057" y="197661"/>
                  </a:cubicBezTo>
                  <a:lnTo>
                    <a:pt x="912584" y="208574"/>
                  </a:lnTo>
                  <a:lnTo>
                    <a:pt x="914772" y="226611"/>
                  </a:lnTo>
                  <a:cubicBezTo>
                    <a:pt x="905312" y="272042"/>
                    <a:pt x="865058" y="326308"/>
                    <a:pt x="804440" y="374321"/>
                  </a:cubicBezTo>
                  <a:lnTo>
                    <a:pt x="777094" y="392834"/>
                  </a:lnTo>
                  <a:lnTo>
                    <a:pt x="846978" y="381000"/>
                  </a:lnTo>
                  <a:cubicBezTo>
                    <a:pt x="866114" y="380951"/>
                    <a:pt x="883366" y="383320"/>
                    <a:pt x="898057" y="388161"/>
                  </a:cubicBezTo>
                  <a:lnTo>
                    <a:pt x="912584" y="399074"/>
                  </a:lnTo>
                  <a:lnTo>
                    <a:pt x="914772" y="417111"/>
                  </a:lnTo>
                  <a:cubicBezTo>
                    <a:pt x="905312" y="462542"/>
                    <a:pt x="865058" y="516808"/>
                    <a:pt x="804440" y="564821"/>
                  </a:cubicBezTo>
                  <a:lnTo>
                    <a:pt x="777094" y="583334"/>
                  </a:lnTo>
                  <a:lnTo>
                    <a:pt x="846978" y="571500"/>
                  </a:lnTo>
                  <a:cubicBezTo>
                    <a:pt x="866114" y="571451"/>
                    <a:pt x="883366" y="573820"/>
                    <a:pt x="898057" y="578661"/>
                  </a:cubicBezTo>
                  <a:lnTo>
                    <a:pt x="912584" y="589574"/>
                  </a:lnTo>
                  <a:lnTo>
                    <a:pt x="914772" y="607611"/>
                  </a:lnTo>
                  <a:cubicBezTo>
                    <a:pt x="905312" y="653042"/>
                    <a:pt x="865058" y="707308"/>
                    <a:pt x="804440" y="755321"/>
                  </a:cubicBezTo>
                  <a:lnTo>
                    <a:pt x="767711" y="780185"/>
                  </a:lnTo>
                  <a:lnTo>
                    <a:pt x="846978" y="766763"/>
                  </a:lnTo>
                  <a:cubicBezTo>
                    <a:pt x="866114" y="766714"/>
                    <a:pt x="883366" y="769083"/>
                    <a:pt x="898057" y="773924"/>
                  </a:cubicBezTo>
                  <a:lnTo>
                    <a:pt x="912584" y="784837"/>
                  </a:lnTo>
                  <a:lnTo>
                    <a:pt x="914772" y="802874"/>
                  </a:lnTo>
                  <a:cubicBezTo>
                    <a:pt x="902159" y="863448"/>
                    <a:pt x="834800" y="939731"/>
                    <a:pt x="737421" y="995953"/>
                  </a:cubicBezTo>
                  <a:cubicBezTo>
                    <a:pt x="640042" y="1052175"/>
                    <a:pt x="540299" y="1072368"/>
                    <a:pt x="481534" y="1053004"/>
                  </a:cubicBezTo>
                  <a:lnTo>
                    <a:pt x="467007" y="1042091"/>
                  </a:lnTo>
                  <a:lnTo>
                    <a:pt x="464819" y="1024054"/>
                  </a:lnTo>
                  <a:cubicBezTo>
                    <a:pt x="474279" y="978624"/>
                    <a:pt x="514533" y="924357"/>
                    <a:pt x="575151" y="876344"/>
                  </a:cubicBezTo>
                  <a:lnTo>
                    <a:pt x="609534" y="853068"/>
                  </a:lnTo>
                  <a:lnTo>
                    <a:pt x="594997" y="857560"/>
                  </a:lnTo>
                  <a:cubicBezTo>
                    <a:pt x="550544" y="867216"/>
                    <a:pt x="510917" y="867423"/>
                    <a:pt x="481534" y="857741"/>
                  </a:cubicBezTo>
                  <a:lnTo>
                    <a:pt x="467007" y="846828"/>
                  </a:lnTo>
                  <a:lnTo>
                    <a:pt x="464819" y="828791"/>
                  </a:lnTo>
                  <a:cubicBezTo>
                    <a:pt x="474279" y="783361"/>
                    <a:pt x="514533" y="729094"/>
                    <a:pt x="575151" y="681081"/>
                  </a:cubicBezTo>
                  <a:lnTo>
                    <a:pt x="596589" y="666568"/>
                  </a:lnTo>
                  <a:lnTo>
                    <a:pt x="594997" y="667060"/>
                  </a:lnTo>
                  <a:cubicBezTo>
                    <a:pt x="550544" y="676716"/>
                    <a:pt x="510917" y="676923"/>
                    <a:pt x="481534" y="667241"/>
                  </a:cubicBezTo>
                  <a:lnTo>
                    <a:pt x="467007" y="656328"/>
                  </a:lnTo>
                  <a:lnTo>
                    <a:pt x="464819" y="638291"/>
                  </a:lnTo>
                  <a:cubicBezTo>
                    <a:pt x="474279" y="592861"/>
                    <a:pt x="514533" y="538594"/>
                    <a:pt x="575151" y="490581"/>
                  </a:cubicBezTo>
                  <a:lnTo>
                    <a:pt x="596589" y="476068"/>
                  </a:lnTo>
                  <a:lnTo>
                    <a:pt x="594997" y="476560"/>
                  </a:lnTo>
                  <a:cubicBezTo>
                    <a:pt x="550544" y="486216"/>
                    <a:pt x="510917" y="486423"/>
                    <a:pt x="481534" y="476741"/>
                  </a:cubicBezTo>
                  <a:lnTo>
                    <a:pt x="467007" y="465828"/>
                  </a:lnTo>
                  <a:lnTo>
                    <a:pt x="464819" y="447791"/>
                  </a:lnTo>
                  <a:cubicBezTo>
                    <a:pt x="474279" y="402361"/>
                    <a:pt x="514533" y="348094"/>
                    <a:pt x="575151" y="300081"/>
                  </a:cubicBezTo>
                  <a:lnTo>
                    <a:pt x="596589" y="285568"/>
                  </a:lnTo>
                  <a:lnTo>
                    <a:pt x="594997" y="286060"/>
                  </a:lnTo>
                  <a:cubicBezTo>
                    <a:pt x="550544" y="295716"/>
                    <a:pt x="510917" y="295923"/>
                    <a:pt x="481534" y="286241"/>
                  </a:cubicBezTo>
                  <a:lnTo>
                    <a:pt x="467007" y="275328"/>
                  </a:lnTo>
                  <a:lnTo>
                    <a:pt x="464819" y="257291"/>
                  </a:lnTo>
                  <a:cubicBezTo>
                    <a:pt x="477432" y="196717"/>
                    <a:pt x="544791" y="120434"/>
                    <a:pt x="642170" y="64212"/>
                  </a:cubicBezTo>
                  <a:cubicBezTo>
                    <a:pt x="715205" y="22045"/>
                    <a:pt x="789569" y="145"/>
                    <a:pt x="846978" y="0"/>
                  </a:cubicBezTo>
                  <a:close/>
                  <a:moveTo>
                    <a:pt x="67795" y="0"/>
                  </a:moveTo>
                  <a:cubicBezTo>
                    <a:pt x="125203" y="145"/>
                    <a:pt x="199567" y="22045"/>
                    <a:pt x="272602" y="64212"/>
                  </a:cubicBezTo>
                  <a:cubicBezTo>
                    <a:pt x="369981" y="120434"/>
                    <a:pt x="437340" y="196717"/>
                    <a:pt x="449953" y="257291"/>
                  </a:cubicBezTo>
                  <a:lnTo>
                    <a:pt x="447765" y="275328"/>
                  </a:lnTo>
                  <a:lnTo>
                    <a:pt x="433238" y="286241"/>
                  </a:lnTo>
                  <a:cubicBezTo>
                    <a:pt x="403856" y="295923"/>
                    <a:pt x="364229" y="295716"/>
                    <a:pt x="319775" y="286060"/>
                  </a:cubicBezTo>
                  <a:lnTo>
                    <a:pt x="318183" y="285568"/>
                  </a:lnTo>
                  <a:lnTo>
                    <a:pt x="339621" y="300081"/>
                  </a:lnTo>
                  <a:cubicBezTo>
                    <a:pt x="400239" y="348094"/>
                    <a:pt x="440493" y="402361"/>
                    <a:pt x="449953" y="447791"/>
                  </a:cubicBezTo>
                  <a:lnTo>
                    <a:pt x="447765" y="465828"/>
                  </a:lnTo>
                  <a:lnTo>
                    <a:pt x="433238" y="476741"/>
                  </a:lnTo>
                  <a:cubicBezTo>
                    <a:pt x="403856" y="486423"/>
                    <a:pt x="364229" y="486216"/>
                    <a:pt x="319775" y="476560"/>
                  </a:cubicBezTo>
                  <a:lnTo>
                    <a:pt x="318183" y="476068"/>
                  </a:lnTo>
                  <a:lnTo>
                    <a:pt x="339621" y="490581"/>
                  </a:lnTo>
                  <a:cubicBezTo>
                    <a:pt x="400239" y="538594"/>
                    <a:pt x="440493" y="592861"/>
                    <a:pt x="449953" y="638291"/>
                  </a:cubicBezTo>
                  <a:lnTo>
                    <a:pt x="447765" y="656328"/>
                  </a:lnTo>
                  <a:lnTo>
                    <a:pt x="433238" y="667241"/>
                  </a:lnTo>
                  <a:cubicBezTo>
                    <a:pt x="403856" y="676923"/>
                    <a:pt x="364229" y="676716"/>
                    <a:pt x="319775" y="667060"/>
                  </a:cubicBezTo>
                  <a:lnTo>
                    <a:pt x="318183" y="666568"/>
                  </a:lnTo>
                  <a:lnTo>
                    <a:pt x="339621" y="681081"/>
                  </a:lnTo>
                  <a:cubicBezTo>
                    <a:pt x="400239" y="729094"/>
                    <a:pt x="440493" y="783361"/>
                    <a:pt x="449953" y="828791"/>
                  </a:cubicBezTo>
                  <a:lnTo>
                    <a:pt x="447765" y="846828"/>
                  </a:lnTo>
                  <a:lnTo>
                    <a:pt x="433238" y="857741"/>
                  </a:lnTo>
                  <a:cubicBezTo>
                    <a:pt x="403856" y="867423"/>
                    <a:pt x="364229" y="867216"/>
                    <a:pt x="319775" y="857560"/>
                  </a:cubicBezTo>
                  <a:lnTo>
                    <a:pt x="305238" y="853068"/>
                  </a:lnTo>
                  <a:lnTo>
                    <a:pt x="339621" y="876344"/>
                  </a:lnTo>
                  <a:cubicBezTo>
                    <a:pt x="400239" y="924357"/>
                    <a:pt x="440493" y="978624"/>
                    <a:pt x="449953" y="1024054"/>
                  </a:cubicBezTo>
                  <a:lnTo>
                    <a:pt x="447765" y="1042091"/>
                  </a:lnTo>
                  <a:lnTo>
                    <a:pt x="433238" y="1053004"/>
                  </a:lnTo>
                  <a:cubicBezTo>
                    <a:pt x="374473" y="1072368"/>
                    <a:pt x="274730" y="1052175"/>
                    <a:pt x="177351" y="995953"/>
                  </a:cubicBezTo>
                  <a:cubicBezTo>
                    <a:pt x="79972" y="939731"/>
                    <a:pt x="12613" y="863448"/>
                    <a:pt x="0" y="802874"/>
                  </a:cubicBezTo>
                  <a:lnTo>
                    <a:pt x="2188" y="784837"/>
                  </a:lnTo>
                  <a:lnTo>
                    <a:pt x="16715" y="773924"/>
                  </a:lnTo>
                  <a:cubicBezTo>
                    <a:pt x="31406" y="769083"/>
                    <a:pt x="48658" y="766714"/>
                    <a:pt x="67795" y="766763"/>
                  </a:cubicBezTo>
                  <a:lnTo>
                    <a:pt x="147061" y="780185"/>
                  </a:lnTo>
                  <a:lnTo>
                    <a:pt x="110332" y="755321"/>
                  </a:lnTo>
                  <a:cubicBezTo>
                    <a:pt x="49714" y="707308"/>
                    <a:pt x="9460" y="653042"/>
                    <a:pt x="0" y="607611"/>
                  </a:cubicBezTo>
                  <a:lnTo>
                    <a:pt x="2188" y="589574"/>
                  </a:lnTo>
                  <a:lnTo>
                    <a:pt x="16715" y="578661"/>
                  </a:lnTo>
                  <a:cubicBezTo>
                    <a:pt x="31406" y="573820"/>
                    <a:pt x="48658" y="571451"/>
                    <a:pt x="67795" y="571500"/>
                  </a:cubicBezTo>
                  <a:lnTo>
                    <a:pt x="137679" y="583333"/>
                  </a:lnTo>
                  <a:lnTo>
                    <a:pt x="110332" y="564821"/>
                  </a:lnTo>
                  <a:cubicBezTo>
                    <a:pt x="49714" y="516808"/>
                    <a:pt x="9460" y="462542"/>
                    <a:pt x="0" y="417111"/>
                  </a:cubicBezTo>
                  <a:lnTo>
                    <a:pt x="2188" y="399074"/>
                  </a:lnTo>
                  <a:lnTo>
                    <a:pt x="16715" y="388161"/>
                  </a:lnTo>
                  <a:cubicBezTo>
                    <a:pt x="31406" y="383320"/>
                    <a:pt x="48658" y="380951"/>
                    <a:pt x="67795" y="381000"/>
                  </a:cubicBezTo>
                  <a:lnTo>
                    <a:pt x="137679" y="392833"/>
                  </a:lnTo>
                  <a:lnTo>
                    <a:pt x="110332" y="374321"/>
                  </a:lnTo>
                  <a:cubicBezTo>
                    <a:pt x="49714" y="326308"/>
                    <a:pt x="9460" y="272042"/>
                    <a:pt x="0" y="226611"/>
                  </a:cubicBezTo>
                  <a:lnTo>
                    <a:pt x="2188" y="208574"/>
                  </a:lnTo>
                  <a:lnTo>
                    <a:pt x="16715" y="197661"/>
                  </a:lnTo>
                  <a:cubicBezTo>
                    <a:pt x="31406" y="192820"/>
                    <a:pt x="48658" y="190451"/>
                    <a:pt x="67795" y="190500"/>
                  </a:cubicBezTo>
                  <a:lnTo>
                    <a:pt x="137679" y="202333"/>
                  </a:lnTo>
                  <a:lnTo>
                    <a:pt x="110332" y="183821"/>
                  </a:lnTo>
                  <a:cubicBezTo>
                    <a:pt x="49714" y="135808"/>
                    <a:pt x="9460" y="81542"/>
                    <a:pt x="0" y="36111"/>
                  </a:cubicBezTo>
                  <a:lnTo>
                    <a:pt x="2188" y="18074"/>
                  </a:lnTo>
                  <a:lnTo>
                    <a:pt x="16715" y="7161"/>
                  </a:lnTo>
                  <a:cubicBezTo>
                    <a:pt x="31406" y="2320"/>
                    <a:pt x="48658" y="-49"/>
                    <a:pt x="67795" y="0"/>
                  </a:cubicBezTo>
                  <a:close/>
                </a:path>
              </a:pathLst>
            </a:custGeom>
            <a:solidFill>
              <a:srgbClr val="339933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463" name="フリーフォーム: 図形 462">
              <a:extLst>
                <a:ext uri="{FF2B5EF4-FFF2-40B4-BE49-F238E27FC236}">
                  <a16:creationId xmlns:a16="http://schemas.microsoft.com/office/drawing/2014/main" id="{6EDCD79F-E9A6-472A-9ECE-112C2F7C06B1}"/>
                </a:ext>
              </a:extLst>
            </p:cNvPr>
            <p:cNvSpPr/>
            <p:nvPr/>
          </p:nvSpPr>
          <p:spPr>
            <a:xfrm rot="20275597">
              <a:off x="4638047" y="2810032"/>
              <a:ext cx="245217" cy="473225"/>
            </a:xfrm>
            <a:custGeom>
              <a:avLst/>
              <a:gdLst>
                <a:gd name="connsiteX0" fmla="*/ 846978 w 914772"/>
                <a:gd name="connsiteY0" fmla="*/ 0 h 1060165"/>
                <a:gd name="connsiteX1" fmla="*/ 898057 w 914772"/>
                <a:gd name="connsiteY1" fmla="*/ 7161 h 1060165"/>
                <a:gd name="connsiteX2" fmla="*/ 912584 w 914772"/>
                <a:gd name="connsiteY2" fmla="*/ 18074 h 1060165"/>
                <a:gd name="connsiteX3" fmla="*/ 914772 w 914772"/>
                <a:gd name="connsiteY3" fmla="*/ 36111 h 1060165"/>
                <a:gd name="connsiteX4" fmla="*/ 804440 w 914772"/>
                <a:gd name="connsiteY4" fmla="*/ 183821 h 1060165"/>
                <a:gd name="connsiteX5" fmla="*/ 777094 w 914772"/>
                <a:gd name="connsiteY5" fmla="*/ 202334 h 1060165"/>
                <a:gd name="connsiteX6" fmla="*/ 846978 w 914772"/>
                <a:gd name="connsiteY6" fmla="*/ 190500 h 1060165"/>
                <a:gd name="connsiteX7" fmla="*/ 898057 w 914772"/>
                <a:gd name="connsiteY7" fmla="*/ 197661 h 1060165"/>
                <a:gd name="connsiteX8" fmla="*/ 912584 w 914772"/>
                <a:gd name="connsiteY8" fmla="*/ 208574 h 1060165"/>
                <a:gd name="connsiteX9" fmla="*/ 914772 w 914772"/>
                <a:gd name="connsiteY9" fmla="*/ 226611 h 1060165"/>
                <a:gd name="connsiteX10" fmla="*/ 804440 w 914772"/>
                <a:gd name="connsiteY10" fmla="*/ 374321 h 1060165"/>
                <a:gd name="connsiteX11" fmla="*/ 777094 w 914772"/>
                <a:gd name="connsiteY11" fmla="*/ 392834 h 1060165"/>
                <a:gd name="connsiteX12" fmla="*/ 846978 w 914772"/>
                <a:gd name="connsiteY12" fmla="*/ 381000 h 1060165"/>
                <a:gd name="connsiteX13" fmla="*/ 898057 w 914772"/>
                <a:gd name="connsiteY13" fmla="*/ 388161 h 1060165"/>
                <a:gd name="connsiteX14" fmla="*/ 912584 w 914772"/>
                <a:gd name="connsiteY14" fmla="*/ 399074 h 1060165"/>
                <a:gd name="connsiteX15" fmla="*/ 914772 w 914772"/>
                <a:gd name="connsiteY15" fmla="*/ 417111 h 1060165"/>
                <a:gd name="connsiteX16" fmla="*/ 804440 w 914772"/>
                <a:gd name="connsiteY16" fmla="*/ 564821 h 1060165"/>
                <a:gd name="connsiteX17" fmla="*/ 777094 w 914772"/>
                <a:gd name="connsiteY17" fmla="*/ 583334 h 1060165"/>
                <a:gd name="connsiteX18" fmla="*/ 846978 w 914772"/>
                <a:gd name="connsiteY18" fmla="*/ 571500 h 1060165"/>
                <a:gd name="connsiteX19" fmla="*/ 898057 w 914772"/>
                <a:gd name="connsiteY19" fmla="*/ 578661 h 1060165"/>
                <a:gd name="connsiteX20" fmla="*/ 912584 w 914772"/>
                <a:gd name="connsiteY20" fmla="*/ 589574 h 1060165"/>
                <a:gd name="connsiteX21" fmla="*/ 914772 w 914772"/>
                <a:gd name="connsiteY21" fmla="*/ 607611 h 1060165"/>
                <a:gd name="connsiteX22" fmla="*/ 804440 w 914772"/>
                <a:gd name="connsiteY22" fmla="*/ 755321 h 1060165"/>
                <a:gd name="connsiteX23" fmla="*/ 767711 w 914772"/>
                <a:gd name="connsiteY23" fmla="*/ 780185 h 1060165"/>
                <a:gd name="connsiteX24" fmla="*/ 846978 w 914772"/>
                <a:gd name="connsiteY24" fmla="*/ 766763 h 1060165"/>
                <a:gd name="connsiteX25" fmla="*/ 898057 w 914772"/>
                <a:gd name="connsiteY25" fmla="*/ 773924 h 1060165"/>
                <a:gd name="connsiteX26" fmla="*/ 912584 w 914772"/>
                <a:gd name="connsiteY26" fmla="*/ 784837 h 1060165"/>
                <a:gd name="connsiteX27" fmla="*/ 914772 w 914772"/>
                <a:gd name="connsiteY27" fmla="*/ 802874 h 1060165"/>
                <a:gd name="connsiteX28" fmla="*/ 737421 w 914772"/>
                <a:gd name="connsiteY28" fmla="*/ 995953 h 1060165"/>
                <a:gd name="connsiteX29" fmla="*/ 481534 w 914772"/>
                <a:gd name="connsiteY29" fmla="*/ 1053004 h 1060165"/>
                <a:gd name="connsiteX30" fmla="*/ 467007 w 914772"/>
                <a:gd name="connsiteY30" fmla="*/ 1042091 h 1060165"/>
                <a:gd name="connsiteX31" fmla="*/ 464819 w 914772"/>
                <a:gd name="connsiteY31" fmla="*/ 1024054 h 1060165"/>
                <a:gd name="connsiteX32" fmla="*/ 575151 w 914772"/>
                <a:gd name="connsiteY32" fmla="*/ 876344 h 1060165"/>
                <a:gd name="connsiteX33" fmla="*/ 609534 w 914772"/>
                <a:gd name="connsiteY33" fmla="*/ 853068 h 1060165"/>
                <a:gd name="connsiteX34" fmla="*/ 594997 w 914772"/>
                <a:gd name="connsiteY34" fmla="*/ 857560 h 1060165"/>
                <a:gd name="connsiteX35" fmla="*/ 481534 w 914772"/>
                <a:gd name="connsiteY35" fmla="*/ 857741 h 1060165"/>
                <a:gd name="connsiteX36" fmla="*/ 467007 w 914772"/>
                <a:gd name="connsiteY36" fmla="*/ 846828 h 1060165"/>
                <a:gd name="connsiteX37" fmla="*/ 464819 w 914772"/>
                <a:gd name="connsiteY37" fmla="*/ 828791 h 1060165"/>
                <a:gd name="connsiteX38" fmla="*/ 575151 w 914772"/>
                <a:gd name="connsiteY38" fmla="*/ 681081 h 1060165"/>
                <a:gd name="connsiteX39" fmla="*/ 596589 w 914772"/>
                <a:gd name="connsiteY39" fmla="*/ 666568 h 1060165"/>
                <a:gd name="connsiteX40" fmla="*/ 594997 w 914772"/>
                <a:gd name="connsiteY40" fmla="*/ 667060 h 1060165"/>
                <a:gd name="connsiteX41" fmla="*/ 481534 w 914772"/>
                <a:gd name="connsiteY41" fmla="*/ 667241 h 1060165"/>
                <a:gd name="connsiteX42" fmla="*/ 467007 w 914772"/>
                <a:gd name="connsiteY42" fmla="*/ 656328 h 1060165"/>
                <a:gd name="connsiteX43" fmla="*/ 464819 w 914772"/>
                <a:gd name="connsiteY43" fmla="*/ 638291 h 1060165"/>
                <a:gd name="connsiteX44" fmla="*/ 575151 w 914772"/>
                <a:gd name="connsiteY44" fmla="*/ 490581 h 1060165"/>
                <a:gd name="connsiteX45" fmla="*/ 596589 w 914772"/>
                <a:gd name="connsiteY45" fmla="*/ 476068 h 1060165"/>
                <a:gd name="connsiteX46" fmla="*/ 594997 w 914772"/>
                <a:gd name="connsiteY46" fmla="*/ 476560 h 1060165"/>
                <a:gd name="connsiteX47" fmla="*/ 481534 w 914772"/>
                <a:gd name="connsiteY47" fmla="*/ 476741 h 1060165"/>
                <a:gd name="connsiteX48" fmla="*/ 467007 w 914772"/>
                <a:gd name="connsiteY48" fmla="*/ 465828 h 1060165"/>
                <a:gd name="connsiteX49" fmla="*/ 464819 w 914772"/>
                <a:gd name="connsiteY49" fmla="*/ 447791 h 1060165"/>
                <a:gd name="connsiteX50" fmla="*/ 575151 w 914772"/>
                <a:gd name="connsiteY50" fmla="*/ 300081 h 1060165"/>
                <a:gd name="connsiteX51" fmla="*/ 596589 w 914772"/>
                <a:gd name="connsiteY51" fmla="*/ 285568 h 1060165"/>
                <a:gd name="connsiteX52" fmla="*/ 594997 w 914772"/>
                <a:gd name="connsiteY52" fmla="*/ 286060 h 1060165"/>
                <a:gd name="connsiteX53" fmla="*/ 481534 w 914772"/>
                <a:gd name="connsiteY53" fmla="*/ 286241 h 1060165"/>
                <a:gd name="connsiteX54" fmla="*/ 467007 w 914772"/>
                <a:gd name="connsiteY54" fmla="*/ 275328 h 1060165"/>
                <a:gd name="connsiteX55" fmla="*/ 464819 w 914772"/>
                <a:gd name="connsiteY55" fmla="*/ 257291 h 1060165"/>
                <a:gd name="connsiteX56" fmla="*/ 642170 w 914772"/>
                <a:gd name="connsiteY56" fmla="*/ 64212 h 1060165"/>
                <a:gd name="connsiteX57" fmla="*/ 846978 w 914772"/>
                <a:gd name="connsiteY57" fmla="*/ 0 h 1060165"/>
                <a:gd name="connsiteX58" fmla="*/ 67795 w 914772"/>
                <a:gd name="connsiteY58" fmla="*/ 0 h 1060165"/>
                <a:gd name="connsiteX59" fmla="*/ 272602 w 914772"/>
                <a:gd name="connsiteY59" fmla="*/ 64212 h 1060165"/>
                <a:gd name="connsiteX60" fmla="*/ 449953 w 914772"/>
                <a:gd name="connsiteY60" fmla="*/ 257291 h 1060165"/>
                <a:gd name="connsiteX61" fmla="*/ 447765 w 914772"/>
                <a:gd name="connsiteY61" fmla="*/ 275328 h 1060165"/>
                <a:gd name="connsiteX62" fmla="*/ 433238 w 914772"/>
                <a:gd name="connsiteY62" fmla="*/ 286241 h 1060165"/>
                <a:gd name="connsiteX63" fmla="*/ 319775 w 914772"/>
                <a:gd name="connsiteY63" fmla="*/ 286060 h 1060165"/>
                <a:gd name="connsiteX64" fmla="*/ 318183 w 914772"/>
                <a:gd name="connsiteY64" fmla="*/ 285568 h 1060165"/>
                <a:gd name="connsiteX65" fmla="*/ 339621 w 914772"/>
                <a:gd name="connsiteY65" fmla="*/ 300081 h 1060165"/>
                <a:gd name="connsiteX66" fmla="*/ 449953 w 914772"/>
                <a:gd name="connsiteY66" fmla="*/ 447791 h 1060165"/>
                <a:gd name="connsiteX67" fmla="*/ 447765 w 914772"/>
                <a:gd name="connsiteY67" fmla="*/ 465828 h 1060165"/>
                <a:gd name="connsiteX68" fmla="*/ 433238 w 914772"/>
                <a:gd name="connsiteY68" fmla="*/ 476741 h 1060165"/>
                <a:gd name="connsiteX69" fmla="*/ 319775 w 914772"/>
                <a:gd name="connsiteY69" fmla="*/ 476560 h 1060165"/>
                <a:gd name="connsiteX70" fmla="*/ 318183 w 914772"/>
                <a:gd name="connsiteY70" fmla="*/ 476068 h 1060165"/>
                <a:gd name="connsiteX71" fmla="*/ 339621 w 914772"/>
                <a:gd name="connsiteY71" fmla="*/ 490581 h 1060165"/>
                <a:gd name="connsiteX72" fmla="*/ 449953 w 914772"/>
                <a:gd name="connsiteY72" fmla="*/ 638291 h 1060165"/>
                <a:gd name="connsiteX73" fmla="*/ 447765 w 914772"/>
                <a:gd name="connsiteY73" fmla="*/ 656328 h 1060165"/>
                <a:gd name="connsiteX74" fmla="*/ 433238 w 914772"/>
                <a:gd name="connsiteY74" fmla="*/ 667241 h 1060165"/>
                <a:gd name="connsiteX75" fmla="*/ 319775 w 914772"/>
                <a:gd name="connsiteY75" fmla="*/ 667060 h 1060165"/>
                <a:gd name="connsiteX76" fmla="*/ 318183 w 914772"/>
                <a:gd name="connsiteY76" fmla="*/ 666568 h 1060165"/>
                <a:gd name="connsiteX77" fmla="*/ 339621 w 914772"/>
                <a:gd name="connsiteY77" fmla="*/ 681081 h 1060165"/>
                <a:gd name="connsiteX78" fmla="*/ 449953 w 914772"/>
                <a:gd name="connsiteY78" fmla="*/ 828791 h 1060165"/>
                <a:gd name="connsiteX79" fmla="*/ 447765 w 914772"/>
                <a:gd name="connsiteY79" fmla="*/ 846828 h 1060165"/>
                <a:gd name="connsiteX80" fmla="*/ 433238 w 914772"/>
                <a:gd name="connsiteY80" fmla="*/ 857741 h 1060165"/>
                <a:gd name="connsiteX81" fmla="*/ 319775 w 914772"/>
                <a:gd name="connsiteY81" fmla="*/ 857560 h 1060165"/>
                <a:gd name="connsiteX82" fmla="*/ 305238 w 914772"/>
                <a:gd name="connsiteY82" fmla="*/ 853068 h 1060165"/>
                <a:gd name="connsiteX83" fmla="*/ 339621 w 914772"/>
                <a:gd name="connsiteY83" fmla="*/ 876344 h 1060165"/>
                <a:gd name="connsiteX84" fmla="*/ 449953 w 914772"/>
                <a:gd name="connsiteY84" fmla="*/ 1024054 h 1060165"/>
                <a:gd name="connsiteX85" fmla="*/ 447765 w 914772"/>
                <a:gd name="connsiteY85" fmla="*/ 1042091 h 1060165"/>
                <a:gd name="connsiteX86" fmla="*/ 433238 w 914772"/>
                <a:gd name="connsiteY86" fmla="*/ 1053004 h 1060165"/>
                <a:gd name="connsiteX87" fmla="*/ 177351 w 914772"/>
                <a:gd name="connsiteY87" fmla="*/ 995953 h 1060165"/>
                <a:gd name="connsiteX88" fmla="*/ 0 w 914772"/>
                <a:gd name="connsiteY88" fmla="*/ 802874 h 1060165"/>
                <a:gd name="connsiteX89" fmla="*/ 2188 w 914772"/>
                <a:gd name="connsiteY89" fmla="*/ 784837 h 1060165"/>
                <a:gd name="connsiteX90" fmla="*/ 16715 w 914772"/>
                <a:gd name="connsiteY90" fmla="*/ 773924 h 1060165"/>
                <a:gd name="connsiteX91" fmla="*/ 67795 w 914772"/>
                <a:gd name="connsiteY91" fmla="*/ 766763 h 1060165"/>
                <a:gd name="connsiteX92" fmla="*/ 147061 w 914772"/>
                <a:gd name="connsiteY92" fmla="*/ 780185 h 1060165"/>
                <a:gd name="connsiteX93" fmla="*/ 110332 w 914772"/>
                <a:gd name="connsiteY93" fmla="*/ 755321 h 1060165"/>
                <a:gd name="connsiteX94" fmla="*/ 0 w 914772"/>
                <a:gd name="connsiteY94" fmla="*/ 607611 h 1060165"/>
                <a:gd name="connsiteX95" fmla="*/ 2188 w 914772"/>
                <a:gd name="connsiteY95" fmla="*/ 589574 h 1060165"/>
                <a:gd name="connsiteX96" fmla="*/ 16715 w 914772"/>
                <a:gd name="connsiteY96" fmla="*/ 578661 h 1060165"/>
                <a:gd name="connsiteX97" fmla="*/ 67795 w 914772"/>
                <a:gd name="connsiteY97" fmla="*/ 571500 h 1060165"/>
                <a:gd name="connsiteX98" fmla="*/ 137679 w 914772"/>
                <a:gd name="connsiteY98" fmla="*/ 583333 h 1060165"/>
                <a:gd name="connsiteX99" fmla="*/ 110332 w 914772"/>
                <a:gd name="connsiteY99" fmla="*/ 564821 h 1060165"/>
                <a:gd name="connsiteX100" fmla="*/ 0 w 914772"/>
                <a:gd name="connsiteY100" fmla="*/ 417111 h 1060165"/>
                <a:gd name="connsiteX101" fmla="*/ 2188 w 914772"/>
                <a:gd name="connsiteY101" fmla="*/ 399074 h 1060165"/>
                <a:gd name="connsiteX102" fmla="*/ 16715 w 914772"/>
                <a:gd name="connsiteY102" fmla="*/ 388161 h 1060165"/>
                <a:gd name="connsiteX103" fmla="*/ 67795 w 914772"/>
                <a:gd name="connsiteY103" fmla="*/ 381000 h 1060165"/>
                <a:gd name="connsiteX104" fmla="*/ 137679 w 914772"/>
                <a:gd name="connsiteY104" fmla="*/ 392833 h 1060165"/>
                <a:gd name="connsiteX105" fmla="*/ 110332 w 914772"/>
                <a:gd name="connsiteY105" fmla="*/ 374321 h 1060165"/>
                <a:gd name="connsiteX106" fmla="*/ 0 w 914772"/>
                <a:gd name="connsiteY106" fmla="*/ 226611 h 1060165"/>
                <a:gd name="connsiteX107" fmla="*/ 2188 w 914772"/>
                <a:gd name="connsiteY107" fmla="*/ 208574 h 1060165"/>
                <a:gd name="connsiteX108" fmla="*/ 16715 w 914772"/>
                <a:gd name="connsiteY108" fmla="*/ 197661 h 1060165"/>
                <a:gd name="connsiteX109" fmla="*/ 67795 w 914772"/>
                <a:gd name="connsiteY109" fmla="*/ 190500 h 1060165"/>
                <a:gd name="connsiteX110" fmla="*/ 137679 w 914772"/>
                <a:gd name="connsiteY110" fmla="*/ 202333 h 1060165"/>
                <a:gd name="connsiteX111" fmla="*/ 110332 w 914772"/>
                <a:gd name="connsiteY111" fmla="*/ 183821 h 1060165"/>
                <a:gd name="connsiteX112" fmla="*/ 0 w 914772"/>
                <a:gd name="connsiteY112" fmla="*/ 36111 h 1060165"/>
                <a:gd name="connsiteX113" fmla="*/ 2188 w 914772"/>
                <a:gd name="connsiteY113" fmla="*/ 18074 h 1060165"/>
                <a:gd name="connsiteX114" fmla="*/ 16715 w 914772"/>
                <a:gd name="connsiteY114" fmla="*/ 7161 h 1060165"/>
                <a:gd name="connsiteX115" fmla="*/ 67795 w 914772"/>
                <a:gd name="connsiteY115" fmla="*/ 0 h 106016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  <a:cxn ang="0">
                  <a:pos x="connsiteX55" y="connsiteY55"/>
                </a:cxn>
                <a:cxn ang="0">
                  <a:pos x="connsiteX56" y="connsiteY56"/>
                </a:cxn>
                <a:cxn ang="0">
                  <a:pos x="connsiteX57" y="connsiteY57"/>
                </a:cxn>
                <a:cxn ang="0">
                  <a:pos x="connsiteX58" y="connsiteY58"/>
                </a:cxn>
                <a:cxn ang="0">
                  <a:pos x="connsiteX59" y="connsiteY59"/>
                </a:cxn>
                <a:cxn ang="0">
                  <a:pos x="connsiteX60" y="connsiteY60"/>
                </a:cxn>
                <a:cxn ang="0">
                  <a:pos x="connsiteX61" y="connsiteY61"/>
                </a:cxn>
                <a:cxn ang="0">
                  <a:pos x="connsiteX62" y="connsiteY62"/>
                </a:cxn>
                <a:cxn ang="0">
                  <a:pos x="connsiteX63" y="connsiteY63"/>
                </a:cxn>
                <a:cxn ang="0">
                  <a:pos x="connsiteX64" y="connsiteY64"/>
                </a:cxn>
                <a:cxn ang="0">
                  <a:pos x="connsiteX65" y="connsiteY65"/>
                </a:cxn>
                <a:cxn ang="0">
                  <a:pos x="connsiteX66" y="connsiteY66"/>
                </a:cxn>
                <a:cxn ang="0">
                  <a:pos x="connsiteX67" y="connsiteY67"/>
                </a:cxn>
                <a:cxn ang="0">
                  <a:pos x="connsiteX68" y="connsiteY68"/>
                </a:cxn>
                <a:cxn ang="0">
                  <a:pos x="connsiteX69" y="connsiteY69"/>
                </a:cxn>
                <a:cxn ang="0">
                  <a:pos x="connsiteX70" y="connsiteY70"/>
                </a:cxn>
                <a:cxn ang="0">
                  <a:pos x="connsiteX71" y="connsiteY71"/>
                </a:cxn>
                <a:cxn ang="0">
                  <a:pos x="connsiteX72" y="connsiteY72"/>
                </a:cxn>
                <a:cxn ang="0">
                  <a:pos x="connsiteX73" y="connsiteY73"/>
                </a:cxn>
                <a:cxn ang="0">
                  <a:pos x="connsiteX74" y="connsiteY74"/>
                </a:cxn>
                <a:cxn ang="0">
                  <a:pos x="connsiteX75" y="connsiteY75"/>
                </a:cxn>
                <a:cxn ang="0">
                  <a:pos x="connsiteX76" y="connsiteY76"/>
                </a:cxn>
                <a:cxn ang="0">
                  <a:pos x="connsiteX77" y="connsiteY77"/>
                </a:cxn>
                <a:cxn ang="0">
                  <a:pos x="connsiteX78" y="connsiteY78"/>
                </a:cxn>
                <a:cxn ang="0">
                  <a:pos x="connsiteX79" y="connsiteY79"/>
                </a:cxn>
                <a:cxn ang="0">
                  <a:pos x="connsiteX80" y="connsiteY80"/>
                </a:cxn>
                <a:cxn ang="0">
                  <a:pos x="connsiteX81" y="connsiteY81"/>
                </a:cxn>
                <a:cxn ang="0">
                  <a:pos x="connsiteX82" y="connsiteY82"/>
                </a:cxn>
                <a:cxn ang="0">
                  <a:pos x="connsiteX83" y="connsiteY83"/>
                </a:cxn>
                <a:cxn ang="0">
                  <a:pos x="connsiteX84" y="connsiteY84"/>
                </a:cxn>
                <a:cxn ang="0">
                  <a:pos x="connsiteX85" y="connsiteY85"/>
                </a:cxn>
                <a:cxn ang="0">
                  <a:pos x="connsiteX86" y="connsiteY86"/>
                </a:cxn>
                <a:cxn ang="0">
                  <a:pos x="connsiteX87" y="connsiteY87"/>
                </a:cxn>
                <a:cxn ang="0">
                  <a:pos x="connsiteX88" y="connsiteY88"/>
                </a:cxn>
                <a:cxn ang="0">
                  <a:pos x="connsiteX89" y="connsiteY89"/>
                </a:cxn>
                <a:cxn ang="0">
                  <a:pos x="connsiteX90" y="connsiteY90"/>
                </a:cxn>
                <a:cxn ang="0">
                  <a:pos x="connsiteX91" y="connsiteY91"/>
                </a:cxn>
                <a:cxn ang="0">
                  <a:pos x="connsiteX92" y="connsiteY92"/>
                </a:cxn>
                <a:cxn ang="0">
                  <a:pos x="connsiteX93" y="connsiteY93"/>
                </a:cxn>
                <a:cxn ang="0">
                  <a:pos x="connsiteX94" y="connsiteY94"/>
                </a:cxn>
                <a:cxn ang="0">
                  <a:pos x="connsiteX95" y="connsiteY95"/>
                </a:cxn>
                <a:cxn ang="0">
                  <a:pos x="connsiteX96" y="connsiteY96"/>
                </a:cxn>
                <a:cxn ang="0">
                  <a:pos x="connsiteX97" y="connsiteY97"/>
                </a:cxn>
                <a:cxn ang="0">
                  <a:pos x="connsiteX98" y="connsiteY98"/>
                </a:cxn>
                <a:cxn ang="0">
                  <a:pos x="connsiteX99" y="connsiteY99"/>
                </a:cxn>
                <a:cxn ang="0">
                  <a:pos x="connsiteX100" y="connsiteY100"/>
                </a:cxn>
                <a:cxn ang="0">
                  <a:pos x="connsiteX101" y="connsiteY101"/>
                </a:cxn>
                <a:cxn ang="0">
                  <a:pos x="connsiteX102" y="connsiteY102"/>
                </a:cxn>
                <a:cxn ang="0">
                  <a:pos x="connsiteX103" y="connsiteY103"/>
                </a:cxn>
                <a:cxn ang="0">
                  <a:pos x="connsiteX104" y="connsiteY104"/>
                </a:cxn>
                <a:cxn ang="0">
                  <a:pos x="connsiteX105" y="connsiteY105"/>
                </a:cxn>
                <a:cxn ang="0">
                  <a:pos x="connsiteX106" y="connsiteY106"/>
                </a:cxn>
                <a:cxn ang="0">
                  <a:pos x="connsiteX107" y="connsiteY107"/>
                </a:cxn>
                <a:cxn ang="0">
                  <a:pos x="connsiteX108" y="connsiteY108"/>
                </a:cxn>
                <a:cxn ang="0">
                  <a:pos x="connsiteX109" y="connsiteY109"/>
                </a:cxn>
                <a:cxn ang="0">
                  <a:pos x="connsiteX110" y="connsiteY110"/>
                </a:cxn>
                <a:cxn ang="0">
                  <a:pos x="connsiteX111" y="connsiteY111"/>
                </a:cxn>
                <a:cxn ang="0">
                  <a:pos x="connsiteX112" y="connsiteY112"/>
                </a:cxn>
                <a:cxn ang="0">
                  <a:pos x="connsiteX113" y="connsiteY113"/>
                </a:cxn>
                <a:cxn ang="0">
                  <a:pos x="connsiteX114" y="connsiteY114"/>
                </a:cxn>
                <a:cxn ang="0">
                  <a:pos x="connsiteX115" y="connsiteY115"/>
                </a:cxn>
              </a:cxnLst>
              <a:rect l="l" t="t" r="r" b="b"/>
              <a:pathLst>
                <a:path w="914772" h="1060165">
                  <a:moveTo>
                    <a:pt x="846978" y="0"/>
                  </a:moveTo>
                  <a:cubicBezTo>
                    <a:pt x="866114" y="-49"/>
                    <a:pt x="883366" y="2320"/>
                    <a:pt x="898057" y="7161"/>
                  </a:cubicBezTo>
                  <a:lnTo>
                    <a:pt x="912584" y="18074"/>
                  </a:lnTo>
                  <a:lnTo>
                    <a:pt x="914772" y="36111"/>
                  </a:lnTo>
                  <a:cubicBezTo>
                    <a:pt x="905312" y="81542"/>
                    <a:pt x="865058" y="135808"/>
                    <a:pt x="804440" y="183821"/>
                  </a:cubicBezTo>
                  <a:lnTo>
                    <a:pt x="777094" y="202334"/>
                  </a:lnTo>
                  <a:lnTo>
                    <a:pt x="846978" y="190500"/>
                  </a:lnTo>
                  <a:cubicBezTo>
                    <a:pt x="866114" y="190451"/>
                    <a:pt x="883366" y="192820"/>
                    <a:pt x="898057" y="197661"/>
                  </a:cubicBezTo>
                  <a:lnTo>
                    <a:pt x="912584" y="208574"/>
                  </a:lnTo>
                  <a:lnTo>
                    <a:pt x="914772" y="226611"/>
                  </a:lnTo>
                  <a:cubicBezTo>
                    <a:pt x="905312" y="272042"/>
                    <a:pt x="865058" y="326308"/>
                    <a:pt x="804440" y="374321"/>
                  </a:cubicBezTo>
                  <a:lnTo>
                    <a:pt x="777094" y="392834"/>
                  </a:lnTo>
                  <a:lnTo>
                    <a:pt x="846978" y="381000"/>
                  </a:lnTo>
                  <a:cubicBezTo>
                    <a:pt x="866114" y="380951"/>
                    <a:pt x="883366" y="383320"/>
                    <a:pt x="898057" y="388161"/>
                  </a:cubicBezTo>
                  <a:lnTo>
                    <a:pt x="912584" y="399074"/>
                  </a:lnTo>
                  <a:lnTo>
                    <a:pt x="914772" y="417111"/>
                  </a:lnTo>
                  <a:cubicBezTo>
                    <a:pt x="905312" y="462542"/>
                    <a:pt x="865058" y="516808"/>
                    <a:pt x="804440" y="564821"/>
                  </a:cubicBezTo>
                  <a:lnTo>
                    <a:pt x="777094" y="583334"/>
                  </a:lnTo>
                  <a:lnTo>
                    <a:pt x="846978" y="571500"/>
                  </a:lnTo>
                  <a:cubicBezTo>
                    <a:pt x="866114" y="571451"/>
                    <a:pt x="883366" y="573820"/>
                    <a:pt x="898057" y="578661"/>
                  </a:cubicBezTo>
                  <a:lnTo>
                    <a:pt x="912584" y="589574"/>
                  </a:lnTo>
                  <a:lnTo>
                    <a:pt x="914772" y="607611"/>
                  </a:lnTo>
                  <a:cubicBezTo>
                    <a:pt x="905312" y="653042"/>
                    <a:pt x="865058" y="707308"/>
                    <a:pt x="804440" y="755321"/>
                  </a:cubicBezTo>
                  <a:lnTo>
                    <a:pt x="767711" y="780185"/>
                  </a:lnTo>
                  <a:lnTo>
                    <a:pt x="846978" y="766763"/>
                  </a:lnTo>
                  <a:cubicBezTo>
                    <a:pt x="866114" y="766714"/>
                    <a:pt x="883366" y="769083"/>
                    <a:pt x="898057" y="773924"/>
                  </a:cubicBezTo>
                  <a:lnTo>
                    <a:pt x="912584" y="784837"/>
                  </a:lnTo>
                  <a:lnTo>
                    <a:pt x="914772" y="802874"/>
                  </a:lnTo>
                  <a:cubicBezTo>
                    <a:pt x="902159" y="863448"/>
                    <a:pt x="834800" y="939731"/>
                    <a:pt x="737421" y="995953"/>
                  </a:cubicBezTo>
                  <a:cubicBezTo>
                    <a:pt x="640042" y="1052175"/>
                    <a:pt x="540299" y="1072368"/>
                    <a:pt x="481534" y="1053004"/>
                  </a:cubicBezTo>
                  <a:lnTo>
                    <a:pt x="467007" y="1042091"/>
                  </a:lnTo>
                  <a:lnTo>
                    <a:pt x="464819" y="1024054"/>
                  </a:lnTo>
                  <a:cubicBezTo>
                    <a:pt x="474279" y="978624"/>
                    <a:pt x="514533" y="924357"/>
                    <a:pt x="575151" y="876344"/>
                  </a:cubicBezTo>
                  <a:lnTo>
                    <a:pt x="609534" y="853068"/>
                  </a:lnTo>
                  <a:lnTo>
                    <a:pt x="594997" y="857560"/>
                  </a:lnTo>
                  <a:cubicBezTo>
                    <a:pt x="550544" y="867216"/>
                    <a:pt x="510917" y="867423"/>
                    <a:pt x="481534" y="857741"/>
                  </a:cubicBezTo>
                  <a:lnTo>
                    <a:pt x="467007" y="846828"/>
                  </a:lnTo>
                  <a:lnTo>
                    <a:pt x="464819" y="828791"/>
                  </a:lnTo>
                  <a:cubicBezTo>
                    <a:pt x="474279" y="783361"/>
                    <a:pt x="514533" y="729094"/>
                    <a:pt x="575151" y="681081"/>
                  </a:cubicBezTo>
                  <a:lnTo>
                    <a:pt x="596589" y="666568"/>
                  </a:lnTo>
                  <a:lnTo>
                    <a:pt x="594997" y="667060"/>
                  </a:lnTo>
                  <a:cubicBezTo>
                    <a:pt x="550544" y="676716"/>
                    <a:pt x="510917" y="676923"/>
                    <a:pt x="481534" y="667241"/>
                  </a:cubicBezTo>
                  <a:lnTo>
                    <a:pt x="467007" y="656328"/>
                  </a:lnTo>
                  <a:lnTo>
                    <a:pt x="464819" y="638291"/>
                  </a:lnTo>
                  <a:cubicBezTo>
                    <a:pt x="474279" y="592861"/>
                    <a:pt x="514533" y="538594"/>
                    <a:pt x="575151" y="490581"/>
                  </a:cubicBezTo>
                  <a:lnTo>
                    <a:pt x="596589" y="476068"/>
                  </a:lnTo>
                  <a:lnTo>
                    <a:pt x="594997" y="476560"/>
                  </a:lnTo>
                  <a:cubicBezTo>
                    <a:pt x="550544" y="486216"/>
                    <a:pt x="510917" y="486423"/>
                    <a:pt x="481534" y="476741"/>
                  </a:cubicBezTo>
                  <a:lnTo>
                    <a:pt x="467007" y="465828"/>
                  </a:lnTo>
                  <a:lnTo>
                    <a:pt x="464819" y="447791"/>
                  </a:lnTo>
                  <a:cubicBezTo>
                    <a:pt x="474279" y="402361"/>
                    <a:pt x="514533" y="348094"/>
                    <a:pt x="575151" y="300081"/>
                  </a:cubicBezTo>
                  <a:lnTo>
                    <a:pt x="596589" y="285568"/>
                  </a:lnTo>
                  <a:lnTo>
                    <a:pt x="594997" y="286060"/>
                  </a:lnTo>
                  <a:cubicBezTo>
                    <a:pt x="550544" y="295716"/>
                    <a:pt x="510917" y="295923"/>
                    <a:pt x="481534" y="286241"/>
                  </a:cubicBezTo>
                  <a:lnTo>
                    <a:pt x="467007" y="275328"/>
                  </a:lnTo>
                  <a:lnTo>
                    <a:pt x="464819" y="257291"/>
                  </a:lnTo>
                  <a:cubicBezTo>
                    <a:pt x="477432" y="196717"/>
                    <a:pt x="544791" y="120434"/>
                    <a:pt x="642170" y="64212"/>
                  </a:cubicBezTo>
                  <a:cubicBezTo>
                    <a:pt x="715205" y="22045"/>
                    <a:pt x="789569" y="145"/>
                    <a:pt x="846978" y="0"/>
                  </a:cubicBezTo>
                  <a:close/>
                  <a:moveTo>
                    <a:pt x="67795" y="0"/>
                  </a:moveTo>
                  <a:cubicBezTo>
                    <a:pt x="125203" y="145"/>
                    <a:pt x="199567" y="22045"/>
                    <a:pt x="272602" y="64212"/>
                  </a:cubicBezTo>
                  <a:cubicBezTo>
                    <a:pt x="369981" y="120434"/>
                    <a:pt x="437340" y="196717"/>
                    <a:pt x="449953" y="257291"/>
                  </a:cubicBezTo>
                  <a:lnTo>
                    <a:pt x="447765" y="275328"/>
                  </a:lnTo>
                  <a:lnTo>
                    <a:pt x="433238" y="286241"/>
                  </a:lnTo>
                  <a:cubicBezTo>
                    <a:pt x="403856" y="295923"/>
                    <a:pt x="364229" y="295716"/>
                    <a:pt x="319775" y="286060"/>
                  </a:cubicBezTo>
                  <a:lnTo>
                    <a:pt x="318183" y="285568"/>
                  </a:lnTo>
                  <a:lnTo>
                    <a:pt x="339621" y="300081"/>
                  </a:lnTo>
                  <a:cubicBezTo>
                    <a:pt x="400239" y="348094"/>
                    <a:pt x="440493" y="402361"/>
                    <a:pt x="449953" y="447791"/>
                  </a:cubicBezTo>
                  <a:lnTo>
                    <a:pt x="447765" y="465828"/>
                  </a:lnTo>
                  <a:lnTo>
                    <a:pt x="433238" y="476741"/>
                  </a:lnTo>
                  <a:cubicBezTo>
                    <a:pt x="403856" y="486423"/>
                    <a:pt x="364229" y="486216"/>
                    <a:pt x="319775" y="476560"/>
                  </a:cubicBezTo>
                  <a:lnTo>
                    <a:pt x="318183" y="476068"/>
                  </a:lnTo>
                  <a:lnTo>
                    <a:pt x="339621" y="490581"/>
                  </a:lnTo>
                  <a:cubicBezTo>
                    <a:pt x="400239" y="538594"/>
                    <a:pt x="440493" y="592861"/>
                    <a:pt x="449953" y="638291"/>
                  </a:cubicBezTo>
                  <a:lnTo>
                    <a:pt x="447765" y="656328"/>
                  </a:lnTo>
                  <a:lnTo>
                    <a:pt x="433238" y="667241"/>
                  </a:lnTo>
                  <a:cubicBezTo>
                    <a:pt x="403856" y="676923"/>
                    <a:pt x="364229" y="676716"/>
                    <a:pt x="319775" y="667060"/>
                  </a:cubicBezTo>
                  <a:lnTo>
                    <a:pt x="318183" y="666568"/>
                  </a:lnTo>
                  <a:lnTo>
                    <a:pt x="339621" y="681081"/>
                  </a:lnTo>
                  <a:cubicBezTo>
                    <a:pt x="400239" y="729094"/>
                    <a:pt x="440493" y="783361"/>
                    <a:pt x="449953" y="828791"/>
                  </a:cubicBezTo>
                  <a:lnTo>
                    <a:pt x="447765" y="846828"/>
                  </a:lnTo>
                  <a:lnTo>
                    <a:pt x="433238" y="857741"/>
                  </a:lnTo>
                  <a:cubicBezTo>
                    <a:pt x="403856" y="867423"/>
                    <a:pt x="364229" y="867216"/>
                    <a:pt x="319775" y="857560"/>
                  </a:cubicBezTo>
                  <a:lnTo>
                    <a:pt x="305238" y="853068"/>
                  </a:lnTo>
                  <a:lnTo>
                    <a:pt x="339621" y="876344"/>
                  </a:lnTo>
                  <a:cubicBezTo>
                    <a:pt x="400239" y="924357"/>
                    <a:pt x="440493" y="978624"/>
                    <a:pt x="449953" y="1024054"/>
                  </a:cubicBezTo>
                  <a:lnTo>
                    <a:pt x="447765" y="1042091"/>
                  </a:lnTo>
                  <a:lnTo>
                    <a:pt x="433238" y="1053004"/>
                  </a:lnTo>
                  <a:cubicBezTo>
                    <a:pt x="374473" y="1072368"/>
                    <a:pt x="274730" y="1052175"/>
                    <a:pt x="177351" y="995953"/>
                  </a:cubicBezTo>
                  <a:cubicBezTo>
                    <a:pt x="79972" y="939731"/>
                    <a:pt x="12613" y="863448"/>
                    <a:pt x="0" y="802874"/>
                  </a:cubicBezTo>
                  <a:lnTo>
                    <a:pt x="2188" y="784837"/>
                  </a:lnTo>
                  <a:lnTo>
                    <a:pt x="16715" y="773924"/>
                  </a:lnTo>
                  <a:cubicBezTo>
                    <a:pt x="31406" y="769083"/>
                    <a:pt x="48658" y="766714"/>
                    <a:pt x="67795" y="766763"/>
                  </a:cubicBezTo>
                  <a:lnTo>
                    <a:pt x="147061" y="780185"/>
                  </a:lnTo>
                  <a:lnTo>
                    <a:pt x="110332" y="755321"/>
                  </a:lnTo>
                  <a:cubicBezTo>
                    <a:pt x="49714" y="707308"/>
                    <a:pt x="9460" y="653042"/>
                    <a:pt x="0" y="607611"/>
                  </a:cubicBezTo>
                  <a:lnTo>
                    <a:pt x="2188" y="589574"/>
                  </a:lnTo>
                  <a:lnTo>
                    <a:pt x="16715" y="578661"/>
                  </a:lnTo>
                  <a:cubicBezTo>
                    <a:pt x="31406" y="573820"/>
                    <a:pt x="48658" y="571451"/>
                    <a:pt x="67795" y="571500"/>
                  </a:cubicBezTo>
                  <a:lnTo>
                    <a:pt x="137679" y="583333"/>
                  </a:lnTo>
                  <a:lnTo>
                    <a:pt x="110332" y="564821"/>
                  </a:lnTo>
                  <a:cubicBezTo>
                    <a:pt x="49714" y="516808"/>
                    <a:pt x="9460" y="462542"/>
                    <a:pt x="0" y="417111"/>
                  </a:cubicBezTo>
                  <a:lnTo>
                    <a:pt x="2188" y="399074"/>
                  </a:lnTo>
                  <a:lnTo>
                    <a:pt x="16715" y="388161"/>
                  </a:lnTo>
                  <a:cubicBezTo>
                    <a:pt x="31406" y="383320"/>
                    <a:pt x="48658" y="380951"/>
                    <a:pt x="67795" y="381000"/>
                  </a:cubicBezTo>
                  <a:lnTo>
                    <a:pt x="137679" y="392833"/>
                  </a:lnTo>
                  <a:lnTo>
                    <a:pt x="110332" y="374321"/>
                  </a:lnTo>
                  <a:cubicBezTo>
                    <a:pt x="49714" y="326308"/>
                    <a:pt x="9460" y="272042"/>
                    <a:pt x="0" y="226611"/>
                  </a:cubicBezTo>
                  <a:lnTo>
                    <a:pt x="2188" y="208574"/>
                  </a:lnTo>
                  <a:lnTo>
                    <a:pt x="16715" y="197661"/>
                  </a:lnTo>
                  <a:cubicBezTo>
                    <a:pt x="31406" y="192820"/>
                    <a:pt x="48658" y="190451"/>
                    <a:pt x="67795" y="190500"/>
                  </a:cubicBezTo>
                  <a:lnTo>
                    <a:pt x="137679" y="202333"/>
                  </a:lnTo>
                  <a:lnTo>
                    <a:pt x="110332" y="183821"/>
                  </a:lnTo>
                  <a:cubicBezTo>
                    <a:pt x="49714" y="135808"/>
                    <a:pt x="9460" y="81542"/>
                    <a:pt x="0" y="36111"/>
                  </a:cubicBezTo>
                  <a:lnTo>
                    <a:pt x="2188" y="18074"/>
                  </a:lnTo>
                  <a:lnTo>
                    <a:pt x="16715" y="7161"/>
                  </a:lnTo>
                  <a:cubicBezTo>
                    <a:pt x="31406" y="2320"/>
                    <a:pt x="48658" y="-49"/>
                    <a:pt x="67795" y="0"/>
                  </a:cubicBezTo>
                  <a:close/>
                </a:path>
              </a:pathLst>
            </a:custGeom>
            <a:solidFill>
              <a:srgbClr val="339933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464" name="フリーフォーム: 図形 463">
              <a:extLst>
                <a:ext uri="{FF2B5EF4-FFF2-40B4-BE49-F238E27FC236}">
                  <a16:creationId xmlns:a16="http://schemas.microsoft.com/office/drawing/2014/main" id="{5D574F1E-DF80-4510-94F6-C168B872A606}"/>
                </a:ext>
              </a:extLst>
            </p:cNvPr>
            <p:cNvSpPr/>
            <p:nvPr/>
          </p:nvSpPr>
          <p:spPr>
            <a:xfrm rot="655548">
              <a:off x="4790447" y="2459511"/>
              <a:ext cx="245217" cy="473225"/>
            </a:xfrm>
            <a:custGeom>
              <a:avLst/>
              <a:gdLst>
                <a:gd name="connsiteX0" fmla="*/ 846978 w 914772"/>
                <a:gd name="connsiteY0" fmla="*/ 0 h 1060165"/>
                <a:gd name="connsiteX1" fmla="*/ 898057 w 914772"/>
                <a:gd name="connsiteY1" fmla="*/ 7161 h 1060165"/>
                <a:gd name="connsiteX2" fmla="*/ 912584 w 914772"/>
                <a:gd name="connsiteY2" fmla="*/ 18074 h 1060165"/>
                <a:gd name="connsiteX3" fmla="*/ 914772 w 914772"/>
                <a:gd name="connsiteY3" fmla="*/ 36111 h 1060165"/>
                <a:gd name="connsiteX4" fmla="*/ 804440 w 914772"/>
                <a:gd name="connsiteY4" fmla="*/ 183821 h 1060165"/>
                <a:gd name="connsiteX5" fmla="*/ 777094 w 914772"/>
                <a:gd name="connsiteY5" fmla="*/ 202334 h 1060165"/>
                <a:gd name="connsiteX6" fmla="*/ 846978 w 914772"/>
                <a:gd name="connsiteY6" fmla="*/ 190500 h 1060165"/>
                <a:gd name="connsiteX7" fmla="*/ 898057 w 914772"/>
                <a:gd name="connsiteY7" fmla="*/ 197661 h 1060165"/>
                <a:gd name="connsiteX8" fmla="*/ 912584 w 914772"/>
                <a:gd name="connsiteY8" fmla="*/ 208574 h 1060165"/>
                <a:gd name="connsiteX9" fmla="*/ 914772 w 914772"/>
                <a:gd name="connsiteY9" fmla="*/ 226611 h 1060165"/>
                <a:gd name="connsiteX10" fmla="*/ 804440 w 914772"/>
                <a:gd name="connsiteY10" fmla="*/ 374321 h 1060165"/>
                <a:gd name="connsiteX11" fmla="*/ 777094 w 914772"/>
                <a:gd name="connsiteY11" fmla="*/ 392834 h 1060165"/>
                <a:gd name="connsiteX12" fmla="*/ 846978 w 914772"/>
                <a:gd name="connsiteY12" fmla="*/ 381000 h 1060165"/>
                <a:gd name="connsiteX13" fmla="*/ 898057 w 914772"/>
                <a:gd name="connsiteY13" fmla="*/ 388161 h 1060165"/>
                <a:gd name="connsiteX14" fmla="*/ 912584 w 914772"/>
                <a:gd name="connsiteY14" fmla="*/ 399074 h 1060165"/>
                <a:gd name="connsiteX15" fmla="*/ 914772 w 914772"/>
                <a:gd name="connsiteY15" fmla="*/ 417111 h 1060165"/>
                <a:gd name="connsiteX16" fmla="*/ 804440 w 914772"/>
                <a:gd name="connsiteY16" fmla="*/ 564821 h 1060165"/>
                <a:gd name="connsiteX17" fmla="*/ 777094 w 914772"/>
                <a:gd name="connsiteY17" fmla="*/ 583334 h 1060165"/>
                <a:gd name="connsiteX18" fmla="*/ 846978 w 914772"/>
                <a:gd name="connsiteY18" fmla="*/ 571500 h 1060165"/>
                <a:gd name="connsiteX19" fmla="*/ 898057 w 914772"/>
                <a:gd name="connsiteY19" fmla="*/ 578661 h 1060165"/>
                <a:gd name="connsiteX20" fmla="*/ 912584 w 914772"/>
                <a:gd name="connsiteY20" fmla="*/ 589574 h 1060165"/>
                <a:gd name="connsiteX21" fmla="*/ 914772 w 914772"/>
                <a:gd name="connsiteY21" fmla="*/ 607611 h 1060165"/>
                <a:gd name="connsiteX22" fmla="*/ 804440 w 914772"/>
                <a:gd name="connsiteY22" fmla="*/ 755321 h 1060165"/>
                <a:gd name="connsiteX23" fmla="*/ 767711 w 914772"/>
                <a:gd name="connsiteY23" fmla="*/ 780185 h 1060165"/>
                <a:gd name="connsiteX24" fmla="*/ 846978 w 914772"/>
                <a:gd name="connsiteY24" fmla="*/ 766763 h 1060165"/>
                <a:gd name="connsiteX25" fmla="*/ 898057 w 914772"/>
                <a:gd name="connsiteY25" fmla="*/ 773924 h 1060165"/>
                <a:gd name="connsiteX26" fmla="*/ 912584 w 914772"/>
                <a:gd name="connsiteY26" fmla="*/ 784837 h 1060165"/>
                <a:gd name="connsiteX27" fmla="*/ 914772 w 914772"/>
                <a:gd name="connsiteY27" fmla="*/ 802874 h 1060165"/>
                <a:gd name="connsiteX28" fmla="*/ 737421 w 914772"/>
                <a:gd name="connsiteY28" fmla="*/ 995953 h 1060165"/>
                <a:gd name="connsiteX29" fmla="*/ 481534 w 914772"/>
                <a:gd name="connsiteY29" fmla="*/ 1053004 h 1060165"/>
                <a:gd name="connsiteX30" fmla="*/ 467007 w 914772"/>
                <a:gd name="connsiteY30" fmla="*/ 1042091 h 1060165"/>
                <a:gd name="connsiteX31" fmla="*/ 464819 w 914772"/>
                <a:gd name="connsiteY31" fmla="*/ 1024054 h 1060165"/>
                <a:gd name="connsiteX32" fmla="*/ 575151 w 914772"/>
                <a:gd name="connsiteY32" fmla="*/ 876344 h 1060165"/>
                <a:gd name="connsiteX33" fmla="*/ 609534 w 914772"/>
                <a:gd name="connsiteY33" fmla="*/ 853068 h 1060165"/>
                <a:gd name="connsiteX34" fmla="*/ 594997 w 914772"/>
                <a:gd name="connsiteY34" fmla="*/ 857560 h 1060165"/>
                <a:gd name="connsiteX35" fmla="*/ 481534 w 914772"/>
                <a:gd name="connsiteY35" fmla="*/ 857741 h 1060165"/>
                <a:gd name="connsiteX36" fmla="*/ 467007 w 914772"/>
                <a:gd name="connsiteY36" fmla="*/ 846828 h 1060165"/>
                <a:gd name="connsiteX37" fmla="*/ 464819 w 914772"/>
                <a:gd name="connsiteY37" fmla="*/ 828791 h 1060165"/>
                <a:gd name="connsiteX38" fmla="*/ 575151 w 914772"/>
                <a:gd name="connsiteY38" fmla="*/ 681081 h 1060165"/>
                <a:gd name="connsiteX39" fmla="*/ 596589 w 914772"/>
                <a:gd name="connsiteY39" fmla="*/ 666568 h 1060165"/>
                <a:gd name="connsiteX40" fmla="*/ 594997 w 914772"/>
                <a:gd name="connsiteY40" fmla="*/ 667060 h 1060165"/>
                <a:gd name="connsiteX41" fmla="*/ 481534 w 914772"/>
                <a:gd name="connsiteY41" fmla="*/ 667241 h 1060165"/>
                <a:gd name="connsiteX42" fmla="*/ 467007 w 914772"/>
                <a:gd name="connsiteY42" fmla="*/ 656328 h 1060165"/>
                <a:gd name="connsiteX43" fmla="*/ 464819 w 914772"/>
                <a:gd name="connsiteY43" fmla="*/ 638291 h 1060165"/>
                <a:gd name="connsiteX44" fmla="*/ 575151 w 914772"/>
                <a:gd name="connsiteY44" fmla="*/ 490581 h 1060165"/>
                <a:gd name="connsiteX45" fmla="*/ 596589 w 914772"/>
                <a:gd name="connsiteY45" fmla="*/ 476068 h 1060165"/>
                <a:gd name="connsiteX46" fmla="*/ 594997 w 914772"/>
                <a:gd name="connsiteY46" fmla="*/ 476560 h 1060165"/>
                <a:gd name="connsiteX47" fmla="*/ 481534 w 914772"/>
                <a:gd name="connsiteY47" fmla="*/ 476741 h 1060165"/>
                <a:gd name="connsiteX48" fmla="*/ 467007 w 914772"/>
                <a:gd name="connsiteY48" fmla="*/ 465828 h 1060165"/>
                <a:gd name="connsiteX49" fmla="*/ 464819 w 914772"/>
                <a:gd name="connsiteY49" fmla="*/ 447791 h 1060165"/>
                <a:gd name="connsiteX50" fmla="*/ 575151 w 914772"/>
                <a:gd name="connsiteY50" fmla="*/ 300081 h 1060165"/>
                <a:gd name="connsiteX51" fmla="*/ 596589 w 914772"/>
                <a:gd name="connsiteY51" fmla="*/ 285568 h 1060165"/>
                <a:gd name="connsiteX52" fmla="*/ 594997 w 914772"/>
                <a:gd name="connsiteY52" fmla="*/ 286060 h 1060165"/>
                <a:gd name="connsiteX53" fmla="*/ 481534 w 914772"/>
                <a:gd name="connsiteY53" fmla="*/ 286241 h 1060165"/>
                <a:gd name="connsiteX54" fmla="*/ 467007 w 914772"/>
                <a:gd name="connsiteY54" fmla="*/ 275328 h 1060165"/>
                <a:gd name="connsiteX55" fmla="*/ 464819 w 914772"/>
                <a:gd name="connsiteY55" fmla="*/ 257291 h 1060165"/>
                <a:gd name="connsiteX56" fmla="*/ 642170 w 914772"/>
                <a:gd name="connsiteY56" fmla="*/ 64212 h 1060165"/>
                <a:gd name="connsiteX57" fmla="*/ 846978 w 914772"/>
                <a:gd name="connsiteY57" fmla="*/ 0 h 1060165"/>
                <a:gd name="connsiteX58" fmla="*/ 67795 w 914772"/>
                <a:gd name="connsiteY58" fmla="*/ 0 h 1060165"/>
                <a:gd name="connsiteX59" fmla="*/ 272602 w 914772"/>
                <a:gd name="connsiteY59" fmla="*/ 64212 h 1060165"/>
                <a:gd name="connsiteX60" fmla="*/ 449953 w 914772"/>
                <a:gd name="connsiteY60" fmla="*/ 257291 h 1060165"/>
                <a:gd name="connsiteX61" fmla="*/ 447765 w 914772"/>
                <a:gd name="connsiteY61" fmla="*/ 275328 h 1060165"/>
                <a:gd name="connsiteX62" fmla="*/ 433238 w 914772"/>
                <a:gd name="connsiteY62" fmla="*/ 286241 h 1060165"/>
                <a:gd name="connsiteX63" fmla="*/ 319775 w 914772"/>
                <a:gd name="connsiteY63" fmla="*/ 286060 h 1060165"/>
                <a:gd name="connsiteX64" fmla="*/ 318183 w 914772"/>
                <a:gd name="connsiteY64" fmla="*/ 285568 h 1060165"/>
                <a:gd name="connsiteX65" fmla="*/ 339621 w 914772"/>
                <a:gd name="connsiteY65" fmla="*/ 300081 h 1060165"/>
                <a:gd name="connsiteX66" fmla="*/ 449953 w 914772"/>
                <a:gd name="connsiteY66" fmla="*/ 447791 h 1060165"/>
                <a:gd name="connsiteX67" fmla="*/ 447765 w 914772"/>
                <a:gd name="connsiteY67" fmla="*/ 465828 h 1060165"/>
                <a:gd name="connsiteX68" fmla="*/ 433238 w 914772"/>
                <a:gd name="connsiteY68" fmla="*/ 476741 h 1060165"/>
                <a:gd name="connsiteX69" fmla="*/ 319775 w 914772"/>
                <a:gd name="connsiteY69" fmla="*/ 476560 h 1060165"/>
                <a:gd name="connsiteX70" fmla="*/ 318183 w 914772"/>
                <a:gd name="connsiteY70" fmla="*/ 476068 h 1060165"/>
                <a:gd name="connsiteX71" fmla="*/ 339621 w 914772"/>
                <a:gd name="connsiteY71" fmla="*/ 490581 h 1060165"/>
                <a:gd name="connsiteX72" fmla="*/ 449953 w 914772"/>
                <a:gd name="connsiteY72" fmla="*/ 638291 h 1060165"/>
                <a:gd name="connsiteX73" fmla="*/ 447765 w 914772"/>
                <a:gd name="connsiteY73" fmla="*/ 656328 h 1060165"/>
                <a:gd name="connsiteX74" fmla="*/ 433238 w 914772"/>
                <a:gd name="connsiteY74" fmla="*/ 667241 h 1060165"/>
                <a:gd name="connsiteX75" fmla="*/ 319775 w 914772"/>
                <a:gd name="connsiteY75" fmla="*/ 667060 h 1060165"/>
                <a:gd name="connsiteX76" fmla="*/ 318183 w 914772"/>
                <a:gd name="connsiteY76" fmla="*/ 666568 h 1060165"/>
                <a:gd name="connsiteX77" fmla="*/ 339621 w 914772"/>
                <a:gd name="connsiteY77" fmla="*/ 681081 h 1060165"/>
                <a:gd name="connsiteX78" fmla="*/ 449953 w 914772"/>
                <a:gd name="connsiteY78" fmla="*/ 828791 h 1060165"/>
                <a:gd name="connsiteX79" fmla="*/ 447765 w 914772"/>
                <a:gd name="connsiteY79" fmla="*/ 846828 h 1060165"/>
                <a:gd name="connsiteX80" fmla="*/ 433238 w 914772"/>
                <a:gd name="connsiteY80" fmla="*/ 857741 h 1060165"/>
                <a:gd name="connsiteX81" fmla="*/ 319775 w 914772"/>
                <a:gd name="connsiteY81" fmla="*/ 857560 h 1060165"/>
                <a:gd name="connsiteX82" fmla="*/ 305238 w 914772"/>
                <a:gd name="connsiteY82" fmla="*/ 853068 h 1060165"/>
                <a:gd name="connsiteX83" fmla="*/ 339621 w 914772"/>
                <a:gd name="connsiteY83" fmla="*/ 876344 h 1060165"/>
                <a:gd name="connsiteX84" fmla="*/ 449953 w 914772"/>
                <a:gd name="connsiteY84" fmla="*/ 1024054 h 1060165"/>
                <a:gd name="connsiteX85" fmla="*/ 447765 w 914772"/>
                <a:gd name="connsiteY85" fmla="*/ 1042091 h 1060165"/>
                <a:gd name="connsiteX86" fmla="*/ 433238 w 914772"/>
                <a:gd name="connsiteY86" fmla="*/ 1053004 h 1060165"/>
                <a:gd name="connsiteX87" fmla="*/ 177351 w 914772"/>
                <a:gd name="connsiteY87" fmla="*/ 995953 h 1060165"/>
                <a:gd name="connsiteX88" fmla="*/ 0 w 914772"/>
                <a:gd name="connsiteY88" fmla="*/ 802874 h 1060165"/>
                <a:gd name="connsiteX89" fmla="*/ 2188 w 914772"/>
                <a:gd name="connsiteY89" fmla="*/ 784837 h 1060165"/>
                <a:gd name="connsiteX90" fmla="*/ 16715 w 914772"/>
                <a:gd name="connsiteY90" fmla="*/ 773924 h 1060165"/>
                <a:gd name="connsiteX91" fmla="*/ 67795 w 914772"/>
                <a:gd name="connsiteY91" fmla="*/ 766763 h 1060165"/>
                <a:gd name="connsiteX92" fmla="*/ 147061 w 914772"/>
                <a:gd name="connsiteY92" fmla="*/ 780185 h 1060165"/>
                <a:gd name="connsiteX93" fmla="*/ 110332 w 914772"/>
                <a:gd name="connsiteY93" fmla="*/ 755321 h 1060165"/>
                <a:gd name="connsiteX94" fmla="*/ 0 w 914772"/>
                <a:gd name="connsiteY94" fmla="*/ 607611 h 1060165"/>
                <a:gd name="connsiteX95" fmla="*/ 2188 w 914772"/>
                <a:gd name="connsiteY95" fmla="*/ 589574 h 1060165"/>
                <a:gd name="connsiteX96" fmla="*/ 16715 w 914772"/>
                <a:gd name="connsiteY96" fmla="*/ 578661 h 1060165"/>
                <a:gd name="connsiteX97" fmla="*/ 67795 w 914772"/>
                <a:gd name="connsiteY97" fmla="*/ 571500 h 1060165"/>
                <a:gd name="connsiteX98" fmla="*/ 137679 w 914772"/>
                <a:gd name="connsiteY98" fmla="*/ 583333 h 1060165"/>
                <a:gd name="connsiteX99" fmla="*/ 110332 w 914772"/>
                <a:gd name="connsiteY99" fmla="*/ 564821 h 1060165"/>
                <a:gd name="connsiteX100" fmla="*/ 0 w 914772"/>
                <a:gd name="connsiteY100" fmla="*/ 417111 h 1060165"/>
                <a:gd name="connsiteX101" fmla="*/ 2188 w 914772"/>
                <a:gd name="connsiteY101" fmla="*/ 399074 h 1060165"/>
                <a:gd name="connsiteX102" fmla="*/ 16715 w 914772"/>
                <a:gd name="connsiteY102" fmla="*/ 388161 h 1060165"/>
                <a:gd name="connsiteX103" fmla="*/ 67795 w 914772"/>
                <a:gd name="connsiteY103" fmla="*/ 381000 h 1060165"/>
                <a:gd name="connsiteX104" fmla="*/ 137679 w 914772"/>
                <a:gd name="connsiteY104" fmla="*/ 392833 h 1060165"/>
                <a:gd name="connsiteX105" fmla="*/ 110332 w 914772"/>
                <a:gd name="connsiteY105" fmla="*/ 374321 h 1060165"/>
                <a:gd name="connsiteX106" fmla="*/ 0 w 914772"/>
                <a:gd name="connsiteY106" fmla="*/ 226611 h 1060165"/>
                <a:gd name="connsiteX107" fmla="*/ 2188 w 914772"/>
                <a:gd name="connsiteY107" fmla="*/ 208574 h 1060165"/>
                <a:gd name="connsiteX108" fmla="*/ 16715 w 914772"/>
                <a:gd name="connsiteY108" fmla="*/ 197661 h 1060165"/>
                <a:gd name="connsiteX109" fmla="*/ 67795 w 914772"/>
                <a:gd name="connsiteY109" fmla="*/ 190500 h 1060165"/>
                <a:gd name="connsiteX110" fmla="*/ 137679 w 914772"/>
                <a:gd name="connsiteY110" fmla="*/ 202333 h 1060165"/>
                <a:gd name="connsiteX111" fmla="*/ 110332 w 914772"/>
                <a:gd name="connsiteY111" fmla="*/ 183821 h 1060165"/>
                <a:gd name="connsiteX112" fmla="*/ 0 w 914772"/>
                <a:gd name="connsiteY112" fmla="*/ 36111 h 1060165"/>
                <a:gd name="connsiteX113" fmla="*/ 2188 w 914772"/>
                <a:gd name="connsiteY113" fmla="*/ 18074 h 1060165"/>
                <a:gd name="connsiteX114" fmla="*/ 16715 w 914772"/>
                <a:gd name="connsiteY114" fmla="*/ 7161 h 1060165"/>
                <a:gd name="connsiteX115" fmla="*/ 67795 w 914772"/>
                <a:gd name="connsiteY115" fmla="*/ 0 h 106016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  <a:cxn ang="0">
                  <a:pos x="connsiteX55" y="connsiteY55"/>
                </a:cxn>
                <a:cxn ang="0">
                  <a:pos x="connsiteX56" y="connsiteY56"/>
                </a:cxn>
                <a:cxn ang="0">
                  <a:pos x="connsiteX57" y="connsiteY57"/>
                </a:cxn>
                <a:cxn ang="0">
                  <a:pos x="connsiteX58" y="connsiteY58"/>
                </a:cxn>
                <a:cxn ang="0">
                  <a:pos x="connsiteX59" y="connsiteY59"/>
                </a:cxn>
                <a:cxn ang="0">
                  <a:pos x="connsiteX60" y="connsiteY60"/>
                </a:cxn>
                <a:cxn ang="0">
                  <a:pos x="connsiteX61" y="connsiteY61"/>
                </a:cxn>
                <a:cxn ang="0">
                  <a:pos x="connsiteX62" y="connsiteY62"/>
                </a:cxn>
                <a:cxn ang="0">
                  <a:pos x="connsiteX63" y="connsiteY63"/>
                </a:cxn>
                <a:cxn ang="0">
                  <a:pos x="connsiteX64" y="connsiteY64"/>
                </a:cxn>
                <a:cxn ang="0">
                  <a:pos x="connsiteX65" y="connsiteY65"/>
                </a:cxn>
                <a:cxn ang="0">
                  <a:pos x="connsiteX66" y="connsiteY66"/>
                </a:cxn>
                <a:cxn ang="0">
                  <a:pos x="connsiteX67" y="connsiteY67"/>
                </a:cxn>
                <a:cxn ang="0">
                  <a:pos x="connsiteX68" y="connsiteY68"/>
                </a:cxn>
                <a:cxn ang="0">
                  <a:pos x="connsiteX69" y="connsiteY69"/>
                </a:cxn>
                <a:cxn ang="0">
                  <a:pos x="connsiteX70" y="connsiteY70"/>
                </a:cxn>
                <a:cxn ang="0">
                  <a:pos x="connsiteX71" y="connsiteY71"/>
                </a:cxn>
                <a:cxn ang="0">
                  <a:pos x="connsiteX72" y="connsiteY72"/>
                </a:cxn>
                <a:cxn ang="0">
                  <a:pos x="connsiteX73" y="connsiteY73"/>
                </a:cxn>
                <a:cxn ang="0">
                  <a:pos x="connsiteX74" y="connsiteY74"/>
                </a:cxn>
                <a:cxn ang="0">
                  <a:pos x="connsiteX75" y="connsiteY75"/>
                </a:cxn>
                <a:cxn ang="0">
                  <a:pos x="connsiteX76" y="connsiteY76"/>
                </a:cxn>
                <a:cxn ang="0">
                  <a:pos x="connsiteX77" y="connsiteY77"/>
                </a:cxn>
                <a:cxn ang="0">
                  <a:pos x="connsiteX78" y="connsiteY78"/>
                </a:cxn>
                <a:cxn ang="0">
                  <a:pos x="connsiteX79" y="connsiteY79"/>
                </a:cxn>
                <a:cxn ang="0">
                  <a:pos x="connsiteX80" y="connsiteY80"/>
                </a:cxn>
                <a:cxn ang="0">
                  <a:pos x="connsiteX81" y="connsiteY81"/>
                </a:cxn>
                <a:cxn ang="0">
                  <a:pos x="connsiteX82" y="connsiteY82"/>
                </a:cxn>
                <a:cxn ang="0">
                  <a:pos x="connsiteX83" y="connsiteY83"/>
                </a:cxn>
                <a:cxn ang="0">
                  <a:pos x="connsiteX84" y="connsiteY84"/>
                </a:cxn>
                <a:cxn ang="0">
                  <a:pos x="connsiteX85" y="connsiteY85"/>
                </a:cxn>
                <a:cxn ang="0">
                  <a:pos x="connsiteX86" y="connsiteY86"/>
                </a:cxn>
                <a:cxn ang="0">
                  <a:pos x="connsiteX87" y="connsiteY87"/>
                </a:cxn>
                <a:cxn ang="0">
                  <a:pos x="connsiteX88" y="connsiteY88"/>
                </a:cxn>
                <a:cxn ang="0">
                  <a:pos x="connsiteX89" y="connsiteY89"/>
                </a:cxn>
                <a:cxn ang="0">
                  <a:pos x="connsiteX90" y="connsiteY90"/>
                </a:cxn>
                <a:cxn ang="0">
                  <a:pos x="connsiteX91" y="connsiteY91"/>
                </a:cxn>
                <a:cxn ang="0">
                  <a:pos x="connsiteX92" y="connsiteY92"/>
                </a:cxn>
                <a:cxn ang="0">
                  <a:pos x="connsiteX93" y="connsiteY93"/>
                </a:cxn>
                <a:cxn ang="0">
                  <a:pos x="connsiteX94" y="connsiteY94"/>
                </a:cxn>
                <a:cxn ang="0">
                  <a:pos x="connsiteX95" y="connsiteY95"/>
                </a:cxn>
                <a:cxn ang="0">
                  <a:pos x="connsiteX96" y="connsiteY96"/>
                </a:cxn>
                <a:cxn ang="0">
                  <a:pos x="connsiteX97" y="connsiteY97"/>
                </a:cxn>
                <a:cxn ang="0">
                  <a:pos x="connsiteX98" y="connsiteY98"/>
                </a:cxn>
                <a:cxn ang="0">
                  <a:pos x="connsiteX99" y="connsiteY99"/>
                </a:cxn>
                <a:cxn ang="0">
                  <a:pos x="connsiteX100" y="connsiteY100"/>
                </a:cxn>
                <a:cxn ang="0">
                  <a:pos x="connsiteX101" y="connsiteY101"/>
                </a:cxn>
                <a:cxn ang="0">
                  <a:pos x="connsiteX102" y="connsiteY102"/>
                </a:cxn>
                <a:cxn ang="0">
                  <a:pos x="connsiteX103" y="connsiteY103"/>
                </a:cxn>
                <a:cxn ang="0">
                  <a:pos x="connsiteX104" y="connsiteY104"/>
                </a:cxn>
                <a:cxn ang="0">
                  <a:pos x="connsiteX105" y="connsiteY105"/>
                </a:cxn>
                <a:cxn ang="0">
                  <a:pos x="connsiteX106" y="connsiteY106"/>
                </a:cxn>
                <a:cxn ang="0">
                  <a:pos x="connsiteX107" y="connsiteY107"/>
                </a:cxn>
                <a:cxn ang="0">
                  <a:pos x="connsiteX108" y="connsiteY108"/>
                </a:cxn>
                <a:cxn ang="0">
                  <a:pos x="connsiteX109" y="connsiteY109"/>
                </a:cxn>
                <a:cxn ang="0">
                  <a:pos x="connsiteX110" y="connsiteY110"/>
                </a:cxn>
                <a:cxn ang="0">
                  <a:pos x="connsiteX111" y="connsiteY111"/>
                </a:cxn>
                <a:cxn ang="0">
                  <a:pos x="connsiteX112" y="connsiteY112"/>
                </a:cxn>
                <a:cxn ang="0">
                  <a:pos x="connsiteX113" y="connsiteY113"/>
                </a:cxn>
                <a:cxn ang="0">
                  <a:pos x="connsiteX114" y="connsiteY114"/>
                </a:cxn>
                <a:cxn ang="0">
                  <a:pos x="connsiteX115" y="connsiteY115"/>
                </a:cxn>
              </a:cxnLst>
              <a:rect l="l" t="t" r="r" b="b"/>
              <a:pathLst>
                <a:path w="914772" h="1060165">
                  <a:moveTo>
                    <a:pt x="846978" y="0"/>
                  </a:moveTo>
                  <a:cubicBezTo>
                    <a:pt x="866114" y="-49"/>
                    <a:pt x="883366" y="2320"/>
                    <a:pt x="898057" y="7161"/>
                  </a:cubicBezTo>
                  <a:lnTo>
                    <a:pt x="912584" y="18074"/>
                  </a:lnTo>
                  <a:lnTo>
                    <a:pt x="914772" y="36111"/>
                  </a:lnTo>
                  <a:cubicBezTo>
                    <a:pt x="905312" y="81542"/>
                    <a:pt x="865058" y="135808"/>
                    <a:pt x="804440" y="183821"/>
                  </a:cubicBezTo>
                  <a:lnTo>
                    <a:pt x="777094" y="202334"/>
                  </a:lnTo>
                  <a:lnTo>
                    <a:pt x="846978" y="190500"/>
                  </a:lnTo>
                  <a:cubicBezTo>
                    <a:pt x="866114" y="190451"/>
                    <a:pt x="883366" y="192820"/>
                    <a:pt x="898057" y="197661"/>
                  </a:cubicBezTo>
                  <a:lnTo>
                    <a:pt x="912584" y="208574"/>
                  </a:lnTo>
                  <a:lnTo>
                    <a:pt x="914772" y="226611"/>
                  </a:lnTo>
                  <a:cubicBezTo>
                    <a:pt x="905312" y="272042"/>
                    <a:pt x="865058" y="326308"/>
                    <a:pt x="804440" y="374321"/>
                  </a:cubicBezTo>
                  <a:lnTo>
                    <a:pt x="777094" y="392834"/>
                  </a:lnTo>
                  <a:lnTo>
                    <a:pt x="846978" y="381000"/>
                  </a:lnTo>
                  <a:cubicBezTo>
                    <a:pt x="866114" y="380951"/>
                    <a:pt x="883366" y="383320"/>
                    <a:pt x="898057" y="388161"/>
                  </a:cubicBezTo>
                  <a:lnTo>
                    <a:pt x="912584" y="399074"/>
                  </a:lnTo>
                  <a:lnTo>
                    <a:pt x="914772" y="417111"/>
                  </a:lnTo>
                  <a:cubicBezTo>
                    <a:pt x="905312" y="462542"/>
                    <a:pt x="865058" y="516808"/>
                    <a:pt x="804440" y="564821"/>
                  </a:cubicBezTo>
                  <a:lnTo>
                    <a:pt x="777094" y="583334"/>
                  </a:lnTo>
                  <a:lnTo>
                    <a:pt x="846978" y="571500"/>
                  </a:lnTo>
                  <a:cubicBezTo>
                    <a:pt x="866114" y="571451"/>
                    <a:pt x="883366" y="573820"/>
                    <a:pt x="898057" y="578661"/>
                  </a:cubicBezTo>
                  <a:lnTo>
                    <a:pt x="912584" y="589574"/>
                  </a:lnTo>
                  <a:lnTo>
                    <a:pt x="914772" y="607611"/>
                  </a:lnTo>
                  <a:cubicBezTo>
                    <a:pt x="905312" y="653042"/>
                    <a:pt x="865058" y="707308"/>
                    <a:pt x="804440" y="755321"/>
                  </a:cubicBezTo>
                  <a:lnTo>
                    <a:pt x="767711" y="780185"/>
                  </a:lnTo>
                  <a:lnTo>
                    <a:pt x="846978" y="766763"/>
                  </a:lnTo>
                  <a:cubicBezTo>
                    <a:pt x="866114" y="766714"/>
                    <a:pt x="883366" y="769083"/>
                    <a:pt x="898057" y="773924"/>
                  </a:cubicBezTo>
                  <a:lnTo>
                    <a:pt x="912584" y="784837"/>
                  </a:lnTo>
                  <a:lnTo>
                    <a:pt x="914772" y="802874"/>
                  </a:lnTo>
                  <a:cubicBezTo>
                    <a:pt x="902159" y="863448"/>
                    <a:pt x="834800" y="939731"/>
                    <a:pt x="737421" y="995953"/>
                  </a:cubicBezTo>
                  <a:cubicBezTo>
                    <a:pt x="640042" y="1052175"/>
                    <a:pt x="540299" y="1072368"/>
                    <a:pt x="481534" y="1053004"/>
                  </a:cubicBezTo>
                  <a:lnTo>
                    <a:pt x="467007" y="1042091"/>
                  </a:lnTo>
                  <a:lnTo>
                    <a:pt x="464819" y="1024054"/>
                  </a:lnTo>
                  <a:cubicBezTo>
                    <a:pt x="474279" y="978624"/>
                    <a:pt x="514533" y="924357"/>
                    <a:pt x="575151" y="876344"/>
                  </a:cubicBezTo>
                  <a:lnTo>
                    <a:pt x="609534" y="853068"/>
                  </a:lnTo>
                  <a:lnTo>
                    <a:pt x="594997" y="857560"/>
                  </a:lnTo>
                  <a:cubicBezTo>
                    <a:pt x="550544" y="867216"/>
                    <a:pt x="510917" y="867423"/>
                    <a:pt x="481534" y="857741"/>
                  </a:cubicBezTo>
                  <a:lnTo>
                    <a:pt x="467007" y="846828"/>
                  </a:lnTo>
                  <a:lnTo>
                    <a:pt x="464819" y="828791"/>
                  </a:lnTo>
                  <a:cubicBezTo>
                    <a:pt x="474279" y="783361"/>
                    <a:pt x="514533" y="729094"/>
                    <a:pt x="575151" y="681081"/>
                  </a:cubicBezTo>
                  <a:lnTo>
                    <a:pt x="596589" y="666568"/>
                  </a:lnTo>
                  <a:lnTo>
                    <a:pt x="594997" y="667060"/>
                  </a:lnTo>
                  <a:cubicBezTo>
                    <a:pt x="550544" y="676716"/>
                    <a:pt x="510917" y="676923"/>
                    <a:pt x="481534" y="667241"/>
                  </a:cubicBezTo>
                  <a:lnTo>
                    <a:pt x="467007" y="656328"/>
                  </a:lnTo>
                  <a:lnTo>
                    <a:pt x="464819" y="638291"/>
                  </a:lnTo>
                  <a:cubicBezTo>
                    <a:pt x="474279" y="592861"/>
                    <a:pt x="514533" y="538594"/>
                    <a:pt x="575151" y="490581"/>
                  </a:cubicBezTo>
                  <a:lnTo>
                    <a:pt x="596589" y="476068"/>
                  </a:lnTo>
                  <a:lnTo>
                    <a:pt x="594997" y="476560"/>
                  </a:lnTo>
                  <a:cubicBezTo>
                    <a:pt x="550544" y="486216"/>
                    <a:pt x="510917" y="486423"/>
                    <a:pt x="481534" y="476741"/>
                  </a:cubicBezTo>
                  <a:lnTo>
                    <a:pt x="467007" y="465828"/>
                  </a:lnTo>
                  <a:lnTo>
                    <a:pt x="464819" y="447791"/>
                  </a:lnTo>
                  <a:cubicBezTo>
                    <a:pt x="474279" y="402361"/>
                    <a:pt x="514533" y="348094"/>
                    <a:pt x="575151" y="300081"/>
                  </a:cubicBezTo>
                  <a:lnTo>
                    <a:pt x="596589" y="285568"/>
                  </a:lnTo>
                  <a:lnTo>
                    <a:pt x="594997" y="286060"/>
                  </a:lnTo>
                  <a:cubicBezTo>
                    <a:pt x="550544" y="295716"/>
                    <a:pt x="510917" y="295923"/>
                    <a:pt x="481534" y="286241"/>
                  </a:cubicBezTo>
                  <a:lnTo>
                    <a:pt x="467007" y="275328"/>
                  </a:lnTo>
                  <a:lnTo>
                    <a:pt x="464819" y="257291"/>
                  </a:lnTo>
                  <a:cubicBezTo>
                    <a:pt x="477432" y="196717"/>
                    <a:pt x="544791" y="120434"/>
                    <a:pt x="642170" y="64212"/>
                  </a:cubicBezTo>
                  <a:cubicBezTo>
                    <a:pt x="715205" y="22045"/>
                    <a:pt x="789569" y="145"/>
                    <a:pt x="846978" y="0"/>
                  </a:cubicBezTo>
                  <a:close/>
                  <a:moveTo>
                    <a:pt x="67795" y="0"/>
                  </a:moveTo>
                  <a:cubicBezTo>
                    <a:pt x="125203" y="145"/>
                    <a:pt x="199567" y="22045"/>
                    <a:pt x="272602" y="64212"/>
                  </a:cubicBezTo>
                  <a:cubicBezTo>
                    <a:pt x="369981" y="120434"/>
                    <a:pt x="437340" y="196717"/>
                    <a:pt x="449953" y="257291"/>
                  </a:cubicBezTo>
                  <a:lnTo>
                    <a:pt x="447765" y="275328"/>
                  </a:lnTo>
                  <a:lnTo>
                    <a:pt x="433238" y="286241"/>
                  </a:lnTo>
                  <a:cubicBezTo>
                    <a:pt x="403856" y="295923"/>
                    <a:pt x="364229" y="295716"/>
                    <a:pt x="319775" y="286060"/>
                  </a:cubicBezTo>
                  <a:lnTo>
                    <a:pt x="318183" y="285568"/>
                  </a:lnTo>
                  <a:lnTo>
                    <a:pt x="339621" y="300081"/>
                  </a:lnTo>
                  <a:cubicBezTo>
                    <a:pt x="400239" y="348094"/>
                    <a:pt x="440493" y="402361"/>
                    <a:pt x="449953" y="447791"/>
                  </a:cubicBezTo>
                  <a:lnTo>
                    <a:pt x="447765" y="465828"/>
                  </a:lnTo>
                  <a:lnTo>
                    <a:pt x="433238" y="476741"/>
                  </a:lnTo>
                  <a:cubicBezTo>
                    <a:pt x="403856" y="486423"/>
                    <a:pt x="364229" y="486216"/>
                    <a:pt x="319775" y="476560"/>
                  </a:cubicBezTo>
                  <a:lnTo>
                    <a:pt x="318183" y="476068"/>
                  </a:lnTo>
                  <a:lnTo>
                    <a:pt x="339621" y="490581"/>
                  </a:lnTo>
                  <a:cubicBezTo>
                    <a:pt x="400239" y="538594"/>
                    <a:pt x="440493" y="592861"/>
                    <a:pt x="449953" y="638291"/>
                  </a:cubicBezTo>
                  <a:lnTo>
                    <a:pt x="447765" y="656328"/>
                  </a:lnTo>
                  <a:lnTo>
                    <a:pt x="433238" y="667241"/>
                  </a:lnTo>
                  <a:cubicBezTo>
                    <a:pt x="403856" y="676923"/>
                    <a:pt x="364229" y="676716"/>
                    <a:pt x="319775" y="667060"/>
                  </a:cubicBezTo>
                  <a:lnTo>
                    <a:pt x="318183" y="666568"/>
                  </a:lnTo>
                  <a:lnTo>
                    <a:pt x="339621" y="681081"/>
                  </a:lnTo>
                  <a:cubicBezTo>
                    <a:pt x="400239" y="729094"/>
                    <a:pt x="440493" y="783361"/>
                    <a:pt x="449953" y="828791"/>
                  </a:cubicBezTo>
                  <a:lnTo>
                    <a:pt x="447765" y="846828"/>
                  </a:lnTo>
                  <a:lnTo>
                    <a:pt x="433238" y="857741"/>
                  </a:lnTo>
                  <a:cubicBezTo>
                    <a:pt x="403856" y="867423"/>
                    <a:pt x="364229" y="867216"/>
                    <a:pt x="319775" y="857560"/>
                  </a:cubicBezTo>
                  <a:lnTo>
                    <a:pt x="305238" y="853068"/>
                  </a:lnTo>
                  <a:lnTo>
                    <a:pt x="339621" y="876344"/>
                  </a:lnTo>
                  <a:cubicBezTo>
                    <a:pt x="400239" y="924357"/>
                    <a:pt x="440493" y="978624"/>
                    <a:pt x="449953" y="1024054"/>
                  </a:cubicBezTo>
                  <a:lnTo>
                    <a:pt x="447765" y="1042091"/>
                  </a:lnTo>
                  <a:lnTo>
                    <a:pt x="433238" y="1053004"/>
                  </a:lnTo>
                  <a:cubicBezTo>
                    <a:pt x="374473" y="1072368"/>
                    <a:pt x="274730" y="1052175"/>
                    <a:pt x="177351" y="995953"/>
                  </a:cubicBezTo>
                  <a:cubicBezTo>
                    <a:pt x="79972" y="939731"/>
                    <a:pt x="12613" y="863448"/>
                    <a:pt x="0" y="802874"/>
                  </a:cubicBezTo>
                  <a:lnTo>
                    <a:pt x="2188" y="784837"/>
                  </a:lnTo>
                  <a:lnTo>
                    <a:pt x="16715" y="773924"/>
                  </a:lnTo>
                  <a:cubicBezTo>
                    <a:pt x="31406" y="769083"/>
                    <a:pt x="48658" y="766714"/>
                    <a:pt x="67795" y="766763"/>
                  </a:cubicBezTo>
                  <a:lnTo>
                    <a:pt x="147061" y="780185"/>
                  </a:lnTo>
                  <a:lnTo>
                    <a:pt x="110332" y="755321"/>
                  </a:lnTo>
                  <a:cubicBezTo>
                    <a:pt x="49714" y="707308"/>
                    <a:pt x="9460" y="653042"/>
                    <a:pt x="0" y="607611"/>
                  </a:cubicBezTo>
                  <a:lnTo>
                    <a:pt x="2188" y="589574"/>
                  </a:lnTo>
                  <a:lnTo>
                    <a:pt x="16715" y="578661"/>
                  </a:lnTo>
                  <a:cubicBezTo>
                    <a:pt x="31406" y="573820"/>
                    <a:pt x="48658" y="571451"/>
                    <a:pt x="67795" y="571500"/>
                  </a:cubicBezTo>
                  <a:lnTo>
                    <a:pt x="137679" y="583333"/>
                  </a:lnTo>
                  <a:lnTo>
                    <a:pt x="110332" y="564821"/>
                  </a:lnTo>
                  <a:cubicBezTo>
                    <a:pt x="49714" y="516808"/>
                    <a:pt x="9460" y="462542"/>
                    <a:pt x="0" y="417111"/>
                  </a:cubicBezTo>
                  <a:lnTo>
                    <a:pt x="2188" y="399074"/>
                  </a:lnTo>
                  <a:lnTo>
                    <a:pt x="16715" y="388161"/>
                  </a:lnTo>
                  <a:cubicBezTo>
                    <a:pt x="31406" y="383320"/>
                    <a:pt x="48658" y="380951"/>
                    <a:pt x="67795" y="381000"/>
                  </a:cubicBezTo>
                  <a:lnTo>
                    <a:pt x="137679" y="392833"/>
                  </a:lnTo>
                  <a:lnTo>
                    <a:pt x="110332" y="374321"/>
                  </a:lnTo>
                  <a:cubicBezTo>
                    <a:pt x="49714" y="326308"/>
                    <a:pt x="9460" y="272042"/>
                    <a:pt x="0" y="226611"/>
                  </a:cubicBezTo>
                  <a:lnTo>
                    <a:pt x="2188" y="208574"/>
                  </a:lnTo>
                  <a:lnTo>
                    <a:pt x="16715" y="197661"/>
                  </a:lnTo>
                  <a:cubicBezTo>
                    <a:pt x="31406" y="192820"/>
                    <a:pt x="48658" y="190451"/>
                    <a:pt x="67795" y="190500"/>
                  </a:cubicBezTo>
                  <a:lnTo>
                    <a:pt x="137679" y="202333"/>
                  </a:lnTo>
                  <a:lnTo>
                    <a:pt x="110332" y="183821"/>
                  </a:lnTo>
                  <a:cubicBezTo>
                    <a:pt x="49714" y="135808"/>
                    <a:pt x="9460" y="81542"/>
                    <a:pt x="0" y="36111"/>
                  </a:cubicBezTo>
                  <a:lnTo>
                    <a:pt x="2188" y="18074"/>
                  </a:lnTo>
                  <a:lnTo>
                    <a:pt x="16715" y="7161"/>
                  </a:lnTo>
                  <a:cubicBezTo>
                    <a:pt x="31406" y="2320"/>
                    <a:pt x="48658" y="-49"/>
                    <a:pt x="67795" y="0"/>
                  </a:cubicBezTo>
                  <a:close/>
                </a:path>
              </a:pathLst>
            </a:custGeom>
            <a:solidFill>
              <a:srgbClr val="339933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465" name="フリーフォーム: 図形 464">
              <a:extLst>
                <a:ext uri="{FF2B5EF4-FFF2-40B4-BE49-F238E27FC236}">
                  <a16:creationId xmlns:a16="http://schemas.microsoft.com/office/drawing/2014/main" id="{92EA3ABC-C901-41A6-8E2A-4D0A849C9652}"/>
                </a:ext>
              </a:extLst>
            </p:cNvPr>
            <p:cNvSpPr/>
            <p:nvPr/>
          </p:nvSpPr>
          <p:spPr>
            <a:xfrm rot="21013279">
              <a:off x="4599923" y="2467239"/>
              <a:ext cx="245217" cy="473225"/>
            </a:xfrm>
            <a:custGeom>
              <a:avLst/>
              <a:gdLst>
                <a:gd name="connsiteX0" fmla="*/ 846978 w 914772"/>
                <a:gd name="connsiteY0" fmla="*/ 0 h 1060165"/>
                <a:gd name="connsiteX1" fmla="*/ 898057 w 914772"/>
                <a:gd name="connsiteY1" fmla="*/ 7161 h 1060165"/>
                <a:gd name="connsiteX2" fmla="*/ 912584 w 914772"/>
                <a:gd name="connsiteY2" fmla="*/ 18074 h 1060165"/>
                <a:gd name="connsiteX3" fmla="*/ 914772 w 914772"/>
                <a:gd name="connsiteY3" fmla="*/ 36111 h 1060165"/>
                <a:gd name="connsiteX4" fmla="*/ 804440 w 914772"/>
                <a:gd name="connsiteY4" fmla="*/ 183821 h 1060165"/>
                <a:gd name="connsiteX5" fmla="*/ 777094 w 914772"/>
                <a:gd name="connsiteY5" fmla="*/ 202334 h 1060165"/>
                <a:gd name="connsiteX6" fmla="*/ 846978 w 914772"/>
                <a:gd name="connsiteY6" fmla="*/ 190500 h 1060165"/>
                <a:gd name="connsiteX7" fmla="*/ 898057 w 914772"/>
                <a:gd name="connsiteY7" fmla="*/ 197661 h 1060165"/>
                <a:gd name="connsiteX8" fmla="*/ 912584 w 914772"/>
                <a:gd name="connsiteY8" fmla="*/ 208574 h 1060165"/>
                <a:gd name="connsiteX9" fmla="*/ 914772 w 914772"/>
                <a:gd name="connsiteY9" fmla="*/ 226611 h 1060165"/>
                <a:gd name="connsiteX10" fmla="*/ 804440 w 914772"/>
                <a:gd name="connsiteY10" fmla="*/ 374321 h 1060165"/>
                <a:gd name="connsiteX11" fmla="*/ 777094 w 914772"/>
                <a:gd name="connsiteY11" fmla="*/ 392834 h 1060165"/>
                <a:gd name="connsiteX12" fmla="*/ 846978 w 914772"/>
                <a:gd name="connsiteY12" fmla="*/ 381000 h 1060165"/>
                <a:gd name="connsiteX13" fmla="*/ 898057 w 914772"/>
                <a:gd name="connsiteY13" fmla="*/ 388161 h 1060165"/>
                <a:gd name="connsiteX14" fmla="*/ 912584 w 914772"/>
                <a:gd name="connsiteY14" fmla="*/ 399074 h 1060165"/>
                <a:gd name="connsiteX15" fmla="*/ 914772 w 914772"/>
                <a:gd name="connsiteY15" fmla="*/ 417111 h 1060165"/>
                <a:gd name="connsiteX16" fmla="*/ 804440 w 914772"/>
                <a:gd name="connsiteY16" fmla="*/ 564821 h 1060165"/>
                <a:gd name="connsiteX17" fmla="*/ 777094 w 914772"/>
                <a:gd name="connsiteY17" fmla="*/ 583334 h 1060165"/>
                <a:gd name="connsiteX18" fmla="*/ 846978 w 914772"/>
                <a:gd name="connsiteY18" fmla="*/ 571500 h 1060165"/>
                <a:gd name="connsiteX19" fmla="*/ 898057 w 914772"/>
                <a:gd name="connsiteY19" fmla="*/ 578661 h 1060165"/>
                <a:gd name="connsiteX20" fmla="*/ 912584 w 914772"/>
                <a:gd name="connsiteY20" fmla="*/ 589574 h 1060165"/>
                <a:gd name="connsiteX21" fmla="*/ 914772 w 914772"/>
                <a:gd name="connsiteY21" fmla="*/ 607611 h 1060165"/>
                <a:gd name="connsiteX22" fmla="*/ 804440 w 914772"/>
                <a:gd name="connsiteY22" fmla="*/ 755321 h 1060165"/>
                <a:gd name="connsiteX23" fmla="*/ 767711 w 914772"/>
                <a:gd name="connsiteY23" fmla="*/ 780185 h 1060165"/>
                <a:gd name="connsiteX24" fmla="*/ 846978 w 914772"/>
                <a:gd name="connsiteY24" fmla="*/ 766763 h 1060165"/>
                <a:gd name="connsiteX25" fmla="*/ 898057 w 914772"/>
                <a:gd name="connsiteY25" fmla="*/ 773924 h 1060165"/>
                <a:gd name="connsiteX26" fmla="*/ 912584 w 914772"/>
                <a:gd name="connsiteY26" fmla="*/ 784837 h 1060165"/>
                <a:gd name="connsiteX27" fmla="*/ 914772 w 914772"/>
                <a:gd name="connsiteY27" fmla="*/ 802874 h 1060165"/>
                <a:gd name="connsiteX28" fmla="*/ 737421 w 914772"/>
                <a:gd name="connsiteY28" fmla="*/ 995953 h 1060165"/>
                <a:gd name="connsiteX29" fmla="*/ 481534 w 914772"/>
                <a:gd name="connsiteY29" fmla="*/ 1053004 h 1060165"/>
                <a:gd name="connsiteX30" fmla="*/ 467007 w 914772"/>
                <a:gd name="connsiteY30" fmla="*/ 1042091 h 1060165"/>
                <a:gd name="connsiteX31" fmla="*/ 464819 w 914772"/>
                <a:gd name="connsiteY31" fmla="*/ 1024054 h 1060165"/>
                <a:gd name="connsiteX32" fmla="*/ 575151 w 914772"/>
                <a:gd name="connsiteY32" fmla="*/ 876344 h 1060165"/>
                <a:gd name="connsiteX33" fmla="*/ 609534 w 914772"/>
                <a:gd name="connsiteY33" fmla="*/ 853068 h 1060165"/>
                <a:gd name="connsiteX34" fmla="*/ 594997 w 914772"/>
                <a:gd name="connsiteY34" fmla="*/ 857560 h 1060165"/>
                <a:gd name="connsiteX35" fmla="*/ 481534 w 914772"/>
                <a:gd name="connsiteY35" fmla="*/ 857741 h 1060165"/>
                <a:gd name="connsiteX36" fmla="*/ 467007 w 914772"/>
                <a:gd name="connsiteY36" fmla="*/ 846828 h 1060165"/>
                <a:gd name="connsiteX37" fmla="*/ 464819 w 914772"/>
                <a:gd name="connsiteY37" fmla="*/ 828791 h 1060165"/>
                <a:gd name="connsiteX38" fmla="*/ 575151 w 914772"/>
                <a:gd name="connsiteY38" fmla="*/ 681081 h 1060165"/>
                <a:gd name="connsiteX39" fmla="*/ 596589 w 914772"/>
                <a:gd name="connsiteY39" fmla="*/ 666568 h 1060165"/>
                <a:gd name="connsiteX40" fmla="*/ 594997 w 914772"/>
                <a:gd name="connsiteY40" fmla="*/ 667060 h 1060165"/>
                <a:gd name="connsiteX41" fmla="*/ 481534 w 914772"/>
                <a:gd name="connsiteY41" fmla="*/ 667241 h 1060165"/>
                <a:gd name="connsiteX42" fmla="*/ 467007 w 914772"/>
                <a:gd name="connsiteY42" fmla="*/ 656328 h 1060165"/>
                <a:gd name="connsiteX43" fmla="*/ 464819 w 914772"/>
                <a:gd name="connsiteY43" fmla="*/ 638291 h 1060165"/>
                <a:gd name="connsiteX44" fmla="*/ 575151 w 914772"/>
                <a:gd name="connsiteY44" fmla="*/ 490581 h 1060165"/>
                <a:gd name="connsiteX45" fmla="*/ 596589 w 914772"/>
                <a:gd name="connsiteY45" fmla="*/ 476068 h 1060165"/>
                <a:gd name="connsiteX46" fmla="*/ 594997 w 914772"/>
                <a:gd name="connsiteY46" fmla="*/ 476560 h 1060165"/>
                <a:gd name="connsiteX47" fmla="*/ 481534 w 914772"/>
                <a:gd name="connsiteY47" fmla="*/ 476741 h 1060165"/>
                <a:gd name="connsiteX48" fmla="*/ 467007 w 914772"/>
                <a:gd name="connsiteY48" fmla="*/ 465828 h 1060165"/>
                <a:gd name="connsiteX49" fmla="*/ 464819 w 914772"/>
                <a:gd name="connsiteY49" fmla="*/ 447791 h 1060165"/>
                <a:gd name="connsiteX50" fmla="*/ 575151 w 914772"/>
                <a:gd name="connsiteY50" fmla="*/ 300081 h 1060165"/>
                <a:gd name="connsiteX51" fmla="*/ 596589 w 914772"/>
                <a:gd name="connsiteY51" fmla="*/ 285568 h 1060165"/>
                <a:gd name="connsiteX52" fmla="*/ 594997 w 914772"/>
                <a:gd name="connsiteY52" fmla="*/ 286060 h 1060165"/>
                <a:gd name="connsiteX53" fmla="*/ 481534 w 914772"/>
                <a:gd name="connsiteY53" fmla="*/ 286241 h 1060165"/>
                <a:gd name="connsiteX54" fmla="*/ 467007 w 914772"/>
                <a:gd name="connsiteY54" fmla="*/ 275328 h 1060165"/>
                <a:gd name="connsiteX55" fmla="*/ 464819 w 914772"/>
                <a:gd name="connsiteY55" fmla="*/ 257291 h 1060165"/>
                <a:gd name="connsiteX56" fmla="*/ 642170 w 914772"/>
                <a:gd name="connsiteY56" fmla="*/ 64212 h 1060165"/>
                <a:gd name="connsiteX57" fmla="*/ 846978 w 914772"/>
                <a:gd name="connsiteY57" fmla="*/ 0 h 1060165"/>
                <a:gd name="connsiteX58" fmla="*/ 67795 w 914772"/>
                <a:gd name="connsiteY58" fmla="*/ 0 h 1060165"/>
                <a:gd name="connsiteX59" fmla="*/ 272602 w 914772"/>
                <a:gd name="connsiteY59" fmla="*/ 64212 h 1060165"/>
                <a:gd name="connsiteX60" fmla="*/ 449953 w 914772"/>
                <a:gd name="connsiteY60" fmla="*/ 257291 h 1060165"/>
                <a:gd name="connsiteX61" fmla="*/ 447765 w 914772"/>
                <a:gd name="connsiteY61" fmla="*/ 275328 h 1060165"/>
                <a:gd name="connsiteX62" fmla="*/ 433238 w 914772"/>
                <a:gd name="connsiteY62" fmla="*/ 286241 h 1060165"/>
                <a:gd name="connsiteX63" fmla="*/ 319775 w 914772"/>
                <a:gd name="connsiteY63" fmla="*/ 286060 h 1060165"/>
                <a:gd name="connsiteX64" fmla="*/ 318183 w 914772"/>
                <a:gd name="connsiteY64" fmla="*/ 285568 h 1060165"/>
                <a:gd name="connsiteX65" fmla="*/ 339621 w 914772"/>
                <a:gd name="connsiteY65" fmla="*/ 300081 h 1060165"/>
                <a:gd name="connsiteX66" fmla="*/ 449953 w 914772"/>
                <a:gd name="connsiteY66" fmla="*/ 447791 h 1060165"/>
                <a:gd name="connsiteX67" fmla="*/ 447765 w 914772"/>
                <a:gd name="connsiteY67" fmla="*/ 465828 h 1060165"/>
                <a:gd name="connsiteX68" fmla="*/ 433238 w 914772"/>
                <a:gd name="connsiteY68" fmla="*/ 476741 h 1060165"/>
                <a:gd name="connsiteX69" fmla="*/ 319775 w 914772"/>
                <a:gd name="connsiteY69" fmla="*/ 476560 h 1060165"/>
                <a:gd name="connsiteX70" fmla="*/ 318183 w 914772"/>
                <a:gd name="connsiteY70" fmla="*/ 476068 h 1060165"/>
                <a:gd name="connsiteX71" fmla="*/ 339621 w 914772"/>
                <a:gd name="connsiteY71" fmla="*/ 490581 h 1060165"/>
                <a:gd name="connsiteX72" fmla="*/ 449953 w 914772"/>
                <a:gd name="connsiteY72" fmla="*/ 638291 h 1060165"/>
                <a:gd name="connsiteX73" fmla="*/ 447765 w 914772"/>
                <a:gd name="connsiteY73" fmla="*/ 656328 h 1060165"/>
                <a:gd name="connsiteX74" fmla="*/ 433238 w 914772"/>
                <a:gd name="connsiteY74" fmla="*/ 667241 h 1060165"/>
                <a:gd name="connsiteX75" fmla="*/ 319775 w 914772"/>
                <a:gd name="connsiteY75" fmla="*/ 667060 h 1060165"/>
                <a:gd name="connsiteX76" fmla="*/ 318183 w 914772"/>
                <a:gd name="connsiteY76" fmla="*/ 666568 h 1060165"/>
                <a:gd name="connsiteX77" fmla="*/ 339621 w 914772"/>
                <a:gd name="connsiteY77" fmla="*/ 681081 h 1060165"/>
                <a:gd name="connsiteX78" fmla="*/ 449953 w 914772"/>
                <a:gd name="connsiteY78" fmla="*/ 828791 h 1060165"/>
                <a:gd name="connsiteX79" fmla="*/ 447765 w 914772"/>
                <a:gd name="connsiteY79" fmla="*/ 846828 h 1060165"/>
                <a:gd name="connsiteX80" fmla="*/ 433238 w 914772"/>
                <a:gd name="connsiteY80" fmla="*/ 857741 h 1060165"/>
                <a:gd name="connsiteX81" fmla="*/ 319775 w 914772"/>
                <a:gd name="connsiteY81" fmla="*/ 857560 h 1060165"/>
                <a:gd name="connsiteX82" fmla="*/ 305238 w 914772"/>
                <a:gd name="connsiteY82" fmla="*/ 853068 h 1060165"/>
                <a:gd name="connsiteX83" fmla="*/ 339621 w 914772"/>
                <a:gd name="connsiteY83" fmla="*/ 876344 h 1060165"/>
                <a:gd name="connsiteX84" fmla="*/ 449953 w 914772"/>
                <a:gd name="connsiteY84" fmla="*/ 1024054 h 1060165"/>
                <a:gd name="connsiteX85" fmla="*/ 447765 w 914772"/>
                <a:gd name="connsiteY85" fmla="*/ 1042091 h 1060165"/>
                <a:gd name="connsiteX86" fmla="*/ 433238 w 914772"/>
                <a:gd name="connsiteY86" fmla="*/ 1053004 h 1060165"/>
                <a:gd name="connsiteX87" fmla="*/ 177351 w 914772"/>
                <a:gd name="connsiteY87" fmla="*/ 995953 h 1060165"/>
                <a:gd name="connsiteX88" fmla="*/ 0 w 914772"/>
                <a:gd name="connsiteY88" fmla="*/ 802874 h 1060165"/>
                <a:gd name="connsiteX89" fmla="*/ 2188 w 914772"/>
                <a:gd name="connsiteY89" fmla="*/ 784837 h 1060165"/>
                <a:gd name="connsiteX90" fmla="*/ 16715 w 914772"/>
                <a:gd name="connsiteY90" fmla="*/ 773924 h 1060165"/>
                <a:gd name="connsiteX91" fmla="*/ 67795 w 914772"/>
                <a:gd name="connsiteY91" fmla="*/ 766763 h 1060165"/>
                <a:gd name="connsiteX92" fmla="*/ 147061 w 914772"/>
                <a:gd name="connsiteY92" fmla="*/ 780185 h 1060165"/>
                <a:gd name="connsiteX93" fmla="*/ 110332 w 914772"/>
                <a:gd name="connsiteY93" fmla="*/ 755321 h 1060165"/>
                <a:gd name="connsiteX94" fmla="*/ 0 w 914772"/>
                <a:gd name="connsiteY94" fmla="*/ 607611 h 1060165"/>
                <a:gd name="connsiteX95" fmla="*/ 2188 w 914772"/>
                <a:gd name="connsiteY95" fmla="*/ 589574 h 1060165"/>
                <a:gd name="connsiteX96" fmla="*/ 16715 w 914772"/>
                <a:gd name="connsiteY96" fmla="*/ 578661 h 1060165"/>
                <a:gd name="connsiteX97" fmla="*/ 67795 w 914772"/>
                <a:gd name="connsiteY97" fmla="*/ 571500 h 1060165"/>
                <a:gd name="connsiteX98" fmla="*/ 137679 w 914772"/>
                <a:gd name="connsiteY98" fmla="*/ 583333 h 1060165"/>
                <a:gd name="connsiteX99" fmla="*/ 110332 w 914772"/>
                <a:gd name="connsiteY99" fmla="*/ 564821 h 1060165"/>
                <a:gd name="connsiteX100" fmla="*/ 0 w 914772"/>
                <a:gd name="connsiteY100" fmla="*/ 417111 h 1060165"/>
                <a:gd name="connsiteX101" fmla="*/ 2188 w 914772"/>
                <a:gd name="connsiteY101" fmla="*/ 399074 h 1060165"/>
                <a:gd name="connsiteX102" fmla="*/ 16715 w 914772"/>
                <a:gd name="connsiteY102" fmla="*/ 388161 h 1060165"/>
                <a:gd name="connsiteX103" fmla="*/ 67795 w 914772"/>
                <a:gd name="connsiteY103" fmla="*/ 381000 h 1060165"/>
                <a:gd name="connsiteX104" fmla="*/ 137679 w 914772"/>
                <a:gd name="connsiteY104" fmla="*/ 392833 h 1060165"/>
                <a:gd name="connsiteX105" fmla="*/ 110332 w 914772"/>
                <a:gd name="connsiteY105" fmla="*/ 374321 h 1060165"/>
                <a:gd name="connsiteX106" fmla="*/ 0 w 914772"/>
                <a:gd name="connsiteY106" fmla="*/ 226611 h 1060165"/>
                <a:gd name="connsiteX107" fmla="*/ 2188 w 914772"/>
                <a:gd name="connsiteY107" fmla="*/ 208574 h 1060165"/>
                <a:gd name="connsiteX108" fmla="*/ 16715 w 914772"/>
                <a:gd name="connsiteY108" fmla="*/ 197661 h 1060165"/>
                <a:gd name="connsiteX109" fmla="*/ 67795 w 914772"/>
                <a:gd name="connsiteY109" fmla="*/ 190500 h 1060165"/>
                <a:gd name="connsiteX110" fmla="*/ 137679 w 914772"/>
                <a:gd name="connsiteY110" fmla="*/ 202333 h 1060165"/>
                <a:gd name="connsiteX111" fmla="*/ 110332 w 914772"/>
                <a:gd name="connsiteY111" fmla="*/ 183821 h 1060165"/>
                <a:gd name="connsiteX112" fmla="*/ 0 w 914772"/>
                <a:gd name="connsiteY112" fmla="*/ 36111 h 1060165"/>
                <a:gd name="connsiteX113" fmla="*/ 2188 w 914772"/>
                <a:gd name="connsiteY113" fmla="*/ 18074 h 1060165"/>
                <a:gd name="connsiteX114" fmla="*/ 16715 w 914772"/>
                <a:gd name="connsiteY114" fmla="*/ 7161 h 1060165"/>
                <a:gd name="connsiteX115" fmla="*/ 67795 w 914772"/>
                <a:gd name="connsiteY115" fmla="*/ 0 h 106016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  <a:cxn ang="0">
                  <a:pos x="connsiteX55" y="connsiteY55"/>
                </a:cxn>
                <a:cxn ang="0">
                  <a:pos x="connsiteX56" y="connsiteY56"/>
                </a:cxn>
                <a:cxn ang="0">
                  <a:pos x="connsiteX57" y="connsiteY57"/>
                </a:cxn>
                <a:cxn ang="0">
                  <a:pos x="connsiteX58" y="connsiteY58"/>
                </a:cxn>
                <a:cxn ang="0">
                  <a:pos x="connsiteX59" y="connsiteY59"/>
                </a:cxn>
                <a:cxn ang="0">
                  <a:pos x="connsiteX60" y="connsiteY60"/>
                </a:cxn>
                <a:cxn ang="0">
                  <a:pos x="connsiteX61" y="connsiteY61"/>
                </a:cxn>
                <a:cxn ang="0">
                  <a:pos x="connsiteX62" y="connsiteY62"/>
                </a:cxn>
                <a:cxn ang="0">
                  <a:pos x="connsiteX63" y="connsiteY63"/>
                </a:cxn>
                <a:cxn ang="0">
                  <a:pos x="connsiteX64" y="connsiteY64"/>
                </a:cxn>
                <a:cxn ang="0">
                  <a:pos x="connsiteX65" y="connsiteY65"/>
                </a:cxn>
                <a:cxn ang="0">
                  <a:pos x="connsiteX66" y="connsiteY66"/>
                </a:cxn>
                <a:cxn ang="0">
                  <a:pos x="connsiteX67" y="connsiteY67"/>
                </a:cxn>
                <a:cxn ang="0">
                  <a:pos x="connsiteX68" y="connsiteY68"/>
                </a:cxn>
                <a:cxn ang="0">
                  <a:pos x="connsiteX69" y="connsiteY69"/>
                </a:cxn>
                <a:cxn ang="0">
                  <a:pos x="connsiteX70" y="connsiteY70"/>
                </a:cxn>
                <a:cxn ang="0">
                  <a:pos x="connsiteX71" y="connsiteY71"/>
                </a:cxn>
                <a:cxn ang="0">
                  <a:pos x="connsiteX72" y="connsiteY72"/>
                </a:cxn>
                <a:cxn ang="0">
                  <a:pos x="connsiteX73" y="connsiteY73"/>
                </a:cxn>
                <a:cxn ang="0">
                  <a:pos x="connsiteX74" y="connsiteY74"/>
                </a:cxn>
                <a:cxn ang="0">
                  <a:pos x="connsiteX75" y="connsiteY75"/>
                </a:cxn>
                <a:cxn ang="0">
                  <a:pos x="connsiteX76" y="connsiteY76"/>
                </a:cxn>
                <a:cxn ang="0">
                  <a:pos x="connsiteX77" y="connsiteY77"/>
                </a:cxn>
                <a:cxn ang="0">
                  <a:pos x="connsiteX78" y="connsiteY78"/>
                </a:cxn>
                <a:cxn ang="0">
                  <a:pos x="connsiteX79" y="connsiteY79"/>
                </a:cxn>
                <a:cxn ang="0">
                  <a:pos x="connsiteX80" y="connsiteY80"/>
                </a:cxn>
                <a:cxn ang="0">
                  <a:pos x="connsiteX81" y="connsiteY81"/>
                </a:cxn>
                <a:cxn ang="0">
                  <a:pos x="connsiteX82" y="connsiteY82"/>
                </a:cxn>
                <a:cxn ang="0">
                  <a:pos x="connsiteX83" y="connsiteY83"/>
                </a:cxn>
                <a:cxn ang="0">
                  <a:pos x="connsiteX84" y="connsiteY84"/>
                </a:cxn>
                <a:cxn ang="0">
                  <a:pos x="connsiteX85" y="connsiteY85"/>
                </a:cxn>
                <a:cxn ang="0">
                  <a:pos x="connsiteX86" y="connsiteY86"/>
                </a:cxn>
                <a:cxn ang="0">
                  <a:pos x="connsiteX87" y="connsiteY87"/>
                </a:cxn>
                <a:cxn ang="0">
                  <a:pos x="connsiteX88" y="connsiteY88"/>
                </a:cxn>
                <a:cxn ang="0">
                  <a:pos x="connsiteX89" y="connsiteY89"/>
                </a:cxn>
                <a:cxn ang="0">
                  <a:pos x="connsiteX90" y="connsiteY90"/>
                </a:cxn>
                <a:cxn ang="0">
                  <a:pos x="connsiteX91" y="connsiteY91"/>
                </a:cxn>
                <a:cxn ang="0">
                  <a:pos x="connsiteX92" y="connsiteY92"/>
                </a:cxn>
                <a:cxn ang="0">
                  <a:pos x="connsiteX93" y="connsiteY93"/>
                </a:cxn>
                <a:cxn ang="0">
                  <a:pos x="connsiteX94" y="connsiteY94"/>
                </a:cxn>
                <a:cxn ang="0">
                  <a:pos x="connsiteX95" y="connsiteY95"/>
                </a:cxn>
                <a:cxn ang="0">
                  <a:pos x="connsiteX96" y="connsiteY96"/>
                </a:cxn>
                <a:cxn ang="0">
                  <a:pos x="connsiteX97" y="connsiteY97"/>
                </a:cxn>
                <a:cxn ang="0">
                  <a:pos x="connsiteX98" y="connsiteY98"/>
                </a:cxn>
                <a:cxn ang="0">
                  <a:pos x="connsiteX99" y="connsiteY99"/>
                </a:cxn>
                <a:cxn ang="0">
                  <a:pos x="connsiteX100" y="connsiteY100"/>
                </a:cxn>
                <a:cxn ang="0">
                  <a:pos x="connsiteX101" y="connsiteY101"/>
                </a:cxn>
                <a:cxn ang="0">
                  <a:pos x="connsiteX102" y="connsiteY102"/>
                </a:cxn>
                <a:cxn ang="0">
                  <a:pos x="connsiteX103" y="connsiteY103"/>
                </a:cxn>
                <a:cxn ang="0">
                  <a:pos x="connsiteX104" y="connsiteY104"/>
                </a:cxn>
                <a:cxn ang="0">
                  <a:pos x="connsiteX105" y="connsiteY105"/>
                </a:cxn>
                <a:cxn ang="0">
                  <a:pos x="connsiteX106" y="connsiteY106"/>
                </a:cxn>
                <a:cxn ang="0">
                  <a:pos x="connsiteX107" y="connsiteY107"/>
                </a:cxn>
                <a:cxn ang="0">
                  <a:pos x="connsiteX108" y="connsiteY108"/>
                </a:cxn>
                <a:cxn ang="0">
                  <a:pos x="connsiteX109" y="connsiteY109"/>
                </a:cxn>
                <a:cxn ang="0">
                  <a:pos x="connsiteX110" y="connsiteY110"/>
                </a:cxn>
                <a:cxn ang="0">
                  <a:pos x="connsiteX111" y="connsiteY111"/>
                </a:cxn>
                <a:cxn ang="0">
                  <a:pos x="connsiteX112" y="connsiteY112"/>
                </a:cxn>
                <a:cxn ang="0">
                  <a:pos x="connsiteX113" y="connsiteY113"/>
                </a:cxn>
                <a:cxn ang="0">
                  <a:pos x="connsiteX114" y="connsiteY114"/>
                </a:cxn>
                <a:cxn ang="0">
                  <a:pos x="connsiteX115" y="connsiteY115"/>
                </a:cxn>
              </a:cxnLst>
              <a:rect l="l" t="t" r="r" b="b"/>
              <a:pathLst>
                <a:path w="914772" h="1060165">
                  <a:moveTo>
                    <a:pt x="846978" y="0"/>
                  </a:moveTo>
                  <a:cubicBezTo>
                    <a:pt x="866114" y="-49"/>
                    <a:pt x="883366" y="2320"/>
                    <a:pt x="898057" y="7161"/>
                  </a:cubicBezTo>
                  <a:lnTo>
                    <a:pt x="912584" y="18074"/>
                  </a:lnTo>
                  <a:lnTo>
                    <a:pt x="914772" y="36111"/>
                  </a:lnTo>
                  <a:cubicBezTo>
                    <a:pt x="905312" y="81542"/>
                    <a:pt x="865058" y="135808"/>
                    <a:pt x="804440" y="183821"/>
                  </a:cubicBezTo>
                  <a:lnTo>
                    <a:pt x="777094" y="202334"/>
                  </a:lnTo>
                  <a:lnTo>
                    <a:pt x="846978" y="190500"/>
                  </a:lnTo>
                  <a:cubicBezTo>
                    <a:pt x="866114" y="190451"/>
                    <a:pt x="883366" y="192820"/>
                    <a:pt x="898057" y="197661"/>
                  </a:cubicBezTo>
                  <a:lnTo>
                    <a:pt x="912584" y="208574"/>
                  </a:lnTo>
                  <a:lnTo>
                    <a:pt x="914772" y="226611"/>
                  </a:lnTo>
                  <a:cubicBezTo>
                    <a:pt x="905312" y="272042"/>
                    <a:pt x="865058" y="326308"/>
                    <a:pt x="804440" y="374321"/>
                  </a:cubicBezTo>
                  <a:lnTo>
                    <a:pt x="777094" y="392834"/>
                  </a:lnTo>
                  <a:lnTo>
                    <a:pt x="846978" y="381000"/>
                  </a:lnTo>
                  <a:cubicBezTo>
                    <a:pt x="866114" y="380951"/>
                    <a:pt x="883366" y="383320"/>
                    <a:pt x="898057" y="388161"/>
                  </a:cubicBezTo>
                  <a:lnTo>
                    <a:pt x="912584" y="399074"/>
                  </a:lnTo>
                  <a:lnTo>
                    <a:pt x="914772" y="417111"/>
                  </a:lnTo>
                  <a:cubicBezTo>
                    <a:pt x="905312" y="462542"/>
                    <a:pt x="865058" y="516808"/>
                    <a:pt x="804440" y="564821"/>
                  </a:cubicBezTo>
                  <a:lnTo>
                    <a:pt x="777094" y="583334"/>
                  </a:lnTo>
                  <a:lnTo>
                    <a:pt x="846978" y="571500"/>
                  </a:lnTo>
                  <a:cubicBezTo>
                    <a:pt x="866114" y="571451"/>
                    <a:pt x="883366" y="573820"/>
                    <a:pt x="898057" y="578661"/>
                  </a:cubicBezTo>
                  <a:lnTo>
                    <a:pt x="912584" y="589574"/>
                  </a:lnTo>
                  <a:lnTo>
                    <a:pt x="914772" y="607611"/>
                  </a:lnTo>
                  <a:cubicBezTo>
                    <a:pt x="905312" y="653042"/>
                    <a:pt x="865058" y="707308"/>
                    <a:pt x="804440" y="755321"/>
                  </a:cubicBezTo>
                  <a:lnTo>
                    <a:pt x="767711" y="780185"/>
                  </a:lnTo>
                  <a:lnTo>
                    <a:pt x="846978" y="766763"/>
                  </a:lnTo>
                  <a:cubicBezTo>
                    <a:pt x="866114" y="766714"/>
                    <a:pt x="883366" y="769083"/>
                    <a:pt x="898057" y="773924"/>
                  </a:cubicBezTo>
                  <a:lnTo>
                    <a:pt x="912584" y="784837"/>
                  </a:lnTo>
                  <a:lnTo>
                    <a:pt x="914772" y="802874"/>
                  </a:lnTo>
                  <a:cubicBezTo>
                    <a:pt x="902159" y="863448"/>
                    <a:pt x="834800" y="939731"/>
                    <a:pt x="737421" y="995953"/>
                  </a:cubicBezTo>
                  <a:cubicBezTo>
                    <a:pt x="640042" y="1052175"/>
                    <a:pt x="540299" y="1072368"/>
                    <a:pt x="481534" y="1053004"/>
                  </a:cubicBezTo>
                  <a:lnTo>
                    <a:pt x="467007" y="1042091"/>
                  </a:lnTo>
                  <a:lnTo>
                    <a:pt x="464819" y="1024054"/>
                  </a:lnTo>
                  <a:cubicBezTo>
                    <a:pt x="474279" y="978624"/>
                    <a:pt x="514533" y="924357"/>
                    <a:pt x="575151" y="876344"/>
                  </a:cubicBezTo>
                  <a:lnTo>
                    <a:pt x="609534" y="853068"/>
                  </a:lnTo>
                  <a:lnTo>
                    <a:pt x="594997" y="857560"/>
                  </a:lnTo>
                  <a:cubicBezTo>
                    <a:pt x="550544" y="867216"/>
                    <a:pt x="510917" y="867423"/>
                    <a:pt x="481534" y="857741"/>
                  </a:cubicBezTo>
                  <a:lnTo>
                    <a:pt x="467007" y="846828"/>
                  </a:lnTo>
                  <a:lnTo>
                    <a:pt x="464819" y="828791"/>
                  </a:lnTo>
                  <a:cubicBezTo>
                    <a:pt x="474279" y="783361"/>
                    <a:pt x="514533" y="729094"/>
                    <a:pt x="575151" y="681081"/>
                  </a:cubicBezTo>
                  <a:lnTo>
                    <a:pt x="596589" y="666568"/>
                  </a:lnTo>
                  <a:lnTo>
                    <a:pt x="594997" y="667060"/>
                  </a:lnTo>
                  <a:cubicBezTo>
                    <a:pt x="550544" y="676716"/>
                    <a:pt x="510917" y="676923"/>
                    <a:pt x="481534" y="667241"/>
                  </a:cubicBezTo>
                  <a:lnTo>
                    <a:pt x="467007" y="656328"/>
                  </a:lnTo>
                  <a:lnTo>
                    <a:pt x="464819" y="638291"/>
                  </a:lnTo>
                  <a:cubicBezTo>
                    <a:pt x="474279" y="592861"/>
                    <a:pt x="514533" y="538594"/>
                    <a:pt x="575151" y="490581"/>
                  </a:cubicBezTo>
                  <a:lnTo>
                    <a:pt x="596589" y="476068"/>
                  </a:lnTo>
                  <a:lnTo>
                    <a:pt x="594997" y="476560"/>
                  </a:lnTo>
                  <a:cubicBezTo>
                    <a:pt x="550544" y="486216"/>
                    <a:pt x="510917" y="486423"/>
                    <a:pt x="481534" y="476741"/>
                  </a:cubicBezTo>
                  <a:lnTo>
                    <a:pt x="467007" y="465828"/>
                  </a:lnTo>
                  <a:lnTo>
                    <a:pt x="464819" y="447791"/>
                  </a:lnTo>
                  <a:cubicBezTo>
                    <a:pt x="474279" y="402361"/>
                    <a:pt x="514533" y="348094"/>
                    <a:pt x="575151" y="300081"/>
                  </a:cubicBezTo>
                  <a:lnTo>
                    <a:pt x="596589" y="285568"/>
                  </a:lnTo>
                  <a:lnTo>
                    <a:pt x="594997" y="286060"/>
                  </a:lnTo>
                  <a:cubicBezTo>
                    <a:pt x="550544" y="295716"/>
                    <a:pt x="510917" y="295923"/>
                    <a:pt x="481534" y="286241"/>
                  </a:cubicBezTo>
                  <a:lnTo>
                    <a:pt x="467007" y="275328"/>
                  </a:lnTo>
                  <a:lnTo>
                    <a:pt x="464819" y="257291"/>
                  </a:lnTo>
                  <a:cubicBezTo>
                    <a:pt x="477432" y="196717"/>
                    <a:pt x="544791" y="120434"/>
                    <a:pt x="642170" y="64212"/>
                  </a:cubicBezTo>
                  <a:cubicBezTo>
                    <a:pt x="715205" y="22045"/>
                    <a:pt x="789569" y="145"/>
                    <a:pt x="846978" y="0"/>
                  </a:cubicBezTo>
                  <a:close/>
                  <a:moveTo>
                    <a:pt x="67795" y="0"/>
                  </a:moveTo>
                  <a:cubicBezTo>
                    <a:pt x="125203" y="145"/>
                    <a:pt x="199567" y="22045"/>
                    <a:pt x="272602" y="64212"/>
                  </a:cubicBezTo>
                  <a:cubicBezTo>
                    <a:pt x="369981" y="120434"/>
                    <a:pt x="437340" y="196717"/>
                    <a:pt x="449953" y="257291"/>
                  </a:cubicBezTo>
                  <a:lnTo>
                    <a:pt x="447765" y="275328"/>
                  </a:lnTo>
                  <a:lnTo>
                    <a:pt x="433238" y="286241"/>
                  </a:lnTo>
                  <a:cubicBezTo>
                    <a:pt x="403856" y="295923"/>
                    <a:pt x="364229" y="295716"/>
                    <a:pt x="319775" y="286060"/>
                  </a:cubicBezTo>
                  <a:lnTo>
                    <a:pt x="318183" y="285568"/>
                  </a:lnTo>
                  <a:lnTo>
                    <a:pt x="339621" y="300081"/>
                  </a:lnTo>
                  <a:cubicBezTo>
                    <a:pt x="400239" y="348094"/>
                    <a:pt x="440493" y="402361"/>
                    <a:pt x="449953" y="447791"/>
                  </a:cubicBezTo>
                  <a:lnTo>
                    <a:pt x="447765" y="465828"/>
                  </a:lnTo>
                  <a:lnTo>
                    <a:pt x="433238" y="476741"/>
                  </a:lnTo>
                  <a:cubicBezTo>
                    <a:pt x="403856" y="486423"/>
                    <a:pt x="364229" y="486216"/>
                    <a:pt x="319775" y="476560"/>
                  </a:cubicBezTo>
                  <a:lnTo>
                    <a:pt x="318183" y="476068"/>
                  </a:lnTo>
                  <a:lnTo>
                    <a:pt x="339621" y="490581"/>
                  </a:lnTo>
                  <a:cubicBezTo>
                    <a:pt x="400239" y="538594"/>
                    <a:pt x="440493" y="592861"/>
                    <a:pt x="449953" y="638291"/>
                  </a:cubicBezTo>
                  <a:lnTo>
                    <a:pt x="447765" y="656328"/>
                  </a:lnTo>
                  <a:lnTo>
                    <a:pt x="433238" y="667241"/>
                  </a:lnTo>
                  <a:cubicBezTo>
                    <a:pt x="403856" y="676923"/>
                    <a:pt x="364229" y="676716"/>
                    <a:pt x="319775" y="667060"/>
                  </a:cubicBezTo>
                  <a:lnTo>
                    <a:pt x="318183" y="666568"/>
                  </a:lnTo>
                  <a:lnTo>
                    <a:pt x="339621" y="681081"/>
                  </a:lnTo>
                  <a:cubicBezTo>
                    <a:pt x="400239" y="729094"/>
                    <a:pt x="440493" y="783361"/>
                    <a:pt x="449953" y="828791"/>
                  </a:cubicBezTo>
                  <a:lnTo>
                    <a:pt x="447765" y="846828"/>
                  </a:lnTo>
                  <a:lnTo>
                    <a:pt x="433238" y="857741"/>
                  </a:lnTo>
                  <a:cubicBezTo>
                    <a:pt x="403856" y="867423"/>
                    <a:pt x="364229" y="867216"/>
                    <a:pt x="319775" y="857560"/>
                  </a:cubicBezTo>
                  <a:lnTo>
                    <a:pt x="305238" y="853068"/>
                  </a:lnTo>
                  <a:lnTo>
                    <a:pt x="339621" y="876344"/>
                  </a:lnTo>
                  <a:cubicBezTo>
                    <a:pt x="400239" y="924357"/>
                    <a:pt x="440493" y="978624"/>
                    <a:pt x="449953" y="1024054"/>
                  </a:cubicBezTo>
                  <a:lnTo>
                    <a:pt x="447765" y="1042091"/>
                  </a:lnTo>
                  <a:lnTo>
                    <a:pt x="433238" y="1053004"/>
                  </a:lnTo>
                  <a:cubicBezTo>
                    <a:pt x="374473" y="1072368"/>
                    <a:pt x="274730" y="1052175"/>
                    <a:pt x="177351" y="995953"/>
                  </a:cubicBezTo>
                  <a:cubicBezTo>
                    <a:pt x="79972" y="939731"/>
                    <a:pt x="12613" y="863448"/>
                    <a:pt x="0" y="802874"/>
                  </a:cubicBezTo>
                  <a:lnTo>
                    <a:pt x="2188" y="784837"/>
                  </a:lnTo>
                  <a:lnTo>
                    <a:pt x="16715" y="773924"/>
                  </a:lnTo>
                  <a:cubicBezTo>
                    <a:pt x="31406" y="769083"/>
                    <a:pt x="48658" y="766714"/>
                    <a:pt x="67795" y="766763"/>
                  </a:cubicBezTo>
                  <a:lnTo>
                    <a:pt x="147061" y="780185"/>
                  </a:lnTo>
                  <a:lnTo>
                    <a:pt x="110332" y="755321"/>
                  </a:lnTo>
                  <a:cubicBezTo>
                    <a:pt x="49714" y="707308"/>
                    <a:pt x="9460" y="653042"/>
                    <a:pt x="0" y="607611"/>
                  </a:cubicBezTo>
                  <a:lnTo>
                    <a:pt x="2188" y="589574"/>
                  </a:lnTo>
                  <a:lnTo>
                    <a:pt x="16715" y="578661"/>
                  </a:lnTo>
                  <a:cubicBezTo>
                    <a:pt x="31406" y="573820"/>
                    <a:pt x="48658" y="571451"/>
                    <a:pt x="67795" y="571500"/>
                  </a:cubicBezTo>
                  <a:lnTo>
                    <a:pt x="137679" y="583333"/>
                  </a:lnTo>
                  <a:lnTo>
                    <a:pt x="110332" y="564821"/>
                  </a:lnTo>
                  <a:cubicBezTo>
                    <a:pt x="49714" y="516808"/>
                    <a:pt x="9460" y="462542"/>
                    <a:pt x="0" y="417111"/>
                  </a:cubicBezTo>
                  <a:lnTo>
                    <a:pt x="2188" y="399074"/>
                  </a:lnTo>
                  <a:lnTo>
                    <a:pt x="16715" y="388161"/>
                  </a:lnTo>
                  <a:cubicBezTo>
                    <a:pt x="31406" y="383320"/>
                    <a:pt x="48658" y="380951"/>
                    <a:pt x="67795" y="381000"/>
                  </a:cubicBezTo>
                  <a:lnTo>
                    <a:pt x="137679" y="392833"/>
                  </a:lnTo>
                  <a:lnTo>
                    <a:pt x="110332" y="374321"/>
                  </a:lnTo>
                  <a:cubicBezTo>
                    <a:pt x="49714" y="326308"/>
                    <a:pt x="9460" y="272042"/>
                    <a:pt x="0" y="226611"/>
                  </a:cubicBezTo>
                  <a:lnTo>
                    <a:pt x="2188" y="208574"/>
                  </a:lnTo>
                  <a:lnTo>
                    <a:pt x="16715" y="197661"/>
                  </a:lnTo>
                  <a:cubicBezTo>
                    <a:pt x="31406" y="192820"/>
                    <a:pt x="48658" y="190451"/>
                    <a:pt x="67795" y="190500"/>
                  </a:cubicBezTo>
                  <a:lnTo>
                    <a:pt x="137679" y="202333"/>
                  </a:lnTo>
                  <a:lnTo>
                    <a:pt x="110332" y="183821"/>
                  </a:lnTo>
                  <a:cubicBezTo>
                    <a:pt x="49714" y="135808"/>
                    <a:pt x="9460" y="81542"/>
                    <a:pt x="0" y="36111"/>
                  </a:cubicBezTo>
                  <a:lnTo>
                    <a:pt x="2188" y="18074"/>
                  </a:lnTo>
                  <a:lnTo>
                    <a:pt x="16715" y="7161"/>
                  </a:lnTo>
                  <a:cubicBezTo>
                    <a:pt x="31406" y="2320"/>
                    <a:pt x="48658" y="-49"/>
                    <a:pt x="67795" y="0"/>
                  </a:cubicBezTo>
                  <a:close/>
                </a:path>
              </a:pathLst>
            </a:custGeom>
            <a:solidFill>
              <a:srgbClr val="339933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grpSp>
          <p:nvGrpSpPr>
            <p:cNvPr id="466" name="グループ化 465">
              <a:extLst>
                <a:ext uri="{FF2B5EF4-FFF2-40B4-BE49-F238E27FC236}">
                  <a16:creationId xmlns:a16="http://schemas.microsoft.com/office/drawing/2014/main" id="{4A28E150-EAC9-4857-B4AB-552B7ECC6A3D}"/>
                </a:ext>
              </a:extLst>
            </p:cNvPr>
            <p:cNvGrpSpPr/>
            <p:nvPr/>
          </p:nvGrpSpPr>
          <p:grpSpPr>
            <a:xfrm>
              <a:off x="2673979" y="4131248"/>
              <a:ext cx="354605" cy="245308"/>
              <a:chOff x="1379221" y="2150268"/>
              <a:chExt cx="482917" cy="334071"/>
            </a:xfrm>
          </p:grpSpPr>
          <p:sp>
            <p:nvSpPr>
              <p:cNvPr id="507" name="楕円 1588">
                <a:extLst>
                  <a:ext uri="{FF2B5EF4-FFF2-40B4-BE49-F238E27FC236}">
                    <a16:creationId xmlns:a16="http://schemas.microsoft.com/office/drawing/2014/main" id="{E016822B-7481-4290-AFB9-B60DC6C84333}"/>
                  </a:ext>
                </a:extLst>
              </p:cNvPr>
              <p:cNvSpPr/>
              <p:nvPr/>
            </p:nvSpPr>
            <p:spPr>
              <a:xfrm rot="1234559">
                <a:off x="1379221" y="2150268"/>
                <a:ext cx="225742" cy="299585"/>
              </a:xfrm>
              <a:custGeom>
                <a:avLst/>
                <a:gdLst>
                  <a:gd name="connsiteX0" fmla="*/ 0 w 211455"/>
                  <a:gd name="connsiteY0" fmla="*/ 153364 h 306727"/>
                  <a:gd name="connsiteX1" fmla="*/ 105728 w 211455"/>
                  <a:gd name="connsiteY1" fmla="*/ 0 h 306727"/>
                  <a:gd name="connsiteX2" fmla="*/ 211456 w 211455"/>
                  <a:gd name="connsiteY2" fmla="*/ 153364 h 306727"/>
                  <a:gd name="connsiteX3" fmla="*/ 105728 w 211455"/>
                  <a:gd name="connsiteY3" fmla="*/ 306728 h 306727"/>
                  <a:gd name="connsiteX4" fmla="*/ 0 w 211455"/>
                  <a:gd name="connsiteY4" fmla="*/ 153364 h 306727"/>
                  <a:gd name="connsiteX0" fmla="*/ 0 w 211456"/>
                  <a:gd name="connsiteY0" fmla="*/ 153364 h 306728"/>
                  <a:gd name="connsiteX1" fmla="*/ 105728 w 211456"/>
                  <a:gd name="connsiteY1" fmla="*/ 0 h 306728"/>
                  <a:gd name="connsiteX2" fmla="*/ 211456 w 211456"/>
                  <a:gd name="connsiteY2" fmla="*/ 153364 h 306728"/>
                  <a:gd name="connsiteX3" fmla="*/ 105728 w 211456"/>
                  <a:gd name="connsiteY3" fmla="*/ 306728 h 306728"/>
                  <a:gd name="connsiteX4" fmla="*/ 0 w 211456"/>
                  <a:gd name="connsiteY4" fmla="*/ 153364 h 306728"/>
                  <a:gd name="connsiteX0" fmla="*/ 0 w 211456"/>
                  <a:gd name="connsiteY0" fmla="*/ 153364 h 306728"/>
                  <a:gd name="connsiteX1" fmla="*/ 105728 w 211456"/>
                  <a:gd name="connsiteY1" fmla="*/ 0 h 306728"/>
                  <a:gd name="connsiteX2" fmla="*/ 211456 w 211456"/>
                  <a:gd name="connsiteY2" fmla="*/ 153364 h 306728"/>
                  <a:gd name="connsiteX3" fmla="*/ 105728 w 211456"/>
                  <a:gd name="connsiteY3" fmla="*/ 306728 h 306728"/>
                  <a:gd name="connsiteX4" fmla="*/ 0 w 211456"/>
                  <a:gd name="connsiteY4" fmla="*/ 153364 h 30672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11456" h="306728">
                    <a:moveTo>
                      <a:pt x="0" y="153364"/>
                    </a:moveTo>
                    <a:cubicBezTo>
                      <a:pt x="0" y="68663"/>
                      <a:pt x="47336" y="0"/>
                      <a:pt x="105728" y="0"/>
                    </a:cubicBezTo>
                    <a:cubicBezTo>
                      <a:pt x="164120" y="0"/>
                      <a:pt x="211456" y="68663"/>
                      <a:pt x="211456" y="153364"/>
                    </a:cubicBezTo>
                    <a:cubicBezTo>
                      <a:pt x="211456" y="238065"/>
                      <a:pt x="178407" y="285297"/>
                      <a:pt x="105728" y="306728"/>
                    </a:cubicBezTo>
                    <a:cubicBezTo>
                      <a:pt x="37811" y="282915"/>
                      <a:pt x="0" y="238065"/>
                      <a:pt x="0" y="153364"/>
                    </a:cubicBezTo>
                    <a:close/>
                  </a:path>
                </a:pathLst>
              </a:custGeom>
              <a:solidFill>
                <a:srgbClr val="92D050"/>
              </a:solidFill>
              <a:ln w="1905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08" name="楕円 1588">
                <a:extLst>
                  <a:ext uri="{FF2B5EF4-FFF2-40B4-BE49-F238E27FC236}">
                    <a16:creationId xmlns:a16="http://schemas.microsoft.com/office/drawing/2014/main" id="{5C2CF27A-8429-4BC8-BD8E-1311E822D0D2}"/>
                  </a:ext>
                </a:extLst>
              </p:cNvPr>
              <p:cNvSpPr/>
              <p:nvPr/>
            </p:nvSpPr>
            <p:spPr>
              <a:xfrm rot="20831437">
                <a:off x="1636396" y="2155898"/>
                <a:ext cx="225742" cy="293955"/>
              </a:xfrm>
              <a:custGeom>
                <a:avLst/>
                <a:gdLst>
                  <a:gd name="connsiteX0" fmla="*/ 0 w 211455"/>
                  <a:gd name="connsiteY0" fmla="*/ 153364 h 306727"/>
                  <a:gd name="connsiteX1" fmla="*/ 105728 w 211455"/>
                  <a:gd name="connsiteY1" fmla="*/ 0 h 306727"/>
                  <a:gd name="connsiteX2" fmla="*/ 211456 w 211455"/>
                  <a:gd name="connsiteY2" fmla="*/ 153364 h 306727"/>
                  <a:gd name="connsiteX3" fmla="*/ 105728 w 211455"/>
                  <a:gd name="connsiteY3" fmla="*/ 306728 h 306727"/>
                  <a:gd name="connsiteX4" fmla="*/ 0 w 211455"/>
                  <a:gd name="connsiteY4" fmla="*/ 153364 h 306727"/>
                  <a:gd name="connsiteX0" fmla="*/ 0 w 211456"/>
                  <a:gd name="connsiteY0" fmla="*/ 153364 h 306728"/>
                  <a:gd name="connsiteX1" fmla="*/ 105728 w 211456"/>
                  <a:gd name="connsiteY1" fmla="*/ 0 h 306728"/>
                  <a:gd name="connsiteX2" fmla="*/ 211456 w 211456"/>
                  <a:gd name="connsiteY2" fmla="*/ 153364 h 306728"/>
                  <a:gd name="connsiteX3" fmla="*/ 105728 w 211456"/>
                  <a:gd name="connsiteY3" fmla="*/ 306728 h 306728"/>
                  <a:gd name="connsiteX4" fmla="*/ 0 w 211456"/>
                  <a:gd name="connsiteY4" fmla="*/ 153364 h 306728"/>
                  <a:gd name="connsiteX0" fmla="*/ 0 w 211456"/>
                  <a:gd name="connsiteY0" fmla="*/ 153364 h 306728"/>
                  <a:gd name="connsiteX1" fmla="*/ 105728 w 211456"/>
                  <a:gd name="connsiteY1" fmla="*/ 0 h 306728"/>
                  <a:gd name="connsiteX2" fmla="*/ 211456 w 211456"/>
                  <a:gd name="connsiteY2" fmla="*/ 153364 h 306728"/>
                  <a:gd name="connsiteX3" fmla="*/ 105728 w 211456"/>
                  <a:gd name="connsiteY3" fmla="*/ 306728 h 306728"/>
                  <a:gd name="connsiteX4" fmla="*/ 0 w 211456"/>
                  <a:gd name="connsiteY4" fmla="*/ 153364 h 30672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11456" h="306728">
                    <a:moveTo>
                      <a:pt x="0" y="153364"/>
                    </a:moveTo>
                    <a:cubicBezTo>
                      <a:pt x="0" y="68663"/>
                      <a:pt x="47336" y="0"/>
                      <a:pt x="105728" y="0"/>
                    </a:cubicBezTo>
                    <a:cubicBezTo>
                      <a:pt x="164120" y="0"/>
                      <a:pt x="211456" y="68663"/>
                      <a:pt x="211456" y="153364"/>
                    </a:cubicBezTo>
                    <a:cubicBezTo>
                      <a:pt x="211456" y="238065"/>
                      <a:pt x="178407" y="285297"/>
                      <a:pt x="105728" y="306728"/>
                    </a:cubicBezTo>
                    <a:cubicBezTo>
                      <a:pt x="37811" y="282915"/>
                      <a:pt x="0" y="238065"/>
                      <a:pt x="0" y="153364"/>
                    </a:cubicBezTo>
                    <a:close/>
                  </a:path>
                </a:pathLst>
              </a:custGeom>
              <a:solidFill>
                <a:srgbClr val="92D050"/>
              </a:solidFill>
              <a:ln w="1905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09" name="楕円 1588">
                <a:extLst>
                  <a:ext uri="{FF2B5EF4-FFF2-40B4-BE49-F238E27FC236}">
                    <a16:creationId xmlns:a16="http://schemas.microsoft.com/office/drawing/2014/main" id="{17C070A8-CA35-4CC9-ACC4-3C3A6F5F42EE}"/>
                  </a:ext>
                </a:extLst>
              </p:cNvPr>
              <p:cNvSpPr/>
              <p:nvPr/>
            </p:nvSpPr>
            <p:spPr>
              <a:xfrm>
                <a:off x="1492047" y="2184754"/>
                <a:ext cx="225742" cy="299585"/>
              </a:xfrm>
              <a:custGeom>
                <a:avLst/>
                <a:gdLst>
                  <a:gd name="connsiteX0" fmla="*/ 0 w 211455"/>
                  <a:gd name="connsiteY0" fmla="*/ 153364 h 306727"/>
                  <a:gd name="connsiteX1" fmla="*/ 105728 w 211455"/>
                  <a:gd name="connsiteY1" fmla="*/ 0 h 306727"/>
                  <a:gd name="connsiteX2" fmla="*/ 211456 w 211455"/>
                  <a:gd name="connsiteY2" fmla="*/ 153364 h 306727"/>
                  <a:gd name="connsiteX3" fmla="*/ 105728 w 211455"/>
                  <a:gd name="connsiteY3" fmla="*/ 306728 h 306727"/>
                  <a:gd name="connsiteX4" fmla="*/ 0 w 211455"/>
                  <a:gd name="connsiteY4" fmla="*/ 153364 h 306727"/>
                  <a:gd name="connsiteX0" fmla="*/ 0 w 211456"/>
                  <a:gd name="connsiteY0" fmla="*/ 153364 h 306728"/>
                  <a:gd name="connsiteX1" fmla="*/ 105728 w 211456"/>
                  <a:gd name="connsiteY1" fmla="*/ 0 h 306728"/>
                  <a:gd name="connsiteX2" fmla="*/ 211456 w 211456"/>
                  <a:gd name="connsiteY2" fmla="*/ 153364 h 306728"/>
                  <a:gd name="connsiteX3" fmla="*/ 105728 w 211456"/>
                  <a:gd name="connsiteY3" fmla="*/ 306728 h 306728"/>
                  <a:gd name="connsiteX4" fmla="*/ 0 w 211456"/>
                  <a:gd name="connsiteY4" fmla="*/ 153364 h 306728"/>
                  <a:gd name="connsiteX0" fmla="*/ 0 w 211456"/>
                  <a:gd name="connsiteY0" fmla="*/ 153364 h 306728"/>
                  <a:gd name="connsiteX1" fmla="*/ 105728 w 211456"/>
                  <a:gd name="connsiteY1" fmla="*/ 0 h 306728"/>
                  <a:gd name="connsiteX2" fmla="*/ 211456 w 211456"/>
                  <a:gd name="connsiteY2" fmla="*/ 153364 h 306728"/>
                  <a:gd name="connsiteX3" fmla="*/ 105728 w 211456"/>
                  <a:gd name="connsiteY3" fmla="*/ 306728 h 306728"/>
                  <a:gd name="connsiteX4" fmla="*/ 0 w 211456"/>
                  <a:gd name="connsiteY4" fmla="*/ 153364 h 30672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11456" h="306728">
                    <a:moveTo>
                      <a:pt x="0" y="153364"/>
                    </a:moveTo>
                    <a:cubicBezTo>
                      <a:pt x="0" y="68663"/>
                      <a:pt x="47336" y="0"/>
                      <a:pt x="105728" y="0"/>
                    </a:cubicBezTo>
                    <a:cubicBezTo>
                      <a:pt x="164120" y="0"/>
                      <a:pt x="211456" y="68663"/>
                      <a:pt x="211456" y="153364"/>
                    </a:cubicBezTo>
                    <a:cubicBezTo>
                      <a:pt x="211456" y="238065"/>
                      <a:pt x="178407" y="285297"/>
                      <a:pt x="105728" y="306728"/>
                    </a:cubicBezTo>
                    <a:cubicBezTo>
                      <a:pt x="37811" y="282915"/>
                      <a:pt x="0" y="238065"/>
                      <a:pt x="0" y="153364"/>
                    </a:cubicBezTo>
                    <a:close/>
                  </a:path>
                </a:pathLst>
              </a:custGeom>
              <a:solidFill>
                <a:srgbClr val="92D050"/>
              </a:solidFill>
              <a:ln w="1905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467" name="グループ化 466">
              <a:extLst>
                <a:ext uri="{FF2B5EF4-FFF2-40B4-BE49-F238E27FC236}">
                  <a16:creationId xmlns:a16="http://schemas.microsoft.com/office/drawing/2014/main" id="{E1DD33C6-C38E-41AD-ADBF-1FEA59454D44}"/>
                </a:ext>
              </a:extLst>
            </p:cNvPr>
            <p:cNvGrpSpPr/>
            <p:nvPr/>
          </p:nvGrpSpPr>
          <p:grpSpPr>
            <a:xfrm>
              <a:off x="6591929" y="4169348"/>
              <a:ext cx="354605" cy="245308"/>
              <a:chOff x="1379221" y="2150268"/>
              <a:chExt cx="482917" cy="334071"/>
            </a:xfrm>
          </p:grpSpPr>
          <p:sp>
            <p:nvSpPr>
              <p:cNvPr id="504" name="楕円 1588">
                <a:extLst>
                  <a:ext uri="{FF2B5EF4-FFF2-40B4-BE49-F238E27FC236}">
                    <a16:creationId xmlns:a16="http://schemas.microsoft.com/office/drawing/2014/main" id="{44D80A91-B5F9-41D4-98C4-41C7C2B122DA}"/>
                  </a:ext>
                </a:extLst>
              </p:cNvPr>
              <p:cNvSpPr/>
              <p:nvPr/>
            </p:nvSpPr>
            <p:spPr>
              <a:xfrm rot="1234559">
                <a:off x="1379221" y="2150268"/>
                <a:ext cx="225742" cy="299585"/>
              </a:xfrm>
              <a:custGeom>
                <a:avLst/>
                <a:gdLst>
                  <a:gd name="connsiteX0" fmla="*/ 0 w 211455"/>
                  <a:gd name="connsiteY0" fmla="*/ 153364 h 306727"/>
                  <a:gd name="connsiteX1" fmla="*/ 105728 w 211455"/>
                  <a:gd name="connsiteY1" fmla="*/ 0 h 306727"/>
                  <a:gd name="connsiteX2" fmla="*/ 211456 w 211455"/>
                  <a:gd name="connsiteY2" fmla="*/ 153364 h 306727"/>
                  <a:gd name="connsiteX3" fmla="*/ 105728 w 211455"/>
                  <a:gd name="connsiteY3" fmla="*/ 306728 h 306727"/>
                  <a:gd name="connsiteX4" fmla="*/ 0 w 211455"/>
                  <a:gd name="connsiteY4" fmla="*/ 153364 h 306727"/>
                  <a:gd name="connsiteX0" fmla="*/ 0 w 211456"/>
                  <a:gd name="connsiteY0" fmla="*/ 153364 h 306728"/>
                  <a:gd name="connsiteX1" fmla="*/ 105728 w 211456"/>
                  <a:gd name="connsiteY1" fmla="*/ 0 h 306728"/>
                  <a:gd name="connsiteX2" fmla="*/ 211456 w 211456"/>
                  <a:gd name="connsiteY2" fmla="*/ 153364 h 306728"/>
                  <a:gd name="connsiteX3" fmla="*/ 105728 w 211456"/>
                  <a:gd name="connsiteY3" fmla="*/ 306728 h 306728"/>
                  <a:gd name="connsiteX4" fmla="*/ 0 w 211456"/>
                  <a:gd name="connsiteY4" fmla="*/ 153364 h 306728"/>
                  <a:gd name="connsiteX0" fmla="*/ 0 w 211456"/>
                  <a:gd name="connsiteY0" fmla="*/ 153364 h 306728"/>
                  <a:gd name="connsiteX1" fmla="*/ 105728 w 211456"/>
                  <a:gd name="connsiteY1" fmla="*/ 0 h 306728"/>
                  <a:gd name="connsiteX2" fmla="*/ 211456 w 211456"/>
                  <a:gd name="connsiteY2" fmla="*/ 153364 h 306728"/>
                  <a:gd name="connsiteX3" fmla="*/ 105728 w 211456"/>
                  <a:gd name="connsiteY3" fmla="*/ 306728 h 306728"/>
                  <a:gd name="connsiteX4" fmla="*/ 0 w 211456"/>
                  <a:gd name="connsiteY4" fmla="*/ 153364 h 30672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11456" h="306728">
                    <a:moveTo>
                      <a:pt x="0" y="153364"/>
                    </a:moveTo>
                    <a:cubicBezTo>
                      <a:pt x="0" y="68663"/>
                      <a:pt x="47336" y="0"/>
                      <a:pt x="105728" y="0"/>
                    </a:cubicBezTo>
                    <a:cubicBezTo>
                      <a:pt x="164120" y="0"/>
                      <a:pt x="211456" y="68663"/>
                      <a:pt x="211456" y="153364"/>
                    </a:cubicBezTo>
                    <a:cubicBezTo>
                      <a:pt x="211456" y="238065"/>
                      <a:pt x="178407" y="285297"/>
                      <a:pt x="105728" y="306728"/>
                    </a:cubicBezTo>
                    <a:cubicBezTo>
                      <a:pt x="37811" y="282915"/>
                      <a:pt x="0" y="238065"/>
                      <a:pt x="0" y="153364"/>
                    </a:cubicBezTo>
                    <a:close/>
                  </a:path>
                </a:pathLst>
              </a:custGeom>
              <a:solidFill>
                <a:srgbClr val="92D050"/>
              </a:solidFill>
              <a:ln w="1905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05" name="楕円 1588">
                <a:extLst>
                  <a:ext uri="{FF2B5EF4-FFF2-40B4-BE49-F238E27FC236}">
                    <a16:creationId xmlns:a16="http://schemas.microsoft.com/office/drawing/2014/main" id="{0C027AFC-D67B-4487-A7A4-66E858E6BF5E}"/>
                  </a:ext>
                </a:extLst>
              </p:cNvPr>
              <p:cNvSpPr/>
              <p:nvPr/>
            </p:nvSpPr>
            <p:spPr>
              <a:xfrm rot="20831437">
                <a:off x="1636396" y="2155898"/>
                <a:ext cx="225742" cy="293955"/>
              </a:xfrm>
              <a:custGeom>
                <a:avLst/>
                <a:gdLst>
                  <a:gd name="connsiteX0" fmla="*/ 0 w 211455"/>
                  <a:gd name="connsiteY0" fmla="*/ 153364 h 306727"/>
                  <a:gd name="connsiteX1" fmla="*/ 105728 w 211455"/>
                  <a:gd name="connsiteY1" fmla="*/ 0 h 306727"/>
                  <a:gd name="connsiteX2" fmla="*/ 211456 w 211455"/>
                  <a:gd name="connsiteY2" fmla="*/ 153364 h 306727"/>
                  <a:gd name="connsiteX3" fmla="*/ 105728 w 211455"/>
                  <a:gd name="connsiteY3" fmla="*/ 306728 h 306727"/>
                  <a:gd name="connsiteX4" fmla="*/ 0 w 211455"/>
                  <a:gd name="connsiteY4" fmla="*/ 153364 h 306727"/>
                  <a:gd name="connsiteX0" fmla="*/ 0 w 211456"/>
                  <a:gd name="connsiteY0" fmla="*/ 153364 h 306728"/>
                  <a:gd name="connsiteX1" fmla="*/ 105728 w 211456"/>
                  <a:gd name="connsiteY1" fmla="*/ 0 h 306728"/>
                  <a:gd name="connsiteX2" fmla="*/ 211456 w 211456"/>
                  <a:gd name="connsiteY2" fmla="*/ 153364 h 306728"/>
                  <a:gd name="connsiteX3" fmla="*/ 105728 w 211456"/>
                  <a:gd name="connsiteY3" fmla="*/ 306728 h 306728"/>
                  <a:gd name="connsiteX4" fmla="*/ 0 w 211456"/>
                  <a:gd name="connsiteY4" fmla="*/ 153364 h 306728"/>
                  <a:gd name="connsiteX0" fmla="*/ 0 w 211456"/>
                  <a:gd name="connsiteY0" fmla="*/ 153364 h 306728"/>
                  <a:gd name="connsiteX1" fmla="*/ 105728 w 211456"/>
                  <a:gd name="connsiteY1" fmla="*/ 0 h 306728"/>
                  <a:gd name="connsiteX2" fmla="*/ 211456 w 211456"/>
                  <a:gd name="connsiteY2" fmla="*/ 153364 h 306728"/>
                  <a:gd name="connsiteX3" fmla="*/ 105728 w 211456"/>
                  <a:gd name="connsiteY3" fmla="*/ 306728 h 306728"/>
                  <a:gd name="connsiteX4" fmla="*/ 0 w 211456"/>
                  <a:gd name="connsiteY4" fmla="*/ 153364 h 30672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11456" h="306728">
                    <a:moveTo>
                      <a:pt x="0" y="153364"/>
                    </a:moveTo>
                    <a:cubicBezTo>
                      <a:pt x="0" y="68663"/>
                      <a:pt x="47336" y="0"/>
                      <a:pt x="105728" y="0"/>
                    </a:cubicBezTo>
                    <a:cubicBezTo>
                      <a:pt x="164120" y="0"/>
                      <a:pt x="211456" y="68663"/>
                      <a:pt x="211456" y="153364"/>
                    </a:cubicBezTo>
                    <a:cubicBezTo>
                      <a:pt x="211456" y="238065"/>
                      <a:pt x="178407" y="285297"/>
                      <a:pt x="105728" y="306728"/>
                    </a:cubicBezTo>
                    <a:cubicBezTo>
                      <a:pt x="37811" y="282915"/>
                      <a:pt x="0" y="238065"/>
                      <a:pt x="0" y="153364"/>
                    </a:cubicBezTo>
                    <a:close/>
                  </a:path>
                </a:pathLst>
              </a:custGeom>
              <a:solidFill>
                <a:srgbClr val="92D050"/>
              </a:solidFill>
              <a:ln w="1905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06" name="楕円 1588">
                <a:extLst>
                  <a:ext uri="{FF2B5EF4-FFF2-40B4-BE49-F238E27FC236}">
                    <a16:creationId xmlns:a16="http://schemas.microsoft.com/office/drawing/2014/main" id="{F3680BF1-15AA-4DCF-B517-D26E91DC6701}"/>
                  </a:ext>
                </a:extLst>
              </p:cNvPr>
              <p:cNvSpPr/>
              <p:nvPr/>
            </p:nvSpPr>
            <p:spPr>
              <a:xfrm>
                <a:off x="1492047" y="2184754"/>
                <a:ext cx="225742" cy="299585"/>
              </a:xfrm>
              <a:custGeom>
                <a:avLst/>
                <a:gdLst>
                  <a:gd name="connsiteX0" fmla="*/ 0 w 211455"/>
                  <a:gd name="connsiteY0" fmla="*/ 153364 h 306727"/>
                  <a:gd name="connsiteX1" fmla="*/ 105728 w 211455"/>
                  <a:gd name="connsiteY1" fmla="*/ 0 h 306727"/>
                  <a:gd name="connsiteX2" fmla="*/ 211456 w 211455"/>
                  <a:gd name="connsiteY2" fmla="*/ 153364 h 306727"/>
                  <a:gd name="connsiteX3" fmla="*/ 105728 w 211455"/>
                  <a:gd name="connsiteY3" fmla="*/ 306728 h 306727"/>
                  <a:gd name="connsiteX4" fmla="*/ 0 w 211455"/>
                  <a:gd name="connsiteY4" fmla="*/ 153364 h 306727"/>
                  <a:gd name="connsiteX0" fmla="*/ 0 w 211456"/>
                  <a:gd name="connsiteY0" fmla="*/ 153364 h 306728"/>
                  <a:gd name="connsiteX1" fmla="*/ 105728 w 211456"/>
                  <a:gd name="connsiteY1" fmla="*/ 0 h 306728"/>
                  <a:gd name="connsiteX2" fmla="*/ 211456 w 211456"/>
                  <a:gd name="connsiteY2" fmla="*/ 153364 h 306728"/>
                  <a:gd name="connsiteX3" fmla="*/ 105728 w 211456"/>
                  <a:gd name="connsiteY3" fmla="*/ 306728 h 306728"/>
                  <a:gd name="connsiteX4" fmla="*/ 0 w 211456"/>
                  <a:gd name="connsiteY4" fmla="*/ 153364 h 306728"/>
                  <a:gd name="connsiteX0" fmla="*/ 0 w 211456"/>
                  <a:gd name="connsiteY0" fmla="*/ 153364 h 306728"/>
                  <a:gd name="connsiteX1" fmla="*/ 105728 w 211456"/>
                  <a:gd name="connsiteY1" fmla="*/ 0 h 306728"/>
                  <a:gd name="connsiteX2" fmla="*/ 211456 w 211456"/>
                  <a:gd name="connsiteY2" fmla="*/ 153364 h 306728"/>
                  <a:gd name="connsiteX3" fmla="*/ 105728 w 211456"/>
                  <a:gd name="connsiteY3" fmla="*/ 306728 h 306728"/>
                  <a:gd name="connsiteX4" fmla="*/ 0 w 211456"/>
                  <a:gd name="connsiteY4" fmla="*/ 153364 h 30672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11456" h="306728">
                    <a:moveTo>
                      <a:pt x="0" y="153364"/>
                    </a:moveTo>
                    <a:cubicBezTo>
                      <a:pt x="0" y="68663"/>
                      <a:pt x="47336" y="0"/>
                      <a:pt x="105728" y="0"/>
                    </a:cubicBezTo>
                    <a:cubicBezTo>
                      <a:pt x="164120" y="0"/>
                      <a:pt x="211456" y="68663"/>
                      <a:pt x="211456" y="153364"/>
                    </a:cubicBezTo>
                    <a:cubicBezTo>
                      <a:pt x="211456" y="238065"/>
                      <a:pt x="178407" y="285297"/>
                      <a:pt x="105728" y="306728"/>
                    </a:cubicBezTo>
                    <a:cubicBezTo>
                      <a:pt x="37811" y="282915"/>
                      <a:pt x="0" y="238065"/>
                      <a:pt x="0" y="153364"/>
                    </a:cubicBezTo>
                    <a:close/>
                  </a:path>
                </a:pathLst>
              </a:custGeom>
              <a:solidFill>
                <a:srgbClr val="92D050"/>
              </a:solidFill>
              <a:ln w="1905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468" name="グループ化 467">
              <a:extLst>
                <a:ext uri="{FF2B5EF4-FFF2-40B4-BE49-F238E27FC236}">
                  <a16:creationId xmlns:a16="http://schemas.microsoft.com/office/drawing/2014/main" id="{82A39EE5-0DE9-4239-A456-926A632C9D5F}"/>
                </a:ext>
              </a:extLst>
            </p:cNvPr>
            <p:cNvGrpSpPr/>
            <p:nvPr/>
          </p:nvGrpSpPr>
          <p:grpSpPr>
            <a:xfrm>
              <a:off x="3734429" y="4810698"/>
              <a:ext cx="354605" cy="245308"/>
              <a:chOff x="1379221" y="2150268"/>
              <a:chExt cx="482917" cy="334071"/>
            </a:xfrm>
          </p:grpSpPr>
          <p:sp>
            <p:nvSpPr>
              <p:cNvPr id="501" name="楕円 1588">
                <a:extLst>
                  <a:ext uri="{FF2B5EF4-FFF2-40B4-BE49-F238E27FC236}">
                    <a16:creationId xmlns:a16="http://schemas.microsoft.com/office/drawing/2014/main" id="{A9036ED4-4A2D-4BFA-98CF-0CBF5A5646DB}"/>
                  </a:ext>
                </a:extLst>
              </p:cNvPr>
              <p:cNvSpPr/>
              <p:nvPr/>
            </p:nvSpPr>
            <p:spPr>
              <a:xfrm rot="1234559">
                <a:off x="1379221" y="2150268"/>
                <a:ext cx="225742" cy="299585"/>
              </a:xfrm>
              <a:custGeom>
                <a:avLst/>
                <a:gdLst>
                  <a:gd name="connsiteX0" fmla="*/ 0 w 211455"/>
                  <a:gd name="connsiteY0" fmla="*/ 153364 h 306727"/>
                  <a:gd name="connsiteX1" fmla="*/ 105728 w 211455"/>
                  <a:gd name="connsiteY1" fmla="*/ 0 h 306727"/>
                  <a:gd name="connsiteX2" fmla="*/ 211456 w 211455"/>
                  <a:gd name="connsiteY2" fmla="*/ 153364 h 306727"/>
                  <a:gd name="connsiteX3" fmla="*/ 105728 w 211455"/>
                  <a:gd name="connsiteY3" fmla="*/ 306728 h 306727"/>
                  <a:gd name="connsiteX4" fmla="*/ 0 w 211455"/>
                  <a:gd name="connsiteY4" fmla="*/ 153364 h 306727"/>
                  <a:gd name="connsiteX0" fmla="*/ 0 w 211456"/>
                  <a:gd name="connsiteY0" fmla="*/ 153364 h 306728"/>
                  <a:gd name="connsiteX1" fmla="*/ 105728 w 211456"/>
                  <a:gd name="connsiteY1" fmla="*/ 0 h 306728"/>
                  <a:gd name="connsiteX2" fmla="*/ 211456 w 211456"/>
                  <a:gd name="connsiteY2" fmla="*/ 153364 h 306728"/>
                  <a:gd name="connsiteX3" fmla="*/ 105728 w 211456"/>
                  <a:gd name="connsiteY3" fmla="*/ 306728 h 306728"/>
                  <a:gd name="connsiteX4" fmla="*/ 0 w 211456"/>
                  <a:gd name="connsiteY4" fmla="*/ 153364 h 306728"/>
                  <a:gd name="connsiteX0" fmla="*/ 0 w 211456"/>
                  <a:gd name="connsiteY0" fmla="*/ 153364 h 306728"/>
                  <a:gd name="connsiteX1" fmla="*/ 105728 w 211456"/>
                  <a:gd name="connsiteY1" fmla="*/ 0 h 306728"/>
                  <a:gd name="connsiteX2" fmla="*/ 211456 w 211456"/>
                  <a:gd name="connsiteY2" fmla="*/ 153364 h 306728"/>
                  <a:gd name="connsiteX3" fmla="*/ 105728 w 211456"/>
                  <a:gd name="connsiteY3" fmla="*/ 306728 h 306728"/>
                  <a:gd name="connsiteX4" fmla="*/ 0 w 211456"/>
                  <a:gd name="connsiteY4" fmla="*/ 153364 h 30672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11456" h="306728">
                    <a:moveTo>
                      <a:pt x="0" y="153364"/>
                    </a:moveTo>
                    <a:cubicBezTo>
                      <a:pt x="0" y="68663"/>
                      <a:pt x="47336" y="0"/>
                      <a:pt x="105728" y="0"/>
                    </a:cubicBezTo>
                    <a:cubicBezTo>
                      <a:pt x="164120" y="0"/>
                      <a:pt x="211456" y="68663"/>
                      <a:pt x="211456" y="153364"/>
                    </a:cubicBezTo>
                    <a:cubicBezTo>
                      <a:pt x="211456" y="238065"/>
                      <a:pt x="178407" y="285297"/>
                      <a:pt x="105728" y="306728"/>
                    </a:cubicBezTo>
                    <a:cubicBezTo>
                      <a:pt x="37811" y="282915"/>
                      <a:pt x="0" y="238065"/>
                      <a:pt x="0" y="153364"/>
                    </a:cubicBezTo>
                    <a:close/>
                  </a:path>
                </a:pathLst>
              </a:custGeom>
              <a:solidFill>
                <a:srgbClr val="92D050"/>
              </a:solidFill>
              <a:ln w="1905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02" name="楕円 1588">
                <a:extLst>
                  <a:ext uri="{FF2B5EF4-FFF2-40B4-BE49-F238E27FC236}">
                    <a16:creationId xmlns:a16="http://schemas.microsoft.com/office/drawing/2014/main" id="{A3E949EA-0EB1-4579-BEF2-6B69D1D2500D}"/>
                  </a:ext>
                </a:extLst>
              </p:cNvPr>
              <p:cNvSpPr/>
              <p:nvPr/>
            </p:nvSpPr>
            <p:spPr>
              <a:xfrm rot="20831437">
                <a:off x="1636396" y="2155898"/>
                <a:ext cx="225742" cy="293955"/>
              </a:xfrm>
              <a:custGeom>
                <a:avLst/>
                <a:gdLst>
                  <a:gd name="connsiteX0" fmla="*/ 0 w 211455"/>
                  <a:gd name="connsiteY0" fmla="*/ 153364 h 306727"/>
                  <a:gd name="connsiteX1" fmla="*/ 105728 w 211455"/>
                  <a:gd name="connsiteY1" fmla="*/ 0 h 306727"/>
                  <a:gd name="connsiteX2" fmla="*/ 211456 w 211455"/>
                  <a:gd name="connsiteY2" fmla="*/ 153364 h 306727"/>
                  <a:gd name="connsiteX3" fmla="*/ 105728 w 211455"/>
                  <a:gd name="connsiteY3" fmla="*/ 306728 h 306727"/>
                  <a:gd name="connsiteX4" fmla="*/ 0 w 211455"/>
                  <a:gd name="connsiteY4" fmla="*/ 153364 h 306727"/>
                  <a:gd name="connsiteX0" fmla="*/ 0 w 211456"/>
                  <a:gd name="connsiteY0" fmla="*/ 153364 h 306728"/>
                  <a:gd name="connsiteX1" fmla="*/ 105728 w 211456"/>
                  <a:gd name="connsiteY1" fmla="*/ 0 h 306728"/>
                  <a:gd name="connsiteX2" fmla="*/ 211456 w 211456"/>
                  <a:gd name="connsiteY2" fmla="*/ 153364 h 306728"/>
                  <a:gd name="connsiteX3" fmla="*/ 105728 w 211456"/>
                  <a:gd name="connsiteY3" fmla="*/ 306728 h 306728"/>
                  <a:gd name="connsiteX4" fmla="*/ 0 w 211456"/>
                  <a:gd name="connsiteY4" fmla="*/ 153364 h 306728"/>
                  <a:gd name="connsiteX0" fmla="*/ 0 w 211456"/>
                  <a:gd name="connsiteY0" fmla="*/ 153364 h 306728"/>
                  <a:gd name="connsiteX1" fmla="*/ 105728 w 211456"/>
                  <a:gd name="connsiteY1" fmla="*/ 0 h 306728"/>
                  <a:gd name="connsiteX2" fmla="*/ 211456 w 211456"/>
                  <a:gd name="connsiteY2" fmla="*/ 153364 h 306728"/>
                  <a:gd name="connsiteX3" fmla="*/ 105728 w 211456"/>
                  <a:gd name="connsiteY3" fmla="*/ 306728 h 306728"/>
                  <a:gd name="connsiteX4" fmla="*/ 0 w 211456"/>
                  <a:gd name="connsiteY4" fmla="*/ 153364 h 30672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11456" h="306728">
                    <a:moveTo>
                      <a:pt x="0" y="153364"/>
                    </a:moveTo>
                    <a:cubicBezTo>
                      <a:pt x="0" y="68663"/>
                      <a:pt x="47336" y="0"/>
                      <a:pt x="105728" y="0"/>
                    </a:cubicBezTo>
                    <a:cubicBezTo>
                      <a:pt x="164120" y="0"/>
                      <a:pt x="211456" y="68663"/>
                      <a:pt x="211456" y="153364"/>
                    </a:cubicBezTo>
                    <a:cubicBezTo>
                      <a:pt x="211456" y="238065"/>
                      <a:pt x="178407" y="285297"/>
                      <a:pt x="105728" y="306728"/>
                    </a:cubicBezTo>
                    <a:cubicBezTo>
                      <a:pt x="37811" y="282915"/>
                      <a:pt x="0" y="238065"/>
                      <a:pt x="0" y="153364"/>
                    </a:cubicBezTo>
                    <a:close/>
                  </a:path>
                </a:pathLst>
              </a:custGeom>
              <a:solidFill>
                <a:srgbClr val="92D050"/>
              </a:solidFill>
              <a:ln w="1905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03" name="楕円 1588">
                <a:extLst>
                  <a:ext uri="{FF2B5EF4-FFF2-40B4-BE49-F238E27FC236}">
                    <a16:creationId xmlns:a16="http://schemas.microsoft.com/office/drawing/2014/main" id="{F8A6C262-390B-492B-9FE9-F8C2A4A58282}"/>
                  </a:ext>
                </a:extLst>
              </p:cNvPr>
              <p:cNvSpPr/>
              <p:nvPr/>
            </p:nvSpPr>
            <p:spPr>
              <a:xfrm>
                <a:off x="1492047" y="2184754"/>
                <a:ext cx="225742" cy="299585"/>
              </a:xfrm>
              <a:custGeom>
                <a:avLst/>
                <a:gdLst>
                  <a:gd name="connsiteX0" fmla="*/ 0 w 211455"/>
                  <a:gd name="connsiteY0" fmla="*/ 153364 h 306727"/>
                  <a:gd name="connsiteX1" fmla="*/ 105728 w 211455"/>
                  <a:gd name="connsiteY1" fmla="*/ 0 h 306727"/>
                  <a:gd name="connsiteX2" fmla="*/ 211456 w 211455"/>
                  <a:gd name="connsiteY2" fmla="*/ 153364 h 306727"/>
                  <a:gd name="connsiteX3" fmla="*/ 105728 w 211455"/>
                  <a:gd name="connsiteY3" fmla="*/ 306728 h 306727"/>
                  <a:gd name="connsiteX4" fmla="*/ 0 w 211455"/>
                  <a:gd name="connsiteY4" fmla="*/ 153364 h 306727"/>
                  <a:gd name="connsiteX0" fmla="*/ 0 w 211456"/>
                  <a:gd name="connsiteY0" fmla="*/ 153364 h 306728"/>
                  <a:gd name="connsiteX1" fmla="*/ 105728 w 211456"/>
                  <a:gd name="connsiteY1" fmla="*/ 0 h 306728"/>
                  <a:gd name="connsiteX2" fmla="*/ 211456 w 211456"/>
                  <a:gd name="connsiteY2" fmla="*/ 153364 h 306728"/>
                  <a:gd name="connsiteX3" fmla="*/ 105728 w 211456"/>
                  <a:gd name="connsiteY3" fmla="*/ 306728 h 306728"/>
                  <a:gd name="connsiteX4" fmla="*/ 0 w 211456"/>
                  <a:gd name="connsiteY4" fmla="*/ 153364 h 306728"/>
                  <a:gd name="connsiteX0" fmla="*/ 0 w 211456"/>
                  <a:gd name="connsiteY0" fmla="*/ 153364 h 306728"/>
                  <a:gd name="connsiteX1" fmla="*/ 105728 w 211456"/>
                  <a:gd name="connsiteY1" fmla="*/ 0 h 306728"/>
                  <a:gd name="connsiteX2" fmla="*/ 211456 w 211456"/>
                  <a:gd name="connsiteY2" fmla="*/ 153364 h 306728"/>
                  <a:gd name="connsiteX3" fmla="*/ 105728 w 211456"/>
                  <a:gd name="connsiteY3" fmla="*/ 306728 h 306728"/>
                  <a:gd name="connsiteX4" fmla="*/ 0 w 211456"/>
                  <a:gd name="connsiteY4" fmla="*/ 153364 h 30672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11456" h="306728">
                    <a:moveTo>
                      <a:pt x="0" y="153364"/>
                    </a:moveTo>
                    <a:cubicBezTo>
                      <a:pt x="0" y="68663"/>
                      <a:pt x="47336" y="0"/>
                      <a:pt x="105728" y="0"/>
                    </a:cubicBezTo>
                    <a:cubicBezTo>
                      <a:pt x="164120" y="0"/>
                      <a:pt x="211456" y="68663"/>
                      <a:pt x="211456" y="153364"/>
                    </a:cubicBezTo>
                    <a:cubicBezTo>
                      <a:pt x="211456" y="238065"/>
                      <a:pt x="178407" y="285297"/>
                      <a:pt x="105728" y="306728"/>
                    </a:cubicBezTo>
                    <a:cubicBezTo>
                      <a:pt x="37811" y="282915"/>
                      <a:pt x="0" y="238065"/>
                      <a:pt x="0" y="153364"/>
                    </a:cubicBezTo>
                    <a:close/>
                  </a:path>
                </a:pathLst>
              </a:custGeom>
              <a:solidFill>
                <a:srgbClr val="92D050"/>
              </a:solidFill>
              <a:ln w="1905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469" name="グループ化 468">
              <a:extLst>
                <a:ext uri="{FF2B5EF4-FFF2-40B4-BE49-F238E27FC236}">
                  <a16:creationId xmlns:a16="http://schemas.microsoft.com/office/drawing/2014/main" id="{60FC6D5B-FFA7-474F-A902-98E3DD4E6636}"/>
                </a:ext>
              </a:extLst>
            </p:cNvPr>
            <p:cNvGrpSpPr/>
            <p:nvPr/>
          </p:nvGrpSpPr>
          <p:grpSpPr>
            <a:xfrm>
              <a:off x="5925376" y="3630390"/>
              <a:ext cx="354605" cy="245308"/>
              <a:chOff x="1379221" y="2150268"/>
              <a:chExt cx="482917" cy="334071"/>
            </a:xfrm>
          </p:grpSpPr>
          <p:sp>
            <p:nvSpPr>
              <p:cNvPr id="498" name="楕円 1588">
                <a:extLst>
                  <a:ext uri="{FF2B5EF4-FFF2-40B4-BE49-F238E27FC236}">
                    <a16:creationId xmlns:a16="http://schemas.microsoft.com/office/drawing/2014/main" id="{587703AB-E4A7-4372-AAB4-2542A339A139}"/>
                  </a:ext>
                </a:extLst>
              </p:cNvPr>
              <p:cNvSpPr/>
              <p:nvPr/>
            </p:nvSpPr>
            <p:spPr>
              <a:xfrm rot="1234559">
                <a:off x="1379221" y="2150268"/>
                <a:ext cx="225742" cy="299585"/>
              </a:xfrm>
              <a:custGeom>
                <a:avLst/>
                <a:gdLst>
                  <a:gd name="connsiteX0" fmla="*/ 0 w 211455"/>
                  <a:gd name="connsiteY0" fmla="*/ 153364 h 306727"/>
                  <a:gd name="connsiteX1" fmla="*/ 105728 w 211455"/>
                  <a:gd name="connsiteY1" fmla="*/ 0 h 306727"/>
                  <a:gd name="connsiteX2" fmla="*/ 211456 w 211455"/>
                  <a:gd name="connsiteY2" fmla="*/ 153364 h 306727"/>
                  <a:gd name="connsiteX3" fmla="*/ 105728 w 211455"/>
                  <a:gd name="connsiteY3" fmla="*/ 306728 h 306727"/>
                  <a:gd name="connsiteX4" fmla="*/ 0 w 211455"/>
                  <a:gd name="connsiteY4" fmla="*/ 153364 h 306727"/>
                  <a:gd name="connsiteX0" fmla="*/ 0 w 211456"/>
                  <a:gd name="connsiteY0" fmla="*/ 153364 h 306728"/>
                  <a:gd name="connsiteX1" fmla="*/ 105728 w 211456"/>
                  <a:gd name="connsiteY1" fmla="*/ 0 h 306728"/>
                  <a:gd name="connsiteX2" fmla="*/ 211456 w 211456"/>
                  <a:gd name="connsiteY2" fmla="*/ 153364 h 306728"/>
                  <a:gd name="connsiteX3" fmla="*/ 105728 w 211456"/>
                  <a:gd name="connsiteY3" fmla="*/ 306728 h 306728"/>
                  <a:gd name="connsiteX4" fmla="*/ 0 w 211456"/>
                  <a:gd name="connsiteY4" fmla="*/ 153364 h 306728"/>
                  <a:gd name="connsiteX0" fmla="*/ 0 w 211456"/>
                  <a:gd name="connsiteY0" fmla="*/ 153364 h 306728"/>
                  <a:gd name="connsiteX1" fmla="*/ 105728 w 211456"/>
                  <a:gd name="connsiteY1" fmla="*/ 0 h 306728"/>
                  <a:gd name="connsiteX2" fmla="*/ 211456 w 211456"/>
                  <a:gd name="connsiteY2" fmla="*/ 153364 h 306728"/>
                  <a:gd name="connsiteX3" fmla="*/ 105728 w 211456"/>
                  <a:gd name="connsiteY3" fmla="*/ 306728 h 306728"/>
                  <a:gd name="connsiteX4" fmla="*/ 0 w 211456"/>
                  <a:gd name="connsiteY4" fmla="*/ 153364 h 30672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11456" h="306728">
                    <a:moveTo>
                      <a:pt x="0" y="153364"/>
                    </a:moveTo>
                    <a:cubicBezTo>
                      <a:pt x="0" y="68663"/>
                      <a:pt x="47336" y="0"/>
                      <a:pt x="105728" y="0"/>
                    </a:cubicBezTo>
                    <a:cubicBezTo>
                      <a:pt x="164120" y="0"/>
                      <a:pt x="211456" y="68663"/>
                      <a:pt x="211456" y="153364"/>
                    </a:cubicBezTo>
                    <a:cubicBezTo>
                      <a:pt x="211456" y="238065"/>
                      <a:pt x="178407" y="285297"/>
                      <a:pt x="105728" y="306728"/>
                    </a:cubicBezTo>
                    <a:cubicBezTo>
                      <a:pt x="37811" y="282915"/>
                      <a:pt x="0" y="238065"/>
                      <a:pt x="0" y="153364"/>
                    </a:cubicBezTo>
                    <a:close/>
                  </a:path>
                </a:pathLst>
              </a:custGeom>
              <a:solidFill>
                <a:srgbClr val="92D050"/>
              </a:solidFill>
              <a:ln w="1905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99" name="楕円 1588">
                <a:extLst>
                  <a:ext uri="{FF2B5EF4-FFF2-40B4-BE49-F238E27FC236}">
                    <a16:creationId xmlns:a16="http://schemas.microsoft.com/office/drawing/2014/main" id="{4741C0F0-9177-4B22-804C-6DA6B80E496A}"/>
                  </a:ext>
                </a:extLst>
              </p:cNvPr>
              <p:cNvSpPr/>
              <p:nvPr/>
            </p:nvSpPr>
            <p:spPr>
              <a:xfrm rot="20831437">
                <a:off x="1636396" y="2155898"/>
                <a:ext cx="225742" cy="293955"/>
              </a:xfrm>
              <a:custGeom>
                <a:avLst/>
                <a:gdLst>
                  <a:gd name="connsiteX0" fmla="*/ 0 w 211455"/>
                  <a:gd name="connsiteY0" fmla="*/ 153364 h 306727"/>
                  <a:gd name="connsiteX1" fmla="*/ 105728 w 211455"/>
                  <a:gd name="connsiteY1" fmla="*/ 0 h 306727"/>
                  <a:gd name="connsiteX2" fmla="*/ 211456 w 211455"/>
                  <a:gd name="connsiteY2" fmla="*/ 153364 h 306727"/>
                  <a:gd name="connsiteX3" fmla="*/ 105728 w 211455"/>
                  <a:gd name="connsiteY3" fmla="*/ 306728 h 306727"/>
                  <a:gd name="connsiteX4" fmla="*/ 0 w 211455"/>
                  <a:gd name="connsiteY4" fmla="*/ 153364 h 306727"/>
                  <a:gd name="connsiteX0" fmla="*/ 0 w 211456"/>
                  <a:gd name="connsiteY0" fmla="*/ 153364 h 306728"/>
                  <a:gd name="connsiteX1" fmla="*/ 105728 w 211456"/>
                  <a:gd name="connsiteY1" fmla="*/ 0 h 306728"/>
                  <a:gd name="connsiteX2" fmla="*/ 211456 w 211456"/>
                  <a:gd name="connsiteY2" fmla="*/ 153364 h 306728"/>
                  <a:gd name="connsiteX3" fmla="*/ 105728 w 211456"/>
                  <a:gd name="connsiteY3" fmla="*/ 306728 h 306728"/>
                  <a:gd name="connsiteX4" fmla="*/ 0 w 211456"/>
                  <a:gd name="connsiteY4" fmla="*/ 153364 h 306728"/>
                  <a:gd name="connsiteX0" fmla="*/ 0 w 211456"/>
                  <a:gd name="connsiteY0" fmla="*/ 153364 h 306728"/>
                  <a:gd name="connsiteX1" fmla="*/ 105728 w 211456"/>
                  <a:gd name="connsiteY1" fmla="*/ 0 h 306728"/>
                  <a:gd name="connsiteX2" fmla="*/ 211456 w 211456"/>
                  <a:gd name="connsiteY2" fmla="*/ 153364 h 306728"/>
                  <a:gd name="connsiteX3" fmla="*/ 105728 w 211456"/>
                  <a:gd name="connsiteY3" fmla="*/ 306728 h 306728"/>
                  <a:gd name="connsiteX4" fmla="*/ 0 w 211456"/>
                  <a:gd name="connsiteY4" fmla="*/ 153364 h 30672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11456" h="306728">
                    <a:moveTo>
                      <a:pt x="0" y="153364"/>
                    </a:moveTo>
                    <a:cubicBezTo>
                      <a:pt x="0" y="68663"/>
                      <a:pt x="47336" y="0"/>
                      <a:pt x="105728" y="0"/>
                    </a:cubicBezTo>
                    <a:cubicBezTo>
                      <a:pt x="164120" y="0"/>
                      <a:pt x="211456" y="68663"/>
                      <a:pt x="211456" y="153364"/>
                    </a:cubicBezTo>
                    <a:cubicBezTo>
                      <a:pt x="211456" y="238065"/>
                      <a:pt x="178407" y="285297"/>
                      <a:pt x="105728" y="306728"/>
                    </a:cubicBezTo>
                    <a:cubicBezTo>
                      <a:pt x="37811" y="282915"/>
                      <a:pt x="0" y="238065"/>
                      <a:pt x="0" y="153364"/>
                    </a:cubicBezTo>
                    <a:close/>
                  </a:path>
                </a:pathLst>
              </a:custGeom>
              <a:solidFill>
                <a:srgbClr val="92D050"/>
              </a:solidFill>
              <a:ln w="1905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00" name="楕円 1588">
                <a:extLst>
                  <a:ext uri="{FF2B5EF4-FFF2-40B4-BE49-F238E27FC236}">
                    <a16:creationId xmlns:a16="http://schemas.microsoft.com/office/drawing/2014/main" id="{FF53FB5D-6FA2-41CD-B29F-EA3588E50E9B}"/>
                  </a:ext>
                </a:extLst>
              </p:cNvPr>
              <p:cNvSpPr/>
              <p:nvPr/>
            </p:nvSpPr>
            <p:spPr>
              <a:xfrm>
                <a:off x="1492047" y="2184754"/>
                <a:ext cx="225742" cy="299585"/>
              </a:xfrm>
              <a:custGeom>
                <a:avLst/>
                <a:gdLst>
                  <a:gd name="connsiteX0" fmla="*/ 0 w 211455"/>
                  <a:gd name="connsiteY0" fmla="*/ 153364 h 306727"/>
                  <a:gd name="connsiteX1" fmla="*/ 105728 w 211455"/>
                  <a:gd name="connsiteY1" fmla="*/ 0 h 306727"/>
                  <a:gd name="connsiteX2" fmla="*/ 211456 w 211455"/>
                  <a:gd name="connsiteY2" fmla="*/ 153364 h 306727"/>
                  <a:gd name="connsiteX3" fmla="*/ 105728 w 211455"/>
                  <a:gd name="connsiteY3" fmla="*/ 306728 h 306727"/>
                  <a:gd name="connsiteX4" fmla="*/ 0 w 211455"/>
                  <a:gd name="connsiteY4" fmla="*/ 153364 h 306727"/>
                  <a:gd name="connsiteX0" fmla="*/ 0 w 211456"/>
                  <a:gd name="connsiteY0" fmla="*/ 153364 h 306728"/>
                  <a:gd name="connsiteX1" fmla="*/ 105728 w 211456"/>
                  <a:gd name="connsiteY1" fmla="*/ 0 h 306728"/>
                  <a:gd name="connsiteX2" fmla="*/ 211456 w 211456"/>
                  <a:gd name="connsiteY2" fmla="*/ 153364 h 306728"/>
                  <a:gd name="connsiteX3" fmla="*/ 105728 w 211456"/>
                  <a:gd name="connsiteY3" fmla="*/ 306728 h 306728"/>
                  <a:gd name="connsiteX4" fmla="*/ 0 w 211456"/>
                  <a:gd name="connsiteY4" fmla="*/ 153364 h 306728"/>
                  <a:gd name="connsiteX0" fmla="*/ 0 w 211456"/>
                  <a:gd name="connsiteY0" fmla="*/ 153364 h 306728"/>
                  <a:gd name="connsiteX1" fmla="*/ 105728 w 211456"/>
                  <a:gd name="connsiteY1" fmla="*/ 0 h 306728"/>
                  <a:gd name="connsiteX2" fmla="*/ 211456 w 211456"/>
                  <a:gd name="connsiteY2" fmla="*/ 153364 h 306728"/>
                  <a:gd name="connsiteX3" fmla="*/ 105728 w 211456"/>
                  <a:gd name="connsiteY3" fmla="*/ 306728 h 306728"/>
                  <a:gd name="connsiteX4" fmla="*/ 0 w 211456"/>
                  <a:gd name="connsiteY4" fmla="*/ 153364 h 30672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11456" h="306728">
                    <a:moveTo>
                      <a:pt x="0" y="153364"/>
                    </a:moveTo>
                    <a:cubicBezTo>
                      <a:pt x="0" y="68663"/>
                      <a:pt x="47336" y="0"/>
                      <a:pt x="105728" y="0"/>
                    </a:cubicBezTo>
                    <a:cubicBezTo>
                      <a:pt x="164120" y="0"/>
                      <a:pt x="211456" y="68663"/>
                      <a:pt x="211456" y="153364"/>
                    </a:cubicBezTo>
                    <a:cubicBezTo>
                      <a:pt x="211456" y="238065"/>
                      <a:pt x="178407" y="285297"/>
                      <a:pt x="105728" y="306728"/>
                    </a:cubicBezTo>
                    <a:cubicBezTo>
                      <a:pt x="37811" y="282915"/>
                      <a:pt x="0" y="238065"/>
                      <a:pt x="0" y="153364"/>
                    </a:cubicBezTo>
                    <a:close/>
                  </a:path>
                </a:pathLst>
              </a:custGeom>
              <a:solidFill>
                <a:srgbClr val="92D050"/>
              </a:solidFill>
              <a:ln w="1905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470" name="グループ化 469">
              <a:extLst>
                <a:ext uri="{FF2B5EF4-FFF2-40B4-BE49-F238E27FC236}">
                  <a16:creationId xmlns:a16="http://schemas.microsoft.com/office/drawing/2014/main" id="{2F2F3CA6-87B7-452B-B0D7-4F278559C38E}"/>
                </a:ext>
              </a:extLst>
            </p:cNvPr>
            <p:cNvGrpSpPr/>
            <p:nvPr/>
          </p:nvGrpSpPr>
          <p:grpSpPr>
            <a:xfrm>
              <a:off x="3385376" y="3655790"/>
              <a:ext cx="354605" cy="245308"/>
              <a:chOff x="1379221" y="2150268"/>
              <a:chExt cx="482917" cy="334071"/>
            </a:xfrm>
          </p:grpSpPr>
          <p:sp>
            <p:nvSpPr>
              <p:cNvPr id="495" name="楕円 1588">
                <a:extLst>
                  <a:ext uri="{FF2B5EF4-FFF2-40B4-BE49-F238E27FC236}">
                    <a16:creationId xmlns:a16="http://schemas.microsoft.com/office/drawing/2014/main" id="{95EAFB48-E7BB-407B-A4C3-A3D14782CD08}"/>
                  </a:ext>
                </a:extLst>
              </p:cNvPr>
              <p:cNvSpPr/>
              <p:nvPr/>
            </p:nvSpPr>
            <p:spPr>
              <a:xfrm rot="1234559">
                <a:off x="1379221" y="2150268"/>
                <a:ext cx="225742" cy="299585"/>
              </a:xfrm>
              <a:custGeom>
                <a:avLst/>
                <a:gdLst>
                  <a:gd name="connsiteX0" fmla="*/ 0 w 211455"/>
                  <a:gd name="connsiteY0" fmla="*/ 153364 h 306727"/>
                  <a:gd name="connsiteX1" fmla="*/ 105728 w 211455"/>
                  <a:gd name="connsiteY1" fmla="*/ 0 h 306727"/>
                  <a:gd name="connsiteX2" fmla="*/ 211456 w 211455"/>
                  <a:gd name="connsiteY2" fmla="*/ 153364 h 306727"/>
                  <a:gd name="connsiteX3" fmla="*/ 105728 w 211455"/>
                  <a:gd name="connsiteY3" fmla="*/ 306728 h 306727"/>
                  <a:gd name="connsiteX4" fmla="*/ 0 w 211455"/>
                  <a:gd name="connsiteY4" fmla="*/ 153364 h 306727"/>
                  <a:gd name="connsiteX0" fmla="*/ 0 w 211456"/>
                  <a:gd name="connsiteY0" fmla="*/ 153364 h 306728"/>
                  <a:gd name="connsiteX1" fmla="*/ 105728 w 211456"/>
                  <a:gd name="connsiteY1" fmla="*/ 0 h 306728"/>
                  <a:gd name="connsiteX2" fmla="*/ 211456 w 211456"/>
                  <a:gd name="connsiteY2" fmla="*/ 153364 h 306728"/>
                  <a:gd name="connsiteX3" fmla="*/ 105728 w 211456"/>
                  <a:gd name="connsiteY3" fmla="*/ 306728 h 306728"/>
                  <a:gd name="connsiteX4" fmla="*/ 0 w 211456"/>
                  <a:gd name="connsiteY4" fmla="*/ 153364 h 306728"/>
                  <a:gd name="connsiteX0" fmla="*/ 0 w 211456"/>
                  <a:gd name="connsiteY0" fmla="*/ 153364 h 306728"/>
                  <a:gd name="connsiteX1" fmla="*/ 105728 w 211456"/>
                  <a:gd name="connsiteY1" fmla="*/ 0 h 306728"/>
                  <a:gd name="connsiteX2" fmla="*/ 211456 w 211456"/>
                  <a:gd name="connsiteY2" fmla="*/ 153364 h 306728"/>
                  <a:gd name="connsiteX3" fmla="*/ 105728 w 211456"/>
                  <a:gd name="connsiteY3" fmla="*/ 306728 h 306728"/>
                  <a:gd name="connsiteX4" fmla="*/ 0 w 211456"/>
                  <a:gd name="connsiteY4" fmla="*/ 153364 h 30672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11456" h="306728">
                    <a:moveTo>
                      <a:pt x="0" y="153364"/>
                    </a:moveTo>
                    <a:cubicBezTo>
                      <a:pt x="0" y="68663"/>
                      <a:pt x="47336" y="0"/>
                      <a:pt x="105728" y="0"/>
                    </a:cubicBezTo>
                    <a:cubicBezTo>
                      <a:pt x="164120" y="0"/>
                      <a:pt x="211456" y="68663"/>
                      <a:pt x="211456" y="153364"/>
                    </a:cubicBezTo>
                    <a:cubicBezTo>
                      <a:pt x="211456" y="238065"/>
                      <a:pt x="178407" y="285297"/>
                      <a:pt x="105728" y="306728"/>
                    </a:cubicBezTo>
                    <a:cubicBezTo>
                      <a:pt x="37811" y="282915"/>
                      <a:pt x="0" y="238065"/>
                      <a:pt x="0" y="153364"/>
                    </a:cubicBezTo>
                    <a:close/>
                  </a:path>
                </a:pathLst>
              </a:custGeom>
              <a:solidFill>
                <a:srgbClr val="92D050"/>
              </a:solidFill>
              <a:ln w="1905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96" name="楕円 1588">
                <a:extLst>
                  <a:ext uri="{FF2B5EF4-FFF2-40B4-BE49-F238E27FC236}">
                    <a16:creationId xmlns:a16="http://schemas.microsoft.com/office/drawing/2014/main" id="{3A72000D-DF85-4460-9519-6357B66DD7C7}"/>
                  </a:ext>
                </a:extLst>
              </p:cNvPr>
              <p:cNvSpPr/>
              <p:nvPr/>
            </p:nvSpPr>
            <p:spPr>
              <a:xfrm rot="20831437">
                <a:off x="1636396" y="2155898"/>
                <a:ext cx="225742" cy="293955"/>
              </a:xfrm>
              <a:custGeom>
                <a:avLst/>
                <a:gdLst>
                  <a:gd name="connsiteX0" fmla="*/ 0 w 211455"/>
                  <a:gd name="connsiteY0" fmla="*/ 153364 h 306727"/>
                  <a:gd name="connsiteX1" fmla="*/ 105728 w 211455"/>
                  <a:gd name="connsiteY1" fmla="*/ 0 h 306727"/>
                  <a:gd name="connsiteX2" fmla="*/ 211456 w 211455"/>
                  <a:gd name="connsiteY2" fmla="*/ 153364 h 306727"/>
                  <a:gd name="connsiteX3" fmla="*/ 105728 w 211455"/>
                  <a:gd name="connsiteY3" fmla="*/ 306728 h 306727"/>
                  <a:gd name="connsiteX4" fmla="*/ 0 w 211455"/>
                  <a:gd name="connsiteY4" fmla="*/ 153364 h 306727"/>
                  <a:gd name="connsiteX0" fmla="*/ 0 w 211456"/>
                  <a:gd name="connsiteY0" fmla="*/ 153364 h 306728"/>
                  <a:gd name="connsiteX1" fmla="*/ 105728 w 211456"/>
                  <a:gd name="connsiteY1" fmla="*/ 0 h 306728"/>
                  <a:gd name="connsiteX2" fmla="*/ 211456 w 211456"/>
                  <a:gd name="connsiteY2" fmla="*/ 153364 h 306728"/>
                  <a:gd name="connsiteX3" fmla="*/ 105728 w 211456"/>
                  <a:gd name="connsiteY3" fmla="*/ 306728 h 306728"/>
                  <a:gd name="connsiteX4" fmla="*/ 0 w 211456"/>
                  <a:gd name="connsiteY4" fmla="*/ 153364 h 306728"/>
                  <a:gd name="connsiteX0" fmla="*/ 0 w 211456"/>
                  <a:gd name="connsiteY0" fmla="*/ 153364 h 306728"/>
                  <a:gd name="connsiteX1" fmla="*/ 105728 w 211456"/>
                  <a:gd name="connsiteY1" fmla="*/ 0 h 306728"/>
                  <a:gd name="connsiteX2" fmla="*/ 211456 w 211456"/>
                  <a:gd name="connsiteY2" fmla="*/ 153364 h 306728"/>
                  <a:gd name="connsiteX3" fmla="*/ 105728 w 211456"/>
                  <a:gd name="connsiteY3" fmla="*/ 306728 h 306728"/>
                  <a:gd name="connsiteX4" fmla="*/ 0 w 211456"/>
                  <a:gd name="connsiteY4" fmla="*/ 153364 h 30672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11456" h="306728">
                    <a:moveTo>
                      <a:pt x="0" y="153364"/>
                    </a:moveTo>
                    <a:cubicBezTo>
                      <a:pt x="0" y="68663"/>
                      <a:pt x="47336" y="0"/>
                      <a:pt x="105728" y="0"/>
                    </a:cubicBezTo>
                    <a:cubicBezTo>
                      <a:pt x="164120" y="0"/>
                      <a:pt x="211456" y="68663"/>
                      <a:pt x="211456" y="153364"/>
                    </a:cubicBezTo>
                    <a:cubicBezTo>
                      <a:pt x="211456" y="238065"/>
                      <a:pt x="178407" y="285297"/>
                      <a:pt x="105728" y="306728"/>
                    </a:cubicBezTo>
                    <a:cubicBezTo>
                      <a:pt x="37811" y="282915"/>
                      <a:pt x="0" y="238065"/>
                      <a:pt x="0" y="153364"/>
                    </a:cubicBezTo>
                    <a:close/>
                  </a:path>
                </a:pathLst>
              </a:custGeom>
              <a:solidFill>
                <a:srgbClr val="92D050"/>
              </a:solidFill>
              <a:ln w="1905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97" name="楕円 1588">
                <a:extLst>
                  <a:ext uri="{FF2B5EF4-FFF2-40B4-BE49-F238E27FC236}">
                    <a16:creationId xmlns:a16="http://schemas.microsoft.com/office/drawing/2014/main" id="{6CB42427-F7A3-425D-8C58-C56F3615021C}"/>
                  </a:ext>
                </a:extLst>
              </p:cNvPr>
              <p:cNvSpPr/>
              <p:nvPr/>
            </p:nvSpPr>
            <p:spPr>
              <a:xfrm>
                <a:off x="1492047" y="2184754"/>
                <a:ext cx="225742" cy="299585"/>
              </a:xfrm>
              <a:custGeom>
                <a:avLst/>
                <a:gdLst>
                  <a:gd name="connsiteX0" fmla="*/ 0 w 211455"/>
                  <a:gd name="connsiteY0" fmla="*/ 153364 h 306727"/>
                  <a:gd name="connsiteX1" fmla="*/ 105728 w 211455"/>
                  <a:gd name="connsiteY1" fmla="*/ 0 h 306727"/>
                  <a:gd name="connsiteX2" fmla="*/ 211456 w 211455"/>
                  <a:gd name="connsiteY2" fmla="*/ 153364 h 306727"/>
                  <a:gd name="connsiteX3" fmla="*/ 105728 w 211455"/>
                  <a:gd name="connsiteY3" fmla="*/ 306728 h 306727"/>
                  <a:gd name="connsiteX4" fmla="*/ 0 w 211455"/>
                  <a:gd name="connsiteY4" fmla="*/ 153364 h 306727"/>
                  <a:gd name="connsiteX0" fmla="*/ 0 w 211456"/>
                  <a:gd name="connsiteY0" fmla="*/ 153364 h 306728"/>
                  <a:gd name="connsiteX1" fmla="*/ 105728 w 211456"/>
                  <a:gd name="connsiteY1" fmla="*/ 0 h 306728"/>
                  <a:gd name="connsiteX2" fmla="*/ 211456 w 211456"/>
                  <a:gd name="connsiteY2" fmla="*/ 153364 h 306728"/>
                  <a:gd name="connsiteX3" fmla="*/ 105728 w 211456"/>
                  <a:gd name="connsiteY3" fmla="*/ 306728 h 306728"/>
                  <a:gd name="connsiteX4" fmla="*/ 0 w 211456"/>
                  <a:gd name="connsiteY4" fmla="*/ 153364 h 306728"/>
                  <a:gd name="connsiteX0" fmla="*/ 0 w 211456"/>
                  <a:gd name="connsiteY0" fmla="*/ 153364 h 306728"/>
                  <a:gd name="connsiteX1" fmla="*/ 105728 w 211456"/>
                  <a:gd name="connsiteY1" fmla="*/ 0 h 306728"/>
                  <a:gd name="connsiteX2" fmla="*/ 211456 w 211456"/>
                  <a:gd name="connsiteY2" fmla="*/ 153364 h 306728"/>
                  <a:gd name="connsiteX3" fmla="*/ 105728 w 211456"/>
                  <a:gd name="connsiteY3" fmla="*/ 306728 h 306728"/>
                  <a:gd name="connsiteX4" fmla="*/ 0 w 211456"/>
                  <a:gd name="connsiteY4" fmla="*/ 153364 h 30672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11456" h="306728">
                    <a:moveTo>
                      <a:pt x="0" y="153364"/>
                    </a:moveTo>
                    <a:cubicBezTo>
                      <a:pt x="0" y="68663"/>
                      <a:pt x="47336" y="0"/>
                      <a:pt x="105728" y="0"/>
                    </a:cubicBezTo>
                    <a:cubicBezTo>
                      <a:pt x="164120" y="0"/>
                      <a:pt x="211456" y="68663"/>
                      <a:pt x="211456" y="153364"/>
                    </a:cubicBezTo>
                    <a:cubicBezTo>
                      <a:pt x="211456" y="238065"/>
                      <a:pt x="178407" y="285297"/>
                      <a:pt x="105728" y="306728"/>
                    </a:cubicBezTo>
                    <a:cubicBezTo>
                      <a:pt x="37811" y="282915"/>
                      <a:pt x="0" y="238065"/>
                      <a:pt x="0" y="153364"/>
                    </a:cubicBezTo>
                    <a:close/>
                  </a:path>
                </a:pathLst>
              </a:custGeom>
              <a:solidFill>
                <a:srgbClr val="92D050"/>
              </a:solidFill>
              <a:ln w="1905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471" name="グループ化 470">
              <a:extLst>
                <a:ext uri="{FF2B5EF4-FFF2-40B4-BE49-F238E27FC236}">
                  <a16:creationId xmlns:a16="http://schemas.microsoft.com/office/drawing/2014/main" id="{5E15C0C5-2D67-4F00-90B3-346F6C590B8B}"/>
                </a:ext>
              </a:extLst>
            </p:cNvPr>
            <p:cNvGrpSpPr/>
            <p:nvPr/>
          </p:nvGrpSpPr>
          <p:grpSpPr>
            <a:xfrm>
              <a:off x="3980031" y="3427190"/>
              <a:ext cx="337800" cy="233683"/>
              <a:chOff x="1379221" y="2150268"/>
              <a:chExt cx="482917" cy="334071"/>
            </a:xfrm>
          </p:grpSpPr>
          <p:sp>
            <p:nvSpPr>
              <p:cNvPr id="492" name="楕円 1588">
                <a:extLst>
                  <a:ext uri="{FF2B5EF4-FFF2-40B4-BE49-F238E27FC236}">
                    <a16:creationId xmlns:a16="http://schemas.microsoft.com/office/drawing/2014/main" id="{982457EF-28B7-4730-9DEE-B8AFABB4E888}"/>
                  </a:ext>
                </a:extLst>
              </p:cNvPr>
              <p:cNvSpPr/>
              <p:nvPr/>
            </p:nvSpPr>
            <p:spPr>
              <a:xfrm rot="1234559">
                <a:off x="1379221" y="2150268"/>
                <a:ext cx="225742" cy="299585"/>
              </a:xfrm>
              <a:custGeom>
                <a:avLst/>
                <a:gdLst>
                  <a:gd name="connsiteX0" fmla="*/ 0 w 211455"/>
                  <a:gd name="connsiteY0" fmla="*/ 153364 h 306727"/>
                  <a:gd name="connsiteX1" fmla="*/ 105728 w 211455"/>
                  <a:gd name="connsiteY1" fmla="*/ 0 h 306727"/>
                  <a:gd name="connsiteX2" fmla="*/ 211456 w 211455"/>
                  <a:gd name="connsiteY2" fmla="*/ 153364 h 306727"/>
                  <a:gd name="connsiteX3" fmla="*/ 105728 w 211455"/>
                  <a:gd name="connsiteY3" fmla="*/ 306728 h 306727"/>
                  <a:gd name="connsiteX4" fmla="*/ 0 w 211455"/>
                  <a:gd name="connsiteY4" fmla="*/ 153364 h 306727"/>
                  <a:gd name="connsiteX0" fmla="*/ 0 w 211456"/>
                  <a:gd name="connsiteY0" fmla="*/ 153364 h 306728"/>
                  <a:gd name="connsiteX1" fmla="*/ 105728 w 211456"/>
                  <a:gd name="connsiteY1" fmla="*/ 0 h 306728"/>
                  <a:gd name="connsiteX2" fmla="*/ 211456 w 211456"/>
                  <a:gd name="connsiteY2" fmla="*/ 153364 h 306728"/>
                  <a:gd name="connsiteX3" fmla="*/ 105728 w 211456"/>
                  <a:gd name="connsiteY3" fmla="*/ 306728 h 306728"/>
                  <a:gd name="connsiteX4" fmla="*/ 0 w 211456"/>
                  <a:gd name="connsiteY4" fmla="*/ 153364 h 306728"/>
                  <a:gd name="connsiteX0" fmla="*/ 0 w 211456"/>
                  <a:gd name="connsiteY0" fmla="*/ 153364 h 306728"/>
                  <a:gd name="connsiteX1" fmla="*/ 105728 w 211456"/>
                  <a:gd name="connsiteY1" fmla="*/ 0 h 306728"/>
                  <a:gd name="connsiteX2" fmla="*/ 211456 w 211456"/>
                  <a:gd name="connsiteY2" fmla="*/ 153364 h 306728"/>
                  <a:gd name="connsiteX3" fmla="*/ 105728 w 211456"/>
                  <a:gd name="connsiteY3" fmla="*/ 306728 h 306728"/>
                  <a:gd name="connsiteX4" fmla="*/ 0 w 211456"/>
                  <a:gd name="connsiteY4" fmla="*/ 153364 h 30672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11456" h="306728">
                    <a:moveTo>
                      <a:pt x="0" y="153364"/>
                    </a:moveTo>
                    <a:cubicBezTo>
                      <a:pt x="0" y="68663"/>
                      <a:pt x="47336" y="0"/>
                      <a:pt x="105728" y="0"/>
                    </a:cubicBezTo>
                    <a:cubicBezTo>
                      <a:pt x="164120" y="0"/>
                      <a:pt x="211456" y="68663"/>
                      <a:pt x="211456" y="153364"/>
                    </a:cubicBezTo>
                    <a:cubicBezTo>
                      <a:pt x="211456" y="238065"/>
                      <a:pt x="178407" y="285297"/>
                      <a:pt x="105728" y="306728"/>
                    </a:cubicBezTo>
                    <a:cubicBezTo>
                      <a:pt x="37811" y="282915"/>
                      <a:pt x="0" y="238065"/>
                      <a:pt x="0" y="153364"/>
                    </a:cubicBezTo>
                    <a:close/>
                  </a:path>
                </a:pathLst>
              </a:custGeom>
              <a:solidFill>
                <a:srgbClr val="92D050"/>
              </a:solidFill>
              <a:ln w="1905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93" name="楕円 1588">
                <a:extLst>
                  <a:ext uri="{FF2B5EF4-FFF2-40B4-BE49-F238E27FC236}">
                    <a16:creationId xmlns:a16="http://schemas.microsoft.com/office/drawing/2014/main" id="{4A6143FE-A016-4DD3-91D7-BB3FC49F687F}"/>
                  </a:ext>
                </a:extLst>
              </p:cNvPr>
              <p:cNvSpPr/>
              <p:nvPr/>
            </p:nvSpPr>
            <p:spPr>
              <a:xfrm rot="20831437">
                <a:off x="1636396" y="2155898"/>
                <a:ext cx="225742" cy="293955"/>
              </a:xfrm>
              <a:custGeom>
                <a:avLst/>
                <a:gdLst>
                  <a:gd name="connsiteX0" fmla="*/ 0 w 211455"/>
                  <a:gd name="connsiteY0" fmla="*/ 153364 h 306727"/>
                  <a:gd name="connsiteX1" fmla="*/ 105728 w 211455"/>
                  <a:gd name="connsiteY1" fmla="*/ 0 h 306727"/>
                  <a:gd name="connsiteX2" fmla="*/ 211456 w 211455"/>
                  <a:gd name="connsiteY2" fmla="*/ 153364 h 306727"/>
                  <a:gd name="connsiteX3" fmla="*/ 105728 w 211455"/>
                  <a:gd name="connsiteY3" fmla="*/ 306728 h 306727"/>
                  <a:gd name="connsiteX4" fmla="*/ 0 w 211455"/>
                  <a:gd name="connsiteY4" fmla="*/ 153364 h 306727"/>
                  <a:gd name="connsiteX0" fmla="*/ 0 w 211456"/>
                  <a:gd name="connsiteY0" fmla="*/ 153364 h 306728"/>
                  <a:gd name="connsiteX1" fmla="*/ 105728 w 211456"/>
                  <a:gd name="connsiteY1" fmla="*/ 0 h 306728"/>
                  <a:gd name="connsiteX2" fmla="*/ 211456 w 211456"/>
                  <a:gd name="connsiteY2" fmla="*/ 153364 h 306728"/>
                  <a:gd name="connsiteX3" fmla="*/ 105728 w 211456"/>
                  <a:gd name="connsiteY3" fmla="*/ 306728 h 306728"/>
                  <a:gd name="connsiteX4" fmla="*/ 0 w 211456"/>
                  <a:gd name="connsiteY4" fmla="*/ 153364 h 306728"/>
                  <a:gd name="connsiteX0" fmla="*/ 0 w 211456"/>
                  <a:gd name="connsiteY0" fmla="*/ 153364 h 306728"/>
                  <a:gd name="connsiteX1" fmla="*/ 105728 w 211456"/>
                  <a:gd name="connsiteY1" fmla="*/ 0 h 306728"/>
                  <a:gd name="connsiteX2" fmla="*/ 211456 w 211456"/>
                  <a:gd name="connsiteY2" fmla="*/ 153364 h 306728"/>
                  <a:gd name="connsiteX3" fmla="*/ 105728 w 211456"/>
                  <a:gd name="connsiteY3" fmla="*/ 306728 h 306728"/>
                  <a:gd name="connsiteX4" fmla="*/ 0 w 211456"/>
                  <a:gd name="connsiteY4" fmla="*/ 153364 h 30672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11456" h="306728">
                    <a:moveTo>
                      <a:pt x="0" y="153364"/>
                    </a:moveTo>
                    <a:cubicBezTo>
                      <a:pt x="0" y="68663"/>
                      <a:pt x="47336" y="0"/>
                      <a:pt x="105728" y="0"/>
                    </a:cubicBezTo>
                    <a:cubicBezTo>
                      <a:pt x="164120" y="0"/>
                      <a:pt x="211456" y="68663"/>
                      <a:pt x="211456" y="153364"/>
                    </a:cubicBezTo>
                    <a:cubicBezTo>
                      <a:pt x="211456" y="238065"/>
                      <a:pt x="178407" y="285297"/>
                      <a:pt x="105728" y="306728"/>
                    </a:cubicBezTo>
                    <a:cubicBezTo>
                      <a:pt x="37811" y="282915"/>
                      <a:pt x="0" y="238065"/>
                      <a:pt x="0" y="153364"/>
                    </a:cubicBezTo>
                    <a:close/>
                  </a:path>
                </a:pathLst>
              </a:custGeom>
              <a:solidFill>
                <a:srgbClr val="92D050"/>
              </a:solidFill>
              <a:ln w="1905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94" name="楕円 1588">
                <a:extLst>
                  <a:ext uri="{FF2B5EF4-FFF2-40B4-BE49-F238E27FC236}">
                    <a16:creationId xmlns:a16="http://schemas.microsoft.com/office/drawing/2014/main" id="{A0C2360D-B2E0-4C1C-B5AA-BC5D917FBE57}"/>
                  </a:ext>
                </a:extLst>
              </p:cNvPr>
              <p:cNvSpPr/>
              <p:nvPr/>
            </p:nvSpPr>
            <p:spPr>
              <a:xfrm>
                <a:off x="1492047" y="2184754"/>
                <a:ext cx="225742" cy="299585"/>
              </a:xfrm>
              <a:custGeom>
                <a:avLst/>
                <a:gdLst>
                  <a:gd name="connsiteX0" fmla="*/ 0 w 211455"/>
                  <a:gd name="connsiteY0" fmla="*/ 153364 h 306727"/>
                  <a:gd name="connsiteX1" fmla="*/ 105728 w 211455"/>
                  <a:gd name="connsiteY1" fmla="*/ 0 h 306727"/>
                  <a:gd name="connsiteX2" fmla="*/ 211456 w 211455"/>
                  <a:gd name="connsiteY2" fmla="*/ 153364 h 306727"/>
                  <a:gd name="connsiteX3" fmla="*/ 105728 w 211455"/>
                  <a:gd name="connsiteY3" fmla="*/ 306728 h 306727"/>
                  <a:gd name="connsiteX4" fmla="*/ 0 w 211455"/>
                  <a:gd name="connsiteY4" fmla="*/ 153364 h 306727"/>
                  <a:gd name="connsiteX0" fmla="*/ 0 w 211456"/>
                  <a:gd name="connsiteY0" fmla="*/ 153364 h 306728"/>
                  <a:gd name="connsiteX1" fmla="*/ 105728 w 211456"/>
                  <a:gd name="connsiteY1" fmla="*/ 0 h 306728"/>
                  <a:gd name="connsiteX2" fmla="*/ 211456 w 211456"/>
                  <a:gd name="connsiteY2" fmla="*/ 153364 h 306728"/>
                  <a:gd name="connsiteX3" fmla="*/ 105728 w 211456"/>
                  <a:gd name="connsiteY3" fmla="*/ 306728 h 306728"/>
                  <a:gd name="connsiteX4" fmla="*/ 0 w 211456"/>
                  <a:gd name="connsiteY4" fmla="*/ 153364 h 306728"/>
                  <a:gd name="connsiteX0" fmla="*/ 0 w 211456"/>
                  <a:gd name="connsiteY0" fmla="*/ 153364 h 306728"/>
                  <a:gd name="connsiteX1" fmla="*/ 105728 w 211456"/>
                  <a:gd name="connsiteY1" fmla="*/ 0 h 306728"/>
                  <a:gd name="connsiteX2" fmla="*/ 211456 w 211456"/>
                  <a:gd name="connsiteY2" fmla="*/ 153364 h 306728"/>
                  <a:gd name="connsiteX3" fmla="*/ 105728 w 211456"/>
                  <a:gd name="connsiteY3" fmla="*/ 306728 h 306728"/>
                  <a:gd name="connsiteX4" fmla="*/ 0 w 211456"/>
                  <a:gd name="connsiteY4" fmla="*/ 153364 h 30672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11456" h="306728">
                    <a:moveTo>
                      <a:pt x="0" y="153364"/>
                    </a:moveTo>
                    <a:cubicBezTo>
                      <a:pt x="0" y="68663"/>
                      <a:pt x="47336" y="0"/>
                      <a:pt x="105728" y="0"/>
                    </a:cubicBezTo>
                    <a:cubicBezTo>
                      <a:pt x="164120" y="0"/>
                      <a:pt x="211456" y="68663"/>
                      <a:pt x="211456" y="153364"/>
                    </a:cubicBezTo>
                    <a:cubicBezTo>
                      <a:pt x="211456" y="238065"/>
                      <a:pt x="178407" y="285297"/>
                      <a:pt x="105728" y="306728"/>
                    </a:cubicBezTo>
                    <a:cubicBezTo>
                      <a:pt x="37811" y="282915"/>
                      <a:pt x="0" y="238065"/>
                      <a:pt x="0" y="153364"/>
                    </a:cubicBezTo>
                    <a:close/>
                  </a:path>
                </a:pathLst>
              </a:custGeom>
              <a:solidFill>
                <a:srgbClr val="92D050"/>
              </a:solidFill>
              <a:ln w="1905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472" name="グループ化 471">
              <a:extLst>
                <a:ext uri="{FF2B5EF4-FFF2-40B4-BE49-F238E27FC236}">
                  <a16:creationId xmlns:a16="http://schemas.microsoft.com/office/drawing/2014/main" id="{5928248C-4B57-4F07-89A2-09A33EA1C266}"/>
                </a:ext>
              </a:extLst>
            </p:cNvPr>
            <p:cNvGrpSpPr/>
            <p:nvPr/>
          </p:nvGrpSpPr>
          <p:grpSpPr>
            <a:xfrm>
              <a:off x="5269081" y="3192240"/>
              <a:ext cx="337800" cy="233683"/>
              <a:chOff x="1379221" y="2150268"/>
              <a:chExt cx="482917" cy="334071"/>
            </a:xfrm>
          </p:grpSpPr>
          <p:sp>
            <p:nvSpPr>
              <p:cNvPr id="489" name="楕円 1588">
                <a:extLst>
                  <a:ext uri="{FF2B5EF4-FFF2-40B4-BE49-F238E27FC236}">
                    <a16:creationId xmlns:a16="http://schemas.microsoft.com/office/drawing/2014/main" id="{C80B4A04-F2FA-4034-A5B3-8B136F9DC57D}"/>
                  </a:ext>
                </a:extLst>
              </p:cNvPr>
              <p:cNvSpPr/>
              <p:nvPr/>
            </p:nvSpPr>
            <p:spPr>
              <a:xfrm rot="1234559">
                <a:off x="1379221" y="2150268"/>
                <a:ext cx="225742" cy="299585"/>
              </a:xfrm>
              <a:custGeom>
                <a:avLst/>
                <a:gdLst>
                  <a:gd name="connsiteX0" fmla="*/ 0 w 211455"/>
                  <a:gd name="connsiteY0" fmla="*/ 153364 h 306727"/>
                  <a:gd name="connsiteX1" fmla="*/ 105728 w 211455"/>
                  <a:gd name="connsiteY1" fmla="*/ 0 h 306727"/>
                  <a:gd name="connsiteX2" fmla="*/ 211456 w 211455"/>
                  <a:gd name="connsiteY2" fmla="*/ 153364 h 306727"/>
                  <a:gd name="connsiteX3" fmla="*/ 105728 w 211455"/>
                  <a:gd name="connsiteY3" fmla="*/ 306728 h 306727"/>
                  <a:gd name="connsiteX4" fmla="*/ 0 w 211455"/>
                  <a:gd name="connsiteY4" fmla="*/ 153364 h 306727"/>
                  <a:gd name="connsiteX0" fmla="*/ 0 w 211456"/>
                  <a:gd name="connsiteY0" fmla="*/ 153364 h 306728"/>
                  <a:gd name="connsiteX1" fmla="*/ 105728 w 211456"/>
                  <a:gd name="connsiteY1" fmla="*/ 0 h 306728"/>
                  <a:gd name="connsiteX2" fmla="*/ 211456 w 211456"/>
                  <a:gd name="connsiteY2" fmla="*/ 153364 h 306728"/>
                  <a:gd name="connsiteX3" fmla="*/ 105728 w 211456"/>
                  <a:gd name="connsiteY3" fmla="*/ 306728 h 306728"/>
                  <a:gd name="connsiteX4" fmla="*/ 0 w 211456"/>
                  <a:gd name="connsiteY4" fmla="*/ 153364 h 306728"/>
                  <a:gd name="connsiteX0" fmla="*/ 0 w 211456"/>
                  <a:gd name="connsiteY0" fmla="*/ 153364 h 306728"/>
                  <a:gd name="connsiteX1" fmla="*/ 105728 w 211456"/>
                  <a:gd name="connsiteY1" fmla="*/ 0 h 306728"/>
                  <a:gd name="connsiteX2" fmla="*/ 211456 w 211456"/>
                  <a:gd name="connsiteY2" fmla="*/ 153364 h 306728"/>
                  <a:gd name="connsiteX3" fmla="*/ 105728 w 211456"/>
                  <a:gd name="connsiteY3" fmla="*/ 306728 h 306728"/>
                  <a:gd name="connsiteX4" fmla="*/ 0 w 211456"/>
                  <a:gd name="connsiteY4" fmla="*/ 153364 h 30672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11456" h="306728">
                    <a:moveTo>
                      <a:pt x="0" y="153364"/>
                    </a:moveTo>
                    <a:cubicBezTo>
                      <a:pt x="0" y="68663"/>
                      <a:pt x="47336" y="0"/>
                      <a:pt x="105728" y="0"/>
                    </a:cubicBezTo>
                    <a:cubicBezTo>
                      <a:pt x="164120" y="0"/>
                      <a:pt x="211456" y="68663"/>
                      <a:pt x="211456" y="153364"/>
                    </a:cubicBezTo>
                    <a:cubicBezTo>
                      <a:pt x="211456" y="238065"/>
                      <a:pt x="178407" y="285297"/>
                      <a:pt x="105728" y="306728"/>
                    </a:cubicBezTo>
                    <a:cubicBezTo>
                      <a:pt x="37811" y="282915"/>
                      <a:pt x="0" y="238065"/>
                      <a:pt x="0" y="153364"/>
                    </a:cubicBezTo>
                    <a:close/>
                  </a:path>
                </a:pathLst>
              </a:custGeom>
              <a:solidFill>
                <a:srgbClr val="92D050"/>
              </a:solidFill>
              <a:ln w="1905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90" name="楕円 1588">
                <a:extLst>
                  <a:ext uri="{FF2B5EF4-FFF2-40B4-BE49-F238E27FC236}">
                    <a16:creationId xmlns:a16="http://schemas.microsoft.com/office/drawing/2014/main" id="{95656682-A909-48A4-B7E3-DA2BC04AB17E}"/>
                  </a:ext>
                </a:extLst>
              </p:cNvPr>
              <p:cNvSpPr/>
              <p:nvPr/>
            </p:nvSpPr>
            <p:spPr>
              <a:xfrm rot="20831437">
                <a:off x="1636396" y="2155898"/>
                <a:ext cx="225742" cy="293955"/>
              </a:xfrm>
              <a:custGeom>
                <a:avLst/>
                <a:gdLst>
                  <a:gd name="connsiteX0" fmla="*/ 0 w 211455"/>
                  <a:gd name="connsiteY0" fmla="*/ 153364 h 306727"/>
                  <a:gd name="connsiteX1" fmla="*/ 105728 w 211455"/>
                  <a:gd name="connsiteY1" fmla="*/ 0 h 306727"/>
                  <a:gd name="connsiteX2" fmla="*/ 211456 w 211455"/>
                  <a:gd name="connsiteY2" fmla="*/ 153364 h 306727"/>
                  <a:gd name="connsiteX3" fmla="*/ 105728 w 211455"/>
                  <a:gd name="connsiteY3" fmla="*/ 306728 h 306727"/>
                  <a:gd name="connsiteX4" fmla="*/ 0 w 211455"/>
                  <a:gd name="connsiteY4" fmla="*/ 153364 h 306727"/>
                  <a:gd name="connsiteX0" fmla="*/ 0 w 211456"/>
                  <a:gd name="connsiteY0" fmla="*/ 153364 h 306728"/>
                  <a:gd name="connsiteX1" fmla="*/ 105728 w 211456"/>
                  <a:gd name="connsiteY1" fmla="*/ 0 h 306728"/>
                  <a:gd name="connsiteX2" fmla="*/ 211456 w 211456"/>
                  <a:gd name="connsiteY2" fmla="*/ 153364 h 306728"/>
                  <a:gd name="connsiteX3" fmla="*/ 105728 w 211456"/>
                  <a:gd name="connsiteY3" fmla="*/ 306728 h 306728"/>
                  <a:gd name="connsiteX4" fmla="*/ 0 w 211456"/>
                  <a:gd name="connsiteY4" fmla="*/ 153364 h 306728"/>
                  <a:gd name="connsiteX0" fmla="*/ 0 w 211456"/>
                  <a:gd name="connsiteY0" fmla="*/ 153364 h 306728"/>
                  <a:gd name="connsiteX1" fmla="*/ 105728 w 211456"/>
                  <a:gd name="connsiteY1" fmla="*/ 0 h 306728"/>
                  <a:gd name="connsiteX2" fmla="*/ 211456 w 211456"/>
                  <a:gd name="connsiteY2" fmla="*/ 153364 h 306728"/>
                  <a:gd name="connsiteX3" fmla="*/ 105728 w 211456"/>
                  <a:gd name="connsiteY3" fmla="*/ 306728 h 306728"/>
                  <a:gd name="connsiteX4" fmla="*/ 0 w 211456"/>
                  <a:gd name="connsiteY4" fmla="*/ 153364 h 30672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11456" h="306728">
                    <a:moveTo>
                      <a:pt x="0" y="153364"/>
                    </a:moveTo>
                    <a:cubicBezTo>
                      <a:pt x="0" y="68663"/>
                      <a:pt x="47336" y="0"/>
                      <a:pt x="105728" y="0"/>
                    </a:cubicBezTo>
                    <a:cubicBezTo>
                      <a:pt x="164120" y="0"/>
                      <a:pt x="211456" y="68663"/>
                      <a:pt x="211456" y="153364"/>
                    </a:cubicBezTo>
                    <a:cubicBezTo>
                      <a:pt x="211456" y="238065"/>
                      <a:pt x="178407" y="285297"/>
                      <a:pt x="105728" y="306728"/>
                    </a:cubicBezTo>
                    <a:cubicBezTo>
                      <a:pt x="37811" y="282915"/>
                      <a:pt x="0" y="238065"/>
                      <a:pt x="0" y="153364"/>
                    </a:cubicBezTo>
                    <a:close/>
                  </a:path>
                </a:pathLst>
              </a:custGeom>
              <a:solidFill>
                <a:srgbClr val="92D050"/>
              </a:solidFill>
              <a:ln w="1905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91" name="楕円 1588">
                <a:extLst>
                  <a:ext uri="{FF2B5EF4-FFF2-40B4-BE49-F238E27FC236}">
                    <a16:creationId xmlns:a16="http://schemas.microsoft.com/office/drawing/2014/main" id="{883DC9A9-45FF-48D8-BACC-716CBE2DBD49}"/>
                  </a:ext>
                </a:extLst>
              </p:cNvPr>
              <p:cNvSpPr/>
              <p:nvPr/>
            </p:nvSpPr>
            <p:spPr>
              <a:xfrm>
                <a:off x="1492047" y="2184754"/>
                <a:ext cx="225742" cy="299585"/>
              </a:xfrm>
              <a:custGeom>
                <a:avLst/>
                <a:gdLst>
                  <a:gd name="connsiteX0" fmla="*/ 0 w 211455"/>
                  <a:gd name="connsiteY0" fmla="*/ 153364 h 306727"/>
                  <a:gd name="connsiteX1" fmla="*/ 105728 w 211455"/>
                  <a:gd name="connsiteY1" fmla="*/ 0 h 306727"/>
                  <a:gd name="connsiteX2" fmla="*/ 211456 w 211455"/>
                  <a:gd name="connsiteY2" fmla="*/ 153364 h 306727"/>
                  <a:gd name="connsiteX3" fmla="*/ 105728 w 211455"/>
                  <a:gd name="connsiteY3" fmla="*/ 306728 h 306727"/>
                  <a:gd name="connsiteX4" fmla="*/ 0 w 211455"/>
                  <a:gd name="connsiteY4" fmla="*/ 153364 h 306727"/>
                  <a:gd name="connsiteX0" fmla="*/ 0 w 211456"/>
                  <a:gd name="connsiteY0" fmla="*/ 153364 h 306728"/>
                  <a:gd name="connsiteX1" fmla="*/ 105728 w 211456"/>
                  <a:gd name="connsiteY1" fmla="*/ 0 h 306728"/>
                  <a:gd name="connsiteX2" fmla="*/ 211456 w 211456"/>
                  <a:gd name="connsiteY2" fmla="*/ 153364 h 306728"/>
                  <a:gd name="connsiteX3" fmla="*/ 105728 w 211456"/>
                  <a:gd name="connsiteY3" fmla="*/ 306728 h 306728"/>
                  <a:gd name="connsiteX4" fmla="*/ 0 w 211456"/>
                  <a:gd name="connsiteY4" fmla="*/ 153364 h 306728"/>
                  <a:gd name="connsiteX0" fmla="*/ 0 w 211456"/>
                  <a:gd name="connsiteY0" fmla="*/ 153364 h 306728"/>
                  <a:gd name="connsiteX1" fmla="*/ 105728 w 211456"/>
                  <a:gd name="connsiteY1" fmla="*/ 0 h 306728"/>
                  <a:gd name="connsiteX2" fmla="*/ 211456 w 211456"/>
                  <a:gd name="connsiteY2" fmla="*/ 153364 h 306728"/>
                  <a:gd name="connsiteX3" fmla="*/ 105728 w 211456"/>
                  <a:gd name="connsiteY3" fmla="*/ 306728 h 306728"/>
                  <a:gd name="connsiteX4" fmla="*/ 0 w 211456"/>
                  <a:gd name="connsiteY4" fmla="*/ 153364 h 30672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11456" h="306728">
                    <a:moveTo>
                      <a:pt x="0" y="153364"/>
                    </a:moveTo>
                    <a:cubicBezTo>
                      <a:pt x="0" y="68663"/>
                      <a:pt x="47336" y="0"/>
                      <a:pt x="105728" y="0"/>
                    </a:cubicBezTo>
                    <a:cubicBezTo>
                      <a:pt x="164120" y="0"/>
                      <a:pt x="211456" y="68663"/>
                      <a:pt x="211456" y="153364"/>
                    </a:cubicBezTo>
                    <a:cubicBezTo>
                      <a:pt x="211456" y="238065"/>
                      <a:pt x="178407" y="285297"/>
                      <a:pt x="105728" y="306728"/>
                    </a:cubicBezTo>
                    <a:cubicBezTo>
                      <a:pt x="37811" y="282915"/>
                      <a:pt x="0" y="238065"/>
                      <a:pt x="0" y="153364"/>
                    </a:cubicBezTo>
                    <a:close/>
                  </a:path>
                </a:pathLst>
              </a:custGeom>
              <a:solidFill>
                <a:srgbClr val="92D050"/>
              </a:solidFill>
              <a:ln w="1905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473" name="グループ化 472">
              <a:extLst>
                <a:ext uri="{FF2B5EF4-FFF2-40B4-BE49-F238E27FC236}">
                  <a16:creationId xmlns:a16="http://schemas.microsoft.com/office/drawing/2014/main" id="{B50826F1-6FFE-4D65-99B1-0C2B1826B2CA}"/>
                </a:ext>
              </a:extLst>
            </p:cNvPr>
            <p:cNvGrpSpPr/>
            <p:nvPr/>
          </p:nvGrpSpPr>
          <p:grpSpPr>
            <a:xfrm>
              <a:off x="5328477" y="4030440"/>
              <a:ext cx="349330" cy="241659"/>
              <a:chOff x="1379221" y="2150268"/>
              <a:chExt cx="482917" cy="334071"/>
            </a:xfrm>
          </p:grpSpPr>
          <p:sp>
            <p:nvSpPr>
              <p:cNvPr id="486" name="楕円 1588">
                <a:extLst>
                  <a:ext uri="{FF2B5EF4-FFF2-40B4-BE49-F238E27FC236}">
                    <a16:creationId xmlns:a16="http://schemas.microsoft.com/office/drawing/2014/main" id="{AAAE4AD9-7E1F-4910-A23A-1CE064EC0B93}"/>
                  </a:ext>
                </a:extLst>
              </p:cNvPr>
              <p:cNvSpPr/>
              <p:nvPr/>
            </p:nvSpPr>
            <p:spPr>
              <a:xfrm rot="1234559">
                <a:off x="1379221" y="2150268"/>
                <a:ext cx="225742" cy="299585"/>
              </a:xfrm>
              <a:custGeom>
                <a:avLst/>
                <a:gdLst>
                  <a:gd name="connsiteX0" fmla="*/ 0 w 211455"/>
                  <a:gd name="connsiteY0" fmla="*/ 153364 h 306727"/>
                  <a:gd name="connsiteX1" fmla="*/ 105728 w 211455"/>
                  <a:gd name="connsiteY1" fmla="*/ 0 h 306727"/>
                  <a:gd name="connsiteX2" fmla="*/ 211456 w 211455"/>
                  <a:gd name="connsiteY2" fmla="*/ 153364 h 306727"/>
                  <a:gd name="connsiteX3" fmla="*/ 105728 w 211455"/>
                  <a:gd name="connsiteY3" fmla="*/ 306728 h 306727"/>
                  <a:gd name="connsiteX4" fmla="*/ 0 w 211455"/>
                  <a:gd name="connsiteY4" fmla="*/ 153364 h 306727"/>
                  <a:gd name="connsiteX0" fmla="*/ 0 w 211456"/>
                  <a:gd name="connsiteY0" fmla="*/ 153364 h 306728"/>
                  <a:gd name="connsiteX1" fmla="*/ 105728 w 211456"/>
                  <a:gd name="connsiteY1" fmla="*/ 0 h 306728"/>
                  <a:gd name="connsiteX2" fmla="*/ 211456 w 211456"/>
                  <a:gd name="connsiteY2" fmla="*/ 153364 h 306728"/>
                  <a:gd name="connsiteX3" fmla="*/ 105728 w 211456"/>
                  <a:gd name="connsiteY3" fmla="*/ 306728 h 306728"/>
                  <a:gd name="connsiteX4" fmla="*/ 0 w 211456"/>
                  <a:gd name="connsiteY4" fmla="*/ 153364 h 306728"/>
                  <a:gd name="connsiteX0" fmla="*/ 0 w 211456"/>
                  <a:gd name="connsiteY0" fmla="*/ 153364 h 306728"/>
                  <a:gd name="connsiteX1" fmla="*/ 105728 w 211456"/>
                  <a:gd name="connsiteY1" fmla="*/ 0 h 306728"/>
                  <a:gd name="connsiteX2" fmla="*/ 211456 w 211456"/>
                  <a:gd name="connsiteY2" fmla="*/ 153364 h 306728"/>
                  <a:gd name="connsiteX3" fmla="*/ 105728 w 211456"/>
                  <a:gd name="connsiteY3" fmla="*/ 306728 h 306728"/>
                  <a:gd name="connsiteX4" fmla="*/ 0 w 211456"/>
                  <a:gd name="connsiteY4" fmla="*/ 153364 h 30672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11456" h="306728">
                    <a:moveTo>
                      <a:pt x="0" y="153364"/>
                    </a:moveTo>
                    <a:cubicBezTo>
                      <a:pt x="0" y="68663"/>
                      <a:pt x="47336" y="0"/>
                      <a:pt x="105728" y="0"/>
                    </a:cubicBezTo>
                    <a:cubicBezTo>
                      <a:pt x="164120" y="0"/>
                      <a:pt x="211456" y="68663"/>
                      <a:pt x="211456" y="153364"/>
                    </a:cubicBezTo>
                    <a:cubicBezTo>
                      <a:pt x="211456" y="238065"/>
                      <a:pt x="178407" y="285297"/>
                      <a:pt x="105728" y="306728"/>
                    </a:cubicBezTo>
                    <a:cubicBezTo>
                      <a:pt x="37811" y="282915"/>
                      <a:pt x="0" y="238065"/>
                      <a:pt x="0" y="153364"/>
                    </a:cubicBezTo>
                    <a:close/>
                  </a:path>
                </a:pathLst>
              </a:custGeom>
              <a:solidFill>
                <a:srgbClr val="92D050"/>
              </a:solidFill>
              <a:ln w="1905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87" name="楕円 1588">
                <a:extLst>
                  <a:ext uri="{FF2B5EF4-FFF2-40B4-BE49-F238E27FC236}">
                    <a16:creationId xmlns:a16="http://schemas.microsoft.com/office/drawing/2014/main" id="{B42E9438-30B0-4B6E-BB89-A14EE30B9ACC}"/>
                  </a:ext>
                </a:extLst>
              </p:cNvPr>
              <p:cNvSpPr/>
              <p:nvPr/>
            </p:nvSpPr>
            <p:spPr>
              <a:xfrm rot="20831437">
                <a:off x="1636396" y="2155898"/>
                <a:ext cx="225742" cy="293955"/>
              </a:xfrm>
              <a:custGeom>
                <a:avLst/>
                <a:gdLst>
                  <a:gd name="connsiteX0" fmla="*/ 0 w 211455"/>
                  <a:gd name="connsiteY0" fmla="*/ 153364 h 306727"/>
                  <a:gd name="connsiteX1" fmla="*/ 105728 w 211455"/>
                  <a:gd name="connsiteY1" fmla="*/ 0 h 306727"/>
                  <a:gd name="connsiteX2" fmla="*/ 211456 w 211455"/>
                  <a:gd name="connsiteY2" fmla="*/ 153364 h 306727"/>
                  <a:gd name="connsiteX3" fmla="*/ 105728 w 211455"/>
                  <a:gd name="connsiteY3" fmla="*/ 306728 h 306727"/>
                  <a:gd name="connsiteX4" fmla="*/ 0 w 211455"/>
                  <a:gd name="connsiteY4" fmla="*/ 153364 h 306727"/>
                  <a:gd name="connsiteX0" fmla="*/ 0 w 211456"/>
                  <a:gd name="connsiteY0" fmla="*/ 153364 h 306728"/>
                  <a:gd name="connsiteX1" fmla="*/ 105728 w 211456"/>
                  <a:gd name="connsiteY1" fmla="*/ 0 h 306728"/>
                  <a:gd name="connsiteX2" fmla="*/ 211456 w 211456"/>
                  <a:gd name="connsiteY2" fmla="*/ 153364 h 306728"/>
                  <a:gd name="connsiteX3" fmla="*/ 105728 w 211456"/>
                  <a:gd name="connsiteY3" fmla="*/ 306728 h 306728"/>
                  <a:gd name="connsiteX4" fmla="*/ 0 w 211456"/>
                  <a:gd name="connsiteY4" fmla="*/ 153364 h 306728"/>
                  <a:gd name="connsiteX0" fmla="*/ 0 w 211456"/>
                  <a:gd name="connsiteY0" fmla="*/ 153364 h 306728"/>
                  <a:gd name="connsiteX1" fmla="*/ 105728 w 211456"/>
                  <a:gd name="connsiteY1" fmla="*/ 0 h 306728"/>
                  <a:gd name="connsiteX2" fmla="*/ 211456 w 211456"/>
                  <a:gd name="connsiteY2" fmla="*/ 153364 h 306728"/>
                  <a:gd name="connsiteX3" fmla="*/ 105728 w 211456"/>
                  <a:gd name="connsiteY3" fmla="*/ 306728 h 306728"/>
                  <a:gd name="connsiteX4" fmla="*/ 0 w 211456"/>
                  <a:gd name="connsiteY4" fmla="*/ 153364 h 30672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11456" h="306728">
                    <a:moveTo>
                      <a:pt x="0" y="153364"/>
                    </a:moveTo>
                    <a:cubicBezTo>
                      <a:pt x="0" y="68663"/>
                      <a:pt x="47336" y="0"/>
                      <a:pt x="105728" y="0"/>
                    </a:cubicBezTo>
                    <a:cubicBezTo>
                      <a:pt x="164120" y="0"/>
                      <a:pt x="211456" y="68663"/>
                      <a:pt x="211456" y="153364"/>
                    </a:cubicBezTo>
                    <a:cubicBezTo>
                      <a:pt x="211456" y="238065"/>
                      <a:pt x="178407" y="285297"/>
                      <a:pt x="105728" y="306728"/>
                    </a:cubicBezTo>
                    <a:cubicBezTo>
                      <a:pt x="37811" y="282915"/>
                      <a:pt x="0" y="238065"/>
                      <a:pt x="0" y="153364"/>
                    </a:cubicBezTo>
                    <a:close/>
                  </a:path>
                </a:pathLst>
              </a:custGeom>
              <a:solidFill>
                <a:srgbClr val="92D050"/>
              </a:solidFill>
              <a:ln w="1905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88" name="楕円 1588">
                <a:extLst>
                  <a:ext uri="{FF2B5EF4-FFF2-40B4-BE49-F238E27FC236}">
                    <a16:creationId xmlns:a16="http://schemas.microsoft.com/office/drawing/2014/main" id="{60242677-02D1-4252-B6C3-19D36A7EA36E}"/>
                  </a:ext>
                </a:extLst>
              </p:cNvPr>
              <p:cNvSpPr/>
              <p:nvPr/>
            </p:nvSpPr>
            <p:spPr>
              <a:xfrm>
                <a:off x="1492047" y="2184754"/>
                <a:ext cx="225742" cy="299585"/>
              </a:xfrm>
              <a:custGeom>
                <a:avLst/>
                <a:gdLst>
                  <a:gd name="connsiteX0" fmla="*/ 0 w 211455"/>
                  <a:gd name="connsiteY0" fmla="*/ 153364 h 306727"/>
                  <a:gd name="connsiteX1" fmla="*/ 105728 w 211455"/>
                  <a:gd name="connsiteY1" fmla="*/ 0 h 306727"/>
                  <a:gd name="connsiteX2" fmla="*/ 211456 w 211455"/>
                  <a:gd name="connsiteY2" fmla="*/ 153364 h 306727"/>
                  <a:gd name="connsiteX3" fmla="*/ 105728 w 211455"/>
                  <a:gd name="connsiteY3" fmla="*/ 306728 h 306727"/>
                  <a:gd name="connsiteX4" fmla="*/ 0 w 211455"/>
                  <a:gd name="connsiteY4" fmla="*/ 153364 h 306727"/>
                  <a:gd name="connsiteX0" fmla="*/ 0 w 211456"/>
                  <a:gd name="connsiteY0" fmla="*/ 153364 h 306728"/>
                  <a:gd name="connsiteX1" fmla="*/ 105728 w 211456"/>
                  <a:gd name="connsiteY1" fmla="*/ 0 h 306728"/>
                  <a:gd name="connsiteX2" fmla="*/ 211456 w 211456"/>
                  <a:gd name="connsiteY2" fmla="*/ 153364 h 306728"/>
                  <a:gd name="connsiteX3" fmla="*/ 105728 w 211456"/>
                  <a:gd name="connsiteY3" fmla="*/ 306728 h 306728"/>
                  <a:gd name="connsiteX4" fmla="*/ 0 w 211456"/>
                  <a:gd name="connsiteY4" fmla="*/ 153364 h 306728"/>
                  <a:gd name="connsiteX0" fmla="*/ 0 w 211456"/>
                  <a:gd name="connsiteY0" fmla="*/ 153364 h 306728"/>
                  <a:gd name="connsiteX1" fmla="*/ 105728 w 211456"/>
                  <a:gd name="connsiteY1" fmla="*/ 0 h 306728"/>
                  <a:gd name="connsiteX2" fmla="*/ 211456 w 211456"/>
                  <a:gd name="connsiteY2" fmla="*/ 153364 h 306728"/>
                  <a:gd name="connsiteX3" fmla="*/ 105728 w 211456"/>
                  <a:gd name="connsiteY3" fmla="*/ 306728 h 306728"/>
                  <a:gd name="connsiteX4" fmla="*/ 0 w 211456"/>
                  <a:gd name="connsiteY4" fmla="*/ 153364 h 30672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11456" h="306728">
                    <a:moveTo>
                      <a:pt x="0" y="153364"/>
                    </a:moveTo>
                    <a:cubicBezTo>
                      <a:pt x="0" y="68663"/>
                      <a:pt x="47336" y="0"/>
                      <a:pt x="105728" y="0"/>
                    </a:cubicBezTo>
                    <a:cubicBezTo>
                      <a:pt x="164120" y="0"/>
                      <a:pt x="211456" y="68663"/>
                      <a:pt x="211456" y="153364"/>
                    </a:cubicBezTo>
                    <a:cubicBezTo>
                      <a:pt x="211456" y="238065"/>
                      <a:pt x="178407" y="285297"/>
                      <a:pt x="105728" y="306728"/>
                    </a:cubicBezTo>
                    <a:cubicBezTo>
                      <a:pt x="37811" y="282915"/>
                      <a:pt x="0" y="238065"/>
                      <a:pt x="0" y="153364"/>
                    </a:cubicBezTo>
                    <a:close/>
                  </a:path>
                </a:pathLst>
              </a:custGeom>
              <a:solidFill>
                <a:srgbClr val="92D050"/>
              </a:solidFill>
              <a:ln w="1905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474" name="グループ化 473">
              <a:extLst>
                <a:ext uri="{FF2B5EF4-FFF2-40B4-BE49-F238E27FC236}">
                  <a16:creationId xmlns:a16="http://schemas.microsoft.com/office/drawing/2014/main" id="{87864734-1830-4528-9298-1754E3FBB786}"/>
                </a:ext>
              </a:extLst>
            </p:cNvPr>
            <p:cNvGrpSpPr/>
            <p:nvPr/>
          </p:nvGrpSpPr>
          <p:grpSpPr>
            <a:xfrm>
              <a:off x="5969827" y="4481290"/>
              <a:ext cx="349330" cy="241659"/>
              <a:chOff x="1379221" y="2150268"/>
              <a:chExt cx="482917" cy="334071"/>
            </a:xfrm>
          </p:grpSpPr>
          <p:sp>
            <p:nvSpPr>
              <p:cNvPr id="483" name="楕円 1588">
                <a:extLst>
                  <a:ext uri="{FF2B5EF4-FFF2-40B4-BE49-F238E27FC236}">
                    <a16:creationId xmlns:a16="http://schemas.microsoft.com/office/drawing/2014/main" id="{D792D63C-C57A-4FA8-8234-E8EF0F5748DC}"/>
                  </a:ext>
                </a:extLst>
              </p:cNvPr>
              <p:cNvSpPr/>
              <p:nvPr/>
            </p:nvSpPr>
            <p:spPr>
              <a:xfrm rot="1234559">
                <a:off x="1379221" y="2150268"/>
                <a:ext cx="225742" cy="299585"/>
              </a:xfrm>
              <a:custGeom>
                <a:avLst/>
                <a:gdLst>
                  <a:gd name="connsiteX0" fmla="*/ 0 w 211455"/>
                  <a:gd name="connsiteY0" fmla="*/ 153364 h 306727"/>
                  <a:gd name="connsiteX1" fmla="*/ 105728 w 211455"/>
                  <a:gd name="connsiteY1" fmla="*/ 0 h 306727"/>
                  <a:gd name="connsiteX2" fmla="*/ 211456 w 211455"/>
                  <a:gd name="connsiteY2" fmla="*/ 153364 h 306727"/>
                  <a:gd name="connsiteX3" fmla="*/ 105728 w 211455"/>
                  <a:gd name="connsiteY3" fmla="*/ 306728 h 306727"/>
                  <a:gd name="connsiteX4" fmla="*/ 0 w 211455"/>
                  <a:gd name="connsiteY4" fmla="*/ 153364 h 306727"/>
                  <a:gd name="connsiteX0" fmla="*/ 0 w 211456"/>
                  <a:gd name="connsiteY0" fmla="*/ 153364 h 306728"/>
                  <a:gd name="connsiteX1" fmla="*/ 105728 w 211456"/>
                  <a:gd name="connsiteY1" fmla="*/ 0 h 306728"/>
                  <a:gd name="connsiteX2" fmla="*/ 211456 w 211456"/>
                  <a:gd name="connsiteY2" fmla="*/ 153364 h 306728"/>
                  <a:gd name="connsiteX3" fmla="*/ 105728 w 211456"/>
                  <a:gd name="connsiteY3" fmla="*/ 306728 h 306728"/>
                  <a:gd name="connsiteX4" fmla="*/ 0 w 211456"/>
                  <a:gd name="connsiteY4" fmla="*/ 153364 h 306728"/>
                  <a:gd name="connsiteX0" fmla="*/ 0 w 211456"/>
                  <a:gd name="connsiteY0" fmla="*/ 153364 h 306728"/>
                  <a:gd name="connsiteX1" fmla="*/ 105728 w 211456"/>
                  <a:gd name="connsiteY1" fmla="*/ 0 h 306728"/>
                  <a:gd name="connsiteX2" fmla="*/ 211456 w 211456"/>
                  <a:gd name="connsiteY2" fmla="*/ 153364 h 306728"/>
                  <a:gd name="connsiteX3" fmla="*/ 105728 w 211456"/>
                  <a:gd name="connsiteY3" fmla="*/ 306728 h 306728"/>
                  <a:gd name="connsiteX4" fmla="*/ 0 w 211456"/>
                  <a:gd name="connsiteY4" fmla="*/ 153364 h 30672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11456" h="306728">
                    <a:moveTo>
                      <a:pt x="0" y="153364"/>
                    </a:moveTo>
                    <a:cubicBezTo>
                      <a:pt x="0" y="68663"/>
                      <a:pt x="47336" y="0"/>
                      <a:pt x="105728" y="0"/>
                    </a:cubicBezTo>
                    <a:cubicBezTo>
                      <a:pt x="164120" y="0"/>
                      <a:pt x="211456" y="68663"/>
                      <a:pt x="211456" y="153364"/>
                    </a:cubicBezTo>
                    <a:cubicBezTo>
                      <a:pt x="211456" y="238065"/>
                      <a:pt x="178407" y="285297"/>
                      <a:pt x="105728" y="306728"/>
                    </a:cubicBezTo>
                    <a:cubicBezTo>
                      <a:pt x="37811" y="282915"/>
                      <a:pt x="0" y="238065"/>
                      <a:pt x="0" y="153364"/>
                    </a:cubicBezTo>
                    <a:close/>
                  </a:path>
                </a:pathLst>
              </a:custGeom>
              <a:solidFill>
                <a:srgbClr val="92D050"/>
              </a:solidFill>
              <a:ln w="1905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84" name="楕円 1588">
                <a:extLst>
                  <a:ext uri="{FF2B5EF4-FFF2-40B4-BE49-F238E27FC236}">
                    <a16:creationId xmlns:a16="http://schemas.microsoft.com/office/drawing/2014/main" id="{7A9931A9-11D9-4195-BD20-60890B472033}"/>
                  </a:ext>
                </a:extLst>
              </p:cNvPr>
              <p:cNvSpPr/>
              <p:nvPr/>
            </p:nvSpPr>
            <p:spPr>
              <a:xfrm rot="20831437">
                <a:off x="1636396" y="2155898"/>
                <a:ext cx="225742" cy="293955"/>
              </a:xfrm>
              <a:custGeom>
                <a:avLst/>
                <a:gdLst>
                  <a:gd name="connsiteX0" fmla="*/ 0 w 211455"/>
                  <a:gd name="connsiteY0" fmla="*/ 153364 h 306727"/>
                  <a:gd name="connsiteX1" fmla="*/ 105728 w 211455"/>
                  <a:gd name="connsiteY1" fmla="*/ 0 h 306727"/>
                  <a:gd name="connsiteX2" fmla="*/ 211456 w 211455"/>
                  <a:gd name="connsiteY2" fmla="*/ 153364 h 306727"/>
                  <a:gd name="connsiteX3" fmla="*/ 105728 w 211455"/>
                  <a:gd name="connsiteY3" fmla="*/ 306728 h 306727"/>
                  <a:gd name="connsiteX4" fmla="*/ 0 w 211455"/>
                  <a:gd name="connsiteY4" fmla="*/ 153364 h 306727"/>
                  <a:gd name="connsiteX0" fmla="*/ 0 w 211456"/>
                  <a:gd name="connsiteY0" fmla="*/ 153364 h 306728"/>
                  <a:gd name="connsiteX1" fmla="*/ 105728 w 211456"/>
                  <a:gd name="connsiteY1" fmla="*/ 0 h 306728"/>
                  <a:gd name="connsiteX2" fmla="*/ 211456 w 211456"/>
                  <a:gd name="connsiteY2" fmla="*/ 153364 h 306728"/>
                  <a:gd name="connsiteX3" fmla="*/ 105728 w 211456"/>
                  <a:gd name="connsiteY3" fmla="*/ 306728 h 306728"/>
                  <a:gd name="connsiteX4" fmla="*/ 0 w 211456"/>
                  <a:gd name="connsiteY4" fmla="*/ 153364 h 306728"/>
                  <a:gd name="connsiteX0" fmla="*/ 0 w 211456"/>
                  <a:gd name="connsiteY0" fmla="*/ 153364 h 306728"/>
                  <a:gd name="connsiteX1" fmla="*/ 105728 w 211456"/>
                  <a:gd name="connsiteY1" fmla="*/ 0 h 306728"/>
                  <a:gd name="connsiteX2" fmla="*/ 211456 w 211456"/>
                  <a:gd name="connsiteY2" fmla="*/ 153364 h 306728"/>
                  <a:gd name="connsiteX3" fmla="*/ 105728 w 211456"/>
                  <a:gd name="connsiteY3" fmla="*/ 306728 h 306728"/>
                  <a:gd name="connsiteX4" fmla="*/ 0 w 211456"/>
                  <a:gd name="connsiteY4" fmla="*/ 153364 h 30672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11456" h="306728">
                    <a:moveTo>
                      <a:pt x="0" y="153364"/>
                    </a:moveTo>
                    <a:cubicBezTo>
                      <a:pt x="0" y="68663"/>
                      <a:pt x="47336" y="0"/>
                      <a:pt x="105728" y="0"/>
                    </a:cubicBezTo>
                    <a:cubicBezTo>
                      <a:pt x="164120" y="0"/>
                      <a:pt x="211456" y="68663"/>
                      <a:pt x="211456" y="153364"/>
                    </a:cubicBezTo>
                    <a:cubicBezTo>
                      <a:pt x="211456" y="238065"/>
                      <a:pt x="178407" y="285297"/>
                      <a:pt x="105728" y="306728"/>
                    </a:cubicBezTo>
                    <a:cubicBezTo>
                      <a:pt x="37811" y="282915"/>
                      <a:pt x="0" y="238065"/>
                      <a:pt x="0" y="153364"/>
                    </a:cubicBezTo>
                    <a:close/>
                  </a:path>
                </a:pathLst>
              </a:custGeom>
              <a:solidFill>
                <a:srgbClr val="92D050"/>
              </a:solidFill>
              <a:ln w="1905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85" name="楕円 1588">
                <a:extLst>
                  <a:ext uri="{FF2B5EF4-FFF2-40B4-BE49-F238E27FC236}">
                    <a16:creationId xmlns:a16="http://schemas.microsoft.com/office/drawing/2014/main" id="{DC7EF25E-9B34-4137-B84F-051F3160D283}"/>
                  </a:ext>
                </a:extLst>
              </p:cNvPr>
              <p:cNvSpPr/>
              <p:nvPr/>
            </p:nvSpPr>
            <p:spPr>
              <a:xfrm>
                <a:off x="1492047" y="2184754"/>
                <a:ext cx="225742" cy="299585"/>
              </a:xfrm>
              <a:custGeom>
                <a:avLst/>
                <a:gdLst>
                  <a:gd name="connsiteX0" fmla="*/ 0 w 211455"/>
                  <a:gd name="connsiteY0" fmla="*/ 153364 h 306727"/>
                  <a:gd name="connsiteX1" fmla="*/ 105728 w 211455"/>
                  <a:gd name="connsiteY1" fmla="*/ 0 h 306727"/>
                  <a:gd name="connsiteX2" fmla="*/ 211456 w 211455"/>
                  <a:gd name="connsiteY2" fmla="*/ 153364 h 306727"/>
                  <a:gd name="connsiteX3" fmla="*/ 105728 w 211455"/>
                  <a:gd name="connsiteY3" fmla="*/ 306728 h 306727"/>
                  <a:gd name="connsiteX4" fmla="*/ 0 w 211455"/>
                  <a:gd name="connsiteY4" fmla="*/ 153364 h 306727"/>
                  <a:gd name="connsiteX0" fmla="*/ 0 w 211456"/>
                  <a:gd name="connsiteY0" fmla="*/ 153364 h 306728"/>
                  <a:gd name="connsiteX1" fmla="*/ 105728 w 211456"/>
                  <a:gd name="connsiteY1" fmla="*/ 0 h 306728"/>
                  <a:gd name="connsiteX2" fmla="*/ 211456 w 211456"/>
                  <a:gd name="connsiteY2" fmla="*/ 153364 h 306728"/>
                  <a:gd name="connsiteX3" fmla="*/ 105728 w 211456"/>
                  <a:gd name="connsiteY3" fmla="*/ 306728 h 306728"/>
                  <a:gd name="connsiteX4" fmla="*/ 0 w 211456"/>
                  <a:gd name="connsiteY4" fmla="*/ 153364 h 306728"/>
                  <a:gd name="connsiteX0" fmla="*/ 0 w 211456"/>
                  <a:gd name="connsiteY0" fmla="*/ 153364 h 306728"/>
                  <a:gd name="connsiteX1" fmla="*/ 105728 w 211456"/>
                  <a:gd name="connsiteY1" fmla="*/ 0 h 306728"/>
                  <a:gd name="connsiteX2" fmla="*/ 211456 w 211456"/>
                  <a:gd name="connsiteY2" fmla="*/ 153364 h 306728"/>
                  <a:gd name="connsiteX3" fmla="*/ 105728 w 211456"/>
                  <a:gd name="connsiteY3" fmla="*/ 306728 h 306728"/>
                  <a:gd name="connsiteX4" fmla="*/ 0 w 211456"/>
                  <a:gd name="connsiteY4" fmla="*/ 153364 h 30672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11456" h="306728">
                    <a:moveTo>
                      <a:pt x="0" y="153364"/>
                    </a:moveTo>
                    <a:cubicBezTo>
                      <a:pt x="0" y="68663"/>
                      <a:pt x="47336" y="0"/>
                      <a:pt x="105728" y="0"/>
                    </a:cubicBezTo>
                    <a:cubicBezTo>
                      <a:pt x="164120" y="0"/>
                      <a:pt x="211456" y="68663"/>
                      <a:pt x="211456" y="153364"/>
                    </a:cubicBezTo>
                    <a:cubicBezTo>
                      <a:pt x="211456" y="238065"/>
                      <a:pt x="178407" y="285297"/>
                      <a:pt x="105728" y="306728"/>
                    </a:cubicBezTo>
                    <a:cubicBezTo>
                      <a:pt x="37811" y="282915"/>
                      <a:pt x="0" y="238065"/>
                      <a:pt x="0" y="153364"/>
                    </a:cubicBezTo>
                    <a:close/>
                  </a:path>
                </a:pathLst>
              </a:custGeom>
              <a:solidFill>
                <a:srgbClr val="92D050"/>
              </a:solidFill>
              <a:ln w="1905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475" name="グループ化 474">
              <a:extLst>
                <a:ext uri="{FF2B5EF4-FFF2-40B4-BE49-F238E27FC236}">
                  <a16:creationId xmlns:a16="http://schemas.microsoft.com/office/drawing/2014/main" id="{3FD5EF01-9F60-4B97-B837-1470A62F28B3}"/>
                </a:ext>
              </a:extLst>
            </p:cNvPr>
            <p:cNvGrpSpPr/>
            <p:nvPr/>
          </p:nvGrpSpPr>
          <p:grpSpPr>
            <a:xfrm>
              <a:off x="5201477" y="4894040"/>
              <a:ext cx="349330" cy="241659"/>
              <a:chOff x="1379221" y="2150268"/>
              <a:chExt cx="482917" cy="334071"/>
            </a:xfrm>
          </p:grpSpPr>
          <p:sp>
            <p:nvSpPr>
              <p:cNvPr id="480" name="楕円 1588">
                <a:extLst>
                  <a:ext uri="{FF2B5EF4-FFF2-40B4-BE49-F238E27FC236}">
                    <a16:creationId xmlns:a16="http://schemas.microsoft.com/office/drawing/2014/main" id="{DB5C64D1-1832-4186-BB30-50743D5E0E82}"/>
                  </a:ext>
                </a:extLst>
              </p:cNvPr>
              <p:cNvSpPr/>
              <p:nvPr/>
            </p:nvSpPr>
            <p:spPr>
              <a:xfrm rot="1234559">
                <a:off x="1379221" y="2150268"/>
                <a:ext cx="225742" cy="299585"/>
              </a:xfrm>
              <a:custGeom>
                <a:avLst/>
                <a:gdLst>
                  <a:gd name="connsiteX0" fmla="*/ 0 w 211455"/>
                  <a:gd name="connsiteY0" fmla="*/ 153364 h 306727"/>
                  <a:gd name="connsiteX1" fmla="*/ 105728 w 211455"/>
                  <a:gd name="connsiteY1" fmla="*/ 0 h 306727"/>
                  <a:gd name="connsiteX2" fmla="*/ 211456 w 211455"/>
                  <a:gd name="connsiteY2" fmla="*/ 153364 h 306727"/>
                  <a:gd name="connsiteX3" fmla="*/ 105728 w 211455"/>
                  <a:gd name="connsiteY3" fmla="*/ 306728 h 306727"/>
                  <a:gd name="connsiteX4" fmla="*/ 0 w 211455"/>
                  <a:gd name="connsiteY4" fmla="*/ 153364 h 306727"/>
                  <a:gd name="connsiteX0" fmla="*/ 0 w 211456"/>
                  <a:gd name="connsiteY0" fmla="*/ 153364 h 306728"/>
                  <a:gd name="connsiteX1" fmla="*/ 105728 w 211456"/>
                  <a:gd name="connsiteY1" fmla="*/ 0 h 306728"/>
                  <a:gd name="connsiteX2" fmla="*/ 211456 w 211456"/>
                  <a:gd name="connsiteY2" fmla="*/ 153364 h 306728"/>
                  <a:gd name="connsiteX3" fmla="*/ 105728 w 211456"/>
                  <a:gd name="connsiteY3" fmla="*/ 306728 h 306728"/>
                  <a:gd name="connsiteX4" fmla="*/ 0 w 211456"/>
                  <a:gd name="connsiteY4" fmla="*/ 153364 h 306728"/>
                  <a:gd name="connsiteX0" fmla="*/ 0 w 211456"/>
                  <a:gd name="connsiteY0" fmla="*/ 153364 h 306728"/>
                  <a:gd name="connsiteX1" fmla="*/ 105728 w 211456"/>
                  <a:gd name="connsiteY1" fmla="*/ 0 h 306728"/>
                  <a:gd name="connsiteX2" fmla="*/ 211456 w 211456"/>
                  <a:gd name="connsiteY2" fmla="*/ 153364 h 306728"/>
                  <a:gd name="connsiteX3" fmla="*/ 105728 w 211456"/>
                  <a:gd name="connsiteY3" fmla="*/ 306728 h 306728"/>
                  <a:gd name="connsiteX4" fmla="*/ 0 w 211456"/>
                  <a:gd name="connsiteY4" fmla="*/ 153364 h 30672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11456" h="306728">
                    <a:moveTo>
                      <a:pt x="0" y="153364"/>
                    </a:moveTo>
                    <a:cubicBezTo>
                      <a:pt x="0" y="68663"/>
                      <a:pt x="47336" y="0"/>
                      <a:pt x="105728" y="0"/>
                    </a:cubicBezTo>
                    <a:cubicBezTo>
                      <a:pt x="164120" y="0"/>
                      <a:pt x="211456" y="68663"/>
                      <a:pt x="211456" y="153364"/>
                    </a:cubicBezTo>
                    <a:cubicBezTo>
                      <a:pt x="211456" y="238065"/>
                      <a:pt x="178407" y="285297"/>
                      <a:pt x="105728" y="306728"/>
                    </a:cubicBezTo>
                    <a:cubicBezTo>
                      <a:pt x="37811" y="282915"/>
                      <a:pt x="0" y="238065"/>
                      <a:pt x="0" y="153364"/>
                    </a:cubicBezTo>
                    <a:close/>
                  </a:path>
                </a:pathLst>
              </a:custGeom>
              <a:solidFill>
                <a:srgbClr val="92D050"/>
              </a:solidFill>
              <a:ln w="1905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81" name="楕円 1588">
                <a:extLst>
                  <a:ext uri="{FF2B5EF4-FFF2-40B4-BE49-F238E27FC236}">
                    <a16:creationId xmlns:a16="http://schemas.microsoft.com/office/drawing/2014/main" id="{734D56D9-5201-46A6-9FC1-A0547307B3D5}"/>
                  </a:ext>
                </a:extLst>
              </p:cNvPr>
              <p:cNvSpPr/>
              <p:nvPr/>
            </p:nvSpPr>
            <p:spPr>
              <a:xfrm rot="20831437">
                <a:off x="1636396" y="2155898"/>
                <a:ext cx="225742" cy="293955"/>
              </a:xfrm>
              <a:custGeom>
                <a:avLst/>
                <a:gdLst>
                  <a:gd name="connsiteX0" fmla="*/ 0 w 211455"/>
                  <a:gd name="connsiteY0" fmla="*/ 153364 h 306727"/>
                  <a:gd name="connsiteX1" fmla="*/ 105728 w 211455"/>
                  <a:gd name="connsiteY1" fmla="*/ 0 h 306727"/>
                  <a:gd name="connsiteX2" fmla="*/ 211456 w 211455"/>
                  <a:gd name="connsiteY2" fmla="*/ 153364 h 306727"/>
                  <a:gd name="connsiteX3" fmla="*/ 105728 w 211455"/>
                  <a:gd name="connsiteY3" fmla="*/ 306728 h 306727"/>
                  <a:gd name="connsiteX4" fmla="*/ 0 w 211455"/>
                  <a:gd name="connsiteY4" fmla="*/ 153364 h 306727"/>
                  <a:gd name="connsiteX0" fmla="*/ 0 w 211456"/>
                  <a:gd name="connsiteY0" fmla="*/ 153364 h 306728"/>
                  <a:gd name="connsiteX1" fmla="*/ 105728 w 211456"/>
                  <a:gd name="connsiteY1" fmla="*/ 0 h 306728"/>
                  <a:gd name="connsiteX2" fmla="*/ 211456 w 211456"/>
                  <a:gd name="connsiteY2" fmla="*/ 153364 h 306728"/>
                  <a:gd name="connsiteX3" fmla="*/ 105728 w 211456"/>
                  <a:gd name="connsiteY3" fmla="*/ 306728 h 306728"/>
                  <a:gd name="connsiteX4" fmla="*/ 0 w 211456"/>
                  <a:gd name="connsiteY4" fmla="*/ 153364 h 306728"/>
                  <a:gd name="connsiteX0" fmla="*/ 0 w 211456"/>
                  <a:gd name="connsiteY0" fmla="*/ 153364 h 306728"/>
                  <a:gd name="connsiteX1" fmla="*/ 105728 w 211456"/>
                  <a:gd name="connsiteY1" fmla="*/ 0 h 306728"/>
                  <a:gd name="connsiteX2" fmla="*/ 211456 w 211456"/>
                  <a:gd name="connsiteY2" fmla="*/ 153364 h 306728"/>
                  <a:gd name="connsiteX3" fmla="*/ 105728 w 211456"/>
                  <a:gd name="connsiteY3" fmla="*/ 306728 h 306728"/>
                  <a:gd name="connsiteX4" fmla="*/ 0 w 211456"/>
                  <a:gd name="connsiteY4" fmla="*/ 153364 h 30672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11456" h="306728">
                    <a:moveTo>
                      <a:pt x="0" y="153364"/>
                    </a:moveTo>
                    <a:cubicBezTo>
                      <a:pt x="0" y="68663"/>
                      <a:pt x="47336" y="0"/>
                      <a:pt x="105728" y="0"/>
                    </a:cubicBezTo>
                    <a:cubicBezTo>
                      <a:pt x="164120" y="0"/>
                      <a:pt x="211456" y="68663"/>
                      <a:pt x="211456" y="153364"/>
                    </a:cubicBezTo>
                    <a:cubicBezTo>
                      <a:pt x="211456" y="238065"/>
                      <a:pt x="178407" y="285297"/>
                      <a:pt x="105728" y="306728"/>
                    </a:cubicBezTo>
                    <a:cubicBezTo>
                      <a:pt x="37811" y="282915"/>
                      <a:pt x="0" y="238065"/>
                      <a:pt x="0" y="153364"/>
                    </a:cubicBezTo>
                    <a:close/>
                  </a:path>
                </a:pathLst>
              </a:custGeom>
              <a:solidFill>
                <a:srgbClr val="92D050"/>
              </a:solidFill>
              <a:ln w="1905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82" name="楕円 1588">
                <a:extLst>
                  <a:ext uri="{FF2B5EF4-FFF2-40B4-BE49-F238E27FC236}">
                    <a16:creationId xmlns:a16="http://schemas.microsoft.com/office/drawing/2014/main" id="{1005BE8E-7625-4205-A18E-4F8D09B9A6D8}"/>
                  </a:ext>
                </a:extLst>
              </p:cNvPr>
              <p:cNvSpPr/>
              <p:nvPr/>
            </p:nvSpPr>
            <p:spPr>
              <a:xfrm>
                <a:off x="1492047" y="2184754"/>
                <a:ext cx="225742" cy="299585"/>
              </a:xfrm>
              <a:custGeom>
                <a:avLst/>
                <a:gdLst>
                  <a:gd name="connsiteX0" fmla="*/ 0 w 211455"/>
                  <a:gd name="connsiteY0" fmla="*/ 153364 h 306727"/>
                  <a:gd name="connsiteX1" fmla="*/ 105728 w 211455"/>
                  <a:gd name="connsiteY1" fmla="*/ 0 h 306727"/>
                  <a:gd name="connsiteX2" fmla="*/ 211456 w 211455"/>
                  <a:gd name="connsiteY2" fmla="*/ 153364 h 306727"/>
                  <a:gd name="connsiteX3" fmla="*/ 105728 w 211455"/>
                  <a:gd name="connsiteY3" fmla="*/ 306728 h 306727"/>
                  <a:gd name="connsiteX4" fmla="*/ 0 w 211455"/>
                  <a:gd name="connsiteY4" fmla="*/ 153364 h 306727"/>
                  <a:gd name="connsiteX0" fmla="*/ 0 w 211456"/>
                  <a:gd name="connsiteY0" fmla="*/ 153364 h 306728"/>
                  <a:gd name="connsiteX1" fmla="*/ 105728 w 211456"/>
                  <a:gd name="connsiteY1" fmla="*/ 0 h 306728"/>
                  <a:gd name="connsiteX2" fmla="*/ 211456 w 211456"/>
                  <a:gd name="connsiteY2" fmla="*/ 153364 h 306728"/>
                  <a:gd name="connsiteX3" fmla="*/ 105728 w 211456"/>
                  <a:gd name="connsiteY3" fmla="*/ 306728 h 306728"/>
                  <a:gd name="connsiteX4" fmla="*/ 0 w 211456"/>
                  <a:gd name="connsiteY4" fmla="*/ 153364 h 306728"/>
                  <a:gd name="connsiteX0" fmla="*/ 0 w 211456"/>
                  <a:gd name="connsiteY0" fmla="*/ 153364 h 306728"/>
                  <a:gd name="connsiteX1" fmla="*/ 105728 w 211456"/>
                  <a:gd name="connsiteY1" fmla="*/ 0 h 306728"/>
                  <a:gd name="connsiteX2" fmla="*/ 211456 w 211456"/>
                  <a:gd name="connsiteY2" fmla="*/ 153364 h 306728"/>
                  <a:gd name="connsiteX3" fmla="*/ 105728 w 211456"/>
                  <a:gd name="connsiteY3" fmla="*/ 306728 h 306728"/>
                  <a:gd name="connsiteX4" fmla="*/ 0 w 211456"/>
                  <a:gd name="connsiteY4" fmla="*/ 153364 h 30672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11456" h="306728">
                    <a:moveTo>
                      <a:pt x="0" y="153364"/>
                    </a:moveTo>
                    <a:cubicBezTo>
                      <a:pt x="0" y="68663"/>
                      <a:pt x="47336" y="0"/>
                      <a:pt x="105728" y="0"/>
                    </a:cubicBezTo>
                    <a:cubicBezTo>
                      <a:pt x="164120" y="0"/>
                      <a:pt x="211456" y="68663"/>
                      <a:pt x="211456" y="153364"/>
                    </a:cubicBezTo>
                    <a:cubicBezTo>
                      <a:pt x="211456" y="238065"/>
                      <a:pt x="178407" y="285297"/>
                      <a:pt x="105728" y="306728"/>
                    </a:cubicBezTo>
                    <a:cubicBezTo>
                      <a:pt x="37811" y="282915"/>
                      <a:pt x="0" y="238065"/>
                      <a:pt x="0" y="153364"/>
                    </a:cubicBezTo>
                    <a:close/>
                  </a:path>
                </a:pathLst>
              </a:custGeom>
              <a:solidFill>
                <a:srgbClr val="92D050"/>
              </a:solidFill>
              <a:ln w="1905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476" name="グループ化 475">
              <a:extLst>
                <a:ext uri="{FF2B5EF4-FFF2-40B4-BE49-F238E27FC236}">
                  <a16:creationId xmlns:a16="http://schemas.microsoft.com/office/drawing/2014/main" id="{AF2CCA11-6F88-47A6-B24D-FDFC5D901768}"/>
                </a:ext>
              </a:extLst>
            </p:cNvPr>
            <p:cNvGrpSpPr/>
            <p:nvPr/>
          </p:nvGrpSpPr>
          <p:grpSpPr>
            <a:xfrm>
              <a:off x="3975927" y="4100290"/>
              <a:ext cx="349330" cy="241659"/>
              <a:chOff x="1379221" y="2150268"/>
              <a:chExt cx="482917" cy="334071"/>
            </a:xfrm>
          </p:grpSpPr>
          <p:sp>
            <p:nvSpPr>
              <p:cNvPr id="477" name="楕円 1588">
                <a:extLst>
                  <a:ext uri="{FF2B5EF4-FFF2-40B4-BE49-F238E27FC236}">
                    <a16:creationId xmlns:a16="http://schemas.microsoft.com/office/drawing/2014/main" id="{32981AD3-F697-40B7-913D-3AFC03936F76}"/>
                  </a:ext>
                </a:extLst>
              </p:cNvPr>
              <p:cNvSpPr/>
              <p:nvPr/>
            </p:nvSpPr>
            <p:spPr>
              <a:xfrm rot="1234559">
                <a:off x="1379221" y="2150268"/>
                <a:ext cx="225742" cy="299585"/>
              </a:xfrm>
              <a:custGeom>
                <a:avLst/>
                <a:gdLst>
                  <a:gd name="connsiteX0" fmla="*/ 0 w 211455"/>
                  <a:gd name="connsiteY0" fmla="*/ 153364 h 306727"/>
                  <a:gd name="connsiteX1" fmla="*/ 105728 w 211455"/>
                  <a:gd name="connsiteY1" fmla="*/ 0 h 306727"/>
                  <a:gd name="connsiteX2" fmla="*/ 211456 w 211455"/>
                  <a:gd name="connsiteY2" fmla="*/ 153364 h 306727"/>
                  <a:gd name="connsiteX3" fmla="*/ 105728 w 211455"/>
                  <a:gd name="connsiteY3" fmla="*/ 306728 h 306727"/>
                  <a:gd name="connsiteX4" fmla="*/ 0 w 211455"/>
                  <a:gd name="connsiteY4" fmla="*/ 153364 h 306727"/>
                  <a:gd name="connsiteX0" fmla="*/ 0 w 211456"/>
                  <a:gd name="connsiteY0" fmla="*/ 153364 h 306728"/>
                  <a:gd name="connsiteX1" fmla="*/ 105728 w 211456"/>
                  <a:gd name="connsiteY1" fmla="*/ 0 h 306728"/>
                  <a:gd name="connsiteX2" fmla="*/ 211456 w 211456"/>
                  <a:gd name="connsiteY2" fmla="*/ 153364 h 306728"/>
                  <a:gd name="connsiteX3" fmla="*/ 105728 w 211456"/>
                  <a:gd name="connsiteY3" fmla="*/ 306728 h 306728"/>
                  <a:gd name="connsiteX4" fmla="*/ 0 w 211456"/>
                  <a:gd name="connsiteY4" fmla="*/ 153364 h 306728"/>
                  <a:gd name="connsiteX0" fmla="*/ 0 w 211456"/>
                  <a:gd name="connsiteY0" fmla="*/ 153364 h 306728"/>
                  <a:gd name="connsiteX1" fmla="*/ 105728 w 211456"/>
                  <a:gd name="connsiteY1" fmla="*/ 0 h 306728"/>
                  <a:gd name="connsiteX2" fmla="*/ 211456 w 211456"/>
                  <a:gd name="connsiteY2" fmla="*/ 153364 h 306728"/>
                  <a:gd name="connsiteX3" fmla="*/ 105728 w 211456"/>
                  <a:gd name="connsiteY3" fmla="*/ 306728 h 306728"/>
                  <a:gd name="connsiteX4" fmla="*/ 0 w 211456"/>
                  <a:gd name="connsiteY4" fmla="*/ 153364 h 30672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11456" h="306728">
                    <a:moveTo>
                      <a:pt x="0" y="153364"/>
                    </a:moveTo>
                    <a:cubicBezTo>
                      <a:pt x="0" y="68663"/>
                      <a:pt x="47336" y="0"/>
                      <a:pt x="105728" y="0"/>
                    </a:cubicBezTo>
                    <a:cubicBezTo>
                      <a:pt x="164120" y="0"/>
                      <a:pt x="211456" y="68663"/>
                      <a:pt x="211456" y="153364"/>
                    </a:cubicBezTo>
                    <a:cubicBezTo>
                      <a:pt x="211456" y="238065"/>
                      <a:pt x="178407" y="285297"/>
                      <a:pt x="105728" y="306728"/>
                    </a:cubicBezTo>
                    <a:cubicBezTo>
                      <a:pt x="37811" y="282915"/>
                      <a:pt x="0" y="238065"/>
                      <a:pt x="0" y="153364"/>
                    </a:cubicBezTo>
                    <a:close/>
                  </a:path>
                </a:pathLst>
              </a:custGeom>
              <a:solidFill>
                <a:srgbClr val="92D050"/>
              </a:solidFill>
              <a:ln w="1905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78" name="楕円 1588">
                <a:extLst>
                  <a:ext uri="{FF2B5EF4-FFF2-40B4-BE49-F238E27FC236}">
                    <a16:creationId xmlns:a16="http://schemas.microsoft.com/office/drawing/2014/main" id="{4F7322DE-B88E-4D3D-8F10-FDFB9FE23642}"/>
                  </a:ext>
                </a:extLst>
              </p:cNvPr>
              <p:cNvSpPr/>
              <p:nvPr/>
            </p:nvSpPr>
            <p:spPr>
              <a:xfrm rot="20831437">
                <a:off x="1636396" y="2155898"/>
                <a:ext cx="225742" cy="293955"/>
              </a:xfrm>
              <a:custGeom>
                <a:avLst/>
                <a:gdLst>
                  <a:gd name="connsiteX0" fmla="*/ 0 w 211455"/>
                  <a:gd name="connsiteY0" fmla="*/ 153364 h 306727"/>
                  <a:gd name="connsiteX1" fmla="*/ 105728 w 211455"/>
                  <a:gd name="connsiteY1" fmla="*/ 0 h 306727"/>
                  <a:gd name="connsiteX2" fmla="*/ 211456 w 211455"/>
                  <a:gd name="connsiteY2" fmla="*/ 153364 h 306727"/>
                  <a:gd name="connsiteX3" fmla="*/ 105728 w 211455"/>
                  <a:gd name="connsiteY3" fmla="*/ 306728 h 306727"/>
                  <a:gd name="connsiteX4" fmla="*/ 0 w 211455"/>
                  <a:gd name="connsiteY4" fmla="*/ 153364 h 306727"/>
                  <a:gd name="connsiteX0" fmla="*/ 0 w 211456"/>
                  <a:gd name="connsiteY0" fmla="*/ 153364 h 306728"/>
                  <a:gd name="connsiteX1" fmla="*/ 105728 w 211456"/>
                  <a:gd name="connsiteY1" fmla="*/ 0 h 306728"/>
                  <a:gd name="connsiteX2" fmla="*/ 211456 w 211456"/>
                  <a:gd name="connsiteY2" fmla="*/ 153364 h 306728"/>
                  <a:gd name="connsiteX3" fmla="*/ 105728 w 211456"/>
                  <a:gd name="connsiteY3" fmla="*/ 306728 h 306728"/>
                  <a:gd name="connsiteX4" fmla="*/ 0 w 211456"/>
                  <a:gd name="connsiteY4" fmla="*/ 153364 h 306728"/>
                  <a:gd name="connsiteX0" fmla="*/ 0 w 211456"/>
                  <a:gd name="connsiteY0" fmla="*/ 153364 h 306728"/>
                  <a:gd name="connsiteX1" fmla="*/ 105728 w 211456"/>
                  <a:gd name="connsiteY1" fmla="*/ 0 h 306728"/>
                  <a:gd name="connsiteX2" fmla="*/ 211456 w 211456"/>
                  <a:gd name="connsiteY2" fmla="*/ 153364 h 306728"/>
                  <a:gd name="connsiteX3" fmla="*/ 105728 w 211456"/>
                  <a:gd name="connsiteY3" fmla="*/ 306728 h 306728"/>
                  <a:gd name="connsiteX4" fmla="*/ 0 w 211456"/>
                  <a:gd name="connsiteY4" fmla="*/ 153364 h 30672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11456" h="306728">
                    <a:moveTo>
                      <a:pt x="0" y="153364"/>
                    </a:moveTo>
                    <a:cubicBezTo>
                      <a:pt x="0" y="68663"/>
                      <a:pt x="47336" y="0"/>
                      <a:pt x="105728" y="0"/>
                    </a:cubicBezTo>
                    <a:cubicBezTo>
                      <a:pt x="164120" y="0"/>
                      <a:pt x="211456" y="68663"/>
                      <a:pt x="211456" y="153364"/>
                    </a:cubicBezTo>
                    <a:cubicBezTo>
                      <a:pt x="211456" y="238065"/>
                      <a:pt x="178407" y="285297"/>
                      <a:pt x="105728" y="306728"/>
                    </a:cubicBezTo>
                    <a:cubicBezTo>
                      <a:pt x="37811" y="282915"/>
                      <a:pt x="0" y="238065"/>
                      <a:pt x="0" y="153364"/>
                    </a:cubicBezTo>
                    <a:close/>
                  </a:path>
                </a:pathLst>
              </a:custGeom>
              <a:solidFill>
                <a:srgbClr val="92D050"/>
              </a:solidFill>
              <a:ln w="1905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79" name="楕円 1588">
                <a:extLst>
                  <a:ext uri="{FF2B5EF4-FFF2-40B4-BE49-F238E27FC236}">
                    <a16:creationId xmlns:a16="http://schemas.microsoft.com/office/drawing/2014/main" id="{E90CD6BE-D93B-4C0F-BF62-FBEE3FA16855}"/>
                  </a:ext>
                </a:extLst>
              </p:cNvPr>
              <p:cNvSpPr/>
              <p:nvPr/>
            </p:nvSpPr>
            <p:spPr>
              <a:xfrm>
                <a:off x="1492047" y="2184754"/>
                <a:ext cx="225742" cy="299585"/>
              </a:xfrm>
              <a:custGeom>
                <a:avLst/>
                <a:gdLst>
                  <a:gd name="connsiteX0" fmla="*/ 0 w 211455"/>
                  <a:gd name="connsiteY0" fmla="*/ 153364 h 306727"/>
                  <a:gd name="connsiteX1" fmla="*/ 105728 w 211455"/>
                  <a:gd name="connsiteY1" fmla="*/ 0 h 306727"/>
                  <a:gd name="connsiteX2" fmla="*/ 211456 w 211455"/>
                  <a:gd name="connsiteY2" fmla="*/ 153364 h 306727"/>
                  <a:gd name="connsiteX3" fmla="*/ 105728 w 211455"/>
                  <a:gd name="connsiteY3" fmla="*/ 306728 h 306727"/>
                  <a:gd name="connsiteX4" fmla="*/ 0 w 211455"/>
                  <a:gd name="connsiteY4" fmla="*/ 153364 h 306727"/>
                  <a:gd name="connsiteX0" fmla="*/ 0 w 211456"/>
                  <a:gd name="connsiteY0" fmla="*/ 153364 h 306728"/>
                  <a:gd name="connsiteX1" fmla="*/ 105728 w 211456"/>
                  <a:gd name="connsiteY1" fmla="*/ 0 h 306728"/>
                  <a:gd name="connsiteX2" fmla="*/ 211456 w 211456"/>
                  <a:gd name="connsiteY2" fmla="*/ 153364 h 306728"/>
                  <a:gd name="connsiteX3" fmla="*/ 105728 w 211456"/>
                  <a:gd name="connsiteY3" fmla="*/ 306728 h 306728"/>
                  <a:gd name="connsiteX4" fmla="*/ 0 w 211456"/>
                  <a:gd name="connsiteY4" fmla="*/ 153364 h 306728"/>
                  <a:gd name="connsiteX0" fmla="*/ 0 w 211456"/>
                  <a:gd name="connsiteY0" fmla="*/ 153364 h 306728"/>
                  <a:gd name="connsiteX1" fmla="*/ 105728 w 211456"/>
                  <a:gd name="connsiteY1" fmla="*/ 0 h 306728"/>
                  <a:gd name="connsiteX2" fmla="*/ 211456 w 211456"/>
                  <a:gd name="connsiteY2" fmla="*/ 153364 h 306728"/>
                  <a:gd name="connsiteX3" fmla="*/ 105728 w 211456"/>
                  <a:gd name="connsiteY3" fmla="*/ 306728 h 306728"/>
                  <a:gd name="connsiteX4" fmla="*/ 0 w 211456"/>
                  <a:gd name="connsiteY4" fmla="*/ 153364 h 30672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11456" h="306728">
                    <a:moveTo>
                      <a:pt x="0" y="153364"/>
                    </a:moveTo>
                    <a:cubicBezTo>
                      <a:pt x="0" y="68663"/>
                      <a:pt x="47336" y="0"/>
                      <a:pt x="105728" y="0"/>
                    </a:cubicBezTo>
                    <a:cubicBezTo>
                      <a:pt x="164120" y="0"/>
                      <a:pt x="211456" y="68663"/>
                      <a:pt x="211456" y="153364"/>
                    </a:cubicBezTo>
                    <a:cubicBezTo>
                      <a:pt x="211456" y="238065"/>
                      <a:pt x="178407" y="285297"/>
                      <a:pt x="105728" y="306728"/>
                    </a:cubicBezTo>
                    <a:cubicBezTo>
                      <a:pt x="37811" y="282915"/>
                      <a:pt x="0" y="238065"/>
                      <a:pt x="0" y="153364"/>
                    </a:cubicBezTo>
                    <a:close/>
                  </a:path>
                </a:pathLst>
              </a:custGeom>
              <a:solidFill>
                <a:srgbClr val="92D050"/>
              </a:solidFill>
              <a:ln w="1905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</p:grpSp>
    </p:spTree>
    <p:extLst>
      <p:ext uri="{BB962C8B-B14F-4D97-AF65-F5344CB8AC3E}">
        <p14:creationId xmlns:p14="http://schemas.microsoft.com/office/powerpoint/2010/main" val="3709212711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3" name="楕円 512">
            <a:extLst>
              <a:ext uri="{FF2B5EF4-FFF2-40B4-BE49-F238E27FC236}">
                <a16:creationId xmlns:a16="http://schemas.microsoft.com/office/drawing/2014/main" id="{A18A2A67-B28A-4D16-B527-23876E914199}"/>
              </a:ext>
            </a:extLst>
          </p:cNvPr>
          <p:cNvSpPr/>
          <p:nvPr/>
        </p:nvSpPr>
        <p:spPr>
          <a:xfrm>
            <a:off x="790324" y="978648"/>
            <a:ext cx="2434398" cy="2434398"/>
          </a:xfrm>
          <a:prstGeom prst="ellipse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512" name="楕円 511">
            <a:extLst>
              <a:ext uri="{FF2B5EF4-FFF2-40B4-BE49-F238E27FC236}">
                <a16:creationId xmlns:a16="http://schemas.microsoft.com/office/drawing/2014/main" id="{6D09BBFB-194E-472A-B079-4966E317F315}"/>
              </a:ext>
            </a:extLst>
          </p:cNvPr>
          <p:cNvSpPr/>
          <p:nvPr/>
        </p:nvSpPr>
        <p:spPr>
          <a:xfrm>
            <a:off x="3762124" y="978648"/>
            <a:ext cx="2434398" cy="2434398"/>
          </a:xfrm>
          <a:prstGeom prst="ellipse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511" name="楕円 510">
            <a:extLst>
              <a:ext uri="{FF2B5EF4-FFF2-40B4-BE49-F238E27FC236}">
                <a16:creationId xmlns:a16="http://schemas.microsoft.com/office/drawing/2014/main" id="{40C37C47-724D-4065-997A-BEFD0CA6F1D3}"/>
              </a:ext>
            </a:extLst>
          </p:cNvPr>
          <p:cNvSpPr/>
          <p:nvPr/>
        </p:nvSpPr>
        <p:spPr>
          <a:xfrm>
            <a:off x="3787524" y="3848848"/>
            <a:ext cx="2434398" cy="2434398"/>
          </a:xfrm>
          <a:prstGeom prst="ellipse">
            <a:avLst/>
          </a:prstGeom>
          <a:solidFill>
            <a:srgbClr val="00B05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510" name="楕円 509">
            <a:extLst>
              <a:ext uri="{FF2B5EF4-FFF2-40B4-BE49-F238E27FC236}">
                <a16:creationId xmlns:a16="http://schemas.microsoft.com/office/drawing/2014/main" id="{B341773D-2C7A-4D02-A95A-2C1EF167294C}"/>
              </a:ext>
            </a:extLst>
          </p:cNvPr>
          <p:cNvSpPr/>
          <p:nvPr/>
        </p:nvSpPr>
        <p:spPr>
          <a:xfrm>
            <a:off x="815724" y="3848848"/>
            <a:ext cx="2434398" cy="2434398"/>
          </a:xfrm>
          <a:prstGeom prst="ellipse">
            <a:avLst/>
          </a:prstGeom>
          <a:solidFill>
            <a:srgbClr val="00206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 dirty="0"/>
          </a:p>
        </p:txBody>
      </p:sp>
      <p:sp>
        <p:nvSpPr>
          <p:cNvPr id="31" name="テキスト ボックス 30">
            <a:extLst>
              <a:ext uri="{FF2B5EF4-FFF2-40B4-BE49-F238E27FC236}">
                <a16:creationId xmlns:a16="http://schemas.microsoft.com/office/drawing/2014/main" id="{F52940EB-5D27-4521-9EF3-49FEE5FC5526}"/>
              </a:ext>
            </a:extLst>
          </p:cNvPr>
          <p:cNvSpPr txBox="1"/>
          <p:nvPr/>
        </p:nvSpPr>
        <p:spPr>
          <a:xfrm>
            <a:off x="276046" y="232912"/>
            <a:ext cx="4185761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24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香川県の花、鳥、木、魚、獣</a:t>
            </a:r>
          </a:p>
        </p:txBody>
      </p:sp>
      <p:sp>
        <p:nvSpPr>
          <p:cNvPr id="9" name="テキスト ボックス 8">
            <a:extLst>
              <a:ext uri="{FF2B5EF4-FFF2-40B4-BE49-F238E27FC236}">
                <a16:creationId xmlns:a16="http://schemas.microsoft.com/office/drawing/2014/main" id="{A97A01AC-0282-45D0-BD70-A1D7C8546A10}"/>
              </a:ext>
            </a:extLst>
          </p:cNvPr>
          <p:cNvSpPr txBox="1"/>
          <p:nvPr/>
        </p:nvSpPr>
        <p:spPr>
          <a:xfrm>
            <a:off x="638175" y="3518070"/>
            <a:ext cx="2762250" cy="2616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kumimoji="1" lang="ja-JP" altLang="en-US" sz="11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オリーブ（県の花）</a:t>
            </a:r>
          </a:p>
        </p:txBody>
      </p:sp>
      <p:sp>
        <p:nvSpPr>
          <p:cNvPr id="10" name="テキスト ボックス 9">
            <a:extLst>
              <a:ext uri="{FF2B5EF4-FFF2-40B4-BE49-F238E27FC236}">
                <a16:creationId xmlns:a16="http://schemas.microsoft.com/office/drawing/2014/main" id="{BB1D9D78-AFF8-4C18-BF23-886457AC1E88}"/>
              </a:ext>
            </a:extLst>
          </p:cNvPr>
          <p:cNvSpPr txBox="1"/>
          <p:nvPr/>
        </p:nvSpPr>
        <p:spPr>
          <a:xfrm>
            <a:off x="3581400" y="3518070"/>
            <a:ext cx="2762250" cy="2616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kumimoji="1" lang="ja-JP" altLang="en-US" sz="11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ホトトギス（県民鳥）</a:t>
            </a:r>
          </a:p>
        </p:txBody>
      </p:sp>
      <p:sp>
        <p:nvSpPr>
          <p:cNvPr id="11" name="テキスト ボックス 10">
            <a:extLst>
              <a:ext uri="{FF2B5EF4-FFF2-40B4-BE49-F238E27FC236}">
                <a16:creationId xmlns:a16="http://schemas.microsoft.com/office/drawing/2014/main" id="{FF66B7EC-B7E9-4039-B2E7-50DD0D667642}"/>
              </a:ext>
            </a:extLst>
          </p:cNvPr>
          <p:cNvSpPr txBox="1"/>
          <p:nvPr/>
        </p:nvSpPr>
        <p:spPr>
          <a:xfrm>
            <a:off x="6534150" y="3518070"/>
            <a:ext cx="2762250" cy="2616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kumimoji="1" lang="ja-JP" altLang="en-US" sz="11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オリーブ（県の木）</a:t>
            </a:r>
          </a:p>
        </p:txBody>
      </p:sp>
      <p:sp>
        <p:nvSpPr>
          <p:cNvPr id="12" name="テキスト ボックス 11">
            <a:extLst>
              <a:ext uri="{FF2B5EF4-FFF2-40B4-BE49-F238E27FC236}">
                <a16:creationId xmlns:a16="http://schemas.microsoft.com/office/drawing/2014/main" id="{2D073727-C210-4F3C-8A00-3982E69BD7BE}"/>
              </a:ext>
            </a:extLst>
          </p:cNvPr>
          <p:cNvSpPr txBox="1"/>
          <p:nvPr/>
        </p:nvSpPr>
        <p:spPr>
          <a:xfrm>
            <a:off x="638175" y="6438691"/>
            <a:ext cx="2762250" cy="2616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kumimoji="1" lang="ja-JP" altLang="en-US" sz="11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ハマチ（県の魚）</a:t>
            </a:r>
          </a:p>
        </p:txBody>
      </p:sp>
      <p:sp>
        <p:nvSpPr>
          <p:cNvPr id="13" name="テキスト ボックス 12">
            <a:extLst>
              <a:ext uri="{FF2B5EF4-FFF2-40B4-BE49-F238E27FC236}">
                <a16:creationId xmlns:a16="http://schemas.microsoft.com/office/drawing/2014/main" id="{1EB5403C-BF87-445E-93F6-BF3ADE623D4B}"/>
              </a:ext>
            </a:extLst>
          </p:cNvPr>
          <p:cNvSpPr txBox="1"/>
          <p:nvPr/>
        </p:nvSpPr>
        <p:spPr>
          <a:xfrm>
            <a:off x="3581400" y="6438691"/>
            <a:ext cx="2762250" cy="2616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kumimoji="1" lang="ja-JP" altLang="en-US" sz="11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シカ（県の獣）</a:t>
            </a:r>
          </a:p>
        </p:txBody>
      </p:sp>
      <p:grpSp>
        <p:nvGrpSpPr>
          <p:cNvPr id="14" name="グループ化 13">
            <a:extLst>
              <a:ext uri="{FF2B5EF4-FFF2-40B4-BE49-F238E27FC236}">
                <a16:creationId xmlns:a16="http://schemas.microsoft.com/office/drawing/2014/main" id="{D6F221DA-D563-4B9C-8A15-F25A9E5EEDC3}"/>
              </a:ext>
            </a:extLst>
          </p:cNvPr>
          <p:cNvGrpSpPr/>
          <p:nvPr/>
        </p:nvGrpSpPr>
        <p:grpSpPr>
          <a:xfrm>
            <a:off x="3937103" y="4279900"/>
            <a:ext cx="1980154" cy="1839236"/>
            <a:chOff x="2593742" y="2766445"/>
            <a:chExt cx="2697615" cy="2505643"/>
          </a:xfrm>
        </p:grpSpPr>
        <p:sp>
          <p:nvSpPr>
            <p:cNvPr id="15" name="フリーフォーム: 図形 14">
              <a:extLst>
                <a:ext uri="{FF2B5EF4-FFF2-40B4-BE49-F238E27FC236}">
                  <a16:creationId xmlns:a16="http://schemas.microsoft.com/office/drawing/2014/main" id="{DC023E10-4B33-4BDC-AFD4-2E261B559F6C}"/>
                </a:ext>
              </a:extLst>
            </p:cNvPr>
            <p:cNvSpPr/>
            <p:nvPr/>
          </p:nvSpPr>
          <p:spPr>
            <a:xfrm rot="2925125" flipH="1">
              <a:off x="3377343" y="2616256"/>
              <a:ext cx="340495" cy="640873"/>
            </a:xfrm>
            <a:custGeom>
              <a:avLst/>
              <a:gdLst>
                <a:gd name="connsiteX0" fmla="*/ 322659 w 340495"/>
                <a:gd name="connsiteY0" fmla="*/ 0 h 640873"/>
                <a:gd name="connsiteX1" fmla="*/ 192210 w 340495"/>
                <a:gd name="connsiteY1" fmla="*/ 130166 h 640873"/>
                <a:gd name="connsiteX2" fmla="*/ 161497 w 340495"/>
                <a:gd name="connsiteY2" fmla="*/ 208890 h 640873"/>
                <a:gd name="connsiteX3" fmla="*/ 167189 w 340495"/>
                <a:gd name="connsiteY3" fmla="*/ 208127 h 640873"/>
                <a:gd name="connsiteX4" fmla="*/ 295522 w 340495"/>
                <a:gd name="connsiteY4" fmla="*/ 147753 h 640873"/>
                <a:gd name="connsiteX5" fmla="*/ 188931 w 340495"/>
                <a:gd name="connsiteY5" fmla="*/ 257867 h 640873"/>
                <a:gd name="connsiteX6" fmla="*/ 150817 w 340495"/>
                <a:gd name="connsiteY6" fmla="*/ 264961 h 640873"/>
                <a:gd name="connsiteX7" fmla="*/ 143198 w 340495"/>
                <a:gd name="connsiteY7" fmla="*/ 326933 h 640873"/>
                <a:gd name="connsiteX8" fmla="*/ 145025 w 340495"/>
                <a:gd name="connsiteY8" fmla="*/ 368340 h 640873"/>
                <a:gd name="connsiteX9" fmla="*/ 144223 w 340495"/>
                <a:gd name="connsiteY9" fmla="*/ 411917 h 640873"/>
                <a:gd name="connsiteX10" fmla="*/ 142946 w 340495"/>
                <a:gd name="connsiteY10" fmla="*/ 418834 h 640873"/>
                <a:gd name="connsiteX11" fmla="*/ 168131 w 340495"/>
                <a:gd name="connsiteY11" fmla="*/ 411049 h 640873"/>
                <a:gd name="connsiteX12" fmla="*/ 338633 w 340495"/>
                <a:gd name="connsiteY12" fmla="*/ 307019 h 640873"/>
                <a:gd name="connsiteX13" fmla="*/ 208295 w 340495"/>
                <a:gd name="connsiteY13" fmla="*/ 461242 h 640873"/>
                <a:gd name="connsiteX14" fmla="*/ 126641 w 340495"/>
                <a:gd name="connsiteY14" fmla="*/ 490137 h 640873"/>
                <a:gd name="connsiteX15" fmla="*/ 96286 w 340495"/>
                <a:gd name="connsiteY15" fmla="*/ 565158 h 640873"/>
                <a:gd name="connsiteX16" fmla="*/ 42903 w 340495"/>
                <a:gd name="connsiteY16" fmla="*/ 638037 h 640873"/>
                <a:gd name="connsiteX17" fmla="*/ 39684 w 340495"/>
                <a:gd name="connsiteY17" fmla="*/ 640873 h 640873"/>
                <a:gd name="connsiteX18" fmla="*/ 0 w 340495"/>
                <a:gd name="connsiteY18" fmla="*/ 551829 h 640873"/>
                <a:gd name="connsiteX19" fmla="*/ 4460 w 340495"/>
                <a:gd name="connsiteY19" fmla="*/ 545505 h 640873"/>
                <a:gd name="connsiteX20" fmla="*/ 41803 w 340495"/>
                <a:gd name="connsiteY20" fmla="*/ 451711 h 640873"/>
                <a:gd name="connsiteX21" fmla="*/ 56669 w 340495"/>
                <a:gd name="connsiteY21" fmla="*/ 351935 h 640873"/>
                <a:gd name="connsiteX22" fmla="*/ 54815 w 340495"/>
                <a:gd name="connsiteY22" fmla="*/ 326933 h 640873"/>
                <a:gd name="connsiteX23" fmla="*/ 322659 w 340495"/>
                <a:gd name="connsiteY23" fmla="*/ 0 h 64087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</a:cxnLst>
              <a:rect l="l" t="t" r="r" b="b"/>
              <a:pathLst>
                <a:path w="340495" h="640873">
                  <a:moveTo>
                    <a:pt x="322659" y="0"/>
                  </a:moveTo>
                  <a:cubicBezTo>
                    <a:pt x="268368" y="27252"/>
                    <a:pt x="223503" y="73159"/>
                    <a:pt x="192210" y="130166"/>
                  </a:cubicBezTo>
                  <a:lnTo>
                    <a:pt x="161497" y="208890"/>
                  </a:lnTo>
                  <a:lnTo>
                    <a:pt x="167189" y="208127"/>
                  </a:lnTo>
                  <a:cubicBezTo>
                    <a:pt x="218780" y="197387"/>
                    <a:pt x="264405" y="176204"/>
                    <a:pt x="295522" y="147753"/>
                  </a:cubicBezTo>
                  <a:cubicBezTo>
                    <a:pt x="298427" y="194067"/>
                    <a:pt x="254303" y="236727"/>
                    <a:pt x="188931" y="257867"/>
                  </a:cubicBezTo>
                  <a:lnTo>
                    <a:pt x="150817" y="264961"/>
                  </a:lnTo>
                  <a:lnTo>
                    <a:pt x="143198" y="326933"/>
                  </a:lnTo>
                  <a:lnTo>
                    <a:pt x="145025" y="368340"/>
                  </a:lnTo>
                  <a:cubicBezTo>
                    <a:pt x="144757" y="382866"/>
                    <a:pt x="144491" y="397392"/>
                    <a:pt x="144223" y="411917"/>
                  </a:cubicBezTo>
                  <a:lnTo>
                    <a:pt x="142946" y="418834"/>
                  </a:lnTo>
                  <a:lnTo>
                    <a:pt x="168131" y="411049"/>
                  </a:lnTo>
                  <a:cubicBezTo>
                    <a:pt x="239219" y="384530"/>
                    <a:pt x="299888" y="347863"/>
                    <a:pt x="338633" y="307019"/>
                  </a:cubicBezTo>
                  <a:cubicBezTo>
                    <a:pt x="351459" y="358584"/>
                    <a:pt x="296956" y="419122"/>
                    <a:pt x="208295" y="461242"/>
                  </a:cubicBezTo>
                  <a:lnTo>
                    <a:pt x="126641" y="490137"/>
                  </a:lnTo>
                  <a:lnTo>
                    <a:pt x="96286" y="565158"/>
                  </a:lnTo>
                  <a:cubicBezTo>
                    <a:pt x="81113" y="592376"/>
                    <a:pt x="63067" y="616853"/>
                    <a:pt x="42903" y="638037"/>
                  </a:cubicBezTo>
                  <a:lnTo>
                    <a:pt x="39684" y="640873"/>
                  </a:lnTo>
                  <a:lnTo>
                    <a:pt x="0" y="551829"/>
                  </a:lnTo>
                  <a:lnTo>
                    <a:pt x="4460" y="545505"/>
                  </a:lnTo>
                  <a:cubicBezTo>
                    <a:pt x="20160" y="516505"/>
                    <a:pt x="32824" y="485003"/>
                    <a:pt x="41803" y="451711"/>
                  </a:cubicBezTo>
                  <a:cubicBezTo>
                    <a:pt x="50782" y="418419"/>
                    <a:pt x="55671" y="384848"/>
                    <a:pt x="56669" y="351935"/>
                  </a:cubicBezTo>
                  <a:lnTo>
                    <a:pt x="54815" y="326933"/>
                  </a:lnTo>
                  <a:cubicBezTo>
                    <a:pt x="54815" y="146373"/>
                    <a:pt x="174733" y="0"/>
                    <a:pt x="322659" y="0"/>
                  </a:cubicBezTo>
                  <a:close/>
                </a:path>
              </a:pathLst>
            </a:custGeom>
            <a:solidFill>
              <a:schemeClr val="accent2">
                <a:lumMod val="50000"/>
              </a:schemeClr>
            </a:solidFill>
            <a:ln w="1905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16" name="フリーフォーム: 図形 15">
              <a:extLst>
                <a:ext uri="{FF2B5EF4-FFF2-40B4-BE49-F238E27FC236}">
                  <a16:creationId xmlns:a16="http://schemas.microsoft.com/office/drawing/2014/main" id="{B0585EA2-ACA3-4498-8AF9-0C74F265DD93}"/>
                </a:ext>
              </a:extLst>
            </p:cNvPr>
            <p:cNvSpPr/>
            <p:nvPr/>
          </p:nvSpPr>
          <p:spPr>
            <a:xfrm rot="18674875">
              <a:off x="2743931" y="2616256"/>
              <a:ext cx="340495" cy="640873"/>
            </a:xfrm>
            <a:custGeom>
              <a:avLst/>
              <a:gdLst>
                <a:gd name="connsiteX0" fmla="*/ 322659 w 340495"/>
                <a:gd name="connsiteY0" fmla="*/ 0 h 640873"/>
                <a:gd name="connsiteX1" fmla="*/ 192210 w 340495"/>
                <a:gd name="connsiteY1" fmla="*/ 130166 h 640873"/>
                <a:gd name="connsiteX2" fmla="*/ 161497 w 340495"/>
                <a:gd name="connsiteY2" fmla="*/ 208890 h 640873"/>
                <a:gd name="connsiteX3" fmla="*/ 167189 w 340495"/>
                <a:gd name="connsiteY3" fmla="*/ 208127 h 640873"/>
                <a:gd name="connsiteX4" fmla="*/ 295522 w 340495"/>
                <a:gd name="connsiteY4" fmla="*/ 147753 h 640873"/>
                <a:gd name="connsiteX5" fmla="*/ 188931 w 340495"/>
                <a:gd name="connsiteY5" fmla="*/ 257867 h 640873"/>
                <a:gd name="connsiteX6" fmla="*/ 150817 w 340495"/>
                <a:gd name="connsiteY6" fmla="*/ 264961 h 640873"/>
                <a:gd name="connsiteX7" fmla="*/ 143198 w 340495"/>
                <a:gd name="connsiteY7" fmla="*/ 326933 h 640873"/>
                <a:gd name="connsiteX8" fmla="*/ 145025 w 340495"/>
                <a:gd name="connsiteY8" fmla="*/ 368340 h 640873"/>
                <a:gd name="connsiteX9" fmla="*/ 144223 w 340495"/>
                <a:gd name="connsiteY9" fmla="*/ 411917 h 640873"/>
                <a:gd name="connsiteX10" fmla="*/ 142946 w 340495"/>
                <a:gd name="connsiteY10" fmla="*/ 418834 h 640873"/>
                <a:gd name="connsiteX11" fmla="*/ 168131 w 340495"/>
                <a:gd name="connsiteY11" fmla="*/ 411049 h 640873"/>
                <a:gd name="connsiteX12" fmla="*/ 338633 w 340495"/>
                <a:gd name="connsiteY12" fmla="*/ 307019 h 640873"/>
                <a:gd name="connsiteX13" fmla="*/ 208295 w 340495"/>
                <a:gd name="connsiteY13" fmla="*/ 461242 h 640873"/>
                <a:gd name="connsiteX14" fmla="*/ 126641 w 340495"/>
                <a:gd name="connsiteY14" fmla="*/ 490137 h 640873"/>
                <a:gd name="connsiteX15" fmla="*/ 96286 w 340495"/>
                <a:gd name="connsiteY15" fmla="*/ 565158 h 640873"/>
                <a:gd name="connsiteX16" fmla="*/ 42903 w 340495"/>
                <a:gd name="connsiteY16" fmla="*/ 638037 h 640873"/>
                <a:gd name="connsiteX17" fmla="*/ 39684 w 340495"/>
                <a:gd name="connsiteY17" fmla="*/ 640873 h 640873"/>
                <a:gd name="connsiteX18" fmla="*/ 0 w 340495"/>
                <a:gd name="connsiteY18" fmla="*/ 551829 h 640873"/>
                <a:gd name="connsiteX19" fmla="*/ 4460 w 340495"/>
                <a:gd name="connsiteY19" fmla="*/ 545505 h 640873"/>
                <a:gd name="connsiteX20" fmla="*/ 41803 w 340495"/>
                <a:gd name="connsiteY20" fmla="*/ 451711 h 640873"/>
                <a:gd name="connsiteX21" fmla="*/ 56669 w 340495"/>
                <a:gd name="connsiteY21" fmla="*/ 351935 h 640873"/>
                <a:gd name="connsiteX22" fmla="*/ 54815 w 340495"/>
                <a:gd name="connsiteY22" fmla="*/ 326933 h 640873"/>
                <a:gd name="connsiteX23" fmla="*/ 322659 w 340495"/>
                <a:gd name="connsiteY23" fmla="*/ 0 h 64087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</a:cxnLst>
              <a:rect l="l" t="t" r="r" b="b"/>
              <a:pathLst>
                <a:path w="340495" h="640873">
                  <a:moveTo>
                    <a:pt x="322659" y="0"/>
                  </a:moveTo>
                  <a:cubicBezTo>
                    <a:pt x="268368" y="27252"/>
                    <a:pt x="223503" y="73159"/>
                    <a:pt x="192210" y="130166"/>
                  </a:cubicBezTo>
                  <a:lnTo>
                    <a:pt x="161497" y="208890"/>
                  </a:lnTo>
                  <a:lnTo>
                    <a:pt x="167189" y="208127"/>
                  </a:lnTo>
                  <a:cubicBezTo>
                    <a:pt x="218780" y="197387"/>
                    <a:pt x="264405" y="176204"/>
                    <a:pt x="295522" y="147753"/>
                  </a:cubicBezTo>
                  <a:cubicBezTo>
                    <a:pt x="298427" y="194067"/>
                    <a:pt x="254303" y="236727"/>
                    <a:pt x="188931" y="257867"/>
                  </a:cubicBezTo>
                  <a:lnTo>
                    <a:pt x="150817" y="264961"/>
                  </a:lnTo>
                  <a:lnTo>
                    <a:pt x="143198" y="326933"/>
                  </a:lnTo>
                  <a:lnTo>
                    <a:pt x="145025" y="368340"/>
                  </a:lnTo>
                  <a:cubicBezTo>
                    <a:pt x="144757" y="382866"/>
                    <a:pt x="144491" y="397392"/>
                    <a:pt x="144223" y="411917"/>
                  </a:cubicBezTo>
                  <a:lnTo>
                    <a:pt x="142946" y="418834"/>
                  </a:lnTo>
                  <a:lnTo>
                    <a:pt x="168131" y="411049"/>
                  </a:lnTo>
                  <a:cubicBezTo>
                    <a:pt x="239219" y="384530"/>
                    <a:pt x="299888" y="347863"/>
                    <a:pt x="338633" y="307019"/>
                  </a:cubicBezTo>
                  <a:cubicBezTo>
                    <a:pt x="351459" y="358584"/>
                    <a:pt x="296956" y="419122"/>
                    <a:pt x="208295" y="461242"/>
                  </a:cubicBezTo>
                  <a:lnTo>
                    <a:pt x="126641" y="490137"/>
                  </a:lnTo>
                  <a:lnTo>
                    <a:pt x="96286" y="565158"/>
                  </a:lnTo>
                  <a:cubicBezTo>
                    <a:pt x="81113" y="592376"/>
                    <a:pt x="63067" y="616853"/>
                    <a:pt x="42903" y="638037"/>
                  </a:cubicBezTo>
                  <a:lnTo>
                    <a:pt x="39684" y="640873"/>
                  </a:lnTo>
                  <a:lnTo>
                    <a:pt x="0" y="551829"/>
                  </a:lnTo>
                  <a:lnTo>
                    <a:pt x="4460" y="545505"/>
                  </a:lnTo>
                  <a:cubicBezTo>
                    <a:pt x="20160" y="516505"/>
                    <a:pt x="32824" y="485003"/>
                    <a:pt x="41803" y="451711"/>
                  </a:cubicBezTo>
                  <a:cubicBezTo>
                    <a:pt x="50782" y="418419"/>
                    <a:pt x="55671" y="384848"/>
                    <a:pt x="56669" y="351935"/>
                  </a:cubicBezTo>
                  <a:lnTo>
                    <a:pt x="54815" y="326933"/>
                  </a:lnTo>
                  <a:cubicBezTo>
                    <a:pt x="54815" y="146373"/>
                    <a:pt x="174733" y="0"/>
                    <a:pt x="322659" y="0"/>
                  </a:cubicBezTo>
                  <a:close/>
                </a:path>
              </a:pathLst>
            </a:custGeom>
            <a:solidFill>
              <a:schemeClr val="accent2">
                <a:lumMod val="50000"/>
              </a:schemeClr>
            </a:solidFill>
            <a:ln w="1905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17" name="フリーフォーム: 図形 16">
              <a:extLst>
                <a:ext uri="{FF2B5EF4-FFF2-40B4-BE49-F238E27FC236}">
                  <a16:creationId xmlns:a16="http://schemas.microsoft.com/office/drawing/2014/main" id="{016FCD41-40D4-4AC6-85EF-ABC1E02031E6}"/>
                </a:ext>
              </a:extLst>
            </p:cNvPr>
            <p:cNvSpPr/>
            <p:nvPr/>
          </p:nvSpPr>
          <p:spPr>
            <a:xfrm rot="1800000">
              <a:off x="4916093" y="4035780"/>
              <a:ext cx="375264" cy="225022"/>
            </a:xfrm>
            <a:custGeom>
              <a:avLst/>
              <a:gdLst>
                <a:gd name="connsiteX0" fmla="*/ 189427 w 378854"/>
                <a:gd name="connsiteY0" fmla="*/ 0 h 283078"/>
                <a:gd name="connsiteX1" fmla="*/ 377499 w 378854"/>
                <a:gd name="connsiteY1" fmla="*/ 130126 h 283078"/>
                <a:gd name="connsiteX2" fmla="*/ 378854 w 378854"/>
                <a:gd name="connsiteY2" fmla="*/ 141539 h 283078"/>
                <a:gd name="connsiteX3" fmla="*/ 377499 w 378854"/>
                <a:gd name="connsiteY3" fmla="*/ 152952 h 283078"/>
                <a:gd name="connsiteX4" fmla="*/ 189427 w 378854"/>
                <a:gd name="connsiteY4" fmla="*/ 283078 h 283078"/>
                <a:gd name="connsiteX5" fmla="*/ 1355 w 378854"/>
                <a:gd name="connsiteY5" fmla="*/ 152952 h 283078"/>
                <a:gd name="connsiteX6" fmla="*/ 0 w 378854"/>
                <a:gd name="connsiteY6" fmla="*/ 141539 h 283078"/>
                <a:gd name="connsiteX7" fmla="*/ 1355 w 378854"/>
                <a:gd name="connsiteY7" fmla="*/ 130126 h 283078"/>
                <a:gd name="connsiteX8" fmla="*/ 189427 w 378854"/>
                <a:gd name="connsiteY8" fmla="*/ 0 h 28307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378854" h="283078">
                  <a:moveTo>
                    <a:pt x="189427" y="0"/>
                  </a:moveTo>
                  <a:cubicBezTo>
                    <a:pt x="282197" y="0"/>
                    <a:pt x="359598" y="55863"/>
                    <a:pt x="377499" y="130126"/>
                  </a:cubicBezTo>
                  <a:lnTo>
                    <a:pt x="378854" y="141539"/>
                  </a:lnTo>
                  <a:lnTo>
                    <a:pt x="377499" y="152952"/>
                  </a:lnTo>
                  <a:cubicBezTo>
                    <a:pt x="359598" y="227215"/>
                    <a:pt x="282197" y="283078"/>
                    <a:pt x="189427" y="283078"/>
                  </a:cubicBezTo>
                  <a:cubicBezTo>
                    <a:pt x="96657" y="283078"/>
                    <a:pt x="19256" y="227215"/>
                    <a:pt x="1355" y="152952"/>
                  </a:cubicBezTo>
                  <a:lnTo>
                    <a:pt x="0" y="141539"/>
                  </a:lnTo>
                  <a:lnTo>
                    <a:pt x="1355" y="130126"/>
                  </a:lnTo>
                  <a:cubicBezTo>
                    <a:pt x="19256" y="55863"/>
                    <a:pt x="96657" y="0"/>
                    <a:pt x="189427" y="0"/>
                  </a:cubicBezTo>
                  <a:close/>
                </a:path>
              </a:pathLst>
            </a:custGeom>
            <a:gradFill flip="none" rotWithShape="1">
              <a:gsLst>
                <a:gs pos="0">
                  <a:schemeClr val="accent2">
                    <a:lumMod val="75000"/>
                  </a:schemeClr>
                </a:gs>
                <a:gs pos="54000">
                  <a:srgbClr val="FFC000"/>
                </a:gs>
                <a:gs pos="100000">
                  <a:schemeClr val="accent4">
                    <a:lumMod val="20000"/>
                    <a:lumOff val="80000"/>
                  </a:schemeClr>
                </a:gs>
              </a:gsLst>
              <a:lin ang="16200000" scaled="1"/>
              <a:tileRect/>
            </a:gradFill>
            <a:ln w="1905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18" name="台形 17">
              <a:extLst>
                <a:ext uri="{FF2B5EF4-FFF2-40B4-BE49-F238E27FC236}">
                  <a16:creationId xmlns:a16="http://schemas.microsoft.com/office/drawing/2014/main" id="{33C14889-841B-4227-B31B-D6B6AC5DE67F}"/>
                </a:ext>
              </a:extLst>
            </p:cNvPr>
            <p:cNvSpPr/>
            <p:nvPr/>
          </p:nvSpPr>
          <p:spPr>
            <a:xfrm rot="10800000">
              <a:off x="4398021" y="4640510"/>
              <a:ext cx="151024" cy="540410"/>
            </a:xfrm>
            <a:prstGeom prst="trapezoid">
              <a:avLst/>
            </a:prstGeom>
            <a:gradFill flip="none" rotWithShape="1">
              <a:gsLst>
                <a:gs pos="0">
                  <a:schemeClr val="accent2">
                    <a:lumMod val="75000"/>
                  </a:schemeClr>
                </a:gs>
                <a:gs pos="54000">
                  <a:srgbClr val="FFC000"/>
                </a:gs>
                <a:gs pos="100000">
                  <a:schemeClr val="accent4">
                    <a:lumMod val="20000"/>
                    <a:lumOff val="80000"/>
                  </a:schemeClr>
                </a:gs>
              </a:gsLst>
              <a:lin ang="16200000" scaled="1"/>
              <a:tileRect/>
            </a:gradFill>
            <a:ln w="1905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19" name="フリーフォーム: 図形 18">
              <a:extLst>
                <a:ext uri="{FF2B5EF4-FFF2-40B4-BE49-F238E27FC236}">
                  <a16:creationId xmlns:a16="http://schemas.microsoft.com/office/drawing/2014/main" id="{2BD8A99D-4C7C-4D0B-8E6C-242E60B5D962}"/>
                </a:ext>
              </a:extLst>
            </p:cNvPr>
            <p:cNvSpPr/>
            <p:nvPr/>
          </p:nvSpPr>
          <p:spPr>
            <a:xfrm rot="10800000">
              <a:off x="3063871" y="3640427"/>
              <a:ext cx="2020244" cy="1540493"/>
            </a:xfrm>
            <a:custGeom>
              <a:avLst/>
              <a:gdLst>
                <a:gd name="connsiteX0" fmla="*/ 1633444 w 2020244"/>
                <a:gd name="connsiteY0" fmla="*/ 1540493 h 1540493"/>
                <a:gd name="connsiteX1" fmla="*/ 1549910 w 2020244"/>
                <a:gd name="connsiteY1" fmla="*/ 1269253 h 1540493"/>
                <a:gd name="connsiteX2" fmla="*/ 1523229 w 2020244"/>
                <a:gd name="connsiteY2" fmla="*/ 1238924 h 1540493"/>
                <a:gd name="connsiteX3" fmla="*/ 1489769 w 2020244"/>
                <a:gd name="connsiteY3" fmla="*/ 1249311 h 1540493"/>
                <a:gd name="connsiteX4" fmla="*/ 1442025 w 2020244"/>
                <a:gd name="connsiteY4" fmla="*/ 1254124 h 1540493"/>
                <a:gd name="connsiteX5" fmla="*/ 236902 w 2020244"/>
                <a:gd name="connsiteY5" fmla="*/ 1254124 h 1540493"/>
                <a:gd name="connsiteX6" fmla="*/ 0 w 2020244"/>
                <a:gd name="connsiteY6" fmla="*/ 1017222 h 1540493"/>
                <a:gd name="connsiteX7" fmla="*/ 0 w 2020244"/>
                <a:gd name="connsiteY7" fmla="*/ 841374 h 1540493"/>
                <a:gd name="connsiteX8" fmla="*/ 120892 w 2020244"/>
                <a:gd name="connsiteY8" fmla="*/ 549515 h 1540493"/>
                <a:gd name="connsiteX9" fmla="*/ 165496 w 2020244"/>
                <a:gd name="connsiteY9" fmla="*/ 512713 h 1540493"/>
                <a:gd name="connsiteX10" fmla="*/ 201317 w 2020244"/>
                <a:gd name="connsiteY10" fmla="*/ 0 h 1540493"/>
                <a:gd name="connsiteX11" fmla="*/ 276829 w 2020244"/>
                <a:gd name="connsiteY11" fmla="*/ 0 h 1540493"/>
                <a:gd name="connsiteX12" fmla="*/ 307832 w 2020244"/>
                <a:gd name="connsiteY12" fmla="*/ 443756 h 1540493"/>
                <a:gd name="connsiteX13" fmla="*/ 329567 w 2020244"/>
                <a:gd name="connsiteY13" fmla="*/ 437009 h 1540493"/>
                <a:gd name="connsiteX14" fmla="*/ 412750 w 2020244"/>
                <a:gd name="connsiteY14" fmla="*/ 428624 h 1540493"/>
                <a:gd name="connsiteX15" fmla="*/ 981444 w 2020244"/>
                <a:gd name="connsiteY15" fmla="*/ 428624 h 1540493"/>
                <a:gd name="connsiteX16" fmla="*/ 1011390 w 2020244"/>
                <a:gd name="connsiteY16" fmla="*/ 1 h 1540493"/>
                <a:gd name="connsiteX17" fmla="*/ 1086902 w 2020244"/>
                <a:gd name="connsiteY17" fmla="*/ 1 h 1540493"/>
                <a:gd name="connsiteX18" fmla="*/ 1116848 w 2020244"/>
                <a:gd name="connsiteY18" fmla="*/ 428625 h 1540493"/>
                <a:gd name="connsiteX19" fmla="*/ 1266177 w 2020244"/>
                <a:gd name="connsiteY19" fmla="*/ 428625 h 1540493"/>
                <a:gd name="connsiteX20" fmla="*/ 1349361 w 2020244"/>
                <a:gd name="connsiteY20" fmla="*/ 437011 h 1540493"/>
                <a:gd name="connsiteX21" fmla="*/ 1393354 w 2020244"/>
                <a:gd name="connsiteY21" fmla="*/ 450667 h 1540493"/>
                <a:gd name="connsiteX22" fmla="*/ 1424840 w 2020244"/>
                <a:gd name="connsiteY22" fmla="*/ 1 h 1540493"/>
                <a:gd name="connsiteX23" fmla="*/ 1500352 w 2020244"/>
                <a:gd name="connsiteY23" fmla="*/ 1 h 1540493"/>
                <a:gd name="connsiteX24" fmla="*/ 1537564 w 2020244"/>
                <a:gd name="connsiteY24" fmla="*/ 532626 h 1540493"/>
                <a:gd name="connsiteX25" fmla="*/ 1558036 w 2020244"/>
                <a:gd name="connsiteY25" fmla="*/ 549517 h 1540493"/>
                <a:gd name="connsiteX26" fmla="*/ 1678927 w 2020244"/>
                <a:gd name="connsiteY26" fmla="*/ 841375 h 1540493"/>
                <a:gd name="connsiteX27" fmla="*/ 1678927 w 2020244"/>
                <a:gd name="connsiteY27" fmla="*/ 847451 h 1540493"/>
                <a:gd name="connsiteX28" fmla="*/ 1708052 w 2020244"/>
                <a:gd name="connsiteY28" fmla="*/ 869056 h 1540493"/>
                <a:gd name="connsiteX29" fmla="*/ 2020244 w 2020244"/>
                <a:gd name="connsiteY29" fmla="*/ 1534329 h 1540493"/>
                <a:gd name="connsiteX0" fmla="*/ 1633444 w 2020244"/>
                <a:gd name="connsiteY0" fmla="*/ 1540493 h 1540493"/>
                <a:gd name="connsiteX1" fmla="*/ 1549910 w 2020244"/>
                <a:gd name="connsiteY1" fmla="*/ 1269253 h 1540493"/>
                <a:gd name="connsiteX2" fmla="*/ 1489769 w 2020244"/>
                <a:gd name="connsiteY2" fmla="*/ 1249311 h 1540493"/>
                <a:gd name="connsiteX3" fmla="*/ 1442025 w 2020244"/>
                <a:gd name="connsiteY3" fmla="*/ 1254124 h 1540493"/>
                <a:gd name="connsiteX4" fmla="*/ 236902 w 2020244"/>
                <a:gd name="connsiteY4" fmla="*/ 1254124 h 1540493"/>
                <a:gd name="connsiteX5" fmla="*/ 0 w 2020244"/>
                <a:gd name="connsiteY5" fmla="*/ 1017222 h 1540493"/>
                <a:gd name="connsiteX6" fmla="*/ 0 w 2020244"/>
                <a:gd name="connsiteY6" fmla="*/ 841374 h 1540493"/>
                <a:gd name="connsiteX7" fmla="*/ 120892 w 2020244"/>
                <a:gd name="connsiteY7" fmla="*/ 549515 h 1540493"/>
                <a:gd name="connsiteX8" fmla="*/ 165496 w 2020244"/>
                <a:gd name="connsiteY8" fmla="*/ 512713 h 1540493"/>
                <a:gd name="connsiteX9" fmla="*/ 201317 w 2020244"/>
                <a:gd name="connsiteY9" fmla="*/ 0 h 1540493"/>
                <a:gd name="connsiteX10" fmla="*/ 276829 w 2020244"/>
                <a:gd name="connsiteY10" fmla="*/ 0 h 1540493"/>
                <a:gd name="connsiteX11" fmla="*/ 307832 w 2020244"/>
                <a:gd name="connsiteY11" fmla="*/ 443756 h 1540493"/>
                <a:gd name="connsiteX12" fmla="*/ 329567 w 2020244"/>
                <a:gd name="connsiteY12" fmla="*/ 437009 h 1540493"/>
                <a:gd name="connsiteX13" fmla="*/ 412750 w 2020244"/>
                <a:gd name="connsiteY13" fmla="*/ 428624 h 1540493"/>
                <a:gd name="connsiteX14" fmla="*/ 981444 w 2020244"/>
                <a:gd name="connsiteY14" fmla="*/ 428624 h 1540493"/>
                <a:gd name="connsiteX15" fmla="*/ 1011390 w 2020244"/>
                <a:gd name="connsiteY15" fmla="*/ 1 h 1540493"/>
                <a:gd name="connsiteX16" fmla="*/ 1086902 w 2020244"/>
                <a:gd name="connsiteY16" fmla="*/ 1 h 1540493"/>
                <a:gd name="connsiteX17" fmla="*/ 1116848 w 2020244"/>
                <a:gd name="connsiteY17" fmla="*/ 428625 h 1540493"/>
                <a:gd name="connsiteX18" fmla="*/ 1266177 w 2020244"/>
                <a:gd name="connsiteY18" fmla="*/ 428625 h 1540493"/>
                <a:gd name="connsiteX19" fmla="*/ 1349361 w 2020244"/>
                <a:gd name="connsiteY19" fmla="*/ 437011 h 1540493"/>
                <a:gd name="connsiteX20" fmla="*/ 1393354 w 2020244"/>
                <a:gd name="connsiteY20" fmla="*/ 450667 h 1540493"/>
                <a:gd name="connsiteX21" fmla="*/ 1424840 w 2020244"/>
                <a:gd name="connsiteY21" fmla="*/ 1 h 1540493"/>
                <a:gd name="connsiteX22" fmla="*/ 1500352 w 2020244"/>
                <a:gd name="connsiteY22" fmla="*/ 1 h 1540493"/>
                <a:gd name="connsiteX23" fmla="*/ 1537564 w 2020244"/>
                <a:gd name="connsiteY23" fmla="*/ 532626 h 1540493"/>
                <a:gd name="connsiteX24" fmla="*/ 1558036 w 2020244"/>
                <a:gd name="connsiteY24" fmla="*/ 549517 h 1540493"/>
                <a:gd name="connsiteX25" fmla="*/ 1678927 w 2020244"/>
                <a:gd name="connsiteY25" fmla="*/ 841375 h 1540493"/>
                <a:gd name="connsiteX26" fmla="*/ 1678927 w 2020244"/>
                <a:gd name="connsiteY26" fmla="*/ 847451 h 1540493"/>
                <a:gd name="connsiteX27" fmla="*/ 1708052 w 2020244"/>
                <a:gd name="connsiteY27" fmla="*/ 869056 h 1540493"/>
                <a:gd name="connsiteX28" fmla="*/ 2020244 w 2020244"/>
                <a:gd name="connsiteY28" fmla="*/ 1534329 h 1540493"/>
                <a:gd name="connsiteX29" fmla="*/ 1633444 w 2020244"/>
                <a:gd name="connsiteY29" fmla="*/ 1540493 h 154049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</a:cxnLst>
              <a:rect l="l" t="t" r="r" b="b"/>
              <a:pathLst>
                <a:path w="2020244" h="1540493">
                  <a:moveTo>
                    <a:pt x="1633444" y="1540493"/>
                  </a:moveTo>
                  <a:cubicBezTo>
                    <a:pt x="1631874" y="1441988"/>
                    <a:pt x="1601922" y="1348369"/>
                    <a:pt x="1549910" y="1269253"/>
                  </a:cubicBezTo>
                  <a:lnTo>
                    <a:pt x="1489769" y="1249311"/>
                  </a:lnTo>
                  <a:cubicBezTo>
                    <a:pt x="1474347" y="1252467"/>
                    <a:pt x="1458379" y="1254124"/>
                    <a:pt x="1442025" y="1254124"/>
                  </a:cubicBezTo>
                  <a:lnTo>
                    <a:pt x="236902" y="1254124"/>
                  </a:lnTo>
                  <a:cubicBezTo>
                    <a:pt x="106065" y="1254124"/>
                    <a:pt x="0" y="1148059"/>
                    <a:pt x="0" y="1017222"/>
                  </a:cubicBezTo>
                  <a:lnTo>
                    <a:pt x="0" y="841374"/>
                  </a:lnTo>
                  <a:cubicBezTo>
                    <a:pt x="0" y="727396"/>
                    <a:pt x="46199" y="624208"/>
                    <a:pt x="120892" y="549515"/>
                  </a:cubicBezTo>
                  <a:lnTo>
                    <a:pt x="165496" y="512713"/>
                  </a:lnTo>
                  <a:lnTo>
                    <a:pt x="201317" y="0"/>
                  </a:lnTo>
                  <a:lnTo>
                    <a:pt x="276829" y="0"/>
                  </a:lnTo>
                  <a:lnTo>
                    <a:pt x="307832" y="443756"/>
                  </a:lnTo>
                  <a:lnTo>
                    <a:pt x="329567" y="437009"/>
                  </a:lnTo>
                  <a:cubicBezTo>
                    <a:pt x="356436" y="431511"/>
                    <a:pt x="384256" y="428624"/>
                    <a:pt x="412750" y="428624"/>
                  </a:cubicBezTo>
                  <a:lnTo>
                    <a:pt x="981444" y="428624"/>
                  </a:lnTo>
                  <a:lnTo>
                    <a:pt x="1011390" y="1"/>
                  </a:lnTo>
                  <a:lnTo>
                    <a:pt x="1086902" y="1"/>
                  </a:lnTo>
                  <a:lnTo>
                    <a:pt x="1116848" y="428625"/>
                  </a:lnTo>
                  <a:lnTo>
                    <a:pt x="1266177" y="428625"/>
                  </a:lnTo>
                  <a:cubicBezTo>
                    <a:pt x="1294671" y="428625"/>
                    <a:pt x="1322491" y="431513"/>
                    <a:pt x="1349361" y="437011"/>
                  </a:cubicBezTo>
                  <a:lnTo>
                    <a:pt x="1393354" y="450667"/>
                  </a:lnTo>
                  <a:lnTo>
                    <a:pt x="1424840" y="1"/>
                  </a:lnTo>
                  <a:lnTo>
                    <a:pt x="1500352" y="1"/>
                  </a:lnTo>
                  <a:lnTo>
                    <a:pt x="1537564" y="532626"/>
                  </a:lnTo>
                  <a:lnTo>
                    <a:pt x="1558036" y="549517"/>
                  </a:lnTo>
                  <a:cubicBezTo>
                    <a:pt x="1632729" y="624210"/>
                    <a:pt x="1678927" y="727397"/>
                    <a:pt x="1678927" y="841375"/>
                  </a:cubicBezTo>
                  <a:lnTo>
                    <a:pt x="1678927" y="847451"/>
                  </a:lnTo>
                  <a:lnTo>
                    <a:pt x="1708052" y="869056"/>
                  </a:lnTo>
                  <a:cubicBezTo>
                    <a:pt x="1899512" y="1033359"/>
                    <a:pt x="2016098" y="1274165"/>
                    <a:pt x="2020244" y="1534329"/>
                  </a:cubicBezTo>
                  <a:lnTo>
                    <a:pt x="1633444" y="1540493"/>
                  </a:lnTo>
                  <a:close/>
                </a:path>
              </a:pathLst>
            </a:custGeom>
            <a:gradFill flip="none" rotWithShape="1">
              <a:gsLst>
                <a:gs pos="0">
                  <a:schemeClr val="accent2">
                    <a:lumMod val="75000"/>
                  </a:schemeClr>
                </a:gs>
                <a:gs pos="54000">
                  <a:srgbClr val="FFC000"/>
                </a:gs>
                <a:gs pos="100000">
                  <a:schemeClr val="accent4">
                    <a:lumMod val="20000"/>
                    <a:lumOff val="80000"/>
                  </a:schemeClr>
                </a:gs>
              </a:gsLst>
              <a:lin ang="16200000" scaled="1"/>
              <a:tileRect/>
            </a:gradFill>
            <a:ln w="1905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20" name="フリーフォーム: 図形 19">
              <a:extLst>
                <a:ext uri="{FF2B5EF4-FFF2-40B4-BE49-F238E27FC236}">
                  <a16:creationId xmlns:a16="http://schemas.microsoft.com/office/drawing/2014/main" id="{62D34288-FA08-4D64-BA86-97A471F1061C}"/>
                </a:ext>
              </a:extLst>
            </p:cNvPr>
            <p:cNvSpPr/>
            <p:nvPr/>
          </p:nvSpPr>
          <p:spPr>
            <a:xfrm>
              <a:off x="3566253" y="5166632"/>
              <a:ext cx="119922" cy="105456"/>
            </a:xfrm>
            <a:custGeom>
              <a:avLst/>
              <a:gdLst>
                <a:gd name="connsiteX0" fmla="*/ 69681 w 210856"/>
                <a:gd name="connsiteY0" fmla="*/ 0 h 163412"/>
                <a:gd name="connsiteX1" fmla="*/ 141175 w 210856"/>
                <a:gd name="connsiteY1" fmla="*/ 0 h 163412"/>
                <a:gd name="connsiteX2" fmla="*/ 210856 w 210856"/>
                <a:gd name="connsiteY2" fmla="*/ 69681 h 163412"/>
                <a:gd name="connsiteX3" fmla="*/ 210856 w 210856"/>
                <a:gd name="connsiteY3" fmla="*/ 96737 h 163412"/>
                <a:gd name="connsiteX4" fmla="*/ 144181 w 210856"/>
                <a:gd name="connsiteY4" fmla="*/ 163412 h 163412"/>
                <a:gd name="connsiteX5" fmla="*/ 120372 w 210856"/>
                <a:gd name="connsiteY5" fmla="*/ 163412 h 163412"/>
                <a:gd name="connsiteX6" fmla="*/ 105428 w 210856"/>
                <a:gd name="connsiteY6" fmla="*/ 124697 h 163412"/>
                <a:gd name="connsiteX7" fmla="*/ 90484 w 210856"/>
                <a:gd name="connsiteY7" fmla="*/ 163412 h 163412"/>
                <a:gd name="connsiteX8" fmla="*/ 66675 w 210856"/>
                <a:gd name="connsiteY8" fmla="*/ 163412 h 163412"/>
                <a:gd name="connsiteX9" fmla="*/ 0 w 210856"/>
                <a:gd name="connsiteY9" fmla="*/ 96737 h 163412"/>
                <a:gd name="connsiteX10" fmla="*/ 0 w 210856"/>
                <a:gd name="connsiteY10" fmla="*/ 69681 h 163412"/>
                <a:gd name="connsiteX11" fmla="*/ 69681 w 210856"/>
                <a:gd name="connsiteY11" fmla="*/ 0 h 16341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</a:cxnLst>
              <a:rect l="l" t="t" r="r" b="b"/>
              <a:pathLst>
                <a:path w="210856" h="163412">
                  <a:moveTo>
                    <a:pt x="69681" y="0"/>
                  </a:moveTo>
                  <a:lnTo>
                    <a:pt x="141175" y="0"/>
                  </a:lnTo>
                  <a:cubicBezTo>
                    <a:pt x="179659" y="0"/>
                    <a:pt x="210856" y="31197"/>
                    <a:pt x="210856" y="69681"/>
                  </a:cubicBezTo>
                  <a:lnTo>
                    <a:pt x="210856" y="96737"/>
                  </a:lnTo>
                  <a:cubicBezTo>
                    <a:pt x="210856" y="133561"/>
                    <a:pt x="181005" y="163412"/>
                    <a:pt x="144181" y="163412"/>
                  </a:cubicBezTo>
                  <a:lnTo>
                    <a:pt x="120372" y="163412"/>
                  </a:lnTo>
                  <a:lnTo>
                    <a:pt x="105428" y="124697"/>
                  </a:lnTo>
                  <a:lnTo>
                    <a:pt x="90484" y="163412"/>
                  </a:lnTo>
                  <a:lnTo>
                    <a:pt x="66675" y="163412"/>
                  </a:lnTo>
                  <a:cubicBezTo>
                    <a:pt x="29851" y="163412"/>
                    <a:pt x="0" y="133561"/>
                    <a:pt x="0" y="96737"/>
                  </a:cubicBezTo>
                  <a:lnTo>
                    <a:pt x="0" y="69681"/>
                  </a:lnTo>
                  <a:cubicBezTo>
                    <a:pt x="0" y="31197"/>
                    <a:pt x="31197" y="0"/>
                    <a:pt x="69681" y="0"/>
                  </a:cubicBezTo>
                  <a:close/>
                </a:path>
              </a:pathLst>
            </a:custGeom>
            <a:solidFill>
              <a:schemeClr val="bg1">
                <a:lumMod val="75000"/>
              </a:schemeClr>
            </a:solidFill>
            <a:ln w="1905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marL="0" marR="0" lvl="0" indent="0" algn="ctr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1800" b="0" i="0" u="none" strike="noStrike" kern="120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sp>
          <p:nvSpPr>
            <p:cNvPr id="21" name="フリーフォーム: 図形 20">
              <a:extLst>
                <a:ext uri="{FF2B5EF4-FFF2-40B4-BE49-F238E27FC236}">
                  <a16:creationId xmlns:a16="http://schemas.microsoft.com/office/drawing/2014/main" id="{3E421A13-CED6-4BF0-AF7B-2BBCEB5A6F11}"/>
                </a:ext>
              </a:extLst>
            </p:cNvPr>
            <p:cNvSpPr/>
            <p:nvPr/>
          </p:nvSpPr>
          <p:spPr>
            <a:xfrm>
              <a:off x="3975007" y="5166632"/>
              <a:ext cx="119922" cy="105456"/>
            </a:xfrm>
            <a:custGeom>
              <a:avLst/>
              <a:gdLst>
                <a:gd name="connsiteX0" fmla="*/ 69681 w 210856"/>
                <a:gd name="connsiteY0" fmla="*/ 0 h 163412"/>
                <a:gd name="connsiteX1" fmla="*/ 141175 w 210856"/>
                <a:gd name="connsiteY1" fmla="*/ 0 h 163412"/>
                <a:gd name="connsiteX2" fmla="*/ 210856 w 210856"/>
                <a:gd name="connsiteY2" fmla="*/ 69681 h 163412"/>
                <a:gd name="connsiteX3" fmla="*/ 210856 w 210856"/>
                <a:gd name="connsiteY3" fmla="*/ 96737 h 163412"/>
                <a:gd name="connsiteX4" fmla="*/ 144181 w 210856"/>
                <a:gd name="connsiteY4" fmla="*/ 163412 h 163412"/>
                <a:gd name="connsiteX5" fmla="*/ 120372 w 210856"/>
                <a:gd name="connsiteY5" fmla="*/ 163412 h 163412"/>
                <a:gd name="connsiteX6" fmla="*/ 105428 w 210856"/>
                <a:gd name="connsiteY6" fmla="*/ 124697 h 163412"/>
                <a:gd name="connsiteX7" fmla="*/ 90484 w 210856"/>
                <a:gd name="connsiteY7" fmla="*/ 163412 h 163412"/>
                <a:gd name="connsiteX8" fmla="*/ 66675 w 210856"/>
                <a:gd name="connsiteY8" fmla="*/ 163412 h 163412"/>
                <a:gd name="connsiteX9" fmla="*/ 0 w 210856"/>
                <a:gd name="connsiteY9" fmla="*/ 96737 h 163412"/>
                <a:gd name="connsiteX10" fmla="*/ 0 w 210856"/>
                <a:gd name="connsiteY10" fmla="*/ 69681 h 163412"/>
                <a:gd name="connsiteX11" fmla="*/ 69681 w 210856"/>
                <a:gd name="connsiteY11" fmla="*/ 0 h 16341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</a:cxnLst>
              <a:rect l="l" t="t" r="r" b="b"/>
              <a:pathLst>
                <a:path w="210856" h="163412">
                  <a:moveTo>
                    <a:pt x="69681" y="0"/>
                  </a:moveTo>
                  <a:lnTo>
                    <a:pt x="141175" y="0"/>
                  </a:lnTo>
                  <a:cubicBezTo>
                    <a:pt x="179659" y="0"/>
                    <a:pt x="210856" y="31197"/>
                    <a:pt x="210856" y="69681"/>
                  </a:cubicBezTo>
                  <a:lnTo>
                    <a:pt x="210856" y="96737"/>
                  </a:lnTo>
                  <a:cubicBezTo>
                    <a:pt x="210856" y="133561"/>
                    <a:pt x="181005" y="163412"/>
                    <a:pt x="144181" y="163412"/>
                  </a:cubicBezTo>
                  <a:lnTo>
                    <a:pt x="120372" y="163412"/>
                  </a:lnTo>
                  <a:lnTo>
                    <a:pt x="105428" y="124697"/>
                  </a:lnTo>
                  <a:lnTo>
                    <a:pt x="90484" y="163412"/>
                  </a:lnTo>
                  <a:lnTo>
                    <a:pt x="66675" y="163412"/>
                  </a:lnTo>
                  <a:cubicBezTo>
                    <a:pt x="29851" y="163412"/>
                    <a:pt x="0" y="133561"/>
                    <a:pt x="0" y="96737"/>
                  </a:cubicBezTo>
                  <a:lnTo>
                    <a:pt x="0" y="69681"/>
                  </a:lnTo>
                  <a:cubicBezTo>
                    <a:pt x="0" y="31197"/>
                    <a:pt x="31197" y="0"/>
                    <a:pt x="69681" y="0"/>
                  </a:cubicBezTo>
                  <a:close/>
                </a:path>
              </a:pathLst>
            </a:custGeom>
            <a:solidFill>
              <a:schemeClr val="bg1">
                <a:lumMod val="75000"/>
              </a:schemeClr>
            </a:solidFill>
            <a:ln w="1905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marL="0" marR="0" lvl="0" indent="0" algn="ctr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1800" b="0" i="0" u="none" strike="noStrike" kern="120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sp>
          <p:nvSpPr>
            <p:cNvPr id="22" name="フリーフォーム: 図形 21">
              <a:extLst>
                <a:ext uri="{FF2B5EF4-FFF2-40B4-BE49-F238E27FC236}">
                  <a16:creationId xmlns:a16="http://schemas.microsoft.com/office/drawing/2014/main" id="{70BEEA27-02B8-4E18-8280-29F94CD9280D}"/>
                </a:ext>
              </a:extLst>
            </p:cNvPr>
            <p:cNvSpPr/>
            <p:nvPr/>
          </p:nvSpPr>
          <p:spPr>
            <a:xfrm>
              <a:off x="4415637" y="5166632"/>
              <a:ext cx="119922" cy="105456"/>
            </a:xfrm>
            <a:custGeom>
              <a:avLst/>
              <a:gdLst>
                <a:gd name="connsiteX0" fmla="*/ 69681 w 210856"/>
                <a:gd name="connsiteY0" fmla="*/ 0 h 163412"/>
                <a:gd name="connsiteX1" fmla="*/ 141175 w 210856"/>
                <a:gd name="connsiteY1" fmla="*/ 0 h 163412"/>
                <a:gd name="connsiteX2" fmla="*/ 210856 w 210856"/>
                <a:gd name="connsiteY2" fmla="*/ 69681 h 163412"/>
                <a:gd name="connsiteX3" fmla="*/ 210856 w 210856"/>
                <a:gd name="connsiteY3" fmla="*/ 96737 h 163412"/>
                <a:gd name="connsiteX4" fmla="*/ 144181 w 210856"/>
                <a:gd name="connsiteY4" fmla="*/ 163412 h 163412"/>
                <a:gd name="connsiteX5" fmla="*/ 120372 w 210856"/>
                <a:gd name="connsiteY5" fmla="*/ 163412 h 163412"/>
                <a:gd name="connsiteX6" fmla="*/ 105428 w 210856"/>
                <a:gd name="connsiteY6" fmla="*/ 124697 h 163412"/>
                <a:gd name="connsiteX7" fmla="*/ 90484 w 210856"/>
                <a:gd name="connsiteY7" fmla="*/ 163412 h 163412"/>
                <a:gd name="connsiteX8" fmla="*/ 66675 w 210856"/>
                <a:gd name="connsiteY8" fmla="*/ 163412 h 163412"/>
                <a:gd name="connsiteX9" fmla="*/ 0 w 210856"/>
                <a:gd name="connsiteY9" fmla="*/ 96737 h 163412"/>
                <a:gd name="connsiteX10" fmla="*/ 0 w 210856"/>
                <a:gd name="connsiteY10" fmla="*/ 69681 h 163412"/>
                <a:gd name="connsiteX11" fmla="*/ 69681 w 210856"/>
                <a:gd name="connsiteY11" fmla="*/ 0 h 16341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</a:cxnLst>
              <a:rect l="l" t="t" r="r" b="b"/>
              <a:pathLst>
                <a:path w="210856" h="163412">
                  <a:moveTo>
                    <a:pt x="69681" y="0"/>
                  </a:moveTo>
                  <a:lnTo>
                    <a:pt x="141175" y="0"/>
                  </a:lnTo>
                  <a:cubicBezTo>
                    <a:pt x="179659" y="0"/>
                    <a:pt x="210856" y="31197"/>
                    <a:pt x="210856" y="69681"/>
                  </a:cubicBezTo>
                  <a:lnTo>
                    <a:pt x="210856" y="96737"/>
                  </a:lnTo>
                  <a:cubicBezTo>
                    <a:pt x="210856" y="133561"/>
                    <a:pt x="181005" y="163412"/>
                    <a:pt x="144181" y="163412"/>
                  </a:cubicBezTo>
                  <a:lnTo>
                    <a:pt x="120372" y="163412"/>
                  </a:lnTo>
                  <a:lnTo>
                    <a:pt x="105428" y="124697"/>
                  </a:lnTo>
                  <a:lnTo>
                    <a:pt x="90484" y="163412"/>
                  </a:lnTo>
                  <a:lnTo>
                    <a:pt x="66675" y="163412"/>
                  </a:lnTo>
                  <a:cubicBezTo>
                    <a:pt x="29851" y="163412"/>
                    <a:pt x="0" y="133561"/>
                    <a:pt x="0" y="96737"/>
                  </a:cubicBezTo>
                  <a:lnTo>
                    <a:pt x="0" y="69681"/>
                  </a:lnTo>
                  <a:cubicBezTo>
                    <a:pt x="0" y="31197"/>
                    <a:pt x="31197" y="0"/>
                    <a:pt x="69681" y="0"/>
                  </a:cubicBezTo>
                  <a:close/>
                </a:path>
              </a:pathLst>
            </a:custGeom>
            <a:solidFill>
              <a:schemeClr val="bg1">
                <a:lumMod val="75000"/>
              </a:schemeClr>
            </a:solidFill>
            <a:ln w="1905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marL="0" marR="0" lvl="0" indent="0" algn="ctr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1800" b="0" i="0" u="none" strike="noStrike" kern="120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sp>
          <p:nvSpPr>
            <p:cNvPr id="23" name="フリーフォーム: 図形 22">
              <a:extLst>
                <a:ext uri="{FF2B5EF4-FFF2-40B4-BE49-F238E27FC236}">
                  <a16:creationId xmlns:a16="http://schemas.microsoft.com/office/drawing/2014/main" id="{0EAD5566-75F9-4868-B398-B805E24DE821}"/>
                </a:ext>
              </a:extLst>
            </p:cNvPr>
            <p:cNvSpPr/>
            <p:nvPr/>
          </p:nvSpPr>
          <p:spPr>
            <a:xfrm>
              <a:off x="4790287" y="5166632"/>
              <a:ext cx="119922" cy="105456"/>
            </a:xfrm>
            <a:custGeom>
              <a:avLst/>
              <a:gdLst>
                <a:gd name="connsiteX0" fmla="*/ 69681 w 210856"/>
                <a:gd name="connsiteY0" fmla="*/ 0 h 163412"/>
                <a:gd name="connsiteX1" fmla="*/ 141175 w 210856"/>
                <a:gd name="connsiteY1" fmla="*/ 0 h 163412"/>
                <a:gd name="connsiteX2" fmla="*/ 210856 w 210856"/>
                <a:gd name="connsiteY2" fmla="*/ 69681 h 163412"/>
                <a:gd name="connsiteX3" fmla="*/ 210856 w 210856"/>
                <a:gd name="connsiteY3" fmla="*/ 96737 h 163412"/>
                <a:gd name="connsiteX4" fmla="*/ 144181 w 210856"/>
                <a:gd name="connsiteY4" fmla="*/ 163412 h 163412"/>
                <a:gd name="connsiteX5" fmla="*/ 120372 w 210856"/>
                <a:gd name="connsiteY5" fmla="*/ 163412 h 163412"/>
                <a:gd name="connsiteX6" fmla="*/ 105428 w 210856"/>
                <a:gd name="connsiteY6" fmla="*/ 124697 h 163412"/>
                <a:gd name="connsiteX7" fmla="*/ 90484 w 210856"/>
                <a:gd name="connsiteY7" fmla="*/ 163412 h 163412"/>
                <a:gd name="connsiteX8" fmla="*/ 66675 w 210856"/>
                <a:gd name="connsiteY8" fmla="*/ 163412 h 163412"/>
                <a:gd name="connsiteX9" fmla="*/ 0 w 210856"/>
                <a:gd name="connsiteY9" fmla="*/ 96737 h 163412"/>
                <a:gd name="connsiteX10" fmla="*/ 0 w 210856"/>
                <a:gd name="connsiteY10" fmla="*/ 69681 h 163412"/>
                <a:gd name="connsiteX11" fmla="*/ 69681 w 210856"/>
                <a:gd name="connsiteY11" fmla="*/ 0 h 16341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</a:cxnLst>
              <a:rect l="l" t="t" r="r" b="b"/>
              <a:pathLst>
                <a:path w="210856" h="163412">
                  <a:moveTo>
                    <a:pt x="69681" y="0"/>
                  </a:moveTo>
                  <a:lnTo>
                    <a:pt x="141175" y="0"/>
                  </a:lnTo>
                  <a:cubicBezTo>
                    <a:pt x="179659" y="0"/>
                    <a:pt x="210856" y="31197"/>
                    <a:pt x="210856" y="69681"/>
                  </a:cubicBezTo>
                  <a:lnTo>
                    <a:pt x="210856" y="96737"/>
                  </a:lnTo>
                  <a:cubicBezTo>
                    <a:pt x="210856" y="133561"/>
                    <a:pt x="181005" y="163412"/>
                    <a:pt x="144181" y="163412"/>
                  </a:cubicBezTo>
                  <a:lnTo>
                    <a:pt x="120372" y="163412"/>
                  </a:lnTo>
                  <a:lnTo>
                    <a:pt x="105428" y="124697"/>
                  </a:lnTo>
                  <a:lnTo>
                    <a:pt x="90484" y="163412"/>
                  </a:lnTo>
                  <a:lnTo>
                    <a:pt x="66675" y="163412"/>
                  </a:lnTo>
                  <a:cubicBezTo>
                    <a:pt x="29851" y="163412"/>
                    <a:pt x="0" y="133561"/>
                    <a:pt x="0" y="96737"/>
                  </a:cubicBezTo>
                  <a:lnTo>
                    <a:pt x="0" y="69681"/>
                  </a:lnTo>
                  <a:cubicBezTo>
                    <a:pt x="0" y="31197"/>
                    <a:pt x="31197" y="0"/>
                    <a:pt x="69681" y="0"/>
                  </a:cubicBezTo>
                  <a:close/>
                </a:path>
              </a:pathLst>
            </a:custGeom>
            <a:solidFill>
              <a:schemeClr val="bg1">
                <a:lumMod val="75000"/>
              </a:schemeClr>
            </a:solidFill>
            <a:ln w="1905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marL="0" marR="0" lvl="0" indent="0" algn="ctr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1800" b="0" i="0" u="none" strike="noStrike" kern="120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sp>
          <p:nvSpPr>
            <p:cNvPr id="24" name="四角形: 上の 2 つの角を丸める 23">
              <a:extLst>
                <a:ext uri="{FF2B5EF4-FFF2-40B4-BE49-F238E27FC236}">
                  <a16:creationId xmlns:a16="http://schemas.microsoft.com/office/drawing/2014/main" id="{38909FA3-4F25-4756-B923-8E52530F51FE}"/>
                </a:ext>
              </a:extLst>
            </p:cNvPr>
            <p:cNvSpPr/>
            <p:nvPr/>
          </p:nvSpPr>
          <p:spPr>
            <a:xfrm>
              <a:off x="2940844" y="3179248"/>
              <a:ext cx="151603" cy="269220"/>
            </a:xfrm>
            <a:prstGeom prst="round2SameRect">
              <a:avLst>
                <a:gd name="adj1" fmla="val 27381"/>
                <a:gd name="adj2" fmla="val 50000"/>
              </a:avLst>
            </a:prstGeom>
            <a:solidFill>
              <a:srgbClr val="FFC000"/>
            </a:solidFill>
            <a:ln w="1905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2" name="四角形: 上の 2 つの角を丸める 31">
              <a:extLst>
                <a:ext uri="{FF2B5EF4-FFF2-40B4-BE49-F238E27FC236}">
                  <a16:creationId xmlns:a16="http://schemas.microsoft.com/office/drawing/2014/main" id="{A3C90505-47E7-4AE3-958C-8B6BDE2F4FB5}"/>
                </a:ext>
              </a:extLst>
            </p:cNvPr>
            <p:cNvSpPr/>
            <p:nvPr/>
          </p:nvSpPr>
          <p:spPr>
            <a:xfrm>
              <a:off x="3369469" y="3179248"/>
              <a:ext cx="151603" cy="269220"/>
            </a:xfrm>
            <a:prstGeom prst="round2SameRect">
              <a:avLst>
                <a:gd name="adj1" fmla="val 27381"/>
                <a:gd name="adj2" fmla="val 50000"/>
              </a:avLst>
            </a:prstGeom>
            <a:solidFill>
              <a:srgbClr val="FFC000"/>
            </a:solidFill>
            <a:ln w="1905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3" name="フリーフォーム: 図形 32">
              <a:extLst>
                <a:ext uri="{FF2B5EF4-FFF2-40B4-BE49-F238E27FC236}">
                  <a16:creationId xmlns:a16="http://schemas.microsoft.com/office/drawing/2014/main" id="{FCEB4BD0-E003-4599-B960-9825F5A51E17}"/>
                </a:ext>
              </a:extLst>
            </p:cNvPr>
            <p:cNvSpPr/>
            <p:nvPr/>
          </p:nvSpPr>
          <p:spPr>
            <a:xfrm>
              <a:off x="2674680" y="3181614"/>
              <a:ext cx="1093662" cy="734310"/>
            </a:xfrm>
            <a:custGeom>
              <a:avLst/>
              <a:gdLst>
                <a:gd name="connsiteX0" fmla="*/ 84723 w 1093662"/>
                <a:gd name="connsiteY0" fmla="*/ 946 h 734310"/>
                <a:gd name="connsiteX1" fmla="*/ 133263 w 1093662"/>
                <a:gd name="connsiteY1" fmla="*/ 1030 h 734310"/>
                <a:gd name="connsiteX2" fmla="*/ 206406 w 1093662"/>
                <a:gd name="connsiteY2" fmla="*/ 13848 h 734310"/>
                <a:gd name="connsiteX3" fmla="*/ 329880 w 1093662"/>
                <a:gd name="connsiteY3" fmla="*/ 72205 h 734310"/>
                <a:gd name="connsiteX4" fmla="*/ 332610 w 1093662"/>
                <a:gd name="connsiteY4" fmla="*/ 75241 h 734310"/>
                <a:gd name="connsiteX5" fmla="*/ 350041 w 1093662"/>
                <a:gd name="connsiteY5" fmla="*/ 63489 h 734310"/>
                <a:gd name="connsiteX6" fmla="*/ 424240 w 1093662"/>
                <a:gd name="connsiteY6" fmla="*/ 48509 h 734310"/>
                <a:gd name="connsiteX7" fmla="*/ 700949 w 1093662"/>
                <a:gd name="connsiteY7" fmla="*/ 48509 h 734310"/>
                <a:gd name="connsiteX8" fmla="*/ 775148 w 1093662"/>
                <a:gd name="connsiteY8" fmla="*/ 63489 h 734310"/>
                <a:gd name="connsiteX9" fmla="*/ 776515 w 1093662"/>
                <a:gd name="connsiteY9" fmla="*/ 64410 h 734310"/>
                <a:gd name="connsiteX10" fmla="*/ 817504 w 1093662"/>
                <a:gd name="connsiteY10" fmla="*/ 39319 h 734310"/>
                <a:gd name="connsiteX11" fmla="*/ 887256 w 1093662"/>
                <a:gd name="connsiteY11" fmla="*/ 13848 h 734310"/>
                <a:gd name="connsiteX12" fmla="*/ 1092381 w 1093662"/>
                <a:gd name="connsiteY12" fmla="*/ 45169 h 734310"/>
                <a:gd name="connsiteX13" fmla="*/ 930398 w 1093662"/>
                <a:gd name="connsiteY13" fmla="*/ 174856 h 734310"/>
                <a:gd name="connsiteX14" fmla="*/ 880365 w 1093662"/>
                <a:gd name="connsiteY14" fmla="*/ 183624 h 734310"/>
                <a:gd name="connsiteX15" fmla="*/ 891571 w 1093662"/>
                <a:gd name="connsiteY15" fmla="*/ 239131 h 734310"/>
                <a:gd name="connsiteX16" fmla="*/ 891571 w 1093662"/>
                <a:gd name="connsiteY16" fmla="*/ 405333 h 734310"/>
                <a:gd name="connsiteX17" fmla="*/ 562594 w 1093662"/>
                <a:gd name="connsiteY17" fmla="*/ 734310 h 734310"/>
                <a:gd name="connsiteX18" fmla="*/ 562595 w 1093662"/>
                <a:gd name="connsiteY18" fmla="*/ 734309 h 734310"/>
                <a:gd name="connsiteX19" fmla="*/ 233618 w 1093662"/>
                <a:gd name="connsiteY19" fmla="*/ 405332 h 734310"/>
                <a:gd name="connsiteX20" fmla="*/ 233618 w 1093662"/>
                <a:gd name="connsiteY20" fmla="*/ 239131 h 734310"/>
                <a:gd name="connsiteX21" fmla="*/ 244046 w 1093662"/>
                <a:gd name="connsiteY21" fmla="*/ 187478 h 734310"/>
                <a:gd name="connsiteX22" fmla="*/ 236407 w 1093662"/>
                <a:gd name="connsiteY22" fmla="*/ 187674 h 734310"/>
                <a:gd name="connsiteX23" fmla="*/ 163264 w 1093662"/>
                <a:gd name="connsiteY23" fmla="*/ 174856 h 734310"/>
                <a:gd name="connsiteX24" fmla="*/ 1281 w 1093662"/>
                <a:gd name="connsiteY24" fmla="*/ 45169 h 734310"/>
                <a:gd name="connsiteX25" fmla="*/ 84723 w 1093662"/>
                <a:gd name="connsiteY25" fmla="*/ 946 h 73431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</a:cxnLst>
              <a:rect l="l" t="t" r="r" b="b"/>
              <a:pathLst>
                <a:path w="1093662" h="734310">
                  <a:moveTo>
                    <a:pt x="84723" y="946"/>
                  </a:moveTo>
                  <a:cubicBezTo>
                    <a:pt x="99640" y="-332"/>
                    <a:pt x="115975" y="-328"/>
                    <a:pt x="133263" y="1030"/>
                  </a:cubicBezTo>
                  <a:cubicBezTo>
                    <a:pt x="156315" y="2840"/>
                    <a:pt x="181062" y="7057"/>
                    <a:pt x="206406" y="13848"/>
                  </a:cubicBezTo>
                  <a:cubicBezTo>
                    <a:pt x="257093" y="27429"/>
                    <a:pt x="300567" y="48736"/>
                    <a:pt x="329880" y="72205"/>
                  </a:cubicBezTo>
                  <a:lnTo>
                    <a:pt x="332610" y="75241"/>
                  </a:lnTo>
                  <a:lnTo>
                    <a:pt x="350041" y="63489"/>
                  </a:lnTo>
                  <a:cubicBezTo>
                    <a:pt x="372847" y="53843"/>
                    <a:pt x="397921" y="48509"/>
                    <a:pt x="424240" y="48509"/>
                  </a:cubicBezTo>
                  <a:lnTo>
                    <a:pt x="700949" y="48509"/>
                  </a:lnTo>
                  <a:cubicBezTo>
                    <a:pt x="727269" y="48509"/>
                    <a:pt x="752342" y="53843"/>
                    <a:pt x="775148" y="63489"/>
                  </a:cubicBezTo>
                  <a:lnTo>
                    <a:pt x="776515" y="64410"/>
                  </a:lnTo>
                  <a:lnTo>
                    <a:pt x="817504" y="39319"/>
                  </a:lnTo>
                  <a:cubicBezTo>
                    <a:pt x="838372" y="29361"/>
                    <a:pt x="861913" y="20639"/>
                    <a:pt x="887256" y="13848"/>
                  </a:cubicBezTo>
                  <a:cubicBezTo>
                    <a:pt x="988630" y="-13315"/>
                    <a:pt x="1080468" y="707"/>
                    <a:pt x="1092381" y="45169"/>
                  </a:cubicBezTo>
                  <a:cubicBezTo>
                    <a:pt x="1104295" y="89631"/>
                    <a:pt x="1031772" y="147693"/>
                    <a:pt x="930398" y="174856"/>
                  </a:cubicBezTo>
                  <a:lnTo>
                    <a:pt x="880365" y="183624"/>
                  </a:lnTo>
                  <a:lnTo>
                    <a:pt x="891571" y="239131"/>
                  </a:lnTo>
                  <a:lnTo>
                    <a:pt x="891571" y="405333"/>
                  </a:lnTo>
                  <a:cubicBezTo>
                    <a:pt x="891571" y="587022"/>
                    <a:pt x="744283" y="734310"/>
                    <a:pt x="562594" y="734310"/>
                  </a:cubicBezTo>
                  <a:lnTo>
                    <a:pt x="562595" y="734309"/>
                  </a:lnTo>
                  <a:cubicBezTo>
                    <a:pt x="380906" y="734309"/>
                    <a:pt x="233618" y="587021"/>
                    <a:pt x="233618" y="405332"/>
                  </a:cubicBezTo>
                  <a:lnTo>
                    <a:pt x="233618" y="239131"/>
                  </a:lnTo>
                  <a:lnTo>
                    <a:pt x="244046" y="187478"/>
                  </a:lnTo>
                  <a:lnTo>
                    <a:pt x="236407" y="187674"/>
                  </a:lnTo>
                  <a:cubicBezTo>
                    <a:pt x="213355" y="185864"/>
                    <a:pt x="188607" y="181647"/>
                    <a:pt x="163264" y="174856"/>
                  </a:cubicBezTo>
                  <a:cubicBezTo>
                    <a:pt x="61890" y="147693"/>
                    <a:pt x="-10633" y="89631"/>
                    <a:pt x="1281" y="45169"/>
                  </a:cubicBezTo>
                  <a:cubicBezTo>
                    <a:pt x="7982" y="20159"/>
                    <a:pt x="39972" y="4781"/>
                    <a:pt x="84723" y="946"/>
                  </a:cubicBezTo>
                  <a:close/>
                </a:path>
              </a:pathLst>
            </a:custGeom>
            <a:solidFill>
              <a:srgbClr val="FFC000"/>
            </a:solidFill>
            <a:ln w="1905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34" name="フリーフォーム: 図形 33">
              <a:extLst>
                <a:ext uri="{FF2B5EF4-FFF2-40B4-BE49-F238E27FC236}">
                  <a16:creationId xmlns:a16="http://schemas.microsoft.com/office/drawing/2014/main" id="{17B81B5D-3EEC-460D-9E68-3BE39B8A1D9F}"/>
                </a:ext>
              </a:extLst>
            </p:cNvPr>
            <p:cNvSpPr/>
            <p:nvPr/>
          </p:nvSpPr>
          <p:spPr>
            <a:xfrm>
              <a:off x="3026797" y="3762930"/>
              <a:ext cx="420958" cy="156172"/>
            </a:xfrm>
            <a:custGeom>
              <a:avLst/>
              <a:gdLst>
                <a:gd name="connsiteX0" fmla="*/ 210479 w 420958"/>
                <a:gd name="connsiteY0" fmla="*/ 0 h 156172"/>
                <a:gd name="connsiteX1" fmla="*/ 394413 w 420958"/>
                <a:gd name="connsiteY1" fmla="*/ 56184 h 156172"/>
                <a:gd name="connsiteX2" fmla="*/ 420958 w 420958"/>
                <a:gd name="connsiteY2" fmla="*/ 78086 h 156172"/>
                <a:gd name="connsiteX3" fmla="*/ 394412 w 420958"/>
                <a:gd name="connsiteY3" fmla="*/ 99988 h 156172"/>
                <a:gd name="connsiteX4" fmla="*/ 210478 w 420958"/>
                <a:gd name="connsiteY4" fmla="*/ 156172 h 156172"/>
                <a:gd name="connsiteX5" fmla="*/ 210479 w 420958"/>
                <a:gd name="connsiteY5" fmla="*/ 156171 h 156172"/>
                <a:gd name="connsiteX6" fmla="*/ 26545 w 420958"/>
                <a:gd name="connsiteY6" fmla="*/ 99987 h 156172"/>
                <a:gd name="connsiteX7" fmla="*/ 0 w 420958"/>
                <a:gd name="connsiteY7" fmla="*/ 78086 h 156172"/>
                <a:gd name="connsiteX8" fmla="*/ 26545 w 420958"/>
                <a:gd name="connsiteY8" fmla="*/ 56184 h 156172"/>
                <a:gd name="connsiteX9" fmla="*/ 210479 w 420958"/>
                <a:gd name="connsiteY9" fmla="*/ 0 h 1561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420958" h="156172">
                  <a:moveTo>
                    <a:pt x="210479" y="0"/>
                  </a:moveTo>
                  <a:cubicBezTo>
                    <a:pt x="278612" y="0"/>
                    <a:pt x="341908" y="20713"/>
                    <a:pt x="394413" y="56184"/>
                  </a:cubicBezTo>
                  <a:lnTo>
                    <a:pt x="420958" y="78086"/>
                  </a:lnTo>
                  <a:lnTo>
                    <a:pt x="394412" y="99988"/>
                  </a:lnTo>
                  <a:cubicBezTo>
                    <a:pt x="341907" y="135460"/>
                    <a:pt x="278612" y="156172"/>
                    <a:pt x="210478" y="156172"/>
                  </a:cubicBezTo>
                  <a:lnTo>
                    <a:pt x="210479" y="156171"/>
                  </a:lnTo>
                  <a:cubicBezTo>
                    <a:pt x="142346" y="156171"/>
                    <a:pt x="79050" y="135459"/>
                    <a:pt x="26545" y="99987"/>
                  </a:cubicBezTo>
                  <a:lnTo>
                    <a:pt x="0" y="78086"/>
                  </a:lnTo>
                  <a:lnTo>
                    <a:pt x="26545" y="56184"/>
                  </a:lnTo>
                  <a:cubicBezTo>
                    <a:pt x="79050" y="20713"/>
                    <a:pt x="142346" y="0"/>
                    <a:pt x="210479" y="0"/>
                  </a:cubicBezTo>
                  <a:close/>
                </a:path>
              </a:pathLst>
            </a:custGeom>
            <a:solidFill>
              <a:schemeClr val="accent4">
                <a:lumMod val="20000"/>
                <a:lumOff val="80000"/>
              </a:schemeClr>
            </a:solidFill>
            <a:ln w="1905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35" name="四角形: 上の 2 つの角を丸める 34">
              <a:extLst>
                <a:ext uri="{FF2B5EF4-FFF2-40B4-BE49-F238E27FC236}">
                  <a16:creationId xmlns:a16="http://schemas.microsoft.com/office/drawing/2014/main" id="{4DEF076C-640A-4C67-BBCA-BC86618C4ABA}"/>
                </a:ext>
              </a:extLst>
            </p:cNvPr>
            <p:cNvSpPr/>
            <p:nvPr/>
          </p:nvSpPr>
          <p:spPr>
            <a:xfrm>
              <a:off x="3150326" y="3709395"/>
              <a:ext cx="173900" cy="107070"/>
            </a:xfrm>
            <a:prstGeom prst="round2SameRect">
              <a:avLst>
                <a:gd name="adj1" fmla="val 50000"/>
                <a:gd name="adj2" fmla="val 50000"/>
              </a:avLst>
            </a:prstGeom>
            <a:solidFill>
              <a:schemeClr val="tx1"/>
            </a:solidFill>
            <a:ln w="1905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6" name="楕円 35">
              <a:extLst>
                <a:ext uri="{FF2B5EF4-FFF2-40B4-BE49-F238E27FC236}">
                  <a16:creationId xmlns:a16="http://schemas.microsoft.com/office/drawing/2014/main" id="{6C09EA0B-8DFE-40F3-B252-52BE50437A04}"/>
                </a:ext>
              </a:extLst>
            </p:cNvPr>
            <p:cNvSpPr/>
            <p:nvPr/>
          </p:nvSpPr>
          <p:spPr>
            <a:xfrm>
              <a:off x="2940844" y="3407569"/>
              <a:ext cx="169069" cy="169069"/>
            </a:xfrm>
            <a:prstGeom prst="ellipse">
              <a:avLst/>
            </a:prstGeom>
            <a:solidFill>
              <a:schemeClr val="bg1"/>
            </a:solidFill>
            <a:ln w="1905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7" name="楕円 36">
              <a:extLst>
                <a:ext uri="{FF2B5EF4-FFF2-40B4-BE49-F238E27FC236}">
                  <a16:creationId xmlns:a16="http://schemas.microsoft.com/office/drawing/2014/main" id="{F51702FF-924C-423B-9377-D44397B38667}"/>
                </a:ext>
              </a:extLst>
            </p:cNvPr>
            <p:cNvSpPr/>
            <p:nvPr/>
          </p:nvSpPr>
          <p:spPr>
            <a:xfrm>
              <a:off x="3352003" y="3407569"/>
              <a:ext cx="169069" cy="169069"/>
            </a:xfrm>
            <a:prstGeom prst="ellipse">
              <a:avLst/>
            </a:prstGeom>
            <a:solidFill>
              <a:schemeClr val="bg1"/>
            </a:solidFill>
            <a:ln w="1905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8" name="楕円 37">
              <a:extLst>
                <a:ext uri="{FF2B5EF4-FFF2-40B4-BE49-F238E27FC236}">
                  <a16:creationId xmlns:a16="http://schemas.microsoft.com/office/drawing/2014/main" id="{BF45F9ED-474E-494D-AB30-CA0F8973699E}"/>
                </a:ext>
              </a:extLst>
            </p:cNvPr>
            <p:cNvSpPr/>
            <p:nvPr/>
          </p:nvSpPr>
          <p:spPr>
            <a:xfrm>
              <a:off x="2980529" y="3448468"/>
              <a:ext cx="89700" cy="89700"/>
            </a:xfrm>
            <a:prstGeom prst="ellipse">
              <a:avLst/>
            </a:prstGeom>
            <a:solidFill>
              <a:schemeClr val="tx1"/>
            </a:solidFill>
            <a:ln w="1905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9" name="楕円 38">
              <a:extLst>
                <a:ext uri="{FF2B5EF4-FFF2-40B4-BE49-F238E27FC236}">
                  <a16:creationId xmlns:a16="http://schemas.microsoft.com/office/drawing/2014/main" id="{C686AD11-1F7D-41EF-9062-38ADA0AF92DF}"/>
                </a:ext>
              </a:extLst>
            </p:cNvPr>
            <p:cNvSpPr/>
            <p:nvPr/>
          </p:nvSpPr>
          <p:spPr>
            <a:xfrm>
              <a:off x="3391688" y="3448468"/>
              <a:ext cx="89700" cy="89700"/>
            </a:xfrm>
            <a:prstGeom prst="ellipse">
              <a:avLst/>
            </a:prstGeom>
            <a:solidFill>
              <a:schemeClr val="tx1"/>
            </a:solidFill>
            <a:ln w="1905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0" name="フリーフォーム: 図形 39">
              <a:extLst>
                <a:ext uri="{FF2B5EF4-FFF2-40B4-BE49-F238E27FC236}">
                  <a16:creationId xmlns:a16="http://schemas.microsoft.com/office/drawing/2014/main" id="{97074704-329C-4C11-93BA-7167B13341E5}"/>
                </a:ext>
              </a:extLst>
            </p:cNvPr>
            <p:cNvSpPr/>
            <p:nvPr/>
          </p:nvSpPr>
          <p:spPr>
            <a:xfrm>
              <a:off x="3691726" y="3996541"/>
              <a:ext cx="1161331" cy="445505"/>
            </a:xfrm>
            <a:custGeom>
              <a:avLst/>
              <a:gdLst>
                <a:gd name="connsiteX0" fmla="*/ 1028357 w 1161331"/>
                <a:gd name="connsiteY0" fmla="*/ 423862 h 518694"/>
                <a:gd name="connsiteX1" fmla="*/ 1056538 w 1161331"/>
                <a:gd name="connsiteY1" fmla="*/ 471278 h 518694"/>
                <a:gd name="connsiteX2" fmla="*/ 1028357 w 1161331"/>
                <a:gd name="connsiteY2" fmla="*/ 518694 h 518694"/>
                <a:gd name="connsiteX3" fmla="*/ 1000176 w 1161331"/>
                <a:gd name="connsiteY3" fmla="*/ 471278 h 518694"/>
                <a:gd name="connsiteX4" fmla="*/ 1028357 w 1161331"/>
                <a:gd name="connsiteY4" fmla="*/ 423862 h 518694"/>
                <a:gd name="connsiteX5" fmla="*/ 752115 w 1161331"/>
                <a:gd name="connsiteY5" fmla="*/ 423862 h 518694"/>
                <a:gd name="connsiteX6" fmla="*/ 780296 w 1161331"/>
                <a:gd name="connsiteY6" fmla="*/ 471278 h 518694"/>
                <a:gd name="connsiteX7" fmla="*/ 752115 w 1161331"/>
                <a:gd name="connsiteY7" fmla="*/ 518694 h 518694"/>
                <a:gd name="connsiteX8" fmla="*/ 723934 w 1161331"/>
                <a:gd name="connsiteY8" fmla="*/ 471278 h 518694"/>
                <a:gd name="connsiteX9" fmla="*/ 752115 w 1161331"/>
                <a:gd name="connsiteY9" fmla="*/ 423862 h 518694"/>
                <a:gd name="connsiteX10" fmla="*/ 475873 w 1161331"/>
                <a:gd name="connsiteY10" fmla="*/ 423862 h 518694"/>
                <a:gd name="connsiteX11" fmla="*/ 504054 w 1161331"/>
                <a:gd name="connsiteY11" fmla="*/ 471278 h 518694"/>
                <a:gd name="connsiteX12" fmla="*/ 475873 w 1161331"/>
                <a:gd name="connsiteY12" fmla="*/ 518694 h 518694"/>
                <a:gd name="connsiteX13" fmla="*/ 447692 w 1161331"/>
                <a:gd name="connsiteY13" fmla="*/ 471278 h 518694"/>
                <a:gd name="connsiteX14" fmla="*/ 475873 w 1161331"/>
                <a:gd name="connsiteY14" fmla="*/ 423862 h 518694"/>
                <a:gd name="connsiteX15" fmla="*/ 199631 w 1161331"/>
                <a:gd name="connsiteY15" fmla="*/ 423862 h 518694"/>
                <a:gd name="connsiteX16" fmla="*/ 227812 w 1161331"/>
                <a:gd name="connsiteY16" fmla="*/ 471278 h 518694"/>
                <a:gd name="connsiteX17" fmla="*/ 199631 w 1161331"/>
                <a:gd name="connsiteY17" fmla="*/ 518694 h 518694"/>
                <a:gd name="connsiteX18" fmla="*/ 171450 w 1161331"/>
                <a:gd name="connsiteY18" fmla="*/ 471278 h 518694"/>
                <a:gd name="connsiteX19" fmla="*/ 199631 w 1161331"/>
                <a:gd name="connsiteY19" fmla="*/ 423862 h 518694"/>
                <a:gd name="connsiteX20" fmla="*/ 1133150 w 1161331"/>
                <a:gd name="connsiteY20" fmla="*/ 280987 h 518694"/>
                <a:gd name="connsiteX21" fmla="*/ 1161331 w 1161331"/>
                <a:gd name="connsiteY21" fmla="*/ 328403 h 518694"/>
                <a:gd name="connsiteX22" fmla="*/ 1133150 w 1161331"/>
                <a:gd name="connsiteY22" fmla="*/ 375819 h 518694"/>
                <a:gd name="connsiteX23" fmla="*/ 1104969 w 1161331"/>
                <a:gd name="connsiteY23" fmla="*/ 328403 h 518694"/>
                <a:gd name="connsiteX24" fmla="*/ 1133150 w 1161331"/>
                <a:gd name="connsiteY24" fmla="*/ 280987 h 518694"/>
                <a:gd name="connsiteX25" fmla="*/ 856907 w 1161331"/>
                <a:gd name="connsiteY25" fmla="*/ 280987 h 518694"/>
                <a:gd name="connsiteX26" fmla="*/ 885088 w 1161331"/>
                <a:gd name="connsiteY26" fmla="*/ 328403 h 518694"/>
                <a:gd name="connsiteX27" fmla="*/ 856907 w 1161331"/>
                <a:gd name="connsiteY27" fmla="*/ 375819 h 518694"/>
                <a:gd name="connsiteX28" fmla="*/ 828726 w 1161331"/>
                <a:gd name="connsiteY28" fmla="*/ 328403 h 518694"/>
                <a:gd name="connsiteX29" fmla="*/ 856907 w 1161331"/>
                <a:gd name="connsiteY29" fmla="*/ 280987 h 518694"/>
                <a:gd name="connsiteX30" fmla="*/ 580665 w 1161331"/>
                <a:gd name="connsiteY30" fmla="*/ 280987 h 518694"/>
                <a:gd name="connsiteX31" fmla="*/ 608846 w 1161331"/>
                <a:gd name="connsiteY31" fmla="*/ 328403 h 518694"/>
                <a:gd name="connsiteX32" fmla="*/ 580665 w 1161331"/>
                <a:gd name="connsiteY32" fmla="*/ 375819 h 518694"/>
                <a:gd name="connsiteX33" fmla="*/ 552484 w 1161331"/>
                <a:gd name="connsiteY33" fmla="*/ 328403 h 518694"/>
                <a:gd name="connsiteX34" fmla="*/ 580665 w 1161331"/>
                <a:gd name="connsiteY34" fmla="*/ 280987 h 518694"/>
                <a:gd name="connsiteX35" fmla="*/ 304423 w 1161331"/>
                <a:gd name="connsiteY35" fmla="*/ 280987 h 518694"/>
                <a:gd name="connsiteX36" fmla="*/ 332604 w 1161331"/>
                <a:gd name="connsiteY36" fmla="*/ 328403 h 518694"/>
                <a:gd name="connsiteX37" fmla="*/ 304423 w 1161331"/>
                <a:gd name="connsiteY37" fmla="*/ 375819 h 518694"/>
                <a:gd name="connsiteX38" fmla="*/ 276242 w 1161331"/>
                <a:gd name="connsiteY38" fmla="*/ 328403 h 518694"/>
                <a:gd name="connsiteX39" fmla="*/ 304423 w 1161331"/>
                <a:gd name="connsiteY39" fmla="*/ 280987 h 518694"/>
                <a:gd name="connsiteX40" fmla="*/ 28181 w 1161331"/>
                <a:gd name="connsiteY40" fmla="*/ 280987 h 518694"/>
                <a:gd name="connsiteX41" fmla="*/ 56362 w 1161331"/>
                <a:gd name="connsiteY41" fmla="*/ 328403 h 518694"/>
                <a:gd name="connsiteX42" fmla="*/ 28181 w 1161331"/>
                <a:gd name="connsiteY42" fmla="*/ 375819 h 518694"/>
                <a:gd name="connsiteX43" fmla="*/ 0 w 1161331"/>
                <a:gd name="connsiteY43" fmla="*/ 328403 h 518694"/>
                <a:gd name="connsiteX44" fmla="*/ 28181 w 1161331"/>
                <a:gd name="connsiteY44" fmla="*/ 280987 h 518694"/>
                <a:gd name="connsiteX45" fmla="*/ 1028357 w 1161331"/>
                <a:gd name="connsiteY45" fmla="*/ 142875 h 518694"/>
                <a:gd name="connsiteX46" fmla="*/ 1056538 w 1161331"/>
                <a:gd name="connsiteY46" fmla="*/ 190291 h 518694"/>
                <a:gd name="connsiteX47" fmla="*/ 1028357 w 1161331"/>
                <a:gd name="connsiteY47" fmla="*/ 237707 h 518694"/>
                <a:gd name="connsiteX48" fmla="*/ 1000176 w 1161331"/>
                <a:gd name="connsiteY48" fmla="*/ 190291 h 518694"/>
                <a:gd name="connsiteX49" fmla="*/ 1028357 w 1161331"/>
                <a:gd name="connsiteY49" fmla="*/ 142875 h 518694"/>
                <a:gd name="connsiteX50" fmla="*/ 752115 w 1161331"/>
                <a:gd name="connsiteY50" fmla="*/ 142875 h 518694"/>
                <a:gd name="connsiteX51" fmla="*/ 780296 w 1161331"/>
                <a:gd name="connsiteY51" fmla="*/ 190291 h 518694"/>
                <a:gd name="connsiteX52" fmla="*/ 752115 w 1161331"/>
                <a:gd name="connsiteY52" fmla="*/ 237707 h 518694"/>
                <a:gd name="connsiteX53" fmla="*/ 723934 w 1161331"/>
                <a:gd name="connsiteY53" fmla="*/ 190291 h 518694"/>
                <a:gd name="connsiteX54" fmla="*/ 752115 w 1161331"/>
                <a:gd name="connsiteY54" fmla="*/ 142875 h 518694"/>
                <a:gd name="connsiteX55" fmla="*/ 475873 w 1161331"/>
                <a:gd name="connsiteY55" fmla="*/ 142875 h 518694"/>
                <a:gd name="connsiteX56" fmla="*/ 504054 w 1161331"/>
                <a:gd name="connsiteY56" fmla="*/ 190291 h 518694"/>
                <a:gd name="connsiteX57" fmla="*/ 475873 w 1161331"/>
                <a:gd name="connsiteY57" fmla="*/ 237707 h 518694"/>
                <a:gd name="connsiteX58" fmla="*/ 447692 w 1161331"/>
                <a:gd name="connsiteY58" fmla="*/ 190291 h 518694"/>
                <a:gd name="connsiteX59" fmla="*/ 475873 w 1161331"/>
                <a:gd name="connsiteY59" fmla="*/ 142875 h 518694"/>
                <a:gd name="connsiteX60" fmla="*/ 199631 w 1161331"/>
                <a:gd name="connsiteY60" fmla="*/ 142875 h 518694"/>
                <a:gd name="connsiteX61" fmla="*/ 227812 w 1161331"/>
                <a:gd name="connsiteY61" fmla="*/ 190291 h 518694"/>
                <a:gd name="connsiteX62" fmla="*/ 199631 w 1161331"/>
                <a:gd name="connsiteY62" fmla="*/ 237707 h 518694"/>
                <a:gd name="connsiteX63" fmla="*/ 171450 w 1161331"/>
                <a:gd name="connsiteY63" fmla="*/ 190291 h 518694"/>
                <a:gd name="connsiteX64" fmla="*/ 199631 w 1161331"/>
                <a:gd name="connsiteY64" fmla="*/ 142875 h 518694"/>
                <a:gd name="connsiteX65" fmla="*/ 1133150 w 1161331"/>
                <a:gd name="connsiteY65" fmla="*/ 0 h 518694"/>
                <a:gd name="connsiteX66" fmla="*/ 1161331 w 1161331"/>
                <a:gd name="connsiteY66" fmla="*/ 47416 h 518694"/>
                <a:gd name="connsiteX67" fmla="*/ 1133150 w 1161331"/>
                <a:gd name="connsiteY67" fmla="*/ 94832 h 518694"/>
                <a:gd name="connsiteX68" fmla="*/ 1104969 w 1161331"/>
                <a:gd name="connsiteY68" fmla="*/ 47416 h 518694"/>
                <a:gd name="connsiteX69" fmla="*/ 1133150 w 1161331"/>
                <a:gd name="connsiteY69" fmla="*/ 0 h 518694"/>
                <a:gd name="connsiteX70" fmla="*/ 856907 w 1161331"/>
                <a:gd name="connsiteY70" fmla="*/ 0 h 518694"/>
                <a:gd name="connsiteX71" fmla="*/ 885088 w 1161331"/>
                <a:gd name="connsiteY71" fmla="*/ 47416 h 518694"/>
                <a:gd name="connsiteX72" fmla="*/ 856907 w 1161331"/>
                <a:gd name="connsiteY72" fmla="*/ 94832 h 518694"/>
                <a:gd name="connsiteX73" fmla="*/ 828726 w 1161331"/>
                <a:gd name="connsiteY73" fmla="*/ 47416 h 518694"/>
                <a:gd name="connsiteX74" fmla="*/ 856907 w 1161331"/>
                <a:gd name="connsiteY74" fmla="*/ 0 h 518694"/>
                <a:gd name="connsiteX75" fmla="*/ 580665 w 1161331"/>
                <a:gd name="connsiteY75" fmla="*/ 0 h 518694"/>
                <a:gd name="connsiteX76" fmla="*/ 608846 w 1161331"/>
                <a:gd name="connsiteY76" fmla="*/ 47416 h 518694"/>
                <a:gd name="connsiteX77" fmla="*/ 580665 w 1161331"/>
                <a:gd name="connsiteY77" fmla="*/ 94832 h 518694"/>
                <a:gd name="connsiteX78" fmla="*/ 552484 w 1161331"/>
                <a:gd name="connsiteY78" fmla="*/ 47416 h 518694"/>
                <a:gd name="connsiteX79" fmla="*/ 580665 w 1161331"/>
                <a:gd name="connsiteY79" fmla="*/ 0 h 518694"/>
                <a:gd name="connsiteX80" fmla="*/ 304423 w 1161331"/>
                <a:gd name="connsiteY80" fmla="*/ 0 h 518694"/>
                <a:gd name="connsiteX81" fmla="*/ 332604 w 1161331"/>
                <a:gd name="connsiteY81" fmla="*/ 47416 h 518694"/>
                <a:gd name="connsiteX82" fmla="*/ 304423 w 1161331"/>
                <a:gd name="connsiteY82" fmla="*/ 94832 h 518694"/>
                <a:gd name="connsiteX83" fmla="*/ 276242 w 1161331"/>
                <a:gd name="connsiteY83" fmla="*/ 47416 h 518694"/>
                <a:gd name="connsiteX84" fmla="*/ 304423 w 1161331"/>
                <a:gd name="connsiteY84" fmla="*/ 0 h 518694"/>
                <a:gd name="connsiteX85" fmla="*/ 28181 w 1161331"/>
                <a:gd name="connsiteY85" fmla="*/ 0 h 518694"/>
                <a:gd name="connsiteX86" fmla="*/ 56362 w 1161331"/>
                <a:gd name="connsiteY86" fmla="*/ 47416 h 518694"/>
                <a:gd name="connsiteX87" fmla="*/ 28181 w 1161331"/>
                <a:gd name="connsiteY87" fmla="*/ 94832 h 518694"/>
                <a:gd name="connsiteX88" fmla="*/ 0 w 1161331"/>
                <a:gd name="connsiteY88" fmla="*/ 47416 h 518694"/>
                <a:gd name="connsiteX89" fmla="*/ 28181 w 1161331"/>
                <a:gd name="connsiteY89" fmla="*/ 0 h 51869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  <a:cxn ang="0">
                  <a:pos x="connsiteX55" y="connsiteY55"/>
                </a:cxn>
                <a:cxn ang="0">
                  <a:pos x="connsiteX56" y="connsiteY56"/>
                </a:cxn>
                <a:cxn ang="0">
                  <a:pos x="connsiteX57" y="connsiteY57"/>
                </a:cxn>
                <a:cxn ang="0">
                  <a:pos x="connsiteX58" y="connsiteY58"/>
                </a:cxn>
                <a:cxn ang="0">
                  <a:pos x="connsiteX59" y="connsiteY59"/>
                </a:cxn>
                <a:cxn ang="0">
                  <a:pos x="connsiteX60" y="connsiteY60"/>
                </a:cxn>
                <a:cxn ang="0">
                  <a:pos x="connsiteX61" y="connsiteY61"/>
                </a:cxn>
                <a:cxn ang="0">
                  <a:pos x="connsiteX62" y="connsiteY62"/>
                </a:cxn>
                <a:cxn ang="0">
                  <a:pos x="connsiteX63" y="connsiteY63"/>
                </a:cxn>
                <a:cxn ang="0">
                  <a:pos x="connsiteX64" y="connsiteY64"/>
                </a:cxn>
                <a:cxn ang="0">
                  <a:pos x="connsiteX65" y="connsiteY65"/>
                </a:cxn>
                <a:cxn ang="0">
                  <a:pos x="connsiteX66" y="connsiteY66"/>
                </a:cxn>
                <a:cxn ang="0">
                  <a:pos x="connsiteX67" y="connsiteY67"/>
                </a:cxn>
                <a:cxn ang="0">
                  <a:pos x="connsiteX68" y="connsiteY68"/>
                </a:cxn>
                <a:cxn ang="0">
                  <a:pos x="connsiteX69" y="connsiteY69"/>
                </a:cxn>
                <a:cxn ang="0">
                  <a:pos x="connsiteX70" y="connsiteY70"/>
                </a:cxn>
                <a:cxn ang="0">
                  <a:pos x="connsiteX71" y="connsiteY71"/>
                </a:cxn>
                <a:cxn ang="0">
                  <a:pos x="connsiteX72" y="connsiteY72"/>
                </a:cxn>
                <a:cxn ang="0">
                  <a:pos x="connsiteX73" y="connsiteY73"/>
                </a:cxn>
                <a:cxn ang="0">
                  <a:pos x="connsiteX74" y="connsiteY74"/>
                </a:cxn>
                <a:cxn ang="0">
                  <a:pos x="connsiteX75" y="connsiteY75"/>
                </a:cxn>
                <a:cxn ang="0">
                  <a:pos x="connsiteX76" y="connsiteY76"/>
                </a:cxn>
                <a:cxn ang="0">
                  <a:pos x="connsiteX77" y="connsiteY77"/>
                </a:cxn>
                <a:cxn ang="0">
                  <a:pos x="connsiteX78" y="connsiteY78"/>
                </a:cxn>
                <a:cxn ang="0">
                  <a:pos x="connsiteX79" y="connsiteY79"/>
                </a:cxn>
                <a:cxn ang="0">
                  <a:pos x="connsiteX80" y="connsiteY80"/>
                </a:cxn>
                <a:cxn ang="0">
                  <a:pos x="connsiteX81" y="connsiteY81"/>
                </a:cxn>
                <a:cxn ang="0">
                  <a:pos x="connsiteX82" y="connsiteY82"/>
                </a:cxn>
                <a:cxn ang="0">
                  <a:pos x="connsiteX83" y="connsiteY83"/>
                </a:cxn>
                <a:cxn ang="0">
                  <a:pos x="connsiteX84" y="connsiteY84"/>
                </a:cxn>
                <a:cxn ang="0">
                  <a:pos x="connsiteX85" y="connsiteY85"/>
                </a:cxn>
                <a:cxn ang="0">
                  <a:pos x="connsiteX86" y="connsiteY86"/>
                </a:cxn>
                <a:cxn ang="0">
                  <a:pos x="connsiteX87" y="connsiteY87"/>
                </a:cxn>
                <a:cxn ang="0">
                  <a:pos x="connsiteX88" y="connsiteY88"/>
                </a:cxn>
                <a:cxn ang="0">
                  <a:pos x="connsiteX89" y="connsiteY89"/>
                </a:cxn>
              </a:cxnLst>
              <a:rect l="l" t="t" r="r" b="b"/>
              <a:pathLst>
                <a:path w="1161331" h="518694">
                  <a:moveTo>
                    <a:pt x="1028357" y="423862"/>
                  </a:moveTo>
                  <a:cubicBezTo>
                    <a:pt x="1043921" y="423862"/>
                    <a:pt x="1056538" y="445091"/>
                    <a:pt x="1056538" y="471278"/>
                  </a:cubicBezTo>
                  <a:cubicBezTo>
                    <a:pt x="1056538" y="497465"/>
                    <a:pt x="1043921" y="518694"/>
                    <a:pt x="1028357" y="518694"/>
                  </a:cubicBezTo>
                  <a:cubicBezTo>
                    <a:pt x="1012793" y="518694"/>
                    <a:pt x="1000176" y="497465"/>
                    <a:pt x="1000176" y="471278"/>
                  </a:cubicBezTo>
                  <a:cubicBezTo>
                    <a:pt x="1000176" y="445091"/>
                    <a:pt x="1012793" y="423862"/>
                    <a:pt x="1028357" y="423862"/>
                  </a:cubicBezTo>
                  <a:close/>
                  <a:moveTo>
                    <a:pt x="752115" y="423862"/>
                  </a:moveTo>
                  <a:cubicBezTo>
                    <a:pt x="767679" y="423862"/>
                    <a:pt x="780296" y="445091"/>
                    <a:pt x="780296" y="471278"/>
                  </a:cubicBezTo>
                  <a:cubicBezTo>
                    <a:pt x="780296" y="497465"/>
                    <a:pt x="767679" y="518694"/>
                    <a:pt x="752115" y="518694"/>
                  </a:cubicBezTo>
                  <a:cubicBezTo>
                    <a:pt x="736551" y="518694"/>
                    <a:pt x="723934" y="497465"/>
                    <a:pt x="723934" y="471278"/>
                  </a:cubicBezTo>
                  <a:cubicBezTo>
                    <a:pt x="723934" y="445091"/>
                    <a:pt x="736551" y="423862"/>
                    <a:pt x="752115" y="423862"/>
                  </a:cubicBezTo>
                  <a:close/>
                  <a:moveTo>
                    <a:pt x="475873" y="423862"/>
                  </a:moveTo>
                  <a:cubicBezTo>
                    <a:pt x="491437" y="423862"/>
                    <a:pt x="504054" y="445091"/>
                    <a:pt x="504054" y="471278"/>
                  </a:cubicBezTo>
                  <a:cubicBezTo>
                    <a:pt x="504054" y="497465"/>
                    <a:pt x="491437" y="518694"/>
                    <a:pt x="475873" y="518694"/>
                  </a:cubicBezTo>
                  <a:cubicBezTo>
                    <a:pt x="460309" y="518694"/>
                    <a:pt x="447692" y="497465"/>
                    <a:pt x="447692" y="471278"/>
                  </a:cubicBezTo>
                  <a:cubicBezTo>
                    <a:pt x="447692" y="445091"/>
                    <a:pt x="460309" y="423862"/>
                    <a:pt x="475873" y="423862"/>
                  </a:cubicBezTo>
                  <a:close/>
                  <a:moveTo>
                    <a:pt x="199631" y="423862"/>
                  </a:moveTo>
                  <a:cubicBezTo>
                    <a:pt x="215195" y="423862"/>
                    <a:pt x="227812" y="445091"/>
                    <a:pt x="227812" y="471278"/>
                  </a:cubicBezTo>
                  <a:cubicBezTo>
                    <a:pt x="227812" y="497465"/>
                    <a:pt x="215195" y="518694"/>
                    <a:pt x="199631" y="518694"/>
                  </a:cubicBezTo>
                  <a:cubicBezTo>
                    <a:pt x="184067" y="518694"/>
                    <a:pt x="171450" y="497465"/>
                    <a:pt x="171450" y="471278"/>
                  </a:cubicBezTo>
                  <a:cubicBezTo>
                    <a:pt x="171450" y="445091"/>
                    <a:pt x="184067" y="423862"/>
                    <a:pt x="199631" y="423862"/>
                  </a:cubicBezTo>
                  <a:close/>
                  <a:moveTo>
                    <a:pt x="1133150" y="280987"/>
                  </a:moveTo>
                  <a:cubicBezTo>
                    <a:pt x="1148714" y="280987"/>
                    <a:pt x="1161331" y="302216"/>
                    <a:pt x="1161331" y="328403"/>
                  </a:cubicBezTo>
                  <a:cubicBezTo>
                    <a:pt x="1161331" y="354590"/>
                    <a:pt x="1148714" y="375819"/>
                    <a:pt x="1133150" y="375819"/>
                  </a:cubicBezTo>
                  <a:cubicBezTo>
                    <a:pt x="1117586" y="375819"/>
                    <a:pt x="1104969" y="354590"/>
                    <a:pt x="1104969" y="328403"/>
                  </a:cubicBezTo>
                  <a:cubicBezTo>
                    <a:pt x="1104969" y="302216"/>
                    <a:pt x="1117586" y="280987"/>
                    <a:pt x="1133150" y="280987"/>
                  </a:cubicBezTo>
                  <a:close/>
                  <a:moveTo>
                    <a:pt x="856907" y="280987"/>
                  </a:moveTo>
                  <a:cubicBezTo>
                    <a:pt x="872471" y="280987"/>
                    <a:pt x="885088" y="302216"/>
                    <a:pt x="885088" y="328403"/>
                  </a:cubicBezTo>
                  <a:cubicBezTo>
                    <a:pt x="885088" y="354590"/>
                    <a:pt x="872471" y="375819"/>
                    <a:pt x="856907" y="375819"/>
                  </a:cubicBezTo>
                  <a:cubicBezTo>
                    <a:pt x="841343" y="375819"/>
                    <a:pt x="828726" y="354590"/>
                    <a:pt x="828726" y="328403"/>
                  </a:cubicBezTo>
                  <a:cubicBezTo>
                    <a:pt x="828726" y="302216"/>
                    <a:pt x="841343" y="280987"/>
                    <a:pt x="856907" y="280987"/>
                  </a:cubicBezTo>
                  <a:close/>
                  <a:moveTo>
                    <a:pt x="580665" y="280987"/>
                  </a:moveTo>
                  <a:cubicBezTo>
                    <a:pt x="596229" y="280987"/>
                    <a:pt x="608846" y="302216"/>
                    <a:pt x="608846" y="328403"/>
                  </a:cubicBezTo>
                  <a:cubicBezTo>
                    <a:pt x="608846" y="354590"/>
                    <a:pt x="596229" y="375819"/>
                    <a:pt x="580665" y="375819"/>
                  </a:cubicBezTo>
                  <a:cubicBezTo>
                    <a:pt x="565101" y="375819"/>
                    <a:pt x="552484" y="354590"/>
                    <a:pt x="552484" y="328403"/>
                  </a:cubicBezTo>
                  <a:cubicBezTo>
                    <a:pt x="552484" y="302216"/>
                    <a:pt x="565101" y="280987"/>
                    <a:pt x="580665" y="280987"/>
                  </a:cubicBezTo>
                  <a:close/>
                  <a:moveTo>
                    <a:pt x="304423" y="280987"/>
                  </a:moveTo>
                  <a:cubicBezTo>
                    <a:pt x="319987" y="280987"/>
                    <a:pt x="332604" y="302216"/>
                    <a:pt x="332604" y="328403"/>
                  </a:cubicBezTo>
                  <a:cubicBezTo>
                    <a:pt x="332604" y="354590"/>
                    <a:pt x="319987" y="375819"/>
                    <a:pt x="304423" y="375819"/>
                  </a:cubicBezTo>
                  <a:cubicBezTo>
                    <a:pt x="288859" y="375819"/>
                    <a:pt x="276242" y="354590"/>
                    <a:pt x="276242" y="328403"/>
                  </a:cubicBezTo>
                  <a:cubicBezTo>
                    <a:pt x="276242" y="302216"/>
                    <a:pt x="288859" y="280987"/>
                    <a:pt x="304423" y="280987"/>
                  </a:cubicBezTo>
                  <a:close/>
                  <a:moveTo>
                    <a:pt x="28181" y="280987"/>
                  </a:moveTo>
                  <a:cubicBezTo>
                    <a:pt x="43745" y="280987"/>
                    <a:pt x="56362" y="302216"/>
                    <a:pt x="56362" y="328403"/>
                  </a:cubicBezTo>
                  <a:cubicBezTo>
                    <a:pt x="56362" y="354590"/>
                    <a:pt x="43745" y="375819"/>
                    <a:pt x="28181" y="375819"/>
                  </a:cubicBezTo>
                  <a:cubicBezTo>
                    <a:pt x="12617" y="375819"/>
                    <a:pt x="0" y="354590"/>
                    <a:pt x="0" y="328403"/>
                  </a:cubicBezTo>
                  <a:cubicBezTo>
                    <a:pt x="0" y="302216"/>
                    <a:pt x="12617" y="280987"/>
                    <a:pt x="28181" y="280987"/>
                  </a:cubicBezTo>
                  <a:close/>
                  <a:moveTo>
                    <a:pt x="1028357" y="142875"/>
                  </a:moveTo>
                  <a:cubicBezTo>
                    <a:pt x="1043921" y="142875"/>
                    <a:pt x="1056538" y="164104"/>
                    <a:pt x="1056538" y="190291"/>
                  </a:cubicBezTo>
                  <a:cubicBezTo>
                    <a:pt x="1056538" y="216478"/>
                    <a:pt x="1043921" y="237707"/>
                    <a:pt x="1028357" y="237707"/>
                  </a:cubicBezTo>
                  <a:cubicBezTo>
                    <a:pt x="1012793" y="237707"/>
                    <a:pt x="1000176" y="216478"/>
                    <a:pt x="1000176" y="190291"/>
                  </a:cubicBezTo>
                  <a:cubicBezTo>
                    <a:pt x="1000176" y="164104"/>
                    <a:pt x="1012793" y="142875"/>
                    <a:pt x="1028357" y="142875"/>
                  </a:cubicBezTo>
                  <a:close/>
                  <a:moveTo>
                    <a:pt x="752115" y="142875"/>
                  </a:moveTo>
                  <a:cubicBezTo>
                    <a:pt x="767679" y="142875"/>
                    <a:pt x="780296" y="164104"/>
                    <a:pt x="780296" y="190291"/>
                  </a:cubicBezTo>
                  <a:cubicBezTo>
                    <a:pt x="780296" y="216478"/>
                    <a:pt x="767679" y="237707"/>
                    <a:pt x="752115" y="237707"/>
                  </a:cubicBezTo>
                  <a:cubicBezTo>
                    <a:pt x="736551" y="237707"/>
                    <a:pt x="723934" y="216478"/>
                    <a:pt x="723934" y="190291"/>
                  </a:cubicBezTo>
                  <a:cubicBezTo>
                    <a:pt x="723934" y="164104"/>
                    <a:pt x="736551" y="142875"/>
                    <a:pt x="752115" y="142875"/>
                  </a:cubicBezTo>
                  <a:close/>
                  <a:moveTo>
                    <a:pt x="475873" y="142875"/>
                  </a:moveTo>
                  <a:cubicBezTo>
                    <a:pt x="491437" y="142875"/>
                    <a:pt x="504054" y="164104"/>
                    <a:pt x="504054" y="190291"/>
                  </a:cubicBezTo>
                  <a:cubicBezTo>
                    <a:pt x="504054" y="216478"/>
                    <a:pt x="491437" y="237707"/>
                    <a:pt x="475873" y="237707"/>
                  </a:cubicBezTo>
                  <a:cubicBezTo>
                    <a:pt x="460309" y="237707"/>
                    <a:pt x="447692" y="216478"/>
                    <a:pt x="447692" y="190291"/>
                  </a:cubicBezTo>
                  <a:cubicBezTo>
                    <a:pt x="447692" y="164104"/>
                    <a:pt x="460309" y="142875"/>
                    <a:pt x="475873" y="142875"/>
                  </a:cubicBezTo>
                  <a:close/>
                  <a:moveTo>
                    <a:pt x="199631" y="142875"/>
                  </a:moveTo>
                  <a:cubicBezTo>
                    <a:pt x="215195" y="142875"/>
                    <a:pt x="227812" y="164104"/>
                    <a:pt x="227812" y="190291"/>
                  </a:cubicBezTo>
                  <a:cubicBezTo>
                    <a:pt x="227812" y="216478"/>
                    <a:pt x="215195" y="237707"/>
                    <a:pt x="199631" y="237707"/>
                  </a:cubicBezTo>
                  <a:cubicBezTo>
                    <a:pt x="184067" y="237707"/>
                    <a:pt x="171450" y="216478"/>
                    <a:pt x="171450" y="190291"/>
                  </a:cubicBezTo>
                  <a:cubicBezTo>
                    <a:pt x="171450" y="164104"/>
                    <a:pt x="184067" y="142875"/>
                    <a:pt x="199631" y="142875"/>
                  </a:cubicBezTo>
                  <a:close/>
                  <a:moveTo>
                    <a:pt x="1133150" y="0"/>
                  </a:moveTo>
                  <a:cubicBezTo>
                    <a:pt x="1148714" y="0"/>
                    <a:pt x="1161331" y="21229"/>
                    <a:pt x="1161331" y="47416"/>
                  </a:cubicBezTo>
                  <a:cubicBezTo>
                    <a:pt x="1161331" y="73603"/>
                    <a:pt x="1148714" y="94832"/>
                    <a:pt x="1133150" y="94832"/>
                  </a:cubicBezTo>
                  <a:cubicBezTo>
                    <a:pt x="1117586" y="94832"/>
                    <a:pt x="1104969" y="73603"/>
                    <a:pt x="1104969" y="47416"/>
                  </a:cubicBezTo>
                  <a:cubicBezTo>
                    <a:pt x="1104969" y="21229"/>
                    <a:pt x="1117586" y="0"/>
                    <a:pt x="1133150" y="0"/>
                  </a:cubicBezTo>
                  <a:close/>
                  <a:moveTo>
                    <a:pt x="856907" y="0"/>
                  </a:moveTo>
                  <a:cubicBezTo>
                    <a:pt x="872471" y="0"/>
                    <a:pt x="885088" y="21229"/>
                    <a:pt x="885088" y="47416"/>
                  </a:cubicBezTo>
                  <a:cubicBezTo>
                    <a:pt x="885088" y="73603"/>
                    <a:pt x="872471" y="94832"/>
                    <a:pt x="856907" y="94832"/>
                  </a:cubicBezTo>
                  <a:cubicBezTo>
                    <a:pt x="841343" y="94832"/>
                    <a:pt x="828726" y="73603"/>
                    <a:pt x="828726" y="47416"/>
                  </a:cubicBezTo>
                  <a:cubicBezTo>
                    <a:pt x="828726" y="21229"/>
                    <a:pt x="841343" y="0"/>
                    <a:pt x="856907" y="0"/>
                  </a:cubicBezTo>
                  <a:close/>
                  <a:moveTo>
                    <a:pt x="580665" y="0"/>
                  </a:moveTo>
                  <a:cubicBezTo>
                    <a:pt x="596229" y="0"/>
                    <a:pt x="608846" y="21229"/>
                    <a:pt x="608846" y="47416"/>
                  </a:cubicBezTo>
                  <a:cubicBezTo>
                    <a:pt x="608846" y="73603"/>
                    <a:pt x="596229" y="94832"/>
                    <a:pt x="580665" y="94832"/>
                  </a:cubicBezTo>
                  <a:cubicBezTo>
                    <a:pt x="565101" y="94832"/>
                    <a:pt x="552484" y="73603"/>
                    <a:pt x="552484" y="47416"/>
                  </a:cubicBezTo>
                  <a:cubicBezTo>
                    <a:pt x="552484" y="21229"/>
                    <a:pt x="565101" y="0"/>
                    <a:pt x="580665" y="0"/>
                  </a:cubicBezTo>
                  <a:close/>
                  <a:moveTo>
                    <a:pt x="304423" y="0"/>
                  </a:moveTo>
                  <a:cubicBezTo>
                    <a:pt x="319987" y="0"/>
                    <a:pt x="332604" y="21229"/>
                    <a:pt x="332604" y="47416"/>
                  </a:cubicBezTo>
                  <a:cubicBezTo>
                    <a:pt x="332604" y="73603"/>
                    <a:pt x="319987" y="94832"/>
                    <a:pt x="304423" y="94832"/>
                  </a:cubicBezTo>
                  <a:cubicBezTo>
                    <a:pt x="288859" y="94832"/>
                    <a:pt x="276242" y="73603"/>
                    <a:pt x="276242" y="47416"/>
                  </a:cubicBezTo>
                  <a:cubicBezTo>
                    <a:pt x="276242" y="21229"/>
                    <a:pt x="288859" y="0"/>
                    <a:pt x="304423" y="0"/>
                  </a:cubicBezTo>
                  <a:close/>
                  <a:moveTo>
                    <a:pt x="28181" y="0"/>
                  </a:moveTo>
                  <a:cubicBezTo>
                    <a:pt x="43745" y="0"/>
                    <a:pt x="56362" y="21229"/>
                    <a:pt x="56362" y="47416"/>
                  </a:cubicBezTo>
                  <a:cubicBezTo>
                    <a:pt x="56362" y="73603"/>
                    <a:pt x="43745" y="94832"/>
                    <a:pt x="28181" y="94832"/>
                  </a:cubicBezTo>
                  <a:cubicBezTo>
                    <a:pt x="12617" y="94832"/>
                    <a:pt x="0" y="73603"/>
                    <a:pt x="0" y="47416"/>
                  </a:cubicBezTo>
                  <a:cubicBezTo>
                    <a:pt x="0" y="21229"/>
                    <a:pt x="12617" y="0"/>
                    <a:pt x="28181" y="0"/>
                  </a:cubicBezTo>
                  <a:close/>
                </a:path>
              </a:pathLst>
            </a:custGeom>
            <a:solidFill>
              <a:schemeClr val="accent4">
                <a:lumMod val="20000"/>
                <a:lumOff val="80000"/>
              </a:schemeClr>
            </a:solidFill>
            <a:ln w="1905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</p:grpSp>
      <p:grpSp>
        <p:nvGrpSpPr>
          <p:cNvPr id="28" name="グループ化 27">
            <a:extLst>
              <a:ext uri="{FF2B5EF4-FFF2-40B4-BE49-F238E27FC236}">
                <a16:creationId xmlns:a16="http://schemas.microsoft.com/office/drawing/2014/main" id="{5263322C-C107-4231-8DBB-86678A1BC091}"/>
              </a:ext>
            </a:extLst>
          </p:cNvPr>
          <p:cNvGrpSpPr/>
          <p:nvPr/>
        </p:nvGrpSpPr>
        <p:grpSpPr>
          <a:xfrm>
            <a:off x="3807260" y="1510276"/>
            <a:ext cx="2263340" cy="1447446"/>
            <a:chOff x="616021" y="1824672"/>
            <a:chExt cx="3831401" cy="2450246"/>
          </a:xfrm>
        </p:grpSpPr>
        <p:sp>
          <p:nvSpPr>
            <p:cNvPr id="29" name="フリーフォーム: 図形 28">
              <a:extLst>
                <a:ext uri="{FF2B5EF4-FFF2-40B4-BE49-F238E27FC236}">
                  <a16:creationId xmlns:a16="http://schemas.microsoft.com/office/drawing/2014/main" id="{502BE5B3-D38E-486C-A960-5B0A01E3FF3C}"/>
                </a:ext>
              </a:extLst>
            </p:cNvPr>
            <p:cNvSpPr/>
            <p:nvPr/>
          </p:nvSpPr>
          <p:spPr>
            <a:xfrm rot="5400000">
              <a:off x="1812623" y="3528350"/>
              <a:ext cx="318723" cy="716929"/>
            </a:xfrm>
            <a:custGeom>
              <a:avLst/>
              <a:gdLst>
                <a:gd name="connsiteX0" fmla="*/ 0 w 380415"/>
                <a:gd name="connsiteY0" fmla="*/ 311445 h 688636"/>
                <a:gd name="connsiteX1" fmla="*/ 189563 w 380415"/>
                <a:gd name="connsiteY1" fmla="*/ 243889 h 688636"/>
                <a:gd name="connsiteX2" fmla="*/ 192314 w 380415"/>
                <a:gd name="connsiteY2" fmla="*/ 210294 h 688636"/>
                <a:gd name="connsiteX3" fmla="*/ 320978 w 380415"/>
                <a:gd name="connsiteY3" fmla="*/ 0 h 688636"/>
                <a:gd name="connsiteX4" fmla="*/ 255888 w 380415"/>
                <a:gd name="connsiteY4" fmla="*/ 244797 h 688636"/>
                <a:gd name="connsiteX5" fmla="*/ 255489 w 380415"/>
                <a:gd name="connsiteY5" fmla="*/ 253195 h 688636"/>
                <a:gd name="connsiteX6" fmla="*/ 271992 w 380415"/>
                <a:gd name="connsiteY6" fmla="*/ 357867 h 688636"/>
                <a:gd name="connsiteX7" fmla="*/ 380415 w 380415"/>
                <a:gd name="connsiteY7" fmla="*/ 580628 h 688636"/>
                <a:gd name="connsiteX8" fmla="*/ 282659 w 380415"/>
                <a:gd name="connsiteY8" fmla="*/ 532460 h 688636"/>
                <a:gd name="connsiteX9" fmla="*/ 264815 w 380415"/>
                <a:gd name="connsiteY9" fmla="*/ 504420 h 688636"/>
                <a:gd name="connsiteX10" fmla="*/ 269587 w 380415"/>
                <a:gd name="connsiteY10" fmla="*/ 536798 h 688636"/>
                <a:gd name="connsiteX11" fmla="*/ 320978 w 380415"/>
                <a:gd name="connsiteY11" fmla="*/ 688636 h 688636"/>
                <a:gd name="connsiteX12" fmla="*/ 181340 w 380415"/>
                <a:gd name="connsiteY12" fmla="*/ 344318 h 688636"/>
                <a:gd name="connsiteX13" fmla="*/ 182249 w 380415"/>
                <a:gd name="connsiteY13" fmla="*/ 333218 h 688636"/>
                <a:gd name="connsiteX14" fmla="*/ 17228 w 380415"/>
                <a:gd name="connsiteY14" fmla="*/ 370714 h 6886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</a:cxnLst>
              <a:rect l="l" t="t" r="r" b="b"/>
              <a:pathLst>
                <a:path w="380415" h="688636">
                  <a:moveTo>
                    <a:pt x="0" y="311445"/>
                  </a:moveTo>
                  <a:lnTo>
                    <a:pt x="189563" y="243889"/>
                  </a:lnTo>
                  <a:lnTo>
                    <a:pt x="192314" y="210294"/>
                  </a:lnTo>
                  <a:cubicBezTo>
                    <a:pt x="213512" y="86713"/>
                    <a:pt x="263138" y="0"/>
                    <a:pt x="320978" y="0"/>
                  </a:cubicBezTo>
                  <a:cubicBezTo>
                    <a:pt x="288014" y="60962"/>
                    <a:pt x="265223" y="147957"/>
                    <a:pt x="255888" y="244797"/>
                  </a:cubicBezTo>
                  <a:lnTo>
                    <a:pt x="255489" y="253195"/>
                  </a:lnTo>
                  <a:lnTo>
                    <a:pt x="271992" y="357867"/>
                  </a:lnTo>
                  <a:cubicBezTo>
                    <a:pt x="294887" y="446355"/>
                    <a:pt x="333975" y="526663"/>
                    <a:pt x="380415" y="580628"/>
                  </a:cubicBezTo>
                  <a:cubicBezTo>
                    <a:pt x="349196" y="588705"/>
                    <a:pt x="314124" y="569707"/>
                    <a:pt x="282659" y="532460"/>
                  </a:cubicBezTo>
                  <a:lnTo>
                    <a:pt x="264815" y="504420"/>
                  </a:lnTo>
                  <a:lnTo>
                    <a:pt x="269587" y="536798"/>
                  </a:lnTo>
                  <a:cubicBezTo>
                    <a:pt x="281547" y="595783"/>
                    <a:pt x="299002" y="647995"/>
                    <a:pt x="320978" y="688636"/>
                  </a:cubicBezTo>
                  <a:cubicBezTo>
                    <a:pt x="243858" y="688636"/>
                    <a:pt x="181340" y="534480"/>
                    <a:pt x="181340" y="344318"/>
                  </a:cubicBezTo>
                  <a:lnTo>
                    <a:pt x="182249" y="333218"/>
                  </a:lnTo>
                  <a:lnTo>
                    <a:pt x="17228" y="370714"/>
                  </a:lnTo>
                  <a:close/>
                </a:path>
              </a:pathLst>
            </a:custGeom>
            <a:solidFill>
              <a:srgbClr val="FF6600"/>
            </a:solidFill>
            <a:ln w="1905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30" name="フリーフォーム: 図形 29">
              <a:extLst>
                <a:ext uri="{FF2B5EF4-FFF2-40B4-BE49-F238E27FC236}">
                  <a16:creationId xmlns:a16="http://schemas.microsoft.com/office/drawing/2014/main" id="{788C4E2B-0AE2-435C-9A3C-908183046A29}"/>
                </a:ext>
              </a:extLst>
            </p:cNvPr>
            <p:cNvSpPr/>
            <p:nvPr/>
          </p:nvSpPr>
          <p:spPr>
            <a:xfrm rot="5400000">
              <a:off x="2023667" y="3692418"/>
              <a:ext cx="318722" cy="716929"/>
            </a:xfrm>
            <a:custGeom>
              <a:avLst/>
              <a:gdLst>
                <a:gd name="connsiteX0" fmla="*/ 0 w 380415"/>
                <a:gd name="connsiteY0" fmla="*/ 311445 h 688636"/>
                <a:gd name="connsiteX1" fmla="*/ 189563 w 380415"/>
                <a:gd name="connsiteY1" fmla="*/ 243889 h 688636"/>
                <a:gd name="connsiteX2" fmla="*/ 192314 w 380415"/>
                <a:gd name="connsiteY2" fmla="*/ 210294 h 688636"/>
                <a:gd name="connsiteX3" fmla="*/ 320978 w 380415"/>
                <a:gd name="connsiteY3" fmla="*/ 0 h 688636"/>
                <a:gd name="connsiteX4" fmla="*/ 255888 w 380415"/>
                <a:gd name="connsiteY4" fmla="*/ 244797 h 688636"/>
                <a:gd name="connsiteX5" fmla="*/ 255489 w 380415"/>
                <a:gd name="connsiteY5" fmla="*/ 253195 h 688636"/>
                <a:gd name="connsiteX6" fmla="*/ 271992 w 380415"/>
                <a:gd name="connsiteY6" fmla="*/ 357867 h 688636"/>
                <a:gd name="connsiteX7" fmla="*/ 380415 w 380415"/>
                <a:gd name="connsiteY7" fmla="*/ 580628 h 688636"/>
                <a:gd name="connsiteX8" fmla="*/ 282659 w 380415"/>
                <a:gd name="connsiteY8" fmla="*/ 532460 h 688636"/>
                <a:gd name="connsiteX9" fmla="*/ 264815 w 380415"/>
                <a:gd name="connsiteY9" fmla="*/ 504420 h 688636"/>
                <a:gd name="connsiteX10" fmla="*/ 269587 w 380415"/>
                <a:gd name="connsiteY10" fmla="*/ 536798 h 688636"/>
                <a:gd name="connsiteX11" fmla="*/ 320978 w 380415"/>
                <a:gd name="connsiteY11" fmla="*/ 688636 h 688636"/>
                <a:gd name="connsiteX12" fmla="*/ 181340 w 380415"/>
                <a:gd name="connsiteY12" fmla="*/ 344318 h 688636"/>
                <a:gd name="connsiteX13" fmla="*/ 182249 w 380415"/>
                <a:gd name="connsiteY13" fmla="*/ 333218 h 688636"/>
                <a:gd name="connsiteX14" fmla="*/ 17228 w 380415"/>
                <a:gd name="connsiteY14" fmla="*/ 370714 h 6886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</a:cxnLst>
              <a:rect l="l" t="t" r="r" b="b"/>
              <a:pathLst>
                <a:path w="380415" h="688636">
                  <a:moveTo>
                    <a:pt x="0" y="311445"/>
                  </a:moveTo>
                  <a:lnTo>
                    <a:pt x="189563" y="243889"/>
                  </a:lnTo>
                  <a:lnTo>
                    <a:pt x="192314" y="210294"/>
                  </a:lnTo>
                  <a:cubicBezTo>
                    <a:pt x="213512" y="86713"/>
                    <a:pt x="263138" y="0"/>
                    <a:pt x="320978" y="0"/>
                  </a:cubicBezTo>
                  <a:cubicBezTo>
                    <a:pt x="288014" y="60962"/>
                    <a:pt x="265223" y="147957"/>
                    <a:pt x="255888" y="244797"/>
                  </a:cubicBezTo>
                  <a:lnTo>
                    <a:pt x="255489" y="253195"/>
                  </a:lnTo>
                  <a:lnTo>
                    <a:pt x="271992" y="357867"/>
                  </a:lnTo>
                  <a:cubicBezTo>
                    <a:pt x="294887" y="446355"/>
                    <a:pt x="333975" y="526663"/>
                    <a:pt x="380415" y="580628"/>
                  </a:cubicBezTo>
                  <a:cubicBezTo>
                    <a:pt x="349196" y="588705"/>
                    <a:pt x="314124" y="569707"/>
                    <a:pt x="282659" y="532460"/>
                  </a:cubicBezTo>
                  <a:lnTo>
                    <a:pt x="264815" y="504420"/>
                  </a:lnTo>
                  <a:lnTo>
                    <a:pt x="269587" y="536798"/>
                  </a:lnTo>
                  <a:cubicBezTo>
                    <a:pt x="281547" y="595783"/>
                    <a:pt x="299002" y="647995"/>
                    <a:pt x="320978" y="688636"/>
                  </a:cubicBezTo>
                  <a:cubicBezTo>
                    <a:pt x="243858" y="688636"/>
                    <a:pt x="181340" y="534480"/>
                    <a:pt x="181340" y="344318"/>
                  </a:cubicBezTo>
                  <a:lnTo>
                    <a:pt x="182249" y="333218"/>
                  </a:lnTo>
                  <a:lnTo>
                    <a:pt x="17228" y="370714"/>
                  </a:lnTo>
                  <a:close/>
                </a:path>
              </a:pathLst>
            </a:custGeom>
            <a:solidFill>
              <a:srgbClr val="FF6600"/>
            </a:solidFill>
            <a:ln w="1905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41" name="フリーフォーム: 図形 40">
              <a:extLst>
                <a:ext uri="{FF2B5EF4-FFF2-40B4-BE49-F238E27FC236}">
                  <a16:creationId xmlns:a16="http://schemas.microsoft.com/office/drawing/2014/main" id="{56A6E384-D059-4A32-87F3-FE5879BC4500}"/>
                </a:ext>
              </a:extLst>
            </p:cNvPr>
            <p:cNvSpPr/>
            <p:nvPr/>
          </p:nvSpPr>
          <p:spPr>
            <a:xfrm>
              <a:off x="982175" y="1824672"/>
              <a:ext cx="2449589" cy="2197733"/>
            </a:xfrm>
            <a:custGeom>
              <a:avLst/>
              <a:gdLst>
                <a:gd name="connsiteX0" fmla="*/ 432753 w 2449589"/>
                <a:gd name="connsiteY0" fmla="*/ 0 h 2197733"/>
                <a:gd name="connsiteX1" fmla="*/ 856714 w 2449589"/>
                <a:gd name="connsiteY1" fmla="*/ 345538 h 2197733"/>
                <a:gd name="connsiteX2" fmla="*/ 971809 w 2449589"/>
                <a:gd name="connsiteY2" fmla="*/ 596528 h 2197733"/>
                <a:gd name="connsiteX3" fmla="*/ 2183039 w 2449589"/>
                <a:gd name="connsiteY3" fmla="*/ 1602960 h 2197733"/>
                <a:gd name="connsiteX4" fmla="*/ 2183040 w 2449589"/>
                <a:gd name="connsiteY4" fmla="*/ 1602960 h 2197733"/>
                <a:gd name="connsiteX5" fmla="*/ 2449589 w 2449589"/>
                <a:gd name="connsiteY5" fmla="*/ 1819297 h 2197733"/>
                <a:gd name="connsiteX6" fmla="*/ 2440948 w 2449589"/>
                <a:gd name="connsiteY6" fmla="*/ 1864902 h 2197733"/>
                <a:gd name="connsiteX7" fmla="*/ 1534444 w 2449589"/>
                <a:gd name="connsiteY7" fmla="*/ 2190874 h 2197733"/>
                <a:gd name="connsiteX8" fmla="*/ 826836 w 2449589"/>
                <a:gd name="connsiteY8" fmla="*/ 1927431 h 2197733"/>
                <a:gd name="connsiteX9" fmla="*/ 815258 w 2449589"/>
                <a:gd name="connsiteY9" fmla="*/ 1914306 h 2197733"/>
                <a:gd name="connsiteX10" fmla="*/ 780859 w 2449589"/>
                <a:gd name="connsiteY10" fmla="*/ 1887162 h 2197733"/>
                <a:gd name="connsiteX11" fmla="*/ 674215 w 2449589"/>
                <a:gd name="connsiteY11" fmla="*/ 1765315 h 2197733"/>
                <a:gd name="connsiteX12" fmla="*/ 512230 w 2449589"/>
                <a:gd name="connsiteY12" fmla="*/ 1330186 h 2197733"/>
                <a:gd name="connsiteX13" fmla="*/ 513150 w 2449589"/>
                <a:gd name="connsiteY13" fmla="*/ 1274470 h 2197733"/>
                <a:gd name="connsiteX14" fmla="*/ 511602 w 2449589"/>
                <a:gd name="connsiteY14" fmla="*/ 1275594 h 2197733"/>
                <a:gd name="connsiteX15" fmla="*/ 251425 w 2449589"/>
                <a:gd name="connsiteY15" fmla="*/ 824955 h 2197733"/>
                <a:gd name="connsiteX16" fmla="*/ 251425 w 2449589"/>
                <a:gd name="connsiteY16" fmla="*/ 824954 h 2197733"/>
                <a:gd name="connsiteX17" fmla="*/ 251878 w 2449589"/>
                <a:gd name="connsiteY17" fmla="*/ 824752 h 2197733"/>
                <a:gd name="connsiteX18" fmla="*/ 190797 w 2449589"/>
                <a:gd name="connsiteY18" fmla="*/ 791599 h 2197733"/>
                <a:gd name="connsiteX19" fmla="*/ 0 w 2449589"/>
                <a:gd name="connsiteY19" fmla="*/ 432753 h 2197733"/>
                <a:gd name="connsiteX20" fmla="*/ 432753 w 2449589"/>
                <a:gd name="connsiteY20" fmla="*/ 0 h 219773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</a:cxnLst>
              <a:rect l="l" t="t" r="r" b="b"/>
              <a:pathLst>
                <a:path w="2449589" h="2197733">
                  <a:moveTo>
                    <a:pt x="432753" y="0"/>
                  </a:moveTo>
                  <a:cubicBezTo>
                    <a:pt x="641881" y="0"/>
                    <a:pt x="816362" y="148340"/>
                    <a:pt x="856714" y="345538"/>
                  </a:cubicBezTo>
                  <a:lnTo>
                    <a:pt x="971809" y="596528"/>
                  </a:lnTo>
                  <a:cubicBezTo>
                    <a:pt x="1256705" y="1052892"/>
                    <a:pt x="1676866" y="1403343"/>
                    <a:pt x="2183039" y="1602960"/>
                  </a:cubicBezTo>
                  <a:lnTo>
                    <a:pt x="2183040" y="1602960"/>
                  </a:lnTo>
                  <a:cubicBezTo>
                    <a:pt x="2227465" y="1639017"/>
                    <a:pt x="2406604" y="1775639"/>
                    <a:pt x="2449589" y="1819297"/>
                  </a:cubicBezTo>
                  <a:lnTo>
                    <a:pt x="2440948" y="1864902"/>
                  </a:lnTo>
                  <a:cubicBezTo>
                    <a:pt x="2375805" y="2087806"/>
                    <a:pt x="1987386" y="2231484"/>
                    <a:pt x="1534444" y="2190874"/>
                  </a:cubicBezTo>
                  <a:cubicBezTo>
                    <a:pt x="1232483" y="2163801"/>
                    <a:pt x="973311" y="2061229"/>
                    <a:pt x="826836" y="1927431"/>
                  </a:cubicBezTo>
                  <a:lnTo>
                    <a:pt x="815258" y="1914306"/>
                  </a:lnTo>
                  <a:lnTo>
                    <a:pt x="780859" y="1887162"/>
                  </a:lnTo>
                  <a:cubicBezTo>
                    <a:pt x="742428" y="1850693"/>
                    <a:pt x="706644" y="1810028"/>
                    <a:pt x="674215" y="1765315"/>
                  </a:cubicBezTo>
                  <a:cubicBezTo>
                    <a:pt x="576928" y="1631174"/>
                    <a:pt x="523655" y="1479646"/>
                    <a:pt x="512230" y="1330186"/>
                  </a:cubicBezTo>
                  <a:lnTo>
                    <a:pt x="513150" y="1274470"/>
                  </a:lnTo>
                  <a:lnTo>
                    <a:pt x="511602" y="1275594"/>
                  </a:lnTo>
                  <a:cubicBezTo>
                    <a:pt x="492897" y="1095819"/>
                    <a:pt x="397762" y="931042"/>
                    <a:pt x="251425" y="824955"/>
                  </a:cubicBezTo>
                  <a:lnTo>
                    <a:pt x="251425" y="824954"/>
                  </a:lnTo>
                  <a:lnTo>
                    <a:pt x="251878" y="824752"/>
                  </a:lnTo>
                  <a:lnTo>
                    <a:pt x="190797" y="791599"/>
                  </a:lnTo>
                  <a:cubicBezTo>
                    <a:pt x="75684" y="713830"/>
                    <a:pt x="0" y="582130"/>
                    <a:pt x="0" y="432753"/>
                  </a:cubicBezTo>
                  <a:cubicBezTo>
                    <a:pt x="0" y="193750"/>
                    <a:pt x="193750" y="0"/>
                    <a:pt x="432753" y="0"/>
                  </a:cubicBezTo>
                  <a:close/>
                </a:path>
              </a:pathLst>
            </a:custGeom>
            <a:solidFill>
              <a:schemeClr val="bg1">
                <a:lumMod val="50000"/>
              </a:schemeClr>
            </a:solidFill>
            <a:ln w="1905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marL="285750" indent="-285750" algn="ctr">
                <a:buFont typeface="Arial" panose="020B0604020202020204" pitchFamily="34" charset="0"/>
                <a:buChar char="•"/>
              </a:pPr>
              <a:endParaRPr kumimoji="1" lang="ja-JP" altLang="en-US"/>
            </a:p>
          </p:txBody>
        </p:sp>
        <p:sp>
          <p:nvSpPr>
            <p:cNvPr id="42" name="楕円 41">
              <a:extLst>
                <a:ext uri="{FF2B5EF4-FFF2-40B4-BE49-F238E27FC236}">
                  <a16:creationId xmlns:a16="http://schemas.microsoft.com/office/drawing/2014/main" id="{59A62FB7-45B9-47CC-A388-C5DD0DD8EA34}"/>
                </a:ext>
              </a:extLst>
            </p:cNvPr>
            <p:cNvSpPr/>
            <p:nvPr/>
          </p:nvSpPr>
          <p:spPr>
            <a:xfrm>
              <a:off x="1204982" y="2033766"/>
              <a:ext cx="226326" cy="226326"/>
            </a:xfrm>
            <a:prstGeom prst="ellipse">
              <a:avLst/>
            </a:prstGeom>
            <a:solidFill>
              <a:srgbClr val="FFFF00"/>
            </a:solidFill>
            <a:ln w="1905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3" name="楕円 42">
              <a:extLst>
                <a:ext uri="{FF2B5EF4-FFF2-40B4-BE49-F238E27FC236}">
                  <a16:creationId xmlns:a16="http://schemas.microsoft.com/office/drawing/2014/main" id="{61078199-16AC-4915-A647-24AFCC85631B}"/>
                </a:ext>
              </a:extLst>
            </p:cNvPr>
            <p:cNvSpPr/>
            <p:nvPr/>
          </p:nvSpPr>
          <p:spPr>
            <a:xfrm>
              <a:off x="1241794" y="2069307"/>
              <a:ext cx="155150" cy="155148"/>
            </a:xfrm>
            <a:prstGeom prst="ellipse">
              <a:avLst/>
            </a:prstGeom>
            <a:solidFill>
              <a:schemeClr val="tx1"/>
            </a:solidFill>
            <a:ln w="1905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4" name="フリーフォーム: 図形 43">
              <a:extLst>
                <a:ext uri="{FF2B5EF4-FFF2-40B4-BE49-F238E27FC236}">
                  <a16:creationId xmlns:a16="http://schemas.microsoft.com/office/drawing/2014/main" id="{4E39D44B-B5D0-4D79-BD4A-BB46C9BAA0F1}"/>
                </a:ext>
              </a:extLst>
            </p:cNvPr>
            <p:cNvSpPr/>
            <p:nvPr/>
          </p:nvSpPr>
          <p:spPr>
            <a:xfrm>
              <a:off x="994762" y="2344464"/>
              <a:ext cx="2344670" cy="1683831"/>
            </a:xfrm>
            <a:custGeom>
              <a:avLst/>
              <a:gdLst>
                <a:gd name="connsiteX0" fmla="*/ 160815 w 2344670"/>
                <a:gd name="connsiteY0" fmla="*/ 655 h 1683831"/>
                <a:gd name="connsiteX1" fmla="*/ 1246012 w 2344670"/>
                <a:gd name="connsiteY1" fmla="*/ 476738 h 1683831"/>
                <a:gd name="connsiteX2" fmla="*/ 1305323 w 2344670"/>
                <a:gd name="connsiteY2" fmla="*/ 518723 h 1683831"/>
                <a:gd name="connsiteX3" fmla="*/ 1333925 w 2344670"/>
                <a:gd name="connsiteY3" fmla="*/ 548985 h 1683831"/>
                <a:gd name="connsiteX4" fmla="*/ 1639618 w 2344670"/>
                <a:gd name="connsiteY4" fmla="*/ 803225 h 1683831"/>
                <a:gd name="connsiteX5" fmla="*/ 1780481 w 2344670"/>
                <a:gd name="connsiteY5" fmla="*/ 894326 h 1683831"/>
                <a:gd name="connsiteX6" fmla="*/ 1818430 w 2344670"/>
                <a:gd name="connsiteY6" fmla="*/ 927306 h 1683831"/>
                <a:gd name="connsiteX7" fmla="*/ 2296710 w 2344670"/>
                <a:gd name="connsiteY7" fmla="*/ 1418500 h 1683831"/>
                <a:gd name="connsiteX8" fmla="*/ 2344670 w 2344670"/>
                <a:gd name="connsiteY8" fmla="*/ 1478126 h 1683831"/>
                <a:gd name="connsiteX9" fmla="*/ 2322660 w 2344670"/>
                <a:gd name="connsiteY9" fmla="*/ 1501682 h 1683831"/>
                <a:gd name="connsiteX10" fmla="*/ 1521584 w 2344670"/>
                <a:gd name="connsiteY10" fmla="*/ 1676972 h 1683831"/>
                <a:gd name="connsiteX11" fmla="*/ 813976 w 2344670"/>
                <a:gd name="connsiteY11" fmla="*/ 1413529 h 1683831"/>
                <a:gd name="connsiteX12" fmla="*/ 802398 w 2344670"/>
                <a:gd name="connsiteY12" fmla="*/ 1400404 h 1683831"/>
                <a:gd name="connsiteX13" fmla="*/ 767999 w 2344670"/>
                <a:gd name="connsiteY13" fmla="*/ 1373260 h 1683831"/>
                <a:gd name="connsiteX14" fmla="*/ 661355 w 2344670"/>
                <a:gd name="connsiteY14" fmla="*/ 1251413 h 1683831"/>
                <a:gd name="connsiteX15" fmla="*/ 499370 w 2344670"/>
                <a:gd name="connsiteY15" fmla="*/ 816284 h 1683831"/>
                <a:gd name="connsiteX16" fmla="*/ 500290 w 2344670"/>
                <a:gd name="connsiteY16" fmla="*/ 760568 h 1683831"/>
                <a:gd name="connsiteX17" fmla="*/ 498742 w 2344670"/>
                <a:gd name="connsiteY17" fmla="*/ 761692 h 1683831"/>
                <a:gd name="connsiteX18" fmla="*/ 238565 w 2344670"/>
                <a:gd name="connsiteY18" fmla="*/ 311053 h 1683831"/>
                <a:gd name="connsiteX19" fmla="*/ 238565 w 2344670"/>
                <a:gd name="connsiteY19" fmla="*/ 311052 h 1683831"/>
                <a:gd name="connsiteX20" fmla="*/ 239018 w 2344670"/>
                <a:gd name="connsiteY20" fmla="*/ 310850 h 1683831"/>
                <a:gd name="connsiteX21" fmla="*/ 177937 w 2344670"/>
                <a:gd name="connsiteY21" fmla="*/ 277697 h 1683831"/>
                <a:gd name="connsiteX22" fmla="*/ 764 w 2344670"/>
                <a:gd name="connsiteY22" fmla="*/ 27003 h 1683831"/>
                <a:gd name="connsiteX23" fmla="*/ 0 w 2344670"/>
                <a:gd name="connsiteY23" fmla="*/ 20938 h 1683831"/>
                <a:gd name="connsiteX24" fmla="*/ 8257 w 2344670"/>
                <a:gd name="connsiteY24" fmla="*/ 17137 h 1683831"/>
                <a:gd name="connsiteX25" fmla="*/ 160815 w 2344670"/>
                <a:gd name="connsiteY25" fmla="*/ 655 h 168383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</a:cxnLst>
              <a:rect l="l" t="t" r="r" b="b"/>
              <a:pathLst>
                <a:path w="2344670" h="1683831">
                  <a:moveTo>
                    <a:pt x="160815" y="655"/>
                  </a:moveTo>
                  <a:cubicBezTo>
                    <a:pt x="421841" y="12541"/>
                    <a:pt x="819696" y="185908"/>
                    <a:pt x="1246012" y="476738"/>
                  </a:cubicBezTo>
                  <a:lnTo>
                    <a:pt x="1305323" y="518723"/>
                  </a:lnTo>
                  <a:lnTo>
                    <a:pt x="1333925" y="548985"/>
                  </a:lnTo>
                  <a:cubicBezTo>
                    <a:pt x="1428779" y="641638"/>
                    <a:pt x="1530934" y="726618"/>
                    <a:pt x="1639618" y="803225"/>
                  </a:cubicBezTo>
                  <a:lnTo>
                    <a:pt x="1780481" y="894326"/>
                  </a:lnTo>
                  <a:lnTo>
                    <a:pt x="1818430" y="927306"/>
                  </a:lnTo>
                  <a:cubicBezTo>
                    <a:pt x="2000773" y="1091139"/>
                    <a:pt x="2162013" y="1257773"/>
                    <a:pt x="2296710" y="1418500"/>
                  </a:cubicBezTo>
                  <a:lnTo>
                    <a:pt x="2344670" y="1478126"/>
                  </a:lnTo>
                  <a:lnTo>
                    <a:pt x="2322660" y="1501682"/>
                  </a:lnTo>
                  <a:cubicBezTo>
                    <a:pt x="2164703" y="1634225"/>
                    <a:pt x="1861291" y="1707430"/>
                    <a:pt x="1521584" y="1676972"/>
                  </a:cubicBezTo>
                  <a:cubicBezTo>
                    <a:pt x="1219623" y="1649899"/>
                    <a:pt x="960451" y="1547327"/>
                    <a:pt x="813976" y="1413529"/>
                  </a:cubicBezTo>
                  <a:lnTo>
                    <a:pt x="802398" y="1400404"/>
                  </a:lnTo>
                  <a:lnTo>
                    <a:pt x="767999" y="1373260"/>
                  </a:lnTo>
                  <a:cubicBezTo>
                    <a:pt x="729568" y="1336791"/>
                    <a:pt x="693784" y="1296126"/>
                    <a:pt x="661355" y="1251413"/>
                  </a:cubicBezTo>
                  <a:cubicBezTo>
                    <a:pt x="564068" y="1117272"/>
                    <a:pt x="510795" y="965744"/>
                    <a:pt x="499370" y="816284"/>
                  </a:cubicBezTo>
                  <a:lnTo>
                    <a:pt x="500290" y="760568"/>
                  </a:lnTo>
                  <a:lnTo>
                    <a:pt x="498742" y="761692"/>
                  </a:lnTo>
                  <a:cubicBezTo>
                    <a:pt x="480037" y="581917"/>
                    <a:pt x="384902" y="417140"/>
                    <a:pt x="238565" y="311053"/>
                  </a:cubicBezTo>
                  <a:lnTo>
                    <a:pt x="238565" y="311052"/>
                  </a:lnTo>
                  <a:lnTo>
                    <a:pt x="239018" y="310850"/>
                  </a:lnTo>
                  <a:lnTo>
                    <a:pt x="177937" y="277697"/>
                  </a:lnTo>
                  <a:cubicBezTo>
                    <a:pt x="91602" y="219370"/>
                    <a:pt x="27446" y="130707"/>
                    <a:pt x="764" y="27003"/>
                  </a:cubicBezTo>
                  <a:lnTo>
                    <a:pt x="0" y="20938"/>
                  </a:lnTo>
                  <a:lnTo>
                    <a:pt x="8257" y="17137"/>
                  </a:lnTo>
                  <a:cubicBezTo>
                    <a:pt x="51560" y="3346"/>
                    <a:pt x="102809" y="-1987"/>
                    <a:pt x="160815" y="655"/>
                  </a:cubicBezTo>
                  <a:close/>
                </a:path>
              </a:pathLst>
            </a:custGeom>
            <a:solidFill>
              <a:schemeClr val="bg1">
                <a:lumMod val="95000"/>
              </a:schemeClr>
            </a:solidFill>
            <a:ln w="1905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45" name="フリーフォーム: 図形 44">
              <a:extLst>
                <a:ext uri="{FF2B5EF4-FFF2-40B4-BE49-F238E27FC236}">
                  <a16:creationId xmlns:a16="http://schemas.microsoft.com/office/drawing/2014/main" id="{4607749A-5C51-4177-8C1A-315B129C175C}"/>
                </a:ext>
              </a:extLst>
            </p:cNvPr>
            <p:cNvSpPr/>
            <p:nvPr/>
          </p:nvSpPr>
          <p:spPr>
            <a:xfrm>
              <a:off x="672838" y="2328565"/>
              <a:ext cx="437382" cy="86265"/>
            </a:xfrm>
            <a:custGeom>
              <a:avLst/>
              <a:gdLst>
                <a:gd name="connsiteX0" fmla="*/ 0 w 547006"/>
                <a:gd name="connsiteY0" fmla="*/ 0 h 100273"/>
                <a:gd name="connsiteX1" fmla="*/ 524694 w 547006"/>
                <a:gd name="connsiteY1" fmla="*/ 12633 h 100273"/>
                <a:gd name="connsiteX2" fmla="*/ 547006 w 547006"/>
                <a:gd name="connsiteY2" fmla="*/ 12367 h 100273"/>
                <a:gd name="connsiteX3" fmla="*/ 529294 w 547006"/>
                <a:gd name="connsiteY3" fmla="*/ 45000 h 100273"/>
                <a:gd name="connsiteX4" fmla="*/ 483689 w 547006"/>
                <a:gd name="connsiteY4" fmla="*/ 100273 h 100273"/>
                <a:gd name="connsiteX5" fmla="*/ 418950 w 547006"/>
                <a:gd name="connsiteY5" fmla="*/ 99016 h 100273"/>
                <a:gd name="connsiteX6" fmla="*/ 0 w 547006"/>
                <a:gd name="connsiteY6" fmla="*/ 0 h 10027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547006" h="100273">
                  <a:moveTo>
                    <a:pt x="0" y="0"/>
                  </a:moveTo>
                  <a:cubicBezTo>
                    <a:pt x="172166" y="8423"/>
                    <a:pt x="348429" y="12633"/>
                    <a:pt x="524694" y="12633"/>
                  </a:cubicBezTo>
                  <a:lnTo>
                    <a:pt x="547006" y="12367"/>
                  </a:lnTo>
                  <a:lnTo>
                    <a:pt x="529294" y="45000"/>
                  </a:lnTo>
                  <a:lnTo>
                    <a:pt x="483689" y="100273"/>
                  </a:lnTo>
                  <a:lnTo>
                    <a:pt x="418950" y="99016"/>
                  </a:lnTo>
                  <a:cubicBezTo>
                    <a:pt x="179856" y="89591"/>
                    <a:pt x="0" y="48842"/>
                    <a:pt x="0" y="0"/>
                  </a:cubicBezTo>
                  <a:close/>
                </a:path>
              </a:pathLst>
            </a:custGeom>
            <a:solidFill>
              <a:srgbClr val="FFFF00"/>
            </a:solidFill>
            <a:ln w="1905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 dirty="0"/>
            </a:p>
          </p:txBody>
        </p:sp>
        <p:sp>
          <p:nvSpPr>
            <p:cNvPr id="46" name="フリーフォーム: 図形 45">
              <a:extLst>
                <a:ext uri="{FF2B5EF4-FFF2-40B4-BE49-F238E27FC236}">
                  <a16:creationId xmlns:a16="http://schemas.microsoft.com/office/drawing/2014/main" id="{853EC0FB-3E15-428A-AAAE-52BC588AAC94}"/>
                </a:ext>
              </a:extLst>
            </p:cNvPr>
            <p:cNvSpPr/>
            <p:nvPr/>
          </p:nvSpPr>
          <p:spPr>
            <a:xfrm>
              <a:off x="616021" y="2208380"/>
              <a:ext cx="506411" cy="151835"/>
            </a:xfrm>
            <a:custGeom>
              <a:avLst/>
              <a:gdLst>
                <a:gd name="connsiteX0" fmla="*/ 453453 w 612961"/>
                <a:gd name="connsiteY0" fmla="*/ 0 h 249942"/>
                <a:gd name="connsiteX1" fmla="*/ 481429 w 612961"/>
                <a:gd name="connsiteY1" fmla="*/ 20830 h 249942"/>
                <a:gd name="connsiteX2" fmla="*/ 597198 w 612961"/>
                <a:gd name="connsiteY2" fmla="*/ 175784 h 249942"/>
                <a:gd name="connsiteX3" fmla="*/ 612961 w 612961"/>
                <a:gd name="connsiteY3" fmla="*/ 221609 h 249942"/>
                <a:gd name="connsiteX4" fmla="*/ 507814 w 612961"/>
                <a:gd name="connsiteY4" fmla="*/ 218358 h 249942"/>
                <a:gd name="connsiteX5" fmla="*/ 1 w 612961"/>
                <a:gd name="connsiteY5" fmla="*/ 249942 h 249942"/>
                <a:gd name="connsiteX6" fmla="*/ 0 w 612961"/>
                <a:gd name="connsiteY6" fmla="*/ 249942 h 249942"/>
                <a:gd name="connsiteX7" fmla="*/ 405472 w 612961"/>
                <a:gd name="connsiteY7" fmla="*/ 2406 h 24994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612961" h="249942">
                  <a:moveTo>
                    <a:pt x="453453" y="0"/>
                  </a:moveTo>
                  <a:lnTo>
                    <a:pt x="481429" y="20830"/>
                  </a:lnTo>
                  <a:cubicBezTo>
                    <a:pt x="530308" y="64939"/>
                    <a:pt x="569863" y="117462"/>
                    <a:pt x="597198" y="175784"/>
                  </a:cubicBezTo>
                  <a:lnTo>
                    <a:pt x="612961" y="221609"/>
                  </a:lnTo>
                  <a:lnTo>
                    <a:pt x="507814" y="218358"/>
                  </a:lnTo>
                  <a:cubicBezTo>
                    <a:pt x="337221" y="218358"/>
                    <a:pt x="166627" y="228886"/>
                    <a:pt x="1" y="249942"/>
                  </a:cubicBezTo>
                  <a:lnTo>
                    <a:pt x="0" y="249942"/>
                  </a:lnTo>
                  <a:cubicBezTo>
                    <a:pt x="0" y="127840"/>
                    <a:pt x="174070" y="25967"/>
                    <a:pt x="405472" y="2406"/>
                  </a:cubicBezTo>
                  <a:close/>
                </a:path>
              </a:pathLst>
            </a:custGeom>
            <a:solidFill>
              <a:srgbClr val="FFFF00"/>
            </a:solidFill>
            <a:ln w="1905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47" name="フリーフォーム: 図形 46">
              <a:extLst>
                <a:ext uri="{FF2B5EF4-FFF2-40B4-BE49-F238E27FC236}">
                  <a16:creationId xmlns:a16="http://schemas.microsoft.com/office/drawing/2014/main" id="{7D7AC61A-DFEF-40F9-B374-202B8B0728C0}"/>
                </a:ext>
              </a:extLst>
            </p:cNvPr>
            <p:cNvSpPr/>
            <p:nvPr/>
          </p:nvSpPr>
          <p:spPr>
            <a:xfrm>
              <a:off x="1382900" y="2806641"/>
              <a:ext cx="1959847" cy="1091023"/>
            </a:xfrm>
            <a:custGeom>
              <a:avLst/>
              <a:gdLst>
                <a:gd name="connsiteX0" fmla="*/ 596934 w 1959847"/>
                <a:gd name="connsiteY0" fmla="*/ 1004778 h 1091023"/>
                <a:gd name="connsiteX1" fmla="*/ 774212 w 1959847"/>
                <a:gd name="connsiteY1" fmla="*/ 1040666 h 1091023"/>
                <a:gd name="connsiteX2" fmla="*/ 802495 w 1959847"/>
                <a:gd name="connsiteY2" fmla="*/ 1026825 h 1091023"/>
                <a:gd name="connsiteX3" fmla="*/ 802495 w 1959847"/>
                <a:gd name="connsiteY3" fmla="*/ 1024142 h 1091023"/>
                <a:gd name="connsiteX4" fmla="*/ 1072633 w 1959847"/>
                <a:gd name="connsiteY4" fmla="*/ 1024142 h 1091023"/>
                <a:gd name="connsiteX5" fmla="*/ 1131726 w 1959847"/>
                <a:gd name="connsiteY5" fmla="*/ 1004778 h 1091023"/>
                <a:gd name="connsiteX6" fmla="*/ 1309004 w 1959847"/>
                <a:gd name="connsiteY6" fmla="*/ 1040666 h 1091023"/>
                <a:gd name="connsiteX7" fmla="*/ 1340128 w 1959847"/>
                <a:gd name="connsiteY7" fmla="*/ 1025435 h 1091023"/>
                <a:gd name="connsiteX8" fmla="*/ 1340128 w 1959847"/>
                <a:gd name="connsiteY8" fmla="*/ 1024142 h 1091023"/>
                <a:gd name="connsiteX9" fmla="*/ 1407663 w 1959847"/>
                <a:gd name="connsiteY9" fmla="*/ 1005258 h 1091023"/>
                <a:gd name="connsiteX10" fmla="*/ 1610267 w 1959847"/>
                <a:gd name="connsiteY10" fmla="*/ 1024142 h 1091023"/>
                <a:gd name="connsiteX11" fmla="*/ 1669359 w 1959847"/>
                <a:gd name="connsiteY11" fmla="*/ 1004778 h 1091023"/>
                <a:gd name="connsiteX12" fmla="*/ 1846637 w 1959847"/>
                <a:gd name="connsiteY12" fmla="*/ 1040666 h 1091023"/>
                <a:gd name="connsiteX13" fmla="*/ 1874920 w 1959847"/>
                <a:gd name="connsiteY13" fmla="*/ 1026825 h 1091023"/>
                <a:gd name="connsiteX14" fmla="*/ 1874920 w 1959847"/>
                <a:gd name="connsiteY14" fmla="*/ 1024142 h 1091023"/>
                <a:gd name="connsiteX15" fmla="*/ 1942455 w 1959847"/>
                <a:gd name="connsiteY15" fmla="*/ 1005258 h 1091023"/>
                <a:gd name="connsiteX16" fmla="*/ 1953032 w 1959847"/>
                <a:gd name="connsiteY16" fmla="*/ 1007476 h 1091023"/>
                <a:gd name="connsiteX17" fmla="*/ 1959847 w 1959847"/>
                <a:gd name="connsiteY17" fmla="*/ 1015949 h 1091023"/>
                <a:gd name="connsiteX18" fmla="*/ 1937837 w 1959847"/>
                <a:gd name="connsiteY18" fmla="*/ 1039505 h 1091023"/>
                <a:gd name="connsiteX19" fmla="*/ 1916677 w 1959847"/>
                <a:gd name="connsiteY19" fmla="*/ 1054558 h 1091023"/>
                <a:gd name="connsiteX20" fmla="*/ 1908687 w 1959847"/>
                <a:gd name="connsiteY20" fmla="*/ 1055116 h 1091023"/>
                <a:gd name="connsiteX21" fmla="*/ 1874920 w 1959847"/>
                <a:gd name="connsiteY21" fmla="*/ 1071640 h 1091023"/>
                <a:gd name="connsiteX22" fmla="*/ 1874920 w 1959847"/>
                <a:gd name="connsiteY22" fmla="*/ 1074324 h 1091023"/>
                <a:gd name="connsiteX23" fmla="*/ 1846637 w 1959847"/>
                <a:gd name="connsiteY23" fmla="*/ 1088165 h 1091023"/>
                <a:gd name="connsiteX24" fmla="*/ 1610267 w 1959847"/>
                <a:gd name="connsiteY24" fmla="*/ 1071640 h 1091023"/>
                <a:gd name="connsiteX25" fmla="*/ 1407663 w 1959847"/>
                <a:gd name="connsiteY25" fmla="*/ 1052756 h 1091023"/>
                <a:gd name="connsiteX26" fmla="*/ 1373895 w 1959847"/>
                <a:gd name="connsiteY26" fmla="*/ 1055116 h 1091023"/>
                <a:gd name="connsiteX27" fmla="*/ 1342771 w 1959847"/>
                <a:gd name="connsiteY27" fmla="*/ 1070347 h 1091023"/>
                <a:gd name="connsiteX28" fmla="*/ 1342771 w 1959847"/>
                <a:gd name="connsiteY28" fmla="*/ 1071640 h 1091023"/>
                <a:gd name="connsiteX29" fmla="*/ 1072633 w 1959847"/>
                <a:gd name="connsiteY29" fmla="*/ 1071640 h 1091023"/>
                <a:gd name="connsiteX30" fmla="*/ 802495 w 1959847"/>
                <a:gd name="connsiteY30" fmla="*/ 1071640 h 1091023"/>
                <a:gd name="connsiteX31" fmla="*/ 802495 w 1959847"/>
                <a:gd name="connsiteY31" fmla="*/ 1074324 h 1091023"/>
                <a:gd name="connsiteX32" fmla="*/ 774212 w 1959847"/>
                <a:gd name="connsiteY32" fmla="*/ 1088165 h 1091023"/>
                <a:gd name="connsiteX33" fmla="*/ 596934 w 1959847"/>
                <a:gd name="connsiteY33" fmla="*/ 1052277 h 1091023"/>
                <a:gd name="connsiteX34" fmla="*/ 579297 w 1959847"/>
                <a:gd name="connsiteY34" fmla="*/ 1054684 h 1091023"/>
                <a:gd name="connsiteX35" fmla="*/ 559048 w 1959847"/>
                <a:gd name="connsiteY35" fmla="*/ 1045154 h 1091023"/>
                <a:gd name="connsiteX36" fmla="*/ 533359 w 1959847"/>
                <a:gd name="connsiteY36" fmla="*/ 1026603 h 1091023"/>
                <a:gd name="connsiteX37" fmla="*/ 537841 w 1959847"/>
                <a:gd name="connsiteY37" fmla="*/ 1024142 h 1091023"/>
                <a:gd name="connsiteX38" fmla="*/ 596934 w 1959847"/>
                <a:gd name="connsiteY38" fmla="*/ 1004778 h 1091023"/>
                <a:gd name="connsiteX39" fmla="*/ 511538 w 1959847"/>
                <a:gd name="connsiteY39" fmla="*/ 803828 h 1091023"/>
                <a:gd name="connsiteX40" fmla="*/ 724633 w 1959847"/>
                <a:gd name="connsiteY40" fmla="*/ 839716 h 1091023"/>
                <a:gd name="connsiteX41" fmla="*/ 758631 w 1959847"/>
                <a:gd name="connsiteY41" fmla="*/ 825875 h 1091023"/>
                <a:gd name="connsiteX42" fmla="*/ 758631 w 1959847"/>
                <a:gd name="connsiteY42" fmla="*/ 823191 h 1091023"/>
                <a:gd name="connsiteX43" fmla="*/ 1083347 w 1959847"/>
                <a:gd name="connsiteY43" fmla="*/ 823191 h 1091023"/>
                <a:gd name="connsiteX44" fmla="*/ 1408063 w 1959847"/>
                <a:gd name="connsiteY44" fmla="*/ 823191 h 1091023"/>
                <a:gd name="connsiteX45" fmla="*/ 1408063 w 1959847"/>
                <a:gd name="connsiteY45" fmla="*/ 870690 h 1091023"/>
                <a:gd name="connsiteX46" fmla="*/ 1083347 w 1959847"/>
                <a:gd name="connsiteY46" fmla="*/ 870690 h 1091023"/>
                <a:gd name="connsiteX47" fmla="*/ 758631 w 1959847"/>
                <a:gd name="connsiteY47" fmla="*/ 870690 h 1091023"/>
                <a:gd name="connsiteX48" fmla="*/ 758631 w 1959847"/>
                <a:gd name="connsiteY48" fmla="*/ 873374 h 1091023"/>
                <a:gd name="connsiteX49" fmla="*/ 724633 w 1959847"/>
                <a:gd name="connsiteY49" fmla="*/ 887214 h 1091023"/>
                <a:gd name="connsiteX50" fmla="*/ 440507 w 1959847"/>
                <a:gd name="connsiteY50" fmla="*/ 870690 h 1091023"/>
                <a:gd name="connsiteX51" fmla="*/ 379622 w 1959847"/>
                <a:gd name="connsiteY51" fmla="*/ 889870 h 1091023"/>
                <a:gd name="connsiteX52" fmla="*/ 362829 w 1959847"/>
                <a:gd name="connsiteY52" fmla="*/ 887835 h 1091023"/>
                <a:gd name="connsiteX53" fmla="*/ 315828 w 1959847"/>
                <a:gd name="connsiteY53" fmla="*/ 834134 h 1091023"/>
                <a:gd name="connsiteX54" fmla="*/ 318738 w 1959847"/>
                <a:gd name="connsiteY54" fmla="*/ 834994 h 1091023"/>
                <a:gd name="connsiteX55" fmla="*/ 440507 w 1959847"/>
                <a:gd name="connsiteY55" fmla="*/ 823191 h 1091023"/>
                <a:gd name="connsiteX56" fmla="*/ 511538 w 1959847"/>
                <a:gd name="connsiteY56" fmla="*/ 803828 h 1091023"/>
                <a:gd name="connsiteX57" fmla="*/ 267222 w 1959847"/>
                <a:gd name="connsiteY57" fmla="*/ 602876 h 1091023"/>
                <a:gd name="connsiteX58" fmla="*/ 444500 w 1959847"/>
                <a:gd name="connsiteY58" fmla="*/ 638764 h 1091023"/>
                <a:gd name="connsiteX59" fmla="*/ 472783 w 1959847"/>
                <a:gd name="connsiteY59" fmla="*/ 624923 h 1091023"/>
                <a:gd name="connsiteX60" fmla="*/ 472783 w 1959847"/>
                <a:gd name="connsiteY60" fmla="*/ 622239 h 1091023"/>
                <a:gd name="connsiteX61" fmla="*/ 742922 w 1959847"/>
                <a:gd name="connsiteY61" fmla="*/ 622239 h 1091023"/>
                <a:gd name="connsiteX62" fmla="*/ 1013059 w 1959847"/>
                <a:gd name="connsiteY62" fmla="*/ 622239 h 1091023"/>
                <a:gd name="connsiteX63" fmla="*/ 1013059 w 1959847"/>
                <a:gd name="connsiteY63" fmla="*/ 669738 h 1091023"/>
                <a:gd name="connsiteX64" fmla="*/ 742922 w 1959847"/>
                <a:gd name="connsiteY64" fmla="*/ 669738 h 1091023"/>
                <a:gd name="connsiteX65" fmla="*/ 472783 w 1959847"/>
                <a:gd name="connsiteY65" fmla="*/ 669738 h 1091023"/>
                <a:gd name="connsiteX66" fmla="*/ 472783 w 1959847"/>
                <a:gd name="connsiteY66" fmla="*/ 672422 h 1091023"/>
                <a:gd name="connsiteX67" fmla="*/ 444500 w 1959847"/>
                <a:gd name="connsiteY67" fmla="*/ 686262 h 1091023"/>
                <a:gd name="connsiteX68" fmla="*/ 208129 w 1959847"/>
                <a:gd name="connsiteY68" fmla="*/ 669738 h 1091023"/>
                <a:gd name="connsiteX69" fmla="*/ 205340 w 1959847"/>
                <a:gd name="connsiteY69" fmla="*/ 671270 h 1091023"/>
                <a:gd name="connsiteX70" fmla="*/ 188277 w 1959847"/>
                <a:gd name="connsiteY70" fmla="*/ 633139 h 1091023"/>
                <a:gd name="connsiteX71" fmla="*/ 208129 w 1959847"/>
                <a:gd name="connsiteY71" fmla="*/ 622239 h 1091023"/>
                <a:gd name="connsiteX72" fmla="*/ 267222 w 1959847"/>
                <a:gd name="connsiteY72" fmla="*/ 602876 h 1091023"/>
                <a:gd name="connsiteX73" fmla="*/ 184478 w 1959847"/>
                <a:gd name="connsiteY73" fmla="*/ 401924 h 1091023"/>
                <a:gd name="connsiteX74" fmla="*/ 361756 w 1959847"/>
                <a:gd name="connsiteY74" fmla="*/ 437812 h 1091023"/>
                <a:gd name="connsiteX75" fmla="*/ 390039 w 1959847"/>
                <a:gd name="connsiteY75" fmla="*/ 423971 h 1091023"/>
                <a:gd name="connsiteX76" fmla="*/ 390039 w 1959847"/>
                <a:gd name="connsiteY76" fmla="*/ 421287 h 1091023"/>
                <a:gd name="connsiteX77" fmla="*/ 660177 w 1959847"/>
                <a:gd name="connsiteY77" fmla="*/ 421287 h 1091023"/>
                <a:gd name="connsiteX78" fmla="*/ 930315 w 1959847"/>
                <a:gd name="connsiteY78" fmla="*/ 421287 h 1091023"/>
                <a:gd name="connsiteX79" fmla="*/ 930315 w 1959847"/>
                <a:gd name="connsiteY79" fmla="*/ 468786 h 1091023"/>
                <a:gd name="connsiteX80" fmla="*/ 660177 w 1959847"/>
                <a:gd name="connsiteY80" fmla="*/ 468786 h 1091023"/>
                <a:gd name="connsiteX81" fmla="*/ 390039 w 1959847"/>
                <a:gd name="connsiteY81" fmla="*/ 468786 h 1091023"/>
                <a:gd name="connsiteX82" fmla="*/ 390039 w 1959847"/>
                <a:gd name="connsiteY82" fmla="*/ 471470 h 1091023"/>
                <a:gd name="connsiteX83" fmla="*/ 361756 w 1959847"/>
                <a:gd name="connsiteY83" fmla="*/ 485310 h 1091023"/>
                <a:gd name="connsiteX84" fmla="*/ 154931 w 1959847"/>
                <a:gd name="connsiteY84" fmla="*/ 453456 h 1091023"/>
                <a:gd name="connsiteX85" fmla="*/ 130940 w 1959847"/>
                <a:gd name="connsiteY85" fmla="*/ 465904 h 1091023"/>
                <a:gd name="connsiteX86" fmla="*/ 124472 w 1959847"/>
                <a:gd name="connsiteY86" fmla="*/ 421789 h 1091023"/>
                <a:gd name="connsiteX87" fmla="*/ 125385 w 1959847"/>
                <a:gd name="connsiteY87" fmla="*/ 421287 h 1091023"/>
                <a:gd name="connsiteX88" fmla="*/ 184478 w 1959847"/>
                <a:gd name="connsiteY88" fmla="*/ 401924 h 1091023"/>
                <a:gd name="connsiteX89" fmla="*/ 209878 w 1959847"/>
                <a:gd name="connsiteY89" fmla="*/ 200972 h 1091023"/>
                <a:gd name="connsiteX90" fmla="*/ 387156 w 1959847"/>
                <a:gd name="connsiteY90" fmla="*/ 236860 h 1091023"/>
                <a:gd name="connsiteX91" fmla="*/ 415439 w 1959847"/>
                <a:gd name="connsiteY91" fmla="*/ 223019 h 1091023"/>
                <a:gd name="connsiteX92" fmla="*/ 415439 w 1959847"/>
                <a:gd name="connsiteY92" fmla="*/ 220335 h 1091023"/>
                <a:gd name="connsiteX93" fmla="*/ 685577 w 1959847"/>
                <a:gd name="connsiteY93" fmla="*/ 220335 h 1091023"/>
                <a:gd name="connsiteX94" fmla="*/ 955715 w 1959847"/>
                <a:gd name="connsiteY94" fmla="*/ 220335 h 1091023"/>
                <a:gd name="connsiteX95" fmla="*/ 955715 w 1959847"/>
                <a:gd name="connsiteY95" fmla="*/ 267834 h 1091023"/>
                <a:gd name="connsiteX96" fmla="*/ 685577 w 1959847"/>
                <a:gd name="connsiteY96" fmla="*/ 267834 h 1091023"/>
                <a:gd name="connsiteX97" fmla="*/ 415439 w 1959847"/>
                <a:gd name="connsiteY97" fmla="*/ 267834 h 1091023"/>
                <a:gd name="connsiteX98" fmla="*/ 415439 w 1959847"/>
                <a:gd name="connsiteY98" fmla="*/ 270518 h 1091023"/>
                <a:gd name="connsiteX99" fmla="*/ 387156 w 1959847"/>
                <a:gd name="connsiteY99" fmla="*/ 284358 h 1091023"/>
                <a:gd name="connsiteX100" fmla="*/ 150785 w 1959847"/>
                <a:gd name="connsiteY100" fmla="*/ 267834 h 1091023"/>
                <a:gd name="connsiteX101" fmla="*/ 125460 w 1959847"/>
                <a:gd name="connsiteY101" fmla="*/ 281739 h 1091023"/>
                <a:gd name="connsiteX102" fmla="*/ 110785 w 1959847"/>
                <a:gd name="connsiteY102" fmla="*/ 284796 h 1091023"/>
                <a:gd name="connsiteX103" fmla="*/ 101101 w 1959847"/>
                <a:gd name="connsiteY103" fmla="*/ 239314 h 1091023"/>
                <a:gd name="connsiteX104" fmla="*/ 125460 w 1959847"/>
                <a:gd name="connsiteY104" fmla="*/ 234240 h 1091023"/>
                <a:gd name="connsiteX105" fmla="*/ 150785 w 1959847"/>
                <a:gd name="connsiteY105" fmla="*/ 220335 h 1091023"/>
                <a:gd name="connsiteX106" fmla="*/ 209878 w 1959847"/>
                <a:gd name="connsiteY106" fmla="*/ 200972 h 1091023"/>
                <a:gd name="connsiteX107" fmla="*/ 20877 w 1959847"/>
                <a:gd name="connsiteY107" fmla="*/ 20 h 1091023"/>
                <a:gd name="connsiteX108" fmla="*/ 198155 w 1959847"/>
                <a:gd name="connsiteY108" fmla="*/ 35908 h 1091023"/>
                <a:gd name="connsiteX109" fmla="*/ 226438 w 1959847"/>
                <a:gd name="connsiteY109" fmla="*/ 22067 h 1091023"/>
                <a:gd name="connsiteX110" fmla="*/ 226438 w 1959847"/>
                <a:gd name="connsiteY110" fmla="*/ 19383 h 1091023"/>
                <a:gd name="connsiteX111" fmla="*/ 496576 w 1959847"/>
                <a:gd name="connsiteY111" fmla="*/ 19383 h 1091023"/>
                <a:gd name="connsiteX112" fmla="*/ 766714 w 1959847"/>
                <a:gd name="connsiteY112" fmla="*/ 19383 h 1091023"/>
                <a:gd name="connsiteX113" fmla="*/ 766714 w 1959847"/>
                <a:gd name="connsiteY113" fmla="*/ 66882 h 1091023"/>
                <a:gd name="connsiteX114" fmla="*/ 496576 w 1959847"/>
                <a:gd name="connsiteY114" fmla="*/ 66882 h 1091023"/>
                <a:gd name="connsiteX115" fmla="*/ 226438 w 1959847"/>
                <a:gd name="connsiteY115" fmla="*/ 66882 h 1091023"/>
                <a:gd name="connsiteX116" fmla="*/ 226438 w 1959847"/>
                <a:gd name="connsiteY116" fmla="*/ 69566 h 1091023"/>
                <a:gd name="connsiteX117" fmla="*/ 198155 w 1959847"/>
                <a:gd name="connsiteY117" fmla="*/ 83406 h 1091023"/>
                <a:gd name="connsiteX118" fmla="*/ 50423 w 1959847"/>
                <a:gd name="connsiteY118" fmla="*/ 51617 h 1091023"/>
                <a:gd name="connsiteX119" fmla="*/ 32861 w 1959847"/>
                <a:gd name="connsiteY119" fmla="*/ 49181 h 1091023"/>
                <a:gd name="connsiteX120" fmla="*/ 31693 w 1959847"/>
                <a:gd name="connsiteY120" fmla="*/ 46563 h 1091023"/>
                <a:gd name="connsiteX121" fmla="*/ 0 w 1959847"/>
                <a:gd name="connsiteY121" fmla="*/ 2870 h 109102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  <a:cxn ang="0">
                  <a:pos x="connsiteX55" y="connsiteY55"/>
                </a:cxn>
                <a:cxn ang="0">
                  <a:pos x="connsiteX56" y="connsiteY56"/>
                </a:cxn>
                <a:cxn ang="0">
                  <a:pos x="connsiteX57" y="connsiteY57"/>
                </a:cxn>
                <a:cxn ang="0">
                  <a:pos x="connsiteX58" y="connsiteY58"/>
                </a:cxn>
                <a:cxn ang="0">
                  <a:pos x="connsiteX59" y="connsiteY59"/>
                </a:cxn>
                <a:cxn ang="0">
                  <a:pos x="connsiteX60" y="connsiteY60"/>
                </a:cxn>
                <a:cxn ang="0">
                  <a:pos x="connsiteX61" y="connsiteY61"/>
                </a:cxn>
                <a:cxn ang="0">
                  <a:pos x="connsiteX62" y="connsiteY62"/>
                </a:cxn>
                <a:cxn ang="0">
                  <a:pos x="connsiteX63" y="connsiteY63"/>
                </a:cxn>
                <a:cxn ang="0">
                  <a:pos x="connsiteX64" y="connsiteY64"/>
                </a:cxn>
                <a:cxn ang="0">
                  <a:pos x="connsiteX65" y="connsiteY65"/>
                </a:cxn>
                <a:cxn ang="0">
                  <a:pos x="connsiteX66" y="connsiteY66"/>
                </a:cxn>
                <a:cxn ang="0">
                  <a:pos x="connsiteX67" y="connsiteY67"/>
                </a:cxn>
                <a:cxn ang="0">
                  <a:pos x="connsiteX68" y="connsiteY68"/>
                </a:cxn>
                <a:cxn ang="0">
                  <a:pos x="connsiteX69" y="connsiteY69"/>
                </a:cxn>
                <a:cxn ang="0">
                  <a:pos x="connsiteX70" y="connsiteY70"/>
                </a:cxn>
                <a:cxn ang="0">
                  <a:pos x="connsiteX71" y="connsiteY71"/>
                </a:cxn>
                <a:cxn ang="0">
                  <a:pos x="connsiteX72" y="connsiteY72"/>
                </a:cxn>
                <a:cxn ang="0">
                  <a:pos x="connsiteX73" y="connsiteY73"/>
                </a:cxn>
                <a:cxn ang="0">
                  <a:pos x="connsiteX74" y="connsiteY74"/>
                </a:cxn>
                <a:cxn ang="0">
                  <a:pos x="connsiteX75" y="connsiteY75"/>
                </a:cxn>
                <a:cxn ang="0">
                  <a:pos x="connsiteX76" y="connsiteY76"/>
                </a:cxn>
                <a:cxn ang="0">
                  <a:pos x="connsiteX77" y="connsiteY77"/>
                </a:cxn>
                <a:cxn ang="0">
                  <a:pos x="connsiteX78" y="connsiteY78"/>
                </a:cxn>
                <a:cxn ang="0">
                  <a:pos x="connsiteX79" y="connsiteY79"/>
                </a:cxn>
                <a:cxn ang="0">
                  <a:pos x="connsiteX80" y="connsiteY80"/>
                </a:cxn>
                <a:cxn ang="0">
                  <a:pos x="connsiteX81" y="connsiteY81"/>
                </a:cxn>
                <a:cxn ang="0">
                  <a:pos x="connsiteX82" y="connsiteY82"/>
                </a:cxn>
                <a:cxn ang="0">
                  <a:pos x="connsiteX83" y="connsiteY83"/>
                </a:cxn>
                <a:cxn ang="0">
                  <a:pos x="connsiteX84" y="connsiteY84"/>
                </a:cxn>
                <a:cxn ang="0">
                  <a:pos x="connsiteX85" y="connsiteY85"/>
                </a:cxn>
                <a:cxn ang="0">
                  <a:pos x="connsiteX86" y="connsiteY86"/>
                </a:cxn>
                <a:cxn ang="0">
                  <a:pos x="connsiteX87" y="connsiteY87"/>
                </a:cxn>
                <a:cxn ang="0">
                  <a:pos x="connsiteX88" y="connsiteY88"/>
                </a:cxn>
                <a:cxn ang="0">
                  <a:pos x="connsiteX89" y="connsiteY89"/>
                </a:cxn>
                <a:cxn ang="0">
                  <a:pos x="connsiteX90" y="connsiteY90"/>
                </a:cxn>
                <a:cxn ang="0">
                  <a:pos x="connsiteX91" y="connsiteY91"/>
                </a:cxn>
                <a:cxn ang="0">
                  <a:pos x="connsiteX92" y="connsiteY92"/>
                </a:cxn>
                <a:cxn ang="0">
                  <a:pos x="connsiteX93" y="connsiteY93"/>
                </a:cxn>
                <a:cxn ang="0">
                  <a:pos x="connsiteX94" y="connsiteY94"/>
                </a:cxn>
                <a:cxn ang="0">
                  <a:pos x="connsiteX95" y="connsiteY95"/>
                </a:cxn>
                <a:cxn ang="0">
                  <a:pos x="connsiteX96" y="connsiteY96"/>
                </a:cxn>
                <a:cxn ang="0">
                  <a:pos x="connsiteX97" y="connsiteY97"/>
                </a:cxn>
                <a:cxn ang="0">
                  <a:pos x="connsiteX98" y="connsiteY98"/>
                </a:cxn>
                <a:cxn ang="0">
                  <a:pos x="connsiteX99" y="connsiteY99"/>
                </a:cxn>
                <a:cxn ang="0">
                  <a:pos x="connsiteX100" y="connsiteY100"/>
                </a:cxn>
                <a:cxn ang="0">
                  <a:pos x="connsiteX101" y="connsiteY101"/>
                </a:cxn>
                <a:cxn ang="0">
                  <a:pos x="connsiteX102" y="connsiteY102"/>
                </a:cxn>
                <a:cxn ang="0">
                  <a:pos x="connsiteX103" y="connsiteY103"/>
                </a:cxn>
                <a:cxn ang="0">
                  <a:pos x="connsiteX104" y="connsiteY104"/>
                </a:cxn>
                <a:cxn ang="0">
                  <a:pos x="connsiteX105" y="connsiteY105"/>
                </a:cxn>
                <a:cxn ang="0">
                  <a:pos x="connsiteX106" y="connsiteY106"/>
                </a:cxn>
                <a:cxn ang="0">
                  <a:pos x="connsiteX107" y="connsiteY107"/>
                </a:cxn>
                <a:cxn ang="0">
                  <a:pos x="connsiteX108" y="connsiteY108"/>
                </a:cxn>
                <a:cxn ang="0">
                  <a:pos x="connsiteX109" y="connsiteY109"/>
                </a:cxn>
                <a:cxn ang="0">
                  <a:pos x="connsiteX110" y="connsiteY110"/>
                </a:cxn>
                <a:cxn ang="0">
                  <a:pos x="connsiteX111" y="connsiteY111"/>
                </a:cxn>
                <a:cxn ang="0">
                  <a:pos x="connsiteX112" y="connsiteY112"/>
                </a:cxn>
                <a:cxn ang="0">
                  <a:pos x="connsiteX113" y="connsiteY113"/>
                </a:cxn>
                <a:cxn ang="0">
                  <a:pos x="connsiteX114" y="connsiteY114"/>
                </a:cxn>
                <a:cxn ang="0">
                  <a:pos x="connsiteX115" y="connsiteY115"/>
                </a:cxn>
                <a:cxn ang="0">
                  <a:pos x="connsiteX116" y="connsiteY116"/>
                </a:cxn>
                <a:cxn ang="0">
                  <a:pos x="connsiteX117" y="connsiteY117"/>
                </a:cxn>
                <a:cxn ang="0">
                  <a:pos x="connsiteX118" y="connsiteY118"/>
                </a:cxn>
                <a:cxn ang="0">
                  <a:pos x="connsiteX119" y="connsiteY119"/>
                </a:cxn>
                <a:cxn ang="0">
                  <a:pos x="connsiteX120" y="connsiteY120"/>
                </a:cxn>
                <a:cxn ang="0">
                  <a:pos x="connsiteX121" y="connsiteY121"/>
                </a:cxn>
              </a:cxnLst>
              <a:rect l="l" t="t" r="r" b="b"/>
              <a:pathLst>
                <a:path w="1959847" h="1091023">
                  <a:moveTo>
                    <a:pt x="596934" y="1004778"/>
                  </a:moveTo>
                  <a:cubicBezTo>
                    <a:pt x="656027" y="1005896"/>
                    <a:pt x="715119" y="1055813"/>
                    <a:pt x="774212" y="1040666"/>
                  </a:cubicBezTo>
                  <a:lnTo>
                    <a:pt x="802495" y="1026825"/>
                  </a:lnTo>
                  <a:lnTo>
                    <a:pt x="802495" y="1024142"/>
                  </a:lnTo>
                  <a:cubicBezTo>
                    <a:pt x="892541" y="956997"/>
                    <a:pt x="982587" y="1091287"/>
                    <a:pt x="1072633" y="1024142"/>
                  </a:cubicBezTo>
                  <a:cubicBezTo>
                    <a:pt x="1092331" y="1009454"/>
                    <a:pt x="1112028" y="1004405"/>
                    <a:pt x="1131726" y="1004778"/>
                  </a:cubicBezTo>
                  <a:cubicBezTo>
                    <a:pt x="1190818" y="1005897"/>
                    <a:pt x="1249911" y="1055813"/>
                    <a:pt x="1309004" y="1040666"/>
                  </a:cubicBezTo>
                  <a:lnTo>
                    <a:pt x="1340128" y="1025435"/>
                  </a:lnTo>
                  <a:lnTo>
                    <a:pt x="1340128" y="1024142"/>
                  </a:lnTo>
                  <a:cubicBezTo>
                    <a:pt x="1362639" y="1007355"/>
                    <a:pt x="1385151" y="1003159"/>
                    <a:pt x="1407663" y="1005258"/>
                  </a:cubicBezTo>
                  <a:cubicBezTo>
                    <a:pt x="1475197" y="1011552"/>
                    <a:pt x="1542732" y="1074500"/>
                    <a:pt x="1610267" y="1024142"/>
                  </a:cubicBezTo>
                  <a:cubicBezTo>
                    <a:pt x="1629964" y="1009454"/>
                    <a:pt x="1649661" y="1004404"/>
                    <a:pt x="1669359" y="1004778"/>
                  </a:cubicBezTo>
                  <a:cubicBezTo>
                    <a:pt x="1728452" y="1005896"/>
                    <a:pt x="1787544" y="1055813"/>
                    <a:pt x="1846637" y="1040666"/>
                  </a:cubicBezTo>
                  <a:lnTo>
                    <a:pt x="1874920" y="1026825"/>
                  </a:lnTo>
                  <a:lnTo>
                    <a:pt x="1874920" y="1024142"/>
                  </a:lnTo>
                  <a:cubicBezTo>
                    <a:pt x="1897432" y="1007356"/>
                    <a:pt x="1919943" y="1003159"/>
                    <a:pt x="1942455" y="1005258"/>
                  </a:cubicBezTo>
                  <a:lnTo>
                    <a:pt x="1953032" y="1007476"/>
                  </a:lnTo>
                  <a:lnTo>
                    <a:pt x="1959847" y="1015949"/>
                  </a:lnTo>
                  <a:lnTo>
                    <a:pt x="1937837" y="1039505"/>
                  </a:lnTo>
                  <a:lnTo>
                    <a:pt x="1916677" y="1054558"/>
                  </a:lnTo>
                  <a:lnTo>
                    <a:pt x="1908687" y="1055116"/>
                  </a:lnTo>
                  <a:cubicBezTo>
                    <a:pt x="1897432" y="1058001"/>
                    <a:pt x="1886176" y="1063247"/>
                    <a:pt x="1874920" y="1071640"/>
                  </a:cubicBezTo>
                  <a:lnTo>
                    <a:pt x="1874920" y="1074324"/>
                  </a:lnTo>
                  <a:lnTo>
                    <a:pt x="1846637" y="1088165"/>
                  </a:lnTo>
                  <a:cubicBezTo>
                    <a:pt x="1767847" y="1108360"/>
                    <a:pt x="1689056" y="1012889"/>
                    <a:pt x="1610267" y="1071640"/>
                  </a:cubicBezTo>
                  <a:cubicBezTo>
                    <a:pt x="1542732" y="1121999"/>
                    <a:pt x="1475197" y="1059051"/>
                    <a:pt x="1407663" y="1052756"/>
                  </a:cubicBezTo>
                  <a:cubicBezTo>
                    <a:pt x="1396407" y="1051707"/>
                    <a:pt x="1385151" y="1052231"/>
                    <a:pt x="1373895" y="1055116"/>
                  </a:cubicBezTo>
                  <a:lnTo>
                    <a:pt x="1342771" y="1070347"/>
                  </a:lnTo>
                  <a:lnTo>
                    <a:pt x="1342771" y="1071640"/>
                  </a:lnTo>
                  <a:cubicBezTo>
                    <a:pt x="1252725" y="1138785"/>
                    <a:pt x="1162679" y="1004495"/>
                    <a:pt x="1072633" y="1071640"/>
                  </a:cubicBezTo>
                  <a:cubicBezTo>
                    <a:pt x="982587" y="1138785"/>
                    <a:pt x="892541" y="1004495"/>
                    <a:pt x="802495" y="1071640"/>
                  </a:cubicBezTo>
                  <a:lnTo>
                    <a:pt x="802495" y="1074324"/>
                  </a:lnTo>
                  <a:lnTo>
                    <a:pt x="774212" y="1088165"/>
                  </a:lnTo>
                  <a:cubicBezTo>
                    <a:pt x="715119" y="1103311"/>
                    <a:pt x="656026" y="1053396"/>
                    <a:pt x="596934" y="1052277"/>
                  </a:cubicBezTo>
                  <a:lnTo>
                    <a:pt x="579297" y="1054684"/>
                  </a:lnTo>
                  <a:lnTo>
                    <a:pt x="559048" y="1045154"/>
                  </a:lnTo>
                  <a:lnTo>
                    <a:pt x="533359" y="1026603"/>
                  </a:lnTo>
                  <a:lnTo>
                    <a:pt x="537841" y="1024142"/>
                  </a:lnTo>
                  <a:cubicBezTo>
                    <a:pt x="557539" y="1009454"/>
                    <a:pt x="577236" y="1004404"/>
                    <a:pt x="596934" y="1004778"/>
                  </a:cubicBezTo>
                  <a:close/>
                  <a:moveTo>
                    <a:pt x="511538" y="803828"/>
                  </a:moveTo>
                  <a:cubicBezTo>
                    <a:pt x="582570" y="804946"/>
                    <a:pt x="653601" y="854863"/>
                    <a:pt x="724633" y="839716"/>
                  </a:cubicBezTo>
                  <a:lnTo>
                    <a:pt x="758631" y="825875"/>
                  </a:lnTo>
                  <a:lnTo>
                    <a:pt x="758631" y="823191"/>
                  </a:lnTo>
                  <a:cubicBezTo>
                    <a:pt x="866870" y="756047"/>
                    <a:pt x="975108" y="890336"/>
                    <a:pt x="1083347" y="823191"/>
                  </a:cubicBezTo>
                  <a:cubicBezTo>
                    <a:pt x="1191585" y="756047"/>
                    <a:pt x="1299824" y="890336"/>
                    <a:pt x="1408063" y="823191"/>
                  </a:cubicBezTo>
                  <a:lnTo>
                    <a:pt x="1408063" y="870690"/>
                  </a:lnTo>
                  <a:cubicBezTo>
                    <a:pt x="1299824" y="937835"/>
                    <a:pt x="1191585" y="803545"/>
                    <a:pt x="1083347" y="870690"/>
                  </a:cubicBezTo>
                  <a:cubicBezTo>
                    <a:pt x="975108" y="937835"/>
                    <a:pt x="866870" y="803545"/>
                    <a:pt x="758631" y="870690"/>
                  </a:cubicBezTo>
                  <a:lnTo>
                    <a:pt x="758631" y="873374"/>
                  </a:lnTo>
                  <a:lnTo>
                    <a:pt x="724633" y="887214"/>
                  </a:lnTo>
                  <a:cubicBezTo>
                    <a:pt x="629924" y="907410"/>
                    <a:pt x="535215" y="811938"/>
                    <a:pt x="440507" y="870690"/>
                  </a:cubicBezTo>
                  <a:cubicBezTo>
                    <a:pt x="420212" y="883280"/>
                    <a:pt x="399917" y="888788"/>
                    <a:pt x="379622" y="889870"/>
                  </a:cubicBezTo>
                  <a:lnTo>
                    <a:pt x="362829" y="887835"/>
                  </a:lnTo>
                  <a:lnTo>
                    <a:pt x="315828" y="834134"/>
                  </a:lnTo>
                  <a:lnTo>
                    <a:pt x="318738" y="834994"/>
                  </a:lnTo>
                  <a:cubicBezTo>
                    <a:pt x="359327" y="845223"/>
                    <a:pt x="399917" y="848371"/>
                    <a:pt x="440507" y="823191"/>
                  </a:cubicBezTo>
                  <a:cubicBezTo>
                    <a:pt x="464184" y="808504"/>
                    <a:pt x="487861" y="803454"/>
                    <a:pt x="511538" y="803828"/>
                  </a:cubicBezTo>
                  <a:close/>
                  <a:moveTo>
                    <a:pt x="267222" y="602876"/>
                  </a:moveTo>
                  <a:cubicBezTo>
                    <a:pt x="326315" y="603994"/>
                    <a:pt x="385407" y="653911"/>
                    <a:pt x="444500" y="638764"/>
                  </a:cubicBezTo>
                  <a:lnTo>
                    <a:pt x="472783" y="624923"/>
                  </a:lnTo>
                  <a:lnTo>
                    <a:pt x="472783" y="622239"/>
                  </a:lnTo>
                  <a:cubicBezTo>
                    <a:pt x="562829" y="555095"/>
                    <a:pt x="652875" y="689384"/>
                    <a:pt x="742922" y="622239"/>
                  </a:cubicBezTo>
                  <a:cubicBezTo>
                    <a:pt x="832967" y="555095"/>
                    <a:pt x="923013" y="689384"/>
                    <a:pt x="1013059" y="622239"/>
                  </a:cubicBezTo>
                  <a:lnTo>
                    <a:pt x="1013059" y="669738"/>
                  </a:lnTo>
                  <a:cubicBezTo>
                    <a:pt x="923013" y="736883"/>
                    <a:pt x="832967" y="602593"/>
                    <a:pt x="742922" y="669738"/>
                  </a:cubicBezTo>
                  <a:cubicBezTo>
                    <a:pt x="652875" y="736883"/>
                    <a:pt x="562829" y="602593"/>
                    <a:pt x="472783" y="669738"/>
                  </a:cubicBezTo>
                  <a:lnTo>
                    <a:pt x="472783" y="672422"/>
                  </a:lnTo>
                  <a:lnTo>
                    <a:pt x="444500" y="686262"/>
                  </a:lnTo>
                  <a:cubicBezTo>
                    <a:pt x="365710" y="706458"/>
                    <a:pt x="286919" y="610986"/>
                    <a:pt x="208129" y="669738"/>
                  </a:cubicBezTo>
                  <a:lnTo>
                    <a:pt x="205340" y="671270"/>
                  </a:lnTo>
                  <a:lnTo>
                    <a:pt x="188277" y="633139"/>
                  </a:lnTo>
                  <a:lnTo>
                    <a:pt x="208129" y="622239"/>
                  </a:lnTo>
                  <a:cubicBezTo>
                    <a:pt x="227827" y="607552"/>
                    <a:pt x="247524" y="602502"/>
                    <a:pt x="267222" y="602876"/>
                  </a:cubicBezTo>
                  <a:close/>
                  <a:moveTo>
                    <a:pt x="184478" y="401924"/>
                  </a:moveTo>
                  <a:cubicBezTo>
                    <a:pt x="243571" y="403042"/>
                    <a:pt x="302663" y="452959"/>
                    <a:pt x="361756" y="437812"/>
                  </a:cubicBezTo>
                  <a:lnTo>
                    <a:pt x="390039" y="423971"/>
                  </a:lnTo>
                  <a:lnTo>
                    <a:pt x="390039" y="421287"/>
                  </a:lnTo>
                  <a:cubicBezTo>
                    <a:pt x="480085" y="354143"/>
                    <a:pt x="570131" y="488432"/>
                    <a:pt x="660177" y="421287"/>
                  </a:cubicBezTo>
                  <a:cubicBezTo>
                    <a:pt x="750223" y="354143"/>
                    <a:pt x="840269" y="488432"/>
                    <a:pt x="930315" y="421287"/>
                  </a:cubicBezTo>
                  <a:lnTo>
                    <a:pt x="930315" y="468786"/>
                  </a:lnTo>
                  <a:cubicBezTo>
                    <a:pt x="840269" y="535931"/>
                    <a:pt x="750223" y="401641"/>
                    <a:pt x="660177" y="468786"/>
                  </a:cubicBezTo>
                  <a:cubicBezTo>
                    <a:pt x="570131" y="535931"/>
                    <a:pt x="480085" y="401641"/>
                    <a:pt x="390039" y="468786"/>
                  </a:cubicBezTo>
                  <a:lnTo>
                    <a:pt x="390039" y="471470"/>
                  </a:lnTo>
                  <a:lnTo>
                    <a:pt x="361756" y="485310"/>
                  </a:lnTo>
                  <a:cubicBezTo>
                    <a:pt x="292815" y="502982"/>
                    <a:pt x="223873" y="432095"/>
                    <a:pt x="154931" y="453456"/>
                  </a:cubicBezTo>
                  <a:lnTo>
                    <a:pt x="130940" y="465904"/>
                  </a:lnTo>
                  <a:lnTo>
                    <a:pt x="124472" y="421789"/>
                  </a:lnTo>
                  <a:lnTo>
                    <a:pt x="125385" y="421287"/>
                  </a:lnTo>
                  <a:cubicBezTo>
                    <a:pt x="145083" y="406600"/>
                    <a:pt x="164780" y="401550"/>
                    <a:pt x="184478" y="401924"/>
                  </a:cubicBezTo>
                  <a:close/>
                  <a:moveTo>
                    <a:pt x="209878" y="200972"/>
                  </a:moveTo>
                  <a:cubicBezTo>
                    <a:pt x="268971" y="202090"/>
                    <a:pt x="328063" y="252007"/>
                    <a:pt x="387156" y="236860"/>
                  </a:cubicBezTo>
                  <a:lnTo>
                    <a:pt x="415439" y="223019"/>
                  </a:lnTo>
                  <a:lnTo>
                    <a:pt x="415439" y="220335"/>
                  </a:lnTo>
                  <a:cubicBezTo>
                    <a:pt x="505485" y="153191"/>
                    <a:pt x="595531" y="287480"/>
                    <a:pt x="685577" y="220335"/>
                  </a:cubicBezTo>
                  <a:cubicBezTo>
                    <a:pt x="775623" y="153191"/>
                    <a:pt x="865669" y="287480"/>
                    <a:pt x="955715" y="220335"/>
                  </a:cubicBezTo>
                  <a:lnTo>
                    <a:pt x="955715" y="267834"/>
                  </a:lnTo>
                  <a:cubicBezTo>
                    <a:pt x="865669" y="334979"/>
                    <a:pt x="775623" y="200689"/>
                    <a:pt x="685577" y="267834"/>
                  </a:cubicBezTo>
                  <a:cubicBezTo>
                    <a:pt x="595531" y="334979"/>
                    <a:pt x="505485" y="200689"/>
                    <a:pt x="415439" y="267834"/>
                  </a:cubicBezTo>
                  <a:lnTo>
                    <a:pt x="415439" y="270518"/>
                  </a:lnTo>
                  <a:lnTo>
                    <a:pt x="387156" y="284358"/>
                  </a:lnTo>
                  <a:cubicBezTo>
                    <a:pt x="308366" y="304554"/>
                    <a:pt x="229575" y="209082"/>
                    <a:pt x="150785" y="267834"/>
                  </a:cubicBezTo>
                  <a:cubicBezTo>
                    <a:pt x="142343" y="274129"/>
                    <a:pt x="133902" y="278653"/>
                    <a:pt x="125460" y="281739"/>
                  </a:cubicBezTo>
                  <a:lnTo>
                    <a:pt x="110785" y="284796"/>
                  </a:lnTo>
                  <a:lnTo>
                    <a:pt x="101101" y="239314"/>
                  </a:lnTo>
                  <a:lnTo>
                    <a:pt x="125460" y="234240"/>
                  </a:lnTo>
                  <a:cubicBezTo>
                    <a:pt x="133902" y="231154"/>
                    <a:pt x="142343" y="226630"/>
                    <a:pt x="150785" y="220335"/>
                  </a:cubicBezTo>
                  <a:cubicBezTo>
                    <a:pt x="170483" y="205648"/>
                    <a:pt x="190180" y="200598"/>
                    <a:pt x="209878" y="200972"/>
                  </a:cubicBezTo>
                  <a:close/>
                  <a:moveTo>
                    <a:pt x="20877" y="20"/>
                  </a:moveTo>
                  <a:cubicBezTo>
                    <a:pt x="79970" y="1138"/>
                    <a:pt x="139062" y="51055"/>
                    <a:pt x="198155" y="35908"/>
                  </a:cubicBezTo>
                  <a:lnTo>
                    <a:pt x="226438" y="22067"/>
                  </a:lnTo>
                  <a:lnTo>
                    <a:pt x="226438" y="19383"/>
                  </a:lnTo>
                  <a:cubicBezTo>
                    <a:pt x="316484" y="-47761"/>
                    <a:pt x="406530" y="86528"/>
                    <a:pt x="496576" y="19383"/>
                  </a:cubicBezTo>
                  <a:cubicBezTo>
                    <a:pt x="586622" y="-47761"/>
                    <a:pt x="676668" y="86528"/>
                    <a:pt x="766714" y="19383"/>
                  </a:cubicBezTo>
                  <a:lnTo>
                    <a:pt x="766714" y="66882"/>
                  </a:lnTo>
                  <a:cubicBezTo>
                    <a:pt x="676668" y="134027"/>
                    <a:pt x="586622" y="-263"/>
                    <a:pt x="496576" y="66882"/>
                  </a:cubicBezTo>
                  <a:cubicBezTo>
                    <a:pt x="406530" y="134027"/>
                    <a:pt x="316484" y="-263"/>
                    <a:pt x="226438" y="66882"/>
                  </a:cubicBezTo>
                  <a:lnTo>
                    <a:pt x="226438" y="69566"/>
                  </a:lnTo>
                  <a:lnTo>
                    <a:pt x="198155" y="83406"/>
                  </a:lnTo>
                  <a:cubicBezTo>
                    <a:pt x="148911" y="96029"/>
                    <a:pt x="99667" y="63468"/>
                    <a:pt x="50423" y="51617"/>
                  </a:cubicBezTo>
                  <a:lnTo>
                    <a:pt x="32861" y="49181"/>
                  </a:lnTo>
                  <a:lnTo>
                    <a:pt x="31693" y="46563"/>
                  </a:lnTo>
                  <a:lnTo>
                    <a:pt x="0" y="2870"/>
                  </a:lnTo>
                  <a:close/>
                </a:path>
              </a:pathLst>
            </a:custGeom>
            <a:solidFill>
              <a:schemeClr val="tx1">
                <a:lumMod val="95000"/>
                <a:lumOff val="5000"/>
              </a:schemeClr>
            </a:solidFill>
            <a:ln w="1905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48" name="二等辺三角形 125">
              <a:extLst>
                <a:ext uri="{FF2B5EF4-FFF2-40B4-BE49-F238E27FC236}">
                  <a16:creationId xmlns:a16="http://schemas.microsoft.com/office/drawing/2014/main" id="{91961942-6C03-41DB-B325-B77627A00309}"/>
                </a:ext>
              </a:extLst>
            </p:cNvPr>
            <p:cNvSpPr/>
            <p:nvPr/>
          </p:nvSpPr>
          <p:spPr>
            <a:xfrm rot="17100000">
              <a:off x="3347582" y="2892537"/>
              <a:ext cx="434630" cy="1765051"/>
            </a:xfrm>
            <a:custGeom>
              <a:avLst/>
              <a:gdLst>
                <a:gd name="connsiteX0" fmla="*/ 0 w 457200"/>
                <a:gd name="connsiteY0" fmla="*/ 1258570 h 1258570"/>
                <a:gd name="connsiteX1" fmla="*/ 228600 w 457200"/>
                <a:gd name="connsiteY1" fmla="*/ 0 h 1258570"/>
                <a:gd name="connsiteX2" fmla="*/ 457200 w 457200"/>
                <a:gd name="connsiteY2" fmla="*/ 1258570 h 1258570"/>
                <a:gd name="connsiteX3" fmla="*/ 0 w 457200"/>
                <a:gd name="connsiteY3" fmla="*/ 1258570 h 1258570"/>
                <a:gd name="connsiteX0" fmla="*/ 0 w 457200"/>
                <a:gd name="connsiteY0" fmla="*/ 1258570 h 1258570"/>
                <a:gd name="connsiteX1" fmla="*/ 228600 w 457200"/>
                <a:gd name="connsiteY1" fmla="*/ 0 h 1258570"/>
                <a:gd name="connsiteX2" fmla="*/ 457200 w 457200"/>
                <a:gd name="connsiteY2" fmla="*/ 1258570 h 1258570"/>
                <a:gd name="connsiteX3" fmla="*/ 0 w 457200"/>
                <a:gd name="connsiteY3" fmla="*/ 1258570 h 1258570"/>
                <a:gd name="connsiteX0" fmla="*/ 10663 w 467863"/>
                <a:gd name="connsiteY0" fmla="*/ 1258570 h 1284158"/>
                <a:gd name="connsiteX1" fmla="*/ 239263 w 467863"/>
                <a:gd name="connsiteY1" fmla="*/ 0 h 1284158"/>
                <a:gd name="connsiteX2" fmla="*/ 467863 w 467863"/>
                <a:gd name="connsiteY2" fmla="*/ 1258570 h 1284158"/>
                <a:gd name="connsiteX3" fmla="*/ 10663 w 467863"/>
                <a:gd name="connsiteY3" fmla="*/ 1258570 h 1284158"/>
                <a:gd name="connsiteX0" fmla="*/ 10663 w 471252"/>
                <a:gd name="connsiteY0" fmla="*/ 1258570 h 1292445"/>
                <a:gd name="connsiteX1" fmla="*/ 239263 w 471252"/>
                <a:gd name="connsiteY1" fmla="*/ 0 h 1292445"/>
                <a:gd name="connsiteX2" fmla="*/ 467863 w 471252"/>
                <a:gd name="connsiteY2" fmla="*/ 1258570 h 1292445"/>
                <a:gd name="connsiteX3" fmla="*/ 10663 w 471252"/>
                <a:gd name="connsiteY3" fmla="*/ 1258570 h 1292445"/>
                <a:gd name="connsiteX0" fmla="*/ 4682 w 465271"/>
                <a:gd name="connsiteY0" fmla="*/ 1258570 h 1285147"/>
                <a:gd name="connsiteX1" fmla="*/ 233282 w 465271"/>
                <a:gd name="connsiteY1" fmla="*/ 0 h 1285147"/>
                <a:gd name="connsiteX2" fmla="*/ 461882 w 465271"/>
                <a:gd name="connsiteY2" fmla="*/ 1258570 h 1285147"/>
                <a:gd name="connsiteX3" fmla="*/ 4682 w 465271"/>
                <a:gd name="connsiteY3" fmla="*/ 1258570 h 1285147"/>
                <a:gd name="connsiteX0" fmla="*/ 4682 w 466712"/>
                <a:gd name="connsiteY0" fmla="*/ 1258570 h 1294158"/>
                <a:gd name="connsiteX1" fmla="*/ 233282 w 466712"/>
                <a:gd name="connsiteY1" fmla="*/ 0 h 1294158"/>
                <a:gd name="connsiteX2" fmla="*/ 461882 w 466712"/>
                <a:gd name="connsiteY2" fmla="*/ 1258570 h 1294158"/>
                <a:gd name="connsiteX3" fmla="*/ 4682 w 466712"/>
                <a:gd name="connsiteY3" fmla="*/ 1258570 h 129415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466712" h="1294158">
                  <a:moveTo>
                    <a:pt x="4682" y="1258570"/>
                  </a:moveTo>
                  <a:cubicBezTo>
                    <a:pt x="-25348" y="1218800"/>
                    <a:pt x="93582" y="-423"/>
                    <a:pt x="233282" y="0"/>
                  </a:cubicBezTo>
                  <a:cubicBezTo>
                    <a:pt x="372982" y="423"/>
                    <a:pt x="492500" y="1204010"/>
                    <a:pt x="461882" y="1258570"/>
                  </a:cubicBezTo>
                  <a:cubicBezTo>
                    <a:pt x="431264" y="1313130"/>
                    <a:pt x="34712" y="1298340"/>
                    <a:pt x="4682" y="1258570"/>
                  </a:cubicBezTo>
                  <a:close/>
                </a:path>
              </a:pathLst>
            </a:custGeom>
            <a:solidFill>
              <a:schemeClr val="bg1">
                <a:lumMod val="50000"/>
              </a:schemeClr>
            </a:solidFill>
            <a:ln w="1905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marL="285750" indent="-285750" algn="ctr">
                <a:buFont typeface="Arial" panose="020B0604020202020204" pitchFamily="34" charset="0"/>
                <a:buChar char="•"/>
              </a:pPr>
              <a:endParaRPr kumimoji="1" lang="ja-JP" altLang="en-US"/>
            </a:p>
          </p:txBody>
        </p:sp>
        <p:sp>
          <p:nvSpPr>
            <p:cNvPr id="49" name="楕円 116">
              <a:extLst>
                <a:ext uri="{FF2B5EF4-FFF2-40B4-BE49-F238E27FC236}">
                  <a16:creationId xmlns:a16="http://schemas.microsoft.com/office/drawing/2014/main" id="{03A36AE6-FE1D-45A2-ADC2-1CD8F06F5E17}"/>
                </a:ext>
              </a:extLst>
            </p:cNvPr>
            <p:cNvSpPr/>
            <p:nvPr/>
          </p:nvSpPr>
          <p:spPr>
            <a:xfrm rot="18900000">
              <a:off x="2122981" y="2188087"/>
              <a:ext cx="1185386" cy="2086831"/>
            </a:xfrm>
            <a:custGeom>
              <a:avLst/>
              <a:gdLst>
                <a:gd name="connsiteX0" fmla="*/ 0 w 982980"/>
                <a:gd name="connsiteY0" fmla="*/ 491490 h 982980"/>
                <a:gd name="connsiteX1" fmla="*/ 491490 w 982980"/>
                <a:gd name="connsiteY1" fmla="*/ 0 h 982980"/>
                <a:gd name="connsiteX2" fmla="*/ 982980 w 982980"/>
                <a:gd name="connsiteY2" fmla="*/ 491490 h 982980"/>
                <a:gd name="connsiteX3" fmla="*/ 491490 w 982980"/>
                <a:gd name="connsiteY3" fmla="*/ 982980 h 982980"/>
                <a:gd name="connsiteX4" fmla="*/ 0 w 982980"/>
                <a:gd name="connsiteY4" fmla="*/ 491490 h 982980"/>
                <a:gd name="connsiteX0" fmla="*/ 0 w 982980"/>
                <a:gd name="connsiteY0" fmla="*/ 491490 h 982980"/>
                <a:gd name="connsiteX1" fmla="*/ 491490 w 982980"/>
                <a:gd name="connsiteY1" fmla="*/ 0 h 982980"/>
                <a:gd name="connsiteX2" fmla="*/ 982980 w 982980"/>
                <a:gd name="connsiteY2" fmla="*/ 491490 h 982980"/>
                <a:gd name="connsiteX3" fmla="*/ 491490 w 982980"/>
                <a:gd name="connsiteY3" fmla="*/ 982980 h 982980"/>
                <a:gd name="connsiteX4" fmla="*/ 0 w 982980"/>
                <a:gd name="connsiteY4" fmla="*/ 491490 h 982980"/>
                <a:gd name="connsiteX0" fmla="*/ 0 w 982980"/>
                <a:gd name="connsiteY0" fmla="*/ 491490 h 982980"/>
                <a:gd name="connsiteX1" fmla="*/ 491490 w 982980"/>
                <a:gd name="connsiteY1" fmla="*/ 0 h 982980"/>
                <a:gd name="connsiteX2" fmla="*/ 982980 w 982980"/>
                <a:gd name="connsiteY2" fmla="*/ 491490 h 982980"/>
                <a:gd name="connsiteX3" fmla="*/ 491490 w 982980"/>
                <a:gd name="connsiteY3" fmla="*/ 982980 h 982980"/>
                <a:gd name="connsiteX4" fmla="*/ 0 w 982980"/>
                <a:gd name="connsiteY4" fmla="*/ 491490 h 982980"/>
                <a:gd name="connsiteX0" fmla="*/ 0 w 982980"/>
                <a:gd name="connsiteY0" fmla="*/ 491490 h 2392680"/>
                <a:gd name="connsiteX1" fmla="*/ 491490 w 982980"/>
                <a:gd name="connsiteY1" fmla="*/ 0 h 2392680"/>
                <a:gd name="connsiteX2" fmla="*/ 982980 w 982980"/>
                <a:gd name="connsiteY2" fmla="*/ 491490 h 2392680"/>
                <a:gd name="connsiteX3" fmla="*/ 491490 w 982980"/>
                <a:gd name="connsiteY3" fmla="*/ 2392680 h 2392680"/>
                <a:gd name="connsiteX4" fmla="*/ 0 w 982980"/>
                <a:gd name="connsiteY4" fmla="*/ 491490 h 2392680"/>
                <a:gd name="connsiteX0" fmla="*/ 0 w 982980"/>
                <a:gd name="connsiteY0" fmla="*/ 491490 h 2392680"/>
                <a:gd name="connsiteX1" fmla="*/ 491490 w 982980"/>
                <a:gd name="connsiteY1" fmla="*/ 0 h 2392680"/>
                <a:gd name="connsiteX2" fmla="*/ 982980 w 982980"/>
                <a:gd name="connsiteY2" fmla="*/ 491490 h 2392680"/>
                <a:gd name="connsiteX3" fmla="*/ 491490 w 982980"/>
                <a:gd name="connsiteY3" fmla="*/ 2392680 h 2392680"/>
                <a:gd name="connsiteX4" fmla="*/ 0 w 982980"/>
                <a:gd name="connsiteY4" fmla="*/ 491490 h 2392680"/>
                <a:gd name="connsiteX0" fmla="*/ 0 w 982980"/>
                <a:gd name="connsiteY0" fmla="*/ 491490 h 2392680"/>
                <a:gd name="connsiteX1" fmla="*/ 491490 w 982980"/>
                <a:gd name="connsiteY1" fmla="*/ 0 h 2392680"/>
                <a:gd name="connsiteX2" fmla="*/ 982980 w 982980"/>
                <a:gd name="connsiteY2" fmla="*/ 491490 h 2392680"/>
                <a:gd name="connsiteX3" fmla="*/ 491490 w 982980"/>
                <a:gd name="connsiteY3" fmla="*/ 2392680 h 2392680"/>
                <a:gd name="connsiteX4" fmla="*/ 0 w 982980"/>
                <a:gd name="connsiteY4" fmla="*/ 491490 h 2392680"/>
                <a:gd name="connsiteX0" fmla="*/ 0 w 1303541"/>
                <a:gd name="connsiteY0" fmla="*/ 491490 h 2209800"/>
                <a:gd name="connsiteX1" fmla="*/ 491490 w 1303541"/>
                <a:gd name="connsiteY1" fmla="*/ 0 h 2209800"/>
                <a:gd name="connsiteX2" fmla="*/ 982980 w 1303541"/>
                <a:gd name="connsiteY2" fmla="*/ 491490 h 2209800"/>
                <a:gd name="connsiteX3" fmla="*/ 1192530 w 1303541"/>
                <a:gd name="connsiteY3" fmla="*/ 2209800 h 2209800"/>
                <a:gd name="connsiteX4" fmla="*/ 0 w 1303541"/>
                <a:gd name="connsiteY4" fmla="*/ 491490 h 2209800"/>
                <a:gd name="connsiteX0" fmla="*/ 0 w 1303541"/>
                <a:gd name="connsiteY0" fmla="*/ 491490 h 2209800"/>
                <a:gd name="connsiteX1" fmla="*/ 491490 w 1303541"/>
                <a:gd name="connsiteY1" fmla="*/ 0 h 2209800"/>
                <a:gd name="connsiteX2" fmla="*/ 982980 w 1303541"/>
                <a:gd name="connsiteY2" fmla="*/ 491490 h 2209800"/>
                <a:gd name="connsiteX3" fmla="*/ 1192530 w 1303541"/>
                <a:gd name="connsiteY3" fmla="*/ 2209800 h 2209800"/>
                <a:gd name="connsiteX4" fmla="*/ 0 w 1303541"/>
                <a:gd name="connsiteY4" fmla="*/ 491490 h 2209800"/>
                <a:gd name="connsiteX0" fmla="*/ 0 w 1192530"/>
                <a:gd name="connsiteY0" fmla="*/ 491490 h 2209800"/>
                <a:gd name="connsiteX1" fmla="*/ 491490 w 1192530"/>
                <a:gd name="connsiteY1" fmla="*/ 0 h 2209800"/>
                <a:gd name="connsiteX2" fmla="*/ 982980 w 1192530"/>
                <a:gd name="connsiteY2" fmla="*/ 491490 h 2209800"/>
                <a:gd name="connsiteX3" fmla="*/ 1192530 w 1192530"/>
                <a:gd name="connsiteY3" fmla="*/ 2209800 h 2209800"/>
                <a:gd name="connsiteX4" fmla="*/ 0 w 1192530"/>
                <a:gd name="connsiteY4" fmla="*/ 491490 h 2209800"/>
                <a:gd name="connsiteX0" fmla="*/ 739 w 1193269"/>
                <a:gd name="connsiteY0" fmla="*/ 491490 h 2209800"/>
                <a:gd name="connsiteX1" fmla="*/ 492229 w 1193269"/>
                <a:gd name="connsiteY1" fmla="*/ 0 h 2209800"/>
                <a:gd name="connsiteX2" fmla="*/ 983719 w 1193269"/>
                <a:gd name="connsiteY2" fmla="*/ 491490 h 2209800"/>
                <a:gd name="connsiteX3" fmla="*/ 1193269 w 1193269"/>
                <a:gd name="connsiteY3" fmla="*/ 2209800 h 2209800"/>
                <a:gd name="connsiteX4" fmla="*/ 739 w 1193269"/>
                <a:gd name="connsiteY4" fmla="*/ 491490 h 2209800"/>
                <a:gd name="connsiteX0" fmla="*/ 338 w 1192868"/>
                <a:gd name="connsiteY0" fmla="*/ 491490 h 2209800"/>
                <a:gd name="connsiteX1" fmla="*/ 491828 w 1192868"/>
                <a:gd name="connsiteY1" fmla="*/ 0 h 2209800"/>
                <a:gd name="connsiteX2" fmla="*/ 983318 w 1192868"/>
                <a:gd name="connsiteY2" fmla="*/ 491490 h 2209800"/>
                <a:gd name="connsiteX3" fmla="*/ 1192868 w 1192868"/>
                <a:gd name="connsiteY3" fmla="*/ 2209800 h 2209800"/>
                <a:gd name="connsiteX4" fmla="*/ 338 w 1192868"/>
                <a:gd name="connsiteY4" fmla="*/ 491490 h 2209800"/>
                <a:gd name="connsiteX0" fmla="*/ 338 w 1192868"/>
                <a:gd name="connsiteY0" fmla="*/ 491490 h 2209800"/>
                <a:gd name="connsiteX1" fmla="*/ 491828 w 1192868"/>
                <a:gd name="connsiteY1" fmla="*/ 0 h 2209800"/>
                <a:gd name="connsiteX2" fmla="*/ 983318 w 1192868"/>
                <a:gd name="connsiteY2" fmla="*/ 491490 h 2209800"/>
                <a:gd name="connsiteX3" fmla="*/ 1192868 w 1192868"/>
                <a:gd name="connsiteY3" fmla="*/ 2209800 h 2209800"/>
                <a:gd name="connsiteX4" fmla="*/ 338 w 1192868"/>
                <a:gd name="connsiteY4" fmla="*/ 491490 h 2209800"/>
                <a:gd name="connsiteX0" fmla="*/ 338 w 1193855"/>
                <a:gd name="connsiteY0" fmla="*/ 491490 h 2209800"/>
                <a:gd name="connsiteX1" fmla="*/ 491828 w 1193855"/>
                <a:gd name="connsiteY1" fmla="*/ 0 h 2209800"/>
                <a:gd name="connsiteX2" fmla="*/ 983318 w 1193855"/>
                <a:gd name="connsiteY2" fmla="*/ 491490 h 2209800"/>
                <a:gd name="connsiteX3" fmla="*/ 1192868 w 1193855"/>
                <a:gd name="connsiteY3" fmla="*/ 2209800 h 2209800"/>
                <a:gd name="connsiteX4" fmla="*/ 338 w 1193855"/>
                <a:gd name="connsiteY4" fmla="*/ 491490 h 2209800"/>
                <a:gd name="connsiteX0" fmla="*/ 181 w 1193698"/>
                <a:gd name="connsiteY0" fmla="*/ 491490 h 2209800"/>
                <a:gd name="connsiteX1" fmla="*/ 491671 w 1193698"/>
                <a:gd name="connsiteY1" fmla="*/ 0 h 2209800"/>
                <a:gd name="connsiteX2" fmla="*/ 983161 w 1193698"/>
                <a:gd name="connsiteY2" fmla="*/ 491490 h 2209800"/>
                <a:gd name="connsiteX3" fmla="*/ 1192711 w 1193698"/>
                <a:gd name="connsiteY3" fmla="*/ 2209800 h 2209800"/>
                <a:gd name="connsiteX4" fmla="*/ 181 w 1193698"/>
                <a:gd name="connsiteY4" fmla="*/ 491490 h 2209800"/>
                <a:gd name="connsiteX0" fmla="*/ 46 w 1193563"/>
                <a:gd name="connsiteY0" fmla="*/ 491490 h 2209800"/>
                <a:gd name="connsiteX1" fmla="*/ 491536 w 1193563"/>
                <a:gd name="connsiteY1" fmla="*/ 0 h 2209800"/>
                <a:gd name="connsiteX2" fmla="*/ 983026 w 1193563"/>
                <a:gd name="connsiteY2" fmla="*/ 491490 h 2209800"/>
                <a:gd name="connsiteX3" fmla="*/ 1192576 w 1193563"/>
                <a:gd name="connsiteY3" fmla="*/ 2209800 h 2209800"/>
                <a:gd name="connsiteX4" fmla="*/ 46 w 1193563"/>
                <a:gd name="connsiteY4" fmla="*/ 491490 h 2209800"/>
                <a:gd name="connsiteX0" fmla="*/ 35 w 1489812"/>
                <a:gd name="connsiteY0" fmla="*/ 491490 h 2199992"/>
                <a:gd name="connsiteX1" fmla="*/ 491525 w 1489812"/>
                <a:gd name="connsiteY1" fmla="*/ 0 h 2199992"/>
                <a:gd name="connsiteX2" fmla="*/ 983015 w 1489812"/>
                <a:gd name="connsiteY2" fmla="*/ 491490 h 2199992"/>
                <a:gd name="connsiteX3" fmla="*/ 1489314 w 1489812"/>
                <a:gd name="connsiteY3" fmla="*/ 2199992 h 2199992"/>
                <a:gd name="connsiteX4" fmla="*/ 35 w 1489812"/>
                <a:gd name="connsiteY4" fmla="*/ 491490 h 2199992"/>
                <a:gd name="connsiteX0" fmla="*/ 35 w 1489764"/>
                <a:gd name="connsiteY0" fmla="*/ 491490 h 2199992"/>
                <a:gd name="connsiteX1" fmla="*/ 491525 w 1489764"/>
                <a:gd name="connsiteY1" fmla="*/ 0 h 2199992"/>
                <a:gd name="connsiteX2" fmla="*/ 983015 w 1489764"/>
                <a:gd name="connsiteY2" fmla="*/ 491490 h 2199992"/>
                <a:gd name="connsiteX3" fmla="*/ 1489314 w 1489764"/>
                <a:gd name="connsiteY3" fmla="*/ 2199992 h 2199992"/>
                <a:gd name="connsiteX4" fmla="*/ 35 w 1489764"/>
                <a:gd name="connsiteY4" fmla="*/ 491490 h 2199992"/>
                <a:gd name="connsiteX0" fmla="*/ 35 w 1489315"/>
                <a:gd name="connsiteY0" fmla="*/ 491490 h 2199992"/>
                <a:gd name="connsiteX1" fmla="*/ 491525 w 1489315"/>
                <a:gd name="connsiteY1" fmla="*/ 0 h 2199992"/>
                <a:gd name="connsiteX2" fmla="*/ 983015 w 1489315"/>
                <a:gd name="connsiteY2" fmla="*/ 491490 h 2199992"/>
                <a:gd name="connsiteX3" fmla="*/ 1489314 w 1489315"/>
                <a:gd name="connsiteY3" fmla="*/ 2199992 h 2199992"/>
                <a:gd name="connsiteX4" fmla="*/ 35 w 1489315"/>
                <a:gd name="connsiteY4" fmla="*/ 491490 h 219999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489315" h="2199992">
                  <a:moveTo>
                    <a:pt x="35" y="491490"/>
                  </a:moveTo>
                  <a:cubicBezTo>
                    <a:pt x="35" y="220048"/>
                    <a:pt x="220083" y="0"/>
                    <a:pt x="491525" y="0"/>
                  </a:cubicBezTo>
                  <a:cubicBezTo>
                    <a:pt x="762967" y="0"/>
                    <a:pt x="983015" y="220048"/>
                    <a:pt x="983015" y="491490"/>
                  </a:cubicBezTo>
                  <a:cubicBezTo>
                    <a:pt x="856769" y="1366651"/>
                    <a:pt x="1400240" y="2034456"/>
                    <a:pt x="1489314" y="2199992"/>
                  </a:cubicBezTo>
                  <a:cubicBezTo>
                    <a:pt x="1233112" y="2146652"/>
                    <a:pt x="-7585" y="1646852"/>
                    <a:pt x="35" y="491490"/>
                  </a:cubicBezTo>
                  <a:close/>
                </a:path>
              </a:pathLst>
            </a:custGeom>
            <a:solidFill>
              <a:schemeClr val="bg1">
                <a:lumMod val="50000"/>
              </a:schemeClr>
            </a:solidFill>
            <a:ln w="1905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marL="285750" indent="-285750" algn="ctr">
                <a:buFont typeface="Arial" panose="020B0604020202020204" pitchFamily="34" charset="0"/>
                <a:buChar char="•"/>
              </a:pPr>
              <a:endParaRPr kumimoji="1" lang="ja-JP" altLang="en-US"/>
            </a:p>
          </p:txBody>
        </p:sp>
        <p:sp>
          <p:nvSpPr>
            <p:cNvPr id="50" name="フリーフォーム: 図形 49">
              <a:extLst>
                <a:ext uri="{FF2B5EF4-FFF2-40B4-BE49-F238E27FC236}">
                  <a16:creationId xmlns:a16="http://schemas.microsoft.com/office/drawing/2014/main" id="{741634CF-A5C9-4825-AE5B-13FB6B71327E}"/>
                </a:ext>
              </a:extLst>
            </p:cNvPr>
            <p:cNvSpPr/>
            <p:nvPr/>
          </p:nvSpPr>
          <p:spPr>
            <a:xfrm>
              <a:off x="672838" y="2328565"/>
              <a:ext cx="188622" cy="71963"/>
            </a:xfrm>
            <a:custGeom>
              <a:avLst/>
              <a:gdLst>
                <a:gd name="connsiteX0" fmla="*/ 0 w 188622"/>
                <a:gd name="connsiteY0" fmla="*/ 0 h 71963"/>
                <a:gd name="connsiteX1" fmla="*/ 165652 w 188622"/>
                <a:gd name="connsiteY1" fmla="*/ 4291 h 71963"/>
                <a:gd name="connsiteX2" fmla="*/ 175262 w 188622"/>
                <a:gd name="connsiteY2" fmla="*/ 16283 h 71963"/>
                <a:gd name="connsiteX3" fmla="*/ 188622 w 188622"/>
                <a:gd name="connsiteY3" fmla="*/ 71963 h 71963"/>
                <a:gd name="connsiteX4" fmla="*/ 95803 w 188622"/>
                <a:gd name="connsiteY4" fmla="*/ 55308 h 71963"/>
                <a:gd name="connsiteX5" fmla="*/ 0 w 188622"/>
                <a:gd name="connsiteY5" fmla="*/ 0 h 7196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188622" h="71963">
                  <a:moveTo>
                    <a:pt x="0" y="0"/>
                  </a:moveTo>
                  <a:lnTo>
                    <a:pt x="165652" y="4291"/>
                  </a:lnTo>
                  <a:lnTo>
                    <a:pt x="175262" y="16283"/>
                  </a:lnTo>
                  <a:lnTo>
                    <a:pt x="188622" y="71963"/>
                  </a:lnTo>
                  <a:lnTo>
                    <a:pt x="95803" y="55308"/>
                  </a:lnTo>
                  <a:cubicBezTo>
                    <a:pt x="35953" y="40278"/>
                    <a:pt x="0" y="21010"/>
                    <a:pt x="0" y="0"/>
                  </a:cubicBezTo>
                  <a:close/>
                </a:path>
              </a:pathLst>
            </a:custGeom>
            <a:solidFill>
              <a:schemeClr val="tx1"/>
            </a:solidFill>
            <a:ln w="1905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 dirty="0"/>
            </a:p>
          </p:txBody>
        </p:sp>
        <p:sp>
          <p:nvSpPr>
            <p:cNvPr id="51" name="フリーフォーム: 図形 50">
              <a:extLst>
                <a:ext uri="{FF2B5EF4-FFF2-40B4-BE49-F238E27FC236}">
                  <a16:creationId xmlns:a16="http://schemas.microsoft.com/office/drawing/2014/main" id="{3FA7D5C3-2409-465D-96B7-D7B38BDE0793}"/>
                </a:ext>
              </a:extLst>
            </p:cNvPr>
            <p:cNvSpPr/>
            <p:nvPr/>
          </p:nvSpPr>
          <p:spPr>
            <a:xfrm>
              <a:off x="616021" y="2251588"/>
              <a:ext cx="232184" cy="108627"/>
            </a:xfrm>
            <a:custGeom>
              <a:avLst/>
              <a:gdLst>
                <a:gd name="connsiteX0" fmla="*/ 130507 w 232184"/>
                <a:gd name="connsiteY0" fmla="*/ 0 h 108627"/>
                <a:gd name="connsiteX1" fmla="*/ 179714 w 232184"/>
                <a:gd name="connsiteY1" fmla="*/ 27914 h 108627"/>
                <a:gd name="connsiteX2" fmla="*/ 232079 w 232184"/>
                <a:gd name="connsiteY2" fmla="*/ 93260 h 108627"/>
                <a:gd name="connsiteX3" fmla="*/ 232184 w 232184"/>
                <a:gd name="connsiteY3" fmla="*/ 93700 h 108627"/>
                <a:gd name="connsiteX4" fmla="*/ 208542 w 232184"/>
                <a:gd name="connsiteY4" fmla="*/ 94237 h 108627"/>
                <a:gd name="connsiteX5" fmla="*/ 1 w 232184"/>
                <a:gd name="connsiteY5" fmla="*/ 108627 h 108627"/>
                <a:gd name="connsiteX6" fmla="*/ 0 w 232184"/>
                <a:gd name="connsiteY6" fmla="*/ 108627 h 108627"/>
                <a:gd name="connsiteX7" fmla="*/ 95803 w 232184"/>
                <a:gd name="connsiteY7" fmla="*/ 10992 h 10862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232184" h="108627">
                  <a:moveTo>
                    <a:pt x="130507" y="0"/>
                  </a:moveTo>
                  <a:lnTo>
                    <a:pt x="179714" y="27914"/>
                  </a:lnTo>
                  <a:cubicBezTo>
                    <a:pt x="201823" y="46515"/>
                    <a:pt x="219714" y="68665"/>
                    <a:pt x="232079" y="93260"/>
                  </a:cubicBezTo>
                  <a:lnTo>
                    <a:pt x="232184" y="93700"/>
                  </a:lnTo>
                  <a:lnTo>
                    <a:pt x="208542" y="94237"/>
                  </a:lnTo>
                  <a:cubicBezTo>
                    <a:pt x="138482" y="97435"/>
                    <a:pt x="68832" y="102232"/>
                    <a:pt x="1" y="108627"/>
                  </a:cubicBezTo>
                  <a:lnTo>
                    <a:pt x="0" y="108627"/>
                  </a:lnTo>
                  <a:cubicBezTo>
                    <a:pt x="0" y="71540"/>
                    <a:pt x="35953" y="37525"/>
                    <a:pt x="95803" y="10992"/>
                  </a:cubicBezTo>
                  <a:close/>
                </a:path>
              </a:pathLst>
            </a:custGeom>
            <a:solidFill>
              <a:schemeClr val="tx1"/>
            </a:solidFill>
            <a:ln w="1905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52" name="楕円 51">
              <a:extLst>
                <a:ext uri="{FF2B5EF4-FFF2-40B4-BE49-F238E27FC236}">
                  <a16:creationId xmlns:a16="http://schemas.microsoft.com/office/drawing/2014/main" id="{765A3AC3-F231-48AB-B5D6-6AE9E1DBE3C8}"/>
                </a:ext>
              </a:extLst>
            </p:cNvPr>
            <p:cNvSpPr/>
            <p:nvPr/>
          </p:nvSpPr>
          <p:spPr>
            <a:xfrm>
              <a:off x="1313534" y="2097804"/>
              <a:ext cx="49077" cy="49077"/>
            </a:xfrm>
            <a:prstGeom prst="ellipse">
              <a:avLst/>
            </a:prstGeom>
            <a:solidFill>
              <a:schemeClr val="bg1"/>
            </a:solidFill>
            <a:ln w="1905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53" name="楕円 52">
              <a:extLst>
                <a:ext uri="{FF2B5EF4-FFF2-40B4-BE49-F238E27FC236}">
                  <a16:creationId xmlns:a16="http://schemas.microsoft.com/office/drawing/2014/main" id="{5F6335DA-8C65-4746-9D04-0B4E2E8F540B}"/>
                </a:ext>
              </a:extLst>
            </p:cNvPr>
            <p:cNvSpPr/>
            <p:nvPr/>
          </p:nvSpPr>
          <p:spPr>
            <a:xfrm flipV="1">
              <a:off x="951800" y="2242157"/>
              <a:ext cx="60749" cy="45719"/>
            </a:xfrm>
            <a:prstGeom prst="ellipse">
              <a:avLst/>
            </a:prstGeom>
            <a:solidFill>
              <a:schemeClr val="tx1"/>
            </a:solidFill>
            <a:ln w="1905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  <p:grpSp>
        <p:nvGrpSpPr>
          <p:cNvPr id="54" name="グループ化 53">
            <a:extLst>
              <a:ext uri="{FF2B5EF4-FFF2-40B4-BE49-F238E27FC236}">
                <a16:creationId xmlns:a16="http://schemas.microsoft.com/office/drawing/2014/main" id="{36AE6FF1-7F32-4D0D-B4FC-DF82621A6F0D}"/>
              </a:ext>
            </a:extLst>
          </p:cNvPr>
          <p:cNvGrpSpPr/>
          <p:nvPr/>
        </p:nvGrpSpPr>
        <p:grpSpPr>
          <a:xfrm>
            <a:off x="876671" y="4581034"/>
            <a:ext cx="2272930" cy="1034638"/>
            <a:chOff x="4935405" y="4391022"/>
            <a:chExt cx="2623475" cy="1194207"/>
          </a:xfrm>
        </p:grpSpPr>
        <p:sp>
          <p:nvSpPr>
            <p:cNvPr id="55" name="フリーフォーム: 図形 54">
              <a:extLst>
                <a:ext uri="{FF2B5EF4-FFF2-40B4-BE49-F238E27FC236}">
                  <a16:creationId xmlns:a16="http://schemas.microsoft.com/office/drawing/2014/main" id="{3677207B-D214-4D7C-AC25-0C24232BB4F6}"/>
                </a:ext>
              </a:extLst>
            </p:cNvPr>
            <p:cNvSpPr/>
            <p:nvPr/>
          </p:nvSpPr>
          <p:spPr>
            <a:xfrm rot="16200000">
              <a:off x="6901022" y="4730901"/>
              <a:ext cx="742940" cy="572776"/>
            </a:xfrm>
            <a:custGeom>
              <a:avLst/>
              <a:gdLst>
                <a:gd name="connsiteX0" fmla="*/ 313483 w 626966"/>
                <a:gd name="connsiteY0" fmla="*/ 0 h 435689"/>
                <a:gd name="connsiteX1" fmla="*/ 626966 w 626966"/>
                <a:gd name="connsiteY1" fmla="*/ 435689 h 435689"/>
                <a:gd name="connsiteX2" fmla="*/ 623584 w 626966"/>
                <a:gd name="connsiteY2" fmla="*/ 435689 h 435689"/>
                <a:gd name="connsiteX3" fmla="*/ 606441 w 626966"/>
                <a:gd name="connsiteY3" fmla="*/ 410755 h 435689"/>
                <a:gd name="connsiteX4" fmla="*/ 313483 w 626966"/>
                <a:gd name="connsiteY4" fmla="*/ 180002 h 435689"/>
                <a:gd name="connsiteX5" fmla="*/ 21960 w 626966"/>
                <a:gd name="connsiteY5" fmla="*/ 407467 h 435689"/>
                <a:gd name="connsiteX6" fmla="*/ 2567 w 626966"/>
                <a:gd name="connsiteY6" fmla="*/ 435689 h 435689"/>
                <a:gd name="connsiteX7" fmla="*/ 0 w 626966"/>
                <a:gd name="connsiteY7" fmla="*/ 435689 h 435689"/>
                <a:gd name="connsiteX8" fmla="*/ 313483 w 626966"/>
                <a:gd name="connsiteY8" fmla="*/ 0 h 43568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626966" h="435689">
                  <a:moveTo>
                    <a:pt x="313483" y="0"/>
                  </a:moveTo>
                  <a:cubicBezTo>
                    <a:pt x="417977" y="-26"/>
                    <a:pt x="562953" y="257121"/>
                    <a:pt x="626966" y="435689"/>
                  </a:cubicBezTo>
                  <a:lnTo>
                    <a:pt x="623584" y="435689"/>
                  </a:lnTo>
                  <a:lnTo>
                    <a:pt x="606441" y="410755"/>
                  </a:lnTo>
                  <a:cubicBezTo>
                    <a:pt x="514208" y="285646"/>
                    <a:pt x="403007" y="179985"/>
                    <a:pt x="313483" y="180002"/>
                  </a:cubicBezTo>
                  <a:cubicBezTo>
                    <a:pt x="223960" y="180019"/>
                    <a:pt x="114034" y="282736"/>
                    <a:pt x="21960" y="407467"/>
                  </a:cubicBezTo>
                  <a:lnTo>
                    <a:pt x="2567" y="435689"/>
                  </a:lnTo>
                  <a:lnTo>
                    <a:pt x="0" y="435689"/>
                  </a:lnTo>
                  <a:cubicBezTo>
                    <a:pt x="66394" y="249977"/>
                    <a:pt x="208989" y="26"/>
                    <a:pt x="313483" y="0"/>
                  </a:cubicBezTo>
                  <a:close/>
                </a:path>
              </a:pathLst>
            </a:custGeom>
            <a:pattFill prst="dkHorz">
              <a:fgClr>
                <a:schemeClr val="tx1"/>
              </a:fgClr>
              <a:bgClr>
                <a:srgbClr val="FFFFCC"/>
              </a:bgClr>
            </a:pattFill>
            <a:ln w="1905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grpSp>
          <p:nvGrpSpPr>
            <p:cNvPr id="56" name="グループ化 55">
              <a:extLst>
                <a:ext uri="{FF2B5EF4-FFF2-40B4-BE49-F238E27FC236}">
                  <a16:creationId xmlns:a16="http://schemas.microsoft.com/office/drawing/2014/main" id="{897DC273-9FD4-469E-95CC-CB9B2ABAEE23}"/>
                </a:ext>
              </a:extLst>
            </p:cNvPr>
            <p:cNvGrpSpPr/>
            <p:nvPr/>
          </p:nvGrpSpPr>
          <p:grpSpPr>
            <a:xfrm>
              <a:off x="4935405" y="4391022"/>
              <a:ext cx="2242057" cy="1194207"/>
              <a:chOff x="3146827" y="3239049"/>
              <a:chExt cx="3093958" cy="1799931"/>
            </a:xfrm>
          </p:grpSpPr>
          <p:sp>
            <p:nvSpPr>
              <p:cNvPr id="63" name="月 62">
                <a:extLst>
                  <a:ext uri="{FF2B5EF4-FFF2-40B4-BE49-F238E27FC236}">
                    <a16:creationId xmlns:a16="http://schemas.microsoft.com/office/drawing/2014/main" id="{4E04DFED-82C3-4310-8DC1-CE6159925485}"/>
                  </a:ext>
                </a:extLst>
              </p:cNvPr>
              <p:cNvSpPr/>
              <p:nvPr/>
            </p:nvSpPr>
            <p:spPr>
              <a:xfrm>
                <a:off x="4014786" y="4503523"/>
                <a:ext cx="295275" cy="535457"/>
              </a:xfrm>
              <a:prstGeom prst="moon">
                <a:avLst>
                  <a:gd name="adj" fmla="val 87500"/>
                </a:avLst>
              </a:prstGeom>
              <a:pattFill prst="dkVert">
                <a:fgClr>
                  <a:srgbClr val="0070C0"/>
                </a:fgClr>
                <a:bgClr>
                  <a:srgbClr val="FFFF00"/>
                </a:bgClr>
              </a:pattFill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64" name="月 278">
                <a:extLst>
                  <a:ext uri="{FF2B5EF4-FFF2-40B4-BE49-F238E27FC236}">
                    <a16:creationId xmlns:a16="http://schemas.microsoft.com/office/drawing/2014/main" id="{1DE9F5EA-7C71-4AB5-B8CE-C4CA6DF9B69B}"/>
                  </a:ext>
                </a:extLst>
              </p:cNvPr>
              <p:cNvSpPr/>
              <p:nvPr/>
            </p:nvSpPr>
            <p:spPr>
              <a:xfrm rot="20700000">
                <a:off x="5050737" y="4422561"/>
                <a:ext cx="777734" cy="480889"/>
              </a:xfrm>
              <a:custGeom>
                <a:avLst/>
                <a:gdLst>
                  <a:gd name="connsiteX0" fmla="*/ 213973 w 213973"/>
                  <a:gd name="connsiteY0" fmla="*/ 355262 h 355262"/>
                  <a:gd name="connsiteX1" fmla="*/ 0 w 213973"/>
                  <a:gd name="connsiteY1" fmla="*/ 177631 h 355262"/>
                  <a:gd name="connsiteX2" fmla="*/ 213973 w 213973"/>
                  <a:gd name="connsiteY2" fmla="*/ 0 h 355262"/>
                  <a:gd name="connsiteX3" fmla="*/ 213973 w 213973"/>
                  <a:gd name="connsiteY3" fmla="*/ 355262 h 355262"/>
                  <a:gd name="connsiteX0" fmla="*/ 213973 w 554148"/>
                  <a:gd name="connsiteY0" fmla="*/ 318348 h 318348"/>
                  <a:gd name="connsiteX1" fmla="*/ 0 w 554148"/>
                  <a:gd name="connsiteY1" fmla="*/ 140717 h 318348"/>
                  <a:gd name="connsiteX2" fmla="*/ 554148 w 554148"/>
                  <a:gd name="connsiteY2" fmla="*/ 0 h 318348"/>
                  <a:gd name="connsiteX3" fmla="*/ 213973 w 554148"/>
                  <a:gd name="connsiteY3" fmla="*/ 318348 h 318348"/>
                  <a:gd name="connsiteX0" fmla="*/ 213973 w 554148"/>
                  <a:gd name="connsiteY0" fmla="*/ 318348 h 318348"/>
                  <a:gd name="connsiteX1" fmla="*/ 0 w 554148"/>
                  <a:gd name="connsiteY1" fmla="*/ 140717 h 318348"/>
                  <a:gd name="connsiteX2" fmla="*/ 554148 w 554148"/>
                  <a:gd name="connsiteY2" fmla="*/ 0 h 318348"/>
                  <a:gd name="connsiteX3" fmla="*/ 213973 w 554148"/>
                  <a:gd name="connsiteY3" fmla="*/ 318348 h 318348"/>
                  <a:gd name="connsiteX0" fmla="*/ 223415 w 563590"/>
                  <a:gd name="connsiteY0" fmla="*/ 319057 h 319057"/>
                  <a:gd name="connsiteX1" fmla="*/ 0 w 563590"/>
                  <a:gd name="connsiteY1" fmla="*/ 84661 h 319057"/>
                  <a:gd name="connsiteX2" fmla="*/ 563590 w 563590"/>
                  <a:gd name="connsiteY2" fmla="*/ 709 h 319057"/>
                  <a:gd name="connsiteX3" fmla="*/ 223415 w 563590"/>
                  <a:gd name="connsiteY3" fmla="*/ 319057 h 319057"/>
                  <a:gd name="connsiteX0" fmla="*/ 223415 w 563590"/>
                  <a:gd name="connsiteY0" fmla="*/ 319057 h 319057"/>
                  <a:gd name="connsiteX1" fmla="*/ 0 w 563590"/>
                  <a:gd name="connsiteY1" fmla="*/ 84661 h 319057"/>
                  <a:gd name="connsiteX2" fmla="*/ 563590 w 563590"/>
                  <a:gd name="connsiteY2" fmla="*/ 709 h 319057"/>
                  <a:gd name="connsiteX3" fmla="*/ 223415 w 563590"/>
                  <a:gd name="connsiteY3" fmla="*/ 319057 h 31905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563590" h="319057">
                    <a:moveTo>
                      <a:pt x="223415" y="319057"/>
                    </a:moveTo>
                    <a:cubicBezTo>
                      <a:pt x="105241" y="319057"/>
                      <a:pt x="0" y="182764"/>
                      <a:pt x="0" y="84661"/>
                    </a:cubicBezTo>
                    <a:cubicBezTo>
                      <a:pt x="0" y="-13442"/>
                      <a:pt x="445416" y="709"/>
                      <a:pt x="563590" y="709"/>
                    </a:cubicBezTo>
                    <a:cubicBezTo>
                      <a:pt x="541519" y="167761"/>
                      <a:pt x="157611" y="140174"/>
                      <a:pt x="223415" y="319057"/>
                    </a:cubicBezTo>
                    <a:close/>
                  </a:path>
                </a:pathLst>
              </a:custGeom>
              <a:pattFill prst="dkVert">
                <a:fgClr>
                  <a:srgbClr val="0070C0"/>
                </a:fgClr>
                <a:bgClr>
                  <a:srgbClr val="FFFF00"/>
                </a:bgClr>
              </a:pattFill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 dirty="0"/>
              </a:p>
            </p:txBody>
          </p:sp>
          <p:sp>
            <p:nvSpPr>
              <p:cNvPr id="65" name="月 64">
                <a:extLst>
                  <a:ext uri="{FF2B5EF4-FFF2-40B4-BE49-F238E27FC236}">
                    <a16:creationId xmlns:a16="http://schemas.microsoft.com/office/drawing/2014/main" id="{B9243039-59AA-4221-A077-4B4227341B81}"/>
                  </a:ext>
                </a:extLst>
              </p:cNvPr>
              <p:cNvSpPr/>
              <p:nvPr/>
            </p:nvSpPr>
            <p:spPr>
              <a:xfrm rot="20943590">
                <a:off x="3989233" y="3416202"/>
                <a:ext cx="385475" cy="360279"/>
              </a:xfrm>
              <a:prstGeom prst="moon">
                <a:avLst>
                  <a:gd name="adj" fmla="val 87500"/>
                </a:avLst>
              </a:prstGeom>
              <a:pattFill prst="dkVert">
                <a:fgClr>
                  <a:srgbClr val="0070C0"/>
                </a:fgClr>
                <a:bgClr>
                  <a:srgbClr val="FFFF00"/>
                </a:bgClr>
              </a:pattFill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66" name="月 204">
                <a:extLst>
                  <a:ext uri="{FF2B5EF4-FFF2-40B4-BE49-F238E27FC236}">
                    <a16:creationId xmlns:a16="http://schemas.microsoft.com/office/drawing/2014/main" id="{27F834C9-B325-4E28-B0E2-712E8A1DBBAD}"/>
                  </a:ext>
                </a:extLst>
              </p:cNvPr>
              <p:cNvSpPr/>
              <p:nvPr/>
            </p:nvSpPr>
            <p:spPr>
              <a:xfrm>
                <a:off x="4215910" y="3239049"/>
                <a:ext cx="1521201" cy="723584"/>
              </a:xfrm>
              <a:custGeom>
                <a:avLst/>
                <a:gdLst>
                  <a:gd name="connsiteX0" fmla="*/ 661314 w 661314"/>
                  <a:gd name="connsiteY0" fmla="*/ 1333500 h 1333500"/>
                  <a:gd name="connsiteX1" fmla="*/ 0 w 661314"/>
                  <a:gd name="connsiteY1" fmla="*/ 666750 h 1333500"/>
                  <a:gd name="connsiteX2" fmla="*/ 661314 w 661314"/>
                  <a:gd name="connsiteY2" fmla="*/ 0 h 1333500"/>
                  <a:gd name="connsiteX3" fmla="*/ 661314 w 661314"/>
                  <a:gd name="connsiteY3" fmla="*/ 1333500 h 1333500"/>
                  <a:gd name="connsiteX0" fmla="*/ 661314 w 675604"/>
                  <a:gd name="connsiteY0" fmla="*/ 1333563 h 1333603"/>
                  <a:gd name="connsiteX1" fmla="*/ 0 w 675604"/>
                  <a:gd name="connsiteY1" fmla="*/ 666813 h 1333603"/>
                  <a:gd name="connsiteX2" fmla="*/ 661314 w 675604"/>
                  <a:gd name="connsiteY2" fmla="*/ 63 h 1333603"/>
                  <a:gd name="connsiteX3" fmla="*/ 516537 w 675604"/>
                  <a:gd name="connsiteY3" fmla="*/ 644002 h 1333603"/>
                  <a:gd name="connsiteX4" fmla="*/ 661314 w 675604"/>
                  <a:gd name="connsiteY4" fmla="*/ 1333563 h 1333603"/>
                  <a:gd name="connsiteX0" fmla="*/ 661314 w 791617"/>
                  <a:gd name="connsiteY0" fmla="*/ 1333563 h 1333585"/>
                  <a:gd name="connsiteX1" fmla="*/ 0 w 791617"/>
                  <a:gd name="connsiteY1" fmla="*/ 666813 h 1333585"/>
                  <a:gd name="connsiteX2" fmla="*/ 661314 w 791617"/>
                  <a:gd name="connsiteY2" fmla="*/ 63 h 1333585"/>
                  <a:gd name="connsiteX3" fmla="*/ 516537 w 791617"/>
                  <a:gd name="connsiteY3" fmla="*/ 644002 h 1333585"/>
                  <a:gd name="connsiteX4" fmla="*/ 661314 w 791617"/>
                  <a:gd name="connsiteY4" fmla="*/ 1333563 h 1333585"/>
                  <a:gd name="connsiteX0" fmla="*/ 661314 w 685775"/>
                  <a:gd name="connsiteY0" fmla="*/ 1333563 h 1333593"/>
                  <a:gd name="connsiteX1" fmla="*/ 0 w 685775"/>
                  <a:gd name="connsiteY1" fmla="*/ 666813 h 1333593"/>
                  <a:gd name="connsiteX2" fmla="*/ 661314 w 685775"/>
                  <a:gd name="connsiteY2" fmla="*/ 63 h 1333593"/>
                  <a:gd name="connsiteX3" fmla="*/ 516537 w 685775"/>
                  <a:gd name="connsiteY3" fmla="*/ 644002 h 1333593"/>
                  <a:gd name="connsiteX4" fmla="*/ 661314 w 685775"/>
                  <a:gd name="connsiteY4" fmla="*/ 1333563 h 1333593"/>
                  <a:gd name="connsiteX0" fmla="*/ 661314 w 698252"/>
                  <a:gd name="connsiteY0" fmla="*/ 1333563 h 1333582"/>
                  <a:gd name="connsiteX1" fmla="*/ 0 w 698252"/>
                  <a:gd name="connsiteY1" fmla="*/ 666813 h 1333582"/>
                  <a:gd name="connsiteX2" fmla="*/ 661314 w 698252"/>
                  <a:gd name="connsiteY2" fmla="*/ 63 h 1333582"/>
                  <a:gd name="connsiteX3" fmla="*/ 577497 w 698252"/>
                  <a:gd name="connsiteY3" fmla="*/ 316342 h 1333582"/>
                  <a:gd name="connsiteX4" fmla="*/ 661314 w 698252"/>
                  <a:gd name="connsiteY4" fmla="*/ 1333563 h 1333582"/>
                  <a:gd name="connsiteX0" fmla="*/ 661314 w 696049"/>
                  <a:gd name="connsiteY0" fmla="*/ 1333563 h 1333583"/>
                  <a:gd name="connsiteX1" fmla="*/ 0 w 696049"/>
                  <a:gd name="connsiteY1" fmla="*/ 666813 h 1333583"/>
                  <a:gd name="connsiteX2" fmla="*/ 661314 w 696049"/>
                  <a:gd name="connsiteY2" fmla="*/ 63 h 1333583"/>
                  <a:gd name="connsiteX3" fmla="*/ 577497 w 696049"/>
                  <a:gd name="connsiteY3" fmla="*/ 316342 h 1333583"/>
                  <a:gd name="connsiteX4" fmla="*/ 661314 w 696049"/>
                  <a:gd name="connsiteY4" fmla="*/ 1333563 h 1333583"/>
                  <a:gd name="connsiteX0" fmla="*/ 661314 w 696049"/>
                  <a:gd name="connsiteY0" fmla="*/ 1333563 h 1333583"/>
                  <a:gd name="connsiteX1" fmla="*/ 0 w 696049"/>
                  <a:gd name="connsiteY1" fmla="*/ 666813 h 1333583"/>
                  <a:gd name="connsiteX2" fmla="*/ 661314 w 696049"/>
                  <a:gd name="connsiteY2" fmla="*/ 63 h 1333583"/>
                  <a:gd name="connsiteX3" fmla="*/ 577497 w 696049"/>
                  <a:gd name="connsiteY3" fmla="*/ 316342 h 1333583"/>
                  <a:gd name="connsiteX4" fmla="*/ 661314 w 696049"/>
                  <a:gd name="connsiteY4" fmla="*/ 1333563 h 1333583"/>
                  <a:gd name="connsiteX0" fmla="*/ 661314 w 696049"/>
                  <a:gd name="connsiteY0" fmla="*/ 1333500 h 1333520"/>
                  <a:gd name="connsiteX1" fmla="*/ 0 w 696049"/>
                  <a:gd name="connsiteY1" fmla="*/ 666750 h 1333520"/>
                  <a:gd name="connsiteX2" fmla="*/ 661314 w 696049"/>
                  <a:gd name="connsiteY2" fmla="*/ 0 h 1333520"/>
                  <a:gd name="connsiteX3" fmla="*/ 577497 w 696049"/>
                  <a:gd name="connsiteY3" fmla="*/ 316279 h 1333520"/>
                  <a:gd name="connsiteX4" fmla="*/ 661314 w 696049"/>
                  <a:gd name="connsiteY4" fmla="*/ 1333500 h 1333520"/>
                  <a:gd name="connsiteX0" fmla="*/ 1128039 w 1134390"/>
                  <a:gd name="connsiteY0" fmla="*/ 642937 h 824456"/>
                  <a:gd name="connsiteX1" fmla="*/ 0 w 1134390"/>
                  <a:gd name="connsiteY1" fmla="*/ 666750 h 824456"/>
                  <a:gd name="connsiteX2" fmla="*/ 661314 w 1134390"/>
                  <a:gd name="connsiteY2" fmla="*/ 0 h 824456"/>
                  <a:gd name="connsiteX3" fmla="*/ 577497 w 1134390"/>
                  <a:gd name="connsiteY3" fmla="*/ 316279 h 824456"/>
                  <a:gd name="connsiteX4" fmla="*/ 1128039 w 1134390"/>
                  <a:gd name="connsiteY4" fmla="*/ 642937 h 824456"/>
                  <a:gd name="connsiteX0" fmla="*/ 1128039 w 1134710"/>
                  <a:gd name="connsiteY0" fmla="*/ 642937 h 824456"/>
                  <a:gd name="connsiteX1" fmla="*/ 0 w 1134710"/>
                  <a:gd name="connsiteY1" fmla="*/ 666750 h 824456"/>
                  <a:gd name="connsiteX2" fmla="*/ 661314 w 1134710"/>
                  <a:gd name="connsiteY2" fmla="*/ 0 h 824456"/>
                  <a:gd name="connsiteX3" fmla="*/ 606072 w 1134710"/>
                  <a:gd name="connsiteY3" fmla="*/ 287704 h 824456"/>
                  <a:gd name="connsiteX4" fmla="*/ 1128039 w 1134710"/>
                  <a:gd name="connsiteY4" fmla="*/ 642937 h 824456"/>
                  <a:gd name="connsiteX0" fmla="*/ 1128039 w 1136684"/>
                  <a:gd name="connsiteY0" fmla="*/ 642937 h 824456"/>
                  <a:gd name="connsiteX1" fmla="*/ 0 w 1136684"/>
                  <a:gd name="connsiteY1" fmla="*/ 666750 h 824456"/>
                  <a:gd name="connsiteX2" fmla="*/ 661314 w 1136684"/>
                  <a:gd name="connsiteY2" fmla="*/ 0 h 824456"/>
                  <a:gd name="connsiteX3" fmla="*/ 606072 w 1136684"/>
                  <a:gd name="connsiteY3" fmla="*/ 287704 h 824456"/>
                  <a:gd name="connsiteX4" fmla="*/ 1128039 w 1136684"/>
                  <a:gd name="connsiteY4" fmla="*/ 642937 h 824456"/>
                  <a:gd name="connsiteX0" fmla="*/ 1128039 w 1139838"/>
                  <a:gd name="connsiteY0" fmla="*/ 642937 h 824456"/>
                  <a:gd name="connsiteX1" fmla="*/ 0 w 1139838"/>
                  <a:gd name="connsiteY1" fmla="*/ 666750 h 824456"/>
                  <a:gd name="connsiteX2" fmla="*/ 661314 w 1139838"/>
                  <a:gd name="connsiteY2" fmla="*/ 0 h 824456"/>
                  <a:gd name="connsiteX3" fmla="*/ 725135 w 1139838"/>
                  <a:gd name="connsiteY3" fmla="*/ 273417 h 824456"/>
                  <a:gd name="connsiteX4" fmla="*/ 1128039 w 1139838"/>
                  <a:gd name="connsiteY4" fmla="*/ 642937 h 824456"/>
                  <a:gd name="connsiteX0" fmla="*/ 1400632 w 1406346"/>
                  <a:gd name="connsiteY0" fmla="*/ 924880 h 924918"/>
                  <a:gd name="connsiteX1" fmla="*/ 16921 w 1406346"/>
                  <a:gd name="connsiteY1" fmla="*/ 666750 h 924918"/>
                  <a:gd name="connsiteX2" fmla="*/ 678235 w 1406346"/>
                  <a:gd name="connsiteY2" fmla="*/ 0 h 924918"/>
                  <a:gd name="connsiteX3" fmla="*/ 742056 w 1406346"/>
                  <a:gd name="connsiteY3" fmla="*/ 273417 h 924918"/>
                  <a:gd name="connsiteX4" fmla="*/ 1400632 w 1406346"/>
                  <a:gd name="connsiteY4" fmla="*/ 924880 h 924918"/>
                  <a:gd name="connsiteX0" fmla="*/ 1400632 w 1408304"/>
                  <a:gd name="connsiteY0" fmla="*/ 924880 h 924915"/>
                  <a:gd name="connsiteX1" fmla="*/ 16921 w 1408304"/>
                  <a:gd name="connsiteY1" fmla="*/ 666750 h 924915"/>
                  <a:gd name="connsiteX2" fmla="*/ 678235 w 1408304"/>
                  <a:gd name="connsiteY2" fmla="*/ 0 h 924915"/>
                  <a:gd name="connsiteX3" fmla="*/ 742056 w 1408304"/>
                  <a:gd name="connsiteY3" fmla="*/ 273417 h 924915"/>
                  <a:gd name="connsiteX4" fmla="*/ 1400632 w 1408304"/>
                  <a:gd name="connsiteY4" fmla="*/ 924880 h 924915"/>
                  <a:gd name="connsiteX0" fmla="*/ 1400632 w 1408304"/>
                  <a:gd name="connsiteY0" fmla="*/ 924880 h 924915"/>
                  <a:gd name="connsiteX1" fmla="*/ 16921 w 1408304"/>
                  <a:gd name="connsiteY1" fmla="*/ 666750 h 924915"/>
                  <a:gd name="connsiteX2" fmla="*/ 678235 w 1408304"/>
                  <a:gd name="connsiteY2" fmla="*/ 0 h 924915"/>
                  <a:gd name="connsiteX3" fmla="*/ 742056 w 1408304"/>
                  <a:gd name="connsiteY3" fmla="*/ 273417 h 924915"/>
                  <a:gd name="connsiteX4" fmla="*/ 1400632 w 1408304"/>
                  <a:gd name="connsiteY4" fmla="*/ 924880 h 924915"/>
                  <a:gd name="connsiteX0" fmla="*/ 1400632 w 1408304"/>
                  <a:gd name="connsiteY0" fmla="*/ 924880 h 924915"/>
                  <a:gd name="connsiteX1" fmla="*/ 16921 w 1408304"/>
                  <a:gd name="connsiteY1" fmla="*/ 666750 h 924915"/>
                  <a:gd name="connsiteX2" fmla="*/ 678235 w 1408304"/>
                  <a:gd name="connsiteY2" fmla="*/ 0 h 924915"/>
                  <a:gd name="connsiteX3" fmla="*/ 742056 w 1408304"/>
                  <a:gd name="connsiteY3" fmla="*/ 273417 h 924915"/>
                  <a:gd name="connsiteX4" fmla="*/ 1400632 w 1408304"/>
                  <a:gd name="connsiteY4" fmla="*/ 924880 h 924915"/>
                  <a:gd name="connsiteX0" fmla="*/ 1400632 w 1409132"/>
                  <a:gd name="connsiteY0" fmla="*/ 924880 h 924920"/>
                  <a:gd name="connsiteX1" fmla="*/ 16921 w 1409132"/>
                  <a:gd name="connsiteY1" fmla="*/ 666750 h 924920"/>
                  <a:gd name="connsiteX2" fmla="*/ 678235 w 1409132"/>
                  <a:gd name="connsiteY2" fmla="*/ 0 h 924920"/>
                  <a:gd name="connsiteX3" fmla="*/ 790755 w 1409132"/>
                  <a:gd name="connsiteY3" fmla="*/ 338794 h 924920"/>
                  <a:gd name="connsiteX4" fmla="*/ 1400632 w 1409132"/>
                  <a:gd name="connsiteY4" fmla="*/ 924880 h 924920"/>
                  <a:gd name="connsiteX0" fmla="*/ 1400632 w 1409020"/>
                  <a:gd name="connsiteY0" fmla="*/ 924880 h 924917"/>
                  <a:gd name="connsiteX1" fmla="*/ 16921 w 1409020"/>
                  <a:gd name="connsiteY1" fmla="*/ 666750 h 924917"/>
                  <a:gd name="connsiteX2" fmla="*/ 678235 w 1409020"/>
                  <a:gd name="connsiteY2" fmla="*/ 0 h 924917"/>
                  <a:gd name="connsiteX3" fmla="*/ 784668 w 1409020"/>
                  <a:gd name="connsiteY3" fmla="*/ 289761 h 924917"/>
                  <a:gd name="connsiteX4" fmla="*/ 1400632 w 1409020"/>
                  <a:gd name="connsiteY4" fmla="*/ 924880 h 92491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1409020" h="924917">
                    <a:moveTo>
                      <a:pt x="1400632" y="924880"/>
                    </a:moveTo>
                    <a:cubicBezTo>
                      <a:pt x="1035398" y="924880"/>
                      <a:pt x="137320" y="820897"/>
                      <a:pt x="16921" y="666750"/>
                    </a:cubicBezTo>
                    <a:cubicBezTo>
                      <a:pt x="-103478" y="512603"/>
                      <a:pt x="450224" y="42537"/>
                      <a:pt x="678235" y="0"/>
                    </a:cubicBezTo>
                    <a:cubicBezTo>
                      <a:pt x="691003" y="101746"/>
                      <a:pt x="649051" y="172387"/>
                      <a:pt x="784668" y="289761"/>
                    </a:cubicBezTo>
                    <a:cubicBezTo>
                      <a:pt x="1078558" y="403047"/>
                      <a:pt x="1471481" y="929968"/>
                      <a:pt x="1400632" y="924880"/>
                    </a:cubicBezTo>
                    <a:close/>
                  </a:path>
                </a:pathLst>
              </a:custGeom>
              <a:pattFill prst="dkVert">
                <a:fgClr>
                  <a:srgbClr val="0070C0"/>
                </a:fgClr>
                <a:bgClr>
                  <a:srgbClr val="FFFF00"/>
                </a:bgClr>
              </a:pattFill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67" name="フリーフォーム: 図形 66">
                <a:extLst>
                  <a:ext uri="{FF2B5EF4-FFF2-40B4-BE49-F238E27FC236}">
                    <a16:creationId xmlns:a16="http://schemas.microsoft.com/office/drawing/2014/main" id="{54FC148B-74AA-44E1-BCA5-8A71B1B7E3CD}"/>
                  </a:ext>
                </a:extLst>
              </p:cNvPr>
              <p:cNvSpPr/>
              <p:nvPr/>
            </p:nvSpPr>
            <p:spPr>
              <a:xfrm>
                <a:off x="3146827" y="3505200"/>
                <a:ext cx="3093958" cy="1333501"/>
              </a:xfrm>
              <a:custGeom>
                <a:avLst/>
                <a:gdLst>
                  <a:gd name="connsiteX0" fmla="*/ 1353308 w 3090671"/>
                  <a:gd name="connsiteY0" fmla="*/ 0 h 1333500"/>
                  <a:gd name="connsiteX1" fmla="*/ 2595999 w 3090671"/>
                  <a:gd name="connsiteY1" fmla="*/ 469909 h 1333500"/>
                  <a:gd name="connsiteX2" fmla="*/ 2686294 w 3090671"/>
                  <a:gd name="connsiteY2" fmla="*/ 506728 h 1333500"/>
                  <a:gd name="connsiteX3" fmla="*/ 3077101 w 3090671"/>
                  <a:gd name="connsiteY3" fmla="*/ 648120 h 1333500"/>
                  <a:gd name="connsiteX4" fmla="*/ 3090671 w 3090671"/>
                  <a:gd name="connsiteY4" fmla="*/ 666750 h 1333500"/>
                  <a:gd name="connsiteX5" fmla="*/ 3077101 w 3090671"/>
                  <a:gd name="connsiteY5" fmla="*/ 685380 h 1333500"/>
                  <a:gd name="connsiteX6" fmla="*/ 2686294 w 3090671"/>
                  <a:gd name="connsiteY6" fmla="*/ 826773 h 1333500"/>
                  <a:gd name="connsiteX7" fmla="*/ 2595999 w 3090671"/>
                  <a:gd name="connsiteY7" fmla="*/ 863591 h 1333500"/>
                  <a:gd name="connsiteX8" fmla="*/ 1353308 w 3090671"/>
                  <a:gd name="connsiteY8" fmla="*/ 1333500 h 1333500"/>
                  <a:gd name="connsiteX9" fmla="*/ 110618 w 3090671"/>
                  <a:gd name="connsiteY9" fmla="*/ 863591 h 1333500"/>
                  <a:gd name="connsiteX10" fmla="*/ 46582 w 3090671"/>
                  <a:gd name="connsiteY10" fmla="*/ 766214 h 1333500"/>
                  <a:gd name="connsiteX11" fmla="*/ 102744 w 3090671"/>
                  <a:gd name="connsiteY11" fmla="*/ 762296 h 1333500"/>
                  <a:gd name="connsiteX12" fmla="*/ 313851 w 3090671"/>
                  <a:gd name="connsiteY12" fmla="*/ 722775 h 1333500"/>
                  <a:gd name="connsiteX13" fmla="*/ 326885 w 3090671"/>
                  <a:gd name="connsiteY13" fmla="*/ 716058 h 1333500"/>
                  <a:gd name="connsiteX14" fmla="*/ 313851 w 3090671"/>
                  <a:gd name="connsiteY14" fmla="*/ 709341 h 1333500"/>
                  <a:gd name="connsiteX15" fmla="*/ 102744 w 3090671"/>
                  <a:gd name="connsiteY15" fmla="*/ 669820 h 1333500"/>
                  <a:gd name="connsiteX16" fmla="*/ 0 w 3090671"/>
                  <a:gd name="connsiteY16" fmla="*/ 662653 h 1333500"/>
                  <a:gd name="connsiteX17" fmla="*/ 28818 w 3090671"/>
                  <a:gd name="connsiteY17" fmla="*/ 594299 h 1333500"/>
                  <a:gd name="connsiteX18" fmla="*/ 1353308 w 3090671"/>
                  <a:gd name="connsiteY18" fmla="*/ 0 h 1333500"/>
                  <a:gd name="connsiteX0" fmla="*/ 1353308 w 3090671"/>
                  <a:gd name="connsiteY0" fmla="*/ 0 h 1333500"/>
                  <a:gd name="connsiteX1" fmla="*/ 2595999 w 3090671"/>
                  <a:gd name="connsiteY1" fmla="*/ 469909 h 1333500"/>
                  <a:gd name="connsiteX2" fmla="*/ 2686294 w 3090671"/>
                  <a:gd name="connsiteY2" fmla="*/ 506728 h 1333500"/>
                  <a:gd name="connsiteX3" fmla="*/ 3077101 w 3090671"/>
                  <a:gd name="connsiteY3" fmla="*/ 648120 h 1333500"/>
                  <a:gd name="connsiteX4" fmla="*/ 3090671 w 3090671"/>
                  <a:gd name="connsiteY4" fmla="*/ 666750 h 1333500"/>
                  <a:gd name="connsiteX5" fmla="*/ 3077101 w 3090671"/>
                  <a:gd name="connsiteY5" fmla="*/ 685380 h 1333500"/>
                  <a:gd name="connsiteX6" fmla="*/ 2686294 w 3090671"/>
                  <a:gd name="connsiteY6" fmla="*/ 826773 h 1333500"/>
                  <a:gd name="connsiteX7" fmla="*/ 2595999 w 3090671"/>
                  <a:gd name="connsiteY7" fmla="*/ 863591 h 1333500"/>
                  <a:gd name="connsiteX8" fmla="*/ 1353308 w 3090671"/>
                  <a:gd name="connsiteY8" fmla="*/ 1333500 h 1333500"/>
                  <a:gd name="connsiteX9" fmla="*/ 110618 w 3090671"/>
                  <a:gd name="connsiteY9" fmla="*/ 863591 h 1333500"/>
                  <a:gd name="connsiteX10" fmla="*/ 46582 w 3090671"/>
                  <a:gd name="connsiteY10" fmla="*/ 766214 h 1333500"/>
                  <a:gd name="connsiteX11" fmla="*/ 102744 w 3090671"/>
                  <a:gd name="connsiteY11" fmla="*/ 762296 h 1333500"/>
                  <a:gd name="connsiteX12" fmla="*/ 313851 w 3090671"/>
                  <a:gd name="connsiteY12" fmla="*/ 722775 h 1333500"/>
                  <a:gd name="connsiteX13" fmla="*/ 326885 w 3090671"/>
                  <a:gd name="connsiteY13" fmla="*/ 716058 h 1333500"/>
                  <a:gd name="connsiteX14" fmla="*/ 102744 w 3090671"/>
                  <a:gd name="connsiteY14" fmla="*/ 669820 h 1333500"/>
                  <a:gd name="connsiteX15" fmla="*/ 0 w 3090671"/>
                  <a:gd name="connsiteY15" fmla="*/ 662653 h 1333500"/>
                  <a:gd name="connsiteX16" fmla="*/ 28818 w 3090671"/>
                  <a:gd name="connsiteY16" fmla="*/ 594299 h 1333500"/>
                  <a:gd name="connsiteX17" fmla="*/ 1353308 w 3090671"/>
                  <a:gd name="connsiteY17" fmla="*/ 0 h 1333500"/>
                  <a:gd name="connsiteX0" fmla="*/ 1353308 w 3090671"/>
                  <a:gd name="connsiteY0" fmla="*/ 0 h 1333500"/>
                  <a:gd name="connsiteX1" fmla="*/ 2595999 w 3090671"/>
                  <a:gd name="connsiteY1" fmla="*/ 469909 h 1333500"/>
                  <a:gd name="connsiteX2" fmla="*/ 2686294 w 3090671"/>
                  <a:gd name="connsiteY2" fmla="*/ 506728 h 1333500"/>
                  <a:gd name="connsiteX3" fmla="*/ 3077101 w 3090671"/>
                  <a:gd name="connsiteY3" fmla="*/ 648120 h 1333500"/>
                  <a:gd name="connsiteX4" fmla="*/ 3090671 w 3090671"/>
                  <a:gd name="connsiteY4" fmla="*/ 666750 h 1333500"/>
                  <a:gd name="connsiteX5" fmla="*/ 3077101 w 3090671"/>
                  <a:gd name="connsiteY5" fmla="*/ 685380 h 1333500"/>
                  <a:gd name="connsiteX6" fmla="*/ 2686294 w 3090671"/>
                  <a:gd name="connsiteY6" fmla="*/ 826773 h 1333500"/>
                  <a:gd name="connsiteX7" fmla="*/ 2595999 w 3090671"/>
                  <a:gd name="connsiteY7" fmla="*/ 863591 h 1333500"/>
                  <a:gd name="connsiteX8" fmla="*/ 1353308 w 3090671"/>
                  <a:gd name="connsiteY8" fmla="*/ 1333500 h 1333500"/>
                  <a:gd name="connsiteX9" fmla="*/ 110618 w 3090671"/>
                  <a:gd name="connsiteY9" fmla="*/ 863591 h 1333500"/>
                  <a:gd name="connsiteX10" fmla="*/ 46582 w 3090671"/>
                  <a:gd name="connsiteY10" fmla="*/ 766214 h 1333500"/>
                  <a:gd name="connsiteX11" fmla="*/ 102744 w 3090671"/>
                  <a:gd name="connsiteY11" fmla="*/ 762296 h 1333500"/>
                  <a:gd name="connsiteX12" fmla="*/ 313851 w 3090671"/>
                  <a:gd name="connsiteY12" fmla="*/ 722775 h 1333500"/>
                  <a:gd name="connsiteX13" fmla="*/ 326885 w 3090671"/>
                  <a:gd name="connsiteY13" fmla="*/ 716058 h 1333500"/>
                  <a:gd name="connsiteX14" fmla="*/ 0 w 3090671"/>
                  <a:gd name="connsiteY14" fmla="*/ 662653 h 1333500"/>
                  <a:gd name="connsiteX15" fmla="*/ 28818 w 3090671"/>
                  <a:gd name="connsiteY15" fmla="*/ 594299 h 1333500"/>
                  <a:gd name="connsiteX16" fmla="*/ 1353308 w 3090671"/>
                  <a:gd name="connsiteY16" fmla="*/ 0 h 1333500"/>
                  <a:gd name="connsiteX0" fmla="*/ 1356595 w 3093958"/>
                  <a:gd name="connsiteY0" fmla="*/ 0 h 1333500"/>
                  <a:gd name="connsiteX1" fmla="*/ 2599286 w 3093958"/>
                  <a:gd name="connsiteY1" fmla="*/ 469909 h 1333500"/>
                  <a:gd name="connsiteX2" fmla="*/ 2689581 w 3093958"/>
                  <a:gd name="connsiteY2" fmla="*/ 506728 h 1333500"/>
                  <a:gd name="connsiteX3" fmla="*/ 3080388 w 3093958"/>
                  <a:gd name="connsiteY3" fmla="*/ 648120 h 1333500"/>
                  <a:gd name="connsiteX4" fmla="*/ 3093958 w 3093958"/>
                  <a:gd name="connsiteY4" fmla="*/ 666750 h 1333500"/>
                  <a:gd name="connsiteX5" fmla="*/ 3080388 w 3093958"/>
                  <a:gd name="connsiteY5" fmla="*/ 685380 h 1333500"/>
                  <a:gd name="connsiteX6" fmla="*/ 2689581 w 3093958"/>
                  <a:gd name="connsiteY6" fmla="*/ 826773 h 1333500"/>
                  <a:gd name="connsiteX7" fmla="*/ 2599286 w 3093958"/>
                  <a:gd name="connsiteY7" fmla="*/ 863591 h 1333500"/>
                  <a:gd name="connsiteX8" fmla="*/ 1356595 w 3093958"/>
                  <a:gd name="connsiteY8" fmla="*/ 1333500 h 1333500"/>
                  <a:gd name="connsiteX9" fmla="*/ 113905 w 3093958"/>
                  <a:gd name="connsiteY9" fmla="*/ 863591 h 1333500"/>
                  <a:gd name="connsiteX10" fmla="*/ 49869 w 3093958"/>
                  <a:gd name="connsiteY10" fmla="*/ 766214 h 1333500"/>
                  <a:gd name="connsiteX11" fmla="*/ 106031 w 3093958"/>
                  <a:gd name="connsiteY11" fmla="*/ 762296 h 1333500"/>
                  <a:gd name="connsiteX12" fmla="*/ 317138 w 3093958"/>
                  <a:gd name="connsiteY12" fmla="*/ 722775 h 1333500"/>
                  <a:gd name="connsiteX13" fmla="*/ 330172 w 3093958"/>
                  <a:gd name="connsiteY13" fmla="*/ 716058 h 1333500"/>
                  <a:gd name="connsiteX14" fmla="*/ 0 w 3093958"/>
                  <a:gd name="connsiteY14" fmla="*/ 730846 h 1333500"/>
                  <a:gd name="connsiteX15" fmla="*/ 32105 w 3093958"/>
                  <a:gd name="connsiteY15" fmla="*/ 594299 h 1333500"/>
                  <a:gd name="connsiteX16" fmla="*/ 1356595 w 3093958"/>
                  <a:gd name="connsiteY16" fmla="*/ 0 h 1333500"/>
                  <a:gd name="connsiteX0" fmla="*/ 1356595 w 3093958"/>
                  <a:gd name="connsiteY0" fmla="*/ 0 h 1333500"/>
                  <a:gd name="connsiteX1" fmla="*/ 2599286 w 3093958"/>
                  <a:gd name="connsiteY1" fmla="*/ 469909 h 1333500"/>
                  <a:gd name="connsiteX2" fmla="*/ 2689581 w 3093958"/>
                  <a:gd name="connsiteY2" fmla="*/ 506728 h 1333500"/>
                  <a:gd name="connsiteX3" fmla="*/ 3080388 w 3093958"/>
                  <a:gd name="connsiteY3" fmla="*/ 648120 h 1333500"/>
                  <a:gd name="connsiteX4" fmla="*/ 3093958 w 3093958"/>
                  <a:gd name="connsiteY4" fmla="*/ 666750 h 1333500"/>
                  <a:gd name="connsiteX5" fmla="*/ 3080388 w 3093958"/>
                  <a:gd name="connsiteY5" fmla="*/ 685380 h 1333500"/>
                  <a:gd name="connsiteX6" fmla="*/ 2689581 w 3093958"/>
                  <a:gd name="connsiteY6" fmla="*/ 826773 h 1333500"/>
                  <a:gd name="connsiteX7" fmla="*/ 2599286 w 3093958"/>
                  <a:gd name="connsiteY7" fmla="*/ 863591 h 1333500"/>
                  <a:gd name="connsiteX8" fmla="*/ 1356595 w 3093958"/>
                  <a:gd name="connsiteY8" fmla="*/ 1333500 h 1333500"/>
                  <a:gd name="connsiteX9" fmla="*/ 113905 w 3093958"/>
                  <a:gd name="connsiteY9" fmla="*/ 863591 h 1333500"/>
                  <a:gd name="connsiteX10" fmla="*/ 49869 w 3093958"/>
                  <a:gd name="connsiteY10" fmla="*/ 766214 h 1333500"/>
                  <a:gd name="connsiteX11" fmla="*/ 106031 w 3093958"/>
                  <a:gd name="connsiteY11" fmla="*/ 762296 h 1333500"/>
                  <a:gd name="connsiteX12" fmla="*/ 317138 w 3093958"/>
                  <a:gd name="connsiteY12" fmla="*/ 722775 h 1333500"/>
                  <a:gd name="connsiteX13" fmla="*/ 0 w 3093958"/>
                  <a:gd name="connsiteY13" fmla="*/ 730846 h 1333500"/>
                  <a:gd name="connsiteX14" fmla="*/ 32105 w 3093958"/>
                  <a:gd name="connsiteY14" fmla="*/ 594299 h 1333500"/>
                  <a:gd name="connsiteX15" fmla="*/ 1356595 w 3093958"/>
                  <a:gd name="connsiteY15" fmla="*/ 0 h 1333500"/>
                  <a:gd name="connsiteX0" fmla="*/ 1356595 w 3093958"/>
                  <a:gd name="connsiteY0" fmla="*/ 0 h 1333500"/>
                  <a:gd name="connsiteX1" fmla="*/ 2599286 w 3093958"/>
                  <a:gd name="connsiteY1" fmla="*/ 469909 h 1333500"/>
                  <a:gd name="connsiteX2" fmla="*/ 2689581 w 3093958"/>
                  <a:gd name="connsiteY2" fmla="*/ 506728 h 1333500"/>
                  <a:gd name="connsiteX3" fmla="*/ 3080388 w 3093958"/>
                  <a:gd name="connsiteY3" fmla="*/ 648120 h 1333500"/>
                  <a:gd name="connsiteX4" fmla="*/ 3093958 w 3093958"/>
                  <a:gd name="connsiteY4" fmla="*/ 666750 h 1333500"/>
                  <a:gd name="connsiteX5" fmla="*/ 3080388 w 3093958"/>
                  <a:gd name="connsiteY5" fmla="*/ 685380 h 1333500"/>
                  <a:gd name="connsiteX6" fmla="*/ 2689581 w 3093958"/>
                  <a:gd name="connsiteY6" fmla="*/ 826773 h 1333500"/>
                  <a:gd name="connsiteX7" fmla="*/ 2599286 w 3093958"/>
                  <a:gd name="connsiteY7" fmla="*/ 863591 h 1333500"/>
                  <a:gd name="connsiteX8" fmla="*/ 1356595 w 3093958"/>
                  <a:gd name="connsiteY8" fmla="*/ 1333500 h 1333500"/>
                  <a:gd name="connsiteX9" fmla="*/ 113905 w 3093958"/>
                  <a:gd name="connsiteY9" fmla="*/ 863591 h 1333500"/>
                  <a:gd name="connsiteX10" fmla="*/ 49869 w 3093958"/>
                  <a:gd name="connsiteY10" fmla="*/ 766214 h 1333500"/>
                  <a:gd name="connsiteX11" fmla="*/ 106031 w 3093958"/>
                  <a:gd name="connsiteY11" fmla="*/ 762296 h 1333500"/>
                  <a:gd name="connsiteX12" fmla="*/ 349999 w 3093958"/>
                  <a:gd name="connsiteY12" fmla="*/ 765844 h 1333500"/>
                  <a:gd name="connsiteX13" fmla="*/ 0 w 3093958"/>
                  <a:gd name="connsiteY13" fmla="*/ 730846 h 1333500"/>
                  <a:gd name="connsiteX14" fmla="*/ 32105 w 3093958"/>
                  <a:gd name="connsiteY14" fmla="*/ 594299 h 1333500"/>
                  <a:gd name="connsiteX15" fmla="*/ 1356595 w 3093958"/>
                  <a:gd name="connsiteY15" fmla="*/ 0 h 1333500"/>
                  <a:gd name="connsiteX0" fmla="*/ 1356595 w 3093958"/>
                  <a:gd name="connsiteY0" fmla="*/ 0 h 1333500"/>
                  <a:gd name="connsiteX1" fmla="*/ 2599286 w 3093958"/>
                  <a:gd name="connsiteY1" fmla="*/ 469909 h 1333500"/>
                  <a:gd name="connsiteX2" fmla="*/ 2689581 w 3093958"/>
                  <a:gd name="connsiteY2" fmla="*/ 506728 h 1333500"/>
                  <a:gd name="connsiteX3" fmla="*/ 3080388 w 3093958"/>
                  <a:gd name="connsiteY3" fmla="*/ 648120 h 1333500"/>
                  <a:gd name="connsiteX4" fmla="*/ 3093958 w 3093958"/>
                  <a:gd name="connsiteY4" fmla="*/ 666750 h 1333500"/>
                  <a:gd name="connsiteX5" fmla="*/ 3080388 w 3093958"/>
                  <a:gd name="connsiteY5" fmla="*/ 685380 h 1333500"/>
                  <a:gd name="connsiteX6" fmla="*/ 2689581 w 3093958"/>
                  <a:gd name="connsiteY6" fmla="*/ 826773 h 1333500"/>
                  <a:gd name="connsiteX7" fmla="*/ 2599286 w 3093958"/>
                  <a:gd name="connsiteY7" fmla="*/ 863591 h 1333500"/>
                  <a:gd name="connsiteX8" fmla="*/ 1356595 w 3093958"/>
                  <a:gd name="connsiteY8" fmla="*/ 1333500 h 1333500"/>
                  <a:gd name="connsiteX9" fmla="*/ 113905 w 3093958"/>
                  <a:gd name="connsiteY9" fmla="*/ 863591 h 1333500"/>
                  <a:gd name="connsiteX10" fmla="*/ 49869 w 3093958"/>
                  <a:gd name="connsiteY10" fmla="*/ 766214 h 1333500"/>
                  <a:gd name="connsiteX11" fmla="*/ 349999 w 3093958"/>
                  <a:gd name="connsiteY11" fmla="*/ 765844 h 1333500"/>
                  <a:gd name="connsiteX12" fmla="*/ 0 w 3093958"/>
                  <a:gd name="connsiteY12" fmla="*/ 730846 h 1333500"/>
                  <a:gd name="connsiteX13" fmla="*/ 32105 w 3093958"/>
                  <a:gd name="connsiteY13" fmla="*/ 594299 h 1333500"/>
                  <a:gd name="connsiteX14" fmla="*/ 1356595 w 3093958"/>
                  <a:gd name="connsiteY14" fmla="*/ 0 h 1333500"/>
                  <a:gd name="connsiteX0" fmla="*/ 1356595 w 3093958"/>
                  <a:gd name="connsiteY0" fmla="*/ 0 h 1333500"/>
                  <a:gd name="connsiteX1" fmla="*/ 2599286 w 3093958"/>
                  <a:gd name="connsiteY1" fmla="*/ 469909 h 1333500"/>
                  <a:gd name="connsiteX2" fmla="*/ 2689581 w 3093958"/>
                  <a:gd name="connsiteY2" fmla="*/ 506728 h 1333500"/>
                  <a:gd name="connsiteX3" fmla="*/ 3080388 w 3093958"/>
                  <a:gd name="connsiteY3" fmla="*/ 648120 h 1333500"/>
                  <a:gd name="connsiteX4" fmla="*/ 3093958 w 3093958"/>
                  <a:gd name="connsiteY4" fmla="*/ 666750 h 1333500"/>
                  <a:gd name="connsiteX5" fmla="*/ 3080388 w 3093958"/>
                  <a:gd name="connsiteY5" fmla="*/ 685380 h 1333500"/>
                  <a:gd name="connsiteX6" fmla="*/ 2689581 w 3093958"/>
                  <a:gd name="connsiteY6" fmla="*/ 826773 h 1333500"/>
                  <a:gd name="connsiteX7" fmla="*/ 2599286 w 3093958"/>
                  <a:gd name="connsiteY7" fmla="*/ 863591 h 1333500"/>
                  <a:gd name="connsiteX8" fmla="*/ 1356595 w 3093958"/>
                  <a:gd name="connsiteY8" fmla="*/ 1333500 h 1333500"/>
                  <a:gd name="connsiteX9" fmla="*/ 113905 w 3093958"/>
                  <a:gd name="connsiteY9" fmla="*/ 863591 h 1333500"/>
                  <a:gd name="connsiteX10" fmla="*/ 349999 w 3093958"/>
                  <a:gd name="connsiteY10" fmla="*/ 765844 h 1333500"/>
                  <a:gd name="connsiteX11" fmla="*/ 0 w 3093958"/>
                  <a:gd name="connsiteY11" fmla="*/ 730846 h 1333500"/>
                  <a:gd name="connsiteX12" fmla="*/ 32105 w 3093958"/>
                  <a:gd name="connsiteY12" fmla="*/ 594299 h 1333500"/>
                  <a:gd name="connsiteX13" fmla="*/ 1356595 w 3093958"/>
                  <a:gd name="connsiteY13" fmla="*/ 0 h 1333500"/>
                  <a:gd name="connsiteX0" fmla="*/ 1356595 w 3093958"/>
                  <a:gd name="connsiteY0" fmla="*/ 0 h 1333502"/>
                  <a:gd name="connsiteX1" fmla="*/ 2599286 w 3093958"/>
                  <a:gd name="connsiteY1" fmla="*/ 469909 h 1333502"/>
                  <a:gd name="connsiteX2" fmla="*/ 2689581 w 3093958"/>
                  <a:gd name="connsiteY2" fmla="*/ 506728 h 1333502"/>
                  <a:gd name="connsiteX3" fmla="*/ 3080388 w 3093958"/>
                  <a:gd name="connsiteY3" fmla="*/ 648120 h 1333502"/>
                  <a:gd name="connsiteX4" fmla="*/ 3093958 w 3093958"/>
                  <a:gd name="connsiteY4" fmla="*/ 666750 h 1333502"/>
                  <a:gd name="connsiteX5" fmla="*/ 3080388 w 3093958"/>
                  <a:gd name="connsiteY5" fmla="*/ 685380 h 1333502"/>
                  <a:gd name="connsiteX6" fmla="*/ 2689581 w 3093958"/>
                  <a:gd name="connsiteY6" fmla="*/ 826773 h 1333502"/>
                  <a:gd name="connsiteX7" fmla="*/ 2599286 w 3093958"/>
                  <a:gd name="connsiteY7" fmla="*/ 863591 h 1333502"/>
                  <a:gd name="connsiteX8" fmla="*/ 1356595 w 3093958"/>
                  <a:gd name="connsiteY8" fmla="*/ 1333500 h 1333502"/>
                  <a:gd name="connsiteX9" fmla="*/ 51470 w 3093958"/>
                  <a:gd name="connsiteY9" fmla="*/ 860003 h 1333502"/>
                  <a:gd name="connsiteX10" fmla="*/ 349999 w 3093958"/>
                  <a:gd name="connsiteY10" fmla="*/ 765844 h 1333502"/>
                  <a:gd name="connsiteX11" fmla="*/ 0 w 3093958"/>
                  <a:gd name="connsiteY11" fmla="*/ 730846 h 1333502"/>
                  <a:gd name="connsiteX12" fmla="*/ 32105 w 3093958"/>
                  <a:gd name="connsiteY12" fmla="*/ 594299 h 1333502"/>
                  <a:gd name="connsiteX13" fmla="*/ 1356595 w 3093958"/>
                  <a:gd name="connsiteY13" fmla="*/ 0 h 133350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</a:cxnLst>
                <a:rect l="l" t="t" r="r" b="b"/>
                <a:pathLst>
                  <a:path w="3093958" h="1333502">
                    <a:moveTo>
                      <a:pt x="1356595" y="0"/>
                    </a:moveTo>
                    <a:cubicBezTo>
                      <a:pt x="1901124" y="0"/>
                      <a:pt x="2372355" y="191401"/>
                      <a:pt x="2599286" y="469909"/>
                    </a:cubicBezTo>
                    <a:lnTo>
                      <a:pt x="2689581" y="506728"/>
                    </a:lnTo>
                    <a:cubicBezTo>
                      <a:pt x="2875668" y="528958"/>
                      <a:pt x="3021883" y="581718"/>
                      <a:pt x="3080388" y="648120"/>
                    </a:cubicBezTo>
                    <a:lnTo>
                      <a:pt x="3093958" y="666750"/>
                    </a:lnTo>
                    <a:lnTo>
                      <a:pt x="3080388" y="685380"/>
                    </a:lnTo>
                    <a:cubicBezTo>
                      <a:pt x="3021883" y="751783"/>
                      <a:pt x="2875668" y="804543"/>
                      <a:pt x="2689581" y="826773"/>
                    </a:cubicBezTo>
                    <a:lnTo>
                      <a:pt x="2599286" y="863591"/>
                    </a:lnTo>
                    <a:cubicBezTo>
                      <a:pt x="2372355" y="1142100"/>
                      <a:pt x="1781231" y="1334098"/>
                      <a:pt x="1356595" y="1333500"/>
                    </a:cubicBezTo>
                    <a:cubicBezTo>
                      <a:pt x="931959" y="1332902"/>
                      <a:pt x="278401" y="1138512"/>
                      <a:pt x="51470" y="860003"/>
                    </a:cubicBezTo>
                    <a:lnTo>
                      <a:pt x="349999" y="765844"/>
                    </a:lnTo>
                    <a:lnTo>
                      <a:pt x="0" y="730846"/>
                    </a:lnTo>
                    <a:lnTo>
                      <a:pt x="32105" y="594299"/>
                    </a:lnTo>
                    <a:cubicBezTo>
                      <a:pt x="207694" y="249993"/>
                      <a:pt x="734276" y="0"/>
                      <a:pt x="1356595" y="0"/>
                    </a:cubicBezTo>
                    <a:close/>
                  </a:path>
                </a:pathLst>
              </a:custGeom>
              <a:gradFill>
                <a:gsLst>
                  <a:gs pos="100000">
                    <a:schemeClr val="bg1">
                      <a:lumMod val="50000"/>
                    </a:schemeClr>
                  </a:gs>
                  <a:gs pos="77000">
                    <a:schemeClr val="bg1">
                      <a:lumMod val="85000"/>
                    </a:schemeClr>
                  </a:gs>
                  <a:gs pos="25000">
                    <a:srgbClr val="008080"/>
                  </a:gs>
                  <a:gs pos="55000">
                    <a:schemeClr val="bg1"/>
                  </a:gs>
                  <a:gs pos="44000">
                    <a:schemeClr val="bg1">
                      <a:lumMod val="85000"/>
                    </a:schemeClr>
                  </a:gs>
                </a:gsLst>
                <a:lin ang="5400000" scaled="1"/>
              </a:gradFill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 dirty="0"/>
              </a:p>
            </p:txBody>
          </p:sp>
          <p:sp>
            <p:nvSpPr>
              <p:cNvPr id="68" name="フリーフォーム: 図形 67">
                <a:extLst>
                  <a:ext uri="{FF2B5EF4-FFF2-40B4-BE49-F238E27FC236}">
                    <a16:creationId xmlns:a16="http://schemas.microsoft.com/office/drawing/2014/main" id="{4466BA78-60CD-4216-9733-120E5374CF2A}"/>
                  </a:ext>
                </a:extLst>
              </p:cNvPr>
              <p:cNvSpPr/>
              <p:nvPr/>
            </p:nvSpPr>
            <p:spPr>
              <a:xfrm rot="229338">
                <a:off x="4227524" y="4250192"/>
                <a:ext cx="679997" cy="301258"/>
              </a:xfrm>
              <a:custGeom>
                <a:avLst/>
                <a:gdLst>
                  <a:gd name="connsiteX0" fmla="*/ 547132 w 585328"/>
                  <a:gd name="connsiteY0" fmla="*/ 3631 h 241381"/>
                  <a:gd name="connsiteX1" fmla="*/ 585328 w 585328"/>
                  <a:gd name="connsiteY1" fmla="*/ 21624 h 241381"/>
                  <a:gd name="connsiteX2" fmla="*/ 177142 w 585328"/>
                  <a:gd name="connsiteY2" fmla="*/ 240611 h 241381"/>
                  <a:gd name="connsiteX3" fmla="*/ 87018 w 585328"/>
                  <a:gd name="connsiteY3" fmla="*/ 227492 h 241381"/>
                  <a:gd name="connsiteX4" fmla="*/ 3498 w 585328"/>
                  <a:gd name="connsiteY4" fmla="*/ 186736 h 241381"/>
                  <a:gd name="connsiteX5" fmla="*/ 12110 w 585328"/>
                  <a:gd name="connsiteY5" fmla="*/ 177727 h 241381"/>
                  <a:gd name="connsiteX6" fmla="*/ 26987 w 585328"/>
                  <a:gd name="connsiteY6" fmla="*/ 138170 h 241381"/>
                  <a:gd name="connsiteX7" fmla="*/ 6677 w 585328"/>
                  <a:gd name="connsiteY7" fmla="*/ 58972 h 241381"/>
                  <a:gd name="connsiteX8" fmla="*/ 0 w 585328"/>
                  <a:gd name="connsiteY8" fmla="*/ 52980 h 241381"/>
                  <a:gd name="connsiteX9" fmla="*/ 38118 w 585328"/>
                  <a:gd name="connsiteY9" fmla="*/ 43259 h 241381"/>
                  <a:gd name="connsiteX10" fmla="*/ 239955 w 585328"/>
                  <a:gd name="connsiteY10" fmla="*/ 14670 h 241381"/>
                  <a:gd name="connsiteX11" fmla="*/ 547132 w 585328"/>
                  <a:gd name="connsiteY11" fmla="*/ 3631 h 241381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</a:cxnLst>
                <a:rect l="l" t="t" r="r" b="b"/>
                <a:pathLst>
                  <a:path w="585328" h="241381">
                    <a:moveTo>
                      <a:pt x="547132" y="3631"/>
                    </a:moveTo>
                    <a:cubicBezTo>
                      <a:pt x="570751" y="6888"/>
                      <a:pt x="585328" y="12574"/>
                      <a:pt x="585328" y="21624"/>
                    </a:cubicBezTo>
                    <a:cubicBezTo>
                      <a:pt x="585328" y="57821"/>
                      <a:pt x="289275" y="228987"/>
                      <a:pt x="177142" y="240611"/>
                    </a:cubicBezTo>
                    <a:cubicBezTo>
                      <a:pt x="149109" y="243518"/>
                      <a:pt x="117899" y="237997"/>
                      <a:pt x="87018" y="227492"/>
                    </a:cubicBezTo>
                    <a:lnTo>
                      <a:pt x="3498" y="186736"/>
                    </a:lnTo>
                    <a:lnTo>
                      <a:pt x="12110" y="177727"/>
                    </a:lnTo>
                    <a:cubicBezTo>
                      <a:pt x="19557" y="166015"/>
                      <a:pt x="24739" y="152671"/>
                      <a:pt x="26987" y="138170"/>
                    </a:cubicBezTo>
                    <a:cubicBezTo>
                      <a:pt x="31483" y="109168"/>
                      <a:pt x="23393" y="81026"/>
                      <a:pt x="6677" y="58972"/>
                    </a:cubicBezTo>
                    <a:lnTo>
                      <a:pt x="0" y="52980"/>
                    </a:lnTo>
                    <a:lnTo>
                      <a:pt x="38118" y="43259"/>
                    </a:lnTo>
                    <a:cubicBezTo>
                      <a:pt x="104649" y="30244"/>
                      <a:pt x="183889" y="20483"/>
                      <a:pt x="239955" y="14670"/>
                    </a:cubicBezTo>
                    <a:cubicBezTo>
                      <a:pt x="324055" y="5951"/>
                      <a:pt x="476277" y="-6139"/>
                      <a:pt x="547132" y="3631"/>
                    </a:cubicBezTo>
                    <a:close/>
                  </a:path>
                </a:pathLst>
              </a:custGeom>
              <a:pattFill prst="dkHorz">
                <a:fgClr>
                  <a:schemeClr val="accent1"/>
                </a:fgClr>
                <a:bgClr>
                  <a:srgbClr val="FFFF00"/>
                </a:bgClr>
              </a:pattFill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69" name="フリーフォーム: 図形 68">
                <a:extLst>
                  <a:ext uri="{FF2B5EF4-FFF2-40B4-BE49-F238E27FC236}">
                    <a16:creationId xmlns:a16="http://schemas.microsoft.com/office/drawing/2014/main" id="{AB63031D-5B32-4702-8B55-A875F9553627}"/>
                  </a:ext>
                </a:extLst>
              </p:cNvPr>
              <p:cNvSpPr/>
              <p:nvPr/>
            </p:nvSpPr>
            <p:spPr>
              <a:xfrm>
                <a:off x="4162302" y="4276021"/>
                <a:ext cx="135060" cy="212560"/>
              </a:xfrm>
              <a:custGeom>
                <a:avLst/>
                <a:gdLst>
                  <a:gd name="connsiteX0" fmla="*/ 35167 w 182805"/>
                  <a:gd name="connsiteY0" fmla="*/ 0 h 285420"/>
                  <a:gd name="connsiteX1" fmla="*/ 182805 w 182805"/>
                  <a:gd name="connsiteY1" fmla="*/ 142710 h 285420"/>
                  <a:gd name="connsiteX2" fmla="*/ 35167 w 182805"/>
                  <a:gd name="connsiteY2" fmla="*/ 285420 h 285420"/>
                  <a:gd name="connsiteX3" fmla="*/ 0 w 182805"/>
                  <a:gd name="connsiteY3" fmla="*/ 278557 h 285420"/>
                  <a:gd name="connsiteX4" fmla="*/ 1450 w 182805"/>
                  <a:gd name="connsiteY4" fmla="*/ 277297 h 285420"/>
                  <a:gd name="connsiteX5" fmla="*/ 44692 w 182805"/>
                  <a:gd name="connsiteY5" fmla="*/ 142710 h 285420"/>
                  <a:gd name="connsiteX6" fmla="*/ 1450 w 182805"/>
                  <a:gd name="connsiteY6" fmla="*/ 8123 h 285420"/>
                  <a:gd name="connsiteX7" fmla="*/ 0 w 182805"/>
                  <a:gd name="connsiteY7" fmla="*/ 6863 h 285420"/>
                  <a:gd name="connsiteX0" fmla="*/ 44692 w 182805"/>
                  <a:gd name="connsiteY0" fmla="*/ 142710 h 285420"/>
                  <a:gd name="connsiteX1" fmla="*/ 1450 w 182805"/>
                  <a:gd name="connsiteY1" fmla="*/ 8123 h 285420"/>
                  <a:gd name="connsiteX2" fmla="*/ 0 w 182805"/>
                  <a:gd name="connsiteY2" fmla="*/ 6863 h 285420"/>
                  <a:gd name="connsiteX3" fmla="*/ 35167 w 182805"/>
                  <a:gd name="connsiteY3" fmla="*/ 0 h 285420"/>
                  <a:gd name="connsiteX4" fmla="*/ 182805 w 182805"/>
                  <a:gd name="connsiteY4" fmla="*/ 142710 h 285420"/>
                  <a:gd name="connsiteX5" fmla="*/ 35167 w 182805"/>
                  <a:gd name="connsiteY5" fmla="*/ 285420 h 285420"/>
                  <a:gd name="connsiteX6" fmla="*/ 0 w 182805"/>
                  <a:gd name="connsiteY6" fmla="*/ 278557 h 285420"/>
                  <a:gd name="connsiteX7" fmla="*/ 1450 w 182805"/>
                  <a:gd name="connsiteY7" fmla="*/ 277297 h 285420"/>
                  <a:gd name="connsiteX8" fmla="*/ 136132 w 182805"/>
                  <a:gd name="connsiteY8" fmla="*/ 234150 h 285420"/>
                  <a:gd name="connsiteX0" fmla="*/ 44692 w 182805"/>
                  <a:gd name="connsiteY0" fmla="*/ 142710 h 285420"/>
                  <a:gd name="connsiteX1" fmla="*/ 1450 w 182805"/>
                  <a:gd name="connsiteY1" fmla="*/ 8123 h 285420"/>
                  <a:gd name="connsiteX2" fmla="*/ 0 w 182805"/>
                  <a:gd name="connsiteY2" fmla="*/ 6863 h 285420"/>
                  <a:gd name="connsiteX3" fmla="*/ 35167 w 182805"/>
                  <a:gd name="connsiteY3" fmla="*/ 0 h 285420"/>
                  <a:gd name="connsiteX4" fmla="*/ 182805 w 182805"/>
                  <a:gd name="connsiteY4" fmla="*/ 142710 h 285420"/>
                  <a:gd name="connsiteX5" fmla="*/ 35167 w 182805"/>
                  <a:gd name="connsiteY5" fmla="*/ 285420 h 285420"/>
                  <a:gd name="connsiteX6" fmla="*/ 0 w 182805"/>
                  <a:gd name="connsiteY6" fmla="*/ 278557 h 285420"/>
                  <a:gd name="connsiteX7" fmla="*/ 1450 w 182805"/>
                  <a:gd name="connsiteY7" fmla="*/ 277297 h 285420"/>
                  <a:gd name="connsiteX0" fmla="*/ 1450 w 182805"/>
                  <a:gd name="connsiteY0" fmla="*/ 8123 h 285420"/>
                  <a:gd name="connsiteX1" fmla="*/ 0 w 182805"/>
                  <a:gd name="connsiteY1" fmla="*/ 6863 h 285420"/>
                  <a:gd name="connsiteX2" fmla="*/ 35167 w 182805"/>
                  <a:gd name="connsiteY2" fmla="*/ 0 h 285420"/>
                  <a:gd name="connsiteX3" fmla="*/ 182805 w 182805"/>
                  <a:gd name="connsiteY3" fmla="*/ 142710 h 285420"/>
                  <a:gd name="connsiteX4" fmla="*/ 35167 w 182805"/>
                  <a:gd name="connsiteY4" fmla="*/ 285420 h 285420"/>
                  <a:gd name="connsiteX5" fmla="*/ 0 w 182805"/>
                  <a:gd name="connsiteY5" fmla="*/ 278557 h 285420"/>
                  <a:gd name="connsiteX6" fmla="*/ 1450 w 182805"/>
                  <a:gd name="connsiteY6" fmla="*/ 277297 h 285420"/>
                  <a:gd name="connsiteX0" fmla="*/ 1450 w 182805"/>
                  <a:gd name="connsiteY0" fmla="*/ 8123 h 285420"/>
                  <a:gd name="connsiteX1" fmla="*/ 35167 w 182805"/>
                  <a:gd name="connsiteY1" fmla="*/ 0 h 285420"/>
                  <a:gd name="connsiteX2" fmla="*/ 182805 w 182805"/>
                  <a:gd name="connsiteY2" fmla="*/ 142710 h 285420"/>
                  <a:gd name="connsiteX3" fmla="*/ 35167 w 182805"/>
                  <a:gd name="connsiteY3" fmla="*/ 285420 h 285420"/>
                  <a:gd name="connsiteX4" fmla="*/ 0 w 182805"/>
                  <a:gd name="connsiteY4" fmla="*/ 278557 h 285420"/>
                  <a:gd name="connsiteX5" fmla="*/ 1450 w 182805"/>
                  <a:gd name="connsiteY5" fmla="*/ 277297 h 285420"/>
                  <a:gd name="connsiteX0" fmla="*/ 1450 w 182805"/>
                  <a:gd name="connsiteY0" fmla="*/ 8123 h 285420"/>
                  <a:gd name="connsiteX1" fmla="*/ 35167 w 182805"/>
                  <a:gd name="connsiteY1" fmla="*/ 0 h 285420"/>
                  <a:gd name="connsiteX2" fmla="*/ 182805 w 182805"/>
                  <a:gd name="connsiteY2" fmla="*/ 142710 h 285420"/>
                  <a:gd name="connsiteX3" fmla="*/ 35167 w 182805"/>
                  <a:gd name="connsiteY3" fmla="*/ 285420 h 285420"/>
                  <a:gd name="connsiteX4" fmla="*/ 0 w 182805"/>
                  <a:gd name="connsiteY4" fmla="*/ 278557 h 285420"/>
                  <a:gd name="connsiteX0" fmla="*/ 0 w 181355"/>
                  <a:gd name="connsiteY0" fmla="*/ 8123 h 285420"/>
                  <a:gd name="connsiteX1" fmla="*/ 33717 w 181355"/>
                  <a:gd name="connsiteY1" fmla="*/ 0 h 285420"/>
                  <a:gd name="connsiteX2" fmla="*/ 181355 w 181355"/>
                  <a:gd name="connsiteY2" fmla="*/ 142710 h 285420"/>
                  <a:gd name="connsiteX3" fmla="*/ 33717 w 181355"/>
                  <a:gd name="connsiteY3" fmla="*/ 285420 h 28542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181355" h="285420">
                    <a:moveTo>
                      <a:pt x="0" y="8123"/>
                    </a:moveTo>
                    <a:lnTo>
                      <a:pt x="33717" y="0"/>
                    </a:lnTo>
                    <a:cubicBezTo>
                      <a:pt x="115255" y="0"/>
                      <a:pt x="181355" y="63893"/>
                      <a:pt x="181355" y="142710"/>
                    </a:cubicBezTo>
                    <a:cubicBezTo>
                      <a:pt x="181355" y="221527"/>
                      <a:pt x="115255" y="285420"/>
                      <a:pt x="33717" y="285420"/>
                    </a:cubicBezTo>
                  </a:path>
                </a:pathLst>
              </a:custGeom>
              <a:solidFill>
                <a:schemeClr val="bg1">
                  <a:lumMod val="85000"/>
                </a:schemeClr>
              </a:solidFill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</p:grpSp>
        <p:sp>
          <p:nvSpPr>
            <p:cNvPr id="57" name="フリーフォーム: 図形 56">
              <a:extLst>
                <a:ext uri="{FF2B5EF4-FFF2-40B4-BE49-F238E27FC236}">
                  <a16:creationId xmlns:a16="http://schemas.microsoft.com/office/drawing/2014/main" id="{25D5003E-3F58-4DAF-A156-0F11A7D95065}"/>
                </a:ext>
              </a:extLst>
            </p:cNvPr>
            <p:cNvSpPr/>
            <p:nvPr/>
          </p:nvSpPr>
          <p:spPr>
            <a:xfrm rot="245685">
              <a:off x="5260604" y="4870541"/>
              <a:ext cx="1902464" cy="193916"/>
            </a:xfrm>
            <a:custGeom>
              <a:avLst/>
              <a:gdLst>
                <a:gd name="connsiteX0" fmla="*/ 571461 w 1914986"/>
                <a:gd name="connsiteY0" fmla="*/ 15791 h 220948"/>
                <a:gd name="connsiteX1" fmla="*/ 1018335 w 1914986"/>
                <a:gd name="connsiteY1" fmla="*/ 0 h 220948"/>
                <a:gd name="connsiteX2" fmla="*/ 1830130 w 1914986"/>
                <a:gd name="connsiteY2" fmla="*/ 58856 h 220948"/>
                <a:gd name="connsiteX3" fmla="*/ 1914986 w 1914986"/>
                <a:gd name="connsiteY3" fmla="*/ 80886 h 220948"/>
                <a:gd name="connsiteX4" fmla="*/ 1910136 w 1914986"/>
                <a:gd name="connsiteY4" fmla="*/ 94059 h 220948"/>
                <a:gd name="connsiteX5" fmla="*/ 1890912 w 1914986"/>
                <a:gd name="connsiteY5" fmla="*/ 110080 h 220948"/>
                <a:gd name="connsiteX6" fmla="*/ 1742225 w 1914986"/>
                <a:gd name="connsiteY6" fmla="*/ 86721 h 220948"/>
                <a:gd name="connsiteX7" fmla="*/ 1009841 w 1914986"/>
                <a:gd name="connsiteY7" fmla="*/ 72144 h 220948"/>
                <a:gd name="connsiteX8" fmla="*/ 130393 w 1914986"/>
                <a:gd name="connsiteY8" fmla="*/ 183057 h 220948"/>
                <a:gd name="connsiteX9" fmla="*/ 18350 w 1914986"/>
                <a:gd name="connsiteY9" fmla="*/ 220948 h 220948"/>
                <a:gd name="connsiteX10" fmla="*/ 126 w 1914986"/>
                <a:gd name="connsiteY10" fmla="*/ 187249 h 220948"/>
                <a:gd name="connsiteX11" fmla="*/ 69832 w 1914986"/>
                <a:gd name="connsiteY11" fmla="*/ 98156 h 220948"/>
                <a:gd name="connsiteX12" fmla="*/ 94765 w 1914986"/>
                <a:gd name="connsiteY12" fmla="*/ 87874 h 220948"/>
                <a:gd name="connsiteX13" fmla="*/ 206540 w 1914986"/>
                <a:gd name="connsiteY13" fmla="*/ 58856 h 220948"/>
                <a:gd name="connsiteX14" fmla="*/ 571461 w 1914986"/>
                <a:gd name="connsiteY14" fmla="*/ 15791 h 22094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</a:cxnLst>
              <a:rect l="l" t="t" r="r" b="b"/>
              <a:pathLst>
                <a:path w="1914986" h="220948">
                  <a:moveTo>
                    <a:pt x="571461" y="15791"/>
                  </a:moveTo>
                  <a:cubicBezTo>
                    <a:pt x="708812" y="5623"/>
                    <a:pt x="859822" y="0"/>
                    <a:pt x="1018335" y="0"/>
                  </a:cubicBezTo>
                  <a:cubicBezTo>
                    <a:pt x="1335361" y="0"/>
                    <a:pt x="1622374" y="22492"/>
                    <a:pt x="1830130" y="58856"/>
                  </a:cubicBezTo>
                  <a:lnTo>
                    <a:pt x="1914986" y="80886"/>
                  </a:lnTo>
                  <a:lnTo>
                    <a:pt x="1910136" y="94059"/>
                  </a:lnTo>
                  <a:lnTo>
                    <a:pt x="1890912" y="110080"/>
                  </a:lnTo>
                  <a:lnTo>
                    <a:pt x="1742225" y="86721"/>
                  </a:lnTo>
                  <a:cubicBezTo>
                    <a:pt x="1542066" y="66587"/>
                    <a:pt x="1286823" y="60277"/>
                    <a:pt x="1009841" y="72144"/>
                  </a:cubicBezTo>
                  <a:cubicBezTo>
                    <a:pt x="653721" y="87401"/>
                    <a:pt x="337521" y="129456"/>
                    <a:pt x="130393" y="183057"/>
                  </a:cubicBezTo>
                  <a:lnTo>
                    <a:pt x="18350" y="220948"/>
                  </a:lnTo>
                  <a:lnTo>
                    <a:pt x="126" y="187249"/>
                  </a:lnTo>
                  <a:cubicBezTo>
                    <a:pt x="-1999" y="157568"/>
                    <a:pt x="22931" y="127363"/>
                    <a:pt x="69832" y="98156"/>
                  </a:cubicBezTo>
                  <a:lnTo>
                    <a:pt x="94765" y="87874"/>
                  </a:lnTo>
                  <a:lnTo>
                    <a:pt x="206540" y="58856"/>
                  </a:lnTo>
                  <a:cubicBezTo>
                    <a:pt x="310418" y="40674"/>
                    <a:pt x="434110" y="25960"/>
                    <a:pt x="571461" y="15791"/>
                  </a:cubicBezTo>
                  <a:close/>
                </a:path>
              </a:pathLst>
            </a:custGeom>
            <a:solidFill>
              <a:srgbClr val="FFFF00">
                <a:alpha val="70000"/>
              </a:srgb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grpSp>
          <p:nvGrpSpPr>
            <p:cNvPr id="58" name="グループ化 57">
              <a:extLst>
                <a:ext uri="{FF2B5EF4-FFF2-40B4-BE49-F238E27FC236}">
                  <a16:creationId xmlns:a16="http://schemas.microsoft.com/office/drawing/2014/main" id="{DE3C12BE-4CD4-40CC-AD84-1315A9526BE0}"/>
                </a:ext>
              </a:extLst>
            </p:cNvPr>
            <p:cNvGrpSpPr/>
            <p:nvPr/>
          </p:nvGrpSpPr>
          <p:grpSpPr>
            <a:xfrm>
              <a:off x="5059378" y="4847097"/>
              <a:ext cx="285754" cy="170192"/>
              <a:chOff x="5059378" y="4847097"/>
              <a:chExt cx="285754" cy="170192"/>
            </a:xfrm>
          </p:grpSpPr>
          <p:sp>
            <p:nvSpPr>
              <p:cNvPr id="60" name="フリーフォーム: 図形 59">
                <a:extLst>
                  <a:ext uri="{FF2B5EF4-FFF2-40B4-BE49-F238E27FC236}">
                    <a16:creationId xmlns:a16="http://schemas.microsoft.com/office/drawing/2014/main" id="{A5C91042-AED4-40D3-8B2F-DF28535D6387}"/>
                  </a:ext>
                </a:extLst>
              </p:cNvPr>
              <p:cNvSpPr/>
              <p:nvPr/>
            </p:nvSpPr>
            <p:spPr>
              <a:xfrm>
                <a:off x="5059378" y="4847097"/>
                <a:ext cx="285754" cy="170192"/>
              </a:xfrm>
              <a:custGeom>
                <a:avLst/>
                <a:gdLst>
                  <a:gd name="connsiteX0" fmla="*/ 109537 w 253605"/>
                  <a:gd name="connsiteY0" fmla="*/ 0 h 184480"/>
                  <a:gd name="connsiteX1" fmla="*/ 253605 w 253605"/>
                  <a:gd name="connsiteY1" fmla="*/ 92240 h 184480"/>
                  <a:gd name="connsiteX2" fmla="*/ 109537 w 253605"/>
                  <a:gd name="connsiteY2" fmla="*/ 184480 h 184480"/>
                  <a:gd name="connsiteX3" fmla="*/ 7666 w 253605"/>
                  <a:gd name="connsiteY3" fmla="*/ 157464 h 184480"/>
                  <a:gd name="connsiteX4" fmla="*/ 0 w 253605"/>
                  <a:gd name="connsiteY4" fmla="*/ 150184 h 184480"/>
                  <a:gd name="connsiteX5" fmla="*/ 23209 w 253605"/>
                  <a:gd name="connsiteY5" fmla="*/ 128144 h 184480"/>
                  <a:gd name="connsiteX6" fmla="*/ 34530 w 253605"/>
                  <a:gd name="connsiteY6" fmla="*/ 92240 h 184480"/>
                  <a:gd name="connsiteX7" fmla="*/ 23209 w 253605"/>
                  <a:gd name="connsiteY7" fmla="*/ 56336 h 184480"/>
                  <a:gd name="connsiteX8" fmla="*/ 0 w 253605"/>
                  <a:gd name="connsiteY8" fmla="*/ 34296 h 184480"/>
                  <a:gd name="connsiteX9" fmla="*/ 7666 w 253605"/>
                  <a:gd name="connsiteY9" fmla="*/ 27017 h 184480"/>
                  <a:gd name="connsiteX10" fmla="*/ 109537 w 253605"/>
                  <a:gd name="connsiteY10" fmla="*/ 0 h 184480"/>
                  <a:gd name="connsiteX0" fmla="*/ 308370 w 452438"/>
                  <a:gd name="connsiteY0" fmla="*/ 0 h 184480"/>
                  <a:gd name="connsiteX1" fmla="*/ 452438 w 452438"/>
                  <a:gd name="connsiteY1" fmla="*/ 92240 h 184480"/>
                  <a:gd name="connsiteX2" fmla="*/ 308370 w 452438"/>
                  <a:gd name="connsiteY2" fmla="*/ 184480 h 184480"/>
                  <a:gd name="connsiteX3" fmla="*/ 206499 w 452438"/>
                  <a:gd name="connsiteY3" fmla="*/ 157464 h 184480"/>
                  <a:gd name="connsiteX4" fmla="*/ 198833 w 452438"/>
                  <a:gd name="connsiteY4" fmla="*/ 150184 h 184480"/>
                  <a:gd name="connsiteX5" fmla="*/ 222042 w 452438"/>
                  <a:gd name="connsiteY5" fmla="*/ 128144 h 184480"/>
                  <a:gd name="connsiteX6" fmla="*/ 0 w 452438"/>
                  <a:gd name="connsiteY6" fmla="*/ 54140 h 184480"/>
                  <a:gd name="connsiteX7" fmla="*/ 222042 w 452438"/>
                  <a:gd name="connsiteY7" fmla="*/ 56336 h 184480"/>
                  <a:gd name="connsiteX8" fmla="*/ 198833 w 452438"/>
                  <a:gd name="connsiteY8" fmla="*/ 34296 h 184480"/>
                  <a:gd name="connsiteX9" fmla="*/ 206499 w 452438"/>
                  <a:gd name="connsiteY9" fmla="*/ 27017 h 184480"/>
                  <a:gd name="connsiteX10" fmla="*/ 308370 w 452438"/>
                  <a:gd name="connsiteY10" fmla="*/ 0 h 184480"/>
                  <a:gd name="connsiteX0" fmla="*/ 0 w 452438"/>
                  <a:gd name="connsiteY0" fmla="*/ 54140 h 184480"/>
                  <a:gd name="connsiteX1" fmla="*/ 222042 w 452438"/>
                  <a:gd name="connsiteY1" fmla="*/ 56336 h 184480"/>
                  <a:gd name="connsiteX2" fmla="*/ 198833 w 452438"/>
                  <a:gd name="connsiteY2" fmla="*/ 34296 h 184480"/>
                  <a:gd name="connsiteX3" fmla="*/ 206499 w 452438"/>
                  <a:gd name="connsiteY3" fmla="*/ 27017 h 184480"/>
                  <a:gd name="connsiteX4" fmla="*/ 308370 w 452438"/>
                  <a:gd name="connsiteY4" fmla="*/ 0 h 184480"/>
                  <a:gd name="connsiteX5" fmla="*/ 452438 w 452438"/>
                  <a:gd name="connsiteY5" fmla="*/ 92240 h 184480"/>
                  <a:gd name="connsiteX6" fmla="*/ 308370 w 452438"/>
                  <a:gd name="connsiteY6" fmla="*/ 184480 h 184480"/>
                  <a:gd name="connsiteX7" fmla="*/ 206499 w 452438"/>
                  <a:gd name="connsiteY7" fmla="*/ 157464 h 184480"/>
                  <a:gd name="connsiteX8" fmla="*/ 198833 w 452438"/>
                  <a:gd name="connsiteY8" fmla="*/ 150184 h 184480"/>
                  <a:gd name="connsiteX9" fmla="*/ 222042 w 452438"/>
                  <a:gd name="connsiteY9" fmla="*/ 128144 h 184480"/>
                  <a:gd name="connsiteX10" fmla="*/ 91440 w 452438"/>
                  <a:gd name="connsiteY10" fmla="*/ 145580 h 184480"/>
                  <a:gd name="connsiteX0" fmla="*/ 152172 w 382568"/>
                  <a:gd name="connsiteY0" fmla="*/ 56336 h 184480"/>
                  <a:gd name="connsiteX1" fmla="*/ 128963 w 382568"/>
                  <a:gd name="connsiteY1" fmla="*/ 34296 h 184480"/>
                  <a:gd name="connsiteX2" fmla="*/ 136629 w 382568"/>
                  <a:gd name="connsiteY2" fmla="*/ 27017 h 184480"/>
                  <a:gd name="connsiteX3" fmla="*/ 238500 w 382568"/>
                  <a:gd name="connsiteY3" fmla="*/ 0 h 184480"/>
                  <a:gd name="connsiteX4" fmla="*/ 382568 w 382568"/>
                  <a:gd name="connsiteY4" fmla="*/ 92240 h 184480"/>
                  <a:gd name="connsiteX5" fmla="*/ 238500 w 382568"/>
                  <a:gd name="connsiteY5" fmla="*/ 184480 h 184480"/>
                  <a:gd name="connsiteX6" fmla="*/ 136629 w 382568"/>
                  <a:gd name="connsiteY6" fmla="*/ 157464 h 184480"/>
                  <a:gd name="connsiteX7" fmla="*/ 128963 w 382568"/>
                  <a:gd name="connsiteY7" fmla="*/ 150184 h 184480"/>
                  <a:gd name="connsiteX8" fmla="*/ 152172 w 382568"/>
                  <a:gd name="connsiteY8" fmla="*/ 128144 h 184480"/>
                  <a:gd name="connsiteX9" fmla="*/ 21570 w 382568"/>
                  <a:gd name="connsiteY9" fmla="*/ 145580 h 184480"/>
                  <a:gd name="connsiteX0" fmla="*/ 128963 w 382568"/>
                  <a:gd name="connsiteY0" fmla="*/ 34296 h 184480"/>
                  <a:gd name="connsiteX1" fmla="*/ 136629 w 382568"/>
                  <a:gd name="connsiteY1" fmla="*/ 27017 h 184480"/>
                  <a:gd name="connsiteX2" fmla="*/ 238500 w 382568"/>
                  <a:gd name="connsiteY2" fmla="*/ 0 h 184480"/>
                  <a:gd name="connsiteX3" fmla="*/ 382568 w 382568"/>
                  <a:gd name="connsiteY3" fmla="*/ 92240 h 184480"/>
                  <a:gd name="connsiteX4" fmla="*/ 238500 w 382568"/>
                  <a:gd name="connsiteY4" fmla="*/ 184480 h 184480"/>
                  <a:gd name="connsiteX5" fmla="*/ 136629 w 382568"/>
                  <a:gd name="connsiteY5" fmla="*/ 157464 h 184480"/>
                  <a:gd name="connsiteX6" fmla="*/ 128963 w 382568"/>
                  <a:gd name="connsiteY6" fmla="*/ 150184 h 184480"/>
                  <a:gd name="connsiteX7" fmla="*/ 152172 w 382568"/>
                  <a:gd name="connsiteY7" fmla="*/ 128144 h 184480"/>
                  <a:gd name="connsiteX8" fmla="*/ 21570 w 382568"/>
                  <a:gd name="connsiteY8" fmla="*/ 145580 h 184480"/>
                  <a:gd name="connsiteX0" fmla="*/ 0 w 253605"/>
                  <a:gd name="connsiteY0" fmla="*/ 34296 h 184480"/>
                  <a:gd name="connsiteX1" fmla="*/ 7666 w 253605"/>
                  <a:gd name="connsiteY1" fmla="*/ 27017 h 184480"/>
                  <a:gd name="connsiteX2" fmla="*/ 109537 w 253605"/>
                  <a:gd name="connsiteY2" fmla="*/ 0 h 184480"/>
                  <a:gd name="connsiteX3" fmla="*/ 253605 w 253605"/>
                  <a:gd name="connsiteY3" fmla="*/ 92240 h 184480"/>
                  <a:gd name="connsiteX4" fmla="*/ 109537 w 253605"/>
                  <a:gd name="connsiteY4" fmla="*/ 184480 h 184480"/>
                  <a:gd name="connsiteX5" fmla="*/ 7666 w 253605"/>
                  <a:gd name="connsiteY5" fmla="*/ 157464 h 184480"/>
                  <a:gd name="connsiteX6" fmla="*/ 0 w 253605"/>
                  <a:gd name="connsiteY6" fmla="*/ 150184 h 184480"/>
                  <a:gd name="connsiteX7" fmla="*/ 23209 w 253605"/>
                  <a:gd name="connsiteY7" fmla="*/ 128144 h 184480"/>
                  <a:gd name="connsiteX0" fmla="*/ 0 w 253605"/>
                  <a:gd name="connsiteY0" fmla="*/ 34296 h 184480"/>
                  <a:gd name="connsiteX1" fmla="*/ 7666 w 253605"/>
                  <a:gd name="connsiteY1" fmla="*/ 27017 h 184480"/>
                  <a:gd name="connsiteX2" fmla="*/ 109537 w 253605"/>
                  <a:gd name="connsiteY2" fmla="*/ 0 h 184480"/>
                  <a:gd name="connsiteX3" fmla="*/ 253605 w 253605"/>
                  <a:gd name="connsiteY3" fmla="*/ 92240 h 184480"/>
                  <a:gd name="connsiteX4" fmla="*/ 109537 w 253605"/>
                  <a:gd name="connsiteY4" fmla="*/ 184480 h 184480"/>
                  <a:gd name="connsiteX5" fmla="*/ 7666 w 253605"/>
                  <a:gd name="connsiteY5" fmla="*/ 157464 h 184480"/>
                  <a:gd name="connsiteX6" fmla="*/ 0 w 253605"/>
                  <a:gd name="connsiteY6" fmla="*/ 150184 h 18448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253605" h="184480">
                    <a:moveTo>
                      <a:pt x="0" y="34296"/>
                    </a:moveTo>
                    <a:lnTo>
                      <a:pt x="7666" y="27017"/>
                    </a:lnTo>
                    <a:cubicBezTo>
                      <a:pt x="33737" y="10325"/>
                      <a:pt x="69754" y="0"/>
                      <a:pt x="109537" y="0"/>
                    </a:cubicBezTo>
                    <a:cubicBezTo>
                      <a:pt x="189104" y="0"/>
                      <a:pt x="253605" y="41297"/>
                      <a:pt x="253605" y="92240"/>
                    </a:cubicBezTo>
                    <a:cubicBezTo>
                      <a:pt x="253605" y="143183"/>
                      <a:pt x="189104" y="184480"/>
                      <a:pt x="109537" y="184480"/>
                    </a:cubicBezTo>
                    <a:cubicBezTo>
                      <a:pt x="69754" y="184480"/>
                      <a:pt x="33737" y="174156"/>
                      <a:pt x="7666" y="157464"/>
                    </a:cubicBezTo>
                    <a:lnTo>
                      <a:pt x="0" y="150184"/>
                    </a:lnTo>
                  </a:path>
                </a:pathLst>
              </a:custGeom>
              <a:solidFill>
                <a:srgbClr val="008080"/>
              </a:solidFill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61" name="楕円 60">
                <a:extLst>
                  <a:ext uri="{FF2B5EF4-FFF2-40B4-BE49-F238E27FC236}">
                    <a16:creationId xmlns:a16="http://schemas.microsoft.com/office/drawing/2014/main" id="{66CE536D-2021-49DB-9713-FF3DF4CF43A6}"/>
                  </a:ext>
                </a:extLst>
              </p:cNvPr>
              <p:cNvSpPr/>
              <p:nvPr/>
            </p:nvSpPr>
            <p:spPr>
              <a:xfrm>
                <a:off x="5122874" y="4861384"/>
                <a:ext cx="147020" cy="141618"/>
              </a:xfrm>
              <a:prstGeom prst="ellipse">
                <a:avLst/>
              </a:prstGeom>
              <a:solidFill>
                <a:srgbClr val="FFFF00"/>
              </a:solidFill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62" name="楕円 61">
                <a:extLst>
                  <a:ext uri="{FF2B5EF4-FFF2-40B4-BE49-F238E27FC236}">
                    <a16:creationId xmlns:a16="http://schemas.microsoft.com/office/drawing/2014/main" id="{EFB20849-B74F-4A84-8A71-8C164439CEE0}"/>
                  </a:ext>
                </a:extLst>
              </p:cNvPr>
              <p:cNvSpPr/>
              <p:nvPr/>
            </p:nvSpPr>
            <p:spPr>
              <a:xfrm>
                <a:off x="5159560" y="4896722"/>
                <a:ext cx="73648" cy="70942"/>
              </a:xfrm>
              <a:prstGeom prst="ellipse">
                <a:avLst/>
              </a:prstGeom>
              <a:solidFill>
                <a:schemeClr val="tx1"/>
              </a:solidFill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sp>
          <p:nvSpPr>
            <p:cNvPr id="59" name="月 58">
              <a:extLst>
                <a:ext uri="{FF2B5EF4-FFF2-40B4-BE49-F238E27FC236}">
                  <a16:creationId xmlns:a16="http://schemas.microsoft.com/office/drawing/2014/main" id="{C10720F7-E662-4B15-9EC6-9BE52B04B3C7}"/>
                </a:ext>
              </a:extLst>
            </p:cNvPr>
            <p:cNvSpPr/>
            <p:nvPr/>
          </p:nvSpPr>
          <p:spPr>
            <a:xfrm rot="10800000">
              <a:off x="5500846" y="4722641"/>
              <a:ext cx="148402" cy="574672"/>
            </a:xfrm>
            <a:prstGeom prst="moon">
              <a:avLst>
                <a:gd name="adj" fmla="val 28964"/>
              </a:avLst>
            </a:prstGeom>
            <a:solidFill>
              <a:schemeClr val="tx1"/>
            </a:solidFill>
            <a:ln w="1905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  <p:grpSp>
        <p:nvGrpSpPr>
          <p:cNvPr id="70" name="グループ化 69">
            <a:extLst>
              <a:ext uri="{FF2B5EF4-FFF2-40B4-BE49-F238E27FC236}">
                <a16:creationId xmlns:a16="http://schemas.microsoft.com/office/drawing/2014/main" id="{AB6F4CF9-2963-4A81-AF77-17415E06F652}"/>
              </a:ext>
            </a:extLst>
          </p:cNvPr>
          <p:cNvGrpSpPr/>
          <p:nvPr/>
        </p:nvGrpSpPr>
        <p:grpSpPr>
          <a:xfrm>
            <a:off x="902017" y="1180745"/>
            <a:ext cx="2120584" cy="1969690"/>
            <a:chOff x="741793" y="1025526"/>
            <a:chExt cx="2498389" cy="2320613"/>
          </a:xfrm>
        </p:grpSpPr>
        <p:grpSp>
          <p:nvGrpSpPr>
            <p:cNvPr id="71" name="グループ化 70">
              <a:extLst>
                <a:ext uri="{FF2B5EF4-FFF2-40B4-BE49-F238E27FC236}">
                  <a16:creationId xmlns:a16="http://schemas.microsoft.com/office/drawing/2014/main" id="{A7E97493-497C-4CEF-8848-AE70D3ED330F}"/>
                </a:ext>
              </a:extLst>
            </p:cNvPr>
            <p:cNvGrpSpPr/>
            <p:nvPr/>
          </p:nvGrpSpPr>
          <p:grpSpPr>
            <a:xfrm>
              <a:off x="741793" y="1181100"/>
              <a:ext cx="2498389" cy="2165039"/>
              <a:chOff x="1609293" y="2992688"/>
              <a:chExt cx="1260613" cy="1041150"/>
            </a:xfrm>
            <a:solidFill>
              <a:srgbClr val="92D050"/>
            </a:solidFill>
          </p:grpSpPr>
          <p:sp>
            <p:nvSpPr>
              <p:cNvPr id="392" name="フリーフォーム: 図形 391">
                <a:extLst>
                  <a:ext uri="{FF2B5EF4-FFF2-40B4-BE49-F238E27FC236}">
                    <a16:creationId xmlns:a16="http://schemas.microsoft.com/office/drawing/2014/main" id="{A88BCC2D-F71E-4B06-A276-2045FCD9AB05}"/>
                  </a:ext>
                </a:extLst>
              </p:cNvPr>
              <p:cNvSpPr/>
              <p:nvPr/>
            </p:nvSpPr>
            <p:spPr>
              <a:xfrm rot="20154137">
                <a:off x="2201650" y="3790068"/>
                <a:ext cx="668256" cy="169375"/>
              </a:xfrm>
              <a:custGeom>
                <a:avLst/>
                <a:gdLst>
                  <a:gd name="connsiteX0" fmla="*/ 727078 w 727078"/>
                  <a:gd name="connsiteY0" fmla="*/ 95654 h 239288"/>
                  <a:gd name="connsiteX1" fmla="*/ 721149 w 727078"/>
                  <a:gd name="connsiteY1" fmla="*/ 119088 h 239288"/>
                  <a:gd name="connsiteX2" fmla="*/ 351013 w 727078"/>
                  <a:gd name="connsiteY2" fmla="*/ 239288 h 239288"/>
                  <a:gd name="connsiteX3" fmla="*/ 2891 w 727078"/>
                  <a:gd name="connsiteY3" fmla="*/ 147346 h 239288"/>
                  <a:gd name="connsiteX4" fmla="*/ 0 w 727078"/>
                  <a:gd name="connsiteY4" fmla="*/ 143634 h 239288"/>
                  <a:gd name="connsiteX5" fmla="*/ 5929 w 727078"/>
                  <a:gd name="connsiteY5" fmla="*/ 120200 h 239288"/>
                  <a:gd name="connsiteX6" fmla="*/ 376065 w 727078"/>
                  <a:gd name="connsiteY6" fmla="*/ 0 h 239288"/>
                  <a:gd name="connsiteX7" fmla="*/ 724187 w 727078"/>
                  <a:gd name="connsiteY7" fmla="*/ 91943 h 239288"/>
                  <a:gd name="connsiteX0" fmla="*/ 727078 w 727078"/>
                  <a:gd name="connsiteY0" fmla="*/ 95654 h 251820"/>
                  <a:gd name="connsiteX1" fmla="*/ 721149 w 727078"/>
                  <a:gd name="connsiteY1" fmla="*/ 119088 h 251820"/>
                  <a:gd name="connsiteX2" fmla="*/ 351013 w 727078"/>
                  <a:gd name="connsiteY2" fmla="*/ 239288 h 251820"/>
                  <a:gd name="connsiteX3" fmla="*/ 2891 w 727078"/>
                  <a:gd name="connsiteY3" fmla="*/ 147346 h 251820"/>
                  <a:gd name="connsiteX4" fmla="*/ 0 w 727078"/>
                  <a:gd name="connsiteY4" fmla="*/ 143634 h 251820"/>
                  <a:gd name="connsiteX5" fmla="*/ 5929 w 727078"/>
                  <a:gd name="connsiteY5" fmla="*/ 120200 h 251820"/>
                  <a:gd name="connsiteX6" fmla="*/ 376065 w 727078"/>
                  <a:gd name="connsiteY6" fmla="*/ 0 h 251820"/>
                  <a:gd name="connsiteX7" fmla="*/ 724187 w 727078"/>
                  <a:gd name="connsiteY7" fmla="*/ 91943 h 251820"/>
                  <a:gd name="connsiteX8" fmla="*/ 727078 w 727078"/>
                  <a:gd name="connsiteY8" fmla="*/ 95654 h 251820"/>
                  <a:gd name="connsiteX0" fmla="*/ 727078 w 727078"/>
                  <a:gd name="connsiteY0" fmla="*/ 95654 h 252958"/>
                  <a:gd name="connsiteX1" fmla="*/ 721149 w 727078"/>
                  <a:gd name="connsiteY1" fmla="*/ 119088 h 252958"/>
                  <a:gd name="connsiteX2" fmla="*/ 351013 w 727078"/>
                  <a:gd name="connsiteY2" fmla="*/ 239288 h 252958"/>
                  <a:gd name="connsiteX3" fmla="*/ 2891 w 727078"/>
                  <a:gd name="connsiteY3" fmla="*/ 147346 h 252958"/>
                  <a:gd name="connsiteX4" fmla="*/ 0 w 727078"/>
                  <a:gd name="connsiteY4" fmla="*/ 143634 h 252958"/>
                  <a:gd name="connsiteX5" fmla="*/ 5929 w 727078"/>
                  <a:gd name="connsiteY5" fmla="*/ 120200 h 252958"/>
                  <a:gd name="connsiteX6" fmla="*/ 376065 w 727078"/>
                  <a:gd name="connsiteY6" fmla="*/ 0 h 252958"/>
                  <a:gd name="connsiteX7" fmla="*/ 724187 w 727078"/>
                  <a:gd name="connsiteY7" fmla="*/ 91943 h 252958"/>
                  <a:gd name="connsiteX8" fmla="*/ 727078 w 727078"/>
                  <a:gd name="connsiteY8" fmla="*/ 95654 h 252958"/>
                  <a:gd name="connsiteX0" fmla="*/ 727078 w 727078"/>
                  <a:gd name="connsiteY0" fmla="*/ 125229 h 282533"/>
                  <a:gd name="connsiteX1" fmla="*/ 721149 w 727078"/>
                  <a:gd name="connsiteY1" fmla="*/ 148663 h 282533"/>
                  <a:gd name="connsiteX2" fmla="*/ 351013 w 727078"/>
                  <a:gd name="connsiteY2" fmla="*/ 268863 h 282533"/>
                  <a:gd name="connsiteX3" fmla="*/ 2891 w 727078"/>
                  <a:gd name="connsiteY3" fmla="*/ 176921 h 282533"/>
                  <a:gd name="connsiteX4" fmla="*/ 0 w 727078"/>
                  <a:gd name="connsiteY4" fmla="*/ 173209 h 282533"/>
                  <a:gd name="connsiteX5" fmla="*/ 5929 w 727078"/>
                  <a:gd name="connsiteY5" fmla="*/ 149775 h 282533"/>
                  <a:gd name="connsiteX6" fmla="*/ 339582 w 727078"/>
                  <a:gd name="connsiteY6" fmla="*/ 0 h 282533"/>
                  <a:gd name="connsiteX7" fmla="*/ 724187 w 727078"/>
                  <a:gd name="connsiteY7" fmla="*/ 121518 h 282533"/>
                  <a:gd name="connsiteX8" fmla="*/ 727078 w 727078"/>
                  <a:gd name="connsiteY8" fmla="*/ 125229 h 282533"/>
                  <a:gd name="connsiteX0" fmla="*/ 724187 w 724187"/>
                  <a:gd name="connsiteY0" fmla="*/ 121518 h 282533"/>
                  <a:gd name="connsiteX1" fmla="*/ 721149 w 724187"/>
                  <a:gd name="connsiteY1" fmla="*/ 148663 h 282533"/>
                  <a:gd name="connsiteX2" fmla="*/ 351013 w 724187"/>
                  <a:gd name="connsiteY2" fmla="*/ 268863 h 282533"/>
                  <a:gd name="connsiteX3" fmla="*/ 2891 w 724187"/>
                  <a:gd name="connsiteY3" fmla="*/ 176921 h 282533"/>
                  <a:gd name="connsiteX4" fmla="*/ 0 w 724187"/>
                  <a:gd name="connsiteY4" fmla="*/ 173209 h 282533"/>
                  <a:gd name="connsiteX5" fmla="*/ 5929 w 724187"/>
                  <a:gd name="connsiteY5" fmla="*/ 149775 h 282533"/>
                  <a:gd name="connsiteX6" fmla="*/ 339582 w 724187"/>
                  <a:gd name="connsiteY6" fmla="*/ 0 h 282533"/>
                  <a:gd name="connsiteX7" fmla="*/ 724187 w 724187"/>
                  <a:gd name="connsiteY7" fmla="*/ 121518 h 282533"/>
                  <a:gd name="connsiteX0" fmla="*/ 339582 w 721149"/>
                  <a:gd name="connsiteY0" fmla="*/ 0 h 282533"/>
                  <a:gd name="connsiteX1" fmla="*/ 721149 w 721149"/>
                  <a:gd name="connsiteY1" fmla="*/ 148663 h 282533"/>
                  <a:gd name="connsiteX2" fmla="*/ 351013 w 721149"/>
                  <a:gd name="connsiteY2" fmla="*/ 268863 h 282533"/>
                  <a:gd name="connsiteX3" fmla="*/ 2891 w 721149"/>
                  <a:gd name="connsiteY3" fmla="*/ 176921 h 282533"/>
                  <a:gd name="connsiteX4" fmla="*/ 0 w 721149"/>
                  <a:gd name="connsiteY4" fmla="*/ 173209 h 282533"/>
                  <a:gd name="connsiteX5" fmla="*/ 5929 w 721149"/>
                  <a:gd name="connsiteY5" fmla="*/ 149775 h 282533"/>
                  <a:gd name="connsiteX6" fmla="*/ 339582 w 721149"/>
                  <a:gd name="connsiteY6" fmla="*/ 0 h 28253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721149" h="282533">
                    <a:moveTo>
                      <a:pt x="339582" y="0"/>
                    </a:moveTo>
                    <a:cubicBezTo>
                      <a:pt x="458785" y="-185"/>
                      <a:pt x="719244" y="103853"/>
                      <a:pt x="721149" y="148663"/>
                    </a:cubicBezTo>
                    <a:cubicBezTo>
                      <a:pt x="685920" y="217261"/>
                      <a:pt x="499633" y="319720"/>
                      <a:pt x="351013" y="268863"/>
                    </a:cubicBezTo>
                    <a:cubicBezTo>
                      <a:pt x="209420" y="220411"/>
                      <a:pt x="60246" y="230951"/>
                      <a:pt x="2891" y="176921"/>
                    </a:cubicBezTo>
                    <a:lnTo>
                      <a:pt x="0" y="173209"/>
                    </a:lnTo>
                    <a:lnTo>
                      <a:pt x="5929" y="149775"/>
                    </a:lnTo>
                    <a:cubicBezTo>
                      <a:pt x="41158" y="81177"/>
                      <a:pt x="157005" y="0"/>
                      <a:pt x="339582" y="0"/>
                    </a:cubicBezTo>
                    <a:close/>
                  </a:path>
                </a:pathLst>
              </a:custGeom>
              <a:solidFill>
                <a:srgbClr val="006600"/>
              </a:solidFill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93" name="フリーフォーム: 図形 392">
                <a:extLst>
                  <a:ext uri="{FF2B5EF4-FFF2-40B4-BE49-F238E27FC236}">
                    <a16:creationId xmlns:a16="http://schemas.microsoft.com/office/drawing/2014/main" id="{C8D1B165-A14B-43B7-8F29-83A72EC1BC31}"/>
                  </a:ext>
                </a:extLst>
              </p:cNvPr>
              <p:cNvSpPr/>
              <p:nvPr/>
            </p:nvSpPr>
            <p:spPr>
              <a:xfrm rot="2241115">
                <a:off x="1609293" y="3729036"/>
                <a:ext cx="671071" cy="180548"/>
              </a:xfrm>
              <a:custGeom>
                <a:avLst/>
                <a:gdLst>
                  <a:gd name="connsiteX0" fmla="*/ 727078 w 727078"/>
                  <a:gd name="connsiteY0" fmla="*/ 95654 h 239288"/>
                  <a:gd name="connsiteX1" fmla="*/ 721149 w 727078"/>
                  <a:gd name="connsiteY1" fmla="*/ 119088 h 239288"/>
                  <a:gd name="connsiteX2" fmla="*/ 351013 w 727078"/>
                  <a:gd name="connsiteY2" fmla="*/ 239288 h 239288"/>
                  <a:gd name="connsiteX3" fmla="*/ 2891 w 727078"/>
                  <a:gd name="connsiteY3" fmla="*/ 147346 h 239288"/>
                  <a:gd name="connsiteX4" fmla="*/ 0 w 727078"/>
                  <a:gd name="connsiteY4" fmla="*/ 143634 h 239288"/>
                  <a:gd name="connsiteX5" fmla="*/ 5929 w 727078"/>
                  <a:gd name="connsiteY5" fmla="*/ 120200 h 239288"/>
                  <a:gd name="connsiteX6" fmla="*/ 376065 w 727078"/>
                  <a:gd name="connsiteY6" fmla="*/ 0 h 239288"/>
                  <a:gd name="connsiteX7" fmla="*/ 724187 w 727078"/>
                  <a:gd name="connsiteY7" fmla="*/ 91943 h 239288"/>
                  <a:gd name="connsiteX0" fmla="*/ 727078 w 727078"/>
                  <a:gd name="connsiteY0" fmla="*/ 95654 h 251820"/>
                  <a:gd name="connsiteX1" fmla="*/ 721149 w 727078"/>
                  <a:gd name="connsiteY1" fmla="*/ 119088 h 251820"/>
                  <a:gd name="connsiteX2" fmla="*/ 351013 w 727078"/>
                  <a:gd name="connsiteY2" fmla="*/ 239288 h 251820"/>
                  <a:gd name="connsiteX3" fmla="*/ 2891 w 727078"/>
                  <a:gd name="connsiteY3" fmla="*/ 147346 h 251820"/>
                  <a:gd name="connsiteX4" fmla="*/ 0 w 727078"/>
                  <a:gd name="connsiteY4" fmla="*/ 143634 h 251820"/>
                  <a:gd name="connsiteX5" fmla="*/ 5929 w 727078"/>
                  <a:gd name="connsiteY5" fmla="*/ 120200 h 251820"/>
                  <a:gd name="connsiteX6" fmla="*/ 376065 w 727078"/>
                  <a:gd name="connsiteY6" fmla="*/ 0 h 251820"/>
                  <a:gd name="connsiteX7" fmla="*/ 724187 w 727078"/>
                  <a:gd name="connsiteY7" fmla="*/ 91943 h 251820"/>
                  <a:gd name="connsiteX8" fmla="*/ 727078 w 727078"/>
                  <a:gd name="connsiteY8" fmla="*/ 95654 h 251820"/>
                  <a:gd name="connsiteX0" fmla="*/ 727078 w 727078"/>
                  <a:gd name="connsiteY0" fmla="*/ 95654 h 252958"/>
                  <a:gd name="connsiteX1" fmla="*/ 721149 w 727078"/>
                  <a:gd name="connsiteY1" fmla="*/ 119088 h 252958"/>
                  <a:gd name="connsiteX2" fmla="*/ 351013 w 727078"/>
                  <a:gd name="connsiteY2" fmla="*/ 239288 h 252958"/>
                  <a:gd name="connsiteX3" fmla="*/ 2891 w 727078"/>
                  <a:gd name="connsiteY3" fmla="*/ 147346 h 252958"/>
                  <a:gd name="connsiteX4" fmla="*/ 0 w 727078"/>
                  <a:gd name="connsiteY4" fmla="*/ 143634 h 252958"/>
                  <a:gd name="connsiteX5" fmla="*/ 5929 w 727078"/>
                  <a:gd name="connsiteY5" fmla="*/ 120200 h 252958"/>
                  <a:gd name="connsiteX6" fmla="*/ 376065 w 727078"/>
                  <a:gd name="connsiteY6" fmla="*/ 0 h 252958"/>
                  <a:gd name="connsiteX7" fmla="*/ 724187 w 727078"/>
                  <a:gd name="connsiteY7" fmla="*/ 91943 h 252958"/>
                  <a:gd name="connsiteX8" fmla="*/ 727078 w 727078"/>
                  <a:gd name="connsiteY8" fmla="*/ 95654 h 252958"/>
                  <a:gd name="connsiteX0" fmla="*/ 727078 w 727078"/>
                  <a:gd name="connsiteY0" fmla="*/ 140943 h 298247"/>
                  <a:gd name="connsiteX1" fmla="*/ 721149 w 727078"/>
                  <a:gd name="connsiteY1" fmla="*/ 164377 h 298247"/>
                  <a:gd name="connsiteX2" fmla="*/ 351013 w 727078"/>
                  <a:gd name="connsiteY2" fmla="*/ 284577 h 298247"/>
                  <a:gd name="connsiteX3" fmla="*/ 2891 w 727078"/>
                  <a:gd name="connsiteY3" fmla="*/ 192635 h 298247"/>
                  <a:gd name="connsiteX4" fmla="*/ 0 w 727078"/>
                  <a:gd name="connsiteY4" fmla="*/ 188923 h 298247"/>
                  <a:gd name="connsiteX5" fmla="*/ 5929 w 727078"/>
                  <a:gd name="connsiteY5" fmla="*/ 165489 h 298247"/>
                  <a:gd name="connsiteX6" fmla="*/ 376333 w 727078"/>
                  <a:gd name="connsiteY6" fmla="*/ 0 h 298247"/>
                  <a:gd name="connsiteX7" fmla="*/ 724187 w 727078"/>
                  <a:gd name="connsiteY7" fmla="*/ 137232 h 298247"/>
                  <a:gd name="connsiteX8" fmla="*/ 727078 w 727078"/>
                  <a:gd name="connsiteY8" fmla="*/ 140943 h 298247"/>
                  <a:gd name="connsiteX0" fmla="*/ 727078 w 727078"/>
                  <a:gd name="connsiteY0" fmla="*/ 140943 h 298247"/>
                  <a:gd name="connsiteX1" fmla="*/ 721149 w 727078"/>
                  <a:gd name="connsiteY1" fmla="*/ 164377 h 298247"/>
                  <a:gd name="connsiteX2" fmla="*/ 351013 w 727078"/>
                  <a:gd name="connsiteY2" fmla="*/ 284577 h 298247"/>
                  <a:gd name="connsiteX3" fmla="*/ 2891 w 727078"/>
                  <a:gd name="connsiteY3" fmla="*/ 192635 h 298247"/>
                  <a:gd name="connsiteX4" fmla="*/ 0 w 727078"/>
                  <a:gd name="connsiteY4" fmla="*/ 188923 h 298247"/>
                  <a:gd name="connsiteX5" fmla="*/ 376333 w 727078"/>
                  <a:gd name="connsiteY5" fmla="*/ 0 h 298247"/>
                  <a:gd name="connsiteX6" fmla="*/ 724187 w 727078"/>
                  <a:gd name="connsiteY6" fmla="*/ 137232 h 298247"/>
                  <a:gd name="connsiteX7" fmla="*/ 727078 w 727078"/>
                  <a:gd name="connsiteY7" fmla="*/ 140943 h 298247"/>
                  <a:gd name="connsiteX0" fmla="*/ 724187 w 724187"/>
                  <a:gd name="connsiteY0" fmla="*/ 140943 h 298247"/>
                  <a:gd name="connsiteX1" fmla="*/ 718258 w 724187"/>
                  <a:gd name="connsiteY1" fmla="*/ 164377 h 298247"/>
                  <a:gd name="connsiteX2" fmla="*/ 348122 w 724187"/>
                  <a:gd name="connsiteY2" fmla="*/ 284577 h 298247"/>
                  <a:gd name="connsiteX3" fmla="*/ 0 w 724187"/>
                  <a:gd name="connsiteY3" fmla="*/ 192635 h 298247"/>
                  <a:gd name="connsiteX4" fmla="*/ 373442 w 724187"/>
                  <a:gd name="connsiteY4" fmla="*/ 0 h 298247"/>
                  <a:gd name="connsiteX5" fmla="*/ 721296 w 724187"/>
                  <a:gd name="connsiteY5" fmla="*/ 137232 h 298247"/>
                  <a:gd name="connsiteX6" fmla="*/ 724187 w 724187"/>
                  <a:gd name="connsiteY6" fmla="*/ 140943 h 298247"/>
                  <a:gd name="connsiteX0" fmla="*/ 724187 w 724187"/>
                  <a:gd name="connsiteY0" fmla="*/ 143867 h 301171"/>
                  <a:gd name="connsiteX1" fmla="*/ 718258 w 724187"/>
                  <a:gd name="connsiteY1" fmla="*/ 167301 h 301171"/>
                  <a:gd name="connsiteX2" fmla="*/ 348122 w 724187"/>
                  <a:gd name="connsiteY2" fmla="*/ 287501 h 301171"/>
                  <a:gd name="connsiteX3" fmla="*/ 0 w 724187"/>
                  <a:gd name="connsiteY3" fmla="*/ 195559 h 301171"/>
                  <a:gd name="connsiteX4" fmla="*/ 373442 w 724187"/>
                  <a:gd name="connsiteY4" fmla="*/ 2924 h 301171"/>
                  <a:gd name="connsiteX5" fmla="*/ 721296 w 724187"/>
                  <a:gd name="connsiteY5" fmla="*/ 140156 h 301171"/>
                  <a:gd name="connsiteX6" fmla="*/ 724187 w 724187"/>
                  <a:gd name="connsiteY6" fmla="*/ 143867 h 301171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724187" h="301171">
                    <a:moveTo>
                      <a:pt x="724187" y="143867"/>
                    </a:moveTo>
                    <a:lnTo>
                      <a:pt x="718258" y="167301"/>
                    </a:lnTo>
                    <a:cubicBezTo>
                      <a:pt x="683029" y="235899"/>
                      <a:pt x="496742" y="338358"/>
                      <a:pt x="348122" y="287501"/>
                    </a:cubicBezTo>
                    <a:cubicBezTo>
                      <a:pt x="206529" y="239049"/>
                      <a:pt x="57355" y="249589"/>
                      <a:pt x="0" y="195559"/>
                    </a:cubicBezTo>
                    <a:cubicBezTo>
                      <a:pt x="124481" y="131347"/>
                      <a:pt x="153647" y="24677"/>
                      <a:pt x="373442" y="2924"/>
                    </a:cubicBezTo>
                    <a:cubicBezTo>
                      <a:pt x="593237" y="-18829"/>
                      <a:pt x="663941" y="86125"/>
                      <a:pt x="721296" y="140156"/>
                    </a:cubicBezTo>
                    <a:lnTo>
                      <a:pt x="724187" y="143867"/>
                    </a:lnTo>
                    <a:close/>
                  </a:path>
                </a:pathLst>
              </a:custGeom>
              <a:solidFill>
                <a:srgbClr val="006600"/>
              </a:solidFill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94" name="フリーフォーム: 図形 393">
                <a:extLst>
                  <a:ext uri="{FF2B5EF4-FFF2-40B4-BE49-F238E27FC236}">
                    <a16:creationId xmlns:a16="http://schemas.microsoft.com/office/drawing/2014/main" id="{A5EA05D0-A344-4836-ACD3-60B7AFF2088D}"/>
                  </a:ext>
                </a:extLst>
              </p:cNvPr>
              <p:cNvSpPr/>
              <p:nvPr/>
            </p:nvSpPr>
            <p:spPr>
              <a:xfrm rot="5400000" flipH="1">
                <a:off x="2381125" y="3364427"/>
                <a:ext cx="121262" cy="298217"/>
              </a:xfrm>
              <a:custGeom>
                <a:avLst/>
                <a:gdLst>
                  <a:gd name="connsiteX0" fmla="*/ 151589 w 151589"/>
                  <a:gd name="connsiteY0" fmla="*/ 0 h 602292"/>
                  <a:gd name="connsiteX1" fmla="*/ 50823 w 151589"/>
                  <a:gd name="connsiteY1" fmla="*/ 408647 h 602292"/>
                  <a:gd name="connsiteX2" fmla="*/ 43161 w 151589"/>
                  <a:gd name="connsiteY2" fmla="*/ 602292 h 602292"/>
                  <a:gd name="connsiteX3" fmla="*/ 0 w 151589"/>
                  <a:gd name="connsiteY3" fmla="*/ 602292 h 602292"/>
                  <a:gd name="connsiteX4" fmla="*/ 11708 w 151589"/>
                  <a:gd name="connsiteY4" fmla="*/ 370535 h 602292"/>
                  <a:gd name="connsiteX5" fmla="*/ 151589 w 151589"/>
                  <a:gd name="connsiteY5" fmla="*/ 0 h 60229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</a:cxnLst>
                <a:rect l="l" t="t" r="r" b="b"/>
                <a:pathLst>
                  <a:path w="151589" h="602292">
                    <a:moveTo>
                      <a:pt x="151589" y="0"/>
                    </a:moveTo>
                    <a:cubicBezTo>
                      <a:pt x="102879" y="66427"/>
                      <a:pt x="66145" y="220209"/>
                      <a:pt x="50823" y="408647"/>
                    </a:cubicBezTo>
                    <a:lnTo>
                      <a:pt x="43161" y="602292"/>
                    </a:lnTo>
                    <a:lnTo>
                      <a:pt x="0" y="602292"/>
                    </a:lnTo>
                    <a:lnTo>
                      <a:pt x="11708" y="370535"/>
                    </a:lnTo>
                    <a:cubicBezTo>
                      <a:pt x="34754" y="152788"/>
                      <a:pt x="88707" y="0"/>
                      <a:pt x="151589" y="0"/>
                    </a:cubicBezTo>
                    <a:close/>
                  </a:path>
                </a:pathLst>
              </a:custGeom>
              <a:grpFill/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95" name="フリーフォーム: 図形 394">
                <a:extLst>
                  <a:ext uri="{FF2B5EF4-FFF2-40B4-BE49-F238E27FC236}">
                    <a16:creationId xmlns:a16="http://schemas.microsoft.com/office/drawing/2014/main" id="{8C89739F-B973-41C0-A2C4-DF09B1BCDE70}"/>
                  </a:ext>
                </a:extLst>
              </p:cNvPr>
              <p:cNvSpPr/>
              <p:nvPr/>
            </p:nvSpPr>
            <p:spPr>
              <a:xfrm rot="18085194">
                <a:off x="2035296" y="3482450"/>
                <a:ext cx="136084" cy="360544"/>
              </a:xfrm>
              <a:custGeom>
                <a:avLst/>
                <a:gdLst>
                  <a:gd name="connsiteX0" fmla="*/ 151589 w 151589"/>
                  <a:gd name="connsiteY0" fmla="*/ 0 h 602292"/>
                  <a:gd name="connsiteX1" fmla="*/ 50823 w 151589"/>
                  <a:gd name="connsiteY1" fmla="*/ 408647 h 602292"/>
                  <a:gd name="connsiteX2" fmla="*/ 43161 w 151589"/>
                  <a:gd name="connsiteY2" fmla="*/ 602292 h 602292"/>
                  <a:gd name="connsiteX3" fmla="*/ 0 w 151589"/>
                  <a:gd name="connsiteY3" fmla="*/ 602292 h 602292"/>
                  <a:gd name="connsiteX4" fmla="*/ 11708 w 151589"/>
                  <a:gd name="connsiteY4" fmla="*/ 370535 h 602292"/>
                  <a:gd name="connsiteX5" fmla="*/ 151589 w 151589"/>
                  <a:gd name="connsiteY5" fmla="*/ 0 h 60229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</a:cxnLst>
                <a:rect l="l" t="t" r="r" b="b"/>
                <a:pathLst>
                  <a:path w="151589" h="602292">
                    <a:moveTo>
                      <a:pt x="151589" y="0"/>
                    </a:moveTo>
                    <a:cubicBezTo>
                      <a:pt x="102879" y="66427"/>
                      <a:pt x="66145" y="220209"/>
                      <a:pt x="50823" y="408647"/>
                    </a:cubicBezTo>
                    <a:lnTo>
                      <a:pt x="43161" y="602292"/>
                    </a:lnTo>
                    <a:lnTo>
                      <a:pt x="0" y="602292"/>
                    </a:lnTo>
                    <a:lnTo>
                      <a:pt x="11708" y="370535"/>
                    </a:lnTo>
                    <a:cubicBezTo>
                      <a:pt x="34754" y="152788"/>
                      <a:pt x="88707" y="0"/>
                      <a:pt x="151589" y="0"/>
                    </a:cubicBezTo>
                    <a:close/>
                  </a:path>
                </a:pathLst>
              </a:custGeom>
              <a:grpFill/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96" name="フリーフォーム: 図形 395">
                <a:extLst>
                  <a:ext uri="{FF2B5EF4-FFF2-40B4-BE49-F238E27FC236}">
                    <a16:creationId xmlns:a16="http://schemas.microsoft.com/office/drawing/2014/main" id="{7993C244-632A-49E0-AF3D-AA550F0A8FD2}"/>
                  </a:ext>
                </a:extLst>
              </p:cNvPr>
              <p:cNvSpPr/>
              <p:nvPr/>
            </p:nvSpPr>
            <p:spPr>
              <a:xfrm rot="5400000" flipH="1">
                <a:off x="2407393" y="3237751"/>
                <a:ext cx="99606" cy="220980"/>
              </a:xfrm>
              <a:custGeom>
                <a:avLst/>
                <a:gdLst>
                  <a:gd name="connsiteX0" fmla="*/ 151589 w 151589"/>
                  <a:gd name="connsiteY0" fmla="*/ 0 h 602292"/>
                  <a:gd name="connsiteX1" fmla="*/ 50823 w 151589"/>
                  <a:gd name="connsiteY1" fmla="*/ 408647 h 602292"/>
                  <a:gd name="connsiteX2" fmla="*/ 43161 w 151589"/>
                  <a:gd name="connsiteY2" fmla="*/ 602292 h 602292"/>
                  <a:gd name="connsiteX3" fmla="*/ 0 w 151589"/>
                  <a:gd name="connsiteY3" fmla="*/ 602292 h 602292"/>
                  <a:gd name="connsiteX4" fmla="*/ 11708 w 151589"/>
                  <a:gd name="connsiteY4" fmla="*/ 370535 h 602292"/>
                  <a:gd name="connsiteX5" fmla="*/ 151589 w 151589"/>
                  <a:gd name="connsiteY5" fmla="*/ 0 h 60229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</a:cxnLst>
                <a:rect l="l" t="t" r="r" b="b"/>
                <a:pathLst>
                  <a:path w="151589" h="602292">
                    <a:moveTo>
                      <a:pt x="151589" y="0"/>
                    </a:moveTo>
                    <a:cubicBezTo>
                      <a:pt x="102879" y="66427"/>
                      <a:pt x="66145" y="220209"/>
                      <a:pt x="50823" y="408647"/>
                    </a:cubicBezTo>
                    <a:lnTo>
                      <a:pt x="43161" y="602292"/>
                    </a:lnTo>
                    <a:lnTo>
                      <a:pt x="0" y="602292"/>
                    </a:lnTo>
                    <a:lnTo>
                      <a:pt x="11708" y="370535"/>
                    </a:lnTo>
                    <a:cubicBezTo>
                      <a:pt x="34754" y="152788"/>
                      <a:pt x="88707" y="0"/>
                      <a:pt x="151589" y="0"/>
                    </a:cubicBezTo>
                    <a:close/>
                  </a:path>
                </a:pathLst>
              </a:custGeom>
              <a:grpFill/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97" name="フリーフォーム: 図形 396">
                <a:extLst>
                  <a:ext uri="{FF2B5EF4-FFF2-40B4-BE49-F238E27FC236}">
                    <a16:creationId xmlns:a16="http://schemas.microsoft.com/office/drawing/2014/main" id="{9A7F076B-B11D-4BE8-9AB9-0C18D7605C83}"/>
                  </a:ext>
                </a:extLst>
              </p:cNvPr>
              <p:cNvSpPr/>
              <p:nvPr/>
            </p:nvSpPr>
            <p:spPr>
              <a:xfrm rot="19284787">
                <a:off x="2251563" y="3161152"/>
                <a:ext cx="99606" cy="220980"/>
              </a:xfrm>
              <a:custGeom>
                <a:avLst/>
                <a:gdLst>
                  <a:gd name="connsiteX0" fmla="*/ 151589 w 151589"/>
                  <a:gd name="connsiteY0" fmla="*/ 0 h 602292"/>
                  <a:gd name="connsiteX1" fmla="*/ 50823 w 151589"/>
                  <a:gd name="connsiteY1" fmla="*/ 408647 h 602292"/>
                  <a:gd name="connsiteX2" fmla="*/ 43161 w 151589"/>
                  <a:gd name="connsiteY2" fmla="*/ 602292 h 602292"/>
                  <a:gd name="connsiteX3" fmla="*/ 0 w 151589"/>
                  <a:gd name="connsiteY3" fmla="*/ 602292 h 602292"/>
                  <a:gd name="connsiteX4" fmla="*/ 11708 w 151589"/>
                  <a:gd name="connsiteY4" fmla="*/ 370535 h 602292"/>
                  <a:gd name="connsiteX5" fmla="*/ 151589 w 151589"/>
                  <a:gd name="connsiteY5" fmla="*/ 0 h 60229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</a:cxnLst>
                <a:rect l="l" t="t" r="r" b="b"/>
                <a:pathLst>
                  <a:path w="151589" h="602292">
                    <a:moveTo>
                      <a:pt x="151589" y="0"/>
                    </a:moveTo>
                    <a:cubicBezTo>
                      <a:pt x="102879" y="66427"/>
                      <a:pt x="66145" y="220209"/>
                      <a:pt x="50823" y="408647"/>
                    </a:cubicBezTo>
                    <a:lnTo>
                      <a:pt x="43161" y="602292"/>
                    </a:lnTo>
                    <a:lnTo>
                      <a:pt x="0" y="602292"/>
                    </a:lnTo>
                    <a:lnTo>
                      <a:pt x="11708" y="370535"/>
                    </a:lnTo>
                    <a:cubicBezTo>
                      <a:pt x="34754" y="152788"/>
                      <a:pt x="88707" y="0"/>
                      <a:pt x="151589" y="0"/>
                    </a:cubicBezTo>
                    <a:close/>
                  </a:path>
                </a:pathLst>
              </a:custGeom>
              <a:grpFill/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98" name="フリーフォーム: 図形 397">
                <a:extLst>
                  <a:ext uri="{FF2B5EF4-FFF2-40B4-BE49-F238E27FC236}">
                    <a16:creationId xmlns:a16="http://schemas.microsoft.com/office/drawing/2014/main" id="{37001B10-2093-4396-80D8-CFB37C752610}"/>
                  </a:ext>
                </a:extLst>
              </p:cNvPr>
              <p:cNvSpPr/>
              <p:nvPr/>
            </p:nvSpPr>
            <p:spPr>
              <a:xfrm rot="4955002" flipH="1">
                <a:off x="2359383" y="3543749"/>
                <a:ext cx="136084" cy="360544"/>
              </a:xfrm>
              <a:custGeom>
                <a:avLst/>
                <a:gdLst>
                  <a:gd name="connsiteX0" fmla="*/ 151589 w 151589"/>
                  <a:gd name="connsiteY0" fmla="*/ 0 h 602292"/>
                  <a:gd name="connsiteX1" fmla="*/ 50823 w 151589"/>
                  <a:gd name="connsiteY1" fmla="*/ 408647 h 602292"/>
                  <a:gd name="connsiteX2" fmla="*/ 43161 w 151589"/>
                  <a:gd name="connsiteY2" fmla="*/ 602292 h 602292"/>
                  <a:gd name="connsiteX3" fmla="*/ 0 w 151589"/>
                  <a:gd name="connsiteY3" fmla="*/ 602292 h 602292"/>
                  <a:gd name="connsiteX4" fmla="*/ 11708 w 151589"/>
                  <a:gd name="connsiteY4" fmla="*/ 370535 h 602292"/>
                  <a:gd name="connsiteX5" fmla="*/ 151589 w 151589"/>
                  <a:gd name="connsiteY5" fmla="*/ 0 h 60229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</a:cxnLst>
                <a:rect l="l" t="t" r="r" b="b"/>
                <a:pathLst>
                  <a:path w="151589" h="602292">
                    <a:moveTo>
                      <a:pt x="151589" y="0"/>
                    </a:moveTo>
                    <a:cubicBezTo>
                      <a:pt x="102879" y="66427"/>
                      <a:pt x="66145" y="220209"/>
                      <a:pt x="50823" y="408647"/>
                    </a:cubicBezTo>
                    <a:lnTo>
                      <a:pt x="43161" y="602292"/>
                    </a:lnTo>
                    <a:lnTo>
                      <a:pt x="0" y="602292"/>
                    </a:lnTo>
                    <a:lnTo>
                      <a:pt x="11708" y="370535"/>
                    </a:lnTo>
                    <a:cubicBezTo>
                      <a:pt x="34754" y="152788"/>
                      <a:pt x="88707" y="0"/>
                      <a:pt x="151589" y="0"/>
                    </a:cubicBezTo>
                    <a:close/>
                  </a:path>
                </a:pathLst>
              </a:custGeom>
              <a:grpFill/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99" name="フリーフォーム: 図形 398">
                <a:extLst>
                  <a:ext uri="{FF2B5EF4-FFF2-40B4-BE49-F238E27FC236}">
                    <a16:creationId xmlns:a16="http://schemas.microsoft.com/office/drawing/2014/main" id="{A80F1332-5ECD-4BE8-8719-F8AF3FC238AE}"/>
                  </a:ext>
                </a:extLst>
              </p:cNvPr>
              <p:cNvSpPr/>
              <p:nvPr/>
            </p:nvSpPr>
            <p:spPr>
              <a:xfrm rot="18085194">
                <a:off x="2117024" y="3285189"/>
                <a:ext cx="121262" cy="298217"/>
              </a:xfrm>
              <a:custGeom>
                <a:avLst/>
                <a:gdLst>
                  <a:gd name="connsiteX0" fmla="*/ 151589 w 151589"/>
                  <a:gd name="connsiteY0" fmla="*/ 0 h 602292"/>
                  <a:gd name="connsiteX1" fmla="*/ 50823 w 151589"/>
                  <a:gd name="connsiteY1" fmla="*/ 408647 h 602292"/>
                  <a:gd name="connsiteX2" fmla="*/ 43161 w 151589"/>
                  <a:gd name="connsiteY2" fmla="*/ 602292 h 602292"/>
                  <a:gd name="connsiteX3" fmla="*/ 0 w 151589"/>
                  <a:gd name="connsiteY3" fmla="*/ 602292 h 602292"/>
                  <a:gd name="connsiteX4" fmla="*/ 11708 w 151589"/>
                  <a:gd name="connsiteY4" fmla="*/ 370535 h 602292"/>
                  <a:gd name="connsiteX5" fmla="*/ 151589 w 151589"/>
                  <a:gd name="connsiteY5" fmla="*/ 0 h 60229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</a:cxnLst>
                <a:rect l="l" t="t" r="r" b="b"/>
                <a:pathLst>
                  <a:path w="151589" h="602292">
                    <a:moveTo>
                      <a:pt x="151589" y="0"/>
                    </a:moveTo>
                    <a:cubicBezTo>
                      <a:pt x="102879" y="66427"/>
                      <a:pt x="66145" y="220209"/>
                      <a:pt x="50823" y="408647"/>
                    </a:cubicBezTo>
                    <a:lnTo>
                      <a:pt x="43161" y="602292"/>
                    </a:lnTo>
                    <a:lnTo>
                      <a:pt x="0" y="602292"/>
                    </a:lnTo>
                    <a:lnTo>
                      <a:pt x="11708" y="370535"/>
                    </a:lnTo>
                    <a:cubicBezTo>
                      <a:pt x="34754" y="152788"/>
                      <a:pt x="88707" y="0"/>
                      <a:pt x="151589" y="0"/>
                    </a:cubicBezTo>
                    <a:close/>
                  </a:path>
                </a:pathLst>
              </a:custGeom>
              <a:grpFill/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00" name="フリーフォーム: 図形 399">
                <a:extLst>
                  <a:ext uri="{FF2B5EF4-FFF2-40B4-BE49-F238E27FC236}">
                    <a16:creationId xmlns:a16="http://schemas.microsoft.com/office/drawing/2014/main" id="{0E50A5A0-0ED6-45D2-AFE7-649B7E3BCCC0}"/>
                  </a:ext>
                </a:extLst>
              </p:cNvPr>
              <p:cNvSpPr/>
              <p:nvPr/>
            </p:nvSpPr>
            <p:spPr>
              <a:xfrm rot="18363447">
                <a:off x="2335396" y="2993850"/>
                <a:ext cx="103077" cy="156078"/>
              </a:xfrm>
              <a:custGeom>
                <a:avLst/>
                <a:gdLst>
                  <a:gd name="connsiteX0" fmla="*/ 151589 w 151589"/>
                  <a:gd name="connsiteY0" fmla="*/ 0 h 602292"/>
                  <a:gd name="connsiteX1" fmla="*/ 50823 w 151589"/>
                  <a:gd name="connsiteY1" fmla="*/ 408647 h 602292"/>
                  <a:gd name="connsiteX2" fmla="*/ 43161 w 151589"/>
                  <a:gd name="connsiteY2" fmla="*/ 602292 h 602292"/>
                  <a:gd name="connsiteX3" fmla="*/ 0 w 151589"/>
                  <a:gd name="connsiteY3" fmla="*/ 602292 h 602292"/>
                  <a:gd name="connsiteX4" fmla="*/ 11708 w 151589"/>
                  <a:gd name="connsiteY4" fmla="*/ 370535 h 602292"/>
                  <a:gd name="connsiteX5" fmla="*/ 151589 w 151589"/>
                  <a:gd name="connsiteY5" fmla="*/ 0 h 60229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</a:cxnLst>
                <a:rect l="l" t="t" r="r" b="b"/>
                <a:pathLst>
                  <a:path w="151589" h="602292">
                    <a:moveTo>
                      <a:pt x="151589" y="0"/>
                    </a:moveTo>
                    <a:cubicBezTo>
                      <a:pt x="102879" y="66427"/>
                      <a:pt x="66145" y="220209"/>
                      <a:pt x="50823" y="408647"/>
                    </a:cubicBezTo>
                    <a:lnTo>
                      <a:pt x="43161" y="602292"/>
                    </a:lnTo>
                    <a:lnTo>
                      <a:pt x="0" y="602292"/>
                    </a:lnTo>
                    <a:lnTo>
                      <a:pt x="11708" y="370535"/>
                    </a:lnTo>
                    <a:cubicBezTo>
                      <a:pt x="34754" y="152788"/>
                      <a:pt x="88707" y="0"/>
                      <a:pt x="151589" y="0"/>
                    </a:cubicBezTo>
                    <a:close/>
                  </a:path>
                </a:pathLst>
              </a:custGeom>
              <a:grpFill/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01" name="フリーフォーム: 図形 400">
                <a:extLst>
                  <a:ext uri="{FF2B5EF4-FFF2-40B4-BE49-F238E27FC236}">
                    <a16:creationId xmlns:a16="http://schemas.microsoft.com/office/drawing/2014/main" id="{F3C6A1F5-26E1-45B1-93D4-FB2B5854F3CA}"/>
                  </a:ext>
                </a:extLst>
              </p:cNvPr>
              <p:cNvSpPr/>
              <p:nvPr/>
            </p:nvSpPr>
            <p:spPr>
              <a:xfrm rot="6234857" flipH="1">
                <a:off x="2473297" y="3050477"/>
                <a:ext cx="103077" cy="156078"/>
              </a:xfrm>
              <a:custGeom>
                <a:avLst/>
                <a:gdLst>
                  <a:gd name="connsiteX0" fmla="*/ 151589 w 151589"/>
                  <a:gd name="connsiteY0" fmla="*/ 0 h 602292"/>
                  <a:gd name="connsiteX1" fmla="*/ 50823 w 151589"/>
                  <a:gd name="connsiteY1" fmla="*/ 408647 h 602292"/>
                  <a:gd name="connsiteX2" fmla="*/ 43161 w 151589"/>
                  <a:gd name="connsiteY2" fmla="*/ 602292 h 602292"/>
                  <a:gd name="connsiteX3" fmla="*/ 0 w 151589"/>
                  <a:gd name="connsiteY3" fmla="*/ 602292 h 602292"/>
                  <a:gd name="connsiteX4" fmla="*/ 11708 w 151589"/>
                  <a:gd name="connsiteY4" fmla="*/ 370535 h 602292"/>
                  <a:gd name="connsiteX5" fmla="*/ 151589 w 151589"/>
                  <a:gd name="connsiteY5" fmla="*/ 0 h 60229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</a:cxnLst>
                <a:rect l="l" t="t" r="r" b="b"/>
                <a:pathLst>
                  <a:path w="151589" h="602292">
                    <a:moveTo>
                      <a:pt x="151589" y="0"/>
                    </a:moveTo>
                    <a:cubicBezTo>
                      <a:pt x="102879" y="66427"/>
                      <a:pt x="66145" y="220209"/>
                      <a:pt x="50823" y="408647"/>
                    </a:cubicBezTo>
                    <a:lnTo>
                      <a:pt x="43161" y="602292"/>
                    </a:lnTo>
                    <a:lnTo>
                      <a:pt x="0" y="602292"/>
                    </a:lnTo>
                    <a:lnTo>
                      <a:pt x="11708" y="370535"/>
                    </a:lnTo>
                    <a:cubicBezTo>
                      <a:pt x="34754" y="152788"/>
                      <a:pt x="88707" y="0"/>
                      <a:pt x="151589" y="0"/>
                    </a:cubicBezTo>
                    <a:close/>
                  </a:path>
                </a:pathLst>
              </a:custGeom>
              <a:grpFill/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02" name="フリーフォーム: 図形 401">
                <a:extLst>
                  <a:ext uri="{FF2B5EF4-FFF2-40B4-BE49-F238E27FC236}">
                    <a16:creationId xmlns:a16="http://schemas.microsoft.com/office/drawing/2014/main" id="{9F833E12-7168-4B23-A038-A75560F74F9D}"/>
                  </a:ext>
                </a:extLst>
              </p:cNvPr>
              <p:cNvSpPr/>
              <p:nvPr/>
            </p:nvSpPr>
            <p:spPr>
              <a:xfrm>
                <a:off x="2203431" y="2992688"/>
                <a:ext cx="337363" cy="1041150"/>
              </a:xfrm>
              <a:custGeom>
                <a:avLst/>
                <a:gdLst>
                  <a:gd name="connsiteX0" fmla="*/ 371495 w 371495"/>
                  <a:gd name="connsiteY0" fmla="*/ 1338 h 969712"/>
                  <a:gd name="connsiteX1" fmla="*/ 109572 w 371495"/>
                  <a:gd name="connsiteY1" fmla="*/ 559242 h 969712"/>
                  <a:gd name="connsiteX2" fmla="*/ 41966 w 371495"/>
                  <a:gd name="connsiteY2" fmla="*/ 927254 h 969712"/>
                  <a:gd name="connsiteX3" fmla="*/ 39622 w 371495"/>
                  <a:gd name="connsiteY3" fmla="*/ 969712 h 969712"/>
                  <a:gd name="connsiteX4" fmla="*/ 0 w 371495"/>
                  <a:gd name="connsiteY4" fmla="*/ 969712 h 969712"/>
                  <a:gd name="connsiteX5" fmla="*/ 5087 w 371495"/>
                  <a:gd name="connsiteY5" fmla="*/ 882413 h 969712"/>
                  <a:gd name="connsiteX6" fmla="*/ 67836 w 371495"/>
                  <a:gd name="connsiteY6" fmla="*/ 548058 h 969712"/>
                  <a:gd name="connsiteX7" fmla="*/ 371495 w 371495"/>
                  <a:gd name="connsiteY7" fmla="*/ 1338 h 969712"/>
                  <a:gd name="connsiteX0" fmla="*/ 371495 w 371495"/>
                  <a:gd name="connsiteY0" fmla="*/ 1338 h 1124497"/>
                  <a:gd name="connsiteX1" fmla="*/ 109572 w 371495"/>
                  <a:gd name="connsiteY1" fmla="*/ 559242 h 1124497"/>
                  <a:gd name="connsiteX2" fmla="*/ 41966 w 371495"/>
                  <a:gd name="connsiteY2" fmla="*/ 927254 h 1124497"/>
                  <a:gd name="connsiteX3" fmla="*/ 39622 w 371495"/>
                  <a:gd name="connsiteY3" fmla="*/ 969712 h 1124497"/>
                  <a:gd name="connsiteX4" fmla="*/ 20657 w 371495"/>
                  <a:gd name="connsiteY4" fmla="*/ 1124494 h 1124497"/>
                  <a:gd name="connsiteX5" fmla="*/ 0 w 371495"/>
                  <a:gd name="connsiteY5" fmla="*/ 969712 h 1124497"/>
                  <a:gd name="connsiteX6" fmla="*/ 5087 w 371495"/>
                  <a:gd name="connsiteY6" fmla="*/ 882413 h 1124497"/>
                  <a:gd name="connsiteX7" fmla="*/ 67836 w 371495"/>
                  <a:gd name="connsiteY7" fmla="*/ 548058 h 1124497"/>
                  <a:gd name="connsiteX8" fmla="*/ 371495 w 371495"/>
                  <a:gd name="connsiteY8" fmla="*/ 1338 h 1124497"/>
                  <a:gd name="connsiteX0" fmla="*/ 20657 w 371495"/>
                  <a:gd name="connsiteY0" fmla="*/ 1124494 h 1215934"/>
                  <a:gd name="connsiteX1" fmla="*/ 0 w 371495"/>
                  <a:gd name="connsiteY1" fmla="*/ 969712 h 1215934"/>
                  <a:gd name="connsiteX2" fmla="*/ 5087 w 371495"/>
                  <a:gd name="connsiteY2" fmla="*/ 882413 h 1215934"/>
                  <a:gd name="connsiteX3" fmla="*/ 67836 w 371495"/>
                  <a:gd name="connsiteY3" fmla="*/ 548058 h 1215934"/>
                  <a:gd name="connsiteX4" fmla="*/ 371495 w 371495"/>
                  <a:gd name="connsiteY4" fmla="*/ 1338 h 1215934"/>
                  <a:gd name="connsiteX5" fmla="*/ 109572 w 371495"/>
                  <a:gd name="connsiteY5" fmla="*/ 559242 h 1215934"/>
                  <a:gd name="connsiteX6" fmla="*/ 41966 w 371495"/>
                  <a:gd name="connsiteY6" fmla="*/ 927254 h 1215934"/>
                  <a:gd name="connsiteX7" fmla="*/ 39622 w 371495"/>
                  <a:gd name="connsiteY7" fmla="*/ 969712 h 1215934"/>
                  <a:gd name="connsiteX8" fmla="*/ 112097 w 371495"/>
                  <a:gd name="connsiteY8" fmla="*/ 1215934 h 1215934"/>
                  <a:gd name="connsiteX0" fmla="*/ 20657 w 371495"/>
                  <a:gd name="connsiteY0" fmla="*/ 1124494 h 1124494"/>
                  <a:gd name="connsiteX1" fmla="*/ 0 w 371495"/>
                  <a:gd name="connsiteY1" fmla="*/ 969712 h 1124494"/>
                  <a:gd name="connsiteX2" fmla="*/ 5087 w 371495"/>
                  <a:gd name="connsiteY2" fmla="*/ 882413 h 1124494"/>
                  <a:gd name="connsiteX3" fmla="*/ 67836 w 371495"/>
                  <a:gd name="connsiteY3" fmla="*/ 548058 h 1124494"/>
                  <a:gd name="connsiteX4" fmla="*/ 371495 w 371495"/>
                  <a:gd name="connsiteY4" fmla="*/ 1338 h 1124494"/>
                  <a:gd name="connsiteX5" fmla="*/ 109572 w 371495"/>
                  <a:gd name="connsiteY5" fmla="*/ 559242 h 1124494"/>
                  <a:gd name="connsiteX6" fmla="*/ 41966 w 371495"/>
                  <a:gd name="connsiteY6" fmla="*/ 927254 h 1124494"/>
                  <a:gd name="connsiteX7" fmla="*/ 39622 w 371495"/>
                  <a:gd name="connsiteY7" fmla="*/ 969712 h 1124494"/>
                  <a:gd name="connsiteX0" fmla="*/ 0 w 371495"/>
                  <a:gd name="connsiteY0" fmla="*/ 969712 h 969712"/>
                  <a:gd name="connsiteX1" fmla="*/ 5087 w 371495"/>
                  <a:gd name="connsiteY1" fmla="*/ 882413 h 969712"/>
                  <a:gd name="connsiteX2" fmla="*/ 67836 w 371495"/>
                  <a:gd name="connsiteY2" fmla="*/ 548058 h 969712"/>
                  <a:gd name="connsiteX3" fmla="*/ 371495 w 371495"/>
                  <a:gd name="connsiteY3" fmla="*/ 1338 h 969712"/>
                  <a:gd name="connsiteX4" fmla="*/ 109572 w 371495"/>
                  <a:gd name="connsiteY4" fmla="*/ 559242 h 969712"/>
                  <a:gd name="connsiteX5" fmla="*/ 41966 w 371495"/>
                  <a:gd name="connsiteY5" fmla="*/ 927254 h 969712"/>
                  <a:gd name="connsiteX6" fmla="*/ 39622 w 371495"/>
                  <a:gd name="connsiteY6" fmla="*/ 969712 h 96971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371495" h="969712">
                    <a:moveTo>
                      <a:pt x="0" y="969712"/>
                    </a:moveTo>
                    <a:lnTo>
                      <a:pt x="5087" y="882413"/>
                    </a:lnTo>
                    <a:cubicBezTo>
                      <a:pt x="14337" y="784648"/>
                      <a:pt x="35316" y="669425"/>
                      <a:pt x="67836" y="548058"/>
                    </a:cubicBezTo>
                    <a:cubicBezTo>
                      <a:pt x="154556" y="224413"/>
                      <a:pt x="290509" y="-20362"/>
                      <a:pt x="371495" y="1338"/>
                    </a:cubicBezTo>
                    <a:cubicBezTo>
                      <a:pt x="285838" y="70080"/>
                      <a:pt x="180553" y="294339"/>
                      <a:pt x="109572" y="559242"/>
                    </a:cubicBezTo>
                    <a:cubicBezTo>
                      <a:pt x="74082" y="691692"/>
                      <a:pt x="51100" y="819632"/>
                      <a:pt x="41966" y="927254"/>
                    </a:cubicBezTo>
                    <a:lnTo>
                      <a:pt x="39622" y="969712"/>
                    </a:lnTo>
                  </a:path>
                </a:pathLst>
              </a:custGeom>
              <a:solidFill>
                <a:srgbClr val="92D050"/>
              </a:solidFill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72" name="グループ化 71">
              <a:extLst>
                <a:ext uri="{FF2B5EF4-FFF2-40B4-BE49-F238E27FC236}">
                  <a16:creationId xmlns:a16="http://schemas.microsoft.com/office/drawing/2014/main" id="{B433CAC4-355F-4DDC-87E7-D794491B58F3}"/>
                </a:ext>
              </a:extLst>
            </p:cNvPr>
            <p:cNvGrpSpPr/>
            <p:nvPr/>
          </p:nvGrpSpPr>
          <p:grpSpPr>
            <a:xfrm rot="2700000">
              <a:off x="2570556" y="2402423"/>
              <a:ext cx="270438" cy="268994"/>
              <a:chOff x="708456" y="3239374"/>
              <a:chExt cx="557056" cy="554083"/>
            </a:xfrm>
          </p:grpSpPr>
          <p:sp>
            <p:nvSpPr>
              <p:cNvPr id="383" name="フリーフォーム: 図形 382">
                <a:extLst>
                  <a:ext uri="{FF2B5EF4-FFF2-40B4-BE49-F238E27FC236}">
                    <a16:creationId xmlns:a16="http://schemas.microsoft.com/office/drawing/2014/main" id="{49C16573-8F5E-4381-BC81-1FD0EB6225BF}"/>
                  </a:ext>
                </a:extLst>
              </p:cNvPr>
              <p:cNvSpPr/>
              <p:nvPr/>
            </p:nvSpPr>
            <p:spPr>
              <a:xfrm>
                <a:off x="708456" y="3452904"/>
                <a:ext cx="271306" cy="130400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solidFill>
                <a:schemeClr val="bg1"/>
              </a:solidFill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84" name="フリーフォーム: 図形 383">
                <a:extLst>
                  <a:ext uri="{FF2B5EF4-FFF2-40B4-BE49-F238E27FC236}">
                    <a16:creationId xmlns:a16="http://schemas.microsoft.com/office/drawing/2014/main" id="{521A8BF9-09A5-455F-BC05-2A406D9973CF}"/>
                  </a:ext>
                </a:extLst>
              </p:cNvPr>
              <p:cNvSpPr/>
              <p:nvPr/>
            </p:nvSpPr>
            <p:spPr>
              <a:xfrm>
                <a:off x="994206" y="3452904"/>
                <a:ext cx="271306" cy="130400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solidFill>
                <a:schemeClr val="bg1"/>
              </a:solidFill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85" name="フリーフォーム: 図形 384">
                <a:extLst>
                  <a:ext uri="{FF2B5EF4-FFF2-40B4-BE49-F238E27FC236}">
                    <a16:creationId xmlns:a16="http://schemas.microsoft.com/office/drawing/2014/main" id="{D03202EE-0C3F-4FDA-BD35-F3A5F45FB2BB}"/>
                  </a:ext>
                </a:extLst>
              </p:cNvPr>
              <p:cNvSpPr/>
              <p:nvPr/>
            </p:nvSpPr>
            <p:spPr>
              <a:xfrm rot="16200000">
                <a:off x="847952" y="3309827"/>
                <a:ext cx="271306" cy="130400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solidFill>
                <a:schemeClr val="bg1"/>
              </a:solidFill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86" name="フリーフォーム: 図形 385">
                <a:extLst>
                  <a:ext uri="{FF2B5EF4-FFF2-40B4-BE49-F238E27FC236}">
                    <a16:creationId xmlns:a16="http://schemas.microsoft.com/office/drawing/2014/main" id="{7ECDF96C-C83D-48E1-A895-2126A5E07537}"/>
                  </a:ext>
                </a:extLst>
              </p:cNvPr>
              <p:cNvSpPr/>
              <p:nvPr/>
            </p:nvSpPr>
            <p:spPr>
              <a:xfrm rot="16200000">
                <a:off x="847952" y="3592604"/>
                <a:ext cx="271306" cy="130400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solidFill>
                <a:schemeClr val="bg1"/>
              </a:solidFill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87" name="フリーフォーム: 図形 386">
                <a:extLst>
                  <a:ext uri="{FF2B5EF4-FFF2-40B4-BE49-F238E27FC236}">
                    <a16:creationId xmlns:a16="http://schemas.microsoft.com/office/drawing/2014/main" id="{45EAFA30-3DF6-4BDA-A4BA-40A49CE39E1A}"/>
                  </a:ext>
                </a:extLst>
              </p:cNvPr>
              <p:cNvSpPr/>
              <p:nvPr/>
            </p:nvSpPr>
            <p:spPr>
              <a:xfrm>
                <a:off x="741793" y="3469512"/>
                <a:ext cx="201182" cy="96696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gradFill flip="none" rotWithShape="1">
                <a:gsLst>
                  <a:gs pos="30000">
                    <a:schemeClr val="accent4">
                      <a:lumMod val="60000"/>
                      <a:lumOff val="40000"/>
                    </a:schemeClr>
                  </a:gs>
                  <a:gs pos="100000">
                    <a:schemeClr val="bg1"/>
                  </a:gs>
                </a:gsLst>
                <a:lin ang="10800000" scaled="1"/>
                <a:tileRect/>
              </a:gradFill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88" name="フリーフォーム: 図形 387">
                <a:extLst>
                  <a:ext uri="{FF2B5EF4-FFF2-40B4-BE49-F238E27FC236}">
                    <a16:creationId xmlns:a16="http://schemas.microsoft.com/office/drawing/2014/main" id="{5B3981A6-0BA7-4E31-831C-7B126BF2D991}"/>
                  </a:ext>
                </a:extLst>
              </p:cNvPr>
              <p:cNvSpPr/>
              <p:nvPr/>
            </p:nvSpPr>
            <p:spPr>
              <a:xfrm>
                <a:off x="1015638" y="3469512"/>
                <a:ext cx="201182" cy="96696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gradFill flip="none" rotWithShape="1">
                <a:gsLst>
                  <a:gs pos="30000">
                    <a:schemeClr val="accent4">
                      <a:lumMod val="60000"/>
                      <a:lumOff val="40000"/>
                    </a:schemeClr>
                  </a:gs>
                  <a:gs pos="100000">
                    <a:schemeClr val="bg1"/>
                  </a:gs>
                </a:gsLst>
                <a:lin ang="0" scaled="1"/>
                <a:tileRect/>
              </a:gradFill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89" name="フリーフォーム: 図形 388">
                <a:extLst>
                  <a:ext uri="{FF2B5EF4-FFF2-40B4-BE49-F238E27FC236}">
                    <a16:creationId xmlns:a16="http://schemas.microsoft.com/office/drawing/2014/main" id="{B1B930E1-D87E-46E8-90AA-FF8FC88BE938}"/>
                  </a:ext>
                </a:extLst>
              </p:cNvPr>
              <p:cNvSpPr/>
              <p:nvPr/>
            </p:nvSpPr>
            <p:spPr>
              <a:xfrm rot="16200000">
                <a:off x="883670" y="3340723"/>
                <a:ext cx="201182" cy="96696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gradFill flip="none" rotWithShape="1">
                <a:gsLst>
                  <a:gs pos="30000">
                    <a:schemeClr val="accent4">
                      <a:lumMod val="60000"/>
                      <a:lumOff val="40000"/>
                    </a:schemeClr>
                  </a:gs>
                  <a:gs pos="100000">
                    <a:schemeClr val="bg1"/>
                  </a:gs>
                </a:gsLst>
                <a:lin ang="0" scaled="1"/>
                <a:tileRect/>
              </a:gradFill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90" name="フリーフォーム: 図形 389">
                <a:extLst>
                  <a:ext uri="{FF2B5EF4-FFF2-40B4-BE49-F238E27FC236}">
                    <a16:creationId xmlns:a16="http://schemas.microsoft.com/office/drawing/2014/main" id="{06F94F28-83DA-4833-BBC0-6D984AB1ED34}"/>
                  </a:ext>
                </a:extLst>
              </p:cNvPr>
              <p:cNvSpPr/>
              <p:nvPr/>
            </p:nvSpPr>
            <p:spPr>
              <a:xfrm rot="16200000">
                <a:off x="883670" y="3597306"/>
                <a:ext cx="201182" cy="96696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gradFill flip="none" rotWithShape="1">
                <a:gsLst>
                  <a:gs pos="30000">
                    <a:schemeClr val="accent4">
                      <a:lumMod val="60000"/>
                      <a:lumOff val="40000"/>
                    </a:schemeClr>
                  </a:gs>
                  <a:gs pos="100000">
                    <a:schemeClr val="bg1"/>
                  </a:gs>
                </a:gsLst>
                <a:lin ang="10800000" scaled="1"/>
                <a:tileRect/>
              </a:gradFill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91" name="フリーフォーム: 図形 390">
                <a:extLst>
                  <a:ext uri="{FF2B5EF4-FFF2-40B4-BE49-F238E27FC236}">
                    <a16:creationId xmlns:a16="http://schemas.microsoft.com/office/drawing/2014/main" id="{AD4867D5-F660-42B6-8255-B198AFDF76C8}"/>
                  </a:ext>
                </a:extLst>
              </p:cNvPr>
              <p:cNvSpPr/>
              <p:nvPr/>
            </p:nvSpPr>
            <p:spPr>
              <a:xfrm>
                <a:off x="925165" y="3463077"/>
                <a:ext cx="116896" cy="108056"/>
              </a:xfrm>
              <a:custGeom>
                <a:avLst/>
                <a:gdLst>
                  <a:gd name="connsiteX0" fmla="*/ 58635 w 116896"/>
                  <a:gd name="connsiteY0" fmla="*/ 39769 h 108056"/>
                  <a:gd name="connsiteX1" fmla="*/ 52845 w 116896"/>
                  <a:gd name="connsiteY1" fmla="*/ 53747 h 108056"/>
                  <a:gd name="connsiteX2" fmla="*/ 51078 w 116896"/>
                  <a:gd name="connsiteY2" fmla="*/ 54479 h 108056"/>
                  <a:gd name="connsiteX3" fmla="*/ 52845 w 116896"/>
                  <a:gd name="connsiteY3" fmla="*/ 55211 h 108056"/>
                  <a:gd name="connsiteX4" fmla="*/ 58261 w 116896"/>
                  <a:gd name="connsiteY4" fmla="*/ 68287 h 108056"/>
                  <a:gd name="connsiteX5" fmla="*/ 64051 w 116896"/>
                  <a:gd name="connsiteY5" fmla="*/ 54310 h 108056"/>
                  <a:gd name="connsiteX6" fmla="*/ 65818 w 116896"/>
                  <a:gd name="connsiteY6" fmla="*/ 53578 h 108056"/>
                  <a:gd name="connsiteX7" fmla="*/ 64051 w 116896"/>
                  <a:gd name="connsiteY7" fmla="*/ 52846 h 108056"/>
                  <a:gd name="connsiteX8" fmla="*/ 85940 w 116896"/>
                  <a:gd name="connsiteY8" fmla="*/ 0 h 108056"/>
                  <a:gd name="connsiteX9" fmla="*/ 116896 w 116896"/>
                  <a:gd name="connsiteY9" fmla="*/ 30956 h 108056"/>
                  <a:gd name="connsiteX10" fmla="*/ 107829 w 116896"/>
                  <a:gd name="connsiteY10" fmla="*/ 52846 h 108056"/>
                  <a:gd name="connsiteX11" fmla="*/ 106062 w 116896"/>
                  <a:gd name="connsiteY11" fmla="*/ 53578 h 108056"/>
                  <a:gd name="connsiteX12" fmla="*/ 107829 w 116896"/>
                  <a:gd name="connsiteY12" fmla="*/ 54310 h 108056"/>
                  <a:gd name="connsiteX13" fmla="*/ 116896 w 116896"/>
                  <a:gd name="connsiteY13" fmla="*/ 76199 h 108056"/>
                  <a:gd name="connsiteX14" fmla="*/ 85940 w 116896"/>
                  <a:gd name="connsiteY14" fmla="*/ 107155 h 108056"/>
                  <a:gd name="connsiteX15" fmla="*/ 64051 w 116896"/>
                  <a:gd name="connsiteY15" fmla="*/ 98089 h 108056"/>
                  <a:gd name="connsiteX16" fmla="*/ 58635 w 116896"/>
                  <a:gd name="connsiteY16" fmla="*/ 85013 h 108056"/>
                  <a:gd name="connsiteX17" fmla="*/ 52845 w 116896"/>
                  <a:gd name="connsiteY17" fmla="*/ 98989 h 108056"/>
                  <a:gd name="connsiteX18" fmla="*/ 30956 w 116896"/>
                  <a:gd name="connsiteY18" fmla="*/ 108056 h 108056"/>
                  <a:gd name="connsiteX19" fmla="*/ 0 w 116896"/>
                  <a:gd name="connsiteY19" fmla="*/ 77100 h 108056"/>
                  <a:gd name="connsiteX20" fmla="*/ 9067 w 116896"/>
                  <a:gd name="connsiteY20" fmla="*/ 55211 h 108056"/>
                  <a:gd name="connsiteX21" fmla="*/ 10834 w 116896"/>
                  <a:gd name="connsiteY21" fmla="*/ 54479 h 108056"/>
                  <a:gd name="connsiteX22" fmla="*/ 9067 w 116896"/>
                  <a:gd name="connsiteY22" fmla="*/ 53747 h 108056"/>
                  <a:gd name="connsiteX23" fmla="*/ 0 w 116896"/>
                  <a:gd name="connsiteY23" fmla="*/ 31857 h 108056"/>
                  <a:gd name="connsiteX24" fmla="*/ 30956 w 116896"/>
                  <a:gd name="connsiteY24" fmla="*/ 901 h 108056"/>
                  <a:gd name="connsiteX25" fmla="*/ 52845 w 116896"/>
                  <a:gd name="connsiteY25" fmla="*/ 9968 h 108056"/>
                  <a:gd name="connsiteX26" fmla="*/ 58261 w 116896"/>
                  <a:gd name="connsiteY26" fmla="*/ 23043 h 108056"/>
                  <a:gd name="connsiteX27" fmla="*/ 64051 w 116896"/>
                  <a:gd name="connsiteY27" fmla="*/ 9067 h 108056"/>
                  <a:gd name="connsiteX28" fmla="*/ 85940 w 116896"/>
                  <a:gd name="connsiteY28" fmla="*/ 0 h 10805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</a:cxnLst>
                <a:rect l="l" t="t" r="r" b="b"/>
                <a:pathLst>
                  <a:path w="116896" h="108056">
                    <a:moveTo>
                      <a:pt x="58635" y="39769"/>
                    </a:moveTo>
                    <a:lnTo>
                      <a:pt x="52845" y="53747"/>
                    </a:lnTo>
                    <a:lnTo>
                      <a:pt x="51078" y="54479"/>
                    </a:lnTo>
                    <a:lnTo>
                      <a:pt x="52845" y="55211"/>
                    </a:lnTo>
                    <a:lnTo>
                      <a:pt x="58261" y="68287"/>
                    </a:lnTo>
                    <a:lnTo>
                      <a:pt x="64051" y="54310"/>
                    </a:lnTo>
                    <a:lnTo>
                      <a:pt x="65818" y="53578"/>
                    </a:lnTo>
                    <a:lnTo>
                      <a:pt x="64051" y="52846"/>
                    </a:lnTo>
                    <a:close/>
                    <a:moveTo>
                      <a:pt x="85940" y="0"/>
                    </a:moveTo>
                    <a:cubicBezTo>
                      <a:pt x="103037" y="0"/>
                      <a:pt x="116896" y="13859"/>
                      <a:pt x="116896" y="30956"/>
                    </a:cubicBezTo>
                    <a:cubicBezTo>
                      <a:pt x="116896" y="39504"/>
                      <a:pt x="113431" y="47244"/>
                      <a:pt x="107829" y="52846"/>
                    </a:cubicBezTo>
                    <a:lnTo>
                      <a:pt x="106062" y="53578"/>
                    </a:lnTo>
                    <a:lnTo>
                      <a:pt x="107829" y="54310"/>
                    </a:lnTo>
                    <a:cubicBezTo>
                      <a:pt x="113431" y="59912"/>
                      <a:pt x="116896" y="67651"/>
                      <a:pt x="116896" y="76199"/>
                    </a:cubicBezTo>
                    <a:cubicBezTo>
                      <a:pt x="116896" y="93296"/>
                      <a:pt x="103037" y="107155"/>
                      <a:pt x="85940" y="107155"/>
                    </a:cubicBezTo>
                    <a:cubicBezTo>
                      <a:pt x="77392" y="107155"/>
                      <a:pt x="69653" y="103690"/>
                      <a:pt x="64051" y="98089"/>
                    </a:cubicBezTo>
                    <a:lnTo>
                      <a:pt x="58635" y="85013"/>
                    </a:lnTo>
                    <a:lnTo>
                      <a:pt x="52845" y="98989"/>
                    </a:lnTo>
                    <a:cubicBezTo>
                      <a:pt x="47243" y="104591"/>
                      <a:pt x="39504" y="108056"/>
                      <a:pt x="30956" y="108056"/>
                    </a:cubicBezTo>
                    <a:cubicBezTo>
                      <a:pt x="13859" y="108056"/>
                      <a:pt x="0" y="94197"/>
                      <a:pt x="0" y="77100"/>
                    </a:cubicBezTo>
                    <a:cubicBezTo>
                      <a:pt x="0" y="68552"/>
                      <a:pt x="3465" y="60813"/>
                      <a:pt x="9067" y="55211"/>
                    </a:cubicBezTo>
                    <a:lnTo>
                      <a:pt x="10834" y="54479"/>
                    </a:lnTo>
                    <a:lnTo>
                      <a:pt x="9067" y="53747"/>
                    </a:lnTo>
                    <a:cubicBezTo>
                      <a:pt x="3465" y="48145"/>
                      <a:pt x="0" y="40405"/>
                      <a:pt x="0" y="31857"/>
                    </a:cubicBezTo>
                    <a:cubicBezTo>
                      <a:pt x="0" y="14760"/>
                      <a:pt x="13859" y="901"/>
                      <a:pt x="30956" y="901"/>
                    </a:cubicBezTo>
                    <a:cubicBezTo>
                      <a:pt x="39504" y="901"/>
                      <a:pt x="47243" y="4366"/>
                      <a:pt x="52845" y="9968"/>
                    </a:cubicBezTo>
                    <a:lnTo>
                      <a:pt x="58261" y="23043"/>
                    </a:lnTo>
                    <a:lnTo>
                      <a:pt x="64051" y="9067"/>
                    </a:lnTo>
                    <a:cubicBezTo>
                      <a:pt x="69653" y="3465"/>
                      <a:pt x="77392" y="0"/>
                      <a:pt x="85940" y="0"/>
                    </a:cubicBezTo>
                    <a:close/>
                  </a:path>
                </a:pathLst>
              </a:custGeom>
              <a:solidFill>
                <a:srgbClr val="FFFF00"/>
              </a:solidFill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73" name="グループ化 72">
              <a:extLst>
                <a:ext uri="{FF2B5EF4-FFF2-40B4-BE49-F238E27FC236}">
                  <a16:creationId xmlns:a16="http://schemas.microsoft.com/office/drawing/2014/main" id="{31D74731-1E79-4ABC-9ABF-35A7F1353FD2}"/>
                </a:ext>
              </a:extLst>
            </p:cNvPr>
            <p:cNvGrpSpPr/>
            <p:nvPr/>
          </p:nvGrpSpPr>
          <p:grpSpPr>
            <a:xfrm>
              <a:off x="1311076" y="2149476"/>
              <a:ext cx="270440" cy="268994"/>
              <a:chOff x="708456" y="3239374"/>
              <a:chExt cx="557056" cy="554083"/>
            </a:xfrm>
          </p:grpSpPr>
          <p:sp>
            <p:nvSpPr>
              <p:cNvPr id="374" name="フリーフォーム: 図形 373">
                <a:extLst>
                  <a:ext uri="{FF2B5EF4-FFF2-40B4-BE49-F238E27FC236}">
                    <a16:creationId xmlns:a16="http://schemas.microsoft.com/office/drawing/2014/main" id="{CD3C3D17-D4AA-45F4-832E-6DBA30FAA38B}"/>
                  </a:ext>
                </a:extLst>
              </p:cNvPr>
              <p:cNvSpPr/>
              <p:nvPr/>
            </p:nvSpPr>
            <p:spPr>
              <a:xfrm>
                <a:off x="708456" y="3452904"/>
                <a:ext cx="271306" cy="130400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solidFill>
                <a:schemeClr val="bg1"/>
              </a:solidFill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75" name="フリーフォーム: 図形 374">
                <a:extLst>
                  <a:ext uri="{FF2B5EF4-FFF2-40B4-BE49-F238E27FC236}">
                    <a16:creationId xmlns:a16="http://schemas.microsoft.com/office/drawing/2014/main" id="{851C34B2-44E7-4169-BA7C-7E8D2BB744A5}"/>
                  </a:ext>
                </a:extLst>
              </p:cNvPr>
              <p:cNvSpPr/>
              <p:nvPr/>
            </p:nvSpPr>
            <p:spPr>
              <a:xfrm>
                <a:off x="994206" y="3452904"/>
                <a:ext cx="271306" cy="130400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solidFill>
                <a:schemeClr val="bg1"/>
              </a:solidFill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76" name="フリーフォーム: 図形 375">
                <a:extLst>
                  <a:ext uri="{FF2B5EF4-FFF2-40B4-BE49-F238E27FC236}">
                    <a16:creationId xmlns:a16="http://schemas.microsoft.com/office/drawing/2014/main" id="{5B9382B1-8DBB-436F-98F3-B7A871099382}"/>
                  </a:ext>
                </a:extLst>
              </p:cNvPr>
              <p:cNvSpPr/>
              <p:nvPr/>
            </p:nvSpPr>
            <p:spPr>
              <a:xfrm rot="16200000">
                <a:off x="847952" y="3309827"/>
                <a:ext cx="271306" cy="130400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solidFill>
                <a:schemeClr val="bg1"/>
              </a:solidFill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77" name="フリーフォーム: 図形 376">
                <a:extLst>
                  <a:ext uri="{FF2B5EF4-FFF2-40B4-BE49-F238E27FC236}">
                    <a16:creationId xmlns:a16="http://schemas.microsoft.com/office/drawing/2014/main" id="{266AC65B-ADD1-4F38-92E6-5365E70D19A4}"/>
                  </a:ext>
                </a:extLst>
              </p:cNvPr>
              <p:cNvSpPr/>
              <p:nvPr/>
            </p:nvSpPr>
            <p:spPr>
              <a:xfrm rot="16200000">
                <a:off x="847952" y="3592604"/>
                <a:ext cx="271306" cy="130400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solidFill>
                <a:schemeClr val="bg1"/>
              </a:solidFill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78" name="フリーフォーム: 図形 377">
                <a:extLst>
                  <a:ext uri="{FF2B5EF4-FFF2-40B4-BE49-F238E27FC236}">
                    <a16:creationId xmlns:a16="http://schemas.microsoft.com/office/drawing/2014/main" id="{399A64DF-8549-4149-B171-33742D022469}"/>
                  </a:ext>
                </a:extLst>
              </p:cNvPr>
              <p:cNvSpPr/>
              <p:nvPr/>
            </p:nvSpPr>
            <p:spPr>
              <a:xfrm>
                <a:off x="741793" y="3469512"/>
                <a:ext cx="201182" cy="96696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gradFill flip="none" rotWithShape="1">
                <a:gsLst>
                  <a:gs pos="30000">
                    <a:schemeClr val="accent4">
                      <a:lumMod val="60000"/>
                      <a:lumOff val="40000"/>
                    </a:schemeClr>
                  </a:gs>
                  <a:gs pos="100000">
                    <a:schemeClr val="bg1"/>
                  </a:gs>
                </a:gsLst>
                <a:lin ang="10800000" scaled="1"/>
                <a:tileRect/>
              </a:gradFill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79" name="フリーフォーム: 図形 378">
                <a:extLst>
                  <a:ext uri="{FF2B5EF4-FFF2-40B4-BE49-F238E27FC236}">
                    <a16:creationId xmlns:a16="http://schemas.microsoft.com/office/drawing/2014/main" id="{C238AB38-0502-4495-85B3-2DCBB5E5ED5D}"/>
                  </a:ext>
                </a:extLst>
              </p:cNvPr>
              <p:cNvSpPr/>
              <p:nvPr/>
            </p:nvSpPr>
            <p:spPr>
              <a:xfrm>
                <a:off x="1015638" y="3469512"/>
                <a:ext cx="201182" cy="96696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gradFill flip="none" rotWithShape="1">
                <a:gsLst>
                  <a:gs pos="30000">
                    <a:schemeClr val="accent4">
                      <a:lumMod val="60000"/>
                      <a:lumOff val="40000"/>
                    </a:schemeClr>
                  </a:gs>
                  <a:gs pos="100000">
                    <a:schemeClr val="bg1"/>
                  </a:gs>
                </a:gsLst>
                <a:lin ang="0" scaled="1"/>
                <a:tileRect/>
              </a:gradFill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80" name="フリーフォーム: 図形 379">
                <a:extLst>
                  <a:ext uri="{FF2B5EF4-FFF2-40B4-BE49-F238E27FC236}">
                    <a16:creationId xmlns:a16="http://schemas.microsoft.com/office/drawing/2014/main" id="{FCB42888-9D93-4145-B805-6DFA8CA3FE79}"/>
                  </a:ext>
                </a:extLst>
              </p:cNvPr>
              <p:cNvSpPr/>
              <p:nvPr/>
            </p:nvSpPr>
            <p:spPr>
              <a:xfrm rot="16200000">
                <a:off x="883670" y="3340723"/>
                <a:ext cx="201182" cy="96696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gradFill flip="none" rotWithShape="1">
                <a:gsLst>
                  <a:gs pos="30000">
                    <a:schemeClr val="accent4">
                      <a:lumMod val="60000"/>
                      <a:lumOff val="40000"/>
                    </a:schemeClr>
                  </a:gs>
                  <a:gs pos="100000">
                    <a:schemeClr val="bg1"/>
                  </a:gs>
                </a:gsLst>
                <a:lin ang="0" scaled="1"/>
                <a:tileRect/>
              </a:gradFill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81" name="フリーフォーム: 図形 380">
                <a:extLst>
                  <a:ext uri="{FF2B5EF4-FFF2-40B4-BE49-F238E27FC236}">
                    <a16:creationId xmlns:a16="http://schemas.microsoft.com/office/drawing/2014/main" id="{A2D898AF-9C5B-4BA3-A886-DD4DF0E80938}"/>
                  </a:ext>
                </a:extLst>
              </p:cNvPr>
              <p:cNvSpPr/>
              <p:nvPr/>
            </p:nvSpPr>
            <p:spPr>
              <a:xfrm rot="16200000">
                <a:off x="883670" y="3597306"/>
                <a:ext cx="201182" cy="96696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gradFill flip="none" rotWithShape="1">
                <a:gsLst>
                  <a:gs pos="30000">
                    <a:schemeClr val="accent4">
                      <a:lumMod val="60000"/>
                      <a:lumOff val="40000"/>
                    </a:schemeClr>
                  </a:gs>
                  <a:gs pos="100000">
                    <a:schemeClr val="bg1"/>
                  </a:gs>
                </a:gsLst>
                <a:lin ang="10800000" scaled="1"/>
                <a:tileRect/>
              </a:gradFill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82" name="フリーフォーム: 図形 381">
                <a:extLst>
                  <a:ext uri="{FF2B5EF4-FFF2-40B4-BE49-F238E27FC236}">
                    <a16:creationId xmlns:a16="http://schemas.microsoft.com/office/drawing/2014/main" id="{1B9A3A7D-09F2-4A3A-9E0C-B3DFE337C0DB}"/>
                  </a:ext>
                </a:extLst>
              </p:cNvPr>
              <p:cNvSpPr/>
              <p:nvPr/>
            </p:nvSpPr>
            <p:spPr>
              <a:xfrm>
                <a:off x="925165" y="3463077"/>
                <a:ext cx="116896" cy="108056"/>
              </a:xfrm>
              <a:custGeom>
                <a:avLst/>
                <a:gdLst>
                  <a:gd name="connsiteX0" fmla="*/ 58635 w 116896"/>
                  <a:gd name="connsiteY0" fmla="*/ 39769 h 108056"/>
                  <a:gd name="connsiteX1" fmla="*/ 52845 w 116896"/>
                  <a:gd name="connsiteY1" fmla="*/ 53747 h 108056"/>
                  <a:gd name="connsiteX2" fmla="*/ 51078 w 116896"/>
                  <a:gd name="connsiteY2" fmla="*/ 54479 h 108056"/>
                  <a:gd name="connsiteX3" fmla="*/ 52845 w 116896"/>
                  <a:gd name="connsiteY3" fmla="*/ 55211 h 108056"/>
                  <a:gd name="connsiteX4" fmla="*/ 58261 w 116896"/>
                  <a:gd name="connsiteY4" fmla="*/ 68287 h 108056"/>
                  <a:gd name="connsiteX5" fmla="*/ 64051 w 116896"/>
                  <a:gd name="connsiteY5" fmla="*/ 54310 h 108056"/>
                  <a:gd name="connsiteX6" fmla="*/ 65818 w 116896"/>
                  <a:gd name="connsiteY6" fmla="*/ 53578 h 108056"/>
                  <a:gd name="connsiteX7" fmla="*/ 64051 w 116896"/>
                  <a:gd name="connsiteY7" fmla="*/ 52846 h 108056"/>
                  <a:gd name="connsiteX8" fmla="*/ 85940 w 116896"/>
                  <a:gd name="connsiteY8" fmla="*/ 0 h 108056"/>
                  <a:gd name="connsiteX9" fmla="*/ 116896 w 116896"/>
                  <a:gd name="connsiteY9" fmla="*/ 30956 h 108056"/>
                  <a:gd name="connsiteX10" fmla="*/ 107829 w 116896"/>
                  <a:gd name="connsiteY10" fmla="*/ 52846 h 108056"/>
                  <a:gd name="connsiteX11" fmla="*/ 106062 w 116896"/>
                  <a:gd name="connsiteY11" fmla="*/ 53578 h 108056"/>
                  <a:gd name="connsiteX12" fmla="*/ 107829 w 116896"/>
                  <a:gd name="connsiteY12" fmla="*/ 54310 h 108056"/>
                  <a:gd name="connsiteX13" fmla="*/ 116896 w 116896"/>
                  <a:gd name="connsiteY13" fmla="*/ 76199 h 108056"/>
                  <a:gd name="connsiteX14" fmla="*/ 85940 w 116896"/>
                  <a:gd name="connsiteY14" fmla="*/ 107155 h 108056"/>
                  <a:gd name="connsiteX15" fmla="*/ 64051 w 116896"/>
                  <a:gd name="connsiteY15" fmla="*/ 98089 h 108056"/>
                  <a:gd name="connsiteX16" fmla="*/ 58635 w 116896"/>
                  <a:gd name="connsiteY16" fmla="*/ 85013 h 108056"/>
                  <a:gd name="connsiteX17" fmla="*/ 52845 w 116896"/>
                  <a:gd name="connsiteY17" fmla="*/ 98989 h 108056"/>
                  <a:gd name="connsiteX18" fmla="*/ 30956 w 116896"/>
                  <a:gd name="connsiteY18" fmla="*/ 108056 h 108056"/>
                  <a:gd name="connsiteX19" fmla="*/ 0 w 116896"/>
                  <a:gd name="connsiteY19" fmla="*/ 77100 h 108056"/>
                  <a:gd name="connsiteX20" fmla="*/ 9067 w 116896"/>
                  <a:gd name="connsiteY20" fmla="*/ 55211 h 108056"/>
                  <a:gd name="connsiteX21" fmla="*/ 10834 w 116896"/>
                  <a:gd name="connsiteY21" fmla="*/ 54479 h 108056"/>
                  <a:gd name="connsiteX22" fmla="*/ 9067 w 116896"/>
                  <a:gd name="connsiteY22" fmla="*/ 53747 h 108056"/>
                  <a:gd name="connsiteX23" fmla="*/ 0 w 116896"/>
                  <a:gd name="connsiteY23" fmla="*/ 31857 h 108056"/>
                  <a:gd name="connsiteX24" fmla="*/ 30956 w 116896"/>
                  <a:gd name="connsiteY24" fmla="*/ 901 h 108056"/>
                  <a:gd name="connsiteX25" fmla="*/ 52845 w 116896"/>
                  <a:gd name="connsiteY25" fmla="*/ 9968 h 108056"/>
                  <a:gd name="connsiteX26" fmla="*/ 58261 w 116896"/>
                  <a:gd name="connsiteY26" fmla="*/ 23043 h 108056"/>
                  <a:gd name="connsiteX27" fmla="*/ 64051 w 116896"/>
                  <a:gd name="connsiteY27" fmla="*/ 9067 h 108056"/>
                  <a:gd name="connsiteX28" fmla="*/ 85940 w 116896"/>
                  <a:gd name="connsiteY28" fmla="*/ 0 h 10805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</a:cxnLst>
                <a:rect l="l" t="t" r="r" b="b"/>
                <a:pathLst>
                  <a:path w="116896" h="108056">
                    <a:moveTo>
                      <a:pt x="58635" y="39769"/>
                    </a:moveTo>
                    <a:lnTo>
                      <a:pt x="52845" y="53747"/>
                    </a:lnTo>
                    <a:lnTo>
                      <a:pt x="51078" y="54479"/>
                    </a:lnTo>
                    <a:lnTo>
                      <a:pt x="52845" y="55211"/>
                    </a:lnTo>
                    <a:lnTo>
                      <a:pt x="58261" y="68287"/>
                    </a:lnTo>
                    <a:lnTo>
                      <a:pt x="64051" y="54310"/>
                    </a:lnTo>
                    <a:lnTo>
                      <a:pt x="65818" y="53578"/>
                    </a:lnTo>
                    <a:lnTo>
                      <a:pt x="64051" y="52846"/>
                    </a:lnTo>
                    <a:close/>
                    <a:moveTo>
                      <a:pt x="85940" y="0"/>
                    </a:moveTo>
                    <a:cubicBezTo>
                      <a:pt x="103037" y="0"/>
                      <a:pt x="116896" y="13859"/>
                      <a:pt x="116896" y="30956"/>
                    </a:cubicBezTo>
                    <a:cubicBezTo>
                      <a:pt x="116896" y="39504"/>
                      <a:pt x="113431" y="47244"/>
                      <a:pt x="107829" y="52846"/>
                    </a:cubicBezTo>
                    <a:lnTo>
                      <a:pt x="106062" y="53578"/>
                    </a:lnTo>
                    <a:lnTo>
                      <a:pt x="107829" y="54310"/>
                    </a:lnTo>
                    <a:cubicBezTo>
                      <a:pt x="113431" y="59912"/>
                      <a:pt x="116896" y="67651"/>
                      <a:pt x="116896" y="76199"/>
                    </a:cubicBezTo>
                    <a:cubicBezTo>
                      <a:pt x="116896" y="93296"/>
                      <a:pt x="103037" y="107155"/>
                      <a:pt x="85940" y="107155"/>
                    </a:cubicBezTo>
                    <a:cubicBezTo>
                      <a:pt x="77392" y="107155"/>
                      <a:pt x="69653" y="103690"/>
                      <a:pt x="64051" y="98089"/>
                    </a:cubicBezTo>
                    <a:lnTo>
                      <a:pt x="58635" y="85013"/>
                    </a:lnTo>
                    <a:lnTo>
                      <a:pt x="52845" y="98989"/>
                    </a:lnTo>
                    <a:cubicBezTo>
                      <a:pt x="47243" y="104591"/>
                      <a:pt x="39504" y="108056"/>
                      <a:pt x="30956" y="108056"/>
                    </a:cubicBezTo>
                    <a:cubicBezTo>
                      <a:pt x="13859" y="108056"/>
                      <a:pt x="0" y="94197"/>
                      <a:pt x="0" y="77100"/>
                    </a:cubicBezTo>
                    <a:cubicBezTo>
                      <a:pt x="0" y="68552"/>
                      <a:pt x="3465" y="60813"/>
                      <a:pt x="9067" y="55211"/>
                    </a:cubicBezTo>
                    <a:lnTo>
                      <a:pt x="10834" y="54479"/>
                    </a:lnTo>
                    <a:lnTo>
                      <a:pt x="9067" y="53747"/>
                    </a:lnTo>
                    <a:cubicBezTo>
                      <a:pt x="3465" y="48145"/>
                      <a:pt x="0" y="40405"/>
                      <a:pt x="0" y="31857"/>
                    </a:cubicBezTo>
                    <a:cubicBezTo>
                      <a:pt x="0" y="14760"/>
                      <a:pt x="13859" y="901"/>
                      <a:pt x="30956" y="901"/>
                    </a:cubicBezTo>
                    <a:cubicBezTo>
                      <a:pt x="39504" y="901"/>
                      <a:pt x="47243" y="4366"/>
                      <a:pt x="52845" y="9968"/>
                    </a:cubicBezTo>
                    <a:lnTo>
                      <a:pt x="58261" y="23043"/>
                    </a:lnTo>
                    <a:lnTo>
                      <a:pt x="64051" y="9067"/>
                    </a:lnTo>
                    <a:cubicBezTo>
                      <a:pt x="69653" y="3465"/>
                      <a:pt x="77392" y="0"/>
                      <a:pt x="85940" y="0"/>
                    </a:cubicBezTo>
                    <a:close/>
                  </a:path>
                </a:pathLst>
              </a:custGeom>
              <a:solidFill>
                <a:srgbClr val="FFFF00"/>
              </a:solidFill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74" name="グループ化 73">
              <a:extLst>
                <a:ext uri="{FF2B5EF4-FFF2-40B4-BE49-F238E27FC236}">
                  <a16:creationId xmlns:a16="http://schemas.microsoft.com/office/drawing/2014/main" id="{7A6AFB52-0F10-47DB-8341-0D14EA5294E5}"/>
                </a:ext>
              </a:extLst>
            </p:cNvPr>
            <p:cNvGrpSpPr/>
            <p:nvPr/>
          </p:nvGrpSpPr>
          <p:grpSpPr>
            <a:xfrm rot="2700000">
              <a:off x="1527569" y="1711860"/>
              <a:ext cx="270438" cy="268994"/>
              <a:chOff x="708456" y="3239374"/>
              <a:chExt cx="557056" cy="554083"/>
            </a:xfrm>
          </p:grpSpPr>
          <p:sp>
            <p:nvSpPr>
              <p:cNvPr id="365" name="フリーフォーム: 図形 364">
                <a:extLst>
                  <a:ext uri="{FF2B5EF4-FFF2-40B4-BE49-F238E27FC236}">
                    <a16:creationId xmlns:a16="http://schemas.microsoft.com/office/drawing/2014/main" id="{D93B9236-BB54-4AB3-95DF-9DBB47084F02}"/>
                  </a:ext>
                </a:extLst>
              </p:cNvPr>
              <p:cNvSpPr/>
              <p:nvPr/>
            </p:nvSpPr>
            <p:spPr>
              <a:xfrm>
                <a:off x="708456" y="3452904"/>
                <a:ext cx="271306" cy="130400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solidFill>
                <a:schemeClr val="bg1"/>
              </a:solidFill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66" name="フリーフォーム: 図形 365">
                <a:extLst>
                  <a:ext uri="{FF2B5EF4-FFF2-40B4-BE49-F238E27FC236}">
                    <a16:creationId xmlns:a16="http://schemas.microsoft.com/office/drawing/2014/main" id="{643E361A-7F3C-4DE8-9782-06FDB6FC31D0}"/>
                  </a:ext>
                </a:extLst>
              </p:cNvPr>
              <p:cNvSpPr/>
              <p:nvPr/>
            </p:nvSpPr>
            <p:spPr>
              <a:xfrm>
                <a:off x="994206" y="3452904"/>
                <a:ext cx="271306" cy="130400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solidFill>
                <a:schemeClr val="bg1"/>
              </a:solidFill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67" name="フリーフォーム: 図形 366">
                <a:extLst>
                  <a:ext uri="{FF2B5EF4-FFF2-40B4-BE49-F238E27FC236}">
                    <a16:creationId xmlns:a16="http://schemas.microsoft.com/office/drawing/2014/main" id="{28E718D6-825C-418B-8F5E-7C01EC20071B}"/>
                  </a:ext>
                </a:extLst>
              </p:cNvPr>
              <p:cNvSpPr/>
              <p:nvPr/>
            </p:nvSpPr>
            <p:spPr>
              <a:xfrm rot="16200000">
                <a:off x="847952" y="3309827"/>
                <a:ext cx="271306" cy="130400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solidFill>
                <a:schemeClr val="bg1"/>
              </a:solidFill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68" name="フリーフォーム: 図形 367">
                <a:extLst>
                  <a:ext uri="{FF2B5EF4-FFF2-40B4-BE49-F238E27FC236}">
                    <a16:creationId xmlns:a16="http://schemas.microsoft.com/office/drawing/2014/main" id="{62720CC4-9699-4CE9-84C6-9EEDE150AF10}"/>
                  </a:ext>
                </a:extLst>
              </p:cNvPr>
              <p:cNvSpPr/>
              <p:nvPr/>
            </p:nvSpPr>
            <p:spPr>
              <a:xfrm rot="16200000">
                <a:off x="847952" y="3592604"/>
                <a:ext cx="271306" cy="130400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solidFill>
                <a:schemeClr val="bg1"/>
              </a:solidFill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69" name="フリーフォーム: 図形 368">
                <a:extLst>
                  <a:ext uri="{FF2B5EF4-FFF2-40B4-BE49-F238E27FC236}">
                    <a16:creationId xmlns:a16="http://schemas.microsoft.com/office/drawing/2014/main" id="{C3F1D5EB-36CF-4A59-AB09-C92CDED27039}"/>
                  </a:ext>
                </a:extLst>
              </p:cNvPr>
              <p:cNvSpPr/>
              <p:nvPr/>
            </p:nvSpPr>
            <p:spPr>
              <a:xfrm>
                <a:off x="741793" y="3469512"/>
                <a:ext cx="201182" cy="96696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gradFill flip="none" rotWithShape="1">
                <a:gsLst>
                  <a:gs pos="30000">
                    <a:schemeClr val="accent4">
                      <a:lumMod val="60000"/>
                      <a:lumOff val="40000"/>
                    </a:schemeClr>
                  </a:gs>
                  <a:gs pos="100000">
                    <a:schemeClr val="bg1"/>
                  </a:gs>
                </a:gsLst>
                <a:lin ang="10800000" scaled="1"/>
                <a:tileRect/>
              </a:gradFill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70" name="フリーフォーム: 図形 369">
                <a:extLst>
                  <a:ext uri="{FF2B5EF4-FFF2-40B4-BE49-F238E27FC236}">
                    <a16:creationId xmlns:a16="http://schemas.microsoft.com/office/drawing/2014/main" id="{B9DEE1E4-BEEB-430D-8D59-F03FF91686D6}"/>
                  </a:ext>
                </a:extLst>
              </p:cNvPr>
              <p:cNvSpPr/>
              <p:nvPr/>
            </p:nvSpPr>
            <p:spPr>
              <a:xfrm>
                <a:off x="1015638" y="3469512"/>
                <a:ext cx="201182" cy="96696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gradFill flip="none" rotWithShape="1">
                <a:gsLst>
                  <a:gs pos="30000">
                    <a:schemeClr val="accent4">
                      <a:lumMod val="60000"/>
                      <a:lumOff val="40000"/>
                    </a:schemeClr>
                  </a:gs>
                  <a:gs pos="100000">
                    <a:schemeClr val="bg1"/>
                  </a:gs>
                </a:gsLst>
                <a:lin ang="0" scaled="1"/>
                <a:tileRect/>
              </a:gradFill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71" name="フリーフォーム: 図形 370">
                <a:extLst>
                  <a:ext uri="{FF2B5EF4-FFF2-40B4-BE49-F238E27FC236}">
                    <a16:creationId xmlns:a16="http://schemas.microsoft.com/office/drawing/2014/main" id="{8C7909F9-73C9-44AF-9C4A-B09041A56999}"/>
                  </a:ext>
                </a:extLst>
              </p:cNvPr>
              <p:cNvSpPr/>
              <p:nvPr/>
            </p:nvSpPr>
            <p:spPr>
              <a:xfrm rot="16200000">
                <a:off x="883670" y="3340723"/>
                <a:ext cx="201182" cy="96696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gradFill flip="none" rotWithShape="1">
                <a:gsLst>
                  <a:gs pos="30000">
                    <a:schemeClr val="accent4">
                      <a:lumMod val="60000"/>
                      <a:lumOff val="40000"/>
                    </a:schemeClr>
                  </a:gs>
                  <a:gs pos="100000">
                    <a:schemeClr val="bg1"/>
                  </a:gs>
                </a:gsLst>
                <a:lin ang="0" scaled="1"/>
                <a:tileRect/>
              </a:gradFill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72" name="フリーフォーム: 図形 371">
                <a:extLst>
                  <a:ext uri="{FF2B5EF4-FFF2-40B4-BE49-F238E27FC236}">
                    <a16:creationId xmlns:a16="http://schemas.microsoft.com/office/drawing/2014/main" id="{D417D231-BC11-48A4-9271-BBEB4707E62A}"/>
                  </a:ext>
                </a:extLst>
              </p:cNvPr>
              <p:cNvSpPr/>
              <p:nvPr/>
            </p:nvSpPr>
            <p:spPr>
              <a:xfrm rot="16200000">
                <a:off x="883670" y="3597306"/>
                <a:ext cx="201182" cy="96696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gradFill flip="none" rotWithShape="1">
                <a:gsLst>
                  <a:gs pos="30000">
                    <a:schemeClr val="accent4">
                      <a:lumMod val="60000"/>
                      <a:lumOff val="40000"/>
                    </a:schemeClr>
                  </a:gs>
                  <a:gs pos="100000">
                    <a:schemeClr val="bg1"/>
                  </a:gs>
                </a:gsLst>
                <a:lin ang="10800000" scaled="1"/>
                <a:tileRect/>
              </a:gradFill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73" name="フリーフォーム: 図形 372">
                <a:extLst>
                  <a:ext uri="{FF2B5EF4-FFF2-40B4-BE49-F238E27FC236}">
                    <a16:creationId xmlns:a16="http://schemas.microsoft.com/office/drawing/2014/main" id="{231E28CD-A97E-4893-9EF7-9BFA7377CE80}"/>
                  </a:ext>
                </a:extLst>
              </p:cNvPr>
              <p:cNvSpPr/>
              <p:nvPr/>
            </p:nvSpPr>
            <p:spPr>
              <a:xfrm>
                <a:off x="925165" y="3463077"/>
                <a:ext cx="116896" cy="108056"/>
              </a:xfrm>
              <a:custGeom>
                <a:avLst/>
                <a:gdLst>
                  <a:gd name="connsiteX0" fmla="*/ 58635 w 116896"/>
                  <a:gd name="connsiteY0" fmla="*/ 39769 h 108056"/>
                  <a:gd name="connsiteX1" fmla="*/ 52845 w 116896"/>
                  <a:gd name="connsiteY1" fmla="*/ 53747 h 108056"/>
                  <a:gd name="connsiteX2" fmla="*/ 51078 w 116896"/>
                  <a:gd name="connsiteY2" fmla="*/ 54479 h 108056"/>
                  <a:gd name="connsiteX3" fmla="*/ 52845 w 116896"/>
                  <a:gd name="connsiteY3" fmla="*/ 55211 h 108056"/>
                  <a:gd name="connsiteX4" fmla="*/ 58261 w 116896"/>
                  <a:gd name="connsiteY4" fmla="*/ 68287 h 108056"/>
                  <a:gd name="connsiteX5" fmla="*/ 64051 w 116896"/>
                  <a:gd name="connsiteY5" fmla="*/ 54310 h 108056"/>
                  <a:gd name="connsiteX6" fmla="*/ 65818 w 116896"/>
                  <a:gd name="connsiteY6" fmla="*/ 53578 h 108056"/>
                  <a:gd name="connsiteX7" fmla="*/ 64051 w 116896"/>
                  <a:gd name="connsiteY7" fmla="*/ 52846 h 108056"/>
                  <a:gd name="connsiteX8" fmla="*/ 85940 w 116896"/>
                  <a:gd name="connsiteY8" fmla="*/ 0 h 108056"/>
                  <a:gd name="connsiteX9" fmla="*/ 116896 w 116896"/>
                  <a:gd name="connsiteY9" fmla="*/ 30956 h 108056"/>
                  <a:gd name="connsiteX10" fmla="*/ 107829 w 116896"/>
                  <a:gd name="connsiteY10" fmla="*/ 52846 h 108056"/>
                  <a:gd name="connsiteX11" fmla="*/ 106062 w 116896"/>
                  <a:gd name="connsiteY11" fmla="*/ 53578 h 108056"/>
                  <a:gd name="connsiteX12" fmla="*/ 107829 w 116896"/>
                  <a:gd name="connsiteY12" fmla="*/ 54310 h 108056"/>
                  <a:gd name="connsiteX13" fmla="*/ 116896 w 116896"/>
                  <a:gd name="connsiteY13" fmla="*/ 76199 h 108056"/>
                  <a:gd name="connsiteX14" fmla="*/ 85940 w 116896"/>
                  <a:gd name="connsiteY14" fmla="*/ 107155 h 108056"/>
                  <a:gd name="connsiteX15" fmla="*/ 64051 w 116896"/>
                  <a:gd name="connsiteY15" fmla="*/ 98089 h 108056"/>
                  <a:gd name="connsiteX16" fmla="*/ 58635 w 116896"/>
                  <a:gd name="connsiteY16" fmla="*/ 85013 h 108056"/>
                  <a:gd name="connsiteX17" fmla="*/ 52845 w 116896"/>
                  <a:gd name="connsiteY17" fmla="*/ 98989 h 108056"/>
                  <a:gd name="connsiteX18" fmla="*/ 30956 w 116896"/>
                  <a:gd name="connsiteY18" fmla="*/ 108056 h 108056"/>
                  <a:gd name="connsiteX19" fmla="*/ 0 w 116896"/>
                  <a:gd name="connsiteY19" fmla="*/ 77100 h 108056"/>
                  <a:gd name="connsiteX20" fmla="*/ 9067 w 116896"/>
                  <a:gd name="connsiteY20" fmla="*/ 55211 h 108056"/>
                  <a:gd name="connsiteX21" fmla="*/ 10834 w 116896"/>
                  <a:gd name="connsiteY21" fmla="*/ 54479 h 108056"/>
                  <a:gd name="connsiteX22" fmla="*/ 9067 w 116896"/>
                  <a:gd name="connsiteY22" fmla="*/ 53747 h 108056"/>
                  <a:gd name="connsiteX23" fmla="*/ 0 w 116896"/>
                  <a:gd name="connsiteY23" fmla="*/ 31857 h 108056"/>
                  <a:gd name="connsiteX24" fmla="*/ 30956 w 116896"/>
                  <a:gd name="connsiteY24" fmla="*/ 901 h 108056"/>
                  <a:gd name="connsiteX25" fmla="*/ 52845 w 116896"/>
                  <a:gd name="connsiteY25" fmla="*/ 9968 h 108056"/>
                  <a:gd name="connsiteX26" fmla="*/ 58261 w 116896"/>
                  <a:gd name="connsiteY26" fmla="*/ 23043 h 108056"/>
                  <a:gd name="connsiteX27" fmla="*/ 64051 w 116896"/>
                  <a:gd name="connsiteY27" fmla="*/ 9067 h 108056"/>
                  <a:gd name="connsiteX28" fmla="*/ 85940 w 116896"/>
                  <a:gd name="connsiteY28" fmla="*/ 0 h 10805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</a:cxnLst>
                <a:rect l="l" t="t" r="r" b="b"/>
                <a:pathLst>
                  <a:path w="116896" h="108056">
                    <a:moveTo>
                      <a:pt x="58635" y="39769"/>
                    </a:moveTo>
                    <a:lnTo>
                      <a:pt x="52845" y="53747"/>
                    </a:lnTo>
                    <a:lnTo>
                      <a:pt x="51078" y="54479"/>
                    </a:lnTo>
                    <a:lnTo>
                      <a:pt x="52845" y="55211"/>
                    </a:lnTo>
                    <a:lnTo>
                      <a:pt x="58261" y="68287"/>
                    </a:lnTo>
                    <a:lnTo>
                      <a:pt x="64051" y="54310"/>
                    </a:lnTo>
                    <a:lnTo>
                      <a:pt x="65818" y="53578"/>
                    </a:lnTo>
                    <a:lnTo>
                      <a:pt x="64051" y="52846"/>
                    </a:lnTo>
                    <a:close/>
                    <a:moveTo>
                      <a:pt x="85940" y="0"/>
                    </a:moveTo>
                    <a:cubicBezTo>
                      <a:pt x="103037" y="0"/>
                      <a:pt x="116896" y="13859"/>
                      <a:pt x="116896" y="30956"/>
                    </a:cubicBezTo>
                    <a:cubicBezTo>
                      <a:pt x="116896" y="39504"/>
                      <a:pt x="113431" y="47244"/>
                      <a:pt x="107829" y="52846"/>
                    </a:cubicBezTo>
                    <a:lnTo>
                      <a:pt x="106062" y="53578"/>
                    </a:lnTo>
                    <a:lnTo>
                      <a:pt x="107829" y="54310"/>
                    </a:lnTo>
                    <a:cubicBezTo>
                      <a:pt x="113431" y="59912"/>
                      <a:pt x="116896" y="67651"/>
                      <a:pt x="116896" y="76199"/>
                    </a:cubicBezTo>
                    <a:cubicBezTo>
                      <a:pt x="116896" y="93296"/>
                      <a:pt x="103037" y="107155"/>
                      <a:pt x="85940" y="107155"/>
                    </a:cubicBezTo>
                    <a:cubicBezTo>
                      <a:pt x="77392" y="107155"/>
                      <a:pt x="69653" y="103690"/>
                      <a:pt x="64051" y="98089"/>
                    </a:cubicBezTo>
                    <a:lnTo>
                      <a:pt x="58635" y="85013"/>
                    </a:lnTo>
                    <a:lnTo>
                      <a:pt x="52845" y="98989"/>
                    </a:lnTo>
                    <a:cubicBezTo>
                      <a:pt x="47243" y="104591"/>
                      <a:pt x="39504" y="108056"/>
                      <a:pt x="30956" y="108056"/>
                    </a:cubicBezTo>
                    <a:cubicBezTo>
                      <a:pt x="13859" y="108056"/>
                      <a:pt x="0" y="94197"/>
                      <a:pt x="0" y="77100"/>
                    </a:cubicBezTo>
                    <a:cubicBezTo>
                      <a:pt x="0" y="68552"/>
                      <a:pt x="3465" y="60813"/>
                      <a:pt x="9067" y="55211"/>
                    </a:cubicBezTo>
                    <a:lnTo>
                      <a:pt x="10834" y="54479"/>
                    </a:lnTo>
                    <a:lnTo>
                      <a:pt x="9067" y="53747"/>
                    </a:lnTo>
                    <a:cubicBezTo>
                      <a:pt x="3465" y="48145"/>
                      <a:pt x="0" y="40405"/>
                      <a:pt x="0" y="31857"/>
                    </a:cubicBezTo>
                    <a:cubicBezTo>
                      <a:pt x="0" y="14760"/>
                      <a:pt x="13859" y="901"/>
                      <a:pt x="30956" y="901"/>
                    </a:cubicBezTo>
                    <a:cubicBezTo>
                      <a:pt x="39504" y="901"/>
                      <a:pt x="47243" y="4366"/>
                      <a:pt x="52845" y="9968"/>
                    </a:cubicBezTo>
                    <a:lnTo>
                      <a:pt x="58261" y="23043"/>
                    </a:lnTo>
                    <a:lnTo>
                      <a:pt x="64051" y="9067"/>
                    </a:lnTo>
                    <a:cubicBezTo>
                      <a:pt x="69653" y="3465"/>
                      <a:pt x="77392" y="0"/>
                      <a:pt x="85940" y="0"/>
                    </a:cubicBezTo>
                    <a:close/>
                  </a:path>
                </a:pathLst>
              </a:custGeom>
              <a:solidFill>
                <a:srgbClr val="FFFF00"/>
              </a:solidFill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75" name="グループ化 74">
              <a:extLst>
                <a:ext uri="{FF2B5EF4-FFF2-40B4-BE49-F238E27FC236}">
                  <a16:creationId xmlns:a16="http://schemas.microsoft.com/office/drawing/2014/main" id="{E8DD4E61-2BF9-4F2B-8A75-5B88CFD6AD42}"/>
                </a:ext>
              </a:extLst>
            </p:cNvPr>
            <p:cNvGrpSpPr/>
            <p:nvPr/>
          </p:nvGrpSpPr>
          <p:grpSpPr>
            <a:xfrm>
              <a:off x="2568376" y="1997076"/>
              <a:ext cx="270440" cy="268994"/>
              <a:chOff x="708456" y="3239374"/>
              <a:chExt cx="557056" cy="554083"/>
            </a:xfrm>
          </p:grpSpPr>
          <p:sp>
            <p:nvSpPr>
              <p:cNvPr id="356" name="フリーフォーム: 図形 355">
                <a:extLst>
                  <a:ext uri="{FF2B5EF4-FFF2-40B4-BE49-F238E27FC236}">
                    <a16:creationId xmlns:a16="http://schemas.microsoft.com/office/drawing/2014/main" id="{599E3769-C17E-4AEA-934B-9AC71BDC9DDA}"/>
                  </a:ext>
                </a:extLst>
              </p:cNvPr>
              <p:cNvSpPr/>
              <p:nvPr/>
            </p:nvSpPr>
            <p:spPr>
              <a:xfrm>
                <a:off x="708456" y="3452904"/>
                <a:ext cx="271306" cy="130400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solidFill>
                <a:schemeClr val="bg1"/>
              </a:solidFill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57" name="フリーフォーム: 図形 356">
                <a:extLst>
                  <a:ext uri="{FF2B5EF4-FFF2-40B4-BE49-F238E27FC236}">
                    <a16:creationId xmlns:a16="http://schemas.microsoft.com/office/drawing/2014/main" id="{15EB5283-C4BE-4A8F-AD3D-5A7922A52552}"/>
                  </a:ext>
                </a:extLst>
              </p:cNvPr>
              <p:cNvSpPr/>
              <p:nvPr/>
            </p:nvSpPr>
            <p:spPr>
              <a:xfrm>
                <a:off x="994206" y="3452904"/>
                <a:ext cx="271306" cy="130400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solidFill>
                <a:schemeClr val="bg1"/>
              </a:solidFill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58" name="フリーフォーム: 図形 357">
                <a:extLst>
                  <a:ext uri="{FF2B5EF4-FFF2-40B4-BE49-F238E27FC236}">
                    <a16:creationId xmlns:a16="http://schemas.microsoft.com/office/drawing/2014/main" id="{B340E1A1-6C14-4E66-ADE2-F194FC1F3591}"/>
                  </a:ext>
                </a:extLst>
              </p:cNvPr>
              <p:cNvSpPr/>
              <p:nvPr/>
            </p:nvSpPr>
            <p:spPr>
              <a:xfrm rot="16200000">
                <a:off x="847952" y="3309827"/>
                <a:ext cx="271306" cy="130400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solidFill>
                <a:schemeClr val="bg1"/>
              </a:solidFill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59" name="フリーフォーム: 図形 358">
                <a:extLst>
                  <a:ext uri="{FF2B5EF4-FFF2-40B4-BE49-F238E27FC236}">
                    <a16:creationId xmlns:a16="http://schemas.microsoft.com/office/drawing/2014/main" id="{E88FB3DA-6DB2-4D3A-8F20-8EAC5D2545FE}"/>
                  </a:ext>
                </a:extLst>
              </p:cNvPr>
              <p:cNvSpPr/>
              <p:nvPr/>
            </p:nvSpPr>
            <p:spPr>
              <a:xfrm rot="16200000">
                <a:off x="847952" y="3592604"/>
                <a:ext cx="271306" cy="130400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solidFill>
                <a:schemeClr val="bg1"/>
              </a:solidFill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60" name="フリーフォーム: 図形 359">
                <a:extLst>
                  <a:ext uri="{FF2B5EF4-FFF2-40B4-BE49-F238E27FC236}">
                    <a16:creationId xmlns:a16="http://schemas.microsoft.com/office/drawing/2014/main" id="{F53CEE24-958F-46C3-B090-FC4C70AC63EB}"/>
                  </a:ext>
                </a:extLst>
              </p:cNvPr>
              <p:cNvSpPr/>
              <p:nvPr/>
            </p:nvSpPr>
            <p:spPr>
              <a:xfrm>
                <a:off x="741793" y="3469512"/>
                <a:ext cx="201182" cy="96696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gradFill flip="none" rotWithShape="1">
                <a:gsLst>
                  <a:gs pos="30000">
                    <a:schemeClr val="accent4">
                      <a:lumMod val="60000"/>
                      <a:lumOff val="40000"/>
                    </a:schemeClr>
                  </a:gs>
                  <a:gs pos="100000">
                    <a:schemeClr val="bg1"/>
                  </a:gs>
                </a:gsLst>
                <a:lin ang="10800000" scaled="1"/>
                <a:tileRect/>
              </a:gradFill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61" name="フリーフォーム: 図形 360">
                <a:extLst>
                  <a:ext uri="{FF2B5EF4-FFF2-40B4-BE49-F238E27FC236}">
                    <a16:creationId xmlns:a16="http://schemas.microsoft.com/office/drawing/2014/main" id="{26E680E7-85D2-41B4-AE97-C5108F33E8C0}"/>
                  </a:ext>
                </a:extLst>
              </p:cNvPr>
              <p:cNvSpPr/>
              <p:nvPr/>
            </p:nvSpPr>
            <p:spPr>
              <a:xfrm>
                <a:off x="1015638" y="3469512"/>
                <a:ext cx="201182" cy="96696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gradFill flip="none" rotWithShape="1">
                <a:gsLst>
                  <a:gs pos="30000">
                    <a:schemeClr val="accent4">
                      <a:lumMod val="60000"/>
                      <a:lumOff val="40000"/>
                    </a:schemeClr>
                  </a:gs>
                  <a:gs pos="100000">
                    <a:schemeClr val="bg1"/>
                  </a:gs>
                </a:gsLst>
                <a:lin ang="0" scaled="1"/>
                <a:tileRect/>
              </a:gradFill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62" name="フリーフォーム: 図形 361">
                <a:extLst>
                  <a:ext uri="{FF2B5EF4-FFF2-40B4-BE49-F238E27FC236}">
                    <a16:creationId xmlns:a16="http://schemas.microsoft.com/office/drawing/2014/main" id="{F894F4EB-6C67-41A7-8EB9-A694997A0AAC}"/>
                  </a:ext>
                </a:extLst>
              </p:cNvPr>
              <p:cNvSpPr/>
              <p:nvPr/>
            </p:nvSpPr>
            <p:spPr>
              <a:xfrm rot="16200000">
                <a:off x="883670" y="3340723"/>
                <a:ext cx="201182" cy="96696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gradFill flip="none" rotWithShape="1">
                <a:gsLst>
                  <a:gs pos="30000">
                    <a:schemeClr val="accent4">
                      <a:lumMod val="60000"/>
                      <a:lumOff val="40000"/>
                    </a:schemeClr>
                  </a:gs>
                  <a:gs pos="100000">
                    <a:schemeClr val="bg1"/>
                  </a:gs>
                </a:gsLst>
                <a:lin ang="0" scaled="1"/>
                <a:tileRect/>
              </a:gradFill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63" name="フリーフォーム: 図形 362">
                <a:extLst>
                  <a:ext uri="{FF2B5EF4-FFF2-40B4-BE49-F238E27FC236}">
                    <a16:creationId xmlns:a16="http://schemas.microsoft.com/office/drawing/2014/main" id="{3C6FF899-D90D-4E21-820E-320BADFA4861}"/>
                  </a:ext>
                </a:extLst>
              </p:cNvPr>
              <p:cNvSpPr/>
              <p:nvPr/>
            </p:nvSpPr>
            <p:spPr>
              <a:xfrm rot="16200000">
                <a:off x="883670" y="3597306"/>
                <a:ext cx="201182" cy="96696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gradFill flip="none" rotWithShape="1">
                <a:gsLst>
                  <a:gs pos="30000">
                    <a:schemeClr val="accent4">
                      <a:lumMod val="60000"/>
                      <a:lumOff val="40000"/>
                    </a:schemeClr>
                  </a:gs>
                  <a:gs pos="100000">
                    <a:schemeClr val="bg1"/>
                  </a:gs>
                </a:gsLst>
                <a:lin ang="10800000" scaled="1"/>
                <a:tileRect/>
              </a:gradFill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64" name="フリーフォーム: 図形 363">
                <a:extLst>
                  <a:ext uri="{FF2B5EF4-FFF2-40B4-BE49-F238E27FC236}">
                    <a16:creationId xmlns:a16="http://schemas.microsoft.com/office/drawing/2014/main" id="{5E0925D6-A905-4AAE-AC62-88448D10E1B3}"/>
                  </a:ext>
                </a:extLst>
              </p:cNvPr>
              <p:cNvSpPr/>
              <p:nvPr/>
            </p:nvSpPr>
            <p:spPr>
              <a:xfrm>
                <a:off x="925165" y="3463077"/>
                <a:ext cx="116896" cy="108056"/>
              </a:xfrm>
              <a:custGeom>
                <a:avLst/>
                <a:gdLst>
                  <a:gd name="connsiteX0" fmla="*/ 58635 w 116896"/>
                  <a:gd name="connsiteY0" fmla="*/ 39769 h 108056"/>
                  <a:gd name="connsiteX1" fmla="*/ 52845 w 116896"/>
                  <a:gd name="connsiteY1" fmla="*/ 53747 h 108056"/>
                  <a:gd name="connsiteX2" fmla="*/ 51078 w 116896"/>
                  <a:gd name="connsiteY2" fmla="*/ 54479 h 108056"/>
                  <a:gd name="connsiteX3" fmla="*/ 52845 w 116896"/>
                  <a:gd name="connsiteY3" fmla="*/ 55211 h 108056"/>
                  <a:gd name="connsiteX4" fmla="*/ 58261 w 116896"/>
                  <a:gd name="connsiteY4" fmla="*/ 68287 h 108056"/>
                  <a:gd name="connsiteX5" fmla="*/ 64051 w 116896"/>
                  <a:gd name="connsiteY5" fmla="*/ 54310 h 108056"/>
                  <a:gd name="connsiteX6" fmla="*/ 65818 w 116896"/>
                  <a:gd name="connsiteY6" fmla="*/ 53578 h 108056"/>
                  <a:gd name="connsiteX7" fmla="*/ 64051 w 116896"/>
                  <a:gd name="connsiteY7" fmla="*/ 52846 h 108056"/>
                  <a:gd name="connsiteX8" fmla="*/ 85940 w 116896"/>
                  <a:gd name="connsiteY8" fmla="*/ 0 h 108056"/>
                  <a:gd name="connsiteX9" fmla="*/ 116896 w 116896"/>
                  <a:gd name="connsiteY9" fmla="*/ 30956 h 108056"/>
                  <a:gd name="connsiteX10" fmla="*/ 107829 w 116896"/>
                  <a:gd name="connsiteY10" fmla="*/ 52846 h 108056"/>
                  <a:gd name="connsiteX11" fmla="*/ 106062 w 116896"/>
                  <a:gd name="connsiteY11" fmla="*/ 53578 h 108056"/>
                  <a:gd name="connsiteX12" fmla="*/ 107829 w 116896"/>
                  <a:gd name="connsiteY12" fmla="*/ 54310 h 108056"/>
                  <a:gd name="connsiteX13" fmla="*/ 116896 w 116896"/>
                  <a:gd name="connsiteY13" fmla="*/ 76199 h 108056"/>
                  <a:gd name="connsiteX14" fmla="*/ 85940 w 116896"/>
                  <a:gd name="connsiteY14" fmla="*/ 107155 h 108056"/>
                  <a:gd name="connsiteX15" fmla="*/ 64051 w 116896"/>
                  <a:gd name="connsiteY15" fmla="*/ 98089 h 108056"/>
                  <a:gd name="connsiteX16" fmla="*/ 58635 w 116896"/>
                  <a:gd name="connsiteY16" fmla="*/ 85013 h 108056"/>
                  <a:gd name="connsiteX17" fmla="*/ 52845 w 116896"/>
                  <a:gd name="connsiteY17" fmla="*/ 98989 h 108056"/>
                  <a:gd name="connsiteX18" fmla="*/ 30956 w 116896"/>
                  <a:gd name="connsiteY18" fmla="*/ 108056 h 108056"/>
                  <a:gd name="connsiteX19" fmla="*/ 0 w 116896"/>
                  <a:gd name="connsiteY19" fmla="*/ 77100 h 108056"/>
                  <a:gd name="connsiteX20" fmla="*/ 9067 w 116896"/>
                  <a:gd name="connsiteY20" fmla="*/ 55211 h 108056"/>
                  <a:gd name="connsiteX21" fmla="*/ 10834 w 116896"/>
                  <a:gd name="connsiteY21" fmla="*/ 54479 h 108056"/>
                  <a:gd name="connsiteX22" fmla="*/ 9067 w 116896"/>
                  <a:gd name="connsiteY22" fmla="*/ 53747 h 108056"/>
                  <a:gd name="connsiteX23" fmla="*/ 0 w 116896"/>
                  <a:gd name="connsiteY23" fmla="*/ 31857 h 108056"/>
                  <a:gd name="connsiteX24" fmla="*/ 30956 w 116896"/>
                  <a:gd name="connsiteY24" fmla="*/ 901 h 108056"/>
                  <a:gd name="connsiteX25" fmla="*/ 52845 w 116896"/>
                  <a:gd name="connsiteY25" fmla="*/ 9968 h 108056"/>
                  <a:gd name="connsiteX26" fmla="*/ 58261 w 116896"/>
                  <a:gd name="connsiteY26" fmla="*/ 23043 h 108056"/>
                  <a:gd name="connsiteX27" fmla="*/ 64051 w 116896"/>
                  <a:gd name="connsiteY27" fmla="*/ 9067 h 108056"/>
                  <a:gd name="connsiteX28" fmla="*/ 85940 w 116896"/>
                  <a:gd name="connsiteY28" fmla="*/ 0 h 10805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</a:cxnLst>
                <a:rect l="l" t="t" r="r" b="b"/>
                <a:pathLst>
                  <a:path w="116896" h="108056">
                    <a:moveTo>
                      <a:pt x="58635" y="39769"/>
                    </a:moveTo>
                    <a:lnTo>
                      <a:pt x="52845" y="53747"/>
                    </a:lnTo>
                    <a:lnTo>
                      <a:pt x="51078" y="54479"/>
                    </a:lnTo>
                    <a:lnTo>
                      <a:pt x="52845" y="55211"/>
                    </a:lnTo>
                    <a:lnTo>
                      <a:pt x="58261" y="68287"/>
                    </a:lnTo>
                    <a:lnTo>
                      <a:pt x="64051" y="54310"/>
                    </a:lnTo>
                    <a:lnTo>
                      <a:pt x="65818" y="53578"/>
                    </a:lnTo>
                    <a:lnTo>
                      <a:pt x="64051" y="52846"/>
                    </a:lnTo>
                    <a:close/>
                    <a:moveTo>
                      <a:pt x="85940" y="0"/>
                    </a:moveTo>
                    <a:cubicBezTo>
                      <a:pt x="103037" y="0"/>
                      <a:pt x="116896" y="13859"/>
                      <a:pt x="116896" y="30956"/>
                    </a:cubicBezTo>
                    <a:cubicBezTo>
                      <a:pt x="116896" y="39504"/>
                      <a:pt x="113431" y="47244"/>
                      <a:pt x="107829" y="52846"/>
                    </a:cubicBezTo>
                    <a:lnTo>
                      <a:pt x="106062" y="53578"/>
                    </a:lnTo>
                    <a:lnTo>
                      <a:pt x="107829" y="54310"/>
                    </a:lnTo>
                    <a:cubicBezTo>
                      <a:pt x="113431" y="59912"/>
                      <a:pt x="116896" y="67651"/>
                      <a:pt x="116896" y="76199"/>
                    </a:cubicBezTo>
                    <a:cubicBezTo>
                      <a:pt x="116896" y="93296"/>
                      <a:pt x="103037" y="107155"/>
                      <a:pt x="85940" y="107155"/>
                    </a:cubicBezTo>
                    <a:cubicBezTo>
                      <a:pt x="77392" y="107155"/>
                      <a:pt x="69653" y="103690"/>
                      <a:pt x="64051" y="98089"/>
                    </a:cubicBezTo>
                    <a:lnTo>
                      <a:pt x="58635" y="85013"/>
                    </a:lnTo>
                    <a:lnTo>
                      <a:pt x="52845" y="98989"/>
                    </a:lnTo>
                    <a:cubicBezTo>
                      <a:pt x="47243" y="104591"/>
                      <a:pt x="39504" y="108056"/>
                      <a:pt x="30956" y="108056"/>
                    </a:cubicBezTo>
                    <a:cubicBezTo>
                      <a:pt x="13859" y="108056"/>
                      <a:pt x="0" y="94197"/>
                      <a:pt x="0" y="77100"/>
                    </a:cubicBezTo>
                    <a:cubicBezTo>
                      <a:pt x="0" y="68552"/>
                      <a:pt x="3465" y="60813"/>
                      <a:pt x="9067" y="55211"/>
                    </a:cubicBezTo>
                    <a:lnTo>
                      <a:pt x="10834" y="54479"/>
                    </a:lnTo>
                    <a:lnTo>
                      <a:pt x="9067" y="53747"/>
                    </a:lnTo>
                    <a:cubicBezTo>
                      <a:pt x="3465" y="48145"/>
                      <a:pt x="0" y="40405"/>
                      <a:pt x="0" y="31857"/>
                    </a:cubicBezTo>
                    <a:cubicBezTo>
                      <a:pt x="0" y="14760"/>
                      <a:pt x="13859" y="901"/>
                      <a:pt x="30956" y="901"/>
                    </a:cubicBezTo>
                    <a:cubicBezTo>
                      <a:pt x="39504" y="901"/>
                      <a:pt x="47243" y="4366"/>
                      <a:pt x="52845" y="9968"/>
                    </a:cubicBezTo>
                    <a:lnTo>
                      <a:pt x="58261" y="23043"/>
                    </a:lnTo>
                    <a:lnTo>
                      <a:pt x="64051" y="9067"/>
                    </a:lnTo>
                    <a:cubicBezTo>
                      <a:pt x="69653" y="3465"/>
                      <a:pt x="77392" y="0"/>
                      <a:pt x="85940" y="0"/>
                    </a:cubicBezTo>
                    <a:close/>
                  </a:path>
                </a:pathLst>
              </a:custGeom>
              <a:solidFill>
                <a:srgbClr val="FFFF00"/>
              </a:solidFill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76" name="グループ化 75">
              <a:extLst>
                <a:ext uri="{FF2B5EF4-FFF2-40B4-BE49-F238E27FC236}">
                  <a16:creationId xmlns:a16="http://schemas.microsoft.com/office/drawing/2014/main" id="{C0E339D1-9010-4768-86E9-638D2EE0A137}"/>
                </a:ext>
              </a:extLst>
            </p:cNvPr>
            <p:cNvGrpSpPr/>
            <p:nvPr/>
          </p:nvGrpSpPr>
          <p:grpSpPr>
            <a:xfrm rot="2700000">
              <a:off x="2530869" y="1683284"/>
              <a:ext cx="270438" cy="268994"/>
              <a:chOff x="708456" y="3239374"/>
              <a:chExt cx="557056" cy="554083"/>
            </a:xfrm>
          </p:grpSpPr>
          <p:sp>
            <p:nvSpPr>
              <p:cNvPr id="347" name="フリーフォーム: 図形 346">
                <a:extLst>
                  <a:ext uri="{FF2B5EF4-FFF2-40B4-BE49-F238E27FC236}">
                    <a16:creationId xmlns:a16="http://schemas.microsoft.com/office/drawing/2014/main" id="{BA344D6F-F564-4941-A08C-020336DF1383}"/>
                  </a:ext>
                </a:extLst>
              </p:cNvPr>
              <p:cNvSpPr/>
              <p:nvPr/>
            </p:nvSpPr>
            <p:spPr>
              <a:xfrm>
                <a:off x="708456" y="3452904"/>
                <a:ext cx="271306" cy="130400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solidFill>
                <a:schemeClr val="bg1"/>
              </a:solidFill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48" name="フリーフォーム: 図形 347">
                <a:extLst>
                  <a:ext uri="{FF2B5EF4-FFF2-40B4-BE49-F238E27FC236}">
                    <a16:creationId xmlns:a16="http://schemas.microsoft.com/office/drawing/2014/main" id="{D6083994-E0BE-4CC6-AFFA-03A3218B2407}"/>
                  </a:ext>
                </a:extLst>
              </p:cNvPr>
              <p:cNvSpPr/>
              <p:nvPr/>
            </p:nvSpPr>
            <p:spPr>
              <a:xfrm>
                <a:off x="994206" y="3452904"/>
                <a:ext cx="271306" cy="130400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solidFill>
                <a:schemeClr val="bg1"/>
              </a:solidFill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49" name="フリーフォーム: 図形 348">
                <a:extLst>
                  <a:ext uri="{FF2B5EF4-FFF2-40B4-BE49-F238E27FC236}">
                    <a16:creationId xmlns:a16="http://schemas.microsoft.com/office/drawing/2014/main" id="{4D5E03DC-A15C-42BC-B2A9-CD9CFBCA283F}"/>
                  </a:ext>
                </a:extLst>
              </p:cNvPr>
              <p:cNvSpPr/>
              <p:nvPr/>
            </p:nvSpPr>
            <p:spPr>
              <a:xfrm rot="16200000">
                <a:off x="847952" y="3309827"/>
                <a:ext cx="271306" cy="130400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solidFill>
                <a:schemeClr val="bg1"/>
              </a:solidFill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50" name="フリーフォーム: 図形 349">
                <a:extLst>
                  <a:ext uri="{FF2B5EF4-FFF2-40B4-BE49-F238E27FC236}">
                    <a16:creationId xmlns:a16="http://schemas.microsoft.com/office/drawing/2014/main" id="{C85EADC0-7FEF-435B-A3F8-7EB8DC517501}"/>
                  </a:ext>
                </a:extLst>
              </p:cNvPr>
              <p:cNvSpPr/>
              <p:nvPr/>
            </p:nvSpPr>
            <p:spPr>
              <a:xfrm rot="16200000">
                <a:off x="847952" y="3592604"/>
                <a:ext cx="271306" cy="130400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solidFill>
                <a:schemeClr val="bg1"/>
              </a:solidFill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51" name="フリーフォーム: 図形 350">
                <a:extLst>
                  <a:ext uri="{FF2B5EF4-FFF2-40B4-BE49-F238E27FC236}">
                    <a16:creationId xmlns:a16="http://schemas.microsoft.com/office/drawing/2014/main" id="{7F54D173-77FB-42A2-8D0A-B3F72D4A0BC4}"/>
                  </a:ext>
                </a:extLst>
              </p:cNvPr>
              <p:cNvSpPr/>
              <p:nvPr/>
            </p:nvSpPr>
            <p:spPr>
              <a:xfrm>
                <a:off x="741793" y="3469512"/>
                <a:ext cx="201182" cy="96696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gradFill flip="none" rotWithShape="1">
                <a:gsLst>
                  <a:gs pos="30000">
                    <a:schemeClr val="accent4">
                      <a:lumMod val="60000"/>
                      <a:lumOff val="40000"/>
                    </a:schemeClr>
                  </a:gs>
                  <a:gs pos="100000">
                    <a:schemeClr val="bg1"/>
                  </a:gs>
                </a:gsLst>
                <a:lin ang="10800000" scaled="1"/>
                <a:tileRect/>
              </a:gradFill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52" name="フリーフォーム: 図形 351">
                <a:extLst>
                  <a:ext uri="{FF2B5EF4-FFF2-40B4-BE49-F238E27FC236}">
                    <a16:creationId xmlns:a16="http://schemas.microsoft.com/office/drawing/2014/main" id="{B37E4C93-0376-446A-B0A7-0DA3858D30C9}"/>
                  </a:ext>
                </a:extLst>
              </p:cNvPr>
              <p:cNvSpPr/>
              <p:nvPr/>
            </p:nvSpPr>
            <p:spPr>
              <a:xfrm>
                <a:off x="1015638" y="3469512"/>
                <a:ext cx="201182" cy="96696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gradFill flip="none" rotWithShape="1">
                <a:gsLst>
                  <a:gs pos="30000">
                    <a:schemeClr val="accent4">
                      <a:lumMod val="60000"/>
                      <a:lumOff val="40000"/>
                    </a:schemeClr>
                  </a:gs>
                  <a:gs pos="100000">
                    <a:schemeClr val="bg1"/>
                  </a:gs>
                </a:gsLst>
                <a:lin ang="0" scaled="1"/>
                <a:tileRect/>
              </a:gradFill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53" name="フリーフォーム: 図形 352">
                <a:extLst>
                  <a:ext uri="{FF2B5EF4-FFF2-40B4-BE49-F238E27FC236}">
                    <a16:creationId xmlns:a16="http://schemas.microsoft.com/office/drawing/2014/main" id="{1AF12F4A-DECD-4D58-812C-180C4A8C9A67}"/>
                  </a:ext>
                </a:extLst>
              </p:cNvPr>
              <p:cNvSpPr/>
              <p:nvPr/>
            </p:nvSpPr>
            <p:spPr>
              <a:xfrm rot="16200000">
                <a:off x="883670" y="3340723"/>
                <a:ext cx="201182" cy="96696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gradFill flip="none" rotWithShape="1">
                <a:gsLst>
                  <a:gs pos="30000">
                    <a:schemeClr val="accent4">
                      <a:lumMod val="60000"/>
                      <a:lumOff val="40000"/>
                    </a:schemeClr>
                  </a:gs>
                  <a:gs pos="100000">
                    <a:schemeClr val="bg1"/>
                  </a:gs>
                </a:gsLst>
                <a:lin ang="0" scaled="1"/>
                <a:tileRect/>
              </a:gradFill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54" name="フリーフォーム: 図形 353">
                <a:extLst>
                  <a:ext uri="{FF2B5EF4-FFF2-40B4-BE49-F238E27FC236}">
                    <a16:creationId xmlns:a16="http://schemas.microsoft.com/office/drawing/2014/main" id="{288EEE88-9559-45C2-9D27-7B8E3DF8B847}"/>
                  </a:ext>
                </a:extLst>
              </p:cNvPr>
              <p:cNvSpPr/>
              <p:nvPr/>
            </p:nvSpPr>
            <p:spPr>
              <a:xfrm rot="16200000">
                <a:off x="883670" y="3597306"/>
                <a:ext cx="201182" cy="96696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gradFill flip="none" rotWithShape="1">
                <a:gsLst>
                  <a:gs pos="30000">
                    <a:schemeClr val="accent4">
                      <a:lumMod val="60000"/>
                      <a:lumOff val="40000"/>
                    </a:schemeClr>
                  </a:gs>
                  <a:gs pos="100000">
                    <a:schemeClr val="bg1"/>
                  </a:gs>
                </a:gsLst>
                <a:lin ang="10800000" scaled="1"/>
                <a:tileRect/>
              </a:gradFill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55" name="フリーフォーム: 図形 354">
                <a:extLst>
                  <a:ext uri="{FF2B5EF4-FFF2-40B4-BE49-F238E27FC236}">
                    <a16:creationId xmlns:a16="http://schemas.microsoft.com/office/drawing/2014/main" id="{580D2199-FCE6-43BC-BB57-9B94D86C40B1}"/>
                  </a:ext>
                </a:extLst>
              </p:cNvPr>
              <p:cNvSpPr/>
              <p:nvPr/>
            </p:nvSpPr>
            <p:spPr>
              <a:xfrm>
                <a:off x="925165" y="3463077"/>
                <a:ext cx="116896" cy="108056"/>
              </a:xfrm>
              <a:custGeom>
                <a:avLst/>
                <a:gdLst>
                  <a:gd name="connsiteX0" fmla="*/ 58635 w 116896"/>
                  <a:gd name="connsiteY0" fmla="*/ 39769 h 108056"/>
                  <a:gd name="connsiteX1" fmla="*/ 52845 w 116896"/>
                  <a:gd name="connsiteY1" fmla="*/ 53747 h 108056"/>
                  <a:gd name="connsiteX2" fmla="*/ 51078 w 116896"/>
                  <a:gd name="connsiteY2" fmla="*/ 54479 h 108056"/>
                  <a:gd name="connsiteX3" fmla="*/ 52845 w 116896"/>
                  <a:gd name="connsiteY3" fmla="*/ 55211 h 108056"/>
                  <a:gd name="connsiteX4" fmla="*/ 58261 w 116896"/>
                  <a:gd name="connsiteY4" fmla="*/ 68287 h 108056"/>
                  <a:gd name="connsiteX5" fmla="*/ 64051 w 116896"/>
                  <a:gd name="connsiteY5" fmla="*/ 54310 h 108056"/>
                  <a:gd name="connsiteX6" fmla="*/ 65818 w 116896"/>
                  <a:gd name="connsiteY6" fmla="*/ 53578 h 108056"/>
                  <a:gd name="connsiteX7" fmla="*/ 64051 w 116896"/>
                  <a:gd name="connsiteY7" fmla="*/ 52846 h 108056"/>
                  <a:gd name="connsiteX8" fmla="*/ 85940 w 116896"/>
                  <a:gd name="connsiteY8" fmla="*/ 0 h 108056"/>
                  <a:gd name="connsiteX9" fmla="*/ 116896 w 116896"/>
                  <a:gd name="connsiteY9" fmla="*/ 30956 h 108056"/>
                  <a:gd name="connsiteX10" fmla="*/ 107829 w 116896"/>
                  <a:gd name="connsiteY10" fmla="*/ 52846 h 108056"/>
                  <a:gd name="connsiteX11" fmla="*/ 106062 w 116896"/>
                  <a:gd name="connsiteY11" fmla="*/ 53578 h 108056"/>
                  <a:gd name="connsiteX12" fmla="*/ 107829 w 116896"/>
                  <a:gd name="connsiteY12" fmla="*/ 54310 h 108056"/>
                  <a:gd name="connsiteX13" fmla="*/ 116896 w 116896"/>
                  <a:gd name="connsiteY13" fmla="*/ 76199 h 108056"/>
                  <a:gd name="connsiteX14" fmla="*/ 85940 w 116896"/>
                  <a:gd name="connsiteY14" fmla="*/ 107155 h 108056"/>
                  <a:gd name="connsiteX15" fmla="*/ 64051 w 116896"/>
                  <a:gd name="connsiteY15" fmla="*/ 98089 h 108056"/>
                  <a:gd name="connsiteX16" fmla="*/ 58635 w 116896"/>
                  <a:gd name="connsiteY16" fmla="*/ 85013 h 108056"/>
                  <a:gd name="connsiteX17" fmla="*/ 52845 w 116896"/>
                  <a:gd name="connsiteY17" fmla="*/ 98989 h 108056"/>
                  <a:gd name="connsiteX18" fmla="*/ 30956 w 116896"/>
                  <a:gd name="connsiteY18" fmla="*/ 108056 h 108056"/>
                  <a:gd name="connsiteX19" fmla="*/ 0 w 116896"/>
                  <a:gd name="connsiteY19" fmla="*/ 77100 h 108056"/>
                  <a:gd name="connsiteX20" fmla="*/ 9067 w 116896"/>
                  <a:gd name="connsiteY20" fmla="*/ 55211 h 108056"/>
                  <a:gd name="connsiteX21" fmla="*/ 10834 w 116896"/>
                  <a:gd name="connsiteY21" fmla="*/ 54479 h 108056"/>
                  <a:gd name="connsiteX22" fmla="*/ 9067 w 116896"/>
                  <a:gd name="connsiteY22" fmla="*/ 53747 h 108056"/>
                  <a:gd name="connsiteX23" fmla="*/ 0 w 116896"/>
                  <a:gd name="connsiteY23" fmla="*/ 31857 h 108056"/>
                  <a:gd name="connsiteX24" fmla="*/ 30956 w 116896"/>
                  <a:gd name="connsiteY24" fmla="*/ 901 h 108056"/>
                  <a:gd name="connsiteX25" fmla="*/ 52845 w 116896"/>
                  <a:gd name="connsiteY25" fmla="*/ 9968 h 108056"/>
                  <a:gd name="connsiteX26" fmla="*/ 58261 w 116896"/>
                  <a:gd name="connsiteY26" fmla="*/ 23043 h 108056"/>
                  <a:gd name="connsiteX27" fmla="*/ 64051 w 116896"/>
                  <a:gd name="connsiteY27" fmla="*/ 9067 h 108056"/>
                  <a:gd name="connsiteX28" fmla="*/ 85940 w 116896"/>
                  <a:gd name="connsiteY28" fmla="*/ 0 h 10805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</a:cxnLst>
                <a:rect l="l" t="t" r="r" b="b"/>
                <a:pathLst>
                  <a:path w="116896" h="108056">
                    <a:moveTo>
                      <a:pt x="58635" y="39769"/>
                    </a:moveTo>
                    <a:lnTo>
                      <a:pt x="52845" y="53747"/>
                    </a:lnTo>
                    <a:lnTo>
                      <a:pt x="51078" y="54479"/>
                    </a:lnTo>
                    <a:lnTo>
                      <a:pt x="52845" y="55211"/>
                    </a:lnTo>
                    <a:lnTo>
                      <a:pt x="58261" y="68287"/>
                    </a:lnTo>
                    <a:lnTo>
                      <a:pt x="64051" y="54310"/>
                    </a:lnTo>
                    <a:lnTo>
                      <a:pt x="65818" y="53578"/>
                    </a:lnTo>
                    <a:lnTo>
                      <a:pt x="64051" y="52846"/>
                    </a:lnTo>
                    <a:close/>
                    <a:moveTo>
                      <a:pt x="85940" y="0"/>
                    </a:moveTo>
                    <a:cubicBezTo>
                      <a:pt x="103037" y="0"/>
                      <a:pt x="116896" y="13859"/>
                      <a:pt x="116896" y="30956"/>
                    </a:cubicBezTo>
                    <a:cubicBezTo>
                      <a:pt x="116896" y="39504"/>
                      <a:pt x="113431" y="47244"/>
                      <a:pt x="107829" y="52846"/>
                    </a:cubicBezTo>
                    <a:lnTo>
                      <a:pt x="106062" y="53578"/>
                    </a:lnTo>
                    <a:lnTo>
                      <a:pt x="107829" y="54310"/>
                    </a:lnTo>
                    <a:cubicBezTo>
                      <a:pt x="113431" y="59912"/>
                      <a:pt x="116896" y="67651"/>
                      <a:pt x="116896" y="76199"/>
                    </a:cubicBezTo>
                    <a:cubicBezTo>
                      <a:pt x="116896" y="93296"/>
                      <a:pt x="103037" y="107155"/>
                      <a:pt x="85940" y="107155"/>
                    </a:cubicBezTo>
                    <a:cubicBezTo>
                      <a:pt x="77392" y="107155"/>
                      <a:pt x="69653" y="103690"/>
                      <a:pt x="64051" y="98089"/>
                    </a:cubicBezTo>
                    <a:lnTo>
                      <a:pt x="58635" y="85013"/>
                    </a:lnTo>
                    <a:lnTo>
                      <a:pt x="52845" y="98989"/>
                    </a:lnTo>
                    <a:cubicBezTo>
                      <a:pt x="47243" y="104591"/>
                      <a:pt x="39504" y="108056"/>
                      <a:pt x="30956" y="108056"/>
                    </a:cubicBezTo>
                    <a:cubicBezTo>
                      <a:pt x="13859" y="108056"/>
                      <a:pt x="0" y="94197"/>
                      <a:pt x="0" y="77100"/>
                    </a:cubicBezTo>
                    <a:cubicBezTo>
                      <a:pt x="0" y="68552"/>
                      <a:pt x="3465" y="60813"/>
                      <a:pt x="9067" y="55211"/>
                    </a:cubicBezTo>
                    <a:lnTo>
                      <a:pt x="10834" y="54479"/>
                    </a:lnTo>
                    <a:lnTo>
                      <a:pt x="9067" y="53747"/>
                    </a:lnTo>
                    <a:cubicBezTo>
                      <a:pt x="3465" y="48145"/>
                      <a:pt x="0" y="40405"/>
                      <a:pt x="0" y="31857"/>
                    </a:cubicBezTo>
                    <a:cubicBezTo>
                      <a:pt x="0" y="14760"/>
                      <a:pt x="13859" y="901"/>
                      <a:pt x="30956" y="901"/>
                    </a:cubicBezTo>
                    <a:cubicBezTo>
                      <a:pt x="39504" y="901"/>
                      <a:pt x="47243" y="4366"/>
                      <a:pt x="52845" y="9968"/>
                    </a:cubicBezTo>
                    <a:lnTo>
                      <a:pt x="58261" y="23043"/>
                    </a:lnTo>
                    <a:lnTo>
                      <a:pt x="64051" y="9067"/>
                    </a:lnTo>
                    <a:cubicBezTo>
                      <a:pt x="69653" y="3465"/>
                      <a:pt x="77392" y="0"/>
                      <a:pt x="85940" y="0"/>
                    </a:cubicBezTo>
                    <a:close/>
                  </a:path>
                </a:pathLst>
              </a:custGeom>
              <a:solidFill>
                <a:srgbClr val="FFFF00"/>
              </a:solidFill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77" name="グループ化 76">
              <a:extLst>
                <a:ext uri="{FF2B5EF4-FFF2-40B4-BE49-F238E27FC236}">
                  <a16:creationId xmlns:a16="http://schemas.microsoft.com/office/drawing/2014/main" id="{7BEFBBED-DCD7-458F-88C4-095017B52262}"/>
                </a:ext>
              </a:extLst>
            </p:cNvPr>
            <p:cNvGrpSpPr/>
            <p:nvPr/>
          </p:nvGrpSpPr>
          <p:grpSpPr>
            <a:xfrm>
              <a:off x="1876226" y="1422401"/>
              <a:ext cx="270440" cy="268994"/>
              <a:chOff x="708456" y="3239374"/>
              <a:chExt cx="557056" cy="554083"/>
            </a:xfrm>
          </p:grpSpPr>
          <p:sp>
            <p:nvSpPr>
              <p:cNvPr id="338" name="フリーフォーム: 図形 337">
                <a:extLst>
                  <a:ext uri="{FF2B5EF4-FFF2-40B4-BE49-F238E27FC236}">
                    <a16:creationId xmlns:a16="http://schemas.microsoft.com/office/drawing/2014/main" id="{7A4E120A-F9CA-4420-8F68-E2EA26A4B426}"/>
                  </a:ext>
                </a:extLst>
              </p:cNvPr>
              <p:cNvSpPr/>
              <p:nvPr/>
            </p:nvSpPr>
            <p:spPr>
              <a:xfrm>
                <a:off x="708456" y="3452904"/>
                <a:ext cx="271306" cy="130400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solidFill>
                <a:schemeClr val="bg1"/>
              </a:solidFill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39" name="フリーフォーム: 図形 338">
                <a:extLst>
                  <a:ext uri="{FF2B5EF4-FFF2-40B4-BE49-F238E27FC236}">
                    <a16:creationId xmlns:a16="http://schemas.microsoft.com/office/drawing/2014/main" id="{D6F28A9A-910C-4453-810F-E828C12D664D}"/>
                  </a:ext>
                </a:extLst>
              </p:cNvPr>
              <p:cNvSpPr/>
              <p:nvPr/>
            </p:nvSpPr>
            <p:spPr>
              <a:xfrm>
                <a:off x="994206" y="3452904"/>
                <a:ext cx="271306" cy="130400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solidFill>
                <a:schemeClr val="bg1"/>
              </a:solidFill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40" name="フリーフォーム: 図形 339">
                <a:extLst>
                  <a:ext uri="{FF2B5EF4-FFF2-40B4-BE49-F238E27FC236}">
                    <a16:creationId xmlns:a16="http://schemas.microsoft.com/office/drawing/2014/main" id="{BE191435-5C9B-4268-88B5-7043AAAD73FA}"/>
                  </a:ext>
                </a:extLst>
              </p:cNvPr>
              <p:cNvSpPr/>
              <p:nvPr/>
            </p:nvSpPr>
            <p:spPr>
              <a:xfrm rot="16200000">
                <a:off x="847952" y="3309827"/>
                <a:ext cx="271306" cy="130400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solidFill>
                <a:schemeClr val="bg1"/>
              </a:solidFill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41" name="フリーフォーム: 図形 340">
                <a:extLst>
                  <a:ext uri="{FF2B5EF4-FFF2-40B4-BE49-F238E27FC236}">
                    <a16:creationId xmlns:a16="http://schemas.microsoft.com/office/drawing/2014/main" id="{B13AFA6B-A740-4C8A-9C65-BEB80B66FF0B}"/>
                  </a:ext>
                </a:extLst>
              </p:cNvPr>
              <p:cNvSpPr/>
              <p:nvPr/>
            </p:nvSpPr>
            <p:spPr>
              <a:xfrm rot="16200000">
                <a:off x="847952" y="3592604"/>
                <a:ext cx="271306" cy="130400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solidFill>
                <a:schemeClr val="bg1"/>
              </a:solidFill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42" name="フリーフォーム: 図形 341">
                <a:extLst>
                  <a:ext uri="{FF2B5EF4-FFF2-40B4-BE49-F238E27FC236}">
                    <a16:creationId xmlns:a16="http://schemas.microsoft.com/office/drawing/2014/main" id="{9985F0F9-FF48-4F30-8E85-02B73B9321BD}"/>
                  </a:ext>
                </a:extLst>
              </p:cNvPr>
              <p:cNvSpPr/>
              <p:nvPr/>
            </p:nvSpPr>
            <p:spPr>
              <a:xfrm>
                <a:off x="741793" y="3469512"/>
                <a:ext cx="201182" cy="96696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gradFill flip="none" rotWithShape="1">
                <a:gsLst>
                  <a:gs pos="30000">
                    <a:schemeClr val="accent4">
                      <a:lumMod val="60000"/>
                      <a:lumOff val="40000"/>
                    </a:schemeClr>
                  </a:gs>
                  <a:gs pos="100000">
                    <a:schemeClr val="bg1"/>
                  </a:gs>
                </a:gsLst>
                <a:lin ang="10800000" scaled="1"/>
                <a:tileRect/>
              </a:gradFill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43" name="フリーフォーム: 図形 342">
                <a:extLst>
                  <a:ext uri="{FF2B5EF4-FFF2-40B4-BE49-F238E27FC236}">
                    <a16:creationId xmlns:a16="http://schemas.microsoft.com/office/drawing/2014/main" id="{A00A5AB8-49CB-4986-80CD-53BCCD953E0B}"/>
                  </a:ext>
                </a:extLst>
              </p:cNvPr>
              <p:cNvSpPr/>
              <p:nvPr/>
            </p:nvSpPr>
            <p:spPr>
              <a:xfrm>
                <a:off x="1015638" y="3469512"/>
                <a:ext cx="201182" cy="96696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gradFill flip="none" rotWithShape="1">
                <a:gsLst>
                  <a:gs pos="30000">
                    <a:schemeClr val="accent4">
                      <a:lumMod val="60000"/>
                      <a:lumOff val="40000"/>
                    </a:schemeClr>
                  </a:gs>
                  <a:gs pos="100000">
                    <a:schemeClr val="bg1"/>
                  </a:gs>
                </a:gsLst>
                <a:lin ang="0" scaled="1"/>
                <a:tileRect/>
              </a:gradFill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44" name="フリーフォーム: 図形 343">
                <a:extLst>
                  <a:ext uri="{FF2B5EF4-FFF2-40B4-BE49-F238E27FC236}">
                    <a16:creationId xmlns:a16="http://schemas.microsoft.com/office/drawing/2014/main" id="{D26ACBEA-3105-430C-8B8D-0F8E9F743D53}"/>
                  </a:ext>
                </a:extLst>
              </p:cNvPr>
              <p:cNvSpPr/>
              <p:nvPr/>
            </p:nvSpPr>
            <p:spPr>
              <a:xfrm rot="16200000">
                <a:off x="883670" y="3340723"/>
                <a:ext cx="201182" cy="96696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gradFill flip="none" rotWithShape="1">
                <a:gsLst>
                  <a:gs pos="30000">
                    <a:schemeClr val="accent4">
                      <a:lumMod val="60000"/>
                      <a:lumOff val="40000"/>
                    </a:schemeClr>
                  </a:gs>
                  <a:gs pos="100000">
                    <a:schemeClr val="bg1"/>
                  </a:gs>
                </a:gsLst>
                <a:lin ang="0" scaled="1"/>
                <a:tileRect/>
              </a:gradFill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45" name="フリーフォーム: 図形 344">
                <a:extLst>
                  <a:ext uri="{FF2B5EF4-FFF2-40B4-BE49-F238E27FC236}">
                    <a16:creationId xmlns:a16="http://schemas.microsoft.com/office/drawing/2014/main" id="{C5111530-BCB6-4285-92FD-EE4F952A1FCC}"/>
                  </a:ext>
                </a:extLst>
              </p:cNvPr>
              <p:cNvSpPr/>
              <p:nvPr/>
            </p:nvSpPr>
            <p:spPr>
              <a:xfrm rot="16200000">
                <a:off x="883670" y="3597306"/>
                <a:ext cx="201182" cy="96696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gradFill flip="none" rotWithShape="1">
                <a:gsLst>
                  <a:gs pos="30000">
                    <a:schemeClr val="accent4">
                      <a:lumMod val="60000"/>
                      <a:lumOff val="40000"/>
                    </a:schemeClr>
                  </a:gs>
                  <a:gs pos="100000">
                    <a:schemeClr val="bg1"/>
                  </a:gs>
                </a:gsLst>
                <a:lin ang="10800000" scaled="1"/>
                <a:tileRect/>
              </a:gradFill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46" name="フリーフォーム: 図形 345">
                <a:extLst>
                  <a:ext uri="{FF2B5EF4-FFF2-40B4-BE49-F238E27FC236}">
                    <a16:creationId xmlns:a16="http://schemas.microsoft.com/office/drawing/2014/main" id="{2A632905-EB36-42AC-9CC0-045D9E345A7B}"/>
                  </a:ext>
                </a:extLst>
              </p:cNvPr>
              <p:cNvSpPr/>
              <p:nvPr/>
            </p:nvSpPr>
            <p:spPr>
              <a:xfrm>
                <a:off x="925165" y="3463077"/>
                <a:ext cx="116896" cy="108056"/>
              </a:xfrm>
              <a:custGeom>
                <a:avLst/>
                <a:gdLst>
                  <a:gd name="connsiteX0" fmla="*/ 58635 w 116896"/>
                  <a:gd name="connsiteY0" fmla="*/ 39769 h 108056"/>
                  <a:gd name="connsiteX1" fmla="*/ 52845 w 116896"/>
                  <a:gd name="connsiteY1" fmla="*/ 53747 h 108056"/>
                  <a:gd name="connsiteX2" fmla="*/ 51078 w 116896"/>
                  <a:gd name="connsiteY2" fmla="*/ 54479 h 108056"/>
                  <a:gd name="connsiteX3" fmla="*/ 52845 w 116896"/>
                  <a:gd name="connsiteY3" fmla="*/ 55211 h 108056"/>
                  <a:gd name="connsiteX4" fmla="*/ 58261 w 116896"/>
                  <a:gd name="connsiteY4" fmla="*/ 68287 h 108056"/>
                  <a:gd name="connsiteX5" fmla="*/ 64051 w 116896"/>
                  <a:gd name="connsiteY5" fmla="*/ 54310 h 108056"/>
                  <a:gd name="connsiteX6" fmla="*/ 65818 w 116896"/>
                  <a:gd name="connsiteY6" fmla="*/ 53578 h 108056"/>
                  <a:gd name="connsiteX7" fmla="*/ 64051 w 116896"/>
                  <a:gd name="connsiteY7" fmla="*/ 52846 h 108056"/>
                  <a:gd name="connsiteX8" fmla="*/ 85940 w 116896"/>
                  <a:gd name="connsiteY8" fmla="*/ 0 h 108056"/>
                  <a:gd name="connsiteX9" fmla="*/ 116896 w 116896"/>
                  <a:gd name="connsiteY9" fmla="*/ 30956 h 108056"/>
                  <a:gd name="connsiteX10" fmla="*/ 107829 w 116896"/>
                  <a:gd name="connsiteY10" fmla="*/ 52846 h 108056"/>
                  <a:gd name="connsiteX11" fmla="*/ 106062 w 116896"/>
                  <a:gd name="connsiteY11" fmla="*/ 53578 h 108056"/>
                  <a:gd name="connsiteX12" fmla="*/ 107829 w 116896"/>
                  <a:gd name="connsiteY12" fmla="*/ 54310 h 108056"/>
                  <a:gd name="connsiteX13" fmla="*/ 116896 w 116896"/>
                  <a:gd name="connsiteY13" fmla="*/ 76199 h 108056"/>
                  <a:gd name="connsiteX14" fmla="*/ 85940 w 116896"/>
                  <a:gd name="connsiteY14" fmla="*/ 107155 h 108056"/>
                  <a:gd name="connsiteX15" fmla="*/ 64051 w 116896"/>
                  <a:gd name="connsiteY15" fmla="*/ 98089 h 108056"/>
                  <a:gd name="connsiteX16" fmla="*/ 58635 w 116896"/>
                  <a:gd name="connsiteY16" fmla="*/ 85013 h 108056"/>
                  <a:gd name="connsiteX17" fmla="*/ 52845 w 116896"/>
                  <a:gd name="connsiteY17" fmla="*/ 98989 h 108056"/>
                  <a:gd name="connsiteX18" fmla="*/ 30956 w 116896"/>
                  <a:gd name="connsiteY18" fmla="*/ 108056 h 108056"/>
                  <a:gd name="connsiteX19" fmla="*/ 0 w 116896"/>
                  <a:gd name="connsiteY19" fmla="*/ 77100 h 108056"/>
                  <a:gd name="connsiteX20" fmla="*/ 9067 w 116896"/>
                  <a:gd name="connsiteY20" fmla="*/ 55211 h 108056"/>
                  <a:gd name="connsiteX21" fmla="*/ 10834 w 116896"/>
                  <a:gd name="connsiteY21" fmla="*/ 54479 h 108056"/>
                  <a:gd name="connsiteX22" fmla="*/ 9067 w 116896"/>
                  <a:gd name="connsiteY22" fmla="*/ 53747 h 108056"/>
                  <a:gd name="connsiteX23" fmla="*/ 0 w 116896"/>
                  <a:gd name="connsiteY23" fmla="*/ 31857 h 108056"/>
                  <a:gd name="connsiteX24" fmla="*/ 30956 w 116896"/>
                  <a:gd name="connsiteY24" fmla="*/ 901 h 108056"/>
                  <a:gd name="connsiteX25" fmla="*/ 52845 w 116896"/>
                  <a:gd name="connsiteY25" fmla="*/ 9968 h 108056"/>
                  <a:gd name="connsiteX26" fmla="*/ 58261 w 116896"/>
                  <a:gd name="connsiteY26" fmla="*/ 23043 h 108056"/>
                  <a:gd name="connsiteX27" fmla="*/ 64051 w 116896"/>
                  <a:gd name="connsiteY27" fmla="*/ 9067 h 108056"/>
                  <a:gd name="connsiteX28" fmla="*/ 85940 w 116896"/>
                  <a:gd name="connsiteY28" fmla="*/ 0 h 10805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</a:cxnLst>
                <a:rect l="l" t="t" r="r" b="b"/>
                <a:pathLst>
                  <a:path w="116896" h="108056">
                    <a:moveTo>
                      <a:pt x="58635" y="39769"/>
                    </a:moveTo>
                    <a:lnTo>
                      <a:pt x="52845" y="53747"/>
                    </a:lnTo>
                    <a:lnTo>
                      <a:pt x="51078" y="54479"/>
                    </a:lnTo>
                    <a:lnTo>
                      <a:pt x="52845" y="55211"/>
                    </a:lnTo>
                    <a:lnTo>
                      <a:pt x="58261" y="68287"/>
                    </a:lnTo>
                    <a:lnTo>
                      <a:pt x="64051" y="54310"/>
                    </a:lnTo>
                    <a:lnTo>
                      <a:pt x="65818" y="53578"/>
                    </a:lnTo>
                    <a:lnTo>
                      <a:pt x="64051" y="52846"/>
                    </a:lnTo>
                    <a:close/>
                    <a:moveTo>
                      <a:pt x="85940" y="0"/>
                    </a:moveTo>
                    <a:cubicBezTo>
                      <a:pt x="103037" y="0"/>
                      <a:pt x="116896" y="13859"/>
                      <a:pt x="116896" y="30956"/>
                    </a:cubicBezTo>
                    <a:cubicBezTo>
                      <a:pt x="116896" y="39504"/>
                      <a:pt x="113431" y="47244"/>
                      <a:pt x="107829" y="52846"/>
                    </a:cubicBezTo>
                    <a:lnTo>
                      <a:pt x="106062" y="53578"/>
                    </a:lnTo>
                    <a:lnTo>
                      <a:pt x="107829" y="54310"/>
                    </a:lnTo>
                    <a:cubicBezTo>
                      <a:pt x="113431" y="59912"/>
                      <a:pt x="116896" y="67651"/>
                      <a:pt x="116896" y="76199"/>
                    </a:cubicBezTo>
                    <a:cubicBezTo>
                      <a:pt x="116896" y="93296"/>
                      <a:pt x="103037" y="107155"/>
                      <a:pt x="85940" y="107155"/>
                    </a:cubicBezTo>
                    <a:cubicBezTo>
                      <a:pt x="77392" y="107155"/>
                      <a:pt x="69653" y="103690"/>
                      <a:pt x="64051" y="98089"/>
                    </a:cubicBezTo>
                    <a:lnTo>
                      <a:pt x="58635" y="85013"/>
                    </a:lnTo>
                    <a:lnTo>
                      <a:pt x="52845" y="98989"/>
                    </a:lnTo>
                    <a:cubicBezTo>
                      <a:pt x="47243" y="104591"/>
                      <a:pt x="39504" y="108056"/>
                      <a:pt x="30956" y="108056"/>
                    </a:cubicBezTo>
                    <a:cubicBezTo>
                      <a:pt x="13859" y="108056"/>
                      <a:pt x="0" y="94197"/>
                      <a:pt x="0" y="77100"/>
                    </a:cubicBezTo>
                    <a:cubicBezTo>
                      <a:pt x="0" y="68552"/>
                      <a:pt x="3465" y="60813"/>
                      <a:pt x="9067" y="55211"/>
                    </a:cubicBezTo>
                    <a:lnTo>
                      <a:pt x="10834" y="54479"/>
                    </a:lnTo>
                    <a:lnTo>
                      <a:pt x="9067" y="53747"/>
                    </a:lnTo>
                    <a:cubicBezTo>
                      <a:pt x="3465" y="48145"/>
                      <a:pt x="0" y="40405"/>
                      <a:pt x="0" y="31857"/>
                    </a:cubicBezTo>
                    <a:cubicBezTo>
                      <a:pt x="0" y="14760"/>
                      <a:pt x="13859" y="901"/>
                      <a:pt x="30956" y="901"/>
                    </a:cubicBezTo>
                    <a:cubicBezTo>
                      <a:pt x="39504" y="901"/>
                      <a:pt x="47243" y="4366"/>
                      <a:pt x="52845" y="9968"/>
                    </a:cubicBezTo>
                    <a:lnTo>
                      <a:pt x="58261" y="23043"/>
                    </a:lnTo>
                    <a:lnTo>
                      <a:pt x="64051" y="9067"/>
                    </a:lnTo>
                    <a:cubicBezTo>
                      <a:pt x="69653" y="3465"/>
                      <a:pt x="77392" y="0"/>
                      <a:pt x="85940" y="0"/>
                    </a:cubicBezTo>
                    <a:close/>
                  </a:path>
                </a:pathLst>
              </a:custGeom>
              <a:solidFill>
                <a:srgbClr val="FFFF00"/>
              </a:solidFill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78" name="グループ化 77">
              <a:extLst>
                <a:ext uri="{FF2B5EF4-FFF2-40B4-BE49-F238E27FC236}">
                  <a16:creationId xmlns:a16="http://schemas.microsoft.com/office/drawing/2014/main" id="{BE9628CC-7FDD-4B47-9EC0-9987DB4C998B}"/>
                </a:ext>
              </a:extLst>
            </p:cNvPr>
            <p:cNvGrpSpPr/>
            <p:nvPr/>
          </p:nvGrpSpPr>
          <p:grpSpPr>
            <a:xfrm rot="2700000">
              <a:off x="2083194" y="1041935"/>
              <a:ext cx="270438" cy="268994"/>
              <a:chOff x="708456" y="3239374"/>
              <a:chExt cx="557056" cy="554083"/>
            </a:xfrm>
          </p:grpSpPr>
          <p:sp>
            <p:nvSpPr>
              <p:cNvPr id="329" name="フリーフォーム: 図形 328">
                <a:extLst>
                  <a:ext uri="{FF2B5EF4-FFF2-40B4-BE49-F238E27FC236}">
                    <a16:creationId xmlns:a16="http://schemas.microsoft.com/office/drawing/2014/main" id="{8DDC37C2-74F4-46A0-96C2-B6B8CD2ACDA0}"/>
                  </a:ext>
                </a:extLst>
              </p:cNvPr>
              <p:cNvSpPr/>
              <p:nvPr/>
            </p:nvSpPr>
            <p:spPr>
              <a:xfrm>
                <a:off x="708456" y="3452904"/>
                <a:ext cx="271306" cy="130400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solidFill>
                <a:schemeClr val="bg1"/>
              </a:solidFill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30" name="フリーフォーム: 図形 329">
                <a:extLst>
                  <a:ext uri="{FF2B5EF4-FFF2-40B4-BE49-F238E27FC236}">
                    <a16:creationId xmlns:a16="http://schemas.microsoft.com/office/drawing/2014/main" id="{97736128-B739-4AAA-A5A1-F49AF4824AE8}"/>
                  </a:ext>
                </a:extLst>
              </p:cNvPr>
              <p:cNvSpPr/>
              <p:nvPr/>
            </p:nvSpPr>
            <p:spPr>
              <a:xfrm>
                <a:off x="994206" y="3452904"/>
                <a:ext cx="271306" cy="130400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solidFill>
                <a:schemeClr val="bg1"/>
              </a:solidFill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31" name="フリーフォーム: 図形 330">
                <a:extLst>
                  <a:ext uri="{FF2B5EF4-FFF2-40B4-BE49-F238E27FC236}">
                    <a16:creationId xmlns:a16="http://schemas.microsoft.com/office/drawing/2014/main" id="{CCF13040-0B1C-468A-88E3-025E252DD2DA}"/>
                  </a:ext>
                </a:extLst>
              </p:cNvPr>
              <p:cNvSpPr/>
              <p:nvPr/>
            </p:nvSpPr>
            <p:spPr>
              <a:xfrm rot="16200000">
                <a:off x="847952" y="3309827"/>
                <a:ext cx="271306" cy="130400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solidFill>
                <a:schemeClr val="bg1"/>
              </a:solidFill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32" name="フリーフォーム: 図形 331">
                <a:extLst>
                  <a:ext uri="{FF2B5EF4-FFF2-40B4-BE49-F238E27FC236}">
                    <a16:creationId xmlns:a16="http://schemas.microsoft.com/office/drawing/2014/main" id="{27F932A6-1307-4E35-A9A7-4845887CAF73}"/>
                  </a:ext>
                </a:extLst>
              </p:cNvPr>
              <p:cNvSpPr/>
              <p:nvPr/>
            </p:nvSpPr>
            <p:spPr>
              <a:xfrm rot="16200000">
                <a:off x="847952" y="3592604"/>
                <a:ext cx="271306" cy="130400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solidFill>
                <a:schemeClr val="bg1"/>
              </a:solidFill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33" name="フリーフォーム: 図形 332">
                <a:extLst>
                  <a:ext uri="{FF2B5EF4-FFF2-40B4-BE49-F238E27FC236}">
                    <a16:creationId xmlns:a16="http://schemas.microsoft.com/office/drawing/2014/main" id="{1AD53489-E086-4765-8E76-D06435974CD2}"/>
                  </a:ext>
                </a:extLst>
              </p:cNvPr>
              <p:cNvSpPr/>
              <p:nvPr/>
            </p:nvSpPr>
            <p:spPr>
              <a:xfrm>
                <a:off x="741793" y="3469512"/>
                <a:ext cx="201182" cy="96696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gradFill flip="none" rotWithShape="1">
                <a:gsLst>
                  <a:gs pos="30000">
                    <a:schemeClr val="accent4">
                      <a:lumMod val="60000"/>
                      <a:lumOff val="40000"/>
                    </a:schemeClr>
                  </a:gs>
                  <a:gs pos="100000">
                    <a:schemeClr val="bg1"/>
                  </a:gs>
                </a:gsLst>
                <a:lin ang="10800000" scaled="1"/>
                <a:tileRect/>
              </a:gradFill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34" name="フリーフォーム: 図形 333">
                <a:extLst>
                  <a:ext uri="{FF2B5EF4-FFF2-40B4-BE49-F238E27FC236}">
                    <a16:creationId xmlns:a16="http://schemas.microsoft.com/office/drawing/2014/main" id="{3866116D-AD15-45C1-8B60-14B592CDCB6C}"/>
                  </a:ext>
                </a:extLst>
              </p:cNvPr>
              <p:cNvSpPr/>
              <p:nvPr/>
            </p:nvSpPr>
            <p:spPr>
              <a:xfrm>
                <a:off x="1015638" y="3469512"/>
                <a:ext cx="201182" cy="96696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gradFill flip="none" rotWithShape="1">
                <a:gsLst>
                  <a:gs pos="30000">
                    <a:schemeClr val="accent4">
                      <a:lumMod val="60000"/>
                      <a:lumOff val="40000"/>
                    </a:schemeClr>
                  </a:gs>
                  <a:gs pos="100000">
                    <a:schemeClr val="bg1"/>
                  </a:gs>
                </a:gsLst>
                <a:lin ang="0" scaled="1"/>
                <a:tileRect/>
              </a:gradFill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35" name="フリーフォーム: 図形 334">
                <a:extLst>
                  <a:ext uri="{FF2B5EF4-FFF2-40B4-BE49-F238E27FC236}">
                    <a16:creationId xmlns:a16="http://schemas.microsoft.com/office/drawing/2014/main" id="{F75516EC-4217-42E0-B987-CAA8326DE97B}"/>
                  </a:ext>
                </a:extLst>
              </p:cNvPr>
              <p:cNvSpPr/>
              <p:nvPr/>
            </p:nvSpPr>
            <p:spPr>
              <a:xfrm rot="16200000">
                <a:off x="883670" y="3340723"/>
                <a:ext cx="201182" cy="96696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gradFill flip="none" rotWithShape="1">
                <a:gsLst>
                  <a:gs pos="30000">
                    <a:schemeClr val="accent4">
                      <a:lumMod val="60000"/>
                      <a:lumOff val="40000"/>
                    </a:schemeClr>
                  </a:gs>
                  <a:gs pos="100000">
                    <a:schemeClr val="bg1"/>
                  </a:gs>
                </a:gsLst>
                <a:lin ang="0" scaled="1"/>
                <a:tileRect/>
              </a:gradFill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36" name="フリーフォーム: 図形 335">
                <a:extLst>
                  <a:ext uri="{FF2B5EF4-FFF2-40B4-BE49-F238E27FC236}">
                    <a16:creationId xmlns:a16="http://schemas.microsoft.com/office/drawing/2014/main" id="{90812223-1891-4F85-8568-7196939164C0}"/>
                  </a:ext>
                </a:extLst>
              </p:cNvPr>
              <p:cNvSpPr/>
              <p:nvPr/>
            </p:nvSpPr>
            <p:spPr>
              <a:xfrm rot="16200000">
                <a:off x="883670" y="3597306"/>
                <a:ext cx="201182" cy="96696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gradFill flip="none" rotWithShape="1">
                <a:gsLst>
                  <a:gs pos="30000">
                    <a:schemeClr val="accent4">
                      <a:lumMod val="60000"/>
                      <a:lumOff val="40000"/>
                    </a:schemeClr>
                  </a:gs>
                  <a:gs pos="100000">
                    <a:schemeClr val="bg1"/>
                  </a:gs>
                </a:gsLst>
                <a:lin ang="10800000" scaled="1"/>
                <a:tileRect/>
              </a:gradFill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37" name="フリーフォーム: 図形 336">
                <a:extLst>
                  <a:ext uri="{FF2B5EF4-FFF2-40B4-BE49-F238E27FC236}">
                    <a16:creationId xmlns:a16="http://schemas.microsoft.com/office/drawing/2014/main" id="{6F5B15CC-CC45-4CE1-9AEA-308E70F381E9}"/>
                  </a:ext>
                </a:extLst>
              </p:cNvPr>
              <p:cNvSpPr/>
              <p:nvPr/>
            </p:nvSpPr>
            <p:spPr>
              <a:xfrm>
                <a:off x="925165" y="3463077"/>
                <a:ext cx="116896" cy="108056"/>
              </a:xfrm>
              <a:custGeom>
                <a:avLst/>
                <a:gdLst>
                  <a:gd name="connsiteX0" fmla="*/ 58635 w 116896"/>
                  <a:gd name="connsiteY0" fmla="*/ 39769 h 108056"/>
                  <a:gd name="connsiteX1" fmla="*/ 52845 w 116896"/>
                  <a:gd name="connsiteY1" fmla="*/ 53747 h 108056"/>
                  <a:gd name="connsiteX2" fmla="*/ 51078 w 116896"/>
                  <a:gd name="connsiteY2" fmla="*/ 54479 h 108056"/>
                  <a:gd name="connsiteX3" fmla="*/ 52845 w 116896"/>
                  <a:gd name="connsiteY3" fmla="*/ 55211 h 108056"/>
                  <a:gd name="connsiteX4" fmla="*/ 58261 w 116896"/>
                  <a:gd name="connsiteY4" fmla="*/ 68287 h 108056"/>
                  <a:gd name="connsiteX5" fmla="*/ 64051 w 116896"/>
                  <a:gd name="connsiteY5" fmla="*/ 54310 h 108056"/>
                  <a:gd name="connsiteX6" fmla="*/ 65818 w 116896"/>
                  <a:gd name="connsiteY6" fmla="*/ 53578 h 108056"/>
                  <a:gd name="connsiteX7" fmla="*/ 64051 w 116896"/>
                  <a:gd name="connsiteY7" fmla="*/ 52846 h 108056"/>
                  <a:gd name="connsiteX8" fmla="*/ 85940 w 116896"/>
                  <a:gd name="connsiteY8" fmla="*/ 0 h 108056"/>
                  <a:gd name="connsiteX9" fmla="*/ 116896 w 116896"/>
                  <a:gd name="connsiteY9" fmla="*/ 30956 h 108056"/>
                  <a:gd name="connsiteX10" fmla="*/ 107829 w 116896"/>
                  <a:gd name="connsiteY10" fmla="*/ 52846 h 108056"/>
                  <a:gd name="connsiteX11" fmla="*/ 106062 w 116896"/>
                  <a:gd name="connsiteY11" fmla="*/ 53578 h 108056"/>
                  <a:gd name="connsiteX12" fmla="*/ 107829 w 116896"/>
                  <a:gd name="connsiteY12" fmla="*/ 54310 h 108056"/>
                  <a:gd name="connsiteX13" fmla="*/ 116896 w 116896"/>
                  <a:gd name="connsiteY13" fmla="*/ 76199 h 108056"/>
                  <a:gd name="connsiteX14" fmla="*/ 85940 w 116896"/>
                  <a:gd name="connsiteY14" fmla="*/ 107155 h 108056"/>
                  <a:gd name="connsiteX15" fmla="*/ 64051 w 116896"/>
                  <a:gd name="connsiteY15" fmla="*/ 98089 h 108056"/>
                  <a:gd name="connsiteX16" fmla="*/ 58635 w 116896"/>
                  <a:gd name="connsiteY16" fmla="*/ 85013 h 108056"/>
                  <a:gd name="connsiteX17" fmla="*/ 52845 w 116896"/>
                  <a:gd name="connsiteY17" fmla="*/ 98989 h 108056"/>
                  <a:gd name="connsiteX18" fmla="*/ 30956 w 116896"/>
                  <a:gd name="connsiteY18" fmla="*/ 108056 h 108056"/>
                  <a:gd name="connsiteX19" fmla="*/ 0 w 116896"/>
                  <a:gd name="connsiteY19" fmla="*/ 77100 h 108056"/>
                  <a:gd name="connsiteX20" fmla="*/ 9067 w 116896"/>
                  <a:gd name="connsiteY20" fmla="*/ 55211 h 108056"/>
                  <a:gd name="connsiteX21" fmla="*/ 10834 w 116896"/>
                  <a:gd name="connsiteY21" fmla="*/ 54479 h 108056"/>
                  <a:gd name="connsiteX22" fmla="*/ 9067 w 116896"/>
                  <a:gd name="connsiteY22" fmla="*/ 53747 h 108056"/>
                  <a:gd name="connsiteX23" fmla="*/ 0 w 116896"/>
                  <a:gd name="connsiteY23" fmla="*/ 31857 h 108056"/>
                  <a:gd name="connsiteX24" fmla="*/ 30956 w 116896"/>
                  <a:gd name="connsiteY24" fmla="*/ 901 h 108056"/>
                  <a:gd name="connsiteX25" fmla="*/ 52845 w 116896"/>
                  <a:gd name="connsiteY25" fmla="*/ 9968 h 108056"/>
                  <a:gd name="connsiteX26" fmla="*/ 58261 w 116896"/>
                  <a:gd name="connsiteY26" fmla="*/ 23043 h 108056"/>
                  <a:gd name="connsiteX27" fmla="*/ 64051 w 116896"/>
                  <a:gd name="connsiteY27" fmla="*/ 9067 h 108056"/>
                  <a:gd name="connsiteX28" fmla="*/ 85940 w 116896"/>
                  <a:gd name="connsiteY28" fmla="*/ 0 h 10805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</a:cxnLst>
                <a:rect l="l" t="t" r="r" b="b"/>
                <a:pathLst>
                  <a:path w="116896" h="108056">
                    <a:moveTo>
                      <a:pt x="58635" y="39769"/>
                    </a:moveTo>
                    <a:lnTo>
                      <a:pt x="52845" y="53747"/>
                    </a:lnTo>
                    <a:lnTo>
                      <a:pt x="51078" y="54479"/>
                    </a:lnTo>
                    <a:lnTo>
                      <a:pt x="52845" y="55211"/>
                    </a:lnTo>
                    <a:lnTo>
                      <a:pt x="58261" y="68287"/>
                    </a:lnTo>
                    <a:lnTo>
                      <a:pt x="64051" y="54310"/>
                    </a:lnTo>
                    <a:lnTo>
                      <a:pt x="65818" y="53578"/>
                    </a:lnTo>
                    <a:lnTo>
                      <a:pt x="64051" y="52846"/>
                    </a:lnTo>
                    <a:close/>
                    <a:moveTo>
                      <a:pt x="85940" y="0"/>
                    </a:moveTo>
                    <a:cubicBezTo>
                      <a:pt x="103037" y="0"/>
                      <a:pt x="116896" y="13859"/>
                      <a:pt x="116896" y="30956"/>
                    </a:cubicBezTo>
                    <a:cubicBezTo>
                      <a:pt x="116896" y="39504"/>
                      <a:pt x="113431" y="47244"/>
                      <a:pt x="107829" y="52846"/>
                    </a:cubicBezTo>
                    <a:lnTo>
                      <a:pt x="106062" y="53578"/>
                    </a:lnTo>
                    <a:lnTo>
                      <a:pt x="107829" y="54310"/>
                    </a:lnTo>
                    <a:cubicBezTo>
                      <a:pt x="113431" y="59912"/>
                      <a:pt x="116896" y="67651"/>
                      <a:pt x="116896" y="76199"/>
                    </a:cubicBezTo>
                    <a:cubicBezTo>
                      <a:pt x="116896" y="93296"/>
                      <a:pt x="103037" y="107155"/>
                      <a:pt x="85940" y="107155"/>
                    </a:cubicBezTo>
                    <a:cubicBezTo>
                      <a:pt x="77392" y="107155"/>
                      <a:pt x="69653" y="103690"/>
                      <a:pt x="64051" y="98089"/>
                    </a:cubicBezTo>
                    <a:lnTo>
                      <a:pt x="58635" y="85013"/>
                    </a:lnTo>
                    <a:lnTo>
                      <a:pt x="52845" y="98989"/>
                    </a:lnTo>
                    <a:cubicBezTo>
                      <a:pt x="47243" y="104591"/>
                      <a:pt x="39504" y="108056"/>
                      <a:pt x="30956" y="108056"/>
                    </a:cubicBezTo>
                    <a:cubicBezTo>
                      <a:pt x="13859" y="108056"/>
                      <a:pt x="0" y="94197"/>
                      <a:pt x="0" y="77100"/>
                    </a:cubicBezTo>
                    <a:cubicBezTo>
                      <a:pt x="0" y="68552"/>
                      <a:pt x="3465" y="60813"/>
                      <a:pt x="9067" y="55211"/>
                    </a:cubicBezTo>
                    <a:lnTo>
                      <a:pt x="10834" y="54479"/>
                    </a:lnTo>
                    <a:lnTo>
                      <a:pt x="9067" y="53747"/>
                    </a:lnTo>
                    <a:cubicBezTo>
                      <a:pt x="3465" y="48145"/>
                      <a:pt x="0" y="40405"/>
                      <a:pt x="0" y="31857"/>
                    </a:cubicBezTo>
                    <a:cubicBezTo>
                      <a:pt x="0" y="14760"/>
                      <a:pt x="13859" y="901"/>
                      <a:pt x="30956" y="901"/>
                    </a:cubicBezTo>
                    <a:cubicBezTo>
                      <a:pt x="39504" y="901"/>
                      <a:pt x="47243" y="4366"/>
                      <a:pt x="52845" y="9968"/>
                    </a:cubicBezTo>
                    <a:lnTo>
                      <a:pt x="58261" y="23043"/>
                    </a:lnTo>
                    <a:lnTo>
                      <a:pt x="64051" y="9067"/>
                    </a:lnTo>
                    <a:cubicBezTo>
                      <a:pt x="69653" y="3465"/>
                      <a:pt x="77392" y="0"/>
                      <a:pt x="85940" y="0"/>
                    </a:cubicBezTo>
                    <a:close/>
                  </a:path>
                </a:pathLst>
              </a:custGeom>
              <a:solidFill>
                <a:srgbClr val="FFFF00"/>
              </a:solidFill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79" name="グループ化 78">
              <a:extLst>
                <a:ext uri="{FF2B5EF4-FFF2-40B4-BE49-F238E27FC236}">
                  <a16:creationId xmlns:a16="http://schemas.microsoft.com/office/drawing/2014/main" id="{8F086509-3C7A-44A3-ADDA-5EB4AD039F6A}"/>
                </a:ext>
              </a:extLst>
            </p:cNvPr>
            <p:cNvGrpSpPr/>
            <p:nvPr/>
          </p:nvGrpSpPr>
          <p:grpSpPr>
            <a:xfrm>
              <a:off x="2622351" y="1257301"/>
              <a:ext cx="270440" cy="268994"/>
              <a:chOff x="708456" y="3239374"/>
              <a:chExt cx="557056" cy="554083"/>
            </a:xfrm>
          </p:grpSpPr>
          <p:sp>
            <p:nvSpPr>
              <p:cNvPr id="320" name="フリーフォーム: 図形 319">
                <a:extLst>
                  <a:ext uri="{FF2B5EF4-FFF2-40B4-BE49-F238E27FC236}">
                    <a16:creationId xmlns:a16="http://schemas.microsoft.com/office/drawing/2014/main" id="{29389237-5BD2-4702-8C46-A496482C71DC}"/>
                  </a:ext>
                </a:extLst>
              </p:cNvPr>
              <p:cNvSpPr/>
              <p:nvPr/>
            </p:nvSpPr>
            <p:spPr>
              <a:xfrm>
                <a:off x="708456" y="3452904"/>
                <a:ext cx="271306" cy="130400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solidFill>
                <a:schemeClr val="bg1"/>
              </a:solidFill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21" name="フリーフォーム: 図形 320">
                <a:extLst>
                  <a:ext uri="{FF2B5EF4-FFF2-40B4-BE49-F238E27FC236}">
                    <a16:creationId xmlns:a16="http://schemas.microsoft.com/office/drawing/2014/main" id="{644999D3-BEAE-4253-8CE2-D18E0B2C977A}"/>
                  </a:ext>
                </a:extLst>
              </p:cNvPr>
              <p:cNvSpPr/>
              <p:nvPr/>
            </p:nvSpPr>
            <p:spPr>
              <a:xfrm>
                <a:off x="994206" y="3452904"/>
                <a:ext cx="271306" cy="130400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solidFill>
                <a:schemeClr val="bg1"/>
              </a:solidFill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22" name="フリーフォーム: 図形 321">
                <a:extLst>
                  <a:ext uri="{FF2B5EF4-FFF2-40B4-BE49-F238E27FC236}">
                    <a16:creationId xmlns:a16="http://schemas.microsoft.com/office/drawing/2014/main" id="{C4E47CBF-F9FA-4F2B-AF07-C976112E03B6}"/>
                  </a:ext>
                </a:extLst>
              </p:cNvPr>
              <p:cNvSpPr/>
              <p:nvPr/>
            </p:nvSpPr>
            <p:spPr>
              <a:xfrm rot="16200000">
                <a:off x="847952" y="3309827"/>
                <a:ext cx="271306" cy="130400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solidFill>
                <a:schemeClr val="bg1"/>
              </a:solidFill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23" name="フリーフォーム: 図形 322">
                <a:extLst>
                  <a:ext uri="{FF2B5EF4-FFF2-40B4-BE49-F238E27FC236}">
                    <a16:creationId xmlns:a16="http://schemas.microsoft.com/office/drawing/2014/main" id="{5A7614CD-8CC0-4CCE-91E4-02243A75D719}"/>
                  </a:ext>
                </a:extLst>
              </p:cNvPr>
              <p:cNvSpPr/>
              <p:nvPr/>
            </p:nvSpPr>
            <p:spPr>
              <a:xfrm rot="16200000">
                <a:off x="847952" y="3592604"/>
                <a:ext cx="271306" cy="130400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solidFill>
                <a:schemeClr val="bg1"/>
              </a:solidFill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24" name="フリーフォーム: 図形 323">
                <a:extLst>
                  <a:ext uri="{FF2B5EF4-FFF2-40B4-BE49-F238E27FC236}">
                    <a16:creationId xmlns:a16="http://schemas.microsoft.com/office/drawing/2014/main" id="{1E7176AD-48B0-417D-BB82-6D914B3B44F7}"/>
                  </a:ext>
                </a:extLst>
              </p:cNvPr>
              <p:cNvSpPr/>
              <p:nvPr/>
            </p:nvSpPr>
            <p:spPr>
              <a:xfrm>
                <a:off x="741793" y="3469512"/>
                <a:ext cx="201182" cy="96696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gradFill flip="none" rotWithShape="1">
                <a:gsLst>
                  <a:gs pos="30000">
                    <a:schemeClr val="accent4">
                      <a:lumMod val="60000"/>
                      <a:lumOff val="40000"/>
                    </a:schemeClr>
                  </a:gs>
                  <a:gs pos="100000">
                    <a:schemeClr val="bg1"/>
                  </a:gs>
                </a:gsLst>
                <a:lin ang="10800000" scaled="1"/>
                <a:tileRect/>
              </a:gradFill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25" name="フリーフォーム: 図形 324">
                <a:extLst>
                  <a:ext uri="{FF2B5EF4-FFF2-40B4-BE49-F238E27FC236}">
                    <a16:creationId xmlns:a16="http://schemas.microsoft.com/office/drawing/2014/main" id="{C3BAAEAE-83B6-4DCD-AB96-90EDB6BA2CCE}"/>
                  </a:ext>
                </a:extLst>
              </p:cNvPr>
              <p:cNvSpPr/>
              <p:nvPr/>
            </p:nvSpPr>
            <p:spPr>
              <a:xfrm>
                <a:off x="1015638" y="3469512"/>
                <a:ext cx="201182" cy="96696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gradFill flip="none" rotWithShape="1">
                <a:gsLst>
                  <a:gs pos="30000">
                    <a:schemeClr val="accent4">
                      <a:lumMod val="60000"/>
                      <a:lumOff val="40000"/>
                    </a:schemeClr>
                  </a:gs>
                  <a:gs pos="100000">
                    <a:schemeClr val="bg1"/>
                  </a:gs>
                </a:gsLst>
                <a:lin ang="0" scaled="1"/>
                <a:tileRect/>
              </a:gradFill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26" name="フリーフォーム: 図形 325">
                <a:extLst>
                  <a:ext uri="{FF2B5EF4-FFF2-40B4-BE49-F238E27FC236}">
                    <a16:creationId xmlns:a16="http://schemas.microsoft.com/office/drawing/2014/main" id="{5AF7F5B3-841A-46DE-A56E-A48A0EF4C37C}"/>
                  </a:ext>
                </a:extLst>
              </p:cNvPr>
              <p:cNvSpPr/>
              <p:nvPr/>
            </p:nvSpPr>
            <p:spPr>
              <a:xfrm rot="16200000">
                <a:off x="883670" y="3340723"/>
                <a:ext cx="201182" cy="96696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gradFill flip="none" rotWithShape="1">
                <a:gsLst>
                  <a:gs pos="30000">
                    <a:schemeClr val="accent4">
                      <a:lumMod val="60000"/>
                      <a:lumOff val="40000"/>
                    </a:schemeClr>
                  </a:gs>
                  <a:gs pos="100000">
                    <a:schemeClr val="bg1"/>
                  </a:gs>
                </a:gsLst>
                <a:lin ang="0" scaled="1"/>
                <a:tileRect/>
              </a:gradFill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27" name="フリーフォーム: 図形 326">
                <a:extLst>
                  <a:ext uri="{FF2B5EF4-FFF2-40B4-BE49-F238E27FC236}">
                    <a16:creationId xmlns:a16="http://schemas.microsoft.com/office/drawing/2014/main" id="{B90FCBA7-641A-472C-8781-EBF950639EC2}"/>
                  </a:ext>
                </a:extLst>
              </p:cNvPr>
              <p:cNvSpPr/>
              <p:nvPr/>
            </p:nvSpPr>
            <p:spPr>
              <a:xfrm rot="16200000">
                <a:off x="883670" y="3597306"/>
                <a:ext cx="201182" cy="96696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gradFill flip="none" rotWithShape="1">
                <a:gsLst>
                  <a:gs pos="30000">
                    <a:schemeClr val="accent4">
                      <a:lumMod val="60000"/>
                      <a:lumOff val="40000"/>
                    </a:schemeClr>
                  </a:gs>
                  <a:gs pos="100000">
                    <a:schemeClr val="bg1"/>
                  </a:gs>
                </a:gsLst>
                <a:lin ang="10800000" scaled="1"/>
                <a:tileRect/>
              </a:gradFill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28" name="フリーフォーム: 図形 327">
                <a:extLst>
                  <a:ext uri="{FF2B5EF4-FFF2-40B4-BE49-F238E27FC236}">
                    <a16:creationId xmlns:a16="http://schemas.microsoft.com/office/drawing/2014/main" id="{F125EEB9-B726-4B69-9D2E-A450F6092F94}"/>
                  </a:ext>
                </a:extLst>
              </p:cNvPr>
              <p:cNvSpPr/>
              <p:nvPr/>
            </p:nvSpPr>
            <p:spPr>
              <a:xfrm>
                <a:off x="925165" y="3463077"/>
                <a:ext cx="116896" cy="108056"/>
              </a:xfrm>
              <a:custGeom>
                <a:avLst/>
                <a:gdLst>
                  <a:gd name="connsiteX0" fmla="*/ 58635 w 116896"/>
                  <a:gd name="connsiteY0" fmla="*/ 39769 h 108056"/>
                  <a:gd name="connsiteX1" fmla="*/ 52845 w 116896"/>
                  <a:gd name="connsiteY1" fmla="*/ 53747 h 108056"/>
                  <a:gd name="connsiteX2" fmla="*/ 51078 w 116896"/>
                  <a:gd name="connsiteY2" fmla="*/ 54479 h 108056"/>
                  <a:gd name="connsiteX3" fmla="*/ 52845 w 116896"/>
                  <a:gd name="connsiteY3" fmla="*/ 55211 h 108056"/>
                  <a:gd name="connsiteX4" fmla="*/ 58261 w 116896"/>
                  <a:gd name="connsiteY4" fmla="*/ 68287 h 108056"/>
                  <a:gd name="connsiteX5" fmla="*/ 64051 w 116896"/>
                  <a:gd name="connsiteY5" fmla="*/ 54310 h 108056"/>
                  <a:gd name="connsiteX6" fmla="*/ 65818 w 116896"/>
                  <a:gd name="connsiteY6" fmla="*/ 53578 h 108056"/>
                  <a:gd name="connsiteX7" fmla="*/ 64051 w 116896"/>
                  <a:gd name="connsiteY7" fmla="*/ 52846 h 108056"/>
                  <a:gd name="connsiteX8" fmla="*/ 85940 w 116896"/>
                  <a:gd name="connsiteY8" fmla="*/ 0 h 108056"/>
                  <a:gd name="connsiteX9" fmla="*/ 116896 w 116896"/>
                  <a:gd name="connsiteY9" fmla="*/ 30956 h 108056"/>
                  <a:gd name="connsiteX10" fmla="*/ 107829 w 116896"/>
                  <a:gd name="connsiteY10" fmla="*/ 52846 h 108056"/>
                  <a:gd name="connsiteX11" fmla="*/ 106062 w 116896"/>
                  <a:gd name="connsiteY11" fmla="*/ 53578 h 108056"/>
                  <a:gd name="connsiteX12" fmla="*/ 107829 w 116896"/>
                  <a:gd name="connsiteY12" fmla="*/ 54310 h 108056"/>
                  <a:gd name="connsiteX13" fmla="*/ 116896 w 116896"/>
                  <a:gd name="connsiteY13" fmla="*/ 76199 h 108056"/>
                  <a:gd name="connsiteX14" fmla="*/ 85940 w 116896"/>
                  <a:gd name="connsiteY14" fmla="*/ 107155 h 108056"/>
                  <a:gd name="connsiteX15" fmla="*/ 64051 w 116896"/>
                  <a:gd name="connsiteY15" fmla="*/ 98089 h 108056"/>
                  <a:gd name="connsiteX16" fmla="*/ 58635 w 116896"/>
                  <a:gd name="connsiteY16" fmla="*/ 85013 h 108056"/>
                  <a:gd name="connsiteX17" fmla="*/ 52845 w 116896"/>
                  <a:gd name="connsiteY17" fmla="*/ 98989 h 108056"/>
                  <a:gd name="connsiteX18" fmla="*/ 30956 w 116896"/>
                  <a:gd name="connsiteY18" fmla="*/ 108056 h 108056"/>
                  <a:gd name="connsiteX19" fmla="*/ 0 w 116896"/>
                  <a:gd name="connsiteY19" fmla="*/ 77100 h 108056"/>
                  <a:gd name="connsiteX20" fmla="*/ 9067 w 116896"/>
                  <a:gd name="connsiteY20" fmla="*/ 55211 h 108056"/>
                  <a:gd name="connsiteX21" fmla="*/ 10834 w 116896"/>
                  <a:gd name="connsiteY21" fmla="*/ 54479 h 108056"/>
                  <a:gd name="connsiteX22" fmla="*/ 9067 w 116896"/>
                  <a:gd name="connsiteY22" fmla="*/ 53747 h 108056"/>
                  <a:gd name="connsiteX23" fmla="*/ 0 w 116896"/>
                  <a:gd name="connsiteY23" fmla="*/ 31857 h 108056"/>
                  <a:gd name="connsiteX24" fmla="*/ 30956 w 116896"/>
                  <a:gd name="connsiteY24" fmla="*/ 901 h 108056"/>
                  <a:gd name="connsiteX25" fmla="*/ 52845 w 116896"/>
                  <a:gd name="connsiteY25" fmla="*/ 9968 h 108056"/>
                  <a:gd name="connsiteX26" fmla="*/ 58261 w 116896"/>
                  <a:gd name="connsiteY26" fmla="*/ 23043 h 108056"/>
                  <a:gd name="connsiteX27" fmla="*/ 64051 w 116896"/>
                  <a:gd name="connsiteY27" fmla="*/ 9067 h 108056"/>
                  <a:gd name="connsiteX28" fmla="*/ 85940 w 116896"/>
                  <a:gd name="connsiteY28" fmla="*/ 0 h 10805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</a:cxnLst>
                <a:rect l="l" t="t" r="r" b="b"/>
                <a:pathLst>
                  <a:path w="116896" h="108056">
                    <a:moveTo>
                      <a:pt x="58635" y="39769"/>
                    </a:moveTo>
                    <a:lnTo>
                      <a:pt x="52845" y="53747"/>
                    </a:lnTo>
                    <a:lnTo>
                      <a:pt x="51078" y="54479"/>
                    </a:lnTo>
                    <a:lnTo>
                      <a:pt x="52845" y="55211"/>
                    </a:lnTo>
                    <a:lnTo>
                      <a:pt x="58261" y="68287"/>
                    </a:lnTo>
                    <a:lnTo>
                      <a:pt x="64051" y="54310"/>
                    </a:lnTo>
                    <a:lnTo>
                      <a:pt x="65818" y="53578"/>
                    </a:lnTo>
                    <a:lnTo>
                      <a:pt x="64051" y="52846"/>
                    </a:lnTo>
                    <a:close/>
                    <a:moveTo>
                      <a:pt x="85940" y="0"/>
                    </a:moveTo>
                    <a:cubicBezTo>
                      <a:pt x="103037" y="0"/>
                      <a:pt x="116896" y="13859"/>
                      <a:pt x="116896" y="30956"/>
                    </a:cubicBezTo>
                    <a:cubicBezTo>
                      <a:pt x="116896" y="39504"/>
                      <a:pt x="113431" y="47244"/>
                      <a:pt x="107829" y="52846"/>
                    </a:cubicBezTo>
                    <a:lnTo>
                      <a:pt x="106062" y="53578"/>
                    </a:lnTo>
                    <a:lnTo>
                      <a:pt x="107829" y="54310"/>
                    </a:lnTo>
                    <a:cubicBezTo>
                      <a:pt x="113431" y="59912"/>
                      <a:pt x="116896" y="67651"/>
                      <a:pt x="116896" y="76199"/>
                    </a:cubicBezTo>
                    <a:cubicBezTo>
                      <a:pt x="116896" y="93296"/>
                      <a:pt x="103037" y="107155"/>
                      <a:pt x="85940" y="107155"/>
                    </a:cubicBezTo>
                    <a:cubicBezTo>
                      <a:pt x="77392" y="107155"/>
                      <a:pt x="69653" y="103690"/>
                      <a:pt x="64051" y="98089"/>
                    </a:cubicBezTo>
                    <a:lnTo>
                      <a:pt x="58635" y="85013"/>
                    </a:lnTo>
                    <a:lnTo>
                      <a:pt x="52845" y="98989"/>
                    </a:lnTo>
                    <a:cubicBezTo>
                      <a:pt x="47243" y="104591"/>
                      <a:pt x="39504" y="108056"/>
                      <a:pt x="30956" y="108056"/>
                    </a:cubicBezTo>
                    <a:cubicBezTo>
                      <a:pt x="13859" y="108056"/>
                      <a:pt x="0" y="94197"/>
                      <a:pt x="0" y="77100"/>
                    </a:cubicBezTo>
                    <a:cubicBezTo>
                      <a:pt x="0" y="68552"/>
                      <a:pt x="3465" y="60813"/>
                      <a:pt x="9067" y="55211"/>
                    </a:cubicBezTo>
                    <a:lnTo>
                      <a:pt x="10834" y="54479"/>
                    </a:lnTo>
                    <a:lnTo>
                      <a:pt x="9067" y="53747"/>
                    </a:lnTo>
                    <a:cubicBezTo>
                      <a:pt x="3465" y="48145"/>
                      <a:pt x="0" y="40405"/>
                      <a:pt x="0" y="31857"/>
                    </a:cubicBezTo>
                    <a:cubicBezTo>
                      <a:pt x="0" y="14760"/>
                      <a:pt x="13859" y="901"/>
                      <a:pt x="30956" y="901"/>
                    </a:cubicBezTo>
                    <a:cubicBezTo>
                      <a:pt x="39504" y="901"/>
                      <a:pt x="47243" y="4366"/>
                      <a:pt x="52845" y="9968"/>
                    </a:cubicBezTo>
                    <a:lnTo>
                      <a:pt x="58261" y="23043"/>
                    </a:lnTo>
                    <a:lnTo>
                      <a:pt x="64051" y="9067"/>
                    </a:lnTo>
                    <a:cubicBezTo>
                      <a:pt x="69653" y="3465"/>
                      <a:pt x="77392" y="0"/>
                      <a:pt x="85940" y="0"/>
                    </a:cubicBezTo>
                    <a:close/>
                  </a:path>
                </a:pathLst>
              </a:custGeom>
              <a:solidFill>
                <a:srgbClr val="FFFF00"/>
              </a:solidFill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80" name="グループ化 79">
              <a:extLst>
                <a:ext uri="{FF2B5EF4-FFF2-40B4-BE49-F238E27FC236}">
                  <a16:creationId xmlns:a16="http://schemas.microsoft.com/office/drawing/2014/main" id="{51CC1208-FBD4-4066-90BA-50090EB48A39}"/>
                </a:ext>
              </a:extLst>
            </p:cNvPr>
            <p:cNvGrpSpPr/>
            <p:nvPr/>
          </p:nvGrpSpPr>
          <p:grpSpPr>
            <a:xfrm>
              <a:off x="2438201" y="1025526"/>
              <a:ext cx="270440" cy="268994"/>
              <a:chOff x="708456" y="3239374"/>
              <a:chExt cx="557056" cy="554083"/>
            </a:xfrm>
          </p:grpSpPr>
          <p:sp>
            <p:nvSpPr>
              <p:cNvPr id="311" name="フリーフォーム: 図形 310">
                <a:extLst>
                  <a:ext uri="{FF2B5EF4-FFF2-40B4-BE49-F238E27FC236}">
                    <a16:creationId xmlns:a16="http://schemas.microsoft.com/office/drawing/2014/main" id="{5C6A1AC4-7F0B-43D1-A3B5-21AD173DC6C7}"/>
                  </a:ext>
                </a:extLst>
              </p:cNvPr>
              <p:cNvSpPr/>
              <p:nvPr/>
            </p:nvSpPr>
            <p:spPr>
              <a:xfrm>
                <a:off x="708456" y="3452904"/>
                <a:ext cx="271306" cy="130400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solidFill>
                <a:schemeClr val="bg1"/>
              </a:solidFill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12" name="フリーフォーム: 図形 311">
                <a:extLst>
                  <a:ext uri="{FF2B5EF4-FFF2-40B4-BE49-F238E27FC236}">
                    <a16:creationId xmlns:a16="http://schemas.microsoft.com/office/drawing/2014/main" id="{20215DC2-255A-491C-81D0-02D55218C663}"/>
                  </a:ext>
                </a:extLst>
              </p:cNvPr>
              <p:cNvSpPr/>
              <p:nvPr/>
            </p:nvSpPr>
            <p:spPr>
              <a:xfrm>
                <a:off x="994206" y="3452904"/>
                <a:ext cx="271306" cy="130400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solidFill>
                <a:schemeClr val="bg1"/>
              </a:solidFill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13" name="フリーフォーム: 図形 312">
                <a:extLst>
                  <a:ext uri="{FF2B5EF4-FFF2-40B4-BE49-F238E27FC236}">
                    <a16:creationId xmlns:a16="http://schemas.microsoft.com/office/drawing/2014/main" id="{34B2B50D-25BF-4FB4-8184-A53DE22F4CD5}"/>
                  </a:ext>
                </a:extLst>
              </p:cNvPr>
              <p:cNvSpPr/>
              <p:nvPr/>
            </p:nvSpPr>
            <p:spPr>
              <a:xfrm rot="16200000">
                <a:off x="847952" y="3309827"/>
                <a:ext cx="271306" cy="130400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solidFill>
                <a:schemeClr val="bg1"/>
              </a:solidFill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14" name="フリーフォーム: 図形 313">
                <a:extLst>
                  <a:ext uri="{FF2B5EF4-FFF2-40B4-BE49-F238E27FC236}">
                    <a16:creationId xmlns:a16="http://schemas.microsoft.com/office/drawing/2014/main" id="{DBDFE8DB-EB50-420E-BC41-4657DB74676A}"/>
                  </a:ext>
                </a:extLst>
              </p:cNvPr>
              <p:cNvSpPr/>
              <p:nvPr/>
            </p:nvSpPr>
            <p:spPr>
              <a:xfrm rot="16200000">
                <a:off x="847952" y="3592604"/>
                <a:ext cx="271306" cy="130400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solidFill>
                <a:schemeClr val="bg1"/>
              </a:solidFill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15" name="フリーフォーム: 図形 314">
                <a:extLst>
                  <a:ext uri="{FF2B5EF4-FFF2-40B4-BE49-F238E27FC236}">
                    <a16:creationId xmlns:a16="http://schemas.microsoft.com/office/drawing/2014/main" id="{9678D562-D32E-4D91-B501-CD814F9448DF}"/>
                  </a:ext>
                </a:extLst>
              </p:cNvPr>
              <p:cNvSpPr/>
              <p:nvPr/>
            </p:nvSpPr>
            <p:spPr>
              <a:xfrm>
                <a:off x="741793" y="3469512"/>
                <a:ext cx="201182" cy="96696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gradFill flip="none" rotWithShape="1">
                <a:gsLst>
                  <a:gs pos="30000">
                    <a:schemeClr val="accent4">
                      <a:lumMod val="60000"/>
                      <a:lumOff val="40000"/>
                    </a:schemeClr>
                  </a:gs>
                  <a:gs pos="100000">
                    <a:schemeClr val="bg1"/>
                  </a:gs>
                </a:gsLst>
                <a:lin ang="10800000" scaled="1"/>
                <a:tileRect/>
              </a:gradFill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16" name="フリーフォーム: 図形 315">
                <a:extLst>
                  <a:ext uri="{FF2B5EF4-FFF2-40B4-BE49-F238E27FC236}">
                    <a16:creationId xmlns:a16="http://schemas.microsoft.com/office/drawing/2014/main" id="{AB109615-B4C4-4F2F-9E12-8E0203201585}"/>
                  </a:ext>
                </a:extLst>
              </p:cNvPr>
              <p:cNvSpPr/>
              <p:nvPr/>
            </p:nvSpPr>
            <p:spPr>
              <a:xfrm>
                <a:off x="1015638" y="3469512"/>
                <a:ext cx="201182" cy="96696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gradFill flip="none" rotWithShape="1">
                <a:gsLst>
                  <a:gs pos="30000">
                    <a:schemeClr val="accent4">
                      <a:lumMod val="60000"/>
                      <a:lumOff val="40000"/>
                    </a:schemeClr>
                  </a:gs>
                  <a:gs pos="100000">
                    <a:schemeClr val="bg1"/>
                  </a:gs>
                </a:gsLst>
                <a:lin ang="0" scaled="1"/>
                <a:tileRect/>
              </a:gradFill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17" name="フリーフォーム: 図形 316">
                <a:extLst>
                  <a:ext uri="{FF2B5EF4-FFF2-40B4-BE49-F238E27FC236}">
                    <a16:creationId xmlns:a16="http://schemas.microsoft.com/office/drawing/2014/main" id="{3199ACA1-D72A-44C1-8B0E-1301B4ED861A}"/>
                  </a:ext>
                </a:extLst>
              </p:cNvPr>
              <p:cNvSpPr/>
              <p:nvPr/>
            </p:nvSpPr>
            <p:spPr>
              <a:xfrm rot="16200000">
                <a:off x="883670" y="3340723"/>
                <a:ext cx="201182" cy="96696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gradFill flip="none" rotWithShape="1">
                <a:gsLst>
                  <a:gs pos="30000">
                    <a:schemeClr val="accent4">
                      <a:lumMod val="60000"/>
                      <a:lumOff val="40000"/>
                    </a:schemeClr>
                  </a:gs>
                  <a:gs pos="100000">
                    <a:schemeClr val="bg1"/>
                  </a:gs>
                </a:gsLst>
                <a:lin ang="0" scaled="1"/>
                <a:tileRect/>
              </a:gradFill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18" name="フリーフォーム: 図形 317">
                <a:extLst>
                  <a:ext uri="{FF2B5EF4-FFF2-40B4-BE49-F238E27FC236}">
                    <a16:creationId xmlns:a16="http://schemas.microsoft.com/office/drawing/2014/main" id="{6673DBBF-BDD5-4903-84D5-0150168EDBB0}"/>
                  </a:ext>
                </a:extLst>
              </p:cNvPr>
              <p:cNvSpPr/>
              <p:nvPr/>
            </p:nvSpPr>
            <p:spPr>
              <a:xfrm rot="16200000">
                <a:off x="883670" y="3597306"/>
                <a:ext cx="201182" cy="96696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gradFill flip="none" rotWithShape="1">
                <a:gsLst>
                  <a:gs pos="30000">
                    <a:schemeClr val="accent4">
                      <a:lumMod val="60000"/>
                      <a:lumOff val="40000"/>
                    </a:schemeClr>
                  </a:gs>
                  <a:gs pos="100000">
                    <a:schemeClr val="bg1"/>
                  </a:gs>
                </a:gsLst>
                <a:lin ang="10800000" scaled="1"/>
                <a:tileRect/>
              </a:gradFill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19" name="フリーフォーム: 図形 318">
                <a:extLst>
                  <a:ext uri="{FF2B5EF4-FFF2-40B4-BE49-F238E27FC236}">
                    <a16:creationId xmlns:a16="http://schemas.microsoft.com/office/drawing/2014/main" id="{2718836E-A8E7-4356-9F0F-362B3762349F}"/>
                  </a:ext>
                </a:extLst>
              </p:cNvPr>
              <p:cNvSpPr/>
              <p:nvPr/>
            </p:nvSpPr>
            <p:spPr>
              <a:xfrm>
                <a:off x="925165" y="3463077"/>
                <a:ext cx="116896" cy="108056"/>
              </a:xfrm>
              <a:custGeom>
                <a:avLst/>
                <a:gdLst>
                  <a:gd name="connsiteX0" fmla="*/ 58635 w 116896"/>
                  <a:gd name="connsiteY0" fmla="*/ 39769 h 108056"/>
                  <a:gd name="connsiteX1" fmla="*/ 52845 w 116896"/>
                  <a:gd name="connsiteY1" fmla="*/ 53747 h 108056"/>
                  <a:gd name="connsiteX2" fmla="*/ 51078 w 116896"/>
                  <a:gd name="connsiteY2" fmla="*/ 54479 h 108056"/>
                  <a:gd name="connsiteX3" fmla="*/ 52845 w 116896"/>
                  <a:gd name="connsiteY3" fmla="*/ 55211 h 108056"/>
                  <a:gd name="connsiteX4" fmla="*/ 58261 w 116896"/>
                  <a:gd name="connsiteY4" fmla="*/ 68287 h 108056"/>
                  <a:gd name="connsiteX5" fmla="*/ 64051 w 116896"/>
                  <a:gd name="connsiteY5" fmla="*/ 54310 h 108056"/>
                  <a:gd name="connsiteX6" fmla="*/ 65818 w 116896"/>
                  <a:gd name="connsiteY6" fmla="*/ 53578 h 108056"/>
                  <a:gd name="connsiteX7" fmla="*/ 64051 w 116896"/>
                  <a:gd name="connsiteY7" fmla="*/ 52846 h 108056"/>
                  <a:gd name="connsiteX8" fmla="*/ 85940 w 116896"/>
                  <a:gd name="connsiteY8" fmla="*/ 0 h 108056"/>
                  <a:gd name="connsiteX9" fmla="*/ 116896 w 116896"/>
                  <a:gd name="connsiteY9" fmla="*/ 30956 h 108056"/>
                  <a:gd name="connsiteX10" fmla="*/ 107829 w 116896"/>
                  <a:gd name="connsiteY10" fmla="*/ 52846 h 108056"/>
                  <a:gd name="connsiteX11" fmla="*/ 106062 w 116896"/>
                  <a:gd name="connsiteY11" fmla="*/ 53578 h 108056"/>
                  <a:gd name="connsiteX12" fmla="*/ 107829 w 116896"/>
                  <a:gd name="connsiteY12" fmla="*/ 54310 h 108056"/>
                  <a:gd name="connsiteX13" fmla="*/ 116896 w 116896"/>
                  <a:gd name="connsiteY13" fmla="*/ 76199 h 108056"/>
                  <a:gd name="connsiteX14" fmla="*/ 85940 w 116896"/>
                  <a:gd name="connsiteY14" fmla="*/ 107155 h 108056"/>
                  <a:gd name="connsiteX15" fmla="*/ 64051 w 116896"/>
                  <a:gd name="connsiteY15" fmla="*/ 98089 h 108056"/>
                  <a:gd name="connsiteX16" fmla="*/ 58635 w 116896"/>
                  <a:gd name="connsiteY16" fmla="*/ 85013 h 108056"/>
                  <a:gd name="connsiteX17" fmla="*/ 52845 w 116896"/>
                  <a:gd name="connsiteY17" fmla="*/ 98989 h 108056"/>
                  <a:gd name="connsiteX18" fmla="*/ 30956 w 116896"/>
                  <a:gd name="connsiteY18" fmla="*/ 108056 h 108056"/>
                  <a:gd name="connsiteX19" fmla="*/ 0 w 116896"/>
                  <a:gd name="connsiteY19" fmla="*/ 77100 h 108056"/>
                  <a:gd name="connsiteX20" fmla="*/ 9067 w 116896"/>
                  <a:gd name="connsiteY20" fmla="*/ 55211 h 108056"/>
                  <a:gd name="connsiteX21" fmla="*/ 10834 w 116896"/>
                  <a:gd name="connsiteY21" fmla="*/ 54479 h 108056"/>
                  <a:gd name="connsiteX22" fmla="*/ 9067 w 116896"/>
                  <a:gd name="connsiteY22" fmla="*/ 53747 h 108056"/>
                  <a:gd name="connsiteX23" fmla="*/ 0 w 116896"/>
                  <a:gd name="connsiteY23" fmla="*/ 31857 h 108056"/>
                  <a:gd name="connsiteX24" fmla="*/ 30956 w 116896"/>
                  <a:gd name="connsiteY24" fmla="*/ 901 h 108056"/>
                  <a:gd name="connsiteX25" fmla="*/ 52845 w 116896"/>
                  <a:gd name="connsiteY25" fmla="*/ 9968 h 108056"/>
                  <a:gd name="connsiteX26" fmla="*/ 58261 w 116896"/>
                  <a:gd name="connsiteY26" fmla="*/ 23043 h 108056"/>
                  <a:gd name="connsiteX27" fmla="*/ 64051 w 116896"/>
                  <a:gd name="connsiteY27" fmla="*/ 9067 h 108056"/>
                  <a:gd name="connsiteX28" fmla="*/ 85940 w 116896"/>
                  <a:gd name="connsiteY28" fmla="*/ 0 h 10805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</a:cxnLst>
                <a:rect l="l" t="t" r="r" b="b"/>
                <a:pathLst>
                  <a:path w="116896" h="108056">
                    <a:moveTo>
                      <a:pt x="58635" y="39769"/>
                    </a:moveTo>
                    <a:lnTo>
                      <a:pt x="52845" y="53747"/>
                    </a:lnTo>
                    <a:lnTo>
                      <a:pt x="51078" y="54479"/>
                    </a:lnTo>
                    <a:lnTo>
                      <a:pt x="52845" y="55211"/>
                    </a:lnTo>
                    <a:lnTo>
                      <a:pt x="58261" y="68287"/>
                    </a:lnTo>
                    <a:lnTo>
                      <a:pt x="64051" y="54310"/>
                    </a:lnTo>
                    <a:lnTo>
                      <a:pt x="65818" y="53578"/>
                    </a:lnTo>
                    <a:lnTo>
                      <a:pt x="64051" y="52846"/>
                    </a:lnTo>
                    <a:close/>
                    <a:moveTo>
                      <a:pt x="85940" y="0"/>
                    </a:moveTo>
                    <a:cubicBezTo>
                      <a:pt x="103037" y="0"/>
                      <a:pt x="116896" y="13859"/>
                      <a:pt x="116896" y="30956"/>
                    </a:cubicBezTo>
                    <a:cubicBezTo>
                      <a:pt x="116896" y="39504"/>
                      <a:pt x="113431" y="47244"/>
                      <a:pt x="107829" y="52846"/>
                    </a:cubicBezTo>
                    <a:lnTo>
                      <a:pt x="106062" y="53578"/>
                    </a:lnTo>
                    <a:lnTo>
                      <a:pt x="107829" y="54310"/>
                    </a:lnTo>
                    <a:cubicBezTo>
                      <a:pt x="113431" y="59912"/>
                      <a:pt x="116896" y="67651"/>
                      <a:pt x="116896" y="76199"/>
                    </a:cubicBezTo>
                    <a:cubicBezTo>
                      <a:pt x="116896" y="93296"/>
                      <a:pt x="103037" y="107155"/>
                      <a:pt x="85940" y="107155"/>
                    </a:cubicBezTo>
                    <a:cubicBezTo>
                      <a:pt x="77392" y="107155"/>
                      <a:pt x="69653" y="103690"/>
                      <a:pt x="64051" y="98089"/>
                    </a:cubicBezTo>
                    <a:lnTo>
                      <a:pt x="58635" y="85013"/>
                    </a:lnTo>
                    <a:lnTo>
                      <a:pt x="52845" y="98989"/>
                    </a:lnTo>
                    <a:cubicBezTo>
                      <a:pt x="47243" y="104591"/>
                      <a:pt x="39504" y="108056"/>
                      <a:pt x="30956" y="108056"/>
                    </a:cubicBezTo>
                    <a:cubicBezTo>
                      <a:pt x="13859" y="108056"/>
                      <a:pt x="0" y="94197"/>
                      <a:pt x="0" y="77100"/>
                    </a:cubicBezTo>
                    <a:cubicBezTo>
                      <a:pt x="0" y="68552"/>
                      <a:pt x="3465" y="60813"/>
                      <a:pt x="9067" y="55211"/>
                    </a:cubicBezTo>
                    <a:lnTo>
                      <a:pt x="10834" y="54479"/>
                    </a:lnTo>
                    <a:lnTo>
                      <a:pt x="9067" y="53747"/>
                    </a:lnTo>
                    <a:cubicBezTo>
                      <a:pt x="3465" y="48145"/>
                      <a:pt x="0" y="40405"/>
                      <a:pt x="0" y="31857"/>
                    </a:cubicBezTo>
                    <a:cubicBezTo>
                      <a:pt x="0" y="14760"/>
                      <a:pt x="13859" y="901"/>
                      <a:pt x="30956" y="901"/>
                    </a:cubicBezTo>
                    <a:cubicBezTo>
                      <a:pt x="39504" y="901"/>
                      <a:pt x="47243" y="4366"/>
                      <a:pt x="52845" y="9968"/>
                    </a:cubicBezTo>
                    <a:lnTo>
                      <a:pt x="58261" y="23043"/>
                    </a:lnTo>
                    <a:lnTo>
                      <a:pt x="64051" y="9067"/>
                    </a:lnTo>
                    <a:cubicBezTo>
                      <a:pt x="69653" y="3465"/>
                      <a:pt x="77392" y="0"/>
                      <a:pt x="85940" y="0"/>
                    </a:cubicBezTo>
                    <a:close/>
                  </a:path>
                </a:pathLst>
              </a:custGeom>
              <a:solidFill>
                <a:srgbClr val="FFFF00"/>
              </a:solidFill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81" name="グループ化 80">
              <a:extLst>
                <a:ext uri="{FF2B5EF4-FFF2-40B4-BE49-F238E27FC236}">
                  <a16:creationId xmlns:a16="http://schemas.microsoft.com/office/drawing/2014/main" id="{77404C13-5A2C-4D1A-9597-7B33E2641AD8}"/>
                </a:ext>
              </a:extLst>
            </p:cNvPr>
            <p:cNvGrpSpPr/>
            <p:nvPr/>
          </p:nvGrpSpPr>
          <p:grpSpPr>
            <a:xfrm rot="3782695">
              <a:off x="2474582" y="2556954"/>
              <a:ext cx="270438" cy="268994"/>
              <a:chOff x="708456" y="3239374"/>
              <a:chExt cx="557056" cy="554083"/>
            </a:xfrm>
          </p:grpSpPr>
          <p:sp>
            <p:nvSpPr>
              <p:cNvPr id="302" name="フリーフォーム: 図形 301">
                <a:extLst>
                  <a:ext uri="{FF2B5EF4-FFF2-40B4-BE49-F238E27FC236}">
                    <a16:creationId xmlns:a16="http://schemas.microsoft.com/office/drawing/2014/main" id="{BDF1C3FB-9514-4025-9CD4-52DA78E0A6F3}"/>
                  </a:ext>
                </a:extLst>
              </p:cNvPr>
              <p:cNvSpPr/>
              <p:nvPr/>
            </p:nvSpPr>
            <p:spPr>
              <a:xfrm>
                <a:off x="708456" y="3452904"/>
                <a:ext cx="271306" cy="130400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solidFill>
                <a:schemeClr val="bg1"/>
              </a:solidFill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03" name="フリーフォーム: 図形 302">
                <a:extLst>
                  <a:ext uri="{FF2B5EF4-FFF2-40B4-BE49-F238E27FC236}">
                    <a16:creationId xmlns:a16="http://schemas.microsoft.com/office/drawing/2014/main" id="{1FFF2749-2B34-4816-987B-896FF673973A}"/>
                  </a:ext>
                </a:extLst>
              </p:cNvPr>
              <p:cNvSpPr/>
              <p:nvPr/>
            </p:nvSpPr>
            <p:spPr>
              <a:xfrm>
                <a:off x="994206" y="3452904"/>
                <a:ext cx="271306" cy="130400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solidFill>
                <a:schemeClr val="bg1"/>
              </a:solidFill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04" name="フリーフォーム: 図形 303">
                <a:extLst>
                  <a:ext uri="{FF2B5EF4-FFF2-40B4-BE49-F238E27FC236}">
                    <a16:creationId xmlns:a16="http://schemas.microsoft.com/office/drawing/2014/main" id="{C674FF89-526B-4DCF-AA88-43AE6FBB8CCD}"/>
                  </a:ext>
                </a:extLst>
              </p:cNvPr>
              <p:cNvSpPr/>
              <p:nvPr/>
            </p:nvSpPr>
            <p:spPr>
              <a:xfrm rot="16200000">
                <a:off x="847952" y="3309827"/>
                <a:ext cx="271306" cy="130400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solidFill>
                <a:schemeClr val="bg1"/>
              </a:solidFill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05" name="フリーフォーム: 図形 304">
                <a:extLst>
                  <a:ext uri="{FF2B5EF4-FFF2-40B4-BE49-F238E27FC236}">
                    <a16:creationId xmlns:a16="http://schemas.microsoft.com/office/drawing/2014/main" id="{4C2E94BD-98A5-498A-A5E1-E8081B60F107}"/>
                  </a:ext>
                </a:extLst>
              </p:cNvPr>
              <p:cNvSpPr/>
              <p:nvPr/>
            </p:nvSpPr>
            <p:spPr>
              <a:xfrm rot="16200000">
                <a:off x="847952" y="3592604"/>
                <a:ext cx="271306" cy="130400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solidFill>
                <a:schemeClr val="bg1"/>
              </a:solidFill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06" name="フリーフォーム: 図形 305">
                <a:extLst>
                  <a:ext uri="{FF2B5EF4-FFF2-40B4-BE49-F238E27FC236}">
                    <a16:creationId xmlns:a16="http://schemas.microsoft.com/office/drawing/2014/main" id="{F0FBD70E-2401-43BA-8768-82EF7FC40AA5}"/>
                  </a:ext>
                </a:extLst>
              </p:cNvPr>
              <p:cNvSpPr/>
              <p:nvPr/>
            </p:nvSpPr>
            <p:spPr>
              <a:xfrm>
                <a:off x="741793" y="3469512"/>
                <a:ext cx="201182" cy="96696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gradFill flip="none" rotWithShape="1">
                <a:gsLst>
                  <a:gs pos="30000">
                    <a:schemeClr val="accent4">
                      <a:lumMod val="60000"/>
                      <a:lumOff val="40000"/>
                    </a:schemeClr>
                  </a:gs>
                  <a:gs pos="100000">
                    <a:schemeClr val="bg1"/>
                  </a:gs>
                </a:gsLst>
                <a:lin ang="10800000" scaled="1"/>
                <a:tileRect/>
              </a:gradFill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07" name="フリーフォーム: 図形 306">
                <a:extLst>
                  <a:ext uri="{FF2B5EF4-FFF2-40B4-BE49-F238E27FC236}">
                    <a16:creationId xmlns:a16="http://schemas.microsoft.com/office/drawing/2014/main" id="{E46DF408-8CCD-4310-8F49-FC6A2FC55EB1}"/>
                  </a:ext>
                </a:extLst>
              </p:cNvPr>
              <p:cNvSpPr/>
              <p:nvPr/>
            </p:nvSpPr>
            <p:spPr>
              <a:xfrm>
                <a:off x="1015638" y="3469512"/>
                <a:ext cx="201182" cy="96696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gradFill flip="none" rotWithShape="1">
                <a:gsLst>
                  <a:gs pos="30000">
                    <a:schemeClr val="accent4">
                      <a:lumMod val="60000"/>
                      <a:lumOff val="40000"/>
                    </a:schemeClr>
                  </a:gs>
                  <a:gs pos="100000">
                    <a:schemeClr val="bg1"/>
                  </a:gs>
                </a:gsLst>
                <a:lin ang="0" scaled="1"/>
                <a:tileRect/>
              </a:gradFill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08" name="フリーフォーム: 図形 307">
                <a:extLst>
                  <a:ext uri="{FF2B5EF4-FFF2-40B4-BE49-F238E27FC236}">
                    <a16:creationId xmlns:a16="http://schemas.microsoft.com/office/drawing/2014/main" id="{0B767D49-1407-4BAB-8319-45237AC0B3C7}"/>
                  </a:ext>
                </a:extLst>
              </p:cNvPr>
              <p:cNvSpPr/>
              <p:nvPr/>
            </p:nvSpPr>
            <p:spPr>
              <a:xfrm rot="16200000">
                <a:off x="883670" y="3340723"/>
                <a:ext cx="201182" cy="96696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gradFill flip="none" rotWithShape="1">
                <a:gsLst>
                  <a:gs pos="30000">
                    <a:schemeClr val="accent4">
                      <a:lumMod val="60000"/>
                      <a:lumOff val="40000"/>
                    </a:schemeClr>
                  </a:gs>
                  <a:gs pos="100000">
                    <a:schemeClr val="bg1"/>
                  </a:gs>
                </a:gsLst>
                <a:lin ang="0" scaled="1"/>
                <a:tileRect/>
              </a:gradFill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09" name="フリーフォーム: 図形 308">
                <a:extLst>
                  <a:ext uri="{FF2B5EF4-FFF2-40B4-BE49-F238E27FC236}">
                    <a16:creationId xmlns:a16="http://schemas.microsoft.com/office/drawing/2014/main" id="{C45B9BC9-05FE-4647-8315-D40866514CC1}"/>
                  </a:ext>
                </a:extLst>
              </p:cNvPr>
              <p:cNvSpPr/>
              <p:nvPr/>
            </p:nvSpPr>
            <p:spPr>
              <a:xfrm rot="16200000">
                <a:off x="883670" y="3597306"/>
                <a:ext cx="201182" cy="96696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gradFill flip="none" rotWithShape="1">
                <a:gsLst>
                  <a:gs pos="30000">
                    <a:schemeClr val="accent4">
                      <a:lumMod val="60000"/>
                      <a:lumOff val="40000"/>
                    </a:schemeClr>
                  </a:gs>
                  <a:gs pos="100000">
                    <a:schemeClr val="bg1"/>
                  </a:gs>
                </a:gsLst>
                <a:lin ang="10800000" scaled="1"/>
                <a:tileRect/>
              </a:gradFill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10" name="フリーフォーム: 図形 309">
                <a:extLst>
                  <a:ext uri="{FF2B5EF4-FFF2-40B4-BE49-F238E27FC236}">
                    <a16:creationId xmlns:a16="http://schemas.microsoft.com/office/drawing/2014/main" id="{23DE9784-B431-4DCB-AD63-C86D0B47DEBC}"/>
                  </a:ext>
                </a:extLst>
              </p:cNvPr>
              <p:cNvSpPr/>
              <p:nvPr/>
            </p:nvSpPr>
            <p:spPr>
              <a:xfrm>
                <a:off x="925165" y="3463077"/>
                <a:ext cx="116896" cy="108056"/>
              </a:xfrm>
              <a:custGeom>
                <a:avLst/>
                <a:gdLst>
                  <a:gd name="connsiteX0" fmla="*/ 58635 w 116896"/>
                  <a:gd name="connsiteY0" fmla="*/ 39769 h 108056"/>
                  <a:gd name="connsiteX1" fmla="*/ 52845 w 116896"/>
                  <a:gd name="connsiteY1" fmla="*/ 53747 h 108056"/>
                  <a:gd name="connsiteX2" fmla="*/ 51078 w 116896"/>
                  <a:gd name="connsiteY2" fmla="*/ 54479 h 108056"/>
                  <a:gd name="connsiteX3" fmla="*/ 52845 w 116896"/>
                  <a:gd name="connsiteY3" fmla="*/ 55211 h 108056"/>
                  <a:gd name="connsiteX4" fmla="*/ 58261 w 116896"/>
                  <a:gd name="connsiteY4" fmla="*/ 68287 h 108056"/>
                  <a:gd name="connsiteX5" fmla="*/ 64051 w 116896"/>
                  <a:gd name="connsiteY5" fmla="*/ 54310 h 108056"/>
                  <a:gd name="connsiteX6" fmla="*/ 65818 w 116896"/>
                  <a:gd name="connsiteY6" fmla="*/ 53578 h 108056"/>
                  <a:gd name="connsiteX7" fmla="*/ 64051 w 116896"/>
                  <a:gd name="connsiteY7" fmla="*/ 52846 h 108056"/>
                  <a:gd name="connsiteX8" fmla="*/ 85940 w 116896"/>
                  <a:gd name="connsiteY8" fmla="*/ 0 h 108056"/>
                  <a:gd name="connsiteX9" fmla="*/ 116896 w 116896"/>
                  <a:gd name="connsiteY9" fmla="*/ 30956 h 108056"/>
                  <a:gd name="connsiteX10" fmla="*/ 107829 w 116896"/>
                  <a:gd name="connsiteY10" fmla="*/ 52846 h 108056"/>
                  <a:gd name="connsiteX11" fmla="*/ 106062 w 116896"/>
                  <a:gd name="connsiteY11" fmla="*/ 53578 h 108056"/>
                  <a:gd name="connsiteX12" fmla="*/ 107829 w 116896"/>
                  <a:gd name="connsiteY12" fmla="*/ 54310 h 108056"/>
                  <a:gd name="connsiteX13" fmla="*/ 116896 w 116896"/>
                  <a:gd name="connsiteY13" fmla="*/ 76199 h 108056"/>
                  <a:gd name="connsiteX14" fmla="*/ 85940 w 116896"/>
                  <a:gd name="connsiteY14" fmla="*/ 107155 h 108056"/>
                  <a:gd name="connsiteX15" fmla="*/ 64051 w 116896"/>
                  <a:gd name="connsiteY15" fmla="*/ 98089 h 108056"/>
                  <a:gd name="connsiteX16" fmla="*/ 58635 w 116896"/>
                  <a:gd name="connsiteY16" fmla="*/ 85013 h 108056"/>
                  <a:gd name="connsiteX17" fmla="*/ 52845 w 116896"/>
                  <a:gd name="connsiteY17" fmla="*/ 98989 h 108056"/>
                  <a:gd name="connsiteX18" fmla="*/ 30956 w 116896"/>
                  <a:gd name="connsiteY18" fmla="*/ 108056 h 108056"/>
                  <a:gd name="connsiteX19" fmla="*/ 0 w 116896"/>
                  <a:gd name="connsiteY19" fmla="*/ 77100 h 108056"/>
                  <a:gd name="connsiteX20" fmla="*/ 9067 w 116896"/>
                  <a:gd name="connsiteY20" fmla="*/ 55211 h 108056"/>
                  <a:gd name="connsiteX21" fmla="*/ 10834 w 116896"/>
                  <a:gd name="connsiteY21" fmla="*/ 54479 h 108056"/>
                  <a:gd name="connsiteX22" fmla="*/ 9067 w 116896"/>
                  <a:gd name="connsiteY22" fmla="*/ 53747 h 108056"/>
                  <a:gd name="connsiteX23" fmla="*/ 0 w 116896"/>
                  <a:gd name="connsiteY23" fmla="*/ 31857 h 108056"/>
                  <a:gd name="connsiteX24" fmla="*/ 30956 w 116896"/>
                  <a:gd name="connsiteY24" fmla="*/ 901 h 108056"/>
                  <a:gd name="connsiteX25" fmla="*/ 52845 w 116896"/>
                  <a:gd name="connsiteY25" fmla="*/ 9968 h 108056"/>
                  <a:gd name="connsiteX26" fmla="*/ 58261 w 116896"/>
                  <a:gd name="connsiteY26" fmla="*/ 23043 h 108056"/>
                  <a:gd name="connsiteX27" fmla="*/ 64051 w 116896"/>
                  <a:gd name="connsiteY27" fmla="*/ 9067 h 108056"/>
                  <a:gd name="connsiteX28" fmla="*/ 85940 w 116896"/>
                  <a:gd name="connsiteY28" fmla="*/ 0 h 10805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</a:cxnLst>
                <a:rect l="l" t="t" r="r" b="b"/>
                <a:pathLst>
                  <a:path w="116896" h="108056">
                    <a:moveTo>
                      <a:pt x="58635" y="39769"/>
                    </a:moveTo>
                    <a:lnTo>
                      <a:pt x="52845" y="53747"/>
                    </a:lnTo>
                    <a:lnTo>
                      <a:pt x="51078" y="54479"/>
                    </a:lnTo>
                    <a:lnTo>
                      <a:pt x="52845" y="55211"/>
                    </a:lnTo>
                    <a:lnTo>
                      <a:pt x="58261" y="68287"/>
                    </a:lnTo>
                    <a:lnTo>
                      <a:pt x="64051" y="54310"/>
                    </a:lnTo>
                    <a:lnTo>
                      <a:pt x="65818" y="53578"/>
                    </a:lnTo>
                    <a:lnTo>
                      <a:pt x="64051" y="52846"/>
                    </a:lnTo>
                    <a:close/>
                    <a:moveTo>
                      <a:pt x="85940" y="0"/>
                    </a:moveTo>
                    <a:cubicBezTo>
                      <a:pt x="103037" y="0"/>
                      <a:pt x="116896" y="13859"/>
                      <a:pt x="116896" y="30956"/>
                    </a:cubicBezTo>
                    <a:cubicBezTo>
                      <a:pt x="116896" y="39504"/>
                      <a:pt x="113431" y="47244"/>
                      <a:pt x="107829" y="52846"/>
                    </a:cubicBezTo>
                    <a:lnTo>
                      <a:pt x="106062" y="53578"/>
                    </a:lnTo>
                    <a:lnTo>
                      <a:pt x="107829" y="54310"/>
                    </a:lnTo>
                    <a:cubicBezTo>
                      <a:pt x="113431" y="59912"/>
                      <a:pt x="116896" y="67651"/>
                      <a:pt x="116896" y="76199"/>
                    </a:cubicBezTo>
                    <a:cubicBezTo>
                      <a:pt x="116896" y="93296"/>
                      <a:pt x="103037" y="107155"/>
                      <a:pt x="85940" y="107155"/>
                    </a:cubicBezTo>
                    <a:cubicBezTo>
                      <a:pt x="77392" y="107155"/>
                      <a:pt x="69653" y="103690"/>
                      <a:pt x="64051" y="98089"/>
                    </a:cubicBezTo>
                    <a:lnTo>
                      <a:pt x="58635" y="85013"/>
                    </a:lnTo>
                    <a:lnTo>
                      <a:pt x="52845" y="98989"/>
                    </a:lnTo>
                    <a:cubicBezTo>
                      <a:pt x="47243" y="104591"/>
                      <a:pt x="39504" y="108056"/>
                      <a:pt x="30956" y="108056"/>
                    </a:cubicBezTo>
                    <a:cubicBezTo>
                      <a:pt x="13859" y="108056"/>
                      <a:pt x="0" y="94197"/>
                      <a:pt x="0" y="77100"/>
                    </a:cubicBezTo>
                    <a:cubicBezTo>
                      <a:pt x="0" y="68552"/>
                      <a:pt x="3465" y="60813"/>
                      <a:pt x="9067" y="55211"/>
                    </a:cubicBezTo>
                    <a:lnTo>
                      <a:pt x="10834" y="54479"/>
                    </a:lnTo>
                    <a:lnTo>
                      <a:pt x="9067" y="53747"/>
                    </a:lnTo>
                    <a:cubicBezTo>
                      <a:pt x="3465" y="48145"/>
                      <a:pt x="0" y="40405"/>
                      <a:pt x="0" y="31857"/>
                    </a:cubicBezTo>
                    <a:cubicBezTo>
                      <a:pt x="0" y="14760"/>
                      <a:pt x="13859" y="901"/>
                      <a:pt x="30956" y="901"/>
                    </a:cubicBezTo>
                    <a:cubicBezTo>
                      <a:pt x="39504" y="901"/>
                      <a:pt x="47243" y="4366"/>
                      <a:pt x="52845" y="9968"/>
                    </a:cubicBezTo>
                    <a:lnTo>
                      <a:pt x="58261" y="23043"/>
                    </a:lnTo>
                    <a:lnTo>
                      <a:pt x="64051" y="9067"/>
                    </a:lnTo>
                    <a:cubicBezTo>
                      <a:pt x="69653" y="3465"/>
                      <a:pt x="77392" y="0"/>
                      <a:pt x="85940" y="0"/>
                    </a:cubicBezTo>
                    <a:close/>
                  </a:path>
                </a:pathLst>
              </a:custGeom>
              <a:solidFill>
                <a:srgbClr val="FFFF00"/>
              </a:solidFill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82" name="グループ化 81">
              <a:extLst>
                <a:ext uri="{FF2B5EF4-FFF2-40B4-BE49-F238E27FC236}">
                  <a16:creationId xmlns:a16="http://schemas.microsoft.com/office/drawing/2014/main" id="{0833C745-A98F-4972-B13D-5CDF93CB8DD6}"/>
                </a:ext>
              </a:extLst>
            </p:cNvPr>
            <p:cNvGrpSpPr/>
            <p:nvPr/>
          </p:nvGrpSpPr>
          <p:grpSpPr>
            <a:xfrm rot="1082695">
              <a:off x="1359365" y="2332314"/>
              <a:ext cx="270440" cy="268994"/>
              <a:chOff x="708456" y="3239374"/>
              <a:chExt cx="557056" cy="554083"/>
            </a:xfrm>
          </p:grpSpPr>
          <p:sp>
            <p:nvSpPr>
              <p:cNvPr id="293" name="フリーフォーム: 図形 292">
                <a:extLst>
                  <a:ext uri="{FF2B5EF4-FFF2-40B4-BE49-F238E27FC236}">
                    <a16:creationId xmlns:a16="http://schemas.microsoft.com/office/drawing/2014/main" id="{144D4FC1-F924-4E86-8F6F-D26D0F09AC8C}"/>
                  </a:ext>
                </a:extLst>
              </p:cNvPr>
              <p:cNvSpPr/>
              <p:nvPr/>
            </p:nvSpPr>
            <p:spPr>
              <a:xfrm>
                <a:off x="708456" y="3452904"/>
                <a:ext cx="271306" cy="130400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solidFill>
                <a:schemeClr val="bg1"/>
              </a:solidFill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94" name="フリーフォーム: 図形 293">
                <a:extLst>
                  <a:ext uri="{FF2B5EF4-FFF2-40B4-BE49-F238E27FC236}">
                    <a16:creationId xmlns:a16="http://schemas.microsoft.com/office/drawing/2014/main" id="{C9C70FE1-5C04-40F9-A132-2A157E2CA730}"/>
                  </a:ext>
                </a:extLst>
              </p:cNvPr>
              <p:cNvSpPr/>
              <p:nvPr/>
            </p:nvSpPr>
            <p:spPr>
              <a:xfrm>
                <a:off x="994206" y="3452904"/>
                <a:ext cx="271306" cy="130400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solidFill>
                <a:schemeClr val="bg1"/>
              </a:solidFill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95" name="フリーフォーム: 図形 294">
                <a:extLst>
                  <a:ext uri="{FF2B5EF4-FFF2-40B4-BE49-F238E27FC236}">
                    <a16:creationId xmlns:a16="http://schemas.microsoft.com/office/drawing/2014/main" id="{73D1E5B5-7810-42A6-B06D-392E93C5AA8D}"/>
                  </a:ext>
                </a:extLst>
              </p:cNvPr>
              <p:cNvSpPr/>
              <p:nvPr/>
            </p:nvSpPr>
            <p:spPr>
              <a:xfrm rot="16200000">
                <a:off x="847952" y="3309827"/>
                <a:ext cx="271306" cy="130400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solidFill>
                <a:schemeClr val="bg1"/>
              </a:solidFill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96" name="フリーフォーム: 図形 295">
                <a:extLst>
                  <a:ext uri="{FF2B5EF4-FFF2-40B4-BE49-F238E27FC236}">
                    <a16:creationId xmlns:a16="http://schemas.microsoft.com/office/drawing/2014/main" id="{0999CD26-BEA9-4295-A2BD-73E838602F8A}"/>
                  </a:ext>
                </a:extLst>
              </p:cNvPr>
              <p:cNvSpPr/>
              <p:nvPr/>
            </p:nvSpPr>
            <p:spPr>
              <a:xfrm rot="16200000">
                <a:off x="847952" y="3592604"/>
                <a:ext cx="271306" cy="130400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solidFill>
                <a:schemeClr val="bg1"/>
              </a:solidFill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97" name="フリーフォーム: 図形 296">
                <a:extLst>
                  <a:ext uri="{FF2B5EF4-FFF2-40B4-BE49-F238E27FC236}">
                    <a16:creationId xmlns:a16="http://schemas.microsoft.com/office/drawing/2014/main" id="{4A22C3F4-4B99-46D8-8EAB-908FF8262CA4}"/>
                  </a:ext>
                </a:extLst>
              </p:cNvPr>
              <p:cNvSpPr/>
              <p:nvPr/>
            </p:nvSpPr>
            <p:spPr>
              <a:xfrm>
                <a:off x="741793" y="3469512"/>
                <a:ext cx="201182" cy="96696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gradFill flip="none" rotWithShape="1">
                <a:gsLst>
                  <a:gs pos="30000">
                    <a:schemeClr val="accent4">
                      <a:lumMod val="60000"/>
                      <a:lumOff val="40000"/>
                    </a:schemeClr>
                  </a:gs>
                  <a:gs pos="100000">
                    <a:schemeClr val="bg1"/>
                  </a:gs>
                </a:gsLst>
                <a:lin ang="10800000" scaled="1"/>
                <a:tileRect/>
              </a:gradFill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98" name="フリーフォーム: 図形 297">
                <a:extLst>
                  <a:ext uri="{FF2B5EF4-FFF2-40B4-BE49-F238E27FC236}">
                    <a16:creationId xmlns:a16="http://schemas.microsoft.com/office/drawing/2014/main" id="{A8756CB1-0801-4D59-A624-01A962DBD56D}"/>
                  </a:ext>
                </a:extLst>
              </p:cNvPr>
              <p:cNvSpPr/>
              <p:nvPr/>
            </p:nvSpPr>
            <p:spPr>
              <a:xfrm>
                <a:off x="1015638" y="3469512"/>
                <a:ext cx="201182" cy="96696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gradFill flip="none" rotWithShape="1">
                <a:gsLst>
                  <a:gs pos="30000">
                    <a:schemeClr val="accent4">
                      <a:lumMod val="60000"/>
                      <a:lumOff val="40000"/>
                    </a:schemeClr>
                  </a:gs>
                  <a:gs pos="100000">
                    <a:schemeClr val="bg1"/>
                  </a:gs>
                </a:gsLst>
                <a:lin ang="0" scaled="1"/>
                <a:tileRect/>
              </a:gradFill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99" name="フリーフォーム: 図形 298">
                <a:extLst>
                  <a:ext uri="{FF2B5EF4-FFF2-40B4-BE49-F238E27FC236}">
                    <a16:creationId xmlns:a16="http://schemas.microsoft.com/office/drawing/2014/main" id="{2CE55120-B586-4F9D-9F9F-37E9A59B806B}"/>
                  </a:ext>
                </a:extLst>
              </p:cNvPr>
              <p:cNvSpPr/>
              <p:nvPr/>
            </p:nvSpPr>
            <p:spPr>
              <a:xfrm rot="16200000">
                <a:off x="883670" y="3340723"/>
                <a:ext cx="201182" cy="96696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gradFill flip="none" rotWithShape="1">
                <a:gsLst>
                  <a:gs pos="30000">
                    <a:schemeClr val="accent4">
                      <a:lumMod val="60000"/>
                      <a:lumOff val="40000"/>
                    </a:schemeClr>
                  </a:gs>
                  <a:gs pos="100000">
                    <a:schemeClr val="bg1"/>
                  </a:gs>
                </a:gsLst>
                <a:lin ang="0" scaled="1"/>
                <a:tileRect/>
              </a:gradFill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00" name="フリーフォーム: 図形 299">
                <a:extLst>
                  <a:ext uri="{FF2B5EF4-FFF2-40B4-BE49-F238E27FC236}">
                    <a16:creationId xmlns:a16="http://schemas.microsoft.com/office/drawing/2014/main" id="{FC3AA427-1B00-46CC-BD79-2366C0877F0F}"/>
                  </a:ext>
                </a:extLst>
              </p:cNvPr>
              <p:cNvSpPr/>
              <p:nvPr/>
            </p:nvSpPr>
            <p:spPr>
              <a:xfrm rot="16200000">
                <a:off x="883670" y="3597306"/>
                <a:ext cx="201182" cy="96696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gradFill flip="none" rotWithShape="1">
                <a:gsLst>
                  <a:gs pos="30000">
                    <a:schemeClr val="accent4">
                      <a:lumMod val="60000"/>
                      <a:lumOff val="40000"/>
                    </a:schemeClr>
                  </a:gs>
                  <a:gs pos="100000">
                    <a:schemeClr val="bg1"/>
                  </a:gs>
                </a:gsLst>
                <a:lin ang="10800000" scaled="1"/>
                <a:tileRect/>
              </a:gradFill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01" name="フリーフォーム: 図形 300">
                <a:extLst>
                  <a:ext uri="{FF2B5EF4-FFF2-40B4-BE49-F238E27FC236}">
                    <a16:creationId xmlns:a16="http://schemas.microsoft.com/office/drawing/2014/main" id="{564AD7D3-FFEC-4E5F-8A7C-0C789157CC4A}"/>
                  </a:ext>
                </a:extLst>
              </p:cNvPr>
              <p:cNvSpPr/>
              <p:nvPr/>
            </p:nvSpPr>
            <p:spPr>
              <a:xfrm>
                <a:off x="925165" y="3463077"/>
                <a:ext cx="116896" cy="108056"/>
              </a:xfrm>
              <a:custGeom>
                <a:avLst/>
                <a:gdLst>
                  <a:gd name="connsiteX0" fmla="*/ 58635 w 116896"/>
                  <a:gd name="connsiteY0" fmla="*/ 39769 h 108056"/>
                  <a:gd name="connsiteX1" fmla="*/ 52845 w 116896"/>
                  <a:gd name="connsiteY1" fmla="*/ 53747 h 108056"/>
                  <a:gd name="connsiteX2" fmla="*/ 51078 w 116896"/>
                  <a:gd name="connsiteY2" fmla="*/ 54479 h 108056"/>
                  <a:gd name="connsiteX3" fmla="*/ 52845 w 116896"/>
                  <a:gd name="connsiteY3" fmla="*/ 55211 h 108056"/>
                  <a:gd name="connsiteX4" fmla="*/ 58261 w 116896"/>
                  <a:gd name="connsiteY4" fmla="*/ 68287 h 108056"/>
                  <a:gd name="connsiteX5" fmla="*/ 64051 w 116896"/>
                  <a:gd name="connsiteY5" fmla="*/ 54310 h 108056"/>
                  <a:gd name="connsiteX6" fmla="*/ 65818 w 116896"/>
                  <a:gd name="connsiteY6" fmla="*/ 53578 h 108056"/>
                  <a:gd name="connsiteX7" fmla="*/ 64051 w 116896"/>
                  <a:gd name="connsiteY7" fmla="*/ 52846 h 108056"/>
                  <a:gd name="connsiteX8" fmla="*/ 85940 w 116896"/>
                  <a:gd name="connsiteY8" fmla="*/ 0 h 108056"/>
                  <a:gd name="connsiteX9" fmla="*/ 116896 w 116896"/>
                  <a:gd name="connsiteY9" fmla="*/ 30956 h 108056"/>
                  <a:gd name="connsiteX10" fmla="*/ 107829 w 116896"/>
                  <a:gd name="connsiteY10" fmla="*/ 52846 h 108056"/>
                  <a:gd name="connsiteX11" fmla="*/ 106062 w 116896"/>
                  <a:gd name="connsiteY11" fmla="*/ 53578 h 108056"/>
                  <a:gd name="connsiteX12" fmla="*/ 107829 w 116896"/>
                  <a:gd name="connsiteY12" fmla="*/ 54310 h 108056"/>
                  <a:gd name="connsiteX13" fmla="*/ 116896 w 116896"/>
                  <a:gd name="connsiteY13" fmla="*/ 76199 h 108056"/>
                  <a:gd name="connsiteX14" fmla="*/ 85940 w 116896"/>
                  <a:gd name="connsiteY14" fmla="*/ 107155 h 108056"/>
                  <a:gd name="connsiteX15" fmla="*/ 64051 w 116896"/>
                  <a:gd name="connsiteY15" fmla="*/ 98089 h 108056"/>
                  <a:gd name="connsiteX16" fmla="*/ 58635 w 116896"/>
                  <a:gd name="connsiteY16" fmla="*/ 85013 h 108056"/>
                  <a:gd name="connsiteX17" fmla="*/ 52845 w 116896"/>
                  <a:gd name="connsiteY17" fmla="*/ 98989 h 108056"/>
                  <a:gd name="connsiteX18" fmla="*/ 30956 w 116896"/>
                  <a:gd name="connsiteY18" fmla="*/ 108056 h 108056"/>
                  <a:gd name="connsiteX19" fmla="*/ 0 w 116896"/>
                  <a:gd name="connsiteY19" fmla="*/ 77100 h 108056"/>
                  <a:gd name="connsiteX20" fmla="*/ 9067 w 116896"/>
                  <a:gd name="connsiteY20" fmla="*/ 55211 h 108056"/>
                  <a:gd name="connsiteX21" fmla="*/ 10834 w 116896"/>
                  <a:gd name="connsiteY21" fmla="*/ 54479 h 108056"/>
                  <a:gd name="connsiteX22" fmla="*/ 9067 w 116896"/>
                  <a:gd name="connsiteY22" fmla="*/ 53747 h 108056"/>
                  <a:gd name="connsiteX23" fmla="*/ 0 w 116896"/>
                  <a:gd name="connsiteY23" fmla="*/ 31857 h 108056"/>
                  <a:gd name="connsiteX24" fmla="*/ 30956 w 116896"/>
                  <a:gd name="connsiteY24" fmla="*/ 901 h 108056"/>
                  <a:gd name="connsiteX25" fmla="*/ 52845 w 116896"/>
                  <a:gd name="connsiteY25" fmla="*/ 9968 h 108056"/>
                  <a:gd name="connsiteX26" fmla="*/ 58261 w 116896"/>
                  <a:gd name="connsiteY26" fmla="*/ 23043 h 108056"/>
                  <a:gd name="connsiteX27" fmla="*/ 64051 w 116896"/>
                  <a:gd name="connsiteY27" fmla="*/ 9067 h 108056"/>
                  <a:gd name="connsiteX28" fmla="*/ 85940 w 116896"/>
                  <a:gd name="connsiteY28" fmla="*/ 0 h 10805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</a:cxnLst>
                <a:rect l="l" t="t" r="r" b="b"/>
                <a:pathLst>
                  <a:path w="116896" h="108056">
                    <a:moveTo>
                      <a:pt x="58635" y="39769"/>
                    </a:moveTo>
                    <a:lnTo>
                      <a:pt x="52845" y="53747"/>
                    </a:lnTo>
                    <a:lnTo>
                      <a:pt x="51078" y="54479"/>
                    </a:lnTo>
                    <a:lnTo>
                      <a:pt x="52845" y="55211"/>
                    </a:lnTo>
                    <a:lnTo>
                      <a:pt x="58261" y="68287"/>
                    </a:lnTo>
                    <a:lnTo>
                      <a:pt x="64051" y="54310"/>
                    </a:lnTo>
                    <a:lnTo>
                      <a:pt x="65818" y="53578"/>
                    </a:lnTo>
                    <a:lnTo>
                      <a:pt x="64051" y="52846"/>
                    </a:lnTo>
                    <a:close/>
                    <a:moveTo>
                      <a:pt x="85940" y="0"/>
                    </a:moveTo>
                    <a:cubicBezTo>
                      <a:pt x="103037" y="0"/>
                      <a:pt x="116896" y="13859"/>
                      <a:pt x="116896" y="30956"/>
                    </a:cubicBezTo>
                    <a:cubicBezTo>
                      <a:pt x="116896" y="39504"/>
                      <a:pt x="113431" y="47244"/>
                      <a:pt x="107829" y="52846"/>
                    </a:cubicBezTo>
                    <a:lnTo>
                      <a:pt x="106062" y="53578"/>
                    </a:lnTo>
                    <a:lnTo>
                      <a:pt x="107829" y="54310"/>
                    </a:lnTo>
                    <a:cubicBezTo>
                      <a:pt x="113431" y="59912"/>
                      <a:pt x="116896" y="67651"/>
                      <a:pt x="116896" y="76199"/>
                    </a:cubicBezTo>
                    <a:cubicBezTo>
                      <a:pt x="116896" y="93296"/>
                      <a:pt x="103037" y="107155"/>
                      <a:pt x="85940" y="107155"/>
                    </a:cubicBezTo>
                    <a:cubicBezTo>
                      <a:pt x="77392" y="107155"/>
                      <a:pt x="69653" y="103690"/>
                      <a:pt x="64051" y="98089"/>
                    </a:cubicBezTo>
                    <a:lnTo>
                      <a:pt x="58635" y="85013"/>
                    </a:lnTo>
                    <a:lnTo>
                      <a:pt x="52845" y="98989"/>
                    </a:lnTo>
                    <a:cubicBezTo>
                      <a:pt x="47243" y="104591"/>
                      <a:pt x="39504" y="108056"/>
                      <a:pt x="30956" y="108056"/>
                    </a:cubicBezTo>
                    <a:cubicBezTo>
                      <a:pt x="13859" y="108056"/>
                      <a:pt x="0" y="94197"/>
                      <a:pt x="0" y="77100"/>
                    </a:cubicBezTo>
                    <a:cubicBezTo>
                      <a:pt x="0" y="68552"/>
                      <a:pt x="3465" y="60813"/>
                      <a:pt x="9067" y="55211"/>
                    </a:cubicBezTo>
                    <a:lnTo>
                      <a:pt x="10834" y="54479"/>
                    </a:lnTo>
                    <a:lnTo>
                      <a:pt x="9067" y="53747"/>
                    </a:lnTo>
                    <a:cubicBezTo>
                      <a:pt x="3465" y="48145"/>
                      <a:pt x="0" y="40405"/>
                      <a:pt x="0" y="31857"/>
                    </a:cubicBezTo>
                    <a:cubicBezTo>
                      <a:pt x="0" y="14760"/>
                      <a:pt x="13859" y="901"/>
                      <a:pt x="30956" y="901"/>
                    </a:cubicBezTo>
                    <a:cubicBezTo>
                      <a:pt x="39504" y="901"/>
                      <a:pt x="47243" y="4366"/>
                      <a:pt x="52845" y="9968"/>
                    </a:cubicBezTo>
                    <a:lnTo>
                      <a:pt x="58261" y="23043"/>
                    </a:lnTo>
                    <a:lnTo>
                      <a:pt x="64051" y="9067"/>
                    </a:lnTo>
                    <a:cubicBezTo>
                      <a:pt x="69653" y="3465"/>
                      <a:pt x="77392" y="0"/>
                      <a:pt x="85940" y="0"/>
                    </a:cubicBezTo>
                    <a:close/>
                  </a:path>
                </a:pathLst>
              </a:custGeom>
              <a:solidFill>
                <a:srgbClr val="FFFF00"/>
              </a:solidFill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83" name="グループ化 82">
              <a:extLst>
                <a:ext uri="{FF2B5EF4-FFF2-40B4-BE49-F238E27FC236}">
                  <a16:creationId xmlns:a16="http://schemas.microsoft.com/office/drawing/2014/main" id="{66D513D1-4AFC-4B18-B16E-D063CC861A18}"/>
                </a:ext>
              </a:extLst>
            </p:cNvPr>
            <p:cNvGrpSpPr/>
            <p:nvPr/>
          </p:nvGrpSpPr>
          <p:grpSpPr>
            <a:xfrm rot="3782695">
              <a:off x="1575858" y="1894698"/>
              <a:ext cx="270438" cy="268994"/>
              <a:chOff x="708456" y="3239374"/>
              <a:chExt cx="557056" cy="554083"/>
            </a:xfrm>
          </p:grpSpPr>
          <p:sp>
            <p:nvSpPr>
              <p:cNvPr id="284" name="フリーフォーム: 図形 283">
                <a:extLst>
                  <a:ext uri="{FF2B5EF4-FFF2-40B4-BE49-F238E27FC236}">
                    <a16:creationId xmlns:a16="http://schemas.microsoft.com/office/drawing/2014/main" id="{93BC6C9E-E53E-4046-8350-A7A3C9470416}"/>
                  </a:ext>
                </a:extLst>
              </p:cNvPr>
              <p:cNvSpPr/>
              <p:nvPr/>
            </p:nvSpPr>
            <p:spPr>
              <a:xfrm>
                <a:off x="708456" y="3452904"/>
                <a:ext cx="271306" cy="130400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solidFill>
                <a:schemeClr val="bg1"/>
              </a:solidFill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85" name="フリーフォーム: 図形 284">
                <a:extLst>
                  <a:ext uri="{FF2B5EF4-FFF2-40B4-BE49-F238E27FC236}">
                    <a16:creationId xmlns:a16="http://schemas.microsoft.com/office/drawing/2014/main" id="{6E3246FE-29C2-4290-A8F7-434BCFA054AD}"/>
                  </a:ext>
                </a:extLst>
              </p:cNvPr>
              <p:cNvSpPr/>
              <p:nvPr/>
            </p:nvSpPr>
            <p:spPr>
              <a:xfrm>
                <a:off x="994206" y="3452904"/>
                <a:ext cx="271306" cy="130400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solidFill>
                <a:schemeClr val="bg1"/>
              </a:solidFill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86" name="フリーフォーム: 図形 285">
                <a:extLst>
                  <a:ext uri="{FF2B5EF4-FFF2-40B4-BE49-F238E27FC236}">
                    <a16:creationId xmlns:a16="http://schemas.microsoft.com/office/drawing/2014/main" id="{AE6D2ABF-1970-4E37-A688-26E5EB85B93D}"/>
                  </a:ext>
                </a:extLst>
              </p:cNvPr>
              <p:cNvSpPr/>
              <p:nvPr/>
            </p:nvSpPr>
            <p:spPr>
              <a:xfrm rot="16200000">
                <a:off x="847952" y="3309827"/>
                <a:ext cx="271306" cy="130400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solidFill>
                <a:schemeClr val="bg1"/>
              </a:solidFill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87" name="フリーフォーム: 図形 286">
                <a:extLst>
                  <a:ext uri="{FF2B5EF4-FFF2-40B4-BE49-F238E27FC236}">
                    <a16:creationId xmlns:a16="http://schemas.microsoft.com/office/drawing/2014/main" id="{AF38D136-E5A6-4AE9-964D-F5063AF208FB}"/>
                  </a:ext>
                </a:extLst>
              </p:cNvPr>
              <p:cNvSpPr/>
              <p:nvPr/>
            </p:nvSpPr>
            <p:spPr>
              <a:xfrm rot="16200000">
                <a:off x="847952" y="3592604"/>
                <a:ext cx="271306" cy="130400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solidFill>
                <a:schemeClr val="bg1"/>
              </a:solidFill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88" name="フリーフォーム: 図形 287">
                <a:extLst>
                  <a:ext uri="{FF2B5EF4-FFF2-40B4-BE49-F238E27FC236}">
                    <a16:creationId xmlns:a16="http://schemas.microsoft.com/office/drawing/2014/main" id="{D201A755-6B64-4023-9B54-7C38DFE24434}"/>
                  </a:ext>
                </a:extLst>
              </p:cNvPr>
              <p:cNvSpPr/>
              <p:nvPr/>
            </p:nvSpPr>
            <p:spPr>
              <a:xfrm>
                <a:off x="741793" y="3469512"/>
                <a:ext cx="201182" cy="96696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gradFill flip="none" rotWithShape="1">
                <a:gsLst>
                  <a:gs pos="30000">
                    <a:schemeClr val="accent4">
                      <a:lumMod val="60000"/>
                      <a:lumOff val="40000"/>
                    </a:schemeClr>
                  </a:gs>
                  <a:gs pos="100000">
                    <a:schemeClr val="bg1"/>
                  </a:gs>
                </a:gsLst>
                <a:lin ang="10800000" scaled="1"/>
                <a:tileRect/>
              </a:gradFill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89" name="フリーフォーム: 図形 288">
                <a:extLst>
                  <a:ext uri="{FF2B5EF4-FFF2-40B4-BE49-F238E27FC236}">
                    <a16:creationId xmlns:a16="http://schemas.microsoft.com/office/drawing/2014/main" id="{68A5E864-D034-4E9D-960C-12451681739B}"/>
                  </a:ext>
                </a:extLst>
              </p:cNvPr>
              <p:cNvSpPr/>
              <p:nvPr/>
            </p:nvSpPr>
            <p:spPr>
              <a:xfrm>
                <a:off x="1015638" y="3469512"/>
                <a:ext cx="201182" cy="96696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gradFill flip="none" rotWithShape="1">
                <a:gsLst>
                  <a:gs pos="30000">
                    <a:schemeClr val="accent4">
                      <a:lumMod val="60000"/>
                      <a:lumOff val="40000"/>
                    </a:schemeClr>
                  </a:gs>
                  <a:gs pos="100000">
                    <a:schemeClr val="bg1"/>
                  </a:gs>
                </a:gsLst>
                <a:lin ang="0" scaled="1"/>
                <a:tileRect/>
              </a:gradFill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90" name="フリーフォーム: 図形 289">
                <a:extLst>
                  <a:ext uri="{FF2B5EF4-FFF2-40B4-BE49-F238E27FC236}">
                    <a16:creationId xmlns:a16="http://schemas.microsoft.com/office/drawing/2014/main" id="{EA36BA09-71C8-41EA-BB94-5769A99D648A}"/>
                  </a:ext>
                </a:extLst>
              </p:cNvPr>
              <p:cNvSpPr/>
              <p:nvPr/>
            </p:nvSpPr>
            <p:spPr>
              <a:xfrm rot="16200000">
                <a:off x="883670" y="3340723"/>
                <a:ext cx="201182" cy="96696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gradFill flip="none" rotWithShape="1">
                <a:gsLst>
                  <a:gs pos="30000">
                    <a:schemeClr val="accent4">
                      <a:lumMod val="60000"/>
                      <a:lumOff val="40000"/>
                    </a:schemeClr>
                  </a:gs>
                  <a:gs pos="100000">
                    <a:schemeClr val="bg1"/>
                  </a:gs>
                </a:gsLst>
                <a:lin ang="0" scaled="1"/>
                <a:tileRect/>
              </a:gradFill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91" name="フリーフォーム: 図形 290">
                <a:extLst>
                  <a:ext uri="{FF2B5EF4-FFF2-40B4-BE49-F238E27FC236}">
                    <a16:creationId xmlns:a16="http://schemas.microsoft.com/office/drawing/2014/main" id="{2E739343-4882-4349-B5D7-EFDDC10951B9}"/>
                  </a:ext>
                </a:extLst>
              </p:cNvPr>
              <p:cNvSpPr/>
              <p:nvPr/>
            </p:nvSpPr>
            <p:spPr>
              <a:xfrm rot="16200000">
                <a:off x="883670" y="3597306"/>
                <a:ext cx="201182" cy="96696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gradFill flip="none" rotWithShape="1">
                <a:gsLst>
                  <a:gs pos="30000">
                    <a:schemeClr val="accent4">
                      <a:lumMod val="60000"/>
                      <a:lumOff val="40000"/>
                    </a:schemeClr>
                  </a:gs>
                  <a:gs pos="100000">
                    <a:schemeClr val="bg1"/>
                  </a:gs>
                </a:gsLst>
                <a:lin ang="10800000" scaled="1"/>
                <a:tileRect/>
              </a:gradFill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92" name="フリーフォーム: 図形 291">
                <a:extLst>
                  <a:ext uri="{FF2B5EF4-FFF2-40B4-BE49-F238E27FC236}">
                    <a16:creationId xmlns:a16="http://schemas.microsoft.com/office/drawing/2014/main" id="{24A1F061-3BFF-4047-9212-18FE9F9AA7E6}"/>
                  </a:ext>
                </a:extLst>
              </p:cNvPr>
              <p:cNvSpPr/>
              <p:nvPr/>
            </p:nvSpPr>
            <p:spPr>
              <a:xfrm>
                <a:off x="925165" y="3463077"/>
                <a:ext cx="116896" cy="108056"/>
              </a:xfrm>
              <a:custGeom>
                <a:avLst/>
                <a:gdLst>
                  <a:gd name="connsiteX0" fmla="*/ 58635 w 116896"/>
                  <a:gd name="connsiteY0" fmla="*/ 39769 h 108056"/>
                  <a:gd name="connsiteX1" fmla="*/ 52845 w 116896"/>
                  <a:gd name="connsiteY1" fmla="*/ 53747 h 108056"/>
                  <a:gd name="connsiteX2" fmla="*/ 51078 w 116896"/>
                  <a:gd name="connsiteY2" fmla="*/ 54479 h 108056"/>
                  <a:gd name="connsiteX3" fmla="*/ 52845 w 116896"/>
                  <a:gd name="connsiteY3" fmla="*/ 55211 h 108056"/>
                  <a:gd name="connsiteX4" fmla="*/ 58261 w 116896"/>
                  <a:gd name="connsiteY4" fmla="*/ 68287 h 108056"/>
                  <a:gd name="connsiteX5" fmla="*/ 64051 w 116896"/>
                  <a:gd name="connsiteY5" fmla="*/ 54310 h 108056"/>
                  <a:gd name="connsiteX6" fmla="*/ 65818 w 116896"/>
                  <a:gd name="connsiteY6" fmla="*/ 53578 h 108056"/>
                  <a:gd name="connsiteX7" fmla="*/ 64051 w 116896"/>
                  <a:gd name="connsiteY7" fmla="*/ 52846 h 108056"/>
                  <a:gd name="connsiteX8" fmla="*/ 85940 w 116896"/>
                  <a:gd name="connsiteY8" fmla="*/ 0 h 108056"/>
                  <a:gd name="connsiteX9" fmla="*/ 116896 w 116896"/>
                  <a:gd name="connsiteY9" fmla="*/ 30956 h 108056"/>
                  <a:gd name="connsiteX10" fmla="*/ 107829 w 116896"/>
                  <a:gd name="connsiteY10" fmla="*/ 52846 h 108056"/>
                  <a:gd name="connsiteX11" fmla="*/ 106062 w 116896"/>
                  <a:gd name="connsiteY11" fmla="*/ 53578 h 108056"/>
                  <a:gd name="connsiteX12" fmla="*/ 107829 w 116896"/>
                  <a:gd name="connsiteY12" fmla="*/ 54310 h 108056"/>
                  <a:gd name="connsiteX13" fmla="*/ 116896 w 116896"/>
                  <a:gd name="connsiteY13" fmla="*/ 76199 h 108056"/>
                  <a:gd name="connsiteX14" fmla="*/ 85940 w 116896"/>
                  <a:gd name="connsiteY14" fmla="*/ 107155 h 108056"/>
                  <a:gd name="connsiteX15" fmla="*/ 64051 w 116896"/>
                  <a:gd name="connsiteY15" fmla="*/ 98089 h 108056"/>
                  <a:gd name="connsiteX16" fmla="*/ 58635 w 116896"/>
                  <a:gd name="connsiteY16" fmla="*/ 85013 h 108056"/>
                  <a:gd name="connsiteX17" fmla="*/ 52845 w 116896"/>
                  <a:gd name="connsiteY17" fmla="*/ 98989 h 108056"/>
                  <a:gd name="connsiteX18" fmla="*/ 30956 w 116896"/>
                  <a:gd name="connsiteY18" fmla="*/ 108056 h 108056"/>
                  <a:gd name="connsiteX19" fmla="*/ 0 w 116896"/>
                  <a:gd name="connsiteY19" fmla="*/ 77100 h 108056"/>
                  <a:gd name="connsiteX20" fmla="*/ 9067 w 116896"/>
                  <a:gd name="connsiteY20" fmla="*/ 55211 h 108056"/>
                  <a:gd name="connsiteX21" fmla="*/ 10834 w 116896"/>
                  <a:gd name="connsiteY21" fmla="*/ 54479 h 108056"/>
                  <a:gd name="connsiteX22" fmla="*/ 9067 w 116896"/>
                  <a:gd name="connsiteY22" fmla="*/ 53747 h 108056"/>
                  <a:gd name="connsiteX23" fmla="*/ 0 w 116896"/>
                  <a:gd name="connsiteY23" fmla="*/ 31857 h 108056"/>
                  <a:gd name="connsiteX24" fmla="*/ 30956 w 116896"/>
                  <a:gd name="connsiteY24" fmla="*/ 901 h 108056"/>
                  <a:gd name="connsiteX25" fmla="*/ 52845 w 116896"/>
                  <a:gd name="connsiteY25" fmla="*/ 9968 h 108056"/>
                  <a:gd name="connsiteX26" fmla="*/ 58261 w 116896"/>
                  <a:gd name="connsiteY26" fmla="*/ 23043 h 108056"/>
                  <a:gd name="connsiteX27" fmla="*/ 64051 w 116896"/>
                  <a:gd name="connsiteY27" fmla="*/ 9067 h 108056"/>
                  <a:gd name="connsiteX28" fmla="*/ 85940 w 116896"/>
                  <a:gd name="connsiteY28" fmla="*/ 0 h 10805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</a:cxnLst>
                <a:rect l="l" t="t" r="r" b="b"/>
                <a:pathLst>
                  <a:path w="116896" h="108056">
                    <a:moveTo>
                      <a:pt x="58635" y="39769"/>
                    </a:moveTo>
                    <a:lnTo>
                      <a:pt x="52845" y="53747"/>
                    </a:lnTo>
                    <a:lnTo>
                      <a:pt x="51078" y="54479"/>
                    </a:lnTo>
                    <a:lnTo>
                      <a:pt x="52845" y="55211"/>
                    </a:lnTo>
                    <a:lnTo>
                      <a:pt x="58261" y="68287"/>
                    </a:lnTo>
                    <a:lnTo>
                      <a:pt x="64051" y="54310"/>
                    </a:lnTo>
                    <a:lnTo>
                      <a:pt x="65818" y="53578"/>
                    </a:lnTo>
                    <a:lnTo>
                      <a:pt x="64051" y="52846"/>
                    </a:lnTo>
                    <a:close/>
                    <a:moveTo>
                      <a:pt x="85940" y="0"/>
                    </a:moveTo>
                    <a:cubicBezTo>
                      <a:pt x="103037" y="0"/>
                      <a:pt x="116896" y="13859"/>
                      <a:pt x="116896" y="30956"/>
                    </a:cubicBezTo>
                    <a:cubicBezTo>
                      <a:pt x="116896" y="39504"/>
                      <a:pt x="113431" y="47244"/>
                      <a:pt x="107829" y="52846"/>
                    </a:cubicBezTo>
                    <a:lnTo>
                      <a:pt x="106062" y="53578"/>
                    </a:lnTo>
                    <a:lnTo>
                      <a:pt x="107829" y="54310"/>
                    </a:lnTo>
                    <a:cubicBezTo>
                      <a:pt x="113431" y="59912"/>
                      <a:pt x="116896" y="67651"/>
                      <a:pt x="116896" y="76199"/>
                    </a:cubicBezTo>
                    <a:cubicBezTo>
                      <a:pt x="116896" y="93296"/>
                      <a:pt x="103037" y="107155"/>
                      <a:pt x="85940" y="107155"/>
                    </a:cubicBezTo>
                    <a:cubicBezTo>
                      <a:pt x="77392" y="107155"/>
                      <a:pt x="69653" y="103690"/>
                      <a:pt x="64051" y="98089"/>
                    </a:cubicBezTo>
                    <a:lnTo>
                      <a:pt x="58635" y="85013"/>
                    </a:lnTo>
                    <a:lnTo>
                      <a:pt x="52845" y="98989"/>
                    </a:lnTo>
                    <a:cubicBezTo>
                      <a:pt x="47243" y="104591"/>
                      <a:pt x="39504" y="108056"/>
                      <a:pt x="30956" y="108056"/>
                    </a:cubicBezTo>
                    <a:cubicBezTo>
                      <a:pt x="13859" y="108056"/>
                      <a:pt x="0" y="94197"/>
                      <a:pt x="0" y="77100"/>
                    </a:cubicBezTo>
                    <a:cubicBezTo>
                      <a:pt x="0" y="68552"/>
                      <a:pt x="3465" y="60813"/>
                      <a:pt x="9067" y="55211"/>
                    </a:cubicBezTo>
                    <a:lnTo>
                      <a:pt x="10834" y="54479"/>
                    </a:lnTo>
                    <a:lnTo>
                      <a:pt x="9067" y="53747"/>
                    </a:lnTo>
                    <a:cubicBezTo>
                      <a:pt x="3465" y="48145"/>
                      <a:pt x="0" y="40405"/>
                      <a:pt x="0" y="31857"/>
                    </a:cubicBezTo>
                    <a:cubicBezTo>
                      <a:pt x="0" y="14760"/>
                      <a:pt x="13859" y="901"/>
                      <a:pt x="30956" y="901"/>
                    </a:cubicBezTo>
                    <a:cubicBezTo>
                      <a:pt x="39504" y="901"/>
                      <a:pt x="47243" y="4366"/>
                      <a:pt x="52845" y="9968"/>
                    </a:cubicBezTo>
                    <a:lnTo>
                      <a:pt x="58261" y="23043"/>
                    </a:lnTo>
                    <a:lnTo>
                      <a:pt x="64051" y="9067"/>
                    </a:lnTo>
                    <a:cubicBezTo>
                      <a:pt x="69653" y="3465"/>
                      <a:pt x="77392" y="0"/>
                      <a:pt x="85940" y="0"/>
                    </a:cubicBezTo>
                    <a:close/>
                  </a:path>
                </a:pathLst>
              </a:custGeom>
              <a:solidFill>
                <a:srgbClr val="FFFF00"/>
              </a:solidFill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84" name="グループ化 83">
              <a:extLst>
                <a:ext uri="{FF2B5EF4-FFF2-40B4-BE49-F238E27FC236}">
                  <a16:creationId xmlns:a16="http://schemas.microsoft.com/office/drawing/2014/main" id="{1897D88A-3C37-4216-88B3-3CE945DEAAA5}"/>
                </a:ext>
              </a:extLst>
            </p:cNvPr>
            <p:cNvGrpSpPr/>
            <p:nvPr/>
          </p:nvGrpSpPr>
          <p:grpSpPr>
            <a:xfrm rot="1082695">
              <a:off x="2418825" y="2147879"/>
              <a:ext cx="270440" cy="268994"/>
              <a:chOff x="708456" y="3239374"/>
              <a:chExt cx="557056" cy="554083"/>
            </a:xfrm>
          </p:grpSpPr>
          <p:sp>
            <p:nvSpPr>
              <p:cNvPr id="275" name="フリーフォーム: 図形 274">
                <a:extLst>
                  <a:ext uri="{FF2B5EF4-FFF2-40B4-BE49-F238E27FC236}">
                    <a16:creationId xmlns:a16="http://schemas.microsoft.com/office/drawing/2014/main" id="{E1A74A8B-FFB6-455C-96CB-2A391AFE4272}"/>
                  </a:ext>
                </a:extLst>
              </p:cNvPr>
              <p:cNvSpPr/>
              <p:nvPr/>
            </p:nvSpPr>
            <p:spPr>
              <a:xfrm>
                <a:off x="708456" y="3452904"/>
                <a:ext cx="271306" cy="130400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solidFill>
                <a:schemeClr val="bg1"/>
              </a:solidFill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76" name="フリーフォーム: 図形 275">
                <a:extLst>
                  <a:ext uri="{FF2B5EF4-FFF2-40B4-BE49-F238E27FC236}">
                    <a16:creationId xmlns:a16="http://schemas.microsoft.com/office/drawing/2014/main" id="{20A2379D-6C33-4088-9607-4642306FFE7F}"/>
                  </a:ext>
                </a:extLst>
              </p:cNvPr>
              <p:cNvSpPr/>
              <p:nvPr/>
            </p:nvSpPr>
            <p:spPr>
              <a:xfrm>
                <a:off x="994206" y="3452904"/>
                <a:ext cx="271306" cy="130400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solidFill>
                <a:schemeClr val="bg1"/>
              </a:solidFill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77" name="フリーフォーム: 図形 276">
                <a:extLst>
                  <a:ext uri="{FF2B5EF4-FFF2-40B4-BE49-F238E27FC236}">
                    <a16:creationId xmlns:a16="http://schemas.microsoft.com/office/drawing/2014/main" id="{C7A3A057-154A-470C-9E6D-F95B8E8D2CCC}"/>
                  </a:ext>
                </a:extLst>
              </p:cNvPr>
              <p:cNvSpPr/>
              <p:nvPr/>
            </p:nvSpPr>
            <p:spPr>
              <a:xfrm rot="16200000">
                <a:off x="847952" y="3309827"/>
                <a:ext cx="271306" cy="130400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solidFill>
                <a:schemeClr val="bg1"/>
              </a:solidFill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78" name="フリーフォーム: 図形 277">
                <a:extLst>
                  <a:ext uri="{FF2B5EF4-FFF2-40B4-BE49-F238E27FC236}">
                    <a16:creationId xmlns:a16="http://schemas.microsoft.com/office/drawing/2014/main" id="{9DF46E9F-10C3-4EB6-99D3-103E627898A2}"/>
                  </a:ext>
                </a:extLst>
              </p:cNvPr>
              <p:cNvSpPr/>
              <p:nvPr/>
            </p:nvSpPr>
            <p:spPr>
              <a:xfrm rot="16200000">
                <a:off x="847952" y="3592604"/>
                <a:ext cx="271306" cy="130400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solidFill>
                <a:schemeClr val="bg1"/>
              </a:solidFill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79" name="フリーフォーム: 図形 278">
                <a:extLst>
                  <a:ext uri="{FF2B5EF4-FFF2-40B4-BE49-F238E27FC236}">
                    <a16:creationId xmlns:a16="http://schemas.microsoft.com/office/drawing/2014/main" id="{DE6FA37A-7C11-49AD-896F-A42D1E5DE010}"/>
                  </a:ext>
                </a:extLst>
              </p:cNvPr>
              <p:cNvSpPr/>
              <p:nvPr/>
            </p:nvSpPr>
            <p:spPr>
              <a:xfrm>
                <a:off x="741793" y="3469512"/>
                <a:ext cx="201182" cy="96696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gradFill flip="none" rotWithShape="1">
                <a:gsLst>
                  <a:gs pos="30000">
                    <a:schemeClr val="accent4">
                      <a:lumMod val="60000"/>
                      <a:lumOff val="40000"/>
                    </a:schemeClr>
                  </a:gs>
                  <a:gs pos="100000">
                    <a:schemeClr val="bg1"/>
                  </a:gs>
                </a:gsLst>
                <a:lin ang="10800000" scaled="1"/>
                <a:tileRect/>
              </a:gradFill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80" name="フリーフォーム: 図形 279">
                <a:extLst>
                  <a:ext uri="{FF2B5EF4-FFF2-40B4-BE49-F238E27FC236}">
                    <a16:creationId xmlns:a16="http://schemas.microsoft.com/office/drawing/2014/main" id="{DC6835A0-CD4F-4A7B-96A0-E94384ADCA22}"/>
                  </a:ext>
                </a:extLst>
              </p:cNvPr>
              <p:cNvSpPr/>
              <p:nvPr/>
            </p:nvSpPr>
            <p:spPr>
              <a:xfrm>
                <a:off x="1015638" y="3469512"/>
                <a:ext cx="201182" cy="96696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gradFill flip="none" rotWithShape="1">
                <a:gsLst>
                  <a:gs pos="30000">
                    <a:schemeClr val="accent4">
                      <a:lumMod val="60000"/>
                      <a:lumOff val="40000"/>
                    </a:schemeClr>
                  </a:gs>
                  <a:gs pos="100000">
                    <a:schemeClr val="bg1"/>
                  </a:gs>
                </a:gsLst>
                <a:lin ang="0" scaled="1"/>
                <a:tileRect/>
              </a:gradFill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81" name="フリーフォーム: 図形 280">
                <a:extLst>
                  <a:ext uri="{FF2B5EF4-FFF2-40B4-BE49-F238E27FC236}">
                    <a16:creationId xmlns:a16="http://schemas.microsoft.com/office/drawing/2014/main" id="{EB9D5B75-EA49-4A0A-815B-5448E7D03AB9}"/>
                  </a:ext>
                </a:extLst>
              </p:cNvPr>
              <p:cNvSpPr/>
              <p:nvPr/>
            </p:nvSpPr>
            <p:spPr>
              <a:xfrm rot="16200000">
                <a:off x="883670" y="3340723"/>
                <a:ext cx="201182" cy="96696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gradFill flip="none" rotWithShape="1">
                <a:gsLst>
                  <a:gs pos="30000">
                    <a:schemeClr val="accent4">
                      <a:lumMod val="60000"/>
                      <a:lumOff val="40000"/>
                    </a:schemeClr>
                  </a:gs>
                  <a:gs pos="100000">
                    <a:schemeClr val="bg1"/>
                  </a:gs>
                </a:gsLst>
                <a:lin ang="0" scaled="1"/>
                <a:tileRect/>
              </a:gradFill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82" name="フリーフォーム: 図形 281">
                <a:extLst>
                  <a:ext uri="{FF2B5EF4-FFF2-40B4-BE49-F238E27FC236}">
                    <a16:creationId xmlns:a16="http://schemas.microsoft.com/office/drawing/2014/main" id="{144B0288-6B4F-4058-9BBD-5D12AA273040}"/>
                  </a:ext>
                </a:extLst>
              </p:cNvPr>
              <p:cNvSpPr/>
              <p:nvPr/>
            </p:nvSpPr>
            <p:spPr>
              <a:xfrm rot="16200000">
                <a:off x="883670" y="3597306"/>
                <a:ext cx="201182" cy="96696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gradFill flip="none" rotWithShape="1">
                <a:gsLst>
                  <a:gs pos="30000">
                    <a:schemeClr val="accent4">
                      <a:lumMod val="60000"/>
                      <a:lumOff val="40000"/>
                    </a:schemeClr>
                  </a:gs>
                  <a:gs pos="100000">
                    <a:schemeClr val="bg1"/>
                  </a:gs>
                </a:gsLst>
                <a:lin ang="10800000" scaled="1"/>
                <a:tileRect/>
              </a:gradFill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83" name="フリーフォーム: 図形 282">
                <a:extLst>
                  <a:ext uri="{FF2B5EF4-FFF2-40B4-BE49-F238E27FC236}">
                    <a16:creationId xmlns:a16="http://schemas.microsoft.com/office/drawing/2014/main" id="{2DA9E4CF-0E0A-4ED4-9202-DBD28793A5DC}"/>
                  </a:ext>
                </a:extLst>
              </p:cNvPr>
              <p:cNvSpPr/>
              <p:nvPr/>
            </p:nvSpPr>
            <p:spPr>
              <a:xfrm>
                <a:off x="925165" y="3463077"/>
                <a:ext cx="116896" cy="108056"/>
              </a:xfrm>
              <a:custGeom>
                <a:avLst/>
                <a:gdLst>
                  <a:gd name="connsiteX0" fmla="*/ 58635 w 116896"/>
                  <a:gd name="connsiteY0" fmla="*/ 39769 h 108056"/>
                  <a:gd name="connsiteX1" fmla="*/ 52845 w 116896"/>
                  <a:gd name="connsiteY1" fmla="*/ 53747 h 108056"/>
                  <a:gd name="connsiteX2" fmla="*/ 51078 w 116896"/>
                  <a:gd name="connsiteY2" fmla="*/ 54479 h 108056"/>
                  <a:gd name="connsiteX3" fmla="*/ 52845 w 116896"/>
                  <a:gd name="connsiteY3" fmla="*/ 55211 h 108056"/>
                  <a:gd name="connsiteX4" fmla="*/ 58261 w 116896"/>
                  <a:gd name="connsiteY4" fmla="*/ 68287 h 108056"/>
                  <a:gd name="connsiteX5" fmla="*/ 64051 w 116896"/>
                  <a:gd name="connsiteY5" fmla="*/ 54310 h 108056"/>
                  <a:gd name="connsiteX6" fmla="*/ 65818 w 116896"/>
                  <a:gd name="connsiteY6" fmla="*/ 53578 h 108056"/>
                  <a:gd name="connsiteX7" fmla="*/ 64051 w 116896"/>
                  <a:gd name="connsiteY7" fmla="*/ 52846 h 108056"/>
                  <a:gd name="connsiteX8" fmla="*/ 85940 w 116896"/>
                  <a:gd name="connsiteY8" fmla="*/ 0 h 108056"/>
                  <a:gd name="connsiteX9" fmla="*/ 116896 w 116896"/>
                  <a:gd name="connsiteY9" fmla="*/ 30956 h 108056"/>
                  <a:gd name="connsiteX10" fmla="*/ 107829 w 116896"/>
                  <a:gd name="connsiteY10" fmla="*/ 52846 h 108056"/>
                  <a:gd name="connsiteX11" fmla="*/ 106062 w 116896"/>
                  <a:gd name="connsiteY11" fmla="*/ 53578 h 108056"/>
                  <a:gd name="connsiteX12" fmla="*/ 107829 w 116896"/>
                  <a:gd name="connsiteY12" fmla="*/ 54310 h 108056"/>
                  <a:gd name="connsiteX13" fmla="*/ 116896 w 116896"/>
                  <a:gd name="connsiteY13" fmla="*/ 76199 h 108056"/>
                  <a:gd name="connsiteX14" fmla="*/ 85940 w 116896"/>
                  <a:gd name="connsiteY14" fmla="*/ 107155 h 108056"/>
                  <a:gd name="connsiteX15" fmla="*/ 64051 w 116896"/>
                  <a:gd name="connsiteY15" fmla="*/ 98089 h 108056"/>
                  <a:gd name="connsiteX16" fmla="*/ 58635 w 116896"/>
                  <a:gd name="connsiteY16" fmla="*/ 85013 h 108056"/>
                  <a:gd name="connsiteX17" fmla="*/ 52845 w 116896"/>
                  <a:gd name="connsiteY17" fmla="*/ 98989 h 108056"/>
                  <a:gd name="connsiteX18" fmla="*/ 30956 w 116896"/>
                  <a:gd name="connsiteY18" fmla="*/ 108056 h 108056"/>
                  <a:gd name="connsiteX19" fmla="*/ 0 w 116896"/>
                  <a:gd name="connsiteY19" fmla="*/ 77100 h 108056"/>
                  <a:gd name="connsiteX20" fmla="*/ 9067 w 116896"/>
                  <a:gd name="connsiteY20" fmla="*/ 55211 h 108056"/>
                  <a:gd name="connsiteX21" fmla="*/ 10834 w 116896"/>
                  <a:gd name="connsiteY21" fmla="*/ 54479 h 108056"/>
                  <a:gd name="connsiteX22" fmla="*/ 9067 w 116896"/>
                  <a:gd name="connsiteY22" fmla="*/ 53747 h 108056"/>
                  <a:gd name="connsiteX23" fmla="*/ 0 w 116896"/>
                  <a:gd name="connsiteY23" fmla="*/ 31857 h 108056"/>
                  <a:gd name="connsiteX24" fmla="*/ 30956 w 116896"/>
                  <a:gd name="connsiteY24" fmla="*/ 901 h 108056"/>
                  <a:gd name="connsiteX25" fmla="*/ 52845 w 116896"/>
                  <a:gd name="connsiteY25" fmla="*/ 9968 h 108056"/>
                  <a:gd name="connsiteX26" fmla="*/ 58261 w 116896"/>
                  <a:gd name="connsiteY26" fmla="*/ 23043 h 108056"/>
                  <a:gd name="connsiteX27" fmla="*/ 64051 w 116896"/>
                  <a:gd name="connsiteY27" fmla="*/ 9067 h 108056"/>
                  <a:gd name="connsiteX28" fmla="*/ 85940 w 116896"/>
                  <a:gd name="connsiteY28" fmla="*/ 0 h 10805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</a:cxnLst>
                <a:rect l="l" t="t" r="r" b="b"/>
                <a:pathLst>
                  <a:path w="116896" h="108056">
                    <a:moveTo>
                      <a:pt x="58635" y="39769"/>
                    </a:moveTo>
                    <a:lnTo>
                      <a:pt x="52845" y="53747"/>
                    </a:lnTo>
                    <a:lnTo>
                      <a:pt x="51078" y="54479"/>
                    </a:lnTo>
                    <a:lnTo>
                      <a:pt x="52845" y="55211"/>
                    </a:lnTo>
                    <a:lnTo>
                      <a:pt x="58261" y="68287"/>
                    </a:lnTo>
                    <a:lnTo>
                      <a:pt x="64051" y="54310"/>
                    </a:lnTo>
                    <a:lnTo>
                      <a:pt x="65818" y="53578"/>
                    </a:lnTo>
                    <a:lnTo>
                      <a:pt x="64051" y="52846"/>
                    </a:lnTo>
                    <a:close/>
                    <a:moveTo>
                      <a:pt x="85940" y="0"/>
                    </a:moveTo>
                    <a:cubicBezTo>
                      <a:pt x="103037" y="0"/>
                      <a:pt x="116896" y="13859"/>
                      <a:pt x="116896" y="30956"/>
                    </a:cubicBezTo>
                    <a:cubicBezTo>
                      <a:pt x="116896" y="39504"/>
                      <a:pt x="113431" y="47244"/>
                      <a:pt x="107829" y="52846"/>
                    </a:cubicBezTo>
                    <a:lnTo>
                      <a:pt x="106062" y="53578"/>
                    </a:lnTo>
                    <a:lnTo>
                      <a:pt x="107829" y="54310"/>
                    </a:lnTo>
                    <a:cubicBezTo>
                      <a:pt x="113431" y="59912"/>
                      <a:pt x="116896" y="67651"/>
                      <a:pt x="116896" y="76199"/>
                    </a:cubicBezTo>
                    <a:cubicBezTo>
                      <a:pt x="116896" y="93296"/>
                      <a:pt x="103037" y="107155"/>
                      <a:pt x="85940" y="107155"/>
                    </a:cubicBezTo>
                    <a:cubicBezTo>
                      <a:pt x="77392" y="107155"/>
                      <a:pt x="69653" y="103690"/>
                      <a:pt x="64051" y="98089"/>
                    </a:cubicBezTo>
                    <a:lnTo>
                      <a:pt x="58635" y="85013"/>
                    </a:lnTo>
                    <a:lnTo>
                      <a:pt x="52845" y="98989"/>
                    </a:lnTo>
                    <a:cubicBezTo>
                      <a:pt x="47243" y="104591"/>
                      <a:pt x="39504" y="108056"/>
                      <a:pt x="30956" y="108056"/>
                    </a:cubicBezTo>
                    <a:cubicBezTo>
                      <a:pt x="13859" y="108056"/>
                      <a:pt x="0" y="94197"/>
                      <a:pt x="0" y="77100"/>
                    </a:cubicBezTo>
                    <a:cubicBezTo>
                      <a:pt x="0" y="68552"/>
                      <a:pt x="3465" y="60813"/>
                      <a:pt x="9067" y="55211"/>
                    </a:cubicBezTo>
                    <a:lnTo>
                      <a:pt x="10834" y="54479"/>
                    </a:lnTo>
                    <a:lnTo>
                      <a:pt x="9067" y="53747"/>
                    </a:lnTo>
                    <a:cubicBezTo>
                      <a:pt x="3465" y="48145"/>
                      <a:pt x="0" y="40405"/>
                      <a:pt x="0" y="31857"/>
                    </a:cubicBezTo>
                    <a:cubicBezTo>
                      <a:pt x="0" y="14760"/>
                      <a:pt x="13859" y="901"/>
                      <a:pt x="30956" y="901"/>
                    </a:cubicBezTo>
                    <a:cubicBezTo>
                      <a:pt x="39504" y="901"/>
                      <a:pt x="47243" y="4366"/>
                      <a:pt x="52845" y="9968"/>
                    </a:cubicBezTo>
                    <a:lnTo>
                      <a:pt x="58261" y="23043"/>
                    </a:lnTo>
                    <a:lnTo>
                      <a:pt x="64051" y="9067"/>
                    </a:lnTo>
                    <a:cubicBezTo>
                      <a:pt x="69653" y="3465"/>
                      <a:pt x="77392" y="0"/>
                      <a:pt x="85940" y="0"/>
                    </a:cubicBezTo>
                    <a:close/>
                  </a:path>
                </a:pathLst>
              </a:custGeom>
              <a:solidFill>
                <a:srgbClr val="FFFF00"/>
              </a:solidFill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85" name="グループ化 84">
              <a:extLst>
                <a:ext uri="{FF2B5EF4-FFF2-40B4-BE49-F238E27FC236}">
                  <a16:creationId xmlns:a16="http://schemas.microsoft.com/office/drawing/2014/main" id="{01F4F808-D878-4D38-A56E-652C9793FC2E}"/>
                </a:ext>
              </a:extLst>
            </p:cNvPr>
            <p:cNvGrpSpPr/>
            <p:nvPr/>
          </p:nvGrpSpPr>
          <p:grpSpPr>
            <a:xfrm rot="3782695">
              <a:off x="2456560" y="1818308"/>
              <a:ext cx="270438" cy="268994"/>
              <a:chOff x="708456" y="3239374"/>
              <a:chExt cx="557056" cy="554083"/>
            </a:xfrm>
          </p:grpSpPr>
          <p:sp>
            <p:nvSpPr>
              <p:cNvPr id="266" name="フリーフォーム: 図形 265">
                <a:extLst>
                  <a:ext uri="{FF2B5EF4-FFF2-40B4-BE49-F238E27FC236}">
                    <a16:creationId xmlns:a16="http://schemas.microsoft.com/office/drawing/2014/main" id="{7CD284CE-4B5E-497B-A642-13BE800BD1B7}"/>
                  </a:ext>
                </a:extLst>
              </p:cNvPr>
              <p:cNvSpPr/>
              <p:nvPr/>
            </p:nvSpPr>
            <p:spPr>
              <a:xfrm>
                <a:off x="708456" y="3452904"/>
                <a:ext cx="271306" cy="130400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solidFill>
                <a:schemeClr val="bg1"/>
              </a:solidFill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67" name="フリーフォーム: 図形 266">
                <a:extLst>
                  <a:ext uri="{FF2B5EF4-FFF2-40B4-BE49-F238E27FC236}">
                    <a16:creationId xmlns:a16="http://schemas.microsoft.com/office/drawing/2014/main" id="{E6C243EE-4E40-4255-9B8D-0EAEA803FDFA}"/>
                  </a:ext>
                </a:extLst>
              </p:cNvPr>
              <p:cNvSpPr/>
              <p:nvPr/>
            </p:nvSpPr>
            <p:spPr>
              <a:xfrm>
                <a:off x="994206" y="3452904"/>
                <a:ext cx="271306" cy="130400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solidFill>
                <a:schemeClr val="bg1"/>
              </a:solidFill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68" name="フリーフォーム: 図形 267">
                <a:extLst>
                  <a:ext uri="{FF2B5EF4-FFF2-40B4-BE49-F238E27FC236}">
                    <a16:creationId xmlns:a16="http://schemas.microsoft.com/office/drawing/2014/main" id="{319E2D08-19DE-47F2-B1F2-657BF7D9523C}"/>
                  </a:ext>
                </a:extLst>
              </p:cNvPr>
              <p:cNvSpPr/>
              <p:nvPr/>
            </p:nvSpPr>
            <p:spPr>
              <a:xfrm rot="16200000">
                <a:off x="847952" y="3309827"/>
                <a:ext cx="271306" cy="130400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solidFill>
                <a:schemeClr val="bg1"/>
              </a:solidFill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69" name="フリーフォーム: 図形 268">
                <a:extLst>
                  <a:ext uri="{FF2B5EF4-FFF2-40B4-BE49-F238E27FC236}">
                    <a16:creationId xmlns:a16="http://schemas.microsoft.com/office/drawing/2014/main" id="{6775A4BA-ABD2-451E-887B-245BC0CAF6E6}"/>
                  </a:ext>
                </a:extLst>
              </p:cNvPr>
              <p:cNvSpPr/>
              <p:nvPr/>
            </p:nvSpPr>
            <p:spPr>
              <a:xfrm rot="16200000">
                <a:off x="847952" y="3592604"/>
                <a:ext cx="271306" cy="130400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solidFill>
                <a:schemeClr val="bg1"/>
              </a:solidFill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70" name="フリーフォーム: 図形 269">
                <a:extLst>
                  <a:ext uri="{FF2B5EF4-FFF2-40B4-BE49-F238E27FC236}">
                    <a16:creationId xmlns:a16="http://schemas.microsoft.com/office/drawing/2014/main" id="{165273EB-464C-4B09-BDD1-10DDEA399E64}"/>
                  </a:ext>
                </a:extLst>
              </p:cNvPr>
              <p:cNvSpPr/>
              <p:nvPr/>
            </p:nvSpPr>
            <p:spPr>
              <a:xfrm>
                <a:off x="741793" y="3469512"/>
                <a:ext cx="201182" cy="96696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gradFill flip="none" rotWithShape="1">
                <a:gsLst>
                  <a:gs pos="30000">
                    <a:schemeClr val="accent4">
                      <a:lumMod val="60000"/>
                      <a:lumOff val="40000"/>
                    </a:schemeClr>
                  </a:gs>
                  <a:gs pos="100000">
                    <a:schemeClr val="bg1"/>
                  </a:gs>
                </a:gsLst>
                <a:lin ang="10800000" scaled="1"/>
                <a:tileRect/>
              </a:gradFill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71" name="フリーフォーム: 図形 270">
                <a:extLst>
                  <a:ext uri="{FF2B5EF4-FFF2-40B4-BE49-F238E27FC236}">
                    <a16:creationId xmlns:a16="http://schemas.microsoft.com/office/drawing/2014/main" id="{04874B65-3F84-48DA-95AB-051E59E24370}"/>
                  </a:ext>
                </a:extLst>
              </p:cNvPr>
              <p:cNvSpPr/>
              <p:nvPr/>
            </p:nvSpPr>
            <p:spPr>
              <a:xfrm>
                <a:off x="1015638" y="3469512"/>
                <a:ext cx="201182" cy="96696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gradFill flip="none" rotWithShape="1">
                <a:gsLst>
                  <a:gs pos="30000">
                    <a:schemeClr val="accent4">
                      <a:lumMod val="60000"/>
                      <a:lumOff val="40000"/>
                    </a:schemeClr>
                  </a:gs>
                  <a:gs pos="100000">
                    <a:schemeClr val="bg1"/>
                  </a:gs>
                </a:gsLst>
                <a:lin ang="0" scaled="1"/>
                <a:tileRect/>
              </a:gradFill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72" name="フリーフォーム: 図形 271">
                <a:extLst>
                  <a:ext uri="{FF2B5EF4-FFF2-40B4-BE49-F238E27FC236}">
                    <a16:creationId xmlns:a16="http://schemas.microsoft.com/office/drawing/2014/main" id="{FC627CF8-1EEA-405F-B51C-536435951A7F}"/>
                  </a:ext>
                </a:extLst>
              </p:cNvPr>
              <p:cNvSpPr/>
              <p:nvPr/>
            </p:nvSpPr>
            <p:spPr>
              <a:xfrm rot="16200000">
                <a:off x="883670" y="3340723"/>
                <a:ext cx="201182" cy="96696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gradFill flip="none" rotWithShape="1">
                <a:gsLst>
                  <a:gs pos="30000">
                    <a:schemeClr val="accent4">
                      <a:lumMod val="60000"/>
                      <a:lumOff val="40000"/>
                    </a:schemeClr>
                  </a:gs>
                  <a:gs pos="100000">
                    <a:schemeClr val="bg1"/>
                  </a:gs>
                </a:gsLst>
                <a:lin ang="0" scaled="1"/>
                <a:tileRect/>
              </a:gradFill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73" name="フリーフォーム: 図形 272">
                <a:extLst>
                  <a:ext uri="{FF2B5EF4-FFF2-40B4-BE49-F238E27FC236}">
                    <a16:creationId xmlns:a16="http://schemas.microsoft.com/office/drawing/2014/main" id="{2563600E-2FB2-4075-93B2-165ED19EFC0E}"/>
                  </a:ext>
                </a:extLst>
              </p:cNvPr>
              <p:cNvSpPr/>
              <p:nvPr/>
            </p:nvSpPr>
            <p:spPr>
              <a:xfrm rot="16200000">
                <a:off x="883670" y="3597306"/>
                <a:ext cx="201182" cy="96696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gradFill flip="none" rotWithShape="1">
                <a:gsLst>
                  <a:gs pos="30000">
                    <a:schemeClr val="accent4">
                      <a:lumMod val="60000"/>
                      <a:lumOff val="40000"/>
                    </a:schemeClr>
                  </a:gs>
                  <a:gs pos="100000">
                    <a:schemeClr val="bg1"/>
                  </a:gs>
                </a:gsLst>
                <a:lin ang="10800000" scaled="1"/>
                <a:tileRect/>
              </a:gradFill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74" name="フリーフォーム: 図形 273">
                <a:extLst>
                  <a:ext uri="{FF2B5EF4-FFF2-40B4-BE49-F238E27FC236}">
                    <a16:creationId xmlns:a16="http://schemas.microsoft.com/office/drawing/2014/main" id="{9560DCF8-2B89-4EA1-A43D-7DEA21A588DB}"/>
                  </a:ext>
                </a:extLst>
              </p:cNvPr>
              <p:cNvSpPr/>
              <p:nvPr/>
            </p:nvSpPr>
            <p:spPr>
              <a:xfrm>
                <a:off x="925165" y="3463077"/>
                <a:ext cx="116896" cy="108056"/>
              </a:xfrm>
              <a:custGeom>
                <a:avLst/>
                <a:gdLst>
                  <a:gd name="connsiteX0" fmla="*/ 58635 w 116896"/>
                  <a:gd name="connsiteY0" fmla="*/ 39769 h 108056"/>
                  <a:gd name="connsiteX1" fmla="*/ 52845 w 116896"/>
                  <a:gd name="connsiteY1" fmla="*/ 53747 h 108056"/>
                  <a:gd name="connsiteX2" fmla="*/ 51078 w 116896"/>
                  <a:gd name="connsiteY2" fmla="*/ 54479 h 108056"/>
                  <a:gd name="connsiteX3" fmla="*/ 52845 w 116896"/>
                  <a:gd name="connsiteY3" fmla="*/ 55211 h 108056"/>
                  <a:gd name="connsiteX4" fmla="*/ 58261 w 116896"/>
                  <a:gd name="connsiteY4" fmla="*/ 68287 h 108056"/>
                  <a:gd name="connsiteX5" fmla="*/ 64051 w 116896"/>
                  <a:gd name="connsiteY5" fmla="*/ 54310 h 108056"/>
                  <a:gd name="connsiteX6" fmla="*/ 65818 w 116896"/>
                  <a:gd name="connsiteY6" fmla="*/ 53578 h 108056"/>
                  <a:gd name="connsiteX7" fmla="*/ 64051 w 116896"/>
                  <a:gd name="connsiteY7" fmla="*/ 52846 h 108056"/>
                  <a:gd name="connsiteX8" fmla="*/ 85940 w 116896"/>
                  <a:gd name="connsiteY8" fmla="*/ 0 h 108056"/>
                  <a:gd name="connsiteX9" fmla="*/ 116896 w 116896"/>
                  <a:gd name="connsiteY9" fmla="*/ 30956 h 108056"/>
                  <a:gd name="connsiteX10" fmla="*/ 107829 w 116896"/>
                  <a:gd name="connsiteY10" fmla="*/ 52846 h 108056"/>
                  <a:gd name="connsiteX11" fmla="*/ 106062 w 116896"/>
                  <a:gd name="connsiteY11" fmla="*/ 53578 h 108056"/>
                  <a:gd name="connsiteX12" fmla="*/ 107829 w 116896"/>
                  <a:gd name="connsiteY12" fmla="*/ 54310 h 108056"/>
                  <a:gd name="connsiteX13" fmla="*/ 116896 w 116896"/>
                  <a:gd name="connsiteY13" fmla="*/ 76199 h 108056"/>
                  <a:gd name="connsiteX14" fmla="*/ 85940 w 116896"/>
                  <a:gd name="connsiteY14" fmla="*/ 107155 h 108056"/>
                  <a:gd name="connsiteX15" fmla="*/ 64051 w 116896"/>
                  <a:gd name="connsiteY15" fmla="*/ 98089 h 108056"/>
                  <a:gd name="connsiteX16" fmla="*/ 58635 w 116896"/>
                  <a:gd name="connsiteY16" fmla="*/ 85013 h 108056"/>
                  <a:gd name="connsiteX17" fmla="*/ 52845 w 116896"/>
                  <a:gd name="connsiteY17" fmla="*/ 98989 h 108056"/>
                  <a:gd name="connsiteX18" fmla="*/ 30956 w 116896"/>
                  <a:gd name="connsiteY18" fmla="*/ 108056 h 108056"/>
                  <a:gd name="connsiteX19" fmla="*/ 0 w 116896"/>
                  <a:gd name="connsiteY19" fmla="*/ 77100 h 108056"/>
                  <a:gd name="connsiteX20" fmla="*/ 9067 w 116896"/>
                  <a:gd name="connsiteY20" fmla="*/ 55211 h 108056"/>
                  <a:gd name="connsiteX21" fmla="*/ 10834 w 116896"/>
                  <a:gd name="connsiteY21" fmla="*/ 54479 h 108056"/>
                  <a:gd name="connsiteX22" fmla="*/ 9067 w 116896"/>
                  <a:gd name="connsiteY22" fmla="*/ 53747 h 108056"/>
                  <a:gd name="connsiteX23" fmla="*/ 0 w 116896"/>
                  <a:gd name="connsiteY23" fmla="*/ 31857 h 108056"/>
                  <a:gd name="connsiteX24" fmla="*/ 30956 w 116896"/>
                  <a:gd name="connsiteY24" fmla="*/ 901 h 108056"/>
                  <a:gd name="connsiteX25" fmla="*/ 52845 w 116896"/>
                  <a:gd name="connsiteY25" fmla="*/ 9968 h 108056"/>
                  <a:gd name="connsiteX26" fmla="*/ 58261 w 116896"/>
                  <a:gd name="connsiteY26" fmla="*/ 23043 h 108056"/>
                  <a:gd name="connsiteX27" fmla="*/ 64051 w 116896"/>
                  <a:gd name="connsiteY27" fmla="*/ 9067 h 108056"/>
                  <a:gd name="connsiteX28" fmla="*/ 85940 w 116896"/>
                  <a:gd name="connsiteY28" fmla="*/ 0 h 10805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</a:cxnLst>
                <a:rect l="l" t="t" r="r" b="b"/>
                <a:pathLst>
                  <a:path w="116896" h="108056">
                    <a:moveTo>
                      <a:pt x="58635" y="39769"/>
                    </a:moveTo>
                    <a:lnTo>
                      <a:pt x="52845" y="53747"/>
                    </a:lnTo>
                    <a:lnTo>
                      <a:pt x="51078" y="54479"/>
                    </a:lnTo>
                    <a:lnTo>
                      <a:pt x="52845" y="55211"/>
                    </a:lnTo>
                    <a:lnTo>
                      <a:pt x="58261" y="68287"/>
                    </a:lnTo>
                    <a:lnTo>
                      <a:pt x="64051" y="54310"/>
                    </a:lnTo>
                    <a:lnTo>
                      <a:pt x="65818" y="53578"/>
                    </a:lnTo>
                    <a:lnTo>
                      <a:pt x="64051" y="52846"/>
                    </a:lnTo>
                    <a:close/>
                    <a:moveTo>
                      <a:pt x="85940" y="0"/>
                    </a:moveTo>
                    <a:cubicBezTo>
                      <a:pt x="103037" y="0"/>
                      <a:pt x="116896" y="13859"/>
                      <a:pt x="116896" y="30956"/>
                    </a:cubicBezTo>
                    <a:cubicBezTo>
                      <a:pt x="116896" y="39504"/>
                      <a:pt x="113431" y="47244"/>
                      <a:pt x="107829" y="52846"/>
                    </a:cubicBezTo>
                    <a:lnTo>
                      <a:pt x="106062" y="53578"/>
                    </a:lnTo>
                    <a:lnTo>
                      <a:pt x="107829" y="54310"/>
                    </a:lnTo>
                    <a:cubicBezTo>
                      <a:pt x="113431" y="59912"/>
                      <a:pt x="116896" y="67651"/>
                      <a:pt x="116896" y="76199"/>
                    </a:cubicBezTo>
                    <a:cubicBezTo>
                      <a:pt x="116896" y="93296"/>
                      <a:pt x="103037" y="107155"/>
                      <a:pt x="85940" y="107155"/>
                    </a:cubicBezTo>
                    <a:cubicBezTo>
                      <a:pt x="77392" y="107155"/>
                      <a:pt x="69653" y="103690"/>
                      <a:pt x="64051" y="98089"/>
                    </a:cubicBezTo>
                    <a:lnTo>
                      <a:pt x="58635" y="85013"/>
                    </a:lnTo>
                    <a:lnTo>
                      <a:pt x="52845" y="98989"/>
                    </a:lnTo>
                    <a:cubicBezTo>
                      <a:pt x="47243" y="104591"/>
                      <a:pt x="39504" y="108056"/>
                      <a:pt x="30956" y="108056"/>
                    </a:cubicBezTo>
                    <a:cubicBezTo>
                      <a:pt x="13859" y="108056"/>
                      <a:pt x="0" y="94197"/>
                      <a:pt x="0" y="77100"/>
                    </a:cubicBezTo>
                    <a:cubicBezTo>
                      <a:pt x="0" y="68552"/>
                      <a:pt x="3465" y="60813"/>
                      <a:pt x="9067" y="55211"/>
                    </a:cubicBezTo>
                    <a:lnTo>
                      <a:pt x="10834" y="54479"/>
                    </a:lnTo>
                    <a:lnTo>
                      <a:pt x="9067" y="53747"/>
                    </a:lnTo>
                    <a:cubicBezTo>
                      <a:pt x="3465" y="48145"/>
                      <a:pt x="0" y="40405"/>
                      <a:pt x="0" y="31857"/>
                    </a:cubicBezTo>
                    <a:cubicBezTo>
                      <a:pt x="0" y="14760"/>
                      <a:pt x="13859" y="901"/>
                      <a:pt x="30956" y="901"/>
                    </a:cubicBezTo>
                    <a:cubicBezTo>
                      <a:pt x="39504" y="901"/>
                      <a:pt x="47243" y="4366"/>
                      <a:pt x="52845" y="9968"/>
                    </a:cubicBezTo>
                    <a:lnTo>
                      <a:pt x="58261" y="23043"/>
                    </a:lnTo>
                    <a:lnTo>
                      <a:pt x="64051" y="9067"/>
                    </a:lnTo>
                    <a:cubicBezTo>
                      <a:pt x="69653" y="3465"/>
                      <a:pt x="77392" y="0"/>
                      <a:pt x="85940" y="0"/>
                    </a:cubicBezTo>
                    <a:close/>
                  </a:path>
                </a:pathLst>
              </a:custGeom>
              <a:solidFill>
                <a:srgbClr val="FFFF00"/>
              </a:solidFill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86" name="グループ化 85">
              <a:extLst>
                <a:ext uri="{FF2B5EF4-FFF2-40B4-BE49-F238E27FC236}">
                  <a16:creationId xmlns:a16="http://schemas.microsoft.com/office/drawing/2014/main" id="{5F2FB57D-23CC-4E86-925E-40E22B861CBD}"/>
                </a:ext>
              </a:extLst>
            </p:cNvPr>
            <p:cNvGrpSpPr/>
            <p:nvPr/>
          </p:nvGrpSpPr>
          <p:grpSpPr>
            <a:xfrm rot="1082695">
              <a:off x="1924515" y="1605239"/>
              <a:ext cx="270440" cy="268994"/>
              <a:chOff x="708456" y="3239374"/>
              <a:chExt cx="557056" cy="554083"/>
            </a:xfrm>
          </p:grpSpPr>
          <p:sp>
            <p:nvSpPr>
              <p:cNvPr id="257" name="フリーフォーム: 図形 256">
                <a:extLst>
                  <a:ext uri="{FF2B5EF4-FFF2-40B4-BE49-F238E27FC236}">
                    <a16:creationId xmlns:a16="http://schemas.microsoft.com/office/drawing/2014/main" id="{8265EF13-DC1B-4414-BE74-67707EEB4E64}"/>
                  </a:ext>
                </a:extLst>
              </p:cNvPr>
              <p:cNvSpPr/>
              <p:nvPr/>
            </p:nvSpPr>
            <p:spPr>
              <a:xfrm>
                <a:off x="708456" y="3452904"/>
                <a:ext cx="271306" cy="130400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solidFill>
                <a:schemeClr val="bg1"/>
              </a:solidFill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58" name="フリーフォーム: 図形 257">
                <a:extLst>
                  <a:ext uri="{FF2B5EF4-FFF2-40B4-BE49-F238E27FC236}">
                    <a16:creationId xmlns:a16="http://schemas.microsoft.com/office/drawing/2014/main" id="{AA4E3D76-1807-4BA3-8422-540AE864FCFE}"/>
                  </a:ext>
                </a:extLst>
              </p:cNvPr>
              <p:cNvSpPr/>
              <p:nvPr/>
            </p:nvSpPr>
            <p:spPr>
              <a:xfrm>
                <a:off x="994206" y="3452904"/>
                <a:ext cx="271306" cy="130400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solidFill>
                <a:schemeClr val="bg1"/>
              </a:solidFill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59" name="フリーフォーム: 図形 258">
                <a:extLst>
                  <a:ext uri="{FF2B5EF4-FFF2-40B4-BE49-F238E27FC236}">
                    <a16:creationId xmlns:a16="http://schemas.microsoft.com/office/drawing/2014/main" id="{A82AE144-F2B0-49B9-B675-003805C454F2}"/>
                  </a:ext>
                </a:extLst>
              </p:cNvPr>
              <p:cNvSpPr/>
              <p:nvPr/>
            </p:nvSpPr>
            <p:spPr>
              <a:xfrm rot="16200000">
                <a:off x="847952" y="3309827"/>
                <a:ext cx="271306" cy="130400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solidFill>
                <a:schemeClr val="bg1"/>
              </a:solidFill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60" name="フリーフォーム: 図形 259">
                <a:extLst>
                  <a:ext uri="{FF2B5EF4-FFF2-40B4-BE49-F238E27FC236}">
                    <a16:creationId xmlns:a16="http://schemas.microsoft.com/office/drawing/2014/main" id="{64747E57-C20B-4343-B0A6-7B65B51A2C6E}"/>
                  </a:ext>
                </a:extLst>
              </p:cNvPr>
              <p:cNvSpPr/>
              <p:nvPr/>
            </p:nvSpPr>
            <p:spPr>
              <a:xfrm rot="16200000">
                <a:off x="847952" y="3592604"/>
                <a:ext cx="271306" cy="130400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solidFill>
                <a:schemeClr val="bg1"/>
              </a:solidFill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61" name="フリーフォーム: 図形 260">
                <a:extLst>
                  <a:ext uri="{FF2B5EF4-FFF2-40B4-BE49-F238E27FC236}">
                    <a16:creationId xmlns:a16="http://schemas.microsoft.com/office/drawing/2014/main" id="{F70BB964-9307-462B-AA63-5993225E51F5}"/>
                  </a:ext>
                </a:extLst>
              </p:cNvPr>
              <p:cNvSpPr/>
              <p:nvPr/>
            </p:nvSpPr>
            <p:spPr>
              <a:xfrm>
                <a:off x="741793" y="3469512"/>
                <a:ext cx="201182" cy="96696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gradFill flip="none" rotWithShape="1">
                <a:gsLst>
                  <a:gs pos="30000">
                    <a:schemeClr val="accent4">
                      <a:lumMod val="60000"/>
                      <a:lumOff val="40000"/>
                    </a:schemeClr>
                  </a:gs>
                  <a:gs pos="100000">
                    <a:schemeClr val="bg1"/>
                  </a:gs>
                </a:gsLst>
                <a:lin ang="10800000" scaled="1"/>
                <a:tileRect/>
              </a:gradFill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62" name="フリーフォーム: 図形 261">
                <a:extLst>
                  <a:ext uri="{FF2B5EF4-FFF2-40B4-BE49-F238E27FC236}">
                    <a16:creationId xmlns:a16="http://schemas.microsoft.com/office/drawing/2014/main" id="{450F732B-15C8-425A-BD21-2455245575AA}"/>
                  </a:ext>
                </a:extLst>
              </p:cNvPr>
              <p:cNvSpPr/>
              <p:nvPr/>
            </p:nvSpPr>
            <p:spPr>
              <a:xfrm>
                <a:off x="1015638" y="3469512"/>
                <a:ext cx="201182" cy="96696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gradFill flip="none" rotWithShape="1">
                <a:gsLst>
                  <a:gs pos="30000">
                    <a:schemeClr val="accent4">
                      <a:lumMod val="60000"/>
                      <a:lumOff val="40000"/>
                    </a:schemeClr>
                  </a:gs>
                  <a:gs pos="100000">
                    <a:schemeClr val="bg1"/>
                  </a:gs>
                </a:gsLst>
                <a:lin ang="0" scaled="1"/>
                <a:tileRect/>
              </a:gradFill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63" name="フリーフォーム: 図形 262">
                <a:extLst>
                  <a:ext uri="{FF2B5EF4-FFF2-40B4-BE49-F238E27FC236}">
                    <a16:creationId xmlns:a16="http://schemas.microsoft.com/office/drawing/2014/main" id="{4C9015D2-7E0F-4FC0-B27C-FF36757F5E65}"/>
                  </a:ext>
                </a:extLst>
              </p:cNvPr>
              <p:cNvSpPr/>
              <p:nvPr/>
            </p:nvSpPr>
            <p:spPr>
              <a:xfrm rot="16200000">
                <a:off x="883670" y="3340723"/>
                <a:ext cx="201182" cy="96696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gradFill flip="none" rotWithShape="1">
                <a:gsLst>
                  <a:gs pos="30000">
                    <a:schemeClr val="accent4">
                      <a:lumMod val="60000"/>
                      <a:lumOff val="40000"/>
                    </a:schemeClr>
                  </a:gs>
                  <a:gs pos="100000">
                    <a:schemeClr val="bg1"/>
                  </a:gs>
                </a:gsLst>
                <a:lin ang="0" scaled="1"/>
                <a:tileRect/>
              </a:gradFill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64" name="フリーフォーム: 図形 263">
                <a:extLst>
                  <a:ext uri="{FF2B5EF4-FFF2-40B4-BE49-F238E27FC236}">
                    <a16:creationId xmlns:a16="http://schemas.microsoft.com/office/drawing/2014/main" id="{C42D9A9F-66B4-4E3A-92BF-B24A6FB5D6AE}"/>
                  </a:ext>
                </a:extLst>
              </p:cNvPr>
              <p:cNvSpPr/>
              <p:nvPr/>
            </p:nvSpPr>
            <p:spPr>
              <a:xfrm rot="16200000">
                <a:off x="883670" y="3597306"/>
                <a:ext cx="201182" cy="96696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gradFill flip="none" rotWithShape="1">
                <a:gsLst>
                  <a:gs pos="30000">
                    <a:schemeClr val="accent4">
                      <a:lumMod val="60000"/>
                      <a:lumOff val="40000"/>
                    </a:schemeClr>
                  </a:gs>
                  <a:gs pos="100000">
                    <a:schemeClr val="bg1"/>
                  </a:gs>
                </a:gsLst>
                <a:lin ang="10800000" scaled="1"/>
                <a:tileRect/>
              </a:gradFill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65" name="フリーフォーム: 図形 264">
                <a:extLst>
                  <a:ext uri="{FF2B5EF4-FFF2-40B4-BE49-F238E27FC236}">
                    <a16:creationId xmlns:a16="http://schemas.microsoft.com/office/drawing/2014/main" id="{75087537-9195-40D5-B494-1FCA25D77172}"/>
                  </a:ext>
                </a:extLst>
              </p:cNvPr>
              <p:cNvSpPr/>
              <p:nvPr/>
            </p:nvSpPr>
            <p:spPr>
              <a:xfrm>
                <a:off x="925165" y="3463077"/>
                <a:ext cx="116896" cy="108056"/>
              </a:xfrm>
              <a:custGeom>
                <a:avLst/>
                <a:gdLst>
                  <a:gd name="connsiteX0" fmla="*/ 58635 w 116896"/>
                  <a:gd name="connsiteY0" fmla="*/ 39769 h 108056"/>
                  <a:gd name="connsiteX1" fmla="*/ 52845 w 116896"/>
                  <a:gd name="connsiteY1" fmla="*/ 53747 h 108056"/>
                  <a:gd name="connsiteX2" fmla="*/ 51078 w 116896"/>
                  <a:gd name="connsiteY2" fmla="*/ 54479 h 108056"/>
                  <a:gd name="connsiteX3" fmla="*/ 52845 w 116896"/>
                  <a:gd name="connsiteY3" fmla="*/ 55211 h 108056"/>
                  <a:gd name="connsiteX4" fmla="*/ 58261 w 116896"/>
                  <a:gd name="connsiteY4" fmla="*/ 68287 h 108056"/>
                  <a:gd name="connsiteX5" fmla="*/ 64051 w 116896"/>
                  <a:gd name="connsiteY5" fmla="*/ 54310 h 108056"/>
                  <a:gd name="connsiteX6" fmla="*/ 65818 w 116896"/>
                  <a:gd name="connsiteY6" fmla="*/ 53578 h 108056"/>
                  <a:gd name="connsiteX7" fmla="*/ 64051 w 116896"/>
                  <a:gd name="connsiteY7" fmla="*/ 52846 h 108056"/>
                  <a:gd name="connsiteX8" fmla="*/ 85940 w 116896"/>
                  <a:gd name="connsiteY8" fmla="*/ 0 h 108056"/>
                  <a:gd name="connsiteX9" fmla="*/ 116896 w 116896"/>
                  <a:gd name="connsiteY9" fmla="*/ 30956 h 108056"/>
                  <a:gd name="connsiteX10" fmla="*/ 107829 w 116896"/>
                  <a:gd name="connsiteY10" fmla="*/ 52846 h 108056"/>
                  <a:gd name="connsiteX11" fmla="*/ 106062 w 116896"/>
                  <a:gd name="connsiteY11" fmla="*/ 53578 h 108056"/>
                  <a:gd name="connsiteX12" fmla="*/ 107829 w 116896"/>
                  <a:gd name="connsiteY12" fmla="*/ 54310 h 108056"/>
                  <a:gd name="connsiteX13" fmla="*/ 116896 w 116896"/>
                  <a:gd name="connsiteY13" fmla="*/ 76199 h 108056"/>
                  <a:gd name="connsiteX14" fmla="*/ 85940 w 116896"/>
                  <a:gd name="connsiteY14" fmla="*/ 107155 h 108056"/>
                  <a:gd name="connsiteX15" fmla="*/ 64051 w 116896"/>
                  <a:gd name="connsiteY15" fmla="*/ 98089 h 108056"/>
                  <a:gd name="connsiteX16" fmla="*/ 58635 w 116896"/>
                  <a:gd name="connsiteY16" fmla="*/ 85013 h 108056"/>
                  <a:gd name="connsiteX17" fmla="*/ 52845 w 116896"/>
                  <a:gd name="connsiteY17" fmla="*/ 98989 h 108056"/>
                  <a:gd name="connsiteX18" fmla="*/ 30956 w 116896"/>
                  <a:gd name="connsiteY18" fmla="*/ 108056 h 108056"/>
                  <a:gd name="connsiteX19" fmla="*/ 0 w 116896"/>
                  <a:gd name="connsiteY19" fmla="*/ 77100 h 108056"/>
                  <a:gd name="connsiteX20" fmla="*/ 9067 w 116896"/>
                  <a:gd name="connsiteY20" fmla="*/ 55211 h 108056"/>
                  <a:gd name="connsiteX21" fmla="*/ 10834 w 116896"/>
                  <a:gd name="connsiteY21" fmla="*/ 54479 h 108056"/>
                  <a:gd name="connsiteX22" fmla="*/ 9067 w 116896"/>
                  <a:gd name="connsiteY22" fmla="*/ 53747 h 108056"/>
                  <a:gd name="connsiteX23" fmla="*/ 0 w 116896"/>
                  <a:gd name="connsiteY23" fmla="*/ 31857 h 108056"/>
                  <a:gd name="connsiteX24" fmla="*/ 30956 w 116896"/>
                  <a:gd name="connsiteY24" fmla="*/ 901 h 108056"/>
                  <a:gd name="connsiteX25" fmla="*/ 52845 w 116896"/>
                  <a:gd name="connsiteY25" fmla="*/ 9968 h 108056"/>
                  <a:gd name="connsiteX26" fmla="*/ 58261 w 116896"/>
                  <a:gd name="connsiteY26" fmla="*/ 23043 h 108056"/>
                  <a:gd name="connsiteX27" fmla="*/ 64051 w 116896"/>
                  <a:gd name="connsiteY27" fmla="*/ 9067 h 108056"/>
                  <a:gd name="connsiteX28" fmla="*/ 85940 w 116896"/>
                  <a:gd name="connsiteY28" fmla="*/ 0 h 10805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</a:cxnLst>
                <a:rect l="l" t="t" r="r" b="b"/>
                <a:pathLst>
                  <a:path w="116896" h="108056">
                    <a:moveTo>
                      <a:pt x="58635" y="39769"/>
                    </a:moveTo>
                    <a:lnTo>
                      <a:pt x="52845" y="53747"/>
                    </a:lnTo>
                    <a:lnTo>
                      <a:pt x="51078" y="54479"/>
                    </a:lnTo>
                    <a:lnTo>
                      <a:pt x="52845" y="55211"/>
                    </a:lnTo>
                    <a:lnTo>
                      <a:pt x="58261" y="68287"/>
                    </a:lnTo>
                    <a:lnTo>
                      <a:pt x="64051" y="54310"/>
                    </a:lnTo>
                    <a:lnTo>
                      <a:pt x="65818" y="53578"/>
                    </a:lnTo>
                    <a:lnTo>
                      <a:pt x="64051" y="52846"/>
                    </a:lnTo>
                    <a:close/>
                    <a:moveTo>
                      <a:pt x="85940" y="0"/>
                    </a:moveTo>
                    <a:cubicBezTo>
                      <a:pt x="103037" y="0"/>
                      <a:pt x="116896" y="13859"/>
                      <a:pt x="116896" y="30956"/>
                    </a:cubicBezTo>
                    <a:cubicBezTo>
                      <a:pt x="116896" y="39504"/>
                      <a:pt x="113431" y="47244"/>
                      <a:pt x="107829" y="52846"/>
                    </a:cubicBezTo>
                    <a:lnTo>
                      <a:pt x="106062" y="53578"/>
                    </a:lnTo>
                    <a:lnTo>
                      <a:pt x="107829" y="54310"/>
                    </a:lnTo>
                    <a:cubicBezTo>
                      <a:pt x="113431" y="59912"/>
                      <a:pt x="116896" y="67651"/>
                      <a:pt x="116896" y="76199"/>
                    </a:cubicBezTo>
                    <a:cubicBezTo>
                      <a:pt x="116896" y="93296"/>
                      <a:pt x="103037" y="107155"/>
                      <a:pt x="85940" y="107155"/>
                    </a:cubicBezTo>
                    <a:cubicBezTo>
                      <a:pt x="77392" y="107155"/>
                      <a:pt x="69653" y="103690"/>
                      <a:pt x="64051" y="98089"/>
                    </a:cubicBezTo>
                    <a:lnTo>
                      <a:pt x="58635" y="85013"/>
                    </a:lnTo>
                    <a:lnTo>
                      <a:pt x="52845" y="98989"/>
                    </a:lnTo>
                    <a:cubicBezTo>
                      <a:pt x="47243" y="104591"/>
                      <a:pt x="39504" y="108056"/>
                      <a:pt x="30956" y="108056"/>
                    </a:cubicBezTo>
                    <a:cubicBezTo>
                      <a:pt x="13859" y="108056"/>
                      <a:pt x="0" y="94197"/>
                      <a:pt x="0" y="77100"/>
                    </a:cubicBezTo>
                    <a:cubicBezTo>
                      <a:pt x="0" y="68552"/>
                      <a:pt x="3465" y="60813"/>
                      <a:pt x="9067" y="55211"/>
                    </a:cubicBezTo>
                    <a:lnTo>
                      <a:pt x="10834" y="54479"/>
                    </a:lnTo>
                    <a:lnTo>
                      <a:pt x="9067" y="53747"/>
                    </a:lnTo>
                    <a:cubicBezTo>
                      <a:pt x="3465" y="48145"/>
                      <a:pt x="0" y="40405"/>
                      <a:pt x="0" y="31857"/>
                    </a:cubicBezTo>
                    <a:cubicBezTo>
                      <a:pt x="0" y="14760"/>
                      <a:pt x="13859" y="901"/>
                      <a:pt x="30956" y="901"/>
                    </a:cubicBezTo>
                    <a:cubicBezTo>
                      <a:pt x="39504" y="901"/>
                      <a:pt x="47243" y="4366"/>
                      <a:pt x="52845" y="9968"/>
                    </a:cubicBezTo>
                    <a:lnTo>
                      <a:pt x="58261" y="23043"/>
                    </a:lnTo>
                    <a:lnTo>
                      <a:pt x="64051" y="9067"/>
                    </a:lnTo>
                    <a:cubicBezTo>
                      <a:pt x="69653" y="3465"/>
                      <a:pt x="77392" y="0"/>
                      <a:pt x="85940" y="0"/>
                    </a:cubicBezTo>
                    <a:close/>
                  </a:path>
                </a:pathLst>
              </a:custGeom>
              <a:solidFill>
                <a:srgbClr val="FFFF00"/>
              </a:solidFill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87" name="グループ化 86">
              <a:extLst>
                <a:ext uri="{FF2B5EF4-FFF2-40B4-BE49-F238E27FC236}">
                  <a16:creationId xmlns:a16="http://schemas.microsoft.com/office/drawing/2014/main" id="{12C28503-926E-478C-9D03-4803111DD578}"/>
                </a:ext>
              </a:extLst>
            </p:cNvPr>
            <p:cNvGrpSpPr/>
            <p:nvPr/>
          </p:nvGrpSpPr>
          <p:grpSpPr>
            <a:xfrm rot="3782695">
              <a:off x="2131483" y="1224773"/>
              <a:ext cx="270438" cy="268994"/>
              <a:chOff x="708456" y="3239374"/>
              <a:chExt cx="557056" cy="554083"/>
            </a:xfrm>
          </p:grpSpPr>
          <p:sp>
            <p:nvSpPr>
              <p:cNvPr id="248" name="フリーフォーム: 図形 247">
                <a:extLst>
                  <a:ext uri="{FF2B5EF4-FFF2-40B4-BE49-F238E27FC236}">
                    <a16:creationId xmlns:a16="http://schemas.microsoft.com/office/drawing/2014/main" id="{26C29767-49F8-4E84-96C6-A16C6072AF67}"/>
                  </a:ext>
                </a:extLst>
              </p:cNvPr>
              <p:cNvSpPr/>
              <p:nvPr/>
            </p:nvSpPr>
            <p:spPr>
              <a:xfrm>
                <a:off x="708456" y="3452904"/>
                <a:ext cx="271306" cy="130400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solidFill>
                <a:schemeClr val="bg1"/>
              </a:solidFill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49" name="フリーフォーム: 図形 248">
                <a:extLst>
                  <a:ext uri="{FF2B5EF4-FFF2-40B4-BE49-F238E27FC236}">
                    <a16:creationId xmlns:a16="http://schemas.microsoft.com/office/drawing/2014/main" id="{65BD027D-FA5B-4BB5-AACB-ECBFC8B23A44}"/>
                  </a:ext>
                </a:extLst>
              </p:cNvPr>
              <p:cNvSpPr/>
              <p:nvPr/>
            </p:nvSpPr>
            <p:spPr>
              <a:xfrm>
                <a:off x="994206" y="3452904"/>
                <a:ext cx="271306" cy="130400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solidFill>
                <a:schemeClr val="bg1"/>
              </a:solidFill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50" name="フリーフォーム: 図形 249">
                <a:extLst>
                  <a:ext uri="{FF2B5EF4-FFF2-40B4-BE49-F238E27FC236}">
                    <a16:creationId xmlns:a16="http://schemas.microsoft.com/office/drawing/2014/main" id="{880CA0D7-2C8F-4B4B-BF09-127F97F9A82A}"/>
                  </a:ext>
                </a:extLst>
              </p:cNvPr>
              <p:cNvSpPr/>
              <p:nvPr/>
            </p:nvSpPr>
            <p:spPr>
              <a:xfrm rot="16200000">
                <a:off x="847952" y="3309827"/>
                <a:ext cx="271306" cy="130400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solidFill>
                <a:schemeClr val="bg1"/>
              </a:solidFill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51" name="フリーフォーム: 図形 250">
                <a:extLst>
                  <a:ext uri="{FF2B5EF4-FFF2-40B4-BE49-F238E27FC236}">
                    <a16:creationId xmlns:a16="http://schemas.microsoft.com/office/drawing/2014/main" id="{B5EDAF73-063E-4055-AB45-BDEFC0EFFD90}"/>
                  </a:ext>
                </a:extLst>
              </p:cNvPr>
              <p:cNvSpPr/>
              <p:nvPr/>
            </p:nvSpPr>
            <p:spPr>
              <a:xfrm rot="16200000">
                <a:off x="847952" y="3592604"/>
                <a:ext cx="271306" cy="130400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solidFill>
                <a:schemeClr val="bg1"/>
              </a:solidFill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52" name="フリーフォーム: 図形 251">
                <a:extLst>
                  <a:ext uri="{FF2B5EF4-FFF2-40B4-BE49-F238E27FC236}">
                    <a16:creationId xmlns:a16="http://schemas.microsoft.com/office/drawing/2014/main" id="{CFF0E7AE-FC42-4524-84D7-16D662F8B92F}"/>
                  </a:ext>
                </a:extLst>
              </p:cNvPr>
              <p:cNvSpPr/>
              <p:nvPr/>
            </p:nvSpPr>
            <p:spPr>
              <a:xfrm>
                <a:off x="741793" y="3469512"/>
                <a:ext cx="201182" cy="96696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gradFill flip="none" rotWithShape="1">
                <a:gsLst>
                  <a:gs pos="30000">
                    <a:schemeClr val="accent4">
                      <a:lumMod val="60000"/>
                      <a:lumOff val="40000"/>
                    </a:schemeClr>
                  </a:gs>
                  <a:gs pos="100000">
                    <a:schemeClr val="bg1"/>
                  </a:gs>
                </a:gsLst>
                <a:lin ang="10800000" scaled="1"/>
                <a:tileRect/>
              </a:gradFill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53" name="フリーフォーム: 図形 252">
                <a:extLst>
                  <a:ext uri="{FF2B5EF4-FFF2-40B4-BE49-F238E27FC236}">
                    <a16:creationId xmlns:a16="http://schemas.microsoft.com/office/drawing/2014/main" id="{7A684582-9BD4-4D3C-A3DF-A404195B1406}"/>
                  </a:ext>
                </a:extLst>
              </p:cNvPr>
              <p:cNvSpPr/>
              <p:nvPr/>
            </p:nvSpPr>
            <p:spPr>
              <a:xfrm>
                <a:off x="1015638" y="3469512"/>
                <a:ext cx="201182" cy="96696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gradFill flip="none" rotWithShape="1">
                <a:gsLst>
                  <a:gs pos="30000">
                    <a:schemeClr val="accent4">
                      <a:lumMod val="60000"/>
                      <a:lumOff val="40000"/>
                    </a:schemeClr>
                  </a:gs>
                  <a:gs pos="100000">
                    <a:schemeClr val="bg1"/>
                  </a:gs>
                </a:gsLst>
                <a:lin ang="0" scaled="1"/>
                <a:tileRect/>
              </a:gradFill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54" name="フリーフォーム: 図形 253">
                <a:extLst>
                  <a:ext uri="{FF2B5EF4-FFF2-40B4-BE49-F238E27FC236}">
                    <a16:creationId xmlns:a16="http://schemas.microsoft.com/office/drawing/2014/main" id="{2C77FCBF-0FBE-4D28-8C6B-94D933A390E3}"/>
                  </a:ext>
                </a:extLst>
              </p:cNvPr>
              <p:cNvSpPr/>
              <p:nvPr/>
            </p:nvSpPr>
            <p:spPr>
              <a:xfrm rot="16200000">
                <a:off x="883670" y="3340723"/>
                <a:ext cx="201182" cy="96696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gradFill flip="none" rotWithShape="1">
                <a:gsLst>
                  <a:gs pos="30000">
                    <a:schemeClr val="accent4">
                      <a:lumMod val="60000"/>
                      <a:lumOff val="40000"/>
                    </a:schemeClr>
                  </a:gs>
                  <a:gs pos="100000">
                    <a:schemeClr val="bg1"/>
                  </a:gs>
                </a:gsLst>
                <a:lin ang="0" scaled="1"/>
                <a:tileRect/>
              </a:gradFill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55" name="フリーフォーム: 図形 254">
                <a:extLst>
                  <a:ext uri="{FF2B5EF4-FFF2-40B4-BE49-F238E27FC236}">
                    <a16:creationId xmlns:a16="http://schemas.microsoft.com/office/drawing/2014/main" id="{8560FB3B-9610-437F-880B-65EC038E8F29}"/>
                  </a:ext>
                </a:extLst>
              </p:cNvPr>
              <p:cNvSpPr/>
              <p:nvPr/>
            </p:nvSpPr>
            <p:spPr>
              <a:xfrm rot="16200000">
                <a:off x="883670" y="3597306"/>
                <a:ext cx="201182" cy="96696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gradFill flip="none" rotWithShape="1">
                <a:gsLst>
                  <a:gs pos="30000">
                    <a:schemeClr val="accent4">
                      <a:lumMod val="60000"/>
                      <a:lumOff val="40000"/>
                    </a:schemeClr>
                  </a:gs>
                  <a:gs pos="100000">
                    <a:schemeClr val="bg1"/>
                  </a:gs>
                </a:gsLst>
                <a:lin ang="10800000" scaled="1"/>
                <a:tileRect/>
              </a:gradFill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56" name="フリーフォーム: 図形 255">
                <a:extLst>
                  <a:ext uri="{FF2B5EF4-FFF2-40B4-BE49-F238E27FC236}">
                    <a16:creationId xmlns:a16="http://schemas.microsoft.com/office/drawing/2014/main" id="{4314D2EF-6801-42A8-B1B3-5EE9539CD263}"/>
                  </a:ext>
                </a:extLst>
              </p:cNvPr>
              <p:cNvSpPr/>
              <p:nvPr/>
            </p:nvSpPr>
            <p:spPr>
              <a:xfrm>
                <a:off x="925165" y="3463077"/>
                <a:ext cx="116896" cy="108056"/>
              </a:xfrm>
              <a:custGeom>
                <a:avLst/>
                <a:gdLst>
                  <a:gd name="connsiteX0" fmla="*/ 58635 w 116896"/>
                  <a:gd name="connsiteY0" fmla="*/ 39769 h 108056"/>
                  <a:gd name="connsiteX1" fmla="*/ 52845 w 116896"/>
                  <a:gd name="connsiteY1" fmla="*/ 53747 h 108056"/>
                  <a:gd name="connsiteX2" fmla="*/ 51078 w 116896"/>
                  <a:gd name="connsiteY2" fmla="*/ 54479 h 108056"/>
                  <a:gd name="connsiteX3" fmla="*/ 52845 w 116896"/>
                  <a:gd name="connsiteY3" fmla="*/ 55211 h 108056"/>
                  <a:gd name="connsiteX4" fmla="*/ 58261 w 116896"/>
                  <a:gd name="connsiteY4" fmla="*/ 68287 h 108056"/>
                  <a:gd name="connsiteX5" fmla="*/ 64051 w 116896"/>
                  <a:gd name="connsiteY5" fmla="*/ 54310 h 108056"/>
                  <a:gd name="connsiteX6" fmla="*/ 65818 w 116896"/>
                  <a:gd name="connsiteY6" fmla="*/ 53578 h 108056"/>
                  <a:gd name="connsiteX7" fmla="*/ 64051 w 116896"/>
                  <a:gd name="connsiteY7" fmla="*/ 52846 h 108056"/>
                  <a:gd name="connsiteX8" fmla="*/ 85940 w 116896"/>
                  <a:gd name="connsiteY8" fmla="*/ 0 h 108056"/>
                  <a:gd name="connsiteX9" fmla="*/ 116896 w 116896"/>
                  <a:gd name="connsiteY9" fmla="*/ 30956 h 108056"/>
                  <a:gd name="connsiteX10" fmla="*/ 107829 w 116896"/>
                  <a:gd name="connsiteY10" fmla="*/ 52846 h 108056"/>
                  <a:gd name="connsiteX11" fmla="*/ 106062 w 116896"/>
                  <a:gd name="connsiteY11" fmla="*/ 53578 h 108056"/>
                  <a:gd name="connsiteX12" fmla="*/ 107829 w 116896"/>
                  <a:gd name="connsiteY12" fmla="*/ 54310 h 108056"/>
                  <a:gd name="connsiteX13" fmla="*/ 116896 w 116896"/>
                  <a:gd name="connsiteY13" fmla="*/ 76199 h 108056"/>
                  <a:gd name="connsiteX14" fmla="*/ 85940 w 116896"/>
                  <a:gd name="connsiteY14" fmla="*/ 107155 h 108056"/>
                  <a:gd name="connsiteX15" fmla="*/ 64051 w 116896"/>
                  <a:gd name="connsiteY15" fmla="*/ 98089 h 108056"/>
                  <a:gd name="connsiteX16" fmla="*/ 58635 w 116896"/>
                  <a:gd name="connsiteY16" fmla="*/ 85013 h 108056"/>
                  <a:gd name="connsiteX17" fmla="*/ 52845 w 116896"/>
                  <a:gd name="connsiteY17" fmla="*/ 98989 h 108056"/>
                  <a:gd name="connsiteX18" fmla="*/ 30956 w 116896"/>
                  <a:gd name="connsiteY18" fmla="*/ 108056 h 108056"/>
                  <a:gd name="connsiteX19" fmla="*/ 0 w 116896"/>
                  <a:gd name="connsiteY19" fmla="*/ 77100 h 108056"/>
                  <a:gd name="connsiteX20" fmla="*/ 9067 w 116896"/>
                  <a:gd name="connsiteY20" fmla="*/ 55211 h 108056"/>
                  <a:gd name="connsiteX21" fmla="*/ 10834 w 116896"/>
                  <a:gd name="connsiteY21" fmla="*/ 54479 h 108056"/>
                  <a:gd name="connsiteX22" fmla="*/ 9067 w 116896"/>
                  <a:gd name="connsiteY22" fmla="*/ 53747 h 108056"/>
                  <a:gd name="connsiteX23" fmla="*/ 0 w 116896"/>
                  <a:gd name="connsiteY23" fmla="*/ 31857 h 108056"/>
                  <a:gd name="connsiteX24" fmla="*/ 30956 w 116896"/>
                  <a:gd name="connsiteY24" fmla="*/ 901 h 108056"/>
                  <a:gd name="connsiteX25" fmla="*/ 52845 w 116896"/>
                  <a:gd name="connsiteY25" fmla="*/ 9968 h 108056"/>
                  <a:gd name="connsiteX26" fmla="*/ 58261 w 116896"/>
                  <a:gd name="connsiteY26" fmla="*/ 23043 h 108056"/>
                  <a:gd name="connsiteX27" fmla="*/ 64051 w 116896"/>
                  <a:gd name="connsiteY27" fmla="*/ 9067 h 108056"/>
                  <a:gd name="connsiteX28" fmla="*/ 85940 w 116896"/>
                  <a:gd name="connsiteY28" fmla="*/ 0 h 10805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</a:cxnLst>
                <a:rect l="l" t="t" r="r" b="b"/>
                <a:pathLst>
                  <a:path w="116896" h="108056">
                    <a:moveTo>
                      <a:pt x="58635" y="39769"/>
                    </a:moveTo>
                    <a:lnTo>
                      <a:pt x="52845" y="53747"/>
                    </a:lnTo>
                    <a:lnTo>
                      <a:pt x="51078" y="54479"/>
                    </a:lnTo>
                    <a:lnTo>
                      <a:pt x="52845" y="55211"/>
                    </a:lnTo>
                    <a:lnTo>
                      <a:pt x="58261" y="68287"/>
                    </a:lnTo>
                    <a:lnTo>
                      <a:pt x="64051" y="54310"/>
                    </a:lnTo>
                    <a:lnTo>
                      <a:pt x="65818" y="53578"/>
                    </a:lnTo>
                    <a:lnTo>
                      <a:pt x="64051" y="52846"/>
                    </a:lnTo>
                    <a:close/>
                    <a:moveTo>
                      <a:pt x="85940" y="0"/>
                    </a:moveTo>
                    <a:cubicBezTo>
                      <a:pt x="103037" y="0"/>
                      <a:pt x="116896" y="13859"/>
                      <a:pt x="116896" y="30956"/>
                    </a:cubicBezTo>
                    <a:cubicBezTo>
                      <a:pt x="116896" y="39504"/>
                      <a:pt x="113431" y="47244"/>
                      <a:pt x="107829" y="52846"/>
                    </a:cubicBezTo>
                    <a:lnTo>
                      <a:pt x="106062" y="53578"/>
                    </a:lnTo>
                    <a:lnTo>
                      <a:pt x="107829" y="54310"/>
                    </a:lnTo>
                    <a:cubicBezTo>
                      <a:pt x="113431" y="59912"/>
                      <a:pt x="116896" y="67651"/>
                      <a:pt x="116896" y="76199"/>
                    </a:cubicBezTo>
                    <a:cubicBezTo>
                      <a:pt x="116896" y="93296"/>
                      <a:pt x="103037" y="107155"/>
                      <a:pt x="85940" y="107155"/>
                    </a:cubicBezTo>
                    <a:cubicBezTo>
                      <a:pt x="77392" y="107155"/>
                      <a:pt x="69653" y="103690"/>
                      <a:pt x="64051" y="98089"/>
                    </a:cubicBezTo>
                    <a:lnTo>
                      <a:pt x="58635" y="85013"/>
                    </a:lnTo>
                    <a:lnTo>
                      <a:pt x="52845" y="98989"/>
                    </a:lnTo>
                    <a:cubicBezTo>
                      <a:pt x="47243" y="104591"/>
                      <a:pt x="39504" y="108056"/>
                      <a:pt x="30956" y="108056"/>
                    </a:cubicBezTo>
                    <a:cubicBezTo>
                      <a:pt x="13859" y="108056"/>
                      <a:pt x="0" y="94197"/>
                      <a:pt x="0" y="77100"/>
                    </a:cubicBezTo>
                    <a:cubicBezTo>
                      <a:pt x="0" y="68552"/>
                      <a:pt x="3465" y="60813"/>
                      <a:pt x="9067" y="55211"/>
                    </a:cubicBezTo>
                    <a:lnTo>
                      <a:pt x="10834" y="54479"/>
                    </a:lnTo>
                    <a:lnTo>
                      <a:pt x="9067" y="53747"/>
                    </a:lnTo>
                    <a:cubicBezTo>
                      <a:pt x="3465" y="48145"/>
                      <a:pt x="0" y="40405"/>
                      <a:pt x="0" y="31857"/>
                    </a:cubicBezTo>
                    <a:cubicBezTo>
                      <a:pt x="0" y="14760"/>
                      <a:pt x="13859" y="901"/>
                      <a:pt x="30956" y="901"/>
                    </a:cubicBezTo>
                    <a:cubicBezTo>
                      <a:pt x="39504" y="901"/>
                      <a:pt x="47243" y="4366"/>
                      <a:pt x="52845" y="9968"/>
                    </a:cubicBezTo>
                    <a:lnTo>
                      <a:pt x="58261" y="23043"/>
                    </a:lnTo>
                    <a:lnTo>
                      <a:pt x="64051" y="9067"/>
                    </a:lnTo>
                    <a:cubicBezTo>
                      <a:pt x="69653" y="3465"/>
                      <a:pt x="77392" y="0"/>
                      <a:pt x="85940" y="0"/>
                    </a:cubicBezTo>
                    <a:close/>
                  </a:path>
                </a:pathLst>
              </a:custGeom>
              <a:solidFill>
                <a:srgbClr val="FFFF00"/>
              </a:solidFill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88" name="グループ化 87">
              <a:extLst>
                <a:ext uri="{FF2B5EF4-FFF2-40B4-BE49-F238E27FC236}">
                  <a16:creationId xmlns:a16="http://schemas.microsoft.com/office/drawing/2014/main" id="{A43DEAAF-1DE8-455C-8788-8AA19F1C517F}"/>
                </a:ext>
              </a:extLst>
            </p:cNvPr>
            <p:cNvGrpSpPr/>
            <p:nvPr/>
          </p:nvGrpSpPr>
          <p:grpSpPr>
            <a:xfrm rot="1082695">
              <a:off x="2536252" y="1379787"/>
              <a:ext cx="270440" cy="268994"/>
              <a:chOff x="708456" y="3239374"/>
              <a:chExt cx="557056" cy="554083"/>
            </a:xfrm>
          </p:grpSpPr>
          <p:sp>
            <p:nvSpPr>
              <p:cNvPr id="239" name="フリーフォーム: 図形 238">
                <a:extLst>
                  <a:ext uri="{FF2B5EF4-FFF2-40B4-BE49-F238E27FC236}">
                    <a16:creationId xmlns:a16="http://schemas.microsoft.com/office/drawing/2014/main" id="{1D7670F6-1190-414E-86C1-1683B26C404C}"/>
                  </a:ext>
                </a:extLst>
              </p:cNvPr>
              <p:cNvSpPr/>
              <p:nvPr/>
            </p:nvSpPr>
            <p:spPr>
              <a:xfrm>
                <a:off x="708456" y="3452904"/>
                <a:ext cx="271306" cy="130400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solidFill>
                <a:schemeClr val="bg1"/>
              </a:solidFill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40" name="フリーフォーム: 図形 239">
                <a:extLst>
                  <a:ext uri="{FF2B5EF4-FFF2-40B4-BE49-F238E27FC236}">
                    <a16:creationId xmlns:a16="http://schemas.microsoft.com/office/drawing/2014/main" id="{9E42768C-3DFB-4D63-BA07-0369C22CA3F3}"/>
                  </a:ext>
                </a:extLst>
              </p:cNvPr>
              <p:cNvSpPr/>
              <p:nvPr/>
            </p:nvSpPr>
            <p:spPr>
              <a:xfrm>
                <a:off x="994206" y="3452904"/>
                <a:ext cx="271306" cy="130400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solidFill>
                <a:schemeClr val="bg1"/>
              </a:solidFill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41" name="フリーフォーム: 図形 240">
                <a:extLst>
                  <a:ext uri="{FF2B5EF4-FFF2-40B4-BE49-F238E27FC236}">
                    <a16:creationId xmlns:a16="http://schemas.microsoft.com/office/drawing/2014/main" id="{EE915410-6B2B-48D9-95C4-4EF7A5195655}"/>
                  </a:ext>
                </a:extLst>
              </p:cNvPr>
              <p:cNvSpPr/>
              <p:nvPr/>
            </p:nvSpPr>
            <p:spPr>
              <a:xfrm rot="16200000">
                <a:off x="847952" y="3309827"/>
                <a:ext cx="271306" cy="130400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solidFill>
                <a:schemeClr val="bg1"/>
              </a:solidFill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42" name="フリーフォーム: 図形 241">
                <a:extLst>
                  <a:ext uri="{FF2B5EF4-FFF2-40B4-BE49-F238E27FC236}">
                    <a16:creationId xmlns:a16="http://schemas.microsoft.com/office/drawing/2014/main" id="{715D4496-A59E-41A0-A324-92746D665CC7}"/>
                  </a:ext>
                </a:extLst>
              </p:cNvPr>
              <p:cNvSpPr/>
              <p:nvPr/>
            </p:nvSpPr>
            <p:spPr>
              <a:xfrm rot="16200000">
                <a:off x="847952" y="3592604"/>
                <a:ext cx="271306" cy="130400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solidFill>
                <a:schemeClr val="bg1"/>
              </a:solidFill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43" name="フリーフォーム: 図形 242">
                <a:extLst>
                  <a:ext uri="{FF2B5EF4-FFF2-40B4-BE49-F238E27FC236}">
                    <a16:creationId xmlns:a16="http://schemas.microsoft.com/office/drawing/2014/main" id="{FD55EF92-3A2C-493A-9CDB-C8DC29BDC7EA}"/>
                  </a:ext>
                </a:extLst>
              </p:cNvPr>
              <p:cNvSpPr/>
              <p:nvPr/>
            </p:nvSpPr>
            <p:spPr>
              <a:xfrm>
                <a:off x="741793" y="3469512"/>
                <a:ext cx="201182" cy="96696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gradFill flip="none" rotWithShape="1">
                <a:gsLst>
                  <a:gs pos="30000">
                    <a:schemeClr val="accent4">
                      <a:lumMod val="60000"/>
                      <a:lumOff val="40000"/>
                    </a:schemeClr>
                  </a:gs>
                  <a:gs pos="100000">
                    <a:schemeClr val="bg1"/>
                  </a:gs>
                </a:gsLst>
                <a:lin ang="10800000" scaled="1"/>
                <a:tileRect/>
              </a:gradFill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44" name="フリーフォーム: 図形 243">
                <a:extLst>
                  <a:ext uri="{FF2B5EF4-FFF2-40B4-BE49-F238E27FC236}">
                    <a16:creationId xmlns:a16="http://schemas.microsoft.com/office/drawing/2014/main" id="{F68589C6-D1CD-4262-9B99-4E0E2F1549F3}"/>
                  </a:ext>
                </a:extLst>
              </p:cNvPr>
              <p:cNvSpPr/>
              <p:nvPr/>
            </p:nvSpPr>
            <p:spPr>
              <a:xfrm>
                <a:off x="1015638" y="3469512"/>
                <a:ext cx="201182" cy="96696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gradFill flip="none" rotWithShape="1">
                <a:gsLst>
                  <a:gs pos="30000">
                    <a:schemeClr val="accent4">
                      <a:lumMod val="60000"/>
                      <a:lumOff val="40000"/>
                    </a:schemeClr>
                  </a:gs>
                  <a:gs pos="100000">
                    <a:schemeClr val="bg1"/>
                  </a:gs>
                </a:gsLst>
                <a:lin ang="0" scaled="1"/>
                <a:tileRect/>
              </a:gradFill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45" name="フリーフォーム: 図形 244">
                <a:extLst>
                  <a:ext uri="{FF2B5EF4-FFF2-40B4-BE49-F238E27FC236}">
                    <a16:creationId xmlns:a16="http://schemas.microsoft.com/office/drawing/2014/main" id="{DD44E595-828D-4CC5-BAEA-38BC83583B8C}"/>
                  </a:ext>
                </a:extLst>
              </p:cNvPr>
              <p:cNvSpPr/>
              <p:nvPr/>
            </p:nvSpPr>
            <p:spPr>
              <a:xfrm rot="16200000">
                <a:off x="883670" y="3340723"/>
                <a:ext cx="201182" cy="96696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gradFill flip="none" rotWithShape="1">
                <a:gsLst>
                  <a:gs pos="30000">
                    <a:schemeClr val="accent4">
                      <a:lumMod val="60000"/>
                      <a:lumOff val="40000"/>
                    </a:schemeClr>
                  </a:gs>
                  <a:gs pos="100000">
                    <a:schemeClr val="bg1"/>
                  </a:gs>
                </a:gsLst>
                <a:lin ang="0" scaled="1"/>
                <a:tileRect/>
              </a:gradFill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46" name="フリーフォーム: 図形 245">
                <a:extLst>
                  <a:ext uri="{FF2B5EF4-FFF2-40B4-BE49-F238E27FC236}">
                    <a16:creationId xmlns:a16="http://schemas.microsoft.com/office/drawing/2014/main" id="{6EBF2A16-4444-4FD3-80EF-8FA2490ACDA0}"/>
                  </a:ext>
                </a:extLst>
              </p:cNvPr>
              <p:cNvSpPr/>
              <p:nvPr/>
            </p:nvSpPr>
            <p:spPr>
              <a:xfrm rot="16200000">
                <a:off x="883670" y="3597306"/>
                <a:ext cx="201182" cy="96696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gradFill flip="none" rotWithShape="1">
                <a:gsLst>
                  <a:gs pos="30000">
                    <a:schemeClr val="accent4">
                      <a:lumMod val="60000"/>
                      <a:lumOff val="40000"/>
                    </a:schemeClr>
                  </a:gs>
                  <a:gs pos="100000">
                    <a:schemeClr val="bg1"/>
                  </a:gs>
                </a:gsLst>
                <a:lin ang="10800000" scaled="1"/>
                <a:tileRect/>
              </a:gradFill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47" name="フリーフォーム: 図形 246">
                <a:extLst>
                  <a:ext uri="{FF2B5EF4-FFF2-40B4-BE49-F238E27FC236}">
                    <a16:creationId xmlns:a16="http://schemas.microsoft.com/office/drawing/2014/main" id="{EFA353EF-26B2-4D30-94B4-B5743D8FC846}"/>
                  </a:ext>
                </a:extLst>
              </p:cNvPr>
              <p:cNvSpPr/>
              <p:nvPr/>
            </p:nvSpPr>
            <p:spPr>
              <a:xfrm>
                <a:off x="925165" y="3463077"/>
                <a:ext cx="116896" cy="108056"/>
              </a:xfrm>
              <a:custGeom>
                <a:avLst/>
                <a:gdLst>
                  <a:gd name="connsiteX0" fmla="*/ 58635 w 116896"/>
                  <a:gd name="connsiteY0" fmla="*/ 39769 h 108056"/>
                  <a:gd name="connsiteX1" fmla="*/ 52845 w 116896"/>
                  <a:gd name="connsiteY1" fmla="*/ 53747 h 108056"/>
                  <a:gd name="connsiteX2" fmla="*/ 51078 w 116896"/>
                  <a:gd name="connsiteY2" fmla="*/ 54479 h 108056"/>
                  <a:gd name="connsiteX3" fmla="*/ 52845 w 116896"/>
                  <a:gd name="connsiteY3" fmla="*/ 55211 h 108056"/>
                  <a:gd name="connsiteX4" fmla="*/ 58261 w 116896"/>
                  <a:gd name="connsiteY4" fmla="*/ 68287 h 108056"/>
                  <a:gd name="connsiteX5" fmla="*/ 64051 w 116896"/>
                  <a:gd name="connsiteY5" fmla="*/ 54310 h 108056"/>
                  <a:gd name="connsiteX6" fmla="*/ 65818 w 116896"/>
                  <a:gd name="connsiteY6" fmla="*/ 53578 h 108056"/>
                  <a:gd name="connsiteX7" fmla="*/ 64051 w 116896"/>
                  <a:gd name="connsiteY7" fmla="*/ 52846 h 108056"/>
                  <a:gd name="connsiteX8" fmla="*/ 85940 w 116896"/>
                  <a:gd name="connsiteY8" fmla="*/ 0 h 108056"/>
                  <a:gd name="connsiteX9" fmla="*/ 116896 w 116896"/>
                  <a:gd name="connsiteY9" fmla="*/ 30956 h 108056"/>
                  <a:gd name="connsiteX10" fmla="*/ 107829 w 116896"/>
                  <a:gd name="connsiteY10" fmla="*/ 52846 h 108056"/>
                  <a:gd name="connsiteX11" fmla="*/ 106062 w 116896"/>
                  <a:gd name="connsiteY11" fmla="*/ 53578 h 108056"/>
                  <a:gd name="connsiteX12" fmla="*/ 107829 w 116896"/>
                  <a:gd name="connsiteY12" fmla="*/ 54310 h 108056"/>
                  <a:gd name="connsiteX13" fmla="*/ 116896 w 116896"/>
                  <a:gd name="connsiteY13" fmla="*/ 76199 h 108056"/>
                  <a:gd name="connsiteX14" fmla="*/ 85940 w 116896"/>
                  <a:gd name="connsiteY14" fmla="*/ 107155 h 108056"/>
                  <a:gd name="connsiteX15" fmla="*/ 64051 w 116896"/>
                  <a:gd name="connsiteY15" fmla="*/ 98089 h 108056"/>
                  <a:gd name="connsiteX16" fmla="*/ 58635 w 116896"/>
                  <a:gd name="connsiteY16" fmla="*/ 85013 h 108056"/>
                  <a:gd name="connsiteX17" fmla="*/ 52845 w 116896"/>
                  <a:gd name="connsiteY17" fmla="*/ 98989 h 108056"/>
                  <a:gd name="connsiteX18" fmla="*/ 30956 w 116896"/>
                  <a:gd name="connsiteY18" fmla="*/ 108056 h 108056"/>
                  <a:gd name="connsiteX19" fmla="*/ 0 w 116896"/>
                  <a:gd name="connsiteY19" fmla="*/ 77100 h 108056"/>
                  <a:gd name="connsiteX20" fmla="*/ 9067 w 116896"/>
                  <a:gd name="connsiteY20" fmla="*/ 55211 h 108056"/>
                  <a:gd name="connsiteX21" fmla="*/ 10834 w 116896"/>
                  <a:gd name="connsiteY21" fmla="*/ 54479 h 108056"/>
                  <a:gd name="connsiteX22" fmla="*/ 9067 w 116896"/>
                  <a:gd name="connsiteY22" fmla="*/ 53747 h 108056"/>
                  <a:gd name="connsiteX23" fmla="*/ 0 w 116896"/>
                  <a:gd name="connsiteY23" fmla="*/ 31857 h 108056"/>
                  <a:gd name="connsiteX24" fmla="*/ 30956 w 116896"/>
                  <a:gd name="connsiteY24" fmla="*/ 901 h 108056"/>
                  <a:gd name="connsiteX25" fmla="*/ 52845 w 116896"/>
                  <a:gd name="connsiteY25" fmla="*/ 9968 h 108056"/>
                  <a:gd name="connsiteX26" fmla="*/ 58261 w 116896"/>
                  <a:gd name="connsiteY26" fmla="*/ 23043 h 108056"/>
                  <a:gd name="connsiteX27" fmla="*/ 64051 w 116896"/>
                  <a:gd name="connsiteY27" fmla="*/ 9067 h 108056"/>
                  <a:gd name="connsiteX28" fmla="*/ 85940 w 116896"/>
                  <a:gd name="connsiteY28" fmla="*/ 0 h 10805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</a:cxnLst>
                <a:rect l="l" t="t" r="r" b="b"/>
                <a:pathLst>
                  <a:path w="116896" h="108056">
                    <a:moveTo>
                      <a:pt x="58635" y="39769"/>
                    </a:moveTo>
                    <a:lnTo>
                      <a:pt x="52845" y="53747"/>
                    </a:lnTo>
                    <a:lnTo>
                      <a:pt x="51078" y="54479"/>
                    </a:lnTo>
                    <a:lnTo>
                      <a:pt x="52845" y="55211"/>
                    </a:lnTo>
                    <a:lnTo>
                      <a:pt x="58261" y="68287"/>
                    </a:lnTo>
                    <a:lnTo>
                      <a:pt x="64051" y="54310"/>
                    </a:lnTo>
                    <a:lnTo>
                      <a:pt x="65818" y="53578"/>
                    </a:lnTo>
                    <a:lnTo>
                      <a:pt x="64051" y="52846"/>
                    </a:lnTo>
                    <a:close/>
                    <a:moveTo>
                      <a:pt x="85940" y="0"/>
                    </a:moveTo>
                    <a:cubicBezTo>
                      <a:pt x="103037" y="0"/>
                      <a:pt x="116896" y="13859"/>
                      <a:pt x="116896" y="30956"/>
                    </a:cubicBezTo>
                    <a:cubicBezTo>
                      <a:pt x="116896" y="39504"/>
                      <a:pt x="113431" y="47244"/>
                      <a:pt x="107829" y="52846"/>
                    </a:cubicBezTo>
                    <a:lnTo>
                      <a:pt x="106062" y="53578"/>
                    </a:lnTo>
                    <a:lnTo>
                      <a:pt x="107829" y="54310"/>
                    </a:lnTo>
                    <a:cubicBezTo>
                      <a:pt x="113431" y="59912"/>
                      <a:pt x="116896" y="67651"/>
                      <a:pt x="116896" y="76199"/>
                    </a:cubicBezTo>
                    <a:cubicBezTo>
                      <a:pt x="116896" y="93296"/>
                      <a:pt x="103037" y="107155"/>
                      <a:pt x="85940" y="107155"/>
                    </a:cubicBezTo>
                    <a:cubicBezTo>
                      <a:pt x="77392" y="107155"/>
                      <a:pt x="69653" y="103690"/>
                      <a:pt x="64051" y="98089"/>
                    </a:cubicBezTo>
                    <a:lnTo>
                      <a:pt x="58635" y="85013"/>
                    </a:lnTo>
                    <a:lnTo>
                      <a:pt x="52845" y="98989"/>
                    </a:lnTo>
                    <a:cubicBezTo>
                      <a:pt x="47243" y="104591"/>
                      <a:pt x="39504" y="108056"/>
                      <a:pt x="30956" y="108056"/>
                    </a:cubicBezTo>
                    <a:cubicBezTo>
                      <a:pt x="13859" y="108056"/>
                      <a:pt x="0" y="94197"/>
                      <a:pt x="0" y="77100"/>
                    </a:cubicBezTo>
                    <a:cubicBezTo>
                      <a:pt x="0" y="68552"/>
                      <a:pt x="3465" y="60813"/>
                      <a:pt x="9067" y="55211"/>
                    </a:cubicBezTo>
                    <a:lnTo>
                      <a:pt x="10834" y="54479"/>
                    </a:lnTo>
                    <a:lnTo>
                      <a:pt x="9067" y="53747"/>
                    </a:lnTo>
                    <a:cubicBezTo>
                      <a:pt x="3465" y="48145"/>
                      <a:pt x="0" y="40405"/>
                      <a:pt x="0" y="31857"/>
                    </a:cubicBezTo>
                    <a:cubicBezTo>
                      <a:pt x="0" y="14760"/>
                      <a:pt x="13859" y="901"/>
                      <a:pt x="30956" y="901"/>
                    </a:cubicBezTo>
                    <a:cubicBezTo>
                      <a:pt x="39504" y="901"/>
                      <a:pt x="47243" y="4366"/>
                      <a:pt x="52845" y="9968"/>
                    </a:cubicBezTo>
                    <a:lnTo>
                      <a:pt x="58261" y="23043"/>
                    </a:lnTo>
                    <a:lnTo>
                      <a:pt x="64051" y="9067"/>
                    </a:lnTo>
                    <a:cubicBezTo>
                      <a:pt x="69653" y="3465"/>
                      <a:pt x="77392" y="0"/>
                      <a:pt x="85940" y="0"/>
                    </a:cubicBezTo>
                    <a:close/>
                  </a:path>
                </a:pathLst>
              </a:custGeom>
              <a:solidFill>
                <a:srgbClr val="FFFF00"/>
              </a:solidFill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89" name="グループ化 88">
              <a:extLst>
                <a:ext uri="{FF2B5EF4-FFF2-40B4-BE49-F238E27FC236}">
                  <a16:creationId xmlns:a16="http://schemas.microsoft.com/office/drawing/2014/main" id="{4943E290-1C6C-4F6E-A2C3-8858A859971F}"/>
                </a:ext>
              </a:extLst>
            </p:cNvPr>
            <p:cNvGrpSpPr/>
            <p:nvPr/>
          </p:nvGrpSpPr>
          <p:grpSpPr>
            <a:xfrm rot="1082695">
              <a:off x="2360281" y="1164440"/>
              <a:ext cx="270440" cy="268994"/>
              <a:chOff x="708456" y="3239374"/>
              <a:chExt cx="557056" cy="554083"/>
            </a:xfrm>
          </p:grpSpPr>
          <p:sp>
            <p:nvSpPr>
              <p:cNvPr id="230" name="フリーフォーム: 図形 229">
                <a:extLst>
                  <a:ext uri="{FF2B5EF4-FFF2-40B4-BE49-F238E27FC236}">
                    <a16:creationId xmlns:a16="http://schemas.microsoft.com/office/drawing/2014/main" id="{DEDB31AA-0D72-4660-ABB2-367F6938D844}"/>
                  </a:ext>
                </a:extLst>
              </p:cNvPr>
              <p:cNvSpPr/>
              <p:nvPr/>
            </p:nvSpPr>
            <p:spPr>
              <a:xfrm>
                <a:off x="708456" y="3452904"/>
                <a:ext cx="271306" cy="130400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solidFill>
                <a:schemeClr val="bg1"/>
              </a:solidFill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31" name="フリーフォーム: 図形 230">
                <a:extLst>
                  <a:ext uri="{FF2B5EF4-FFF2-40B4-BE49-F238E27FC236}">
                    <a16:creationId xmlns:a16="http://schemas.microsoft.com/office/drawing/2014/main" id="{714B55A5-5587-4B85-90D0-926A263485DA}"/>
                  </a:ext>
                </a:extLst>
              </p:cNvPr>
              <p:cNvSpPr/>
              <p:nvPr/>
            </p:nvSpPr>
            <p:spPr>
              <a:xfrm>
                <a:off x="994206" y="3452904"/>
                <a:ext cx="271306" cy="130400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solidFill>
                <a:schemeClr val="bg1"/>
              </a:solidFill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32" name="フリーフォーム: 図形 231">
                <a:extLst>
                  <a:ext uri="{FF2B5EF4-FFF2-40B4-BE49-F238E27FC236}">
                    <a16:creationId xmlns:a16="http://schemas.microsoft.com/office/drawing/2014/main" id="{E2609D94-E9F1-4624-B653-30E21FE5357B}"/>
                  </a:ext>
                </a:extLst>
              </p:cNvPr>
              <p:cNvSpPr/>
              <p:nvPr/>
            </p:nvSpPr>
            <p:spPr>
              <a:xfrm rot="16200000">
                <a:off x="847952" y="3309827"/>
                <a:ext cx="271306" cy="130400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solidFill>
                <a:schemeClr val="bg1"/>
              </a:solidFill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33" name="フリーフォーム: 図形 232">
                <a:extLst>
                  <a:ext uri="{FF2B5EF4-FFF2-40B4-BE49-F238E27FC236}">
                    <a16:creationId xmlns:a16="http://schemas.microsoft.com/office/drawing/2014/main" id="{D10E0122-4D5C-456B-A528-16ACA17F14DD}"/>
                  </a:ext>
                </a:extLst>
              </p:cNvPr>
              <p:cNvSpPr/>
              <p:nvPr/>
            </p:nvSpPr>
            <p:spPr>
              <a:xfrm rot="16200000">
                <a:off x="847952" y="3592604"/>
                <a:ext cx="271306" cy="130400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solidFill>
                <a:schemeClr val="bg1"/>
              </a:solidFill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34" name="フリーフォーム: 図形 233">
                <a:extLst>
                  <a:ext uri="{FF2B5EF4-FFF2-40B4-BE49-F238E27FC236}">
                    <a16:creationId xmlns:a16="http://schemas.microsoft.com/office/drawing/2014/main" id="{AA1B775D-1044-4975-8F1F-D8B4BB6C28EC}"/>
                  </a:ext>
                </a:extLst>
              </p:cNvPr>
              <p:cNvSpPr/>
              <p:nvPr/>
            </p:nvSpPr>
            <p:spPr>
              <a:xfrm>
                <a:off x="741793" y="3469512"/>
                <a:ext cx="201182" cy="96696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gradFill flip="none" rotWithShape="1">
                <a:gsLst>
                  <a:gs pos="30000">
                    <a:schemeClr val="accent4">
                      <a:lumMod val="60000"/>
                      <a:lumOff val="40000"/>
                    </a:schemeClr>
                  </a:gs>
                  <a:gs pos="100000">
                    <a:schemeClr val="bg1"/>
                  </a:gs>
                </a:gsLst>
                <a:lin ang="10800000" scaled="1"/>
                <a:tileRect/>
              </a:gradFill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35" name="フリーフォーム: 図形 234">
                <a:extLst>
                  <a:ext uri="{FF2B5EF4-FFF2-40B4-BE49-F238E27FC236}">
                    <a16:creationId xmlns:a16="http://schemas.microsoft.com/office/drawing/2014/main" id="{07FB223A-6531-48AB-9FEE-02E528E352CD}"/>
                  </a:ext>
                </a:extLst>
              </p:cNvPr>
              <p:cNvSpPr/>
              <p:nvPr/>
            </p:nvSpPr>
            <p:spPr>
              <a:xfrm>
                <a:off x="1015638" y="3469512"/>
                <a:ext cx="201182" cy="96696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gradFill flip="none" rotWithShape="1">
                <a:gsLst>
                  <a:gs pos="30000">
                    <a:schemeClr val="accent4">
                      <a:lumMod val="60000"/>
                      <a:lumOff val="40000"/>
                    </a:schemeClr>
                  </a:gs>
                  <a:gs pos="100000">
                    <a:schemeClr val="bg1"/>
                  </a:gs>
                </a:gsLst>
                <a:lin ang="0" scaled="1"/>
                <a:tileRect/>
              </a:gradFill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36" name="フリーフォーム: 図形 235">
                <a:extLst>
                  <a:ext uri="{FF2B5EF4-FFF2-40B4-BE49-F238E27FC236}">
                    <a16:creationId xmlns:a16="http://schemas.microsoft.com/office/drawing/2014/main" id="{9A4D105A-9F6E-4F2D-B1ED-7397AE6CA9E2}"/>
                  </a:ext>
                </a:extLst>
              </p:cNvPr>
              <p:cNvSpPr/>
              <p:nvPr/>
            </p:nvSpPr>
            <p:spPr>
              <a:xfrm rot="16200000">
                <a:off x="883670" y="3340723"/>
                <a:ext cx="201182" cy="96696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gradFill flip="none" rotWithShape="1">
                <a:gsLst>
                  <a:gs pos="30000">
                    <a:schemeClr val="accent4">
                      <a:lumMod val="60000"/>
                      <a:lumOff val="40000"/>
                    </a:schemeClr>
                  </a:gs>
                  <a:gs pos="100000">
                    <a:schemeClr val="bg1"/>
                  </a:gs>
                </a:gsLst>
                <a:lin ang="0" scaled="1"/>
                <a:tileRect/>
              </a:gradFill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37" name="フリーフォーム: 図形 236">
                <a:extLst>
                  <a:ext uri="{FF2B5EF4-FFF2-40B4-BE49-F238E27FC236}">
                    <a16:creationId xmlns:a16="http://schemas.microsoft.com/office/drawing/2014/main" id="{E6489F17-3024-4387-B378-3FE5305AEE9A}"/>
                  </a:ext>
                </a:extLst>
              </p:cNvPr>
              <p:cNvSpPr/>
              <p:nvPr/>
            </p:nvSpPr>
            <p:spPr>
              <a:xfrm rot="16200000">
                <a:off x="883670" y="3597306"/>
                <a:ext cx="201182" cy="96696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gradFill flip="none" rotWithShape="1">
                <a:gsLst>
                  <a:gs pos="30000">
                    <a:schemeClr val="accent4">
                      <a:lumMod val="60000"/>
                      <a:lumOff val="40000"/>
                    </a:schemeClr>
                  </a:gs>
                  <a:gs pos="100000">
                    <a:schemeClr val="bg1"/>
                  </a:gs>
                </a:gsLst>
                <a:lin ang="10800000" scaled="1"/>
                <a:tileRect/>
              </a:gradFill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38" name="フリーフォーム: 図形 237">
                <a:extLst>
                  <a:ext uri="{FF2B5EF4-FFF2-40B4-BE49-F238E27FC236}">
                    <a16:creationId xmlns:a16="http://schemas.microsoft.com/office/drawing/2014/main" id="{B2632EE0-1664-46B5-B1D4-1213E39E5A74}"/>
                  </a:ext>
                </a:extLst>
              </p:cNvPr>
              <p:cNvSpPr/>
              <p:nvPr/>
            </p:nvSpPr>
            <p:spPr>
              <a:xfrm>
                <a:off x="925165" y="3463077"/>
                <a:ext cx="116896" cy="108056"/>
              </a:xfrm>
              <a:custGeom>
                <a:avLst/>
                <a:gdLst>
                  <a:gd name="connsiteX0" fmla="*/ 58635 w 116896"/>
                  <a:gd name="connsiteY0" fmla="*/ 39769 h 108056"/>
                  <a:gd name="connsiteX1" fmla="*/ 52845 w 116896"/>
                  <a:gd name="connsiteY1" fmla="*/ 53747 h 108056"/>
                  <a:gd name="connsiteX2" fmla="*/ 51078 w 116896"/>
                  <a:gd name="connsiteY2" fmla="*/ 54479 h 108056"/>
                  <a:gd name="connsiteX3" fmla="*/ 52845 w 116896"/>
                  <a:gd name="connsiteY3" fmla="*/ 55211 h 108056"/>
                  <a:gd name="connsiteX4" fmla="*/ 58261 w 116896"/>
                  <a:gd name="connsiteY4" fmla="*/ 68287 h 108056"/>
                  <a:gd name="connsiteX5" fmla="*/ 64051 w 116896"/>
                  <a:gd name="connsiteY5" fmla="*/ 54310 h 108056"/>
                  <a:gd name="connsiteX6" fmla="*/ 65818 w 116896"/>
                  <a:gd name="connsiteY6" fmla="*/ 53578 h 108056"/>
                  <a:gd name="connsiteX7" fmla="*/ 64051 w 116896"/>
                  <a:gd name="connsiteY7" fmla="*/ 52846 h 108056"/>
                  <a:gd name="connsiteX8" fmla="*/ 85940 w 116896"/>
                  <a:gd name="connsiteY8" fmla="*/ 0 h 108056"/>
                  <a:gd name="connsiteX9" fmla="*/ 116896 w 116896"/>
                  <a:gd name="connsiteY9" fmla="*/ 30956 h 108056"/>
                  <a:gd name="connsiteX10" fmla="*/ 107829 w 116896"/>
                  <a:gd name="connsiteY10" fmla="*/ 52846 h 108056"/>
                  <a:gd name="connsiteX11" fmla="*/ 106062 w 116896"/>
                  <a:gd name="connsiteY11" fmla="*/ 53578 h 108056"/>
                  <a:gd name="connsiteX12" fmla="*/ 107829 w 116896"/>
                  <a:gd name="connsiteY12" fmla="*/ 54310 h 108056"/>
                  <a:gd name="connsiteX13" fmla="*/ 116896 w 116896"/>
                  <a:gd name="connsiteY13" fmla="*/ 76199 h 108056"/>
                  <a:gd name="connsiteX14" fmla="*/ 85940 w 116896"/>
                  <a:gd name="connsiteY14" fmla="*/ 107155 h 108056"/>
                  <a:gd name="connsiteX15" fmla="*/ 64051 w 116896"/>
                  <a:gd name="connsiteY15" fmla="*/ 98089 h 108056"/>
                  <a:gd name="connsiteX16" fmla="*/ 58635 w 116896"/>
                  <a:gd name="connsiteY16" fmla="*/ 85013 h 108056"/>
                  <a:gd name="connsiteX17" fmla="*/ 52845 w 116896"/>
                  <a:gd name="connsiteY17" fmla="*/ 98989 h 108056"/>
                  <a:gd name="connsiteX18" fmla="*/ 30956 w 116896"/>
                  <a:gd name="connsiteY18" fmla="*/ 108056 h 108056"/>
                  <a:gd name="connsiteX19" fmla="*/ 0 w 116896"/>
                  <a:gd name="connsiteY19" fmla="*/ 77100 h 108056"/>
                  <a:gd name="connsiteX20" fmla="*/ 9067 w 116896"/>
                  <a:gd name="connsiteY20" fmla="*/ 55211 h 108056"/>
                  <a:gd name="connsiteX21" fmla="*/ 10834 w 116896"/>
                  <a:gd name="connsiteY21" fmla="*/ 54479 h 108056"/>
                  <a:gd name="connsiteX22" fmla="*/ 9067 w 116896"/>
                  <a:gd name="connsiteY22" fmla="*/ 53747 h 108056"/>
                  <a:gd name="connsiteX23" fmla="*/ 0 w 116896"/>
                  <a:gd name="connsiteY23" fmla="*/ 31857 h 108056"/>
                  <a:gd name="connsiteX24" fmla="*/ 30956 w 116896"/>
                  <a:gd name="connsiteY24" fmla="*/ 901 h 108056"/>
                  <a:gd name="connsiteX25" fmla="*/ 52845 w 116896"/>
                  <a:gd name="connsiteY25" fmla="*/ 9968 h 108056"/>
                  <a:gd name="connsiteX26" fmla="*/ 58261 w 116896"/>
                  <a:gd name="connsiteY26" fmla="*/ 23043 h 108056"/>
                  <a:gd name="connsiteX27" fmla="*/ 64051 w 116896"/>
                  <a:gd name="connsiteY27" fmla="*/ 9067 h 108056"/>
                  <a:gd name="connsiteX28" fmla="*/ 85940 w 116896"/>
                  <a:gd name="connsiteY28" fmla="*/ 0 h 10805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</a:cxnLst>
                <a:rect l="l" t="t" r="r" b="b"/>
                <a:pathLst>
                  <a:path w="116896" h="108056">
                    <a:moveTo>
                      <a:pt x="58635" y="39769"/>
                    </a:moveTo>
                    <a:lnTo>
                      <a:pt x="52845" y="53747"/>
                    </a:lnTo>
                    <a:lnTo>
                      <a:pt x="51078" y="54479"/>
                    </a:lnTo>
                    <a:lnTo>
                      <a:pt x="52845" y="55211"/>
                    </a:lnTo>
                    <a:lnTo>
                      <a:pt x="58261" y="68287"/>
                    </a:lnTo>
                    <a:lnTo>
                      <a:pt x="64051" y="54310"/>
                    </a:lnTo>
                    <a:lnTo>
                      <a:pt x="65818" y="53578"/>
                    </a:lnTo>
                    <a:lnTo>
                      <a:pt x="64051" y="52846"/>
                    </a:lnTo>
                    <a:close/>
                    <a:moveTo>
                      <a:pt x="85940" y="0"/>
                    </a:moveTo>
                    <a:cubicBezTo>
                      <a:pt x="103037" y="0"/>
                      <a:pt x="116896" y="13859"/>
                      <a:pt x="116896" y="30956"/>
                    </a:cubicBezTo>
                    <a:cubicBezTo>
                      <a:pt x="116896" y="39504"/>
                      <a:pt x="113431" y="47244"/>
                      <a:pt x="107829" y="52846"/>
                    </a:cubicBezTo>
                    <a:lnTo>
                      <a:pt x="106062" y="53578"/>
                    </a:lnTo>
                    <a:lnTo>
                      <a:pt x="107829" y="54310"/>
                    </a:lnTo>
                    <a:cubicBezTo>
                      <a:pt x="113431" y="59912"/>
                      <a:pt x="116896" y="67651"/>
                      <a:pt x="116896" y="76199"/>
                    </a:cubicBezTo>
                    <a:cubicBezTo>
                      <a:pt x="116896" y="93296"/>
                      <a:pt x="103037" y="107155"/>
                      <a:pt x="85940" y="107155"/>
                    </a:cubicBezTo>
                    <a:cubicBezTo>
                      <a:pt x="77392" y="107155"/>
                      <a:pt x="69653" y="103690"/>
                      <a:pt x="64051" y="98089"/>
                    </a:cubicBezTo>
                    <a:lnTo>
                      <a:pt x="58635" y="85013"/>
                    </a:lnTo>
                    <a:lnTo>
                      <a:pt x="52845" y="98989"/>
                    </a:lnTo>
                    <a:cubicBezTo>
                      <a:pt x="47243" y="104591"/>
                      <a:pt x="39504" y="108056"/>
                      <a:pt x="30956" y="108056"/>
                    </a:cubicBezTo>
                    <a:cubicBezTo>
                      <a:pt x="13859" y="108056"/>
                      <a:pt x="0" y="94197"/>
                      <a:pt x="0" y="77100"/>
                    </a:cubicBezTo>
                    <a:cubicBezTo>
                      <a:pt x="0" y="68552"/>
                      <a:pt x="3465" y="60813"/>
                      <a:pt x="9067" y="55211"/>
                    </a:cubicBezTo>
                    <a:lnTo>
                      <a:pt x="10834" y="54479"/>
                    </a:lnTo>
                    <a:lnTo>
                      <a:pt x="9067" y="53747"/>
                    </a:lnTo>
                    <a:cubicBezTo>
                      <a:pt x="3465" y="48145"/>
                      <a:pt x="0" y="40405"/>
                      <a:pt x="0" y="31857"/>
                    </a:cubicBezTo>
                    <a:cubicBezTo>
                      <a:pt x="0" y="14760"/>
                      <a:pt x="13859" y="901"/>
                      <a:pt x="30956" y="901"/>
                    </a:cubicBezTo>
                    <a:cubicBezTo>
                      <a:pt x="39504" y="901"/>
                      <a:pt x="47243" y="4366"/>
                      <a:pt x="52845" y="9968"/>
                    </a:cubicBezTo>
                    <a:lnTo>
                      <a:pt x="58261" y="23043"/>
                    </a:lnTo>
                    <a:lnTo>
                      <a:pt x="64051" y="9067"/>
                    </a:lnTo>
                    <a:cubicBezTo>
                      <a:pt x="69653" y="3465"/>
                      <a:pt x="77392" y="0"/>
                      <a:pt x="85940" y="0"/>
                    </a:cubicBezTo>
                    <a:close/>
                  </a:path>
                </a:pathLst>
              </a:custGeom>
              <a:solidFill>
                <a:srgbClr val="FFFF00"/>
              </a:solidFill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90" name="グループ化 89">
              <a:extLst>
                <a:ext uri="{FF2B5EF4-FFF2-40B4-BE49-F238E27FC236}">
                  <a16:creationId xmlns:a16="http://schemas.microsoft.com/office/drawing/2014/main" id="{D220FD2D-72E1-4123-9C61-E9A782FF4841}"/>
                </a:ext>
              </a:extLst>
            </p:cNvPr>
            <p:cNvGrpSpPr/>
            <p:nvPr/>
          </p:nvGrpSpPr>
          <p:grpSpPr>
            <a:xfrm rot="1082695">
              <a:off x="2320352" y="1382963"/>
              <a:ext cx="270440" cy="268994"/>
              <a:chOff x="708456" y="3239374"/>
              <a:chExt cx="557056" cy="554083"/>
            </a:xfrm>
          </p:grpSpPr>
          <p:sp>
            <p:nvSpPr>
              <p:cNvPr id="221" name="フリーフォーム: 図形 220">
                <a:extLst>
                  <a:ext uri="{FF2B5EF4-FFF2-40B4-BE49-F238E27FC236}">
                    <a16:creationId xmlns:a16="http://schemas.microsoft.com/office/drawing/2014/main" id="{B33598E4-5C13-4746-8EF3-072803B3C25B}"/>
                  </a:ext>
                </a:extLst>
              </p:cNvPr>
              <p:cNvSpPr/>
              <p:nvPr/>
            </p:nvSpPr>
            <p:spPr>
              <a:xfrm>
                <a:off x="708456" y="3452904"/>
                <a:ext cx="271306" cy="130400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solidFill>
                <a:schemeClr val="bg1"/>
              </a:solidFill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22" name="フリーフォーム: 図形 221">
                <a:extLst>
                  <a:ext uri="{FF2B5EF4-FFF2-40B4-BE49-F238E27FC236}">
                    <a16:creationId xmlns:a16="http://schemas.microsoft.com/office/drawing/2014/main" id="{26425E60-E4AB-4940-B0E0-D33B6F3BE236}"/>
                  </a:ext>
                </a:extLst>
              </p:cNvPr>
              <p:cNvSpPr/>
              <p:nvPr/>
            </p:nvSpPr>
            <p:spPr>
              <a:xfrm>
                <a:off x="994206" y="3452904"/>
                <a:ext cx="271306" cy="130400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solidFill>
                <a:schemeClr val="bg1"/>
              </a:solidFill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23" name="フリーフォーム: 図形 222">
                <a:extLst>
                  <a:ext uri="{FF2B5EF4-FFF2-40B4-BE49-F238E27FC236}">
                    <a16:creationId xmlns:a16="http://schemas.microsoft.com/office/drawing/2014/main" id="{3FD2881B-1AF1-45B0-B9DA-DF46B925F705}"/>
                  </a:ext>
                </a:extLst>
              </p:cNvPr>
              <p:cNvSpPr/>
              <p:nvPr/>
            </p:nvSpPr>
            <p:spPr>
              <a:xfrm rot="16200000">
                <a:off x="847952" y="3309827"/>
                <a:ext cx="271306" cy="130400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solidFill>
                <a:schemeClr val="bg1"/>
              </a:solidFill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24" name="フリーフォーム: 図形 223">
                <a:extLst>
                  <a:ext uri="{FF2B5EF4-FFF2-40B4-BE49-F238E27FC236}">
                    <a16:creationId xmlns:a16="http://schemas.microsoft.com/office/drawing/2014/main" id="{39A74F1E-C45A-4D82-B9EA-FE814DE38314}"/>
                  </a:ext>
                </a:extLst>
              </p:cNvPr>
              <p:cNvSpPr/>
              <p:nvPr/>
            </p:nvSpPr>
            <p:spPr>
              <a:xfrm rot="16200000">
                <a:off x="847952" y="3592604"/>
                <a:ext cx="271306" cy="130400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solidFill>
                <a:schemeClr val="bg1"/>
              </a:solidFill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25" name="フリーフォーム: 図形 224">
                <a:extLst>
                  <a:ext uri="{FF2B5EF4-FFF2-40B4-BE49-F238E27FC236}">
                    <a16:creationId xmlns:a16="http://schemas.microsoft.com/office/drawing/2014/main" id="{269EFF24-E7B0-4DDF-894B-D7A38C6DE5DF}"/>
                  </a:ext>
                </a:extLst>
              </p:cNvPr>
              <p:cNvSpPr/>
              <p:nvPr/>
            </p:nvSpPr>
            <p:spPr>
              <a:xfrm>
                <a:off x="741793" y="3469512"/>
                <a:ext cx="201182" cy="96696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gradFill flip="none" rotWithShape="1">
                <a:gsLst>
                  <a:gs pos="30000">
                    <a:schemeClr val="accent4">
                      <a:lumMod val="60000"/>
                      <a:lumOff val="40000"/>
                    </a:schemeClr>
                  </a:gs>
                  <a:gs pos="100000">
                    <a:schemeClr val="bg1"/>
                  </a:gs>
                </a:gsLst>
                <a:lin ang="10800000" scaled="1"/>
                <a:tileRect/>
              </a:gradFill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26" name="フリーフォーム: 図形 225">
                <a:extLst>
                  <a:ext uri="{FF2B5EF4-FFF2-40B4-BE49-F238E27FC236}">
                    <a16:creationId xmlns:a16="http://schemas.microsoft.com/office/drawing/2014/main" id="{53CA8C46-3DC4-40E5-A9A9-EC9B5D4F992F}"/>
                  </a:ext>
                </a:extLst>
              </p:cNvPr>
              <p:cNvSpPr/>
              <p:nvPr/>
            </p:nvSpPr>
            <p:spPr>
              <a:xfrm>
                <a:off x="1015638" y="3469512"/>
                <a:ext cx="201182" cy="96696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gradFill flip="none" rotWithShape="1">
                <a:gsLst>
                  <a:gs pos="30000">
                    <a:schemeClr val="accent4">
                      <a:lumMod val="60000"/>
                      <a:lumOff val="40000"/>
                    </a:schemeClr>
                  </a:gs>
                  <a:gs pos="100000">
                    <a:schemeClr val="bg1"/>
                  </a:gs>
                </a:gsLst>
                <a:lin ang="0" scaled="1"/>
                <a:tileRect/>
              </a:gradFill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27" name="フリーフォーム: 図形 226">
                <a:extLst>
                  <a:ext uri="{FF2B5EF4-FFF2-40B4-BE49-F238E27FC236}">
                    <a16:creationId xmlns:a16="http://schemas.microsoft.com/office/drawing/2014/main" id="{337D0D7B-0556-4A5F-8F23-DA82A431E7CF}"/>
                  </a:ext>
                </a:extLst>
              </p:cNvPr>
              <p:cNvSpPr/>
              <p:nvPr/>
            </p:nvSpPr>
            <p:spPr>
              <a:xfrm rot="16200000">
                <a:off x="883670" y="3340723"/>
                <a:ext cx="201182" cy="96696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gradFill flip="none" rotWithShape="1">
                <a:gsLst>
                  <a:gs pos="30000">
                    <a:schemeClr val="accent4">
                      <a:lumMod val="60000"/>
                      <a:lumOff val="40000"/>
                    </a:schemeClr>
                  </a:gs>
                  <a:gs pos="100000">
                    <a:schemeClr val="bg1"/>
                  </a:gs>
                </a:gsLst>
                <a:lin ang="0" scaled="1"/>
                <a:tileRect/>
              </a:gradFill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28" name="フリーフォーム: 図形 227">
                <a:extLst>
                  <a:ext uri="{FF2B5EF4-FFF2-40B4-BE49-F238E27FC236}">
                    <a16:creationId xmlns:a16="http://schemas.microsoft.com/office/drawing/2014/main" id="{0636AC2E-93B4-4DE4-9EF4-9356912D1B36}"/>
                  </a:ext>
                </a:extLst>
              </p:cNvPr>
              <p:cNvSpPr/>
              <p:nvPr/>
            </p:nvSpPr>
            <p:spPr>
              <a:xfrm rot="16200000">
                <a:off x="883670" y="3597306"/>
                <a:ext cx="201182" cy="96696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gradFill flip="none" rotWithShape="1">
                <a:gsLst>
                  <a:gs pos="30000">
                    <a:schemeClr val="accent4">
                      <a:lumMod val="60000"/>
                      <a:lumOff val="40000"/>
                    </a:schemeClr>
                  </a:gs>
                  <a:gs pos="100000">
                    <a:schemeClr val="bg1"/>
                  </a:gs>
                </a:gsLst>
                <a:lin ang="10800000" scaled="1"/>
                <a:tileRect/>
              </a:gradFill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29" name="フリーフォーム: 図形 228">
                <a:extLst>
                  <a:ext uri="{FF2B5EF4-FFF2-40B4-BE49-F238E27FC236}">
                    <a16:creationId xmlns:a16="http://schemas.microsoft.com/office/drawing/2014/main" id="{1D1AFBC2-022C-4D81-8E5E-DB8370BFA5DD}"/>
                  </a:ext>
                </a:extLst>
              </p:cNvPr>
              <p:cNvSpPr/>
              <p:nvPr/>
            </p:nvSpPr>
            <p:spPr>
              <a:xfrm>
                <a:off x="925165" y="3463077"/>
                <a:ext cx="116896" cy="108056"/>
              </a:xfrm>
              <a:custGeom>
                <a:avLst/>
                <a:gdLst>
                  <a:gd name="connsiteX0" fmla="*/ 58635 w 116896"/>
                  <a:gd name="connsiteY0" fmla="*/ 39769 h 108056"/>
                  <a:gd name="connsiteX1" fmla="*/ 52845 w 116896"/>
                  <a:gd name="connsiteY1" fmla="*/ 53747 h 108056"/>
                  <a:gd name="connsiteX2" fmla="*/ 51078 w 116896"/>
                  <a:gd name="connsiteY2" fmla="*/ 54479 h 108056"/>
                  <a:gd name="connsiteX3" fmla="*/ 52845 w 116896"/>
                  <a:gd name="connsiteY3" fmla="*/ 55211 h 108056"/>
                  <a:gd name="connsiteX4" fmla="*/ 58261 w 116896"/>
                  <a:gd name="connsiteY4" fmla="*/ 68287 h 108056"/>
                  <a:gd name="connsiteX5" fmla="*/ 64051 w 116896"/>
                  <a:gd name="connsiteY5" fmla="*/ 54310 h 108056"/>
                  <a:gd name="connsiteX6" fmla="*/ 65818 w 116896"/>
                  <a:gd name="connsiteY6" fmla="*/ 53578 h 108056"/>
                  <a:gd name="connsiteX7" fmla="*/ 64051 w 116896"/>
                  <a:gd name="connsiteY7" fmla="*/ 52846 h 108056"/>
                  <a:gd name="connsiteX8" fmla="*/ 85940 w 116896"/>
                  <a:gd name="connsiteY8" fmla="*/ 0 h 108056"/>
                  <a:gd name="connsiteX9" fmla="*/ 116896 w 116896"/>
                  <a:gd name="connsiteY9" fmla="*/ 30956 h 108056"/>
                  <a:gd name="connsiteX10" fmla="*/ 107829 w 116896"/>
                  <a:gd name="connsiteY10" fmla="*/ 52846 h 108056"/>
                  <a:gd name="connsiteX11" fmla="*/ 106062 w 116896"/>
                  <a:gd name="connsiteY11" fmla="*/ 53578 h 108056"/>
                  <a:gd name="connsiteX12" fmla="*/ 107829 w 116896"/>
                  <a:gd name="connsiteY12" fmla="*/ 54310 h 108056"/>
                  <a:gd name="connsiteX13" fmla="*/ 116896 w 116896"/>
                  <a:gd name="connsiteY13" fmla="*/ 76199 h 108056"/>
                  <a:gd name="connsiteX14" fmla="*/ 85940 w 116896"/>
                  <a:gd name="connsiteY14" fmla="*/ 107155 h 108056"/>
                  <a:gd name="connsiteX15" fmla="*/ 64051 w 116896"/>
                  <a:gd name="connsiteY15" fmla="*/ 98089 h 108056"/>
                  <a:gd name="connsiteX16" fmla="*/ 58635 w 116896"/>
                  <a:gd name="connsiteY16" fmla="*/ 85013 h 108056"/>
                  <a:gd name="connsiteX17" fmla="*/ 52845 w 116896"/>
                  <a:gd name="connsiteY17" fmla="*/ 98989 h 108056"/>
                  <a:gd name="connsiteX18" fmla="*/ 30956 w 116896"/>
                  <a:gd name="connsiteY18" fmla="*/ 108056 h 108056"/>
                  <a:gd name="connsiteX19" fmla="*/ 0 w 116896"/>
                  <a:gd name="connsiteY19" fmla="*/ 77100 h 108056"/>
                  <a:gd name="connsiteX20" fmla="*/ 9067 w 116896"/>
                  <a:gd name="connsiteY20" fmla="*/ 55211 h 108056"/>
                  <a:gd name="connsiteX21" fmla="*/ 10834 w 116896"/>
                  <a:gd name="connsiteY21" fmla="*/ 54479 h 108056"/>
                  <a:gd name="connsiteX22" fmla="*/ 9067 w 116896"/>
                  <a:gd name="connsiteY22" fmla="*/ 53747 h 108056"/>
                  <a:gd name="connsiteX23" fmla="*/ 0 w 116896"/>
                  <a:gd name="connsiteY23" fmla="*/ 31857 h 108056"/>
                  <a:gd name="connsiteX24" fmla="*/ 30956 w 116896"/>
                  <a:gd name="connsiteY24" fmla="*/ 901 h 108056"/>
                  <a:gd name="connsiteX25" fmla="*/ 52845 w 116896"/>
                  <a:gd name="connsiteY25" fmla="*/ 9968 h 108056"/>
                  <a:gd name="connsiteX26" fmla="*/ 58261 w 116896"/>
                  <a:gd name="connsiteY26" fmla="*/ 23043 h 108056"/>
                  <a:gd name="connsiteX27" fmla="*/ 64051 w 116896"/>
                  <a:gd name="connsiteY27" fmla="*/ 9067 h 108056"/>
                  <a:gd name="connsiteX28" fmla="*/ 85940 w 116896"/>
                  <a:gd name="connsiteY28" fmla="*/ 0 h 10805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</a:cxnLst>
                <a:rect l="l" t="t" r="r" b="b"/>
                <a:pathLst>
                  <a:path w="116896" h="108056">
                    <a:moveTo>
                      <a:pt x="58635" y="39769"/>
                    </a:moveTo>
                    <a:lnTo>
                      <a:pt x="52845" y="53747"/>
                    </a:lnTo>
                    <a:lnTo>
                      <a:pt x="51078" y="54479"/>
                    </a:lnTo>
                    <a:lnTo>
                      <a:pt x="52845" y="55211"/>
                    </a:lnTo>
                    <a:lnTo>
                      <a:pt x="58261" y="68287"/>
                    </a:lnTo>
                    <a:lnTo>
                      <a:pt x="64051" y="54310"/>
                    </a:lnTo>
                    <a:lnTo>
                      <a:pt x="65818" y="53578"/>
                    </a:lnTo>
                    <a:lnTo>
                      <a:pt x="64051" y="52846"/>
                    </a:lnTo>
                    <a:close/>
                    <a:moveTo>
                      <a:pt x="85940" y="0"/>
                    </a:moveTo>
                    <a:cubicBezTo>
                      <a:pt x="103037" y="0"/>
                      <a:pt x="116896" y="13859"/>
                      <a:pt x="116896" y="30956"/>
                    </a:cubicBezTo>
                    <a:cubicBezTo>
                      <a:pt x="116896" y="39504"/>
                      <a:pt x="113431" y="47244"/>
                      <a:pt x="107829" y="52846"/>
                    </a:cubicBezTo>
                    <a:lnTo>
                      <a:pt x="106062" y="53578"/>
                    </a:lnTo>
                    <a:lnTo>
                      <a:pt x="107829" y="54310"/>
                    </a:lnTo>
                    <a:cubicBezTo>
                      <a:pt x="113431" y="59912"/>
                      <a:pt x="116896" y="67651"/>
                      <a:pt x="116896" y="76199"/>
                    </a:cubicBezTo>
                    <a:cubicBezTo>
                      <a:pt x="116896" y="93296"/>
                      <a:pt x="103037" y="107155"/>
                      <a:pt x="85940" y="107155"/>
                    </a:cubicBezTo>
                    <a:cubicBezTo>
                      <a:pt x="77392" y="107155"/>
                      <a:pt x="69653" y="103690"/>
                      <a:pt x="64051" y="98089"/>
                    </a:cubicBezTo>
                    <a:lnTo>
                      <a:pt x="58635" y="85013"/>
                    </a:lnTo>
                    <a:lnTo>
                      <a:pt x="52845" y="98989"/>
                    </a:lnTo>
                    <a:cubicBezTo>
                      <a:pt x="47243" y="104591"/>
                      <a:pt x="39504" y="108056"/>
                      <a:pt x="30956" y="108056"/>
                    </a:cubicBezTo>
                    <a:cubicBezTo>
                      <a:pt x="13859" y="108056"/>
                      <a:pt x="0" y="94197"/>
                      <a:pt x="0" y="77100"/>
                    </a:cubicBezTo>
                    <a:cubicBezTo>
                      <a:pt x="0" y="68552"/>
                      <a:pt x="3465" y="60813"/>
                      <a:pt x="9067" y="55211"/>
                    </a:cubicBezTo>
                    <a:lnTo>
                      <a:pt x="10834" y="54479"/>
                    </a:lnTo>
                    <a:lnTo>
                      <a:pt x="9067" y="53747"/>
                    </a:lnTo>
                    <a:cubicBezTo>
                      <a:pt x="3465" y="48145"/>
                      <a:pt x="0" y="40405"/>
                      <a:pt x="0" y="31857"/>
                    </a:cubicBezTo>
                    <a:cubicBezTo>
                      <a:pt x="0" y="14760"/>
                      <a:pt x="13859" y="901"/>
                      <a:pt x="30956" y="901"/>
                    </a:cubicBezTo>
                    <a:cubicBezTo>
                      <a:pt x="39504" y="901"/>
                      <a:pt x="47243" y="4366"/>
                      <a:pt x="52845" y="9968"/>
                    </a:cubicBezTo>
                    <a:lnTo>
                      <a:pt x="58261" y="23043"/>
                    </a:lnTo>
                    <a:lnTo>
                      <a:pt x="64051" y="9067"/>
                    </a:lnTo>
                    <a:cubicBezTo>
                      <a:pt x="69653" y="3465"/>
                      <a:pt x="77392" y="0"/>
                      <a:pt x="85940" y="0"/>
                    </a:cubicBezTo>
                    <a:close/>
                  </a:path>
                </a:pathLst>
              </a:custGeom>
              <a:solidFill>
                <a:srgbClr val="FFFF00"/>
              </a:solidFill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91" name="グループ化 90">
              <a:extLst>
                <a:ext uri="{FF2B5EF4-FFF2-40B4-BE49-F238E27FC236}">
                  <a16:creationId xmlns:a16="http://schemas.microsoft.com/office/drawing/2014/main" id="{6CFFF40A-8AB1-426A-8A2E-01C7A4E3AB16}"/>
                </a:ext>
              </a:extLst>
            </p:cNvPr>
            <p:cNvGrpSpPr/>
            <p:nvPr/>
          </p:nvGrpSpPr>
          <p:grpSpPr>
            <a:xfrm rot="1082695">
              <a:off x="1726627" y="1935413"/>
              <a:ext cx="270440" cy="268994"/>
              <a:chOff x="708456" y="3239374"/>
              <a:chExt cx="557056" cy="554083"/>
            </a:xfrm>
          </p:grpSpPr>
          <p:sp>
            <p:nvSpPr>
              <p:cNvPr id="212" name="フリーフォーム: 図形 211">
                <a:extLst>
                  <a:ext uri="{FF2B5EF4-FFF2-40B4-BE49-F238E27FC236}">
                    <a16:creationId xmlns:a16="http://schemas.microsoft.com/office/drawing/2014/main" id="{E1FEFF80-8FE6-4E1C-A05B-7F9116AFF891}"/>
                  </a:ext>
                </a:extLst>
              </p:cNvPr>
              <p:cNvSpPr/>
              <p:nvPr/>
            </p:nvSpPr>
            <p:spPr>
              <a:xfrm>
                <a:off x="708456" y="3452904"/>
                <a:ext cx="271306" cy="130400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solidFill>
                <a:schemeClr val="bg1"/>
              </a:solidFill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13" name="フリーフォーム: 図形 212">
                <a:extLst>
                  <a:ext uri="{FF2B5EF4-FFF2-40B4-BE49-F238E27FC236}">
                    <a16:creationId xmlns:a16="http://schemas.microsoft.com/office/drawing/2014/main" id="{EDACBD6A-738D-467E-98A6-7675D0298BE9}"/>
                  </a:ext>
                </a:extLst>
              </p:cNvPr>
              <p:cNvSpPr/>
              <p:nvPr/>
            </p:nvSpPr>
            <p:spPr>
              <a:xfrm>
                <a:off x="994206" y="3452904"/>
                <a:ext cx="271306" cy="130400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solidFill>
                <a:schemeClr val="bg1"/>
              </a:solidFill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14" name="フリーフォーム: 図形 213">
                <a:extLst>
                  <a:ext uri="{FF2B5EF4-FFF2-40B4-BE49-F238E27FC236}">
                    <a16:creationId xmlns:a16="http://schemas.microsoft.com/office/drawing/2014/main" id="{1BF3A59E-F338-4AA0-ADD7-F057BD16DF87}"/>
                  </a:ext>
                </a:extLst>
              </p:cNvPr>
              <p:cNvSpPr/>
              <p:nvPr/>
            </p:nvSpPr>
            <p:spPr>
              <a:xfrm rot="16200000">
                <a:off x="847952" y="3309827"/>
                <a:ext cx="271306" cy="130400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solidFill>
                <a:schemeClr val="bg1"/>
              </a:solidFill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15" name="フリーフォーム: 図形 214">
                <a:extLst>
                  <a:ext uri="{FF2B5EF4-FFF2-40B4-BE49-F238E27FC236}">
                    <a16:creationId xmlns:a16="http://schemas.microsoft.com/office/drawing/2014/main" id="{CCEE13A2-36B3-46BB-8A22-381F022BB530}"/>
                  </a:ext>
                </a:extLst>
              </p:cNvPr>
              <p:cNvSpPr/>
              <p:nvPr/>
            </p:nvSpPr>
            <p:spPr>
              <a:xfrm rot="16200000">
                <a:off x="847952" y="3592604"/>
                <a:ext cx="271306" cy="130400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solidFill>
                <a:schemeClr val="bg1"/>
              </a:solidFill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16" name="フリーフォーム: 図形 215">
                <a:extLst>
                  <a:ext uri="{FF2B5EF4-FFF2-40B4-BE49-F238E27FC236}">
                    <a16:creationId xmlns:a16="http://schemas.microsoft.com/office/drawing/2014/main" id="{61AA7F4D-F4E5-43B9-99D0-2D20A7F046BA}"/>
                  </a:ext>
                </a:extLst>
              </p:cNvPr>
              <p:cNvSpPr/>
              <p:nvPr/>
            </p:nvSpPr>
            <p:spPr>
              <a:xfrm>
                <a:off x="741793" y="3469512"/>
                <a:ext cx="201182" cy="96696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gradFill flip="none" rotWithShape="1">
                <a:gsLst>
                  <a:gs pos="30000">
                    <a:schemeClr val="accent4">
                      <a:lumMod val="60000"/>
                      <a:lumOff val="40000"/>
                    </a:schemeClr>
                  </a:gs>
                  <a:gs pos="100000">
                    <a:schemeClr val="bg1"/>
                  </a:gs>
                </a:gsLst>
                <a:lin ang="10800000" scaled="1"/>
                <a:tileRect/>
              </a:gradFill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17" name="フリーフォーム: 図形 216">
                <a:extLst>
                  <a:ext uri="{FF2B5EF4-FFF2-40B4-BE49-F238E27FC236}">
                    <a16:creationId xmlns:a16="http://schemas.microsoft.com/office/drawing/2014/main" id="{18ED1626-7B37-4EEA-83A7-4AA11DD07FA3}"/>
                  </a:ext>
                </a:extLst>
              </p:cNvPr>
              <p:cNvSpPr/>
              <p:nvPr/>
            </p:nvSpPr>
            <p:spPr>
              <a:xfrm>
                <a:off x="1015638" y="3469512"/>
                <a:ext cx="201182" cy="96696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gradFill flip="none" rotWithShape="1">
                <a:gsLst>
                  <a:gs pos="30000">
                    <a:schemeClr val="accent4">
                      <a:lumMod val="60000"/>
                      <a:lumOff val="40000"/>
                    </a:schemeClr>
                  </a:gs>
                  <a:gs pos="100000">
                    <a:schemeClr val="bg1"/>
                  </a:gs>
                </a:gsLst>
                <a:lin ang="0" scaled="1"/>
                <a:tileRect/>
              </a:gradFill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18" name="フリーフォーム: 図形 217">
                <a:extLst>
                  <a:ext uri="{FF2B5EF4-FFF2-40B4-BE49-F238E27FC236}">
                    <a16:creationId xmlns:a16="http://schemas.microsoft.com/office/drawing/2014/main" id="{20E9FFE9-5632-4AC0-829A-EE8B6BDB8F06}"/>
                  </a:ext>
                </a:extLst>
              </p:cNvPr>
              <p:cNvSpPr/>
              <p:nvPr/>
            </p:nvSpPr>
            <p:spPr>
              <a:xfrm rot="16200000">
                <a:off x="883670" y="3340723"/>
                <a:ext cx="201182" cy="96696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gradFill flip="none" rotWithShape="1">
                <a:gsLst>
                  <a:gs pos="30000">
                    <a:schemeClr val="accent4">
                      <a:lumMod val="60000"/>
                      <a:lumOff val="40000"/>
                    </a:schemeClr>
                  </a:gs>
                  <a:gs pos="100000">
                    <a:schemeClr val="bg1"/>
                  </a:gs>
                </a:gsLst>
                <a:lin ang="0" scaled="1"/>
                <a:tileRect/>
              </a:gradFill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19" name="フリーフォーム: 図形 218">
                <a:extLst>
                  <a:ext uri="{FF2B5EF4-FFF2-40B4-BE49-F238E27FC236}">
                    <a16:creationId xmlns:a16="http://schemas.microsoft.com/office/drawing/2014/main" id="{7337586A-5A2D-49D6-841F-C4868780C04A}"/>
                  </a:ext>
                </a:extLst>
              </p:cNvPr>
              <p:cNvSpPr/>
              <p:nvPr/>
            </p:nvSpPr>
            <p:spPr>
              <a:xfrm rot="16200000">
                <a:off x="883670" y="3597306"/>
                <a:ext cx="201182" cy="96696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gradFill flip="none" rotWithShape="1">
                <a:gsLst>
                  <a:gs pos="30000">
                    <a:schemeClr val="accent4">
                      <a:lumMod val="60000"/>
                      <a:lumOff val="40000"/>
                    </a:schemeClr>
                  </a:gs>
                  <a:gs pos="100000">
                    <a:schemeClr val="bg1"/>
                  </a:gs>
                </a:gsLst>
                <a:lin ang="10800000" scaled="1"/>
                <a:tileRect/>
              </a:gradFill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20" name="フリーフォーム: 図形 219">
                <a:extLst>
                  <a:ext uri="{FF2B5EF4-FFF2-40B4-BE49-F238E27FC236}">
                    <a16:creationId xmlns:a16="http://schemas.microsoft.com/office/drawing/2014/main" id="{046B7D68-53BD-45A5-AF0C-4C6B1B600272}"/>
                  </a:ext>
                </a:extLst>
              </p:cNvPr>
              <p:cNvSpPr/>
              <p:nvPr/>
            </p:nvSpPr>
            <p:spPr>
              <a:xfrm>
                <a:off x="925165" y="3463077"/>
                <a:ext cx="116896" cy="108056"/>
              </a:xfrm>
              <a:custGeom>
                <a:avLst/>
                <a:gdLst>
                  <a:gd name="connsiteX0" fmla="*/ 58635 w 116896"/>
                  <a:gd name="connsiteY0" fmla="*/ 39769 h 108056"/>
                  <a:gd name="connsiteX1" fmla="*/ 52845 w 116896"/>
                  <a:gd name="connsiteY1" fmla="*/ 53747 h 108056"/>
                  <a:gd name="connsiteX2" fmla="*/ 51078 w 116896"/>
                  <a:gd name="connsiteY2" fmla="*/ 54479 h 108056"/>
                  <a:gd name="connsiteX3" fmla="*/ 52845 w 116896"/>
                  <a:gd name="connsiteY3" fmla="*/ 55211 h 108056"/>
                  <a:gd name="connsiteX4" fmla="*/ 58261 w 116896"/>
                  <a:gd name="connsiteY4" fmla="*/ 68287 h 108056"/>
                  <a:gd name="connsiteX5" fmla="*/ 64051 w 116896"/>
                  <a:gd name="connsiteY5" fmla="*/ 54310 h 108056"/>
                  <a:gd name="connsiteX6" fmla="*/ 65818 w 116896"/>
                  <a:gd name="connsiteY6" fmla="*/ 53578 h 108056"/>
                  <a:gd name="connsiteX7" fmla="*/ 64051 w 116896"/>
                  <a:gd name="connsiteY7" fmla="*/ 52846 h 108056"/>
                  <a:gd name="connsiteX8" fmla="*/ 85940 w 116896"/>
                  <a:gd name="connsiteY8" fmla="*/ 0 h 108056"/>
                  <a:gd name="connsiteX9" fmla="*/ 116896 w 116896"/>
                  <a:gd name="connsiteY9" fmla="*/ 30956 h 108056"/>
                  <a:gd name="connsiteX10" fmla="*/ 107829 w 116896"/>
                  <a:gd name="connsiteY10" fmla="*/ 52846 h 108056"/>
                  <a:gd name="connsiteX11" fmla="*/ 106062 w 116896"/>
                  <a:gd name="connsiteY11" fmla="*/ 53578 h 108056"/>
                  <a:gd name="connsiteX12" fmla="*/ 107829 w 116896"/>
                  <a:gd name="connsiteY12" fmla="*/ 54310 h 108056"/>
                  <a:gd name="connsiteX13" fmla="*/ 116896 w 116896"/>
                  <a:gd name="connsiteY13" fmla="*/ 76199 h 108056"/>
                  <a:gd name="connsiteX14" fmla="*/ 85940 w 116896"/>
                  <a:gd name="connsiteY14" fmla="*/ 107155 h 108056"/>
                  <a:gd name="connsiteX15" fmla="*/ 64051 w 116896"/>
                  <a:gd name="connsiteY15" fmla="*/ 98089 h 108056"/>
                  <a:gd name="connsiteX16" fmla="*/ 58635 w 116896"/>
                  <a:gd name="connsiteY16" fmla="*/ 85013 h 108056"/>
                  <a:gd name="connsiteX17" fmla="*/ 52845 w 116896"/>
                  <a:gd name="connsiteY17" fmla="*/ 98989 h 108056"/>
                  <a:gd name="connsiteX18" fmla="*/ 30956 w 116896"/>
                  <a:gd name="connsiteY18" fmla="*/ 108056 h 108056"/>
                  <a:gd name="connsiteX19" fmla="*/ 0 w 116896"/>
                  <a:gd name="connsiteY19" fmla="*/ 77100 h 108056"/>
                  <a:gd name="connsiteX20" fmla="*/ 9067 w 116896"/>
                  <a:gd name="connsiteY20" fmla="*/ 55211 h 108056"/>
                  <a:gd name="connsiteX21" fmla="*/ 10834 w 116896"/>
                  <a:gd name="connsiteY21" fmla="*/ 54479 h 108056"/>
                  <a:gd name="connsiteX22" fmla="*/ 9067 w 116896"/>
                  <a:gd name="connsiteY22" fmla="*/ 53747 h 108056"/>
                  <a:gd name="connsiteX23" fmla="*/ 0 w 116896"/>
                  <a:gd name="connsiteY23" fmla="*/ 31857 h 108056"/>
                  <a:gd name="connsiteX24" fmla="*/ 30956 w 116896"/>
                  <a:gd name="connsiteY24" fmla="*/ 901 h 108056"/>
                  <a:gd name="connsiteX25" fmla="*/ 52845 w 116896"/>
                  <a:gd name="connsiteY25" fmla="*/ 9968 h 108056"/>
                  <a:gd name="connsiteX26" fmla="*/ 58261 w 116896"/>
                  <a:gd name="connsiteY26" fmla="*/ 23043 h 108056"/>
                  <a:gd name="connsiteX27" fmla="*/ 64051 w 116896"/>
                  <a:gd name="connsiteY27" fmla="*/ 9067 h 108056"/>
                  <a:gd name="connsiteX28" fmla="*/ 85940 w 116896"/>
                  <a:gd name="connsiteY28" fmla="*/ 0 h 10805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</a:cxnLst>
                <a:rect l="l" t="t" r="r" b="b"/>
                <a:pathLst>
                  <a:path w="116896" h="108056">
                    <a:moveTo>
                      <a:pt x="58635" y="39769"/>
                    </a:moveTo>
                    <a:lnTo>
                      <a:pt x="52845" y="53747"/>
                    </a:lnTo>
                    <a:lnTo>
                      <a:pt x="51078" y="54479"/>
                    </a:lnTo>
                    <a:lnTo>
                      <a:pt x="52845" y="55211"/>
                    </a:lnTo>
                    <a:lnTo>
                      <a:pt x="58261" y="68287"/>
                    </a:lnTo>
                    <a:lnTo>
                      <a:pt x="64051" y="54310"/>
                    </a:lnTo>
                    <a:lnTo>
                      <a:pt x="65818" y="53578"/>
                    </a:lnTo>
                    <a:lnTo>
                      <a:pt x="64051" y="52846"/>
                    </a:lnTo>
                    <a:close/>
                    <a:moveTo>
                      <a:pt x="85940" y="0"/>
                    </a:moveTo>
                    <a:cubicBezTo>
                      <a:pt x="103037" y="0"/>
                      <a:pt x="116896" y="13859"/>
                      <a:pt x="116896" y="30956"/>
                    </a:cubicBezTo>
                    <a:cubicBezTo>
                      <a:pt x="116896" y="39504"/>
                      <a:pt x="113431" y="47244"/>
                      <a:pt x="107829" y="52846"/>
                    </a:cubicBezTo>
                    <a:lnTo>
                      <a:pt x="106062" y="53578"/>
                    </a:lnTo>
                    <a:lnTo>
                      <a:pt x="107829" y="54310"/>
                    </a:lnTo>
                    <a:cubicBezTo>
                      <a:pt x="113431" y="59912"/>
                      <a:pt x="116896" y="67651"/>
                      <a:pt x="116896" y="76199"/>
                    </a:cubicBezTo>
                    <a:cubicBezTo>
                      <a:pt x="116896" y="93296"/>
                      <a:pt x="103037" y="107155"/>
                      <a:pt x="85940" y="107155"/>
                    </a:cubicBezTo>
                    <a:cubicBezTo>
                      <a:pt x="77392" y="107155"/>
                      <a:pt x="69653" y="103690"/>
                      <a:pt x="64051" y="98089"/>
                    </a:cubicBezTo>
                    <a:lnTo>
                      <a:pt x="58635" y="85013"/>
                    </a:lnTo>
                    <a:lnTo>
                      <a:pt x="52845" y="98989"/>
                    </a:lnTo>
                    <a:cubicBezTo>
                      <a:pt x="47243" y="104591"/>
                      <a:pt x="39504" y="108056"/>
                      <a:pt x="30956" y="108056"/>
                    </a:cubicBezTo>
                    <a:cubicBezTo>
                      <a:pt x="13859" y="108056"/>
                      <a:pt x="0" y="94197"/>
                      <a:pt x="0" y="77100"/>
                    </a:cubicBezTo>
                    <a:cubicBezTo>
                      <a:pt x="0" y="68552"/>
                      <a:pt x="3465" y="60813"/>
                      <a:pt x="9067" y="55211"/>
                    </a:cubicBezTo>
                    <a:lnTo>
                      <a:pt x="10834" y="54479"/>
                    </a:lnTo>
                    <a:lnTo>
                      <a:pt x="9067" y="53747"/>
                    </a:lnTo>
                    <a:cubicBezTo>
                      <a:pt x="3465" y="48145"/>
                      <a:pt x="0" y="40405"/>
                      <a:pt x="0" y="31857"/>
                    </a:cubicBezTo>
                    <a:cubicBezTo>
                      <a:pt x="0" y="14760"/>
                      <a:pt x="13859" y="901"/>
                      <a:pt x="30956" y="901"/>
                    </a:cubicBezTo>
                    <a:cubicBezTo>
                      <a:pt x="39504" y="901"/>
                      <a:pt x="47243" y="4366"/>
                      <a:pt x="52845" y="9968"/>
                    </a:cubicBezTo>
                    <a:lnTo>
                      <a:pt x="58261" y="23043"/>
                    </a:lnTo>
                    <a:lnTo>
                      <a:pt x="64051" y="9067"/>
                    </a:lnTo>
                    <a:cubicBezTo>
                      <a:pt x="69653" y="3465"/>
                      <a:pt x="77392" y="0"/>
                      <a:pt x="85940" y="0"/>
                    </a:cubicBezTo>
                    <a:close/>
                  </a:path>
                </a:pathLst>
              </a:custGeom>
              <a:solidFill>
                <a:srgbClr val="FFFF00"/>
              </a:solidFill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92" name="グループ化 91">
              <a:extLst>
                <a:ext uri="{FF2B5EF4-FFF2-40B4-BE49-F238E27FC236}">
                  <a16:creationId xmlns:a16="http://schemas.microsoft.com/office/drawing/2014/main" id="{B87B6C34-D20C-489E-B260-DB95EA74FDCF}"/>
                </a:ext>
              </a:extLst>
            </p:cNvPr>
            <p:cNvGrpSpPr/>
            <p:nvPr/>
          </p:nvGrpSpPr>
          <p:grpSpPr>
            <a:xfrm rot="1082695">
              <a:off x="1520252" y="2322763"/>
              <a:ext cx="270440" cy="268994"/>
              <a:chOff x="708456" y="3239374"/>
              <a:chExt cx="557056" cy="554083"/>
            </a:xfrm>
          </p:grpSpPr>
          <p:sp>
            <p:nvSpPr>
              <p:cNvPr id="203" name="フリーフォーム: 図形 202">
                <a:extLst>
                  <a:ext uri="{FF2B5EF4-FFF2-40B4-BE49-F238E27FC236}">
                    <a16:creationId xmlns:a16="http://schemas.microsoft.com/office/drawing/2014/main" id="{AE03C943-41C1-4363-A35F-6B6F7BA7AA70}"/>
                  </a:ext>
                </a:extLst>
              </p:cNvPr>
              <p:cNvSpPr/>
              <p:nvPr/>
            </p:nvSpPr>
            <p:spPr>
              <a:xfrm>
                <a:off x="708456" y="3452904"/>
                <a:ext cx="271306" cy="130400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solidFill>
                <a:schemeClr val="bg1"/>
              </a:solidFill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04" name="フリーフォーム: 図形 203">
                <a:extLst>
                  <a:ext uri="{FF2B5EF4-FFF2-40B4-BE49-F238E27FC236}">
                    <a16:creationId xmlns:a16="http://schemas.microsoft.com/office/drawing/2014/main" id="{4BBB8E6B-4810-4FF3-A606-9946538EDAFA}"/>
                  </a:ext>
                </a:extLst>
              </p:cNvPr>
              <p:cNvSpPr/>
              <p:nvPr/>
            </p:nvSpPr>
            <p:spPr>
              <a:xfrm>
                <a:off x="994206" y="3452904"/>
                <a:ext cx="271306" cy="130400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solidFill>
                <a:schemeClr val="bg1"/>
              </a:solidFill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05" name="フリーフォーム: 図形 204">
                <a:extLst>
                  <a:ext uri="{FF2B5EF4-FFF2-40B4-BE49-F238E27FC236}">
                    <a16:creationId xmlns:a16="http://schemas.microsoft.com/office/drawing/2014/main" id="{9D78831D-C33A-472B-B091-5E8EEAA6C790}"/>
                  </a:ext>
                </a:extLst>
              </p:cNvPr>
              <p:cNvSpPr/>
              <p:nvPr/>
            </p:nvSpPr>
            <p:spPr>
              <a:xfrm rot="16200000">
                <a:off x="847952" y="3309827"/>
                <a:ext cx="271306" cy="130400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solidFill>
                <a:schemeClr val="bg1"/>
              </a:solidFill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06" name="フリーフォーム: 図形 205">
                <a:extLst>
                  <a:ext uri="{FF2B5EF4-FFF2-40B4-BE49-F238E27FC236}">
                    <a16:creationId xmlns:a16="http://schemas.microsoft.com/office/drawing/2014/main" id="{7F7035B5-194C-49FE-9CA1-7D4221703804}"/>
                  </a:ext>
                </a:extLst>
              </p:cNvPr>
              <p:cNvSpPr/>
              <p:nvPr/>
            </p:nvSpPr>
            <p:spPr>
              <a:xfrm rot="16200000">
                <a:off x="847952" y="3592604"/>
                <a:ext cx="271306" cy="130400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solidFill>
                <a:schemeClr val="bg1"/>
              </a:solidFill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07" name="フリーフォーム: 図形 206">
                <a:extLst>
                  <a:ext uri="{FF2B5EF4-FFF2-40B4-BE49-F238E27FC236}">
                    <a16:creationId xmlns:a16="http://schemas.microsoft.com/office/drawing/2014/main" id="{FAF73EAB-65EC-484A-86D7-849AA6245D1E}"/>
                  </a:ext>
                </a:extLst>
              </p:cNvPr>
              <p:cNvSpPr/>
              <p:nvPr/>
            </p:nvSpPr>
            <p:spPr>
              <a:xfrm>
                <a:off x="741793" y="3469512"/>
                <a:ext cx="201182" cy="96696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gradFill flip="none" rotWithShape="1">
                <a:gsLst>
                  <a:gs pos="30000">
                    <a:schemeClr val="accent4">
                      <a:lumMod val="60000"/>
                      <a:lumOff val="40000"/>
                    </a:schemeClr>
                  </a:gs>
                  <a:gs pos="100000">
                    <a:schemeClr val="bg1"/>
                  </a:gs>
                </a:gsLst>
                <a:lin ang="10800000" scaled="1"/>
                <a:tileRect/>
              </a:gradFill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08" name="フリーフォーム: 図形 207">
                <a:extLst>
                  <a:ext uri="{FF2B5EF4-FFF2-40B4-BE49-F238E27FC236}">
                    <a16:creationId xmlns:a16="http://schemas.microsoft.com/office/drawing/2014/main" id="{89586477-F025-4845-8D5F-C90A9BA94314}"/>
                  </a:ext>
                </a:extLst>
              </p:cNvPr>
              <p:cNvSpPr/>
              <p:nvPr/>
            </p:nvSpPr>
            <p:spPr>
              <a:xfrm>
                <a:off x="1015638" y="3469512"/>
                <a:ext cx="201182" cy="96696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gradFill flip="none" rotWithShape="1">
                <a:gsLst>
                  <a:gs pos="30000">
                    <a:schemeClr val="accent4">
                      <a:lumMod val="60000"/>
                      <a:lumOff val="40000"/>
                    </a:schemeClr>
                  </a:gs>
                  <a:gs pos="100000">
                    <a:schemeClr val="bg1"/>
                  </a:gs>
                </a:gsLst>
                <a:lin ang="0" scaled="1"/>
                <a:tileRect/>
              </a:gradFill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09" name="フリーフォーム: 図形 208">
                <a:extLst>
                  <a:ext uri="{FF2B5EF4-FFF2-40B4-BE49-F238E27FC236}">
                    <a16:creationId xmlns:a16="http://schemas.microsoft.com/office/drawing/2014/main" id="{E655C557-7824-431C-89D4-E17A1B9D234E}"/>
                  </a:ext>
                </a:extLst>
              </p:cNvPr>
              <p:cNvSpPr/>
              <p:nvPr/>
            </p:nvSpPr>
            <p:spPr>
              <a:xfrm rot="16200000">
                <a:off x="883670" y="3340723"/>
                <a:ext cx="201182" cy="96696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gradFill flip="none" rotWithShape="1">
                <a:gsLst>
                  <a:gs pos="30000">
                    <a:schemeClr val="accent4">
                      <a:lumMod val="60000"/>
                      <a:lumOff val="40000"/>
                    </a:schemeClr>
                  </a:gs>
                  <a:gs pos="100000">
                    <a:schemeClr val="bg1"/>
                  </a:gs>
                </a:gsLst>
                <a:lin ang="0" scaled="1"/>
                <a:tileRect/>
              </a:gradFill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10" name="フリーフォーム: 図形 209">
                <a:extLst>
                  <a:ext uri="{FF2B5EF4-FFF2-40B4-BE49-F238E27FC236}">
                    <a16:creationId xmlns:a16="http://schemas.microsoft.com/office/drawing/2014/main" id="{B9E94311-0C20-4DF0-8109-1D5E5460A33D}"/>
                  </a:ext>
                </a:extLst>
              </p:cNvPr>
              <p:cNvSpPr/>
              <p:nvPr/>
            </p:nvSpPr>
            <p:spPr>
              <a:xfrm rot="16200000">
                <a:off x="883670" y="3597306"/>
                <a:ext cx="201182" cy="96696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gradFill flip="none" rotWithShape="1">
                <a:gsLst>
                  <a:gs pos="30000">
                    <a:schemeClr val="accent4">
                      <a:lumMod val="60000"/>
                      <a:lumOff val="40000"/>
                    </a:schemeClr>
                  </a:gs>
                  <a:gs pos="100000">
                    <a:schemeClr val="bg1"/>
                  </a:gs>
                </a:gsLst>
                <a:lin ang="10800000" scaled="1"/>
                <a:tileRect/>
              </a:gradFill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11" name="フリーフォーム: 図形 210">
                <a:extLst>
                  <a:ext uri="{FF2B5EF4-FFF2-40B4-BE49-F238E27FC236}">
                    <a16:creationId xmlns:a16="http://schemas.microsoft.com/office/drawing/2014/main" id="{289832E7-E06D-4978-8EA8-C8F50B45A4D4}"/>
                  </a:ext>
                </a:extLst>
              </p:cNvPr>
              <p:cNvSpPr/>
              <p:nvPr/>
            </p:nvSpPr>
            <p:spPr>
              <a:xfrm>
                <a:off x="925165" y="3463077"/>
                <a:ext cx="116896" cy="108056"/>
              </a:xfrm>
              <a:custGeom>
                <a:avLst/>
                <a:gdLst>
                  <a:gd name="connsiteX0" fmla="*/ 58635 w 116896"/>
                  <a:gd name="connsiteY0" fmla="*/ 39769 h 108056"/>
                  <a:gd name="connsiteX1" fmla="*/ 52845 w 116896"/>
                  <a:gd name="connsiteY1" fmla="*/ 53747 h 108056"/>
                  <a:gd name="connsiteX2" fmla="*/ 51078 w 116896"/>
                  <a:gd name="connsiteY2" fmla="*/ 54479 h 108056"/>
                  <a:gd name="connsiteX3" fmla="*/ 52845 w 116896"/>
                  <a:gd name="connsiteY3" fmla="*/ 55211 h 108056"/>
                  <a:gd name="connsiteX4" fmla="*/ 58261 w 116896"/>
                  <a:gd name="connsiteY4" fmla="*/ 68287 h 108056"/>
                  <a:gd name="connsiteX5" fmla="*/ 64051 w 116896"/>
                  <a:gd name="connsiteY5" fmla="*/ 54310 h 108056"/>
                  <a:gd name="connsiteX6" fmla="*/ 65818 w 116896"/>
                  <a:gd name="connsiteY6" fmla="*/ 53578 h 108056"/>
                  <a:gd name="connsiteX7" fmla="*/ 64051 w 116896"/>
                  <a:gd name="connsiteY7" fmla="*/ 52846 h 108056"/>
                  <a:gd name="connsiteX8" fmla="*/ 85940 w 116896"/>
                  <a:gd name="connsiteY8" fmla="*/ 0 h 108056"/>
                  <a:gd name="connsiteX9" fmla="*/ 116896 w 116896"/>
                  <a:gd name="connsiteY9" fmla="*/ 30956 h 108056"/>
                  <a:gd name="connsiteX10" fmla="*/ 107829 w 116896"/>
                  <a:gd name="connsiteY10" fmla="*/ 52846 h 108056"/>
                  <a:gd name="connsiteX11" fmla="*/ 106062 w 116896"/>
                  <a:gd name="connsiteY11" fmla="*/ 53578 h 108056"/>
                  <a:gd name="connsiteX12" fmla="*/ 107829 w 116896"/>
                  <a:gd name="connsiteY12" fmla="*/ 54310 h 108056"/>
                  <a:gd name="connsiteX13" fmla="*/ 116896 w 116896"/>
                  <a:gd name="connsiteY13" fmla="*/ 76199 h 108056"/>
                  <a:gd name="connsiteX14" fmla="*/ 85940 w 116896"/>
                  <a:gd name="connsiteY14" fmla="*/ 107155 h 108056"/>
                  <a:gd name="connsiteX15" fmla="*/ 64051 w 116896"/>
                  <a:gd name="connsiteY15" fmla="*/ 98089 h 108056"/>
                  <a:gd name="connsiteX16" fmla="*/ 58635 w 116896"/>
                  <a:gd name="connsiteY16" fmla="*/ 85013 h 108056"/>
                  <a:gd name="connsiteX17" fmla="*/ 52845 w 116896"/>
                  <a:gd name="connsiteY17" fmla="*/ 98989 h 108056"/>
                  <a:gd name="connsiteX18" fmla="*/ 30956 w 116896"/>
                  <a:gd name="connsiteY18" fmla="*/ 108056 h 108056"/>
                  <a:gd name="connsiteX19" fmla="*/ 0 w 116896"/>
                  <a:gd name="connsiteY19" fmla="*/ 77100 h 108056"/>
                  <a:gd name="connsiteX20" fmla="*/ 9067 w 116896"/>
                  <a:gd name="connsiteY20" fmla="*/ 55211 h 108056"/>
                  <a:gd name="connsiteX21" fmla="*/ 10834 w 116896"/>
                  <a:gd name="connsiteY21" fmla="*/ 54479 h 108056"/>
                  <a:gd name="connsiteX22" fmla="*/ 9067 w 116896"/>
                  <a:gd name="connsiteY22" fmla="*/ 53747 h 108056"/>
                  <a:gd name="connsiteX23" fmla="*/ 0 w 116896"/>
                  <a:gd name="connsiteY23" fmla="*/ 31857 h 108056"/>
                  <a:gd name="connsiteX24" fmla="*/ 30956 w 116896"/>
                  <a:gd name="connsiteY24" fmla="*/ 901 h 108056"/>
                  <a:gd name="connsiteX25" fmla="*/ 52845 w 116896"/>
                  <a:gd name="connsiteY25" fmla="*/ 9968 h 108056"/>
                  <a:gd name="connsiteX26" fmla="*/ 58261 w 116896"/>
                  <a:gd name="connsiteY26" fmla="*/ 23043 h 108056"/>
                  <a:gd name="connsiteX27" fmla="*/ 64051 w 116896"/>
                  <a:gd name="connsiteY27" fmla="*/ 9067 h 108056"/>
                  <a:gd name="connsiteX28" fmla="*/ 85940 w 116896"/>
                  <a:gd name="connsiteY28" fmla="*/ 0 h 10805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</a:cxnLst>
                <a:rect l="l" t="t" r="r" b="b"/>
                <a:pathLst>
                  <a:path w="116896" h="108056">
                    <a:moveTo>
                      <a:pt x="58635" y="39769"/>
                    </a:moveTo>
                    <a:lnTo>
                      <a:pt x="52845" y="53747"/>
                    </a:lnTo>
                    <a:lnTo>
                      <a:pt x="51078" y="54479"/>
                    </a:lnTo>
                    <a:lnTo>
                      <a:pt x="52845" y="55211"/>
                    </a:lnTo>
                    <a:lnTo>
                      <a:pt x="58261" y="68287"/>
                    </a:lnTo>
                    <a:lnTo>
                      <a:pt x="64051" y="54310"/>
                    </a:lnTo>
                    <a:lnTo>
                      <a:pt x="65818" y="53578"/>
                    </a:lnTo>
                    <a:lnTo>
                      <a:pt x="64051" y="52846"/>
                    </a:lnTo>
                    <a:close/>
                    <a:moveTo>
                      <a:pt x="85940" y="0"/>
                    </a:moveTo>
                    <a:cubicBezTo>
                      <a:pt x="103037" y="0"/>
                      <a:pt x="116896" y="13859"/>
                      <a:pt x="116896" y="30956"/>
                    </a:cubicBezTo>
                    <a:cubicBezTo>
                      <a:pt x="116896" y="39504"/>
                      <a:pt x="113431" y="47244"/>
                      <a:pt x="107829" y="52846"/>
                    </a:cubicBezTo>
                    <a:lnTo>
                      <a:pt x="106062" y="53578"/>
                    </a:lnTo>
                    <a:lnTo>
                      <a:pt x="107829" y="54310"/>
                    </a:lnTo>
                    <a:cubicBezTo>
                      <a:pt x="113431" y="59912"/>
                      <a:pt x="116896" y="67651"/>
                      <a:pt x="116896" y="76199"/>
                    </a:cubicBezTo>
                    <a:cubicBezTo>
                      <a:pt x="116896" y="93296"/>
                      <a:pt x="103037" y="107155"/>
                      <a:pt x="85940" y="107155"/>
                    </a:cubicBezTo>
                    <a:cubicBezTo>
                      <a:pt x="77392" y="107155"/>
                      <a:pt x="69653" y="103690"/>
                      <a:pt x="64051" y="98089"/>
                    </a:cubicBezTo>
                    <a:lnTo>
                      <a:pt x="58635" y="85013"/>
                    </a:lnTo>
                    <a:lnTo>
                      <a:pt x="52845" y="98989"/>
                    </a:lnTo>
                    <a:cubicBezTo>
                      <a:pt x="47243" y="104591"/>
                      <a:pt x="39504" y="108056"/>
                      <a:pt x="30956" y="108056"/>
                    </a:cubicBezTo>
                    <a:cubicBezTo>
                      <a:pt x="13859" y="108056"/>
                      <a:pt x="0" y="94197"/>
                      <a:pt x="0" y="77100"/>
                    </a:cubicBezTo>
                    <a:cubicBezTo>
                      <a:pt x="0" y="68552"/>
                      <a:pt x="3465" y="60813"/>
                      <a:pt x="9067" y="55211"/>
                    </a:cubicBezTo>
                    <a:lnTo>
                      <a:pt x="10834" y="54479"/>
                    </a:lnTo>
                    <a:lnTo>
                      <a:pt x="9067" y="53747"/>
                    </a:lnTo>
                    <a:cubicBezTo>
                      <a:pt x="3465" y="48145"/>
                      <a:pt x="0" y="40405"/>
                      <a:pt x="0" y="31857"/>
                    </a:cubicBezTo>
                    <a:cubicBezTo>
                      <a:pt x="0" y="14760"/>
                      <a:pt x="13859" y="901"/>
                      <a:pt x="30956" y="901"/>
                    </a:cubicBezTo>
                    <a:cubicBezTo>
                      <a:pt x="39504" y="901"/>
                      <a:pt x="47243" y="4366"/>
                      <a:pt x="52845" y="9968"/>
                    </a:cubicBezTo>
                    <a:lnTo>
                      <a:pt x="58261" y="23043"/>
                    </a:lnTo>
                    <a:lnTo>
                      <a:pt x="64051" y="9067"/>
                    </a:lnTo>
                    <a:cubicBezTo>
                      <a:pt x="69653" y="3465"/>
                      <a:pt x="77392" y="0"/>
                      <a:pt x="85940" y="0"/>
                    </a:cubicBezTo>
                    <a:close/>
                  </a:path>
                </a:pathLst>
              </a:custGeom>
              <a:solidFill>
                <a:srgbClr val="FFFF00"/>
              </a:solidFill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93" name="グループ化 92">
              <a:extLst>
                <a:ext uri="{FF2B5EF4-FFF2-40B4-BE49-F238E27FC236}">
                  <a16:creationId xmlns:a16="http://schemas.microsoft.com/office/drawing/2014/main" id="{3C06038B-D0A0-4DD2-AF42-635069ADAB2B}"/>
                </a:ext>
              </a:extLst>
            </p:cNvPr>
            <p:cNvGrpSpPr/>
            <p:nvPr/>
          </p:nvGrpSpPr>
          <p:grpSpPr>
            <a:xfrm rot="1082695">
              <a:off x="1520252" y="2503738"/>
              <a:ext cx="270440" cy="268994"/>
              <a:chOff x="708456" y="3239374"/>
              <a:chExt cx="557056" cy="554083"/>
            </a:xfrm>
          </p:grpSpPr>
          <p:sp>
            <p:nvSpPr>
              <p:cNvPr id="194" name="フリーフォーム: 図形 193">
                <a:extLst>
                  <a:ext uri="{FF2B5EF4-FFF2-40B4-BE49-F238E27FC236}">
                    <a16:creationId xmlns:a16="http://schemas.microsoft.com/office/drawing/2014/main" id="{BFA7CACC-A7D4-4499-9B7A-7BF117931FEC}"/>
                  </a:ext>
                </a:extLst>
              </p:cNvPr>
              <p:cNvSpPr/>
              <p:nvPr/>
            </p:nvSpPr>
            <p:spPr>
              <a:xfrm>
                <a:off x="708456" y="3452904"/>
                <a:ext cx="271306" cy="130400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solidFill>
                <a:schemeClr val="bg1"/>
              </a:solidFill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95" name="フリーフォーム: 図形 194">
                <a:extLst>
                  <a:ext uri="{FF2B5EF4-FFF2-40B4-BE49-F238E27FC236}">
                    <a16:creationId xmlns:a16="http://schemas.microsoft.com/office/drawing/2014/main" id="{972CA0A1-CEE4-4264-996A-3419567959ED}"/>
                  </a:ext>
                </a:extLst>
              </p:cNvPr>
              <p:cNvSpPr/>
              <p:nvPr/>
            </p:nvSpPr>
            <p:spPr>
              <a:xfrm>
                <a:off x="994206" y="3452904"/>
                <a:ext cx="271306" cy="130400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solidFill>
                <a:schemeClr val="bg1"/>
              </a:solidFill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96" name="フリーフォーム: 図形 195">
                <a:extLst>
                  <a:ext uri="{FF2B5EF4-FFF2-40B4-BE49-F238E27FC236}">
                    <a16:creationId xmlns:a16="http://schemas.microsoft.com/office/drawing/2014/main" id="{AA108821-D09C-4B4C-B94E-0914D1338959}"/>
                  </a:ext>
                </a:extLst>
              </p:cNvPr>
              <p:cNvSpPr/>
              <p:nvPr/>
            </p:nvSpPr>
            <p:spPr>
              <a:xfrm rot="16200000">
                <a:off x="847952" y="3309827"/>
                <a:ext cx="271306" cy="130400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solidFill>
                <a:schemeClr val="bg1"/>
              </a:solidFill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97" name="フリーフォーム: 図形 196">
                <a:extLst>
                  <a:ext uri="{FF2B5EF4-FFF2-40B4-BE49-F238E27FC236}">
                    <a16:creationId xmlns:a16="http://schemas.microsoft.com/office/drawing/2014/main" id="{CBFF6A1E-D648-4F12-BB73-B501597634BD}"/>
                  </a:ext>
                </a:extLst>
              </p:cNvPr>
              <p:cNvSpPr/>
              <p:nvPr/>
            </p:nvSpPr>
            <p:spPr>
              <a:xfrm rot="16200000">
                <a:off x="847952" y="3592604"/>
                <a:ext cx="271306" cy="130400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solidFill>
                <a:schemeClr val="bg1"/>
              </a:solidFill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98" name="フリーフォーム: 図形 197">
                <a:extLst>
                  <a:ext uri="{FF2B5EF4-FFF2-40B4-BE49-F238E27FC236}">
                    <a16:creationId xmlns:a16="http://schemas.microsoft.com/office/drawing/2014/main" id="{92F5EB11-E13A-4ECA-B7FC-37080E603062}"/>
                  </a:ext>
                </a:extLst>
              </p:cNvPr>
              <p:cNvSpPr/>
              <p:nvPr/>
            </p:nvSpPr>
            <p:spPr>
              <a:xfrm>
                <a:off x="741793" y="3469512"/>
                <a:ext cx="201182" cy="96696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gradFill flip="none" rotWithShape="1">
                <a:gsLst>
                  <a:gs pos="30000">
                    <a:schemeClr val="accent4">
                      <a:lumMod val="60000"/>
                      <a:lumOff val="40000"/>
                    </a:schemeClr>
                  </a:gs>
                  <a:gs pos="100000">
                    <a:schemeClr val="bg1"/>
                  </a:gs>
                </a:gsLst>
                <a:lin ang="10800000" scaled="1"/>
                <a:tileRect/>
              </a:gradFill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99" name="フリーフォーム: 図形 198">
                <a:extLst>
                  <a:ext uri="{FF2B5EF4-FFF2-40B4-BE49-F238E27FC236}">
                    <a16:creationId xmlns:a16="http://schemas.microsoft.com/office/drawing/2014/main" id="{B3552A23-6134-407C-B10F-DD4AA1DC4702}"/>
                  </a:ext>
                </a:extLst>
              </p:cNvPr>
              <p:cNvSpPr/>
              <p:nvPr/>
            </p:nvSpPr>
            <p:spPr>
              <a:xfrm>
                <a:off x="1015638" y="3469512"/>
                <a:ext cx="201182" cy="96696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gradFill flip="none" rotWithShape="1">
                <a:gsLst>
                  <a:gs pos="30000">
                    <a:schemeClr val="accent4">
                      <a:lumMod val="60000"/>
                      <a:lumOff val="40000"/>
                    </a:schemeClr>
                  </a:gs>
                  <a:gs pos="100000">
                    <a:schemeClr val="bg1"/>
                  </a:gs>
                </a:gsLst>
                <a:lin ang="0" scaled="1"/>
                <a:tileRect/>
              </a:gradFill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00" name="フリーフォーム: 図形 199">
                <a:extLst>
                  <a:ext uri="{FF2B5EF4-FFF2-40B4-BE49-F238E27FC236}">
                    <a16:creationId xmlns:a16="http://schemas.microsoft.com/office/drawing/2014/main" id="{7D76E1FD-D158-439C-AC80-4C41F0FFABBD}"/>
                  </a:ext>
                </a:extLst>
              </p:cNvPr>
              <p:cNvSpPr/>
              <p:nvPr/>
            </p:nvSpPr>
            <p:spPr>
              <a:xfrm rot="16200000">
                <a:off x="883670" y="3340723"/>
                <a:ext cx="201182" cy="96696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gradFill flip="none" rotWithShape="1">
                <a:gsLst>
                  <a:gs pos="30000">
                    <a:schemeClr val="accent4">
                      <a:lumMod val="60000"/>
                      <a:lumOff val="40000"/>
                    </a:schemeClr>
                  </a:gs>
                  <a:gs pos="100000">
                    <a:schemeClr val="bg1"/>
                  </a:gs>
                </a:gsLst>
                <a:lin ang="0" scaled="1"/>
                <a:tileRect/>
              </a:gradFill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01" name="フリーフォーム: 図形 200">
                <a:extLst>
                  <a:ext uri="{FF2B5EF4-FFF2-40B4-BE49-F238E27FC236}">
                    <a16:creationId xmlns:a16="http://schemas.microsoft.com/office/drawing/2014/main" id="{C24BF03A-F081-4B53-84FC-399D329734E5}"/>
                  </a:ext>
                </a:extLst>
              </p:cNvPr>
              <p:cNvSpPr/>
              <p:nvPr/>
            </p:nvSpPr>
            <p:spPr>
              <a:xfrm rot="16200000">
                <a:off x="883670" y="3597306"/>
                <a:ext cx="201182" cy="96696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gradFill flip="none" rotWithShape="1">
                <a:gsLst>
                  <a:gs pos="30000">
                    <a:schemeClr val="accent4">
                      <a:lumMod val="60000"/>
                      <a:lumOff val="40000"/>
                    </a:schemeClr>
                  </a:gs>
                  <a:gs pos="100000">
                    <a:schemeClr val="bg1"/>
                  </a:gs>
                </a:gsLst>
                <a:lin ang="10800000" scaled="1"/>
                <a:tileRect/>
              </a:gradFill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02" name="フリーフォーム: 図形 201">
                <a:extLst>
                  <a:ext uri="{FF2B5EF4-FFF2-40B4-BE49-F238E27FC236}">
                    <a16:creationId xmlns:a16="http://schemas.microsoft.com/office/drawing/2014/main" id="{84A8F174-EF3A-429A-AC3C-BC2665F50842}"/>
                  </a:ext>
                </a:extLst>
              </p:cNvPr>
              <p:cNvSpPr/>
              <p:nvPr/>
            </p:nvSpPr>
            <p:spPr>
              <a:xfrm>
                <a:off x="925165" y="3463077"/>
                <a:ext cx="116896" cy="108056"/>
              </a:xfrm>
              <a:custGeom>
                <a:avLst/>
                <a:gdLst>
                  <a:gd name="connsiteX0" fmla="*/ 58635 w 116896"/>
                  <a:gd name="connsiteY0" fmla="*/ 39769 h 108056"/>
                  <a:gd name="connsiteX1" fmla="*/ 52845 w 116896"/>
                  <a:gd name="connsiteY1" fmla="*/ 53747 h 108056"/>
                  <a:gd name="connsiteX2" fmla="*/ 51078 w 116896"/>
                  <a:gd name="connsiteY2" fmla="*/ 54479 h 108056"/>
                  <a:gd name="connsiteX3" fmla="*/ 52845 w 116896"/>
                  <a:gd name="connsiteY3" fmla="*/ 55211 h 108056"/>
                  <a:gd name="connsiteX4" fmla="*/ 58261 w 116896"/>
                  <a:gd name="connsiteY4" fmla="*/ 68287 h 108056"/>
                  <a:gd name="connsiteX5" fmla="*/ 64051 w 116896"/>
                  <a:gd name="connsiteY5" fmla="*/ 54310 h 108056"/>
                  <a:gd name="connsiteX6" fmla="*/ 65818 w 116896"/>
                  <a:gd name="connsiteY6" fmla="*/ 53578 h 108056"/>
                  <a:gd name="connsiteX7" fmla="*/ 64051 w 116896"/>
                  <a:gd name="connsiteY7" fmla="*/ 52846 h 108056"/>
                  <a:gd name="connsiteX8" fmla="*/ 85940 w 116896"/>
                  <a:gd name="connsiteY8" fmla="*/ 0 h 108056"/>
                  <a:gd name="connsiteX9" fmla="*/ 116896 w 116896"/>
                  <a:gd name="connsiteY9" fmla="*/ 30956 h 108056"/>
                  <a:gd name="connsiteX10" fmla="*/ 107829 w 116896"/>
                  <a:gd name="connsiteY10" fmla="*/ 52846 h 108056"/>
                  <a:gd name="connsiteX11" fmla="*/ 106062 w 116896"/>
                  <a:gd name="connsiteY11" fmla="*/ 53578 h 108056"/>
                  <a:gd name="connsiteX12" fmla="*/ 107829 w 116896"/>
                  <a:gd name="connsiteY12" fmla="*/ 54310 h 108056"/>
                  <a:gd name="connsiteX13" fmla="*/ 116896 w 116896"/>
                  <a:gd name="connsiteY13" fmla="*/ 76199 h 108056"/>
                  <a:gd name="connsiteX14" fmla="*/ 85940 w 116896"/>
                  <a:gd name="connsiteY14" fmla="*/ 107155 h 108056"/>
                  <a:gd name="connsiteX15" fmla="*/ 64051 w 116896"/>
                  <a:gd name="connsiteY15" fmla="*/ 98089 h 108056"/>
                  <a:gd name="connsiteX16" fmla="*/ 58635 w 116896"/>
                  <a:gd name="connsiteY16" fmla="*/ 85013 h 108056"/>
                  <a:gd name="connsiteX17" fmla="*/ 52845 w 116896"/>
                  <a:gd name="connsiteY17" fmla="*/ 98989 h 108056"/>
                  <a:gd name="connsiteX18" fmla="*/ 30956 w 116896"/>
                  <a:gd name="connsiteY18" fmla="*/ 108056 h 108056"/>
                  <a:gd name="connsiteX19" fmla="*/ 0 w 116896"/>
                  <a:gd name="connsiteY19" fmla="*/ 77100 h 108056"/>
                  <a:gd name="connsiteX20" fmla="*/ 9067 w 116896"/>
                  <a:gd name="connsiteY20" fmla="*/ 55211 h 108056"/>
                  <a:gd name="connsiteX21" fmla="*/ 10834 w 116896"/>
                  <a:gd name="connsiteY21" fmla="*/ 54479 h 108056"/>
                  <a:gd name="connsiteX22" fmla="*/ 9067 w 116896"/>
                  <a:gd name="connsiteY22" fmla="*/ 53747 h 108056"/>
                  <a:gd name="connsiteX23" fmla="*/ 0 w 116896"/>
                  <a:gd name="connsiteY23" fmla="*/ 31857 h 108056"/>
                  <a:gd name="connsiteX24" fmla="*/ 30956 w 116896"/>
                  <a:gd name="connsiteY24" fmla="*/ 901 h 108056"/>
                  <a:gd name="connsiteX25" fmla="*/ 52845 w 116896"/>
                  <a:gd name="connsiteY25" fmla="*/ 9968 h 108056"/>
                  <a:gd name="connsiteX26" fmla="*/ 58261 w 116896"/>
                  <a:gd name="connsiteY26" fmla="*/ 23043 h 108056"/>
                  <a:gd name="connsiteX27" fmla="*/ 64051 w 116896"/>
                  <a:gd name="connsiteY27" fmla="*/ 9067 h 108056"/>
                  <a:gd name="connsiteX28" fmla="*/ 85940 w 116896"/>
                  <a:gd name="connsiteY28" fmla="*/ 0 h 10805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</a:cxnLst>
                <a:rect l="l" t="t" r="r" b="b"/>
                <a:pathLst>
                  <a:path w="116896" h="108056">
                    <a:moveTo>
                      <a:pt x="58635" y="39769"/>
                    </a:moveTo>
                    <a:lnTo>
                      <a:pt x="52845" y="53747"/>
                    </a:lnTo>
                    <a:lnTo>
                      <a:pt x="51078" y="54479"/>
                    </a:lnTo>
                    <a:lnTo>
                      <a:pt x="52845" y="55211"/>
                    </a:lnTo>
                    <a:lnTo>
                      <a:pt x="58261" y="68287"/>
                    </a:lnTo>
                    <a:lnTo>
                      <a:pt x="64051" y="54310"/>
                    </a:lnTo>
                    <a:lnTo>
                      <a:pt x="65818" y="53578"/>
                    </a:lnTo>
                    <a:lnTo>
                      <a:pt x="64051" y="52846"/>
                    </a:lnTo>
                    <a:close/>
                    <a:moveTo>
                      <a:pt x="85940" y="0"/>
                    </a:moveTo>
                    <a:cubicBezTo>
                      <a:pt x="103037" y="0"/>
                      <a:pt x="116896" y="13859"/>
                      <a:pt x="116896" y="30956"/>
                    </a:cubicBezTo>
                    <a:cubicBezTo>
                      <a:pt x="116896" y="39504"/>
                      <a:pt x="113431" y="47244"/>
                      <a:pt x="107829" y="52846"/>
                    </a:cubicBezTo>
                    <a:lnTo>
                      <a:pt x="106062" y="53578"/>
                    </a:lnTo>
                    <a:lnTo>
                      <a:pt x="107829" y="54310"/>
                    </a:lnTo>
                    <a:cubicBezTo>
                      <a:pt x="113431" y="59912"/>
                      <a:pt x="116896" y="67651"/>
                      <a:pt x="116896" y="76199"/>
                    </a:cubicBezTo>
                    <a:cubicBezTo>
                      <a:pt x="116896" y="93296"/>
                      <a:pt x="103037" y="107155"/>
                      <a:pt x="85940" y="107155"/>
                    </a:cubicBezTo>
                    <a:cubicBezTo>
                      <a:pt x="77392" y="107155"/>
                      <a:pt x="69653" y="103690"/>
                      <a:pt x="64051" y="98089"/>
                    </a:cubicBezTo>
                    <a:lnTo>
                      <a:pt x="58635" y="85013"/>
                    </a:lnTo>
                    <a:lnTo>
                      <a:pt x="52845" y="98989"/>
                    </a:lnTo>
                    <a:cubicBezTo>
                      <a:pt x="47243" y="104591"/>
                      <a:pt x="39504" y="108056"/>
                      <a:pt x="30956" y="108056"/>
                    </a:cubicBezTo>
                    <a:cubicBezTo>
                      <a:pt x="13859" y="108056"/>
                      <a:pt x="0" y="94197"/>
                      <a:pt x="0" y="77100"/>
                    </a:cubicBezTo>
                    <a:cubicBezTo>
                      <a:pt x="0" y="68552"/>
                      <a:pt x="3465" y="60813"/>
                      <a:pt x="9067" y="55211"/>
                    </a:cubicBezTo>
                    <a:lnTo>
                      <a:pt x="10834" y="54479"/>
                    </a:lnTo>
                    <a:lnTo>
                      <a:pt x="9067" y="53747"/>
                    </a:lnTo>
                    <a:cubicBezTo>
                      <a:pt x="3465" y="48145"/>
                      <a:pt x="0" y="40405"/>
                      <a:pt x="0" y="31857"/>
                    </a:cubicBezTo>
                    <a:cubicBezTo>
                      <a:pt x="0" y="14760"/>
                      <a:pt x="13859" y="901"/>
                      <a:pt x="30956" y="901"/>
                    </a:cubicBezTo>
                    <a:cubicBezTo>
                      <a:pt x="39504" y="901"/>
                      <a:pt x="47243" y="4366"/>
                      <a:pt x="52845" y="9968"/>
                    </a:cubicBezTo>
                    <a:lnTo>
                      <a:pt x="58261" y="23043"/>
                    </a:lnTo>
                    <a:lnTo>
                      <a:pt x="64051" y="9067"/>
                    </a:lnTo>
                    <a:cubicBezTo>
                      <a:pt x="69653" y="3465"/>
                      <a:pt x="77392" y="0"/>
                      <a:pt x="85940" y="0"/>
                    </a:cubicBezTo>
                    <a:close/>
                  </a:path>
                </a:pathLst>
              </a:custGeom>
              <a:solidFill>
                <a:srgbClr val="FFFF00"/>
              </a:solidFill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94" name="グループ化 93">
              <a:extLst>
                <a:ext uri="{FF2B5EF4-FFF2-40B4-BE49-F238E27FC236}">
                  <a16:creationId xmlns:a16="http://schemas.microsoft.com/office/drawing/2014/main" id="{620F298A-C13E-4EBA-90BF-4F59DFBE6CC6}"/>
                </a:ext>
              </a:extLst>
            </p:cNvPr>
            <p:cNvGrpSpPr/>
            <p:nvPr/>
          </p:nvGrpSpPr>
          <p:grpSpPr>
            <a:xfrm rot="21027221">
              <a:off x="1675827" y="2443413"/>
              <a:ext cx="270440" cy="268994"/>
              <a:chOff x="708456" y="3239374"/>
              <a:chExt cx="557056" cy="554083"/>
            </a:xfrm>
          </p:grpSpPr>
          <p:sp>
            <p:nvSpPr>
              <p:cNvPr id="185" name="フリーフォーム: 図形 184">
                <a:extLst>
                  <a:ext uri="{FF2B5EF4-FFF2-40B4-BE49-F238E27FC236}">
                    <a16:creationId xmlns:a16="http://schemas.microsoft.com/office/drawing/2014/main" id="{26ED376B-E9A0-439A-B5D4-09A81A92438E}"/>
                  </a:ext>
                </a:extLst>
              </p:cNvPr>
              <p:cNvSpPr/>
              <p:nvPr/>
            </p:nvSpPr>
            <p:spPr>
              <a:xfrm>
                <a:off x="708456" y="3452904"/>
                <a:ext cx="271306" cy="130400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solidFill>
                <a:schemeClr val="bg1"/>
              </a:solidFill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86" name="フリーフォーム: 図形 185">
                <a:extLst>
                  <a:ext uri="{FF2B5EF4-FFF2-40B4-BE49-F238E27FC236}">
                    <a16:creationId xmlns:a16="http://schemas.microsoft.com/office/drawing/2014/main" id="{855AB3E3-5239-487D-9352-F46CE595BED0}"/>
                  </a:ext>
                </a:extLst>
              </p:cNvPr>
              <p:cNvSpPr/>
              <p:nvPr/>
            </p:nvSpPr>
            <p:spPr>
              <a:xfrm>
                <a:off x="994206" y="3452904"/>
                <a:ext cx="271306" cy="130400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solidFill>
                <a:schemeClr val="bg1"/>
              </a:solidFill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87" name="フリーフォーム: 図形 186">
                <a:extLst>
                  <a:ext uri="{FF2B5EF4-FFF2-40B4-BE49-F238E27FC236}">
                    <a16:creationId xmlns:a16="http://schemas.microsoft.com/office/drawing/2014/main" id="{E7D538DE-CC8A-4815-ACF6-E534C13541BF}"/>
                  </a:ext>
                </a:extLst>
              </p:cNvPr>
              <p:cNvSpPr/>
              <p:nvPr/>
            </p:nvSpPr>
            <p:spPr>
              <a:xfrm rot="16200000">
                <a:off x="847952" y="3309827"/>
                <a:ext cx="271306" cy="130400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solidFill>
                <a:schemeClr val="bg1"/>
              </a:solidFill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88" name="フリーフォーム: 図形 187">
                <a:extLst>
                  <a:ext uri="{FF2B5EF4-FFF2-40B4-BE49-F238E27FC236}">
                    <a16:creationId xmlns:a16="http://schemas.microsoft.com/office/drawing/2014/main" id="{F567E491-4135-47C4-B023-C166C0DA192A}"/>
                  </a:ext>
                </a:extLst>
              </p:cNvPr>
              <p:cNvSpPr/>
              <p:nvPr/>
            </p:nvSpPr>
            <p:spPr>
              <a:xfrm rot="16200000">
                <a:off x="847952" y="3592604"/>
                <a:ext cx="271306" cy="130400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solidFill>
                <a:schemeClr val="bg1"/>
              </a:solidFill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89" name="フリーフォーム: 図形 188">
                <a:extLst>
                  <a:ext uri="{FF2B5EF4-FFF2-40B4-BE49-F238E27FC236}">
                    <a16:creationId xmlns:a16="http://schemas.microsoft.com/office/drawing/2014/main" id="{9D3A056B-E322-4A0E-8BED-484A1757120B}"/>
                  </a:ext>
                </a:extLst>
              </p:cNvPr>
              <p:cNvSpPr/>
              <p:nvPr/>
            </p:nvSpPr>
            <p:spPr>
              <a:xfrm>
                <a:off x="741793" y="3469512"/>
                <a:ext cx="201182" cy="96696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gradFill flip="none" rotWithShape="1">
                <a:gsLst>
                  <a:gs pos="30000">
                    <a:schemeClr val="accent4">
                      <a:lumMod val="60000"/>
                      <a:lumOff val="40000"/>
                    </a:schemeClr>
                  </a:gs>
                  <a:gs pos="100000">
                    <a:schemeClr val="bg1"/>
                  </a:gs>
                </a:gsLst>
                <a:lin ang="10800000" scaled="1"/>
                <a:tileRect/>
              </a:gradFill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90" name="フリーフォーム: 図形 189">
                <a:extLst>
                  <a:ext uri="{FF2B5EF4-FFF2-40B4-BE49-F238E27FC236}">
                    <a16:creationId xmlns:a16="http://schemas.microsoft.com/office/drawing/2014/main" id="{52A554AB-FFCE-41A7-8882-A06EE9CE4B58}"/>
                  </a:ext>
                </a:extLst>
              </p:cNvPr>
              <p:cNvSpPr/>
              <p:nvPr/>
            </p:nvSpPr>
            <p:spPr>
              <a:xfrm>
                <a:off x="1015638" y="3469512"/>
                <a:ext cx="201182" cy="96696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gradFill flip="none" rotWithShape="1">
                <a:gsLst>
                  <a:gs pos="30000">
                    <a:schemeClr val="accent4">
                      <a:lumMod val="60000"/>
                      <a:lumOff val="40000"/>
                    </a:schemeClr>
                  </a:gs>
                  <a:gs pos="100000">
                    <a:schemeClr val="bg1"/>
                  </a:gs>
                </a:gsLst>
                <a:lin ang="0" scaled="1"/>
                <a:tileRect/>
              </a:gradFill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91" name="フリーフォーム: 図形 190">
                <a:extLst>
                  <a:ext uri="{FF2B5EF4-FFF2-40B4-BE49-F238E27FC236}">
                    <a16:creationId xmlns:a16="http://schemas.microsoft.com/office/drawing/2014/main" id="{CB01CEB5-1040-474A-94D2-E90BC3BF3EC9}"/>
                  </a:ext>
                </a:extLst>
              </p:cNvPr>
              <p:cNvSpPr/>
              <p:nvPr/>
            </p:nvSpPr>
            <p:spPr>
              <a:xfrm rot="16200000">
                <a:off x="883670" y="3340723"/>
                <a:ext cx="201182" cy="96696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gradFill flip="none" rotWithShape="1">
                <a:gsLst>
                  <a:gs pos="30000">
                    <a:schemeClr val="accent4">
                      <a:lumMod val="60000"/>
                      <a:lumOff val="40000"/>
                    </a:schemeClr>
                  </a:gs>
                  <a:gs pos="100000">
                    <a:schemeClr val="bg1"/>
                  </a:gs>
                </a:gsLst>
                <a:lin ang="0" scaled="1"/>
                <a:tileRect/>
              </a:gradFill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92" name="フリーフォーム: 図形 191">
                <a:extLst>
                  <a:ext uri="{FF2B5EF4-FFF2-40B4-BE49-F238E27FC236}">
                    <a16:creationId xmlns:a16="http://schemas.microsoft.com/office/drawing/2014/main" id="{F1BABE33-920B-4959-BAB3-C6A6D5B0A22C}"/>
                  </a:ext>
                </a:extLst>
              </p:cNvPr>
              <p:cNvSpPr/>
              <p:nvPr/>
            </p:nvSpPr>
            <p:spPr>
              <a:xfrm rot="16200000">
                <a:off x="883670" y="3597306"/>
                <a:ext cx="201182" cy="96696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gradFill flip="none" rotWithShape="1">
                <a:gsLst>
                  <a:gs pos="30000">
                    <a:schemeClr val="accent4">
                      <a:lumMod val="60000"/>
                      <a:lumOff val="40000"/>
                    </a:schemeClr>
                  </a:gs>
                  <a:gs pos="100000">
                    <a:schemeClr val="bg1"/>
                  </a:gs>
                </a:gsLst>
                <a:lin ang="10800000" scaled="1"/>
                <a:tileRect/>
              </a:gradFill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93" name="フリーフォーム: 図形 192">
                <a:extLst>
                  <a:ext uri="{FF2B5EF4-FFF2-40B4-BE49-F238E27FC236}">
                    <a16:creationId xmlns:a16="http://schemas.microsoft.com/office/drawing/2014/main" id="{2AE03217-BF02-4DCE-9399-4AB777E4E358}"/>
                  </a:ext>
                </a:extLst>
              </p:cNvPr>
              <p:cNvSpPr/>
              <p:nvPr/>
            </p:nvSpPr>
            <p:spPr>
              <a:xfrm>
                <a:off x="925165" y="3463077"/>
                <a:ext cx="116896" cy="108056"/>
              </a:xfrm>
              <a:custGeom>
                <a:avLst/>
                <a:gdLst>
                  <a:gd name="connsiteX0" fmla="*/ 58635 w 116896"/>
                  <a:gd name="connsiteY0" fmla="*/ 39769 h 108056"/>
                  <a:gd name="connsiteX1" fmla="*/ 52845 w 116896"/>
                  <a:gd name="connsiteY1" fmla="*/ 53747 h 108056"/>
                  <a:gd name="connsiteX2" fmla="*/ 51078 w 116896"/>
                  <a:gd name="connsiteY2" fmla="*/ 54479 h 108056"/>
                  <a:gd name="connsiteX3" fmla="*/ 52845 w 116896"/>
                  <a:gd name="connsiteY3" fmla="*/ 55211 h 108056"/>
                  <a:gd name="connsiteX4" fmla="*/ 58261 w 116896"/>
                  <a:gd name="connsiteY4" fmla="*/ 68287 h 108056"/>
                  <a:gd name="connsiteX5" fmla="*/ 64051 w 116896"/>
                  <a:gd name="connsiteY5" fmla="*/ 54310 h 108056"/>
                  <a:gd name="connsiteX6" fmla="*/ 65818 w 116896"/>
                  <a:gd name="connsiteY6" fmla="*/ 53578 h 108056"/>
                  <a:gd name="connsiteX7" fmla="*/ 64051 w 116896"/>
                  <a:gd name="connsiteY7" fmla="*/ 52846 h 108056"/>
                  <a:gd name="connsiteX8" fmla="*/ 85940 w 116896"/>
                  <a:gd name="connsiteY8" fmla="*/ 0 h 108056"/>
                  <a:gd name="connsiteX9" fmla="*/ 116896 w 116896"/>
                  <a:gd name="connsiteY9" fmla="*/ 30956 h 108056"/>
                  <a:gd name="connsiteX10" fmla="*/ 107829 w 116896"/>
                  <a:gd name="connsiteY10" fmla="*/ 52846 h 108056"/>
                  <a:gd name="connsiteX11" fmla="*/ 106062 w 116896"/>
                  <a:gd name="connsiteY11" fmla="*/ 53578 h 108056"/>
                  <a:gd name="connsiteX12" fmla="*/ 107829 w 116896"/>
                  <a:gd name="connsiteY12" fmla="*/ 54310 h 108056"/>
                  <a:gd name="connsiteX13" fmla="*/ 116896 w 116896"/>
                  <a:gd name="connsiteY13" fmla="*/ 76199 h 108056"/>
                  <a:gd name="connsiteX14" fmla="*/ 85940 w 116896"/>
                  <a:gd name="connsiteY14" fmla="*/ 107155 h 108056"/>
                  <a:gd name="connsiteX15" fmla="*/ 64051 w 116896"/>
                  <a:gd name="connsiteY15" fmla="*/ 98089 h 108056"/>
                  <a:gd name="connsiteX16" fmla="*/ 58635 w 116896"/>
                  <a:gd name="connsiteY16" fmla="*/ 85013 h 108056"/>
                  <a:gd name="connsiteX17" fmla="*/ 52845 w 116896"/>
                  <a:gd name="connsiteY17" fmla="*/ 98989 h 108056"/>
                  <a:gd name="connsiteX18" fmla="*/ 30956 w 116896"/>
                  <a:gd name="connsiteY18" fmla="*/ 108056 h 108056"/>
                  <a:gd name="connsiteX19" fmla="*/ 0 w 116896"/>
                  <a:gd name="connsiteY19" fmla="*/ 77100 h 108056"/>
                  <a:gd name="connsiteX20" fmla="*/ 9067 w 116896"/>
                  <a:gd name="connsiteY20" fmla="*/ 55211 h 108056"/>
                  <a:gd name="connsiteX21" fmla="*/ 10834 w 116896"/>
                  <a:gd name="connsiteY21" fmla="*/ 54479 h 108056"/>
                  <a:gd name="connsiteX22" fmla="*/ 9067 w 116896"/>
                  <a:gd name="connsiteY22" fmla="*/ 53747 h 108056"/>
                  <a:gd name="connsiteX23" fmla="*/ 0 w 116896"/>
                  <a:gd name="connsiteY23" fmla="*/ 31857 h 108056"/>
                  <a:gd name="connsiteX24" fmla="*/ 30956 w 116896"/>
                  <a:gd name="connsiteY24" fmla="*/ 901 h 108056"/>
                  <a:gd name="connsiteX25" fmla="*/ 52845 w 116896"/>
                  <a:gd name="connsiteY25" fmla="*/ 9968 h 108056"/>
                  <a:gd name="connsiteX26" fmla="*/ 58261 w 116896"/>
                  <a:gd name="connsiteY26" fmla="*/ 23043 h 108056"/>
                  <a:gd name="connsiteX27" fmla="*/ 64051 w 116896"/>
                  <a:gd name="connsiteY27" fmla="*/ 9067 h 108056"/>
                  <a:gd name="connsiteX28" fmla="*/ 85940 w 116896"/>
                  <a:gd name="connsiteY28" fmla="*/ 0 h 10805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</a:cxnLst>
                <a:rect l="l" t="t" r="r" b="b"/>
                <a:pathLst>
                  <a:path w="116896" h="108056">
                    <a:moveTo>
                      <a:pt x="58635" y="39769"/>
                    </a:moveTo>
                    <a:lnTo>
                      <a:pt x="52845" y="53747"/>
                    </a:lnTo>
                    <a:lnTo>
                      <a:pt x="51078" y="54479"/>
                    </a:lnTo>
                    <a:lnTo>
                      <a:pt x="52845" y="55211"/>
                    </a:lnTo>
                    <a:lnTo>
                      <a:pt x="58261" y="68287"/>
                    </a:lnTo>
                    <a:lnTo>
                      <a:pt x="64051" y="54310"/>
                    </a:lnTo>
                    <a:lnTo>
                      <a:pt x="65818" y="53578"/>
                    </a:lnTo>
                    <a:lnTo>
                      <a:pt x="64051" y="52846"/>
                    </a:lnTo>
                    <a:close/>
                    <a:moveTo>
                      <a:pt x="85940" y="0"/>
                    </a:moveTo>
                    <a:cubicBezTo>
                      <a:pt x="103037" y="0"/>
                      <a:pt x="116896" y="13859"/>
                      <a:pt x="116896" y="30956"/>
                    </a:cubicBezTo>
                    <a:cubicBezTo>
                      <a:pt x="116896" y="39504"/>
                      <a:pt x="113431" y="47244"/>
                      <a:pt x="107829" y="52846"/>
                    </a:cubicBezTo>
                    <a:lnTo>
                      <a:pt x="106062" y="53578"/>
                    </a:lnTo>
                    <a:lnTo>
                      <a:pt x="107829" y="54310"/>
                    </a:lnTo>
                    <a:cubicBezTo>
                      <a:pt x="113431" y="59912"/>
                      <a:pt x="116896" y="67651"/>
                      <a:pt x="116896" y="76199"/>
                    </a:cubicBezTo>
                    <a:cubicBezTo>
                      <a:pt x="116896" y="93296"/>
                      <a:pt x="103037" y="107155"/>
                      <a:pt x="85940" y="107155"/>
                    </a:cubicBezTo>
                    <a:cubicBezTo>
                      <a:pt x="77392" y="107155"/>
                      <a:pt x="69653" y="103690"/>
                      <a:pt x="64051" y="98089"/>
                    </a:cubicBezTo>
                    <a:lnTo>
                      <a:pt x="58635" y="85013"/>
                    </a:lnTo>
                    <a:lnTo>
                      <a:pt x="52845" y="98989"/>
                    </a:lnTo>
                    <a:cubicBezTo>
                      <a:pt x="47243" y="104591"/>
                      <a:pt x="39504" y="108056"/>
                      <a:pt x="30956" y="108056"/>
                    </a:cubicBezTo>
                    <a:cubicBezTo>
                      <a:pt x="13859" y="108056"/>
                      <a:pt x="0" y="94197"/>
                      <a:pt x="0" y="77100"/>
                    </a:cubicBezTo>
                    <a:cubicBezTo>
                      <a:pt x="0" y="68552"/>
                      <a:pt x="3465" y="60813"/>
                      <a:pt x="9067" y="55211"/>
                    </a:cubicBezTo>
                    <a:lnTo>
                      <a:pt x="10834" y="54479"/>
                    </a:lnTo>
                    <a:lnTo>
                      <a:pt x="9067" y="53747"/>
                    </a:lnTo>
                    <a:cubicBezTo>
                      <a:pt x="3465" y="48145"/>
                      <a:pt x="0" y="40405"/>
                      <a:pt x="0" y="31857"/>
                    </a:cubicBezTo>
                    <a:cubicBezTo>
                      <a:pt x="0" y="14760"/>
                      <a:pt x="13859" y="901"/>
                      <a:pt x="30956" y="901"/>
                    </a:cubicBezTo>
                    <a:cubicBezTo>
                      <a:pt x="39504" y="901"/>
                      <a:pt x="47243" y="4366"/>
                      <a:pt x="52845" y="9968"/>
                    </a:cubicBezTo>
                    <a:lnTo>
                      <a:pt x="58261" y="23043"/>
                    </a:lnTo>
                    <a:lnTo>
                      <a:pt x="64051" y="9067"/>
                    </a:lnTo>
                    <a:cubicBezTo>
                      <a:pt x="69653" y="3465"/>
                      <a:pt x="77392" y="0"/>
                      <a:pt x="85940" y="0"/>
                    </a:cubicBezTo>
                    <a:close/>
                  </a:path>
                </a:pathLst>
              </a:custGeom>
              <a:solidFill>
                <a:srgbClr val="FFFF00"/>
              </a:solidFill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95" name="グループ化 94">
              <a:extLst>
                <a:ext uri="{FF2B5EF4-FFF2-40B4-BE49-F238E27FC236}">
                  <a16:creationId xmlns:a16="http://schemas.microsoft.com/office/drawing/2014/main" id="{2CC9E934-4F33-4E42-A056-6E8C458F0225}"/>
                </a:ext>
              </a:extLst>
            </p:cNvPr>
            <p:cNvGrpSpPr/>
            <p:nvPr/>
          </p:nvGrpSpPr>
          <p:grpSpPr>
            <a:xfrm rot="2749103">
              <a:off x="2334882" y="2506154"/>
              <a:ext cx="270438" cy="268994"/>
              <a:chOff x="708456" y="3239374"/>
              <a:chExt cx="557056" cy="554083"/>
            </a:xfrm>
          </p:grpSpPr>
          <p:sp>
            <p:nvSpPr>
              <p:cNvPr id="176" name="フリーフォーム: 図形 175">
                <a:extLst>
                  <a:ext uri="{FF2B5EF4-FFF2-40B4-BE49-F238E27FC236}">
                    <a16:creationId xmlns:a16="http://schemas.microsoft.com/office/drawing/2014/main" id="{7194E9BB-70AD-4346-9B38-902D4CEF0E78}"/>
                  </a:ext>
                </a:extLst>
              </p:cNvPr>
              <p:cNvSpPr/>
              <p:nvPr/>
            </p:nvSpPr>
            <p:spPr>
              <a:xfrm>
                <a:off x="708456" y="3452904"/>
                <a:ext cx="271306" cy="130400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solidFill>
                <a:schemeClr val="bg1"/>
              </a:solidFill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77" name="フリーフォーム: 図形 176">
                <a:extLst>
                  <a:ext uri="{FF2B5EF4-FFF2-40B4-BE49-F238E27FC236}">
                    <a16:creationId xmlns:a16="http://schemas.microsoft.com/office/drawing/2014/main" id="{7A7316A6-8704-4E35-A567-52960A5F19D6}"/>
                  </a:ext>
                </a:extLst>
              </p:cNvPr>
              <p:cNvSpPr/>
              <p:nvPr/>
            </p:nvSpPr>
            <p:spPr>
              <a:xfrm>
                <a:off x="994206" y="3452904"/>
                <a:ext cx="271306" cy="130400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solidFill>
                <a:schemeClr val="bg1"/>
              </a:solidFill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78" name="フリーフォーム: 図形 177">
                <a:extLst>
                  <a:ext uri="{FF2B5EF4-FFF2-40B4-BE49-F238E27FC236}">
                    <a16:creationId xmlns:a16="http://schemas.microsoft.com/office/drawing/2014/main" id="{67A9975E-21E1-428B-95F8-CFEF1E1FCE67}"/>
                  </a:ext>
                </a:extLst>
              </p:cNvPr>
              <p:cNvSpPr/>
              <p:nvPr/>
            </p:nvSpPr>
            <p:spPr>
              <a:xfrm rot="16200000">
                <a:off x="847952" y="3309827"/>
                <a:ext cx="271306" cy="130400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solidFill>
                <a:schemeClr val="bg1"/>
              </a:solidFill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79" name="フリーフォーム: 図形 178">
                <a:extLst>
                  <a:ext uri="{FF2B5EF4-FFF2-40B4-BE49-F238E27FC236}">
                    <a16:creationId xmlns:a16="http://schemas.microsoft.com/office/drawing/2014/main" id="{7677C806-DAD6-4E84-931A-DC2AEA8BEF75}"/>
                  </a:ext>
                </a:extLst>
              </p:cNvPr>
              <p:cNvSpPr/>
              <p:nvPr/>
            </p:nvSpPr>
            <p:spPr>
              <a:xfrm rot="16200000">
                <a:off x="847952" y="3592604"/>
                <a:ext cx="271306" cy="130400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solidFill>
                <a:schemeClr val="bg1"/>
              </a:solidFill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80" name="フリーフォーム: 図形 179">
                <a:extLst>
                  <a:ext uri="{FF2B5EF4-FFF2-40B4-BE49-F238E27FC236}">
                    <a16:creationId xmlns:a16="http://schemas.microsoft.com/office/drawing/2014/main" id="{566BF48A-9E03-4084-B5DF-08F0FB682118}"/>
                  </a:ext>
                </a:extLst>
              </p:cNvPr>
              <p:cNvSpPr/>
              <p:nvPr/>
            </p:nvSpPr>
            <p:spPr>
              <a:xfrm>
                <a:off x="741793" y="3469512"/>
                <a:ext cx="201182" cy="96696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gradFill flip="none" rotWithShape="1">
                <a:gsLst>
                  <a:gs pos="30000">
                    <a:schemeClr val="accent4">
                      <a:lumMod val="60000"/>
                      <a:lumOff val="40000"/>
                    </a:schemeClr>
                  </a:gs>
                  <a:gs pos="100000">
                    <a:schemeClr val="bg1"/>
                  </a:gs>
                </a:gsLst>
                <a:lin ang="10800000" scaled="1"/>
                <a:tileRect/>
              </a:gradFill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81" name="フリーフォーム: 図形 180">
                <a:extLst>
                  <a:ext uri="{FF2B5EF4-FFF2-40B4-BE49-F238E27FC236}">
                    <a16:creationId xmlns:a16="http://schemas.microsoft.com/office/drawing/2014/main" id="{662AC3DA-53C3-4DCF-82CB-821F494D2522}"/>
                  </a:ext>
                </a:extLst>
              </p:cNvPr>
              <p:cNvSpPr/>
              <p:nvPr/>
            </p:nvSpPr>
            <p:spPr>
              <a:xfrm>
                <a:off x="1015638" y="3469512"/>
                <a:ext cx="201182" cy="96696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gradFill flip="none" rotWithShape="1">
                <a:gsLst>
                  <a:gs pos="30000">
                    <a:schemeClr val="accent4">
                      <a:lumMod val="60000"/>
                      <a:lumOff val="40000"/>
                    </a:schemeClr>
                  </a:gs>
                  <a:gs pos="100000">
                    <a:schemeClr val="bg1"/>
                  </a:gs>
                </a:gsLst>
                <a:lin ang="0" scaled="1"/>
                <a:tileRect/>
              </a:gradFill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82" name="フリーフォーム: 図形 181">
                <a:extLst>
                  <a:ext uri="{FF2B5EF4-FFF2-40B4-BE49-F238E27FC236}">
                    <a16:creationId xmlns:a16="http://schemas.microsoft.com/office/drawing/2014/main" id="{B81C22F6-26F0-4620-BC3B-64281B0A9C3F}"/>
                  </a:ext>
                </a:extLst>
              </p:cNvPr>
              <p:cNvSpPr/>
              <p:nvPr/>
            </p:nvSpPr>
            <p:spPr>
              <a:xfrm rot="16200000">
                <a:off x="883670" y="3340723"/>
                <a:ext cx="201182" cy="96696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gradFill flip="none" rotWithShape="1">
                <a:gsLst>
                  <a:gs pos="30000">
                    <a:schemeClr val="accent4">
                      <a:lumMod val="60000"/>
                      <a:lumOff val="40000"/>
                    </a:schemeClr>
                  </a:gs>
                  <a:gs pos="100000">
                    <a:schemeClr val="bg1"/>
                  </a:gs>
                </a:gsLst>
                <a:lin ang="0" scaled="1"/>
                <a:tileRect/>
              </a:gradFill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83" name="フリーフォーム: 図形 182">
                <a:extLst>
                  <a:ext uri="{FF2B5EF4-FFF2-40B4-BE49-F238E27FC236}">
                    <a16:creationId xmlns:a16="http://schemas.microsoft.com/office/drawing/2014/main" id="{CBFEB9A5-C671-482A-90CC-85F544C8B3EF}"/>
                  </a:ext>
                </a:extLst>
              </p:cNvPr>
              <p:cNvSpPr/>
              <p:nvPr/>
            </p:nvSpPr>
            <p:spPr>
              <a:xfrm rot="16200000">
                <a:off x="883670" y="3597306"/>
                <a:ext cx="201182" cy="96696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gradFill flip="none" rotWithShape="1">
                <a:gsLst>
                  <a:gs pos="30000">
                    <a:schemeClr val="accent4">
                      <a:lumMod val="60000"/>
                      <a:lumOff val="40000"/>
                    </a:schemeClr>
                  </a:gs>
                  <a:gs pos="100000">
                    <a:schemeClr val="bg1"/>
                  </a:gs>
                </a:gsLst>
                <a:lin ang="10800000" scaled="1"/>
                <a:tileRect/>
              </a:gradFill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84" name="フリーフォーム: 図形 183">
                <a:extLst>
                  <a:ext uri="{FF2B5EF4-FFF2-40B4-BE49-F238E27FC236}">
                    <a16:creationId xmlns:a16="http://schemas.microsoft.com/office/drawing/2014/main" id="{3743C96A-8BA0-41BD-9F5D-0698640E71FF}"/>
                  </a:ext>
                </a:extLst>
              </p:cNvPr>
              <p:cNvSpPr/>
              <p:nvPr/>
            </p:nvSpPr>
            <p:spPr>
              <a:xfrm>
                <a:off x="925165" y="3463077"/>
                <a:ext cx="116896" cy="108056"/>
              </a:xfrm>
              <a:custGeom>
                <a:avLst/>
                <a:gdLst>
                  <a:gd name="connsiteX0" fmla="*/ 58635 w 116896"/>
                  <a:gd name="connsiteY0" fmla="*/ 39769 h 108056"/>
                  <a:gd name="connsiteX1" fmla="*/ 52845 w 116896"/>
                  <a:gd name="connsiteY1" fmla="*/ 53747 h 108056"/>
                  <a:gd name="connsiteX2" fmla="*/ 51078 w 116896"/>
                  <a:gd name="connsiteY2" fmla="*/ 54479 h 108056"/>
                  <a:gd name="connsiteX3" fmla="*/ 52845 w 116896"/>
                  <a:gd name="connsiteY3" fmla="*/ 55211 h 108056"/>
                  <a:gd name="connsiteX4" fmla="*/ 58261 w 116896"/>
                  <a:gd name="connsiteY4" fmla="*/ 68287 h 108056"/>
                  <a:gd name="connsiteX5" fmla="*/ 64051 w 116896"/>
                  <a:gd name="connsiteY5" fmla="*/ 54310 h 108056"/>
                  <a:gd name="connsiteX6" fmla="*/ 65818 w 116896"/>
                  <a:gd name="connsiteY6" fmla="*/ 53578 h 108056"/>
                  <a:gd name="connsiteX7" fmla="*/ 64051 w 116896"/>
                  <a:gd name="connsiteY7" fmla="*/ 52846 h 108056"/>
                  <a:gd name="connsiteX8" fmla="*/ 85940 w 116896"/>
                  <a:gd name="connsiteY8" fmla="*/ 0 h 108056"/>
                  <a:gd name="connsiteX9" fmla="*/ 116896 w 116896"/>
                  <a:gd name="connsiteY9" fmla="*/ 30956 h 108056"/>
                  <a:gd name="connsiteX10" fmla="*/ 107829 w 116896"/>
                  <a:gd name="connsiteY10" fmla="*/ 52846 h 108056"/>
                  <a:gd name="connsiteX11" fmla="*/ 106062 w 116896"/>
                  <a:gd name="connsiteY11" fmla="*/ 53578 h 108056"/>
                  <a:gd name="connsiteX12" fmla="*/ 107829 w 116896"/>
                  <a:gd name="connsiteY12" fmla="*/ 54310 h 108056"/>
                  <a:gd name="connsiteX13" fmla="*/ 116896 w 116896"/>
                  <a:gd name="connsiteY13" fmla="*/ 76199 h 108056"/>
                  <a:gd name="connsiteX14" fmla="*/ 85940 w 116896"/>
                  <a:gd name="connsiteY14" fmla="*/ 107155 h 108056"/>
                  <a:gd name="connsiteX15" fmla="*/ 64051 w 116896"/>
                  <a:gd name="connsiteY15" fmla="*/ 98089 h 108056"/>
                  <a:gd name="connsiteX16" fmla="*/ 58635 w 116896"/>
                  <a:gd name="connsiteY16" fmla="*/ 85013 h 108056"/>
                  <a:gd name="connsiteX17" fmla="*/ 52845 w 116896"/>
                  <a:gd name="connsiteY17" fmla="*/ 98989 h 108056"/>
                  <a:gd name="connsiteX18" fmla="*/ 30956 w 116896"/>
                  <a:gd name="connsiteY18" fmla="*/ 108056 h 108056"/>
                  <a:gd name="connsiteX19" fmla="*/ 0 w 116896"/>
                  <a:gd name="connsiteY19" fmla="*/ 77100 h 108056"/>
                  <a:gd name="connsiteX20" fmla="*/ 9067 w 116896"/>
                  <a:gd name="connsiteY20" fmla="*/ 55211 h 108056"/>
                  <a:gd name="connsiteX21" fmla="*/ 10834 w 116896"/>
                  <a:gd name="connsiteY21" fmla="*/ 54479 h 108056"/>
                  <a:gd name="connsiteX22" fmla="*/ 9067 w 116896"/>
                  <a:gd name="connsiteY22" fmla="*/ 53747 h 108056"/>
                  <a:gd name="connsiteX23" fmla="*/ 0 w 116896"/>
                  <a:gd name="connsiteY23" fmla="*/ 31857 h 108056"/>
                  <a:gd name="connsiteX24" fmla="*/ 30956 w 116896"/>
                  <a:gd name="connsiteY24" fmla="*/ 901 h 108056"/>
                  <a:gd name="connsiteX25" fmla="*/ 52845 w 116896"/>
                  <a:gd name="connsiteY25" fmla="*/ 9968 h 108056"/>
                  <a:gd name="connsiteX26" fmla="*/ 58261 w 116896"/>
                  <a:gd name="connsiteY26" fmla="*/ 23043 h 108056"/>
                  <a:gd name="connsiteX27" fmla="*/ 64051 w 116896"/>
                  <a:gd name="connsiteY27" fmla="*/ 9067 h 108056"/>
                  <a:gd name="connsiteX28" fmla="*/ 85940 w 116896"/>
                  <a:gd name="connsiteY28" fmla="*/ 0 h 10805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</a:cxnLst>
                <a:rect l="l" t="t" r="r" b="b"/>
                <a:pathLst>
                  <a:path w="116896" h="108056">
                    <a:moveTo>
                      <a:pt x="58635" y="39769"/>
                    </a:moveTo>
                    <a:lnTo>
                      <a:pt x="52845" y="53747"/>
                    </a:lnTo>
                    <a:lnTo>
                      <a:pt x="51078" y="54479"/>
                    </a:lnTo>
                    <a:lnTo>
                      <a:pt x="52845" y="55211"/>
                    </a:lnTo>
                    <a:lnTo>
                      <a:pt x="58261" y="68287"/>
                    </a:lnTo>
                    <a:lnTo>
                      <a:pt x="64051" y="54310"/>
                    </a:lnTo>
                    <a:lnTo>
                      <a:pt x="65818" y="53578"/>
                    </a:lnTo>
                    <a:lnTo>
                      <a:pt x="64051" y="52846"/>
                    </a:lnTo>
                    <a:close/>
                    <a:moveTo>
                      <a:pt x="85940" y="0"/>
                    </a:moveTo>
                    <a:cubicBezTo>
                      <a:pt x="103037" y="0"/>
                      <a:pt x="116896" y="13859"/>
                      <a:pt x="116896" y="30956"/>
                    </a:cubicBezTo>
                    <a:cubicBezTo>
                      <a:pt x="116896" y="39504"/>
                      <a:pt x="113431" y="47244"/>
                      <a:pt x="107829" y="52846"/>
                    </a:cubicBezTo>
                    <a:lnTo>
                      <a:pt x="106062" y="53578"/>
                    </a:lnTo>
                    <a:lnTo>
                      <a:pt x="107829" y="54310"/>
                    </a:lnTo>
                    <a:cubicBezTo>
                      <a:pt x="113431" y="59912"/>
                      <a:pt x="116896" y="67651"/>
                      <a:pt x="116896" y="76199"/>
                    </a:cubicBezTo>
                    <a:cubicBezTo>
                      <a:pt x="116896" y="93296"/>
                      <a:pt x="103037" y="107155"/>
                      <a:pt x="85940" y="107155"/>
                    </a:cubicBezTo>
                    <a:cubicBezTo>
                      <a:pt x="77392" y="107155"/>
                      <a:pt x="69653" y="103690"/>
                      <a:pt x="64051" y="98089"/>
                    </a:cubicBezTo>
                    <a:lnTo>
                      <a:pt x="58635" y="85013"/>
                    </a:lnTo>
                    <a:lnTo>
                      <a:pt x="52845" y="98989"/>
                    </a:lnTo>
                    <a:cubicBezTo>
                      <a:pt x="47243" y="104591"/>
                      <a:pt x="39504" y="108056"/>
                      <a:pt x="30956" y="108056"/>
                    </a:cubicBezTo>
                    <a:cubicBezTo>
                      <a:pt x="13859" y="108056"/>
                      <a:pt x="0" y="94197"/>
                      <a:pt x="0" y="77100"/>
                    </a:cubicBezTo>
                    <a:cubicBezTo>
                      <a:pt x="0" y="68552"/>
                      <a:pt x="3465" y="60813"/>
                      <a:pt x="9067" y="55211"/>
                    </a:cubicBezTo>
                    <a:lnTo>
                      <a:pt x="10834" y="54479"/>
                    </a:lnTo>
                    <a:lnTo>
                      <a:pt x="9067" y="53747"/>
                    </a:lnTo>
                    <a:cubicBezTo>
                      <a:pt x="3465" y="48145"/>
                      <a:pt x="0" y="40405"/>
                      <a:pt x="0" y="31857"/>
                    </a:cubicBezTo>
                    <a:cubicBezTo>
                      <a:pt x="0" y="14760"/>
                      <a:pt x="13859" y="901"/>
                      <a:pt x="30956" y="901"/>
                    </a:cubicBezTo>
                    <a:cubicBezTo>
                      <a:pt x="39504" y="901"/>
                      <a:pt x="47243" y="4366"/>
                      <a:pt x="52845" y="9968"/>
                    </a:cubicBezTo>
                    <a:lnTo>
                      <a:pt x="58261" y="23043"/>
                    </a:lnTo>
                    <a:lnTo>
                      <a:pt x="64051" y="9067"/>
                    </a:lnTo>
                    <a:cubicBezTo>
                      <a:pt x="69653" y="3465"/>
                      <a:pt x="77392" y="0"/>
                      <a:pt x="85940" y="0"/>
                    </a:cubicBezTo>
                    <a:close/>
                  </a:path>
                </a:pathLst>
              </a:custGeom>
              <a:solidFill>
                <a:srgbClr val="FFFF00"/>
              </a:solidFill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96" name="グループ化 95">
              <a:extLst>
                <a:ext uri="{FF2B5EF4-FFF2-40B4-BE49-F238E27FC236}">
                  <a16:creationId xmlns:a16="http://schemas.microsoft.com/office/drawing/2014/main" id="{56CBFDFF-C72E-469B-8D1E-7FA6A2E9F053}"/>
                </a:ext>
              </a:extLst>
            </p:cNvPr>
            <p:cNvGrpSpPr/>
            <p:nvPr/>
          </p:nvGrpSpPr>
          <p:grpSpPr>
            <a:xfrm rot="3782695">
              <a:off x="1664957" y="2617280"/>
              <a:ext cx="270438" cy="268994"/>
              <a:chOff x="708456" y="3239374"/>
              <a:chExt cx="557056" cy="554083"/>
            </a:xfrm>
          </p:grpSpPr>
          <p:sp>
            <p:nvSpPr>
              <p:cNvPr id="167" name="フリーフォーム: 図形 166">
                <a:extLst>
                  <a:ext uri="{FF2B5EF4-FFF2-40B4-BE49-F238E27FC236}">
                    <a16:creationId xmlns:a16="http://schemas.microsoft.com/office/drawing/2014/main" id="{118602A4-7683-4945-91DE-6DED3C64EEAD}"/>
                  </a:ext>
                </a:extLst>
              </p:cNvPr>
              <p:cNvSpPr/>
              <p:nvPr/>
            </p:nvSpPr>
            <p:spPr>
              <a:xfrm>
                <a:off x="708456" y="3452904"/>
                <a:ext cx="271306" cy="130400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solidFill>
                <a:schemeClr val="bg1"/>
              </a:solidFill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68" name="フリーフォーム: 図形 167">
                <a:extLst>
                  <a:ext uri="{FF2B5EF4-FFF2-40B4-BE49-F238E27FC236}">
                    <a16:creationId xmlns:a16="http://schemas.microsoft.com/office/drawing/2014/main" id="{25895430-6BDC-4B4D-BD55-274932517ACF}"/>
                  </a:ext>
                </a:extLst>
              </p:cNvPr>
              <p:cNvSpPr/>
              <p:nvPr/>
            </p:nvSpPr>
            <p:spPr>
              <a:xfrm>
                <a:off x="994206" y="3452904"/>
                <a:ext cx="271306" cy="130400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solidFill>
                <a:schemeClr val="bg1"/>
              </a:solidFill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69" name="フリーフォーム: 図形 168">
                <a:extLst>
                  <a:ext uri="{FF2B5EF4-FFF2-40B4-BE49-F238E27FC236}">
                    <a16:creationId xmlns:a16="http://schemas.microsoft.com/office/drawing/2014/main" id="{114A1ADC-CFFD-42B6-BEA3-17769AD16D18}"/>
                  </a:ext>
                </a:extLst>
              </p:cNvPr>
              <p:cNvSpPr/>
              <p:nvPr/>
            </p:nvSpPr>
            <p:spPr>
              <a:xfrm rot="16200000">
                <a:off x="847952" y="3309827"/>
                <a:ext cx="271306" cy="130400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solidFill>
                <a:schemeClr val="bg1"/>
              </a:solidFill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70" name="フリーフォーム: 図形 169">
                <a:extLst>
                  <a:ext uri="{FF2B5EF4-FFF2-40B4-BE49-F238E27FC236}">
                    <a16:creationId xmlns:a16="http://schemas.microsoft.com/office/drawing/2014/main" id="{737F3969-01CB-498F-8A3A-8536C7295CBC}"/>
                  </a:ext>
                </a:extLst>
              </p:cNvPr>
              <p:cNvSpPr/>
              <p:nvPr/>
            </p:nvSpPr>
            <p:spPr>
              <a:xfrm rot="16200000">
                <a:off x="847952" y="3592604"/>
                <a:ext cx="271306" cy="130400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solidFill>
                <a:schemeClr val="bg1"/>
              </a:solidFill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71" name="フリーフォーム: 図形 170">
                <a:extLst>
                  <a:ext uri="{FF2B5EF4-FFF2-40B4-BE49-F238E27FC236}">
                    <a16:creationId xmlns:a16="http://schemas.microsoft.com/office/drawing/2014/main" id="{756DD6D9-9E71-41F9-A03E-BBD695F2D133}"/>
                  </a:ext>
                </a:extLst>
              </p:cNvPr>
              <p:cNvSpPr/>
              <p:nvPr/>
            </p:nvSpPr>
            <p:spPr>
              <a:xfrm>
                <a:off x="741793" y="3469512"/>
                <a:ext cx="201182" cy="96696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gradFill flip="none" rotWithShape="1">
                <a:gsLst>
                  <a:gs pos="30000">
                    <a:schemeClr val="accent4">
                      <a:lumMod val="60000"/>
                      <a:lumOff val="40000"/>
                    </a:schemeClr>
                  </a:gs>
                  <a:gs pos="100000">
                    <a:schemeClr val="bg1"/>
                  </a:gs>
                </a:gsLst>
                <a:lin ang="10800000" scaled="1"/>
                <a:tileRect/>
              </a:gradFill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72" name="フリーフォーム: 図形 171">
                <a:extLst>
                  <a:ext uri="{FF2B5EF4-FFF2-40B4-BE49-F238E27FC236}">
                    <a16:creationId xmlns:a16="http://schemas.microsoft.com/office/drawing/2014/main" id="{7520D830-FD02-4846-BE06-8A7B4537370C}"/>
                  </a:ext>
                </a:extLst>
              </p:cNvPr>
              <p:cNvSpPr/>
              <p:nvPr/>
            </p:nvSpPr>
            <p:spPr>
              <a:xfrm>
                <a:off x="1015638" y="3469512"/>
                <a:ext cx="201182" cy="96696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gradFill flip="none" rotWithShape="1">
                <a:gsLst>
                  <a:gs pos="30000">
                    <a:schemeClr val="accent4">
                      <a:lumMod val="60000"/>
                      <a:lumOff val="40000"/>
                    </a:schemeClr>
                  </a:gs>
                  <a:gs pos="100000">
                    <a:schemeClr val="bg1"/>
                  </a:gs>
                </a:gsLst>
                <a:lin ang="0" scaled="1"/>
                <a:tileRect/>
              </a:gradFill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73" name="フリーフォーム: 図形 172">
                <a:extLst>
                  <a:ext uri="{FF2B5EF4-FFF2-40B4-BE49-F238E27FC236}">
                    <a16:creationId xmlns:a16="http://schemas.microsoft.com/office/drawing/2014/main" id="{A941D705-421B-4D0B-AB48-43B639B946F0}"/>
                  </a:ext>
                </a:extLst>
              </p:cNvPr>
              <p:cNvSpPr/>
              <p:nvPr/>
            </p:nvSpPr>
            <p:spPr>
              <a:xfrm rot="16200000">
                <a:off x="883670" y="3340723"/>
                <a:ext cx="201182" cy="96696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gradFill flip="none" rotWithShape="1">
                <a:gsLst>
                  <a:gs pos="30000">
                    <a:schemeClr val="accent4">
                      <a:lumMod val="60000"/>
                      <a:lumOff val="40000"/>
                    </a:schemeClr>
                  </a:gs>
                  <a:gs pos="100000">
                    <a:schemeClr val="bg1"/>
                  </a:gs>
                </a:gsLst>
                <a:lin ang="0" scaled="1"/>
                <a:tileRect/>
              </a:gradFill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74" name="フリーフォーム: 図形 173">
                <a:extLst>
                  <a:ext uri="{FF2B5EF4-FFF2-40B4-BE49-F238E27FC236}">
                    <a16:creationId xmlns:a16="http://schemas.microsoft.com/office/drawing/2014/main" id="{5D9FFF68-37C3-49C4-921B-CC0EDFEC21F7}"/>
                  </a:ext>
                </a:extLst>
              </p:cNvPr>
              <p:cNvSpPr/>
              <p:nvPr/>
            </p:nvSpPr>
            <p:spPr>
              <a:xfrm rot="16200000">
                <a:off x="883670" y="3597306"/>
                <a:ext cx="201182" cy="96696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gradFill flip="none" rotWithShape="1">
                <a:gsLst>
                  <a:gs pos="30000">
                    <a:schemeClr val="accent4">
                      <a:lumMod val="60000"/>
                      <a:lumOff val="40000"/>
                    </a:schemeClr>
                  </a:gs>
                  <a:gs pos="100000">
                    <a:schemeClr val="bg1"/>
                  </a:gs>
                </a:gsLst>
                <a:lin ang="10800000" scaled="1"/>
                <a:tileRect/>
              </a:gradFill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75" name="フリーフォーム: 図形 174">
                <a:extLst>
                  <a:ext uri="{FF2B5EF4-FFF2-40B4-BE49-F238E27FC236}">
                    <a16:creationId xmlns:a16="http://schemas.microsoft.com/office/drawing/2014/main" id="{C635977C-B8E2-4048-941B-F65334587E8C}"/>
                  </a:ext>
                </a:extLst>
              </p:cNvPr>
              <p:cNvSpPr/>
              <p:nvPr/>
            </p:nvSpPr>
            <p:spPr>
              <a:xfrm>
                <a:off x="925165" y="3463077"/>
                <a:ext cx="116896" cy="108056"/>
              </a:xfrm>
              <a:custGeom>
                <a:avLst/>
                <a:gdLst>
                  <a:gd name="connsiteX0" fmla="*/ 58635 w 116896"/>
                  <a:gd name="connsiteY0" fmla="*/ 39769 h 108056"/>
                  <a:gd name="connsiteX1" fmla="*/ 52845 w 116896"/>
                  <a:gd name="connsiteY1" fmla="*/ 53747 h 108056"/>
                  <a:gd name="connsiteX2" fmla="*/ 51078 w 116896"/>
                  <a:gd name="connsiteY2" fmla="*/ 54479 h 108056"/>
                  <a:gd name="connsiteX3" fmla="*/ 52845 w 116896"/>
                  <a:gd name="connsiteY3" fmla="*/ 55211 h 108056"/>
                  <a:gd name="connsiteX4" fmla="*/ 58261 w 116896"/>
                  <a:gd name="connsiteY4" fmla="*/ 68287 h 108056"/>
                  <a:gd name="connsiteX5" fmla="*/ 64051 w 116896"/>
                  <a:gd name="connsiteY5" fmla="*/ 54310 h 108056"/>
                  <a:gd name="connsiteX6" fmla="*/ 65818 w 116896"/>
                  <a:gd name="connsiteY6" fmla="*/ 53578 h 108056"/>
                  <a:gd name="connsiteX7" fmla="*/ 64051 w 116896"/>
                  <a:gd name="connsiteY7" fmla="*/ 52846 h 108056"/>
                  <a:gd name="connsiteX8" fmla="*/ 85940 w 116896"/>
                  <a:gd name="connsiteY8" fmla="*/ 0 h 108056"/>
                  <a:gd name="connsiteX9" fmla="*/ 116896 w 116896"/>
                  <a:gd name="connsiteY9" fmla="*/ 30956 h 108056"/>
                  <a:gd name="connsiteX10" fmla="*/ 107829 w 116896"/>
                  <a:gd name="connsiteY10" fmla="*/ 52846 h 108056"/>
                  <a:gd name="connsiteX11" fmla="*/ 106062 w 116896"/>
                  <a:gd name="connsiteY11" fmla="*/ 53578 h 108056"/>
                  <a:gd name="connsiteX12" fmla="*/ 107829 w 116896"/>
                  <a:gd name="connsiteY12" fmla="*/ 54310 h 108056"/>
                  <a:gd name="connsiteX13" fmla="*/ 116896 w 116896"/>
                  <a:gd name="connsiteY13" fmla="*/ 76199 h 108056"/>
                  <a:gd name="connsiteX14" fmla="*/ 85940 w 116896"/>
                  <a:gd name="connsiteY14" fmla="*/ 107155 h 108056"/>
                  <a:gd name="connsiteX15" fmla="*/ 64051 w 116896"/>
                  <a:gd name="connsiteY15" fmla="*/ 98089 h 108056"/>
                  <a:gd name="connsiteX16" fmla="*/ 58635 w 116896"/>
                  <a:gd name="connsiteY16" fmla="*/ 85013 h 108056"/>
                  <a:gd name="connsiteX17" fmla="*/ 52845 w 116896"/>
                  <a:gd name="connsiteY17" fmla="*/ 98989 h 108056"/>
                  <a:gd name="connsiteX18" fmla="*/ 30956 w 116896"/>
                  <a:gd name="connsiteY18" fmla="*/ 108056 h 108056"/>
                  <a:gd name="connsiteX19" fmla="*/ 0 w 116896"/>
                  <a:gd name="connsiteY19" fmla="*/ 77100 h 108056"/>
                  <a:gd name="connsiteX20" fmla="*/ 9067 w 116896"/>
                  <a:gd name="connsiteY20" fmla="*/ 55211 h 108056"/>
                  <a:gd name="connsiteX21" fmla="*/ 10834 w 116896"/>
                  <a:gd name="connsiteY21" fmla="*/ 54479 h 108056"/>
                  <a:gd name="connsiteX22" fmla="*/ 9067 w 116896"/>
                  <a:gd name="connsiteY22" fmla="*/ 53747 h 108056"/>
                  <a:gd name="connsiteX23" fmla="*/ 0 w 116896"/>
                  <a:gd name="connsiteY23" fmla="*/ 31857 h 108056"/>
                  <a:gd name="connsiteX24" fmla="*/ 30956 w 116896"/>
                  <a:gd name="connsiteY24" fmla="*/ 901 h 108056"/>
                  <a:gd name="connsiteX25" fmla="*/ 52845 w 116896"/>
                  <a:gd name="connsiteY25" fmla="*/ 9968 h 108056"/>
                  <a:gd name="connsiteX26" fmla="*/ 58261 w 116896"/>
                  <a:gd name="connsiteY26" fmla="*/ 23043 h 108056"/>
                  <a:gd name="connsiteX27" fmla="*/ 64051 w 116896"/>
                  <a:gd name="connsiteY27" fmla="*/ 9067 h 108056"/>
                  <a:gd name="connsiteX28" fmla="*/ 85940 w 116896"/>
                  <a:gd name="connsiteY28" fmla="*/ 0 h 10805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</a:cxnLst>
                <a:rect l="l" t="t" r="r" b="b"/>
                <a:pathLst>
                  <a:path w="116896" h="108056">
                    <a:moveTo>
                      <a:pt x="58635" y="39769"/>
                    </a:moveTo>
                    <a:lnTo>
                      <a:pt x="52845" y="53747"/>
                    </a:lnTo>
                    <a:lnTo>
                      <a:pt x="51078" y="54479"/>
                    </a:lnTo>
                    <a:lnTo>
                      <a:pt x="52845" y="55211"/>
                    </a:lnTo>
                    <a:lnTo>
                      <a:pt x="58261" y="68287"/>
                    </a:lnTo>
                    <a:lnTo>
                      <a:pt x="64051" y="54310"/>
                    </a:lnTo>
                    <a:lnTo>
                      <a:pt x="65818" y="53578"/>
                    </a:lnTo>
                    <a:lnTo>
                      <a:pt x="64051" y="52846"/>
                    </a:lnTo>
                    <a:close/>
                    <a:moveTo>
                      <a:pt x="85940" y="0"/>
                    </a:moveTo>
                    <a:cubicBezTo>
                      <a:pt x="103037" y="0"/>
                      <a:pt x="116896" y="13859"/>
                      <a:pt x="116896" y="30956"/>
                    </a:cubicBezTo>
                    <a:cubicBezTo>
                      <a:pt x="116896" y="39504"/>
                      <a:pt x="113431" y="47244"/>
                      <a:pt x="107829" y="52846"/>
                    </a:cubicBezTo>
                    <a:lnTo>
                      <a:pt x="106062" y="53578"/>
                    </a:lnTo>
                    <a:lnTo>
                      <a:pt x="107829" y="54310"/>
                    </a:lnTo>
                    <a:cubicBezTo>
                      <a:pt x="113431" y="59912"/>
                      <a:pt x="116896" y="67651"/>
                      <a:pt x="116896" y="76199"/>
                    </a:cubicBezTo>
                    <a:cubicBezTo>
                      <a:pt x="116896" y="93296"/>
                      <a:pt x="103037" y="107155"/>
                      <a:pt x="85940" y="107155"/>
                    </a:cubicBezTo>
                    <a:cubicBezTo>
                      <a:pt x="77392" y="107155"/>
                      <a:pt x="69653" y="103690"/>
                      <a:pt x="64051" y="98089"/>
                    </a:cubicBezTo>
                    <a:lnTo>
                      <a:pt x="58635" y="85013"/>
                    </a:lnTo>
                    <a:lnTo>
                      <a:pt x="52845" y="98989"/>
                    </a:lnTo>
                    <a:cubicBezTo>
                      <a:pt x="47243" y="104591"/>
                      <a:pt x="39504" y="108056"/>
                      <a:pt x="30956" y="108056"/>
                    </a:cubicBezTo>
                    <a:cubicBezTo>
                      <a:pt x="13859" y="108056"/>
                      <a:pt x="0" y="94197"/>
                      <a:pt x="0" y="77100"/>
                    </a:cubicBezTo>
                    <a:cubicBezTo>
                      <a:pt x="0" y="68552"/>
                      <a:pt x="3465" y="60813"/>
                      <a:pt x="9067" y="55211"/>
                    </a:cubicBezTo>
                    <a:lnTo>
                      <a:pt x="10834" y="54479"/>
                    </a:lnTo>
                    <a:lnTo>
                      <a:pt x="9067" y="53747"/>
                    </a:lnTo>
                    <a:cubicBezTo>
                      <a:pt x="3465" y="48145"/>
                      <a:pt x="0" y="40405"/>
                      <a:pt x="0" y="31857"/>
                    </a:cubicBezTo>
                    <a:cubicBezTo>
                      <a:pt x="0" y="14760"/>
                      <a:pt x="13859" y="901"/>
                      <a:pt x="30956" y="901"/>
                    </a:cubicBezTo>
                    <a:cubicBezTo>
                      <a:pt x="39504" y="901"/>
                      <a:pt x="47243" y="4366"/>
                      <a:pt x="52845" y="9968"/>
                    </a:cubicBezTo>
                    <a:lnTo>
                      <a:pt x="58261" y="23043"/>
                    </a:lnTo>
                    <a:lnTo>
                      <a:pt x="64051" y="9067"/>
                    </a:lnTo>
                    <a:cubicBezTo>
                      <a:pt x="69653" y="3465"/>
                      <a:pt x="77392" y="0"/>
                      <a:pt x="85940" y="0"/>
                    </a:cubicBezTo>
                    <a:close/>
                  </a:path>
                </a:pathLst>
              </a:custGeom>
              <a:solidFill>
                <a:srgbClr val="FFFF00"/>
              </a:solidFill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97" name="グループ化 96">
              <a:extLst>
                <a:ext uri="{FF2B5EF4-FFF2-40B4-BE49-F238E27FC236}">
                  <a16:creationId xmlns:a16="http://schemas.microsoft.com/office/drawing/2014/main" id="{57CD2248-AE5D-48C7-9435-EF0C15D86423}"/>
                </a:ext>
              </a:extLst>
            </p:cNvPr>
            <p:cNvGrpSpPr/>
            <p:nvPr/>
          </p:nvGrpSpPr>
          <p:grpSpPr>
            <a:xfrm rot="3782695">
              <a:off x="2277733" y="2668080"/>
              <a:ext cx="270438" cy="268994"/>
              <a:chOff x="708456" y="3239374"/>
              <a:chExt cx="557056" cy="554083"/>
            </a:xfrm>
          </p:grpSpPr>
          <p:sp>
            <p:nvSpPr>
              <p:cNvPr id="158" name="フリーフォーム: 図形 157">
                <a:extLst>
                  <a:ext uri="{FF2B5EF4-FFF2-40B4-BE49-F238E27FC236}">
                    <a16:creationId xmlns:a16="http://schemas.microsoft.com/office/drawing/2014/main" id="{CA00BE77-8C8B-47AF-BD9F-8DAD2D3E666D}"/>
                  </a:ext>
                </a:extLst>
              </p:cNvPr>
              <p:cNvSpPr/>
              <p:nvPr/>
            </p:nvSpPr>
            <p:spPr>
              <a:xfrm>
                <a:off x="708456" y="3452904"/>
                <a:ext cx="271306" cy="130400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solidFill>
                <a:schemeClr val="bg1"/>
              </a:solidFill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59" name="フリーフォーム: 図形 158">
                <a:extLst>
                  <a:ext uri="{FF2B5EF4-FFF2-40B4-BE49-F238E27FC236}">
                    <a16:creationId xmlns:a16="http://schemas.microsoft.com/office/drawing/2014/main" id="{430BA31A-AAC1-4557-8CFA-E6D65F521E05}"/>
                  </a:ext>
                </a:extLst>
              </p:cNvPr>
              <p:cNvSpPr/>
              <p:nvPr/>
            </p:nvSpPr>
            <p:spPr>
              <a:xfrm>
                <a:off x="994206" y="3452904"/>
                <a:ext cx="271306" cy="130400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solidFill>
                <a:schemeClr val="bg1"/>
              </a:solidFill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60" name="フリーフォーム: 図形 159">
                <a:extLst>
                  <a:ext uri="{FF2B5EF4-FFF2-40B4-BE49-F238E27FC236}">
                    <a16:creationId xmlns:a16="http://schemas.microsoft.com/office/drawing/2014/main" id="{AD22C332-9B44-42BA-B1B9-92BFBAC24570}"/>
                  </a:ext>
                </a:extLst>
              </p:cNvPr>
              <p:cNvSpPr/>
              <p:nvPr/>
            </p:nvSpPr>
            <p:spPr>
              <a:xfrm rot="16200000">
                <a:off x="847952" y="3309827"/>
                <a:ext cx="271306" cy="130400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solidFill>
                <a:schemeClr val="bg1"/>
              </a:solidFill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61" name="フリーフォーム: 図形 160">
                <a:extLst>
                  <a:ext uri="{FF2B5EF4-FFF2-40B4-BE49-F238E27FC236}">
                    <a16:creationId xmlns:a16="http://schemas.microsoft.com/office/drawing/2014/main" id="{39E1C2F8-AD0C-4038-9D13-56AA31E3661C}"/>
                  </a:ext>
                </a:extLst>
              </p:cNvPr>
              <p:cNvSpPr/>
              <p:nvPr/>
            </p:nvSpPr>
            <p:spPr>
              <a:xfrm rot="16200000">
                <a:off x="847952" y="3592604"/>
                <a:ext cx="271306" cy="130400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solidFill>
                <a:schemeClr val="bg1"/>
              </a:solidFill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62" name="フリーフォーム: 図形 161">
                <a:extLst>
                  <a:ext uri="{FF2B5EF4-FFF2-40B4-BE49-F238E27FC236}">
                    <a16:creationId xmlns:a16="http://schemas.microsoft.com/office/drawing/2014/main" id="{CEC4137F-74F7-4887-BC54-FCA721F62B66}"/>
                  </a:ext>
                </a:extLst>
              </p:cNvPr>
              <p:cNvSpPr/>
              <p:nvPr/>
            </p:nvSpPr>
            <p:spPr>
              <a:xfrm>
                <a:off x="741793" y="3469512"/>
                <a:ext cx="201182" cy="96696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gradFill flip="none" rotWithShape="1">
                <a:gsLst>
                  <a:gs pos="30000">
                    <a:schemeClr val="accent4">
                      <a:lumMod val="60000"/>
                      <a:lumOff val="40000"/>
                    </a:schemeClr>
                  </a:gs>
                  <a:gs pos="100000">
                    <a:schemeClr val="bg1"/>
                  </a:gs>
                </a:gsLst>
                <a:lin ang="10800000" scaled="1"/>
                <a:tileRect/>
              </a:gradFill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63" name="フリーフォーム: 図形 162">
                <a:extLst>
                  <a:ext uri="{FF2B5EF4-FFF2-40B4-BE49-F238E27FC236}">
                    <a16:creationId xmlns:a16="http://schemas.microsoft.com/office/drawing/2014/main" id="{15A4FE2B-51A5-4A6A-9F3C-F970DEDEBBE7}"/>
                  </a:ext>
                </a:extLst>
              </p:cNvPr>
              <p:cNvSpPr/>
              <p:nvPr/>
            </p:nvSpPr>
            <p:spPr>
              <a:xfrm>
                <a:off x="1015638" y="3469512"/>
                <a:ext cx="201182" cy="96696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gradFill flip="none" rotWithShape="1">
                <a:gsLst>
                  <a:gs pos="30000">
                    <a:schemeClr val="accent4">
                      <a:lumMod val="60000"/>
                      <a:lumOff val="40000"/>
                    </a:schemeClr>
                  </a:gs>
                  <a:gs pos="100000">
                    <a:schemeClr val="bg1"/>
                  </a:gs>
                </a:gsLst>
                <a:lin ang="0" scaled="1"/>
                <a:tileRect/>
              </a:gradFill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64" name="フリーフォーム: 図形 163">
                <a:extLst>
                  <a:ext uri="{FF2B5EF4-FFF2-40B4-BE49-F238E27FC236}">
                    <a16:creationId xmlns:a16="http://schemas.microsoft.com/office/drawing/2014/main" id="{9169964D-AEE5-42DC-A119-9D229C3109E4}"/>
                  </a:ext>
                </a:extLst>
              </p:cNvPr>
              <p:cNvSpPr/>
              <p:nvPr/>
            </p:nvSpPr>
            <p:spPr>
              <a:xfrm rot="16200000">
                <a:off x="883670" y="3340723"/>
                <a:ext cx="201182" cy="96696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gradFill flip="none" rotWithShape="1">
                <a:gsLst>
                  <a:gs pos="30000">
                    <a:schemeClr val="accent4">
                      <a:lumMod val="60000"/>
                      <a:lumOff val="40000"/>
                    </a:schemeClr>
                  </a:gs>
                  <a:gs pos="100000">
                    <a:schemeClr val="bg1"/>
                  </a:gs>
                </a:gsLst>
                <a:lin ang="0" scaled="1"/>
                <a:tileRect/>
              </a:gradFill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65" name="フリーフォーム: 図形 164">
                <a:extLst>
                  <a:ext uri="{FF2B5EF4-FFF2-40B4-BE49-F238E27FC236}">
                    <a16:creationId xmlns:a16="http://schemas.microsoft.com/office/drawing/2014/main" id="{5C1D9114-E9C2-47C8-93D8-F161363B5C3D}"/>
                  </a:ext>
                </a:extLst>
              </p:cNvPr>
              <p:cNvSpPr/>
              <p:nvPr/>
            </p:nvSpPr>
            <p:spPr>
              <a:xfrm rot="16200000">
                <a:off x="883670" y="3597306"/>
                <a:ext cx="201182" cy="96696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gradFill flip="none" rotWithShape="1">
                <a:gsLst>
                  <a:gs pos="30000">
                    <a:schemeClr val="accent4">
                      <a:lumMod val="60000"/>
                      <a:lumOff val="40000"/>
                    </a:schemeClr>
                  </a:gs>
                  <a:gs pos="100000">
                    <a:schemeClr val="bg1"/>
                  </a:gs>
                </a:gsLst>
                <a:lin ang="10800000" scaled="1"/>
                <a:tileRect/>
              </a:gradFill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66" name="フリーフォーム: 図形 165">
                <a:extLst>
                  <a:ext uri="{FF2B5EF4-FFF2-40B4-BE49-F238E27FC236}">
                    <a16:creationId xmlns:a16="http://schemas.microsoft.com/office/drawing/2014/main" id="{E9B5870B-8C1D-4525-A52C-4D72ABC55F40}"/>
                  </a:ext>
                </a:extLst>
              </p:cNvPr>
              <p:cNvSpPr/>
              <p:nvPr/>
            </p:nvSpPr>
            <p:spPr>
              <a:xfrm>
                <a:off x="925165" y="3463077"/>
                <a:ext cx="116896" cy="108056"/>
              </a:xfrm>
              <a:custGeom>
                <a:avLst/>
                <a:gdLst>
                  <a:gd name="connsiteX0" fmla="*/ 58635 w 116896"/>
                  <a:gd name="connsiteY0" fmla="*/ 39769 h 108056"/>
                  <a:gd name="connsiteX1" fmla="*/ 52845 w 116896"/>
                  <a:gd name="connsiteY1" fmla="*/ 53747 h 108056"/>
                  <a:gd name="connsiteX2" fmla="*/ 51078 w 116896"/>
                  <a:gd name="connsiteY2" fmla="*/ 54479 h 108056"/>
                  <a:gd name="connsiteX3" fmla="*/ 52845 w 116896"/>
                  <a:gd name="connsiteY3" fmla="*/ 55211 h 108056"/>
                  <a:gd name="connsiteX4" fmla="*/ 58261 w 116896"/>
                  <a:gd name="connsiteY4" fmla="*/ 68287 h 108056"/>
                  <a:gd name="connsiteX5" fmla="*/ 64051 w 116896"/>
                  <a:gd name="connsiteY5" fmla="*/ 54310 h 108056"/>
                  <a:gd name="connsiteX6" fmla="*/ 65818 w 116896"/>
                  <a:gd name="connsiteY6" fmla="*/ 53578 h 108056"/>
                  <a:gd name="connsiteX7" fmla="*/ 64051 w 116896"/>
                  <a:gd name="connsiteY7" fmla="*/ 52846 h 108056"/>
                  <a:gd name="connsiteX8" fmla="*/ 85940 w 116896"/>
                  <a:gd name="connsiteY8" fmla="*/ 0 h 108056"/>
                  <a:gd name="connsiteX9" fmla="*/ 116896 w 116896"/>
                  <a:gd name="connsiteY9" fmla="*/ 30956 h 108056"/>
                  <a:gd name="connsiteX10" fmla="*/ 107829 w 116896"/>
                  <a:gd name="connsiteY10" fmla="*/ 52846 h 108056"/>
                  <a:gd name="connsiteX11" fmla="*/ 106062 w 116896"/>
                  <a:gd name="connsiteY11" fmla="*/ 53578 h 108056"/>
                  <a:gd name="connsiteX12" fmla="*/ 107829 w 116896"/>
                  <a:gd name="connsiteY12" fmla="*/ 54310 h 108056"/>
                  <a:gd name="connsiteX13" fmla="*/ 116896 w 116896"/>
                  <a:gd name="connsiteY13" fmla="*/ 76199 h 108056"/>
                  <a:gd name="connsiteX14" fmla="*/ 85940 w 116896"/>
                  <a:gd name="connsiteY14" fmla="*/ 107155 h 108056"/>
                  <a:gd name="connsiteX15" fmla="*/ 64051 w 116896"/>
                  <a:gd name="connsiteY15" fmla="*/ 98089 h 108056"/>
                  <a:gd name="connsiteX16" fmla="*/ 58635 w 116896"/>
                  <a:gd name="connsiteY16" fmla="*/ 85013 h 108056"/>
                  <a:gd name="connsiteX17" fmla="*/ 52845 w 116896"/>
                  <a:gd name="connsiteY17" fmla="*/ 98989 h 108056"/>
                  <a:gd name="connsiteX18" fmla="*/ 30956 w 116896"/>
                  <a:gd name="connsiteY18" fmla="*/ 108056 h 108056"/>
                  <a:gd name="connsiteX19" fmla="*/ 0 w 116896"/>
                  <a:gd name="connsiteY19" fmla="*/ 77100 h 108056"/>
                  <a:gd name="connsiteX20" fmla="*/ 9067 w 116896"/>
                  <a:gd name="connsiteY20" fmla="*/ 55211 h 108056"/>
                  <a:gd name="connsiteX21" fmla="*/ 10834 w 116896"/>
                  <a:gd name="connsiteY21" fmla="*/ 54479 h 108056"/>
                  <a:gd name="connsiteX22" fmla="*/ 9067 w 116896"/>
                  <a:gd name="connsiteY22" fmla="*/ 53747 h 108056"/>
                  <a:gd name="connsiteX23" fmla="*/ 0 w 116896"/>
                  <a:gd name="connsiteY23" fmla="*/ 31857 h 108056"/>
                  <a:gd name="connsiteX24" fmla="*/ 30956 w 116896"/>
                  <a:gd name="connsiteY24" fmla="*/ 901 h 108056"/>
                  <a:gd name="connsiteX25" fmla="*/ 52845 w 116896"/>
                  <a:gd name="connsiteY25" fmla="*/ 9968 h 108056"/>
                  <a:gd name="connsiteX26" fmla="*/ 58261 w 116896"/>
                  <a:gd name="connsiteY26" fmla="*/ 23043 h 108056"/>
                  <a:gd name="connsiteX27" fmla="*/ 64051 w 116896"/>
                  <a:gd name="connsiteY27" fmla="*/ 9067 h 108056"/>
                  <a:gd name="connsiteX28" fmla="*/ 85940 w 116896"/>
                  <a:gd name="connsiteY28" fmla="*/ 0 h 10805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</a:cxnLst>
                <a:rect l="l" t="t" r="r" b="b"/>
                <a:pathLst>
                  <a:path w="116896" h="108056">
                    <a:moveTo>
                      <a:pt x="58635" y="39769"/>
                    </a:moveTo>
                    <a:lnTo>
                      <a:pt x="52845" y="53747"/>
                    </a:lnTo>
                    <a:lnTo>
                      <a:pt x="51078" y="54479"/>
                    </a:lnTo>
                    <a:lnTo>
                      <a:pt x="52845" y="55211"/>
                    </a:lnTo>
                    <a:lnTo>
                      <a:pt x="58261" y="68287"/>
                    </a:lnTo>
                    <a:lnTo>
                      <a:pt x="64051" y="54310"/>
                    </a:lnTo>
                    <a:lnTo>
                      <a:pt x="65818" y="53578"/>
                    </a:lnTo>
                    <a:lnTo>
                      <a:pt x="64051" y="52846"/>
                    </a:lnTo>
                    <a:close/>
                    <a:moveTo>
                      <a:pt x="85940" y="0"/>
                    </a:moveTo>
                    <a:cubicBezTo>
                      <a:pt x="103037" y="0"/>
                      <a:pt x="116896" y="13859"/>
                      <a:pt x="116896" y="30956"/>
                    </a:cubicBezTo>
                    <a:cubicBezTo>
                      <a:pt x="116896" y="39504"/>
                      <a:pt x="113431" y="47244"/>
                      <a:pt x="107829" y="52846"/>
                    </a:cubicBezTo>
                    <a:lnTo>
                      <a:pt x="106062" y="53578"/>
                    </a:lnTo>
                    <a:lnTo>
                      <a:pt x="107829" y="54310"/>
                    </a:lnTo>
                    <a:cubicBezTo>
                      <a:pt x="113431" y="59912"/>
                      <a:pt x="116896" y="67651"/>
                      <a:pt x="116896" y="76199"/>
                    </a:cubicBezTo>
                    <a:cubicBezTo>
                      <a:pt x="116896" y="93296"/>
                      <a:pt x="103037" y="107155"/>
                      <a:pt x="85940" y="107155"/>
                    </a:cubicBezTo>
                    <a:cubicBezTo>
                      <a:pt x="77392" y="107155"/>
                      <a:pt x="69653" y="103690"/>
                      <a:pt x="64051" y="98089"/>
                    </a:cubicBezTo>
                    <a:lnTo>
                      <a:pt x="58635" y="85013"/>
                    </a:lnTo>
                    <a:lnTo>
                      <a:pt x="52845" y="98989"/>
                    </a:lnTo>
                    <a:cubicBezTo>
                      <a:pt x="47243" y="104591"/>
                      <a:pt x="39504" y="108056"/>
                      <a:pt x="30956" y="108056"/>
                    </a:cubicBezTo>
                    <a:cubicBezTo>
                      <a:pt x="13859" y="108056"/>
                      <a:pt x="0" y="94197"/>
                      <a:pt x="0" y="77100"/>
                    </a:cubicBezTo>
                    <a:cubicBezTo>
                      <a:pt x="0" y="68552"/>
                      <a:pt x="3465" y="60813"/>
                      <a:pt x="9067" y="55211"/>
                    </a:cubicBezTo>
                    <a:lnTo>
                      <a:pt x="10834" y="54479"/>
                    </a:lnTo>
                    <a:lnTo>
                      <a:pt x="9067" y="53747"/>
                    </a:lnTo>
                    <a:cubicBezTo>
                      <a:pt x="3465" y="48145"/>
                      <a:pt x="0" y="40405"/>
                      <a:pt x="0" y="31857"/>
                    </a:cubicBezTo>
                    <a:cubicBezTo>
                      <a:pt x="0" y="14760"/>
                      <a:pt x="13859" y="901"/>
                      <a:pt x="30956" y="901"/>
                    </a:cubicBezTo>
                    <a:cubicBezTo>
                      <a:pt x="39504" y="901"/>
                      <a:pt x="47243" y="4366"/>
                      <a:pt x="52845" y="9968"/>
                    </a:cubicBezTo>
                    <a:lnTo>
                      <a:pt x="58261" y="23043"/>
                    </a:lnTo>
                    <a:lnTo>
                      <a:pt x="64051" y="9067"/>
                    </a:lnTo>
                    <a:cubicBezTo>
                      <a:pt x="69653" y="3465"/>
                      <a:pt x="77392" y="0"/>
                      <a:pt x="85940" y="0"/>
                    </a:cubicBezTo>
                    <a:close/>
                  </a:path>
                </a:pathLst>
              </a:custGeom>
              <a:solidFill>
                <a:srgbClr val="FFFF00"/>
              </a:solidFill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98" name="グループ化 97">
              <a:extLst>
                <a:ext uri="{FF2B5EF4-FFF2-40B4-BE49-F238E27FC236}">
                  <a16:creationId xmlns:a16="http://schemas.microsoft.com/office/drawing/2014/main" id="{20DC4E58-B888-423D-8FB4-954B5F6248D2}"/>
                </a:ext>
              </a:extLst>
            </p:cNvPr>
            <p:cNvGrpSpPr/>
            <p:nvPr/>
          </p:nvGrpSpPr>
          <p:grpSpPr>
            <a:xfrm rot="2700000">
              <a:off x="2183206" y="2561173"/>
              <a:ext cx="270438" cy="268994"/>
              <a:chOff x="708456" y="3239374"/>
              <a:chExt cx="557056" cy="554083"/>
            </a:xfrm>
          </p:grpSpPr>
          <p:sp>
            <p:nvSpPr>
              <p:cNvPr id="149" name="フリーフォーム: 図形 148">
                <a:extLst>
                  <a:ext uri="{FF2B5EF4-FFF2-40B4-BE49-F238E27FC236}">
                    <a16:creationId xmlns:a16="http://schemas.microsoft.com/office/drawing/2014/main" id="{34AA38F2-CE64-4D58-BAA4-C050D043CFE7}"/>
                  </a:ext>
                </a:extLst>
              </p:cNvPr>
              <p:cNvSpPr/>
              <p:nvPr/>
            </p:nvSpPr>
            <p:spPr>
              <a:xfrm>
                <a:off x="708456" y="3452904"/>
                <a:ext cx="271306" cy="130400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solidFill>
                <a:schemeClr val="bg1"/>
              </a:solidFill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50" name="フリーフォーム: 図形 149">
                <a:extLst>
                  <a:ext uri="{FF2B5EF4-FFF2-40B4-BE49-F238E27FC236}">
                    <a16:creationId xmlns:a16="http://schemas.microsoft.com/office/drawing/2014/main" id="{D65202BE-2688-4207-8364-202A43E6EBE6}"/>
                  </a:ext>
                </a:extLst>
              </p:cNvPr>
              <p:cNvSpPr/>
              <p:nvPr/>
            </p:nvSpPr>
            <p:spPr>
              <a:xfrm>
                <a:off x="994206" y="3452904"/>
                <a:ext cx="271306" cy="130400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solidFill>
                <a:schemeClr val="bg1"/>
              </a:solidFill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51" name="フリーフォーム: 図形 150">
                <a:extLst>
                  <a:ext uri="{FF2B5EF4-FFF2-40B4-BE49-F238E27FC236}">
                    <a16:creationId xmlns:a16="http://schemas.microsoft.com/office/drawing/2014/main" id="{8E54A947-0AB3-4921-9EC1-BF076B670CA6}"/>
                  </a:ext>
                </a:extLst>
              </p:cNvPr>
              <p:cNvSpPr/>
              <p:nvPr/>
            </p:nvSpPr>
            <p:spPr>
              <a:xfrm rot="16200000">
                <a:off x="847952" y="3309827"/>
                <a:ext cx="271306" cy="130400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solidFill>
                <a:schemeClr val="bg1"/>
              </a:solidFill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52" name="フリーフォーム: 図形 151">
                <a:extLst>
                  <a:ext uri="{FF2B5EF4-FFF2-40B4-BE49-F238E27FC236}">
                    <a16:creationId xmlns:a16="http://schemas.microsoft.com/office/drawing/2014/main" id="{D99E1E44-5CFC-4448-A091-0D36EA45412F}"/>
                  </a:ext>
                </a:extLst>
              </p:cNvPr>
              <p:cNvSpPr/>
              <p:nvPr/>
            </p:nvSpPr>
            <p:spPr>
              <a:xfrm rot="16200000">
                <a:off x="847952" y="3592604"/>
                <a:ext cx="271306" cy="130400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solidFill>
                <a:schemeClr val="bg1"/>
              </a:solidFill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53" name="フリーフォーム: 図形 152">
                <a:extLst>
                  <a:ext uri="{FF2B5EF4-FFF2-40B4-BE49-F238E27FC236}">
                    <a16:creationId xmlns:a16="http://schemas.microsoft.com/office/drawing/2014/main" id="{134FDED7-C838-43C0-9E28-D828DBAC7C6F}"/>
                  </a:ext>
                </a:extLst>
              </p:cNvPr>
              <p:cNvSpPr/>
              <p:nvPr/>
            </p:nvSpPr>
            <p:spPr>
              <a:xfrm>
                <a:off x="741793" y="3469512"/>
                <a:ext cx="201182" cy="96696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gradFill flip="none" rotWithShape="1">
                <a:gsLst>
                  <a:gs pos="30000">
                    <a:schemeClr val="accent4">
                      <a:lumMod val="60000"/>
                      <a:lumOff val="40000"/>
                    </a:schemeClr>
                  </a:gs>
                  <a:gs pos="100000">
                    <a:schemeClr val="bg1"/>
                  </a:gs>
                </a:gsLst>
                <a:lin ang="10800000" scaled="1"/>
                <a:tileRect/>
              </a:gradFill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54" name="フリーフォーム: 図形 153">
                <a:extLst>
                  <a:ext uri="{FF2B5EF4-FFF2-40B4-BE49-F238E27FC236}">
                    <a16:creationId xmlns:a16="http://schemas.microsoft.com/office/drawing/2014/main" id="{A3BFF14E-86D9-4B54-9E00-A1B3E9360AD5}"/>
                  </a:ext>
                </a:extLst>
              </p:cNvPr>
              <p:cNvSpPr/>
              <p:nvPr/>
            </p:nvSpPr>
            <p:spPr>
              <a:xfrm>
                <a:off x="1015638" y="3469512"/>
                <a:ext cx="201182" cy="96696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gradFill flip="none" rotWithShape="1">
                <a:gsLst>
                  <a:gs pos="30000">
                    <a:schemeClr val="accent4">
                      <a:lumMod val="60000"/>
                      <a:lumOff val="40000"/>
                    </a:schemeClr>
                  </a:gs>
                  <a:gs pos="100000">
                    <a:schemeClr val="bg1"/>
                  </a:gs>
                </a:gsLst>
                <a:lin ang="0" scaled="1"/>
                <a:tileRect/>
              </a:gradFill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55" name="フリーフォーム: 図形 154">
                <a:extLst>
                  <a:ext uri="{FF2B5EF4-FFF2-40B4-BE49-F238E27FC236}">
                    <a16:creationId xmlns:a16="http://schemas.microsoft.com/office/drawing/2014/main" id="{E2A6C200-506A-4AEE-833B-A79274E9AB85}"/>
                  </a:ext>
                </a:extLst>
              </p:cNvPr>
              <p:cNvSpPr/>
              <p:nvPr/>
            </p:nvSpPr>
            <p:spPr>
              <a:xfrm rot="16200000">
                <a:off x="883670" y="3340723"/>
                <a:ext cx="201182" cy="96696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gradFill flip="none" rotWithShape="1">
                <a:gsLst>
                  <a:gs pos="30000">
                    <a:schemeClr val="accent4">
                      <a:lumMod val="60000"/>
                      <a:lumOff val="40000"/>
                    </a:schemeClr>
                  </a:gs>
                  <a:gs pos="100000">
                    <a:schemeClr val="bg1"/>
                  </a:gs>
                </a:gsLst>
                <a:lin ang="0" scaled="1"/>
                <a:tileRect/>
              </a:gradFill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56" name="フリーフォーム: 図形 155">
                <a:extLst>
                  <a:ext uri="{FF2B5EF4-FFF2-40B4-BE49-F238E27FC236}">
                    <a16:creationId xmlns:a16="http://schemas.microsoft.com/office/drawing/2014/main" id="{FE8B3847-3C19-4CD7-AF4A-278308842C73}"/>
                  </a:ext>
                </a:extLst>
              </p:cNvPr>
              <p:cNvSpPr/>
              <p:nvPr/>
            </p:nvSpPr>
            <p:spPr>
              <a:xfrm rot="16200000">
                <a:off x="883670" y="3597306"/>
                <a:ext cx="201182" cy="96696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gradFill flip="none" rotWithShape="1">
                <a:gsLst>
                  <a:gs pos="30000">
                    <a:schemeClr val="accent4">
                      <a:lumMod val="60000"/>
                      <a:lumOff val="40000"/>
                    </a:schemeClr>
                  </a:gs>
                  <a:gs pos="100000">
                    <a:schemeClr val="bg1"/>
                  </a:gs>
                </a:gsLst>
                <a:lin ang="10800000" scaled="1"/>
                <a:tileRect/>
              </a:gradFill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57" name="フリーフォーム: 図形 156">
                <a:extLst>
                  <a:ext uri="{FF2B5EF4-FFF2-40B4-BE49-F238E27FC236}">
                    <a16:creationId xmlns:a16="http://schemas.microsoft.com/office/drawing/2014/main" id="{9BF4EB46-2048-487E-B5EA-5AC89A7DAB19}"/>
                  </a:ext>
                </a:extLst>
              </p:cNvPr>
              <p:cNvSpPr/>
              <p:nvPr/>
            </p:nvSpPr>
            <p:spPr>
              <a:xfrm>
                <a:off x="925165" y="3463077"/>
                <a:ext cx="116896" cy="108056"/>
              </a:xfrm>
              <a:custGeom>
                <a:avLst/>
                <a:gdLst>
                  <a:gd name="connsiteX0" fmla="*/ 58635 w 116896"/>
                  <a:gd name="connsiteY0" fmla="*/ 39769 h 108056"/>
                  <a:gd name="connsiteX1" fmla="*/ 52845 w 116896"/>
                  <a:gd name="connsiteY1" fmla="*/ 53747 h 108056"/>
                  <a:gd name="connsiteX2" fmla="*/ 51078 w 116896"/>
                  <a:gd name="connsiteY2" fmla="*/ 54479 h 108056"/>
                  <a:gd name="connsiteX3" fmla="*/ 52845 w 116896"/>
                  <a:gd name="connsiteY3" fmla="*/ 55211 h 108056"/>
                  <a:gd name="connsiteX4" fmla="*/ 58261 w 116896"/>
                  <a:gd name="connsiteY4" fmla="*/ 68287 h 108056"/>
                  <a:gd name="connsiteX5" fmla="*/ 64051 w 116896"/>
                  <a:gd name="connsiteY5" fmla="*/ 54310 h 108056"/>
                  <a:gd name="connsiteX6" fmla="*/ 65818 w 116896"/>
                  <a:gd name="connsiteY6" fmla="*/ 53578 h 108056"/>
                  <a:gd name="connsiteX7" fmla="*/ 64051 w 116896"/>
                  <a:gd name="connsiteY7" fmla="*/ 52846 h 108056"/>
                  <a:gd name="connsiteX8" fmla="*/ 85940 w 116896"/>
                  <a:gd name="connsiteY8" fmla="*/ 0 h 108056"/>
                  <a:gd name="connsiteX9" fmla="*/ 116896 w 116896"/>
                  <a:gd name="connsiteY9" fmla="*/ 30956 h 108056"/>
                  <a:gd name="connsiteX10" fmla="*/ 107829 w 116896"/>
                  <a:gd name="connsiteY10" fmla="*/ 52846 h 108056"/>
                  <a:gd name="connsiteX11" fmla="*/ 106062 w 116896"/>
                  <a:gd name="connsiteY11" fmla="*/ 53578 h 108056"/>
                  <a:gd name="connsiteX12" fmla="*/ 107829 w 116896"/>
                  <a:gd name="connsiteY12" fmla="*/ 54310 h 108056"/>
                  <a:gd name="connsiteX13" fmla="*/ 116896 w 116896"/>
                  <a:gd name="connsiteY13" fmla="*/ 76199 h 108056"/>
                  <a:gd name="connsiteX14" fmla="*/ 85940 w 116896"/>
                  <a:gd name="connsiteY14" fmla="*/ 107155 h 108056"/>
                  <a:gd name="connsiteX15" fmla="*/ 64051 w 116896"/>
                  <a:gd name="connsiteY15" fmla="*/ 98089 h 108056"/>
                  <a:gd name="connsiteX16" fmla="*/ 58635 w 116896"/>
                  <a:gd name="connsiteY16" fmla="*/ 85013 h 108056"/>
                  <a:gd name="connsiteX17" fmla="*/ 52845 w 116896"/>
                  <a:gd name="connsiteY17" fmla="*/ 98989 h 108056"/>
                  <a:gd name="connsiteX18" fmla="*/ 30956 w 116896"/>
                  <a:gd name="connsiteY18" fmla="*/ 108056 h 108056"/>
                  <a:gd name="connsiteX19" fmla="*/ 0 w 116896"/>
                  <a:gd name="connsiteY19" fmla="*/ 77100 h 108056"/>
                  <a:gd name="connsiteX20" fmla="*/ 9067 w 116896"/>
                  <a:gd name="connsiteY20" fmla="*/ 55211 h 108056"/>
                  <a:gd name="connsiteX21" fmla="*/ 10834 w 116896"/>
                  <a:gd name="connsiteY21" fmla="*/ 54479 h 108056"/>
                  <a:gd name="connsiteX22" fmla="*/ 9067 w 116896"/>
                  <a:gd name="connsiteY22" fmla="*/ 53747 h 108056"/>
                  <a:gd name="connsiteX23" fmla="*/ 0 w 116896"/>
                  <a:gd name="connsiteY23" fmla="*/ 31857 h 108056"/>
                  <a:gd name="connsiteX24" fmla="*/ 30956 w 116896"/>
                  <a:gd name="connsiteY24" fmla="*/ 901 h 108056"/>
                  <a:gd name="connsiteX25" fmla="*/ 52845 w 116896"/>
                  <a:gd name="connsiteY25" fmla="*/ 9968 h 108056"/>
                  <a:gd name="connsiteX26" fmla="*/ 58261 w 116896"/>
                  <a:gd name="connsiteY26" fmla="*/ 23043 h 108056"/>
                  <a:gd name="connsiteX27" fmla="*/ 64051 w 116896"/>
                  <a:gd name="connsiteY27" fmla="*/ 9067 h 108056"/>
                  <a:gd name="connsiteX28" fmla="*/ 85940 w 116896"/>
                  <a:gd name="connsiteY28" fmla="*/ 0 h 10805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</a:cxnLst>
                <a:rect l="l" t="t" r="r" b="b"/>
                <a:pathLst>
                  <a:path w="116896" h="108056">
                    <a:moveTo>
                      <a:pt x="58635" y="39769"/>
                    </a:moveTo>
                    <a:lnTo>
                      <a:pt x="52845" y="53747"/>
                    </a:lnTo>
                    <a:lnTo>
                      <a:pt x="51078" y="54479"/>
                    </a:lnTo>
                    <a:lnTo>
                      <a:pt x="52845" y="55211"/>
                    </a:lnTo>
                    <a:lnTo>
                      <a:pt x="58261" y="68287"/>
                    </a:lnTo>
                    <a:lnTo>
                      <a:pt x="64051" y="54310"/>
                    </a:lnTo>
                    <a:lnTo>
                      <a:pt x="65818" y="53578"/>
                    </a:lnTo>
                    <a:lnTo>
                      <a:pt x="64051" y="52846"/>
                    </a:lnTo>
                    <a:close/>
                    <a:moveTo>
                      <a:pt x="85940" y="0"/>
                    </a:moveTo>
                    <a:cubicBezTo>
                      <a:pt x="103037" y="0"/>
                      <a:pt x="116896" y="13859"/>
                      <a:pt x="116896" y="30956"/>
                    </a:cubicBezTo>
                    <a:cubicBezTo>
                      <a:pt x="116896" y="39504"/>
                      <a:pt x="113431" y="47244"/>
                      <a:pt x="107829" y="52846"/>
                    </a:cubicBezTo>
                    <a:lnTo>
                      <a:pt x="106062" y="53578"/>
                    </a:lnTo>
                    <a:lnTo>
                      <a:pt x="107829" y="54310"/>
                    </a:lnTo>
                    <a:cubicBezTo>
                      <a:pt x="113431" y="59912"/>
                      <a:pt x="116896" y="67651"/>
                      <a:pt x="116896" y="76199"/>
                    </a:cubicBezTo>
                    <a:cubicBezTo>
                      <a:pt x="116896" y="93296"/>
                      <a:pt x="103037" y="107155"/>
                      <a:pt x="85940" y="107155"/>
                    </a:cubicBezTo>
                    <a:cubicBezTo>
                      <a:pt x="77392" y="107155"/>
                      <a:pt x="69653" y="103690"/>
                      <a:pt x="64051" y="98089"/>
                    </a:cubicBezTo>
                    <a:lnTo>
                      <a:pt x="58635" y="85013"/>
                    </a:lnTo>
                    <a:lnTo>
                      <a:pt x="52845" y="98989"/>
                    </a:lnTo>
                    <a:cubicBezTo>
                      <a:pt x="47243" y="104591"/>
                      <a:pt x="39504" y="108056"/>
                      <a:pt x="30956" y="108056"/>
                    </a:cubicBezTo>
                    <a:cubicBezTo>
                      <a:pt x="13859" y="108056"/>
                      <a:pt x="0" y="94197"/>
                      <a:pt x="0" y="77100"/>
                    </a:cubicBezTo>
                    <a:cubicBezTo>
                      <a:pt x="0" y="68552"/>
                      <a:pt x="3465" y="60813"/>
                      <a:pt x="9067" y="55211"/>
                    </a:cubicBezTo>
                    <a:lnTo>
                      <a:pt x="10834" y="54479"/>
                    </a:lnTo>
                    <a:lnTo>
                      <a:pt x="9067" y="53747"/>
                    </a:lnTo>
                    <a:cubicBezTo>
                      <a:pt x="3465" y="48145"/>
                      <a:pt x="0" y="40405"/>
                      <a:pt x="0" y="31857"/>
                    </a:cubicBezTo>
                    <a:cubicBezTo>
                      <a:pt x="0" y="14760"/>
                      <a:pt x="13859" y="901"/>
                      <a:pt x="30956" y="901"/>
                    </a:cubicBezTo>
                    <a:cubicBezTo>
                      <a:pt x="39504" y="901"/>
                      <a:pt x="47243" y="4366"/>
                      <a:pt x="52845" y="9968"/>
                    </a:cubicBezTo>
                    <a:lnTo>
                      <a:pt x="58261" y="23043"/>
                    </a:lnTo>
                    <a:lnTo>
                      <a:pt x="64051" y="9067"/>
                    </a:lnTo>
                    <a:cubicBezTo>
                      <a:pt x="69653" y="3465"/>
                      <a:pt x="77392" y="0"/>
                      <a:pt x="85940" y="0"/>
                    </a:cubicBezTo>
                    <a:close/>
                  </a:path>
                </a:pathLst>
              </a:custGeom>
              <a:solidFill>
                <a:srgbClr val="FFFF00"/>
              </a:solidFill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99" name="グループ化 98">
              <a:extLst>
                <a:ext uri="{FF2B5EF4-FFF2-40B4-BE49-F238E27FC236}">
                  <a16:creationId xmlns:a16="http://schemas.microsoft.com/office/drawing/2014/main" id="{20D0643D-3F27-4934-835B-F6EAFDD09FB9}"/>
                </a:ext>
              </a:extLst>
            </p:cNvPr>
            <p:cNvGrpSpPr/>
            <p:nvPr/>
          </p:nvGrpSpPr>
          <p:grpSpPr>
            <a:xfrm rot="1044526">
              <a:off x="2164155" y="2256372"/>
              <a:ext cx="270438" cy="268994"/>
              <a:chOff x="708456" y="3239374"/>
              <a:chExt cx="557056" cy="554083"/>
            </a:xfrm>
          </p:grpSpPr>
          <p:sp>
            <p:nvSpPr>
              <p:cNvPr id="140" name="フリーフォーム: 図形 139">
                <a:extLst>
                  <a:ext uri="{FF2B5EF4-FFF2-40B4-BE49-F238E27FC236}">
                    <a16:creationId xmlns:a16="http://schemas.microsoft.com/office/drawing/2014/main" id="{05325517-8DA2-4DBC-8B91-7F0943FA9470}"/>
                  </a:ext>
                </a:extLst>
              </p:cNvPr>
              <p:cNvSpPr/>
              <p:nvPr/>
            </p:nvSpPr>
            <p:spPr>
              <a:xfrm>
                <a:off x="708456" y="3452904"/>
                <a:ext cx="271306" cy="130400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solidFill>
                <a:schemeClr val="bg1"/>
              </a:solidFill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41" name="フリーフォーム: 図形 140">
                <a:extLst>
                  <a:ext uri="{FF2B5EF4-FFF2-40B4-BE49-F238E27FC236}">
                    <a16:creationId xmlns:a16="http://schemas.microsoft.com/office/drawing/2014/main" id="{B2EFBB5F-ADC6-43F7-AEC5-96302B932054}"/>
                  </a:ext>
                </a:extLst>
              </p:cNvPr>
              <p:cNvSpPr/>
              <p:nvPr/>
            </p:nvSpPr>
            <p:spPr>
              <a:xfrm>
                <a:off x="994206" y="3452904"/>
                <a:ext cx="271306" cy="130400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solidFill>
                <a:schemeClr val="bg1"/>
              </a:solidFill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42" name="フリーフォーム: 図形 141">
                <a:extLst>
                  <a:ext uri="{FF2B5EF4-FFF2-40B4-BE49-F238E27FC236}">
                    <a16:creationId xmlns:a16="http://schemas.microsoft.com/office/drawing/2014/main" id="{4EA9FF16-F719-42CC-80A1-7A882FC9A00E}"/>
                  </a:ext>
                </a:extLst>
              </p:cNvPr>
              <p:cNvSpPr/>
              <p:nvPr/>
            </p:nvSpPr>
            <p:spPr>
              <a:xfrm rot="16200000">
                <a:off x="847952" y="3309827"/>
                <a:ext cx="271306" cy="130400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solidFill>
                <a:schemeClr val="bg1"/>
              </a:solidFill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43" name="フリーフォーム: 図形 142">
                <a:extLst>
                  <a:ext uri="{FF2B5EF4-FFF2-40B4-BE49-F238E27FC236}">
                    <a16:creationId xmlns:a16="http://schemas.microsoft.com/office/drawing/2014/main" id="{6D3C26CA-4DE6-401A-A60F-D390EA9DDB4C}"/>
                  </a:ext>
                </a:extLst>
              </p:cNvPr>
              <p:cNvSpPr/>
              <p:nvPr/>
            </p:nvSpPr>
            <p:spPr>
              <a:xfrm rot="16200000">
                <a:off x="847952" y="3592604"/>
                <a:ext cx="271306" cy="130400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solidFill>
                <a:schemeClr val="bg1"/>
              </a:solidFill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44" name="フリーフォーム: 図形 143">
                <a:extLst>
                  <a:ext uri="{FF2B5EF4-FFF2-40B4-BE49-F238E27FC236}">
                    <a16:creationId xmlns:a16="http://schemas.microsoft.com/office/drawing/2014/main" id="{3514DF91-3121-4463-99B7-594ABE357750}"/>
                  </a:ext>
                </a:extLst>
              </p:cNvPr>
              <p:cNvSpPr/>
              <p:nvPr/>
            </p:nvSpPr>
            <p:spPr>
              <a:xfrm>
                <a:off x="741793" y="3469512"/>
                <a:ext cx="201182" cy="96696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gradFill flip="none" rotWithShape="1">
                <a:gsLst>
                  <a:gs pos="30000">
                    <a:schemeClr val="accent4">
                      <a:lumMod val="60000"/>
                      <a:lumOff val="40000"/>
                    </a:schemeClr>
                  </a:gs>
                  <a:gs pos="100000">
                    <a:schemeClr val="bg1"/>
                  </a:gs>
                </a:gsLst>
                <a:lin ang="10800000" scaled="1"/>
                <a:tileRect/>
              </a:gradFill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45" name="フリーフォーム: 図形 144">
                <a:extLst>
                  <a:ext uri="{FF2B5EF4-FFF2-40B4-BE49-F238E27FC236}">
                    <a16:creationId xmlns:a16="http://schemas.microsoft.com/office/drawing/2014/main" id="{33BABC26-475C-4ADC-84CC-96A0BEF473A0}"/>
                  </a:ext>
                </a:extLst>
              </p:cNvPr>
              <p:cNvSpPr/>
              <p:nvPr/>
            </p:nvSpPr>
            <p:spPr>
              <a:xfrm>
                <a:off x="1015638" y="3469512"/>
                <a:ext cx="201182" cy="96696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gradFill flip="none" rotWithShape="1">
                <a:gsLst>
                  <a:gs pos="30000">
                    <a:schemeClr val="accent4">
                      <a:lumMod val="60000"/>
                      <a:lumOff val="40000"/>
                    </a:schemeClr>
                  </a:gs>
                  <a:gs pos="100000">
                    <a:schemeClr val="bg1"/>
                  </a:gs>
                </a:gsLst>
                <a:lin ang="0" scaled="1"/>
                <a:tileRect/>
              </a:gradFill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46" name="フリーフォーム: 図形 145">
                <a:extLst>
                  <a:ext uri="{FF2B5EF4-FFF2-40B4-BE49-F238E27FC236}">
                    <a16:creationId xmlns:a16="http://schemas.microsoft.com/office/drawing/2014/main" id="{923BB0FD-0CDA-4A3D-A4AE-0980527695C8}"/>
                  </a:ext>
                </a:extLst>
              </p:cNvPr>
              <p:cNvSpPr/>
              <p:nvPr/>
            </p:nvSpPr>
            <p:spPr>
              <a:xfrm rot="16200000">
                <a:off x="883670" y="3340723"/>
                <a:ext cx="201182" cy="96696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gradFill flip="none" rotWithShape="1">
                <a:gsLst>
                  <a:gs pos="30000">
                    <a:schemeClr val="accent4">
                      <a:lumMod val="60000"/>
                      <a:lumOff val="40000"/>
                    </a:schemeClr>
                  </a:gs>
                  <a:gs pos="100000">
                    <a:schemeClr val="bg1"/>
                  </a:gs>
                </a:gsLst>
                <a:lin ang="0" scaled="1"/>
                <a:tileRect/>
              </a:gradFill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47" name="フリーフォーム: 図形 146">
                <a:extLst>
                  <a:ext uri="{FF2B5EF4-FFF2-40B4-BE49-F238E27FC236}">
                    <a16:creationId xmlns:a16="http://schemas.microsoft.com/office/drawing/2014/main" id="{85B38382-AD53-459B-8C8F-E9E971E06229}"/>
                  </a:ext>
                </a:extLst>
              </p:cNvPr>
              <p:cNvSpPr/>
              <p:nvPr/>
            </p:nvSpPr>
            <p:spPr>
              <a:xfrm rot="16200000">
                <a:off x="883670" y="3597306"/>
                <a:ext cx="201182" cy="96696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gradFill flip="none" rotWithShape="1">
                <a:gsLst>
                  <a:gs pos="30000">
                    <a:schemeClr val="accent4">
                      <a:lumMod val="60000"/>
                      <a:lumOff val="40000"/>
                    </a:schemeClr>
                  </a:gs>
                  <a:gs pos="100000">
                    <a:schemeClr val="bg1"/>
                  </a:gs>
                </a:gsLst>
                <a:lin ang="10800000" scaled="1"/>
                <a:tileRect/>
              </a:gradFill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48" name="フリーフォーム: 図形 147">
                <a:extLst>
                  <a:ext uri="{FF2B5EF4-FFF2-40B4-BE49-F238E27FC236}">
                    <a16:creationId xmlns:a16="http://schemas.microsoft.com/office/drawing/2014/main" id="{40AE0556-AAB2-4840-B92A-5808AE30BEE8}"/>
                  </a:ext>
                </a:extLst>
              </p:cNvPr>
              <p:cNvSpPr/>
              <p:nvPr/>
            </p:nvSpPr>
            <p:spPr>
              <a:xfrm>
                <a:off x="925165" y="3463077"/>
                <a:ext cx="116896" cy="108056"/>
              </a:xfrm>
              <a:custGeom>
                <a:avLst/>
                <a:gdLst>
                  <a:gd name="connsiteX0" fmla="*/ 58635 w 116896"/>
                  <a:gd name="connsiteY0" fmla="*/ 39769 h 108056"/>
                  <a:gd name="connsiteX1" fmla="*/ 52845 w 116896"/>
                  <a:gd name="connsiteY1" fmla="*/ 53747 h 108056"/>
                  <a:gd name="connsiteX2" fmla="*/ 51078 w 116896"/>
                  <a:gd name="connsiteY2" fmla="*/ 54479 h 108056"/>
                  <a:gd name="connsiteX3" fmla="*/ 52845 w 116896"/>
                  <a:gd name="connsiteY3" fmla="*/ 55211 h 108056"/>
                  <a:gd name="connsiteX4" fmla="*/ 58261 w 116896"/>
                  <a:gd name="connsiteY4" fmla="*/ 68287 h 108056"/>
                  <a:gd name="connsiteX5" fmla="*/ 64051 w 116896"/>
                  <a:gd name="connsiteY5" fmla="*/ 54310 h 108056"/>
                  <a:gd name="connsiteX6" fmla="*/ 65818 w 116896"/>
                  <a:gd name="connsiteY6" fmla="*/ 53578 h 108056"/>
                  <a:gd name="connsiteX7" fmla="*/ 64051 w 116896"/>
                  <a:gd name="connsiteY7" fmla="*/ 52846 h 108056"/>
                  <a:gd name="connsiteX8" fmla="*/ 85940 w 116896"/>
                  <a:gd name="connsiteY8" fmla="*/ 0 h 108056"/>
                  <a:gd name="connsiteX9" fmla="*/ 116896 w 116896"/>
                  <a:gd name="connsiteY9" fmla="*/ 30956 h 108056"/>
                  <a:gd name="connsiteX10" fmla="*/ 107829 w 116896"/>
                  <a:gd name="connsiteY10" fmla="*/ 52846 h 108056"/>
                  <a:gd name="connsiteX11" fmla="*/ 106062 w 116896"/>
                  <a:gd name="connsiteY11" fmla="*/ 53578 h 108056"/>
                  <a:gd name="connsiteX12" fmla="*/ 107829 w 116896"/>
                  <a:gd name="connsiteY12" fmla="*/ 54310 h 108056"/>
                  <a:gd name="connsiteX13" fmla="*/ 116896 w 116896"/>
                  <a:gd name="connsiteY13" fmla="*/ 76199 h 108056"/>
                  <a:gd name="connsiteX14" fmla="*/ 85940 w 116896"/>
                  <a:gd name="connsiteY14" fmla="*/ 107155 h 108056"/>
                  <a:gd name="connsiteX15" fmla="*/ 64051 w 116896"/>
                  <a:gd name="connsiteY15" fmla="*/ 98089 h 108056"/>
                  <a:gd name="connsiteX16" fmla="*/ 58635 w 116896"/>
                  <a:gd name="connsiteY16" fmla="*/ 85013 h 108056"/>
                  <a:gd name="connsiteX17" fmla="*/ 52845 w 116896"/>
                  <a:gd name="connsiteY17" fmla="*/ 98989 h 108056"/>
                  <a:gd name="connsiteX18" fmla="*/ 30956 w 116896"/>
                  <a:gd name="connsiteY18" fmla="*/ 108056 h 108056"/>
                  <a:gd name="connsiteX19" fmla="*/ 0 w 116896"/>
                  <a:gd name="connsiteY19" fmla="*/ 77100 h 108056"/>
                  <a:gd name="connsiteX20" fmla="*/ 9067 w 116896"/>
                  <a:gd name="connsiteY20" fmla="*/ 55211 h 108056"/>
                  <a:gd name="connsiteX21" fmla="*/ 10834 w 116896"/>
                  <a:gd name="connsiteY21" fmla="*/ 54479 h 108056"/>
                  <a:gd name="connsiteX22" fmla="*/ 9067 w 116896"/>
                  <a:gd name="connsiteY22" fmla="*/ 53747 h 108056"/>
                  <a:gd name="connsiteX23" fmla="*/ 0 w 116896"/>
                  <a:gd name="connsiteY23" fmla="*/ 31857 h 108056"/>
                  <a:gd name="connsiteX24" fmla="*/ 30956 w 116896"/>
                  <a:gd name="connsiteY24" fmla="*/ 901 h 108056"/>
                  <a:gd name="connsiteX25" fmla="*/ 52845 w 116896"/>
                  <a:gd name="connsiteY25" fmla="*/ 9968 h 108056"/>
                  <a:gd name="connsiteX26" fmla="*/ 58261 w 116896"/>
                  <a:gd name="connsiteY26" fmla="*/ 23043 h 108056"/>
                  <a:gd name="connsiteX27" fmla="*/ 64051 w 116896"/>
                  <a:gd name="connsiteY27" fmla="*/ 9067 h 108056"/>
                  <a:gd name="connsiteX28" fmla="*/ 85940 w 116896"/>
                  <a:gd name="connsiteY28" fmla="*/ 0 h 10805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</a:cxnLst>
                <a:rect l="l" t="t" r="r" b="b"/>
                <a:pathLst>
                  <a:path w="116896" h="108056">
                    <a:moveTo>
                      <a:pt x="58635" y="39769"/>
                    </a:moveTo>
                    <a:lnTo>
                      <a:pt x="52845" y="53747"/>
                    </a:lnTo>
                    <a:lnTo>
                      <a:pt x="51078" y="54479"/>
                    </a:lnTo>
                    <a:lnTo>
                      <a:pt x="52845" y="55211"/>
                    </a:lnTo>
                    <a:lnTo>
                      <a:pt x="58261" y="68287"/>
                    </a:lnTo>
                    <a:lnTo>
                      <a:pt x="64051" y="54310"/>
                    </a:lnTo>
                    <a:lnTo>
                      <a:pt x="65818" y="53578"/>
                    </a:lnTo>
                    <a:lnTo>
                      <a:pt x="64051" y="52846"/>
                    </a:lnTo>
                    <a:close/>
                    <a:moveTo>
                      <a:pt x="85940" y="0"/>
                    </a:moveTo>
                    <a:cubicBezTo>
                      <a:pt x="103037" y="0"/>
                      <a:pt x="116896" y="13859"/>
                      <a:pt x="116896" y="30956"/>
                    </a:cubicBezTo>
                    <a:cubicBezTo>
                      <a:pt x="116896" y="39504"/>
                      <a:pt x="113431" y="47244"/>
                      <a:pt x="107829" y="52846"/>
                    </a:cubicBezTo>
                    <a:lnTo>
                      <a:pt x="106062" y="53578"/>
                    </a:lnTo>
                    <a:lnTo>
                      <a:pt x="107829" y="54310"/>
                    </a:lnTo>
                    <a:cubicBezTo>
                      <a:pt x="113431" y="59912"/>
                      <a:pt x="116896" y="67651"/>
                      <a:pt x="116896" y="76199"/>
                    </a:cubicBezTo>
                    <a:cubicBezTo>
                      <a:pt x="116896" y="93296"/>
                      <a:pt x="103037" y="107155"/>
                      <a:pt x="85940" y="107155"/>
                    </a:cubicBezTo>
                    <a:cubicBezTo>
                      <a:pt x="77392" y="107155"/>
                      <a:pt x="69653" y="103690"/>
                      <a:pt x="64051" y="98089"/>
                    </a:cubicBezTo>
                    <a:lnTo>
                      <a:pt x="58635" y="85013"/>
                    </a:lnTo>
                    <a:lnTo>
                      <a:pt x="52845" y="98989"/>
                    </a:lnTo>
                    <a:cubicBezTo>
                      <a:pt x="47243" y="104591"/>
                      <a:pt x="39504" y="108056"/>
                      <a:pt x="30956" y="108056"/>
                    </a:cubicBezTo>
                    <a:cubicBezTo>
                      <a:pt x="13859" y="108056"/>
                      <a:pt x="0" y="94197"/>
                      <a:pt x="0" y="77100"/>
                    </a:cubicBezTo>
                    <a:cubicBezTo>
                      <a:pt x="0" y="68552"/>
                      <a:pt x="3465" y="60813"/>
                      <a:pt x="9067" y="55211"/>
                    </a:cubicBezTo>
                    <a:lnTo>
                      <a:pt x="10834" y="54479"/>
                    </a:lnTo>
                    <a:lnTo>
                      <a:pt x="9067" y="53747"/>
                    </a:lnTo>
                    <a:cubicBezTo>
                      <a:pt x="3465" y="48145"/>
                      <a:pt x="0" y="40405"/>
                      <a:pt x="0" y="31857"/>
                    </a:cubicBezTo>
                    <a:cubicBezTo>
                      <a:pt x="0" y="14760"/>
                      <a:pt x="13859" y="901"/>
                      <a:pt x="30956" y="901"/>
                    </a:cubicBezTo>
                    <a:cubicBezTo>
                      <a:pt x="39504" y="901"/>
                      <a:pt x="47243" y="4366"/>
                      <a:pt x="52845" y="9968"/>
                    </a:cubicBezTo>
                    <a:lnTo>
                      <a:pt x="58261" y="23043"/>
                    </a:lnTo>
                    <a:lnTo>
                      <a:pt x="64051" y="9067"/>
                    </a:lnTo>
                    <a:cubicBezTo>
                      <a:pt x="69653" y="3465"/>
                      <a:pt x="77392" y="0"/>
                      <a:pt x="85940" y="0"/>
                    </a:cubicBezTo>
                    <a:close/>
                  </a:path>
                </a:pathLst>
              </a:custGeom>
              <a:solidFill>
                <a:srgbClr val="FFFF00"/>
              </a:solidFill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100" name="グループ化 99">
              <a:extLst>
                <a:ext uri="{FF2B5EF4-FFF2-40B4-BE49-F238E27FC236}">
                  <a16:creationId xmlns:a16="http://schemas.microsoft.com/office/drawing/2014/main" id="{3548FBAD-8B89-4615-8765-C9FE342B1EC1}"/>
                </a:ext>
              </a:extLst>
            </p:cNvPr>
            <p:cNvGrpSpPr/>
            <p:nvPr/>
          </p:nvGrpSpPr>
          <p:grpSpPr>
            <a:xfrm rot="2749103">
              <a:off x="1699882" y="2071179"/>
              <a:ext cx="270438" cy="268994"/>
              <a:chOff x="708456" y="3239374"/>
              <a:chExt cx="557056" cy="554083"/>
            </a:xfrm>
          </p:grpSpPr>
          <p:sp>
            <p:nvSpPr>
              <p:cNvPr id="131" name="フリーフォーム: 図形 130">
                <a:extLst>
                  <a:ext uri="{FF2B5EF4-FFF2-40B4-BE49-F238E27FC236}">
                    <a16:creationId xmlns:a16="http://schemas.microsoft.com/office/drawing/2014/main" id="{B8F67FF0-D6FA-436A-ACFA-665E2D19390F}"/>
                  </a:ext>
                </a:extLst>
              </p:cNvPr>
              <p:cNvSpPr/>
              <p:nvPr/>
            </p:nvSpPr>
            <p:spPr>
              <a:xfrm>
                <a:off x="708456" y="3452904"/>
                <a:ext cx="271306" cy="130400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solidFill>
                <a:schemeClr val="bg1"/>
              </a:solidFill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32" name="フリーフォーム: 図形 131">
                <a:extLst>
                  <a:ext uri="{FF2B5EF4-FFF2-40B4-BE49-F238E27FC236}">
                    <a16:creationId xmlns:a16="http://schemas.microsoft.com/office/drawing/2014/main" id="{FA7F4C19-649D-466B-B435-9D9DE459A652}"/>
                  </a:ext>
                </a:extLst>
              </p:cNvPr>
              <p:cNvSpPr/>
              <p:nvPr/>
            </p:nvSpPr>
            <p:spPr>
              <a:xfrm>
                <a:off x="994206" y="3452904"/>
                <a:ext cx="271306" cy="130400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solidFill>
                <a:schemeClr val="bg1"/>
              </a:solidFill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33" name="フリーフォーム: 図形 132">
                <a:extLst>
                  <a:ext uri="{FF2B5EF4-FFF2-40B4-BE49-F238E27FC236}">
                    <a16:creationId xmlns:a16="http://schemas.microsoft.com/office/drawing/2014/main" id="{D2D40F03-3775-40BC-8DD7-DB1BC825D017}"/>
                  </a:ext>
                </a:extLst>
              </p:cNvPr>
              <p:cNvSpPr/>
              <p:nvPr/>
            </p:nvSpPr>
            <p:spPr>
              <a:xfrm rot="16200000">
                <a:off x="847952" y="3309827"/>
                <a:ext cx="271306" cy="130400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solidFill>
                <a:schemeClr val="bg1"/>
              </a:solidFill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34" name="フリーフォーム: 図形 133">
                <a:extLst>
                  <a:ext uri="{FF2B5EF4-FFF2-40B4-BE49-F238E27FC236}">
                    <a16:creationId xmlns:a16="http://schemas.microsoft.com/office/drawing/2014/main" id="{3BEEFE80-B2AD-4660-B060-8419D074A0D9}"/>
                  </a:ext>
                </a:extLst>
              </p:cNvPr>
              <p:cNvSpPr/>
              <p:nvPr/>
            </p:nvSpPr>
            <p:spPr>
              <a:xfrm rot="16200000">
                <a:off x="847952" y="3592604"/>
                <a:ext cx="271306" cy="130400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solidFill>
                <a:schemeClr val="bg1"/>
              </a:solidFill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35" name="フリーフォーム: 図形 134">
                <a:extLst>
                  <a:ext uri="{FF2B5EF4-FFF2-40B4-BE49-F238E27FC236}">
                    <a16:creationId xmlns:a16="http://schemas.microsoft.com/office/drawing/2014/main" id="{F98E2B02-EF78-4C27-B9C1-E0A609CE7E1A}"/>
                  </a:ext>
                </a:extLst>
              </p:cNvPr>
              <p:cNvSpPr/>
              <p:nvPr/>
            </p:nvSpPr>
            <p:spPr>
              <a:xfrm>
                <a:off x="741793" y="3469512"/>
                <a:ext cx="201182" cy="96696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gradFill flip="none" rotWithShape="1">
                <a:gsLst>
                  <a:gs pos="30000">
                    <a:schemeClr val="accent4">
                      <a:lumMod val="60000"/>
                      <a:lumOff val="40000"/>
                    </a:schemeClr>
                  </a:gs>
                  <a:gs pos="100000">
                    <a:schemeClr val="bg1"/>
                  </a:gs>
                </a:gsLst>
                <a:lin ang="10800000" scaled="1"/>
                <a:tileRect/>
              </a:gradFill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36" name="フリーフォーム: 図形 135">
                <a:extLst>
                  <a:ext uri="{FF2B5EF4-FFF2-40B4-BE49-F238E27FC236}">
                    <a16:creationId xmlns:a16="http://schemas.microsoft.com/office/drawing/2014/main" id="{EFAFF6A3-4D74-4D36-9E0D-20B6D96537C3}"/>
                  </a:ext>
                </a:extLst>
              </p:cNvPr>
              <p:cNvSpPr/>
              <p:nvPr/>
            </p:nvSpPr>
            <p:spPr>
              <a:xfrm>
                <a:off x="1015638" y="3469512"/>
                <a:ext cx="201182" cy="96696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gradFill flip="none" rotWithShape="1">
                <a:gsLst>
                  <a:gs pos="30000">
                    <a:schemeClr val="accent4">
                      <a:lumMod val="60000"/>
                      <a:lumOff val="40000"/>
                    </a:schemeClr>
                  </a:gs>
                  <a:gs pos="100000">
                    <a:schemeClr val="bg1"/>
                  </a:gs>
                </a:gsLst>
                <a:lin ang="0" scaled="1"/>
                <a:tileRect/>
              </a:gradFill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37" name="フリーフォーム: 図形 136">
                <a:extLst>
                  <a:ext uri="{FF2B5EF4-FFF2-40B4-BE49-F238E27FC236}">
                    <a16:creationId xmlns:a16="http://schemas.microsoft.com/office/drawing/2014/main" id="{80E3BF55-5E0B-439E-AFEB-2E682A516A1C}"/>
                  </a:ext>
                </a:extLst>
              </p:cNvPr>
              <p:cNvSpPr/>
              <p:nvPr/>
            </p:nvSpPr>
            <p:spPr>
              <a:xfrm rot="16200000">
                <a:off x="883670" y="3340723"/>
                <a:ext cx="201182" cy="96696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gradFill flip="none" rotWithShape="1">
                <a:gsLst>
                  <a:gs pos="30000">
                    <a:schemeClr val="accent4">
                      <a:lumMod val="60000"/>
                      <a:lumOff val="40000"/>
                    </a:schemeClr>
                  </a:gs>
                  <a:gs pos="100000">
                    <a:schemeClr val="bg1"/>
                  </a:gs>
                </a:gsLst>
                <a:lin ang="0" scaled="1"/>
                <a:tileRect/>
              </a:gradFill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38" name="フリーフォーム: 図形 137">
                <a:extLst>
                  <a:ext uri="{FF2B5EF4-FFF2-40B4-BE49-F238E27FC236}">
                    <a16:creationId xmlns:a16="http://schemas.microsoft.com/office/drawing/2014/main" id="{6D36C211-5CE8-4DA8-B1F8-5F2C16AA13BF}"/>
                  </a:ext>
                </a:extLst>
              </p:cNvPr>
              <p:cNvSpPr/>
              <p:nvPr/>
            </p:nvSpPr>
            <p:spPr>
              <a:xfrm rot="16200000">
                <a:off x="883670" y="3597306"/>
                <a:ext cx="201182" cy="96696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gradFill flip="none" rotWithShape="1">
                <a:gsLst>
                  <a:gs pos="30000">
                    <a:schemeClr val="accent4">
                      <a:lumMod val="60000"/>
                      <a:lumOff val="40000"/>
                    </a:schemeClr>
                  </a:gs>
                  <a:gs pos="100000">
                    <a:schemeClr val="bg1"/>
                  </a:gs>
                </a:gsLst>
                <a:lin ang="10800000" scaled="1"/>
                <a:tileRect/>
              </a:gradFill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39" name="フリーフォーム: 図形 138">
                <a:extLst>
                  <a:ext uri="{FF2B5EF4-FFF2-40B4-BE49-F238E27FC236}">
                    <a16:creationId xmlns:a16="http://schemas.microsoft.com/office/drawing/2014/main" id="{54E45283-6EEF-4E2E-88D9-99C31DF51CC2}"/>
                  </a:ext>
                </a:extLst>
              </p:cNvPr>
              <p:cNvSpPr/>
              <p:nvPr/>
            </p:nvSpPr>
            <p:spPr>
              <a:xfrm>
                <a:off x="925165" y="3463077"/>
                <a:ext cx="116896" cy="108056"/>
              </a:xfrm>
              <a:custGeom>
                <a:avLst/>
                <a:gdLst>
                  <a:gd name="connsiteX0" fmla="*/ 58635 w 116896"/>
                  <a:gd name="connsiteY0" fmla="*/ 39769 h 108056"/>
                  <a:gd name="connsiteX1" fmla="*/ 52845 w 116896"/>
                  <a:gd name="connsiteY1" fmla="*/ 53747 h 108056"/>
                  <a:gd name="connsiteX2" fmla="*/ 51078 w 116896"/>
                  <a:gd name="connsiteY2" fmla="*/ 54479 h 108056"/>
                  <a:gd name="connsiteX3" fmla="*/ 52845 w 116896"/>
                  <a:gd name="connsiteY3" fmla="*/ 55211 h 108056"/>
                  <a:gd name="connsiteX4" fmla="*/ 58261 w 116896"/>
                  <a:gd name="connsiteY4" fmla="*/ 68287 h 108056"/>
                  <a:gd name="connsiteX5" fmla="*/ 64051 w 116896"/>
                  <a:gd name="connsiteY5" fmla="*/ 54310 h 108056"/>
                  <a:gd name="connsiteX6" fmla="*/ 65818 w 116896"/>
                  <a:gd name="connsiteY6" fmla="*/ 53578 h 108056"/>
                  <a:gd name="connsiteX7" fmla="*/ 64051 w 116896"/>
                  <a:gd name="connsiteY7" fmla="*/ 52846 h 108056"/>
                  <a:gd name="connsiteX8" fmla="*/ 85940 w 116896"/>
                  <a:gd name="connsiteY8" fmla="*/ 0 h 108056"/>
                  <a:gd name="connsiteX9" fmla="*/ 116896 w 116896"/>
                  <a:gd name="connsiteY9" fmla="*/ 30956 h 108056"/>
                  <a:gd name="connsiteX10" fmla="*/ 107829 w 116896"/>
                  <a:gd name="connsiteY10" fmla="*/ 52846 h 108056"/>
                  <a:gd name="connsiteX11" fmla="*/ 106062 w 116896"/>
                  <a:gd name="connsiteY11" fmla="*/ 53578 h 108056"/>
                  <a:gd name="connsiteX12" fmla="*/ 107829 w 116896"/>
                  <a:gd name="connsiteY12" fmla="*/ 54310 h 108056"/>
                  <a:gd name="connsiteX13" fmla="*/ 116896 w 116896"/>
                  <a:gd name="connsiteY13" fmla="*/ 76199 h 108056"/>
                  <a:gd name="connsiteX14" fmla="*/ 85940 w 116896"/>
                  <a:gd name="connsiteY14" fmla="*/ 107155 h 108056"/>
                  <a:gd name="connsiteX15" fmla="*/ 64051 w 116896"/>
                  <a:gd name="connsiteY15" fmla="*/ 98089 h 108056"/>
                  <a:gd name="connsiteX16" fmla="*/ 58635 w 116896"/>
                  <a:gd name="connsiteY16" fmla="*/ 85013 h 108056"/>
                  <a:gd name="connsiteX17" fmla="*/ 52845 w 116896"/>
                  <a:gd name="connsiteY17" fmla="*/ 98989 h 108056"/>
                  <a:gd name="connsiteX18" fmla="*/ 30956 w 116896"/>
                  <a:gd name="connsiteY18" fmla="*/ 108056 h 108056"/>
                  <a:gd name="connsiteX19" fmla="*/ 0 w 116896"/>
                  <a:gd name="connsiteY19" fmla="*/ 77100 h 108056"/>
                  <a:gd name="connsiteX20" fmla="*/ 9067 w 116896"/>
                  <a:gd name="connsiteY20" fmla="*/ 55211 h 108056"/>
                  <a:gd name="connsiteX21" fmla="*/ 10834 w 116896"/>
                  <a:gd name="connsiteY21" fmla="*/ 54479 h 108056"/>
                  <a:gd name="connsiteX22" fmla="*/ 9067 w 116896"/>
                  <a:gd name="connsiteY22" fmla="*/ 53747 h 108056"/>
                  <a:gd name="connsiteX23" fmla="*/ 0 w 116896"/>
                  <a:gd name="connsiteY23" fmla="*/ 31857 h 108056"/>
                  <a:gd name="connsiteX24" fmla="*/ 30956 w 116896"/>
                  <a:gd name="connsiteY24" fmla="*/ 901 h 108056"/>
                  <a:gd name="connsiteX25" fmla="*/ 52845 w 116896"/>
                  <a:gd name="connsiteY25" fmla="*/ 9968 h 108056"/>
                  <a:gd name="connsiteX26" fmla="*/ 58261 w 116896"/>
                  <a:gd name="connsiteY26" fmla="*/ 23043 h 108056"/>
                  <a:gd name="connsiteX27" fmla="*/ 64051 w 116896"/>
                  <a:gd name="connsiteY27" fmla="*/ 9067 h 108056"/>
                  <a:gd name="connsiteX28" fmla="*/ 85940 w 116896"/>
                  <a:gd name="connsiteY28" fmla="*/ 0 h 10805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</a:cxnLst>
                <a:rect l="l" t="t" r="r" b="b"/>
                <a:pathLst>
                  <a:path w="116896" h="108056">
                    <a:moveTo>
                      <a:pt x="58635" y="39769"/>
                    </a:moveTo>
                    <a:lnTo>
                      <a:pt x="52845" y="53747"/>
                    </a:lnTo>
                    <a:lnTo>
                      <a:pt x="51078" y="54479"/>
                    </a:lnTo>
                    <a:lnTo>
                      <a:pt x="52845" y="55211"/>
                    </a:lnTo>
                    <a:lnTo>
                      <a:pt x="58261" y="68287"/>
                    </a:lnTo>
                    <a:lnTo>
                      <a:pt x="64051" y="54310"/>
                    </a:lnTo>
                    <a:lnTo>
                      <a:pt x="65818" y="53578"/>
                    </a:lnTo>
                    <a:lnTo>
                      <a:pt x="64051" y="52846"/>
                    </a:lnTo>
                    <a:close/>
                    <a:moveTo>
                      <a:pt x="85940" y="0"/>
                    </a:moveTo>
                    <a:cubicBezTo>
                      <a:pt x="103037" y="0"/>
                      <a:pt x="116896" y="13859"/>
                      <a:pt x="116896" y="30956"/>
                    </a:cubicBezTo>
                    <a:cubicBezTo>
                      <a:pt x="116896" y="39504"/>
                      <a:pt x="113431" y="47244"/>
                      <a:pt x="107829" y="52846"/>
                    </a:cubicBezTo>
                    <a:lnTo>
                      <a:pt x="106062" y="53578"/>
                    </a:lnTo>
                    <a:lnTo>
                      <a:pt x="107829" y="54310"/>
                    </a:lnTo>
                    <a:cubicBezTo>
                      <a:pt x="113431" y="59912"/>
                      <a:pt x="116896" y="67651"/>
                      <a:pt x="116896" y="76199"/>
                    </a:cubicBezTo>
                    <a:cubicBezTo>
                      <a:pt x="116896" y="93296"/>
                      <a:pt x="103037" y="107155"/>
                      <a:pt x="85940" y="107155"/>
                    </a:cubicBezTo>
                    <a:cubicBezTo>
                      <a:pt x="77392" y="107155"/>
                      <a:pt x="69653" y="103690"/>
                      <a:pt x="64051" y="98089"/>
                    </a:cubicBezTo>
                    <a:lnTo>
                      <a:pt x="58635" y="85013"/>
                    </a:lnTo>
                    <a:lnTo>
                      <a:pt x="52845" y="98989"/>
                    </a:lnTo>
                    <a:cubicBezTo>
                      <a:pt x="47243" y="104591"/>
                      <a:pt x="39504" y="108056"/>
                      <a:pt x="30956" y="108056"/>
                    </a:cubicBezTo>
                    <a:cubicBezTo>
                      <a:pt x="13859" y="108056"/>
                      <a:pt x="0" y="94197"/>
                      <a:pt x="0" y="77100"/>
                    </a:cubicBezTo>
                    <a:cubicBezTo>
                      <a:pt x="0" y="68552"/>
                      <a:pt x="3465" y="60813"/>
                      <a:pt x="9067" y="55211"/>
                    </a:cubicBezTo>
                    <a:lnTo>
                      <a:pt x="10834" y="54479"/>
                    </a:lnTo>
                    <a:lnTo>
                      <a:pt x="9067" y="53747"/>
                    </a:lnTo>
                    <a:cubicBezTo>
                      <a:pt x="3465" y="48145"/>
                      <a:pt x="0" y="40405"/>
                      <a:pt x="0" y="31857"/>
                    </a:cubicBezTo>
                    <a:cubicBezTo>
                      <a:pt x="0" y="14760"/>
                      <a:pt x="13859" y="901"/>
                      <a:pt x="30956" y="901"/>
                    </a:cubicBezTo>
                    <a:cubicBezTo>
                      <a:pt x="39504" y="901"/>
                      <a:pt x="47243" y="4366"/>
                      <a:pt x="52845" y="9968"/>
                    </a:cubicBezTo>
                    <a:lnTo>
                      <a:pt x="58261" y="23043"/>
                    </a:lnTo>
                    <a:lnTo>
                      <a:pt x="64051" y="9067"/>
                    </a:lnTo>
                    <a:cubicBezTo>
                      <a:pt x="69653" y="3465"/>
                      <a:pt x="77392" y="0"/>
                      <a:pt x="85940" y="0"/>
                    </a:cubicBezTo>
                    <a:close/>
                  </a:path>
                </a:pathLst>
              </a:custGeom>
              <a:solidFill>
                <a:srgbClr val="FFFF00"/>
              </a:solidFill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101" name="グループ化 100">
              <a:extLst>
                <a:ext uri="{FF2B5EF4-FFF2-40B4-BE49-F238E27FC236}">
                  <a16:creationId xmlns:a16="http://schemas.microsoft.com/office/drawing/2014/main" id="{B5D04086-6F8A-43E5-966B-238DCC0AB9D8}"/>
                </a:ext>
              </a:extLst>
            </p:cNvPr>
            <p:cNvGrpSpPr/>
            <p:nvPr/>
          </p:nvGrpSpPr>
          <p:grpSpPr>
            <a:xfrm rot="2749103">
              <a:off x="2341232" y="1766379"/>
              <a:ext cx="270438" cy="268994"/>
              <a:chOff x="708456" y="3239374"/>
              <a:chExt cx="557056" cy="554083"/>
            </a:xfrm>
          </p:grpSpPr>
          <p:sp>
            <p:nvSpPr>
              <p:cNvPr id="122" name="フリーフォーム: 図形 121">
                <a:extLst>
                  <a:ext uri="{FF2B5EF4-FFF2-40B4-BE49-F238E27FC236}">
                    <a16:creationId xmlns:a16="http://schemas.microsoft.com/office/drawing/2014/main" id="{7771D4E8-56C6-451A-8F36-F3B0CB805D71}"/>
                  </a:ext>
                </a:extLst>
              </p:cNvPr>
              <p:cNvSpPr/>
              <p:nvPr/>
            </p:nvSpPr>
            <p:spPr>
              <a:xfrm>
                <a:off x="708456" y="3452904"/>
                <a:ext cx="271306" cy="130400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solidFill>
                <a:schemeClr val="bg1"/>
              </a:solidFill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23" name="フリーフォーム: 図形 122">
                <a:extLst>
                  <a:ext uri="{FF2B5EF4-FFF2-40B4-BE49-F238E27FC236}">
                    <a16:creationId xmlns:a16="http://schemas.microsoft.com/office/drawing/2014/main" id="{CF0C346F-7A6C-40B9-9AD0-3BF798EC02C1}"/>
                  </a:ext>
                </a:extLst>
              </p:cNvPr>
              <p:cNvSpPr/>
              <p:nvPr/>
            </p:nvSpPr>
            <p:spPr>
              <a:xfrm>
                <a:off x="994206" y="3452904"/>
                <a:ext cx="271306" cy="130400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solidFill>
                <a:schemeClr val="bg1"/>
              </a:solidFill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24" name="フリーフォーム: 図形 123">
                <a:extLst>
                  <a:ext uri="{FF2B5EF4-FFF2-40B4-BE49-F238E27FC236}">
                    <a16:creationId xmlns:a16="http://schemas.microsoft.com/office/drawing/2014/main" id="{004689A0-E7A8-46B8-8C97-5A58CFC7ADFD}"/>
                  </a:ext>
                </a:extLst>
              </p:cNvPr>
              <p:cNvSpPr/>
              <p:nvPr/>
            </p:nvSpPr>
            <p:spPr>
              <a:xfrm rot="16200000">
                <a:off x="847952" y="3309827"/>
                <a:ext cx="271306" cy="130400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solidFill>
                <a:schemeClr val="bg1"/>
              </a:solidFill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25" name="フリーフォーム: 図形 124">
                <a:extLst>
                  <a:ext uri="{FF2B5EF4-FFF2-40B4-BE49-F238E27FC236}">
                    <a16:creationId xmlns:a16="http://schemas.microsoft.com/office/drawing/2014/main" id="{915AAF7B-7871-41AF-A851-D2812D851FB9}"/>
                  </a:ext>
                </a:extLst>
              </p:cNvPr>
              <p:cNvSpPr/>
              <p:nvPr/>
            </p:nvSpPr>
            <p:spPr>
              <a:xfrm rot="16200000">
                <a:off x="847952" y="3592604"/>
                <a:ext cx="271306" cy="130400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solidFill>
                <a:schemeClr val="bg1"/>
              </a:solidFill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26" name="フリーフォーム: 図形 125">
                <a:extLst>
                  <a:ext uri="{FF2B5EF4-FFF2-40B4-BE49-F238E27FC236}">
                    <a16:creationId xmlns:a16="http://schemas.microsoft.com/office/drawing/2014/main" id="{A7FE330F-E41B-4156-88E1-68E80B25449E}"/>
                  </a:ext>
                </a:extLst>
              </p:cNvPr>
              <p:cNvSpPr/>
              <p:nvPr/>
            </p:nvSpPr>
            <p:spPr>
              <a:xfrm>
                <a:off x="741793" y="3469512"/>
                <a:ext cx="201182" cy="96696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gradFill flip="none" rotWithShape="1">
                <a:gsLst>
                  <a:gs pos="30000">
                    <a:schemeClr val="accent4">
                      <a:lumMod val="60000"/>
                      <a:lumOff val="40000"/>
                    </a:schemeClr>
                  </a:gs>
                  <a:gs pos="100000">
                    <a:schemeClr val="bg1"/>
                  </a:gs>
                </a:gsLst>
                <a:lin ang="10800000" scaled="1"/>
                <a:tileRect/>
              </a:gradFill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27" name="フリーフォーム: 図形 126">
                <a:extLst>
                  <a:ext uri="{FF2B5EF4-FFF2-40B4-BE49-F238E27FC236}">
                    <a16:creationId xmlns:a16="http://schemas.microsoft.com/office/drawing/2014/main" id="{B4807AAA-789E-4DDD-8727-F5A13825359F}"/>
                  </a:ext>
                </a:extLst>
              </p:cNvPr>
              <p:cNvSpPr/>
              <p:nvPr/>
            </p:nvSpPr>
            <p:spPr>
              <a:xfrm>
                <a:off x="1015638" y="3469512"/>
                <a:ext cx="201182" cy="96696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gradFill flip="none" rotWithShape="1">
                <a:gsLst>
                  <a:gs pos="30000">
                    <a:schemeClr val="accent4">
                      <a:lumMod val="60000"/>
                      <a:lumOff val="40000"/>
                    </a:schemeClr>
                  </a:gs>
                  <a:gs pos="100000">
                    <a:schemeClr val="bg1"/>
                  </a:gs>
                </a:gsLst>
                <a:lin ang="0" scaled="1"/>
                <a:tileRect/>
              </a:gradFill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28" name="フリーフォーム: 図形 127">
                <a:extLst>
                  <a:ext uri="{FF2B5EF4-FFF2-40B4-BE49-F238E27FC236}">
                    <a16:creationId xmlns:a16="http://schemas.microsoft.com/office/drawing/2014/main" id="{0D40389E-F045-49A9-816A-BFC3139A2E67}"/>
                  </a:ext>
                </a:extLst>
              </p:cNvPr>
              <p:cNvSpPr/>
              <p:nvPr/>
            </p:nvSpPr>
            <p:spPr>
              <a:xfrm rot="16200000">
                <a:off x="883670" y="3340723"/>
                <a:ext cx="201182" cy="96696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gradFill flip="none" rotWithShape="1">
                <a:gsLst>
                  <a:gs pos="30000">
                    <a:schemeClr val="accent4">
                      <a:lumMod val="60000"/>
                      <a:lumOff val="40000"/>
                    </a:schemeClr>
                  </a:gs>
                  <a:gs pos="100000">
                    <a:schemeClr val="bg1"/>
                  </a:gs>
                </a:gsLst>
                <a:lin ang="0" scaled="1"/>
                <a:tileRect/>
              </a:gradFill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29" name="フリーフォーム: 図形 128">
                <a:extLst>
                  <a:ext uri="{FF2B5EF4-FFF2-40B4-BE49-F238E27FC236}">
                    <a16:creationId xmlns:a16="http://schemas.microsoft.com/office/drawing/2014/main" id="{D244E47C-040B-4628-A1AA-3074D96C5F79}"/>
                  </a:ext>
                </a:extLst>
              </p:cNvPr>
              <p:cNvSpPr/>
              <p:nvPr/>
            </p:nvSpPr>
            <p:spPr>
              <a:xfrm rot="16200000">
                <a:off x="883670" y="3597306"/>
                <a:ext cx="201182" cy="96696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gradFill flip="none" rotWithShape="1">
                <a:gsLst>
                  <a:gs pos="30000">
                    <a:schemeClr val="accent4">
                      <a:lumMod val="60000"/>
                      <a:lumOff val="40000"/>
                    </a:schemeClr>
                  </a:gs>
                  <a:gs pos="100000">
                    <a:schemeClr val="bg1"/>
                  </a:gs>
                </a:gsLst>
                <a:lin ang="10800000" scaled="1"/>
                <a:tileRect/>
              </a:gradFill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30" name="フリーフォーム: 図形 129">
                <a:extLst>
                  <a:ext uri="{FF2B5EF4-FFF2-40B4-BE49-F238E27FC236}">
                    <a16:creationId xmlns:a16="http://schemas.microsoft.com/office/drawing/2014/main" id="{8D18997F-5D6F-486C-A5CE-0B6F405E6993}"/>
                  </a:ext>
                </a:extLst>
              </p:cNvPr>
              <p:cNvSpPr/>
              <p:nvPr/>
            </p:nvSpPr>
            <p:spPr>
              <a:xfrm>
                <a:off x="925165" y="3463077"/>
                <a:ext cx="116896" cy="108056"/>
              </a:xfrm>
              <a:custGeom>
                <a:avLst/>
                <a:gdLst>
                  <a:gd name="connsiteX0" fmla="*/ 58635 w 116896"/>
                  <a:gd name="connsiteY0" fmla="*/ 39769 h 108056"/>
                  <a:gd name="connsiteX1" fmla="*/ 52845 w 116896"/>
                  <a:gd name="connsiteY1" fmla="*/ 53747 h 108056"/>
                  <a:gd name="connsiteX2" fmla="*/ 51078 w 116896"/>
                  <a:gd name="connsiteY2" fmla="*/ 54479 h 108056"/>
                  <a:gd name="connsiteX3" fmla="*/ 52845 w 116896"/>
                  <a:gd name="connsiteY3" fmla="*/ 55211 h 108056"/>
                  <a:gd name="connsiteX4" fmla="*/ 58261 w 116896"/>
                  <a:gd name="connsiteY4" fmla="*/ 68287 h 108056"/>
                  <a:gd name="connsiteX5" fmla="*/ 64051 w 116896"/>
                  <a:gd name="connsiteY5" fmla="*/ 54310 h 108056"/>
                  <a:gd name="connsiteX6" fmla="*/ 65818 w 116896"/>
                  <a:gd name="connsiteY6" fmla="*/ 53578 h 108056"/>
                  <a:gd name="connsiteX7" fmla="*/ 64051 w 116896"/>
                  <a:gd name="connsiteY7" fmla="*/ 52846 h 108056"/>
                  <a:gd name="connsiteX8" fmla="*/ 85940 w 116896"/>
                  <a:gd name="connsiteY8" fmla="*/ 0 h 108056"/>
                  <a:gd name="connsiteX9" fmla="*/ 116896 w 116896"/>
                  <a:gd name="connsiteY9" fmla="*/ 30956 h 108056"/>
                  <a:gd name="connsiteX10" fmla="*/ 107829 w 116896"/>
                  <a:gd name="connsiteY10" fmla="*/ 52846 h 108056"/>
                  <a:gd name="connsiteX11" fmla="*/ 106062 w 116896"/>
                  <a:gd name="connsiteY11" fmla="*/ 53578 h 108056"/>
                  <a:gd name="connsiteX12" fmla="*/ 107829 w 116896"/>
                  <a:gd name="connsiteY12" fmla="*/ 54310 h 108056"/>
                  <a:gd name="connsiteX13" fmla="*/ 116896 w 116896"/>
                  <a:gd name="connsiteY13" fmla="*/ 76199 h 108056"/>
                  <a:gd name="connsiteX14" fmla="*/ 85940 w 116896"/>
                  <a:gd name="connsiteY14" fmla="*/ 107155 h 108056"/>
                  <a:gd name="connsiteX15" fmla="*/ 64051 w 116896"/>
                  <a:gd name="connsiteY15" fmla="*/ 98089 h 108056"/>
                  <a:gd name="connsiteX16" fmla="*/ 58635 w 116896"/>
                  <a:gd name="connsiteY16" fmla="*/ 85013 h 108056"/>
                  <a:gd name="connsiteX17" fmla="*/ 52845 w 116896"/>
                  <a:gd name="connsiteY17" fmla="*/ 98989 h 108056"/>
                  <a:gd name="connsiteX18" fmla="*/ 30956 w 116896"/>
                  <a:gd name="connsiteY18" fmla="*/ 108056 h 108056"/>
                  <a:gd name="connsiteX19" fmla="*/ 0 w 116896"/>
                  <a:gd name="connsiteY19" fmla="*/ 77100 h 108056"/>
                  <a:gd name="connsiteX20" fmla="*/ 9067 w 116896"/>
                  <a:gd name="connsiteY20" fmla="*/ 55211 h 108056"/>
                  <a:gd name="connsiteX21" fmla="*/ 10834 w 116896"/>
                  <a:gd name="connsiteY21" fmla="*/ 54479 h 108056"/>
                  <a:gd name="connsiteX22" fmla="*/ 9067 w 116896"/>
                  <a:gd name="connsiteY22" fmla="*/ 53747 h 108056"/>
                  <a:gd name="connsiteX23" fmla="*/ 0 w 116896"/>
                  <a:gd name="connsiteY23" fmla="*/ 31857 h 108056"/>
                  <a:gd name="connsiteX24" fmla="*/ 30956 w 116896"/>
                  <a:gd name="connsiteY24" fmla="*/ 901 h 108056"/>
                  <a:gd name="connsiteX25" fmla="*/ 52845 w 116896"/>
                  <a:gd name="connsiteY25" fmla="*/ 9968 h 108056"/>
                  <a:gd name="connsiteX26" fmla="*/ 58261 w 116896"/>
                  <a:gd name="connsiteY26" fmla="*/ 23043 h 108056"/>
                  <a:gd name="connsiteX27" fmla="*/ 64051 w 116896"/>
                  <a:gd name="connsiteY27" fmla="*/ 9067 h 108056"/>
                  <a:gd name="connsiteX28" fmla="*/ 85940 w 116896"/>
                  <a:gd name="connsiteY28" fmla="*/ 0 h 10805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</a:cxnLst>
                <a:rect l="l" t="t" r="r" b="b"/>
                <a:pathLst>
                  <a:path w="116896" h="108056">
                    <a:moveTo>
                      <a:pt x="58635" y="39769"/>
                    </a:moveTo>
                    <a:lnTo>
                      <a:pt x="52845" y="53747"/>
                    </a:lnTo>
                    <a:lnTo>
                      <a:pt x="51078" y="54479"/>
                    </a:lnTo>
                    <a:lnTo>
                      <a:pt x="52845" y="55211"/>
                    </a:lnTo>
                    <a:lnTo>
                      <a:pt x="58261" y="68287"/>
                    </a:lnTo>
                    <a:lnTo>
                      <a:pt x="64051" y="54310"/>
                    </a:lnTo>
                    <a:lnTo>
                      <a:pt x="65818" y="53578"/>
                    </a:lnTo>
                    <a:lnTo>
                      <a:pt x="64051" y="52846"/>
                    </a:lnTo>
                    <a:close/>
                    <a:moveTo>
                      <a:pt x="85940" y="0"/>
                    </a:moveTo>
                    <a:cubicBezTo>
                      <a:pt x="103037" y="0"/>
                      <a:pt x="116896" y="13859"/>
                      <a:pt x="116896" y="30956"/>
                    </a:cubicBezTo>
                    <a:cubicBezTo>
                      <a:pt x="116896" y="39504"/>
                      <a:pt x="113431" y="47244"/>
                      <a:pt x="107829" y="52846"/>
                    </a:cubicBezTo>
                    <a:lnTo>
                      <a:pt x="106062" y="53578"/>
                    </a:lnTo>
                    <a:lnTo>
                      <a:pt x="107829" y="54310"/>
                    </a:lnTo>
                    <a:cubicBezTo>
                      <a:pt x="113431" y="59912"/>
                      <a:pt x="116896" y="67651"/>
                      <a:pt x="116896" y="76199"/>
                    </a:cubicBezTo>
                    <a:cubicBezTo>
                      <a:pt x="116896" y="93296"/>
                      <a:pt x="103037" y="107155"/>
                      <a:pt x="85940" y="107155"/>
                    </a:cubicBezTo>
                    <a:cubicBezTo>
                      <a:pt x="77392" y="107155"/>
                      <a:pt x="69653" y="103690"/>
                      <a:pt x="64051" y="98089"/>
                    </a:cubicBezTo>
                    <a:lnTo>
                      <a:pt x="58635" y="85013"/>
                    </a:lnTo>
                    <a:lnTo>
                      <a:pt x="52845" y="98989"/>
                    </a:lnTo>
                    <a:cubicBezTo>
                      <a:pt x="47243" y="104591"/>
                      <a:pt x="39504" y="108056"/>
                      <a:pt x="30956" y="108056"/>
                    </a:cubicBezTo>
                    <a:cubicBezTo>
                      <a:pt x="13859" y="108056"/>
                      <a:pt x="0" y="94197"/>
                      <a:pt x="0" y="77100"/>
                    </a:cubicBezTo>
                    <a:cubicBezTo>
                      <a:pt x="0" y="68552"/>
                      <a:pt x="3465" y="60813"/>
                      <a:pt x="9067" y="55211"/>
                    </a:cubicBezTo>
                    <a:lnTo>
                      <a:pt x="10834" y="54479"/>
                    </a:lnTo>
                    <a:lnTo>
                      <a:pt x="9067" y="53747"/>
                    </a:lnTo>
                    <a:cubicBezTo>
                      <a:pt x="3465" y="48145"/>
                      <a:pt x="0" y="40405"/>
                      <a:pt x="0" y="31857"/>
                    </a:cubicBezTo>
                    <a:cubicBezTo>
                      <a:pt x="0" y="14760"/>
                      <a:pt x="13859" y="901"/>
                      <a:pt x="30956" y="901"/>
                    </a:cubicBezTo>
                    <a:cubicBezTo>
                      <a:pt x="39504" y="901"/>
                      <a:pt x="47243" y="4366"/>
                      <a:pt x="52845" y="9968"/>
                    </a:cubicBezTo>
                    <a:lnTo>
                      <a:pt x="58261" y="23043"/>
                    </a:lnTo>
                    <a:lnTo>
                      <a:pt x="64051" y="9067"/>
                    </a:lnTo>
                    <a:cubicBezTo>
                      <a:pt x="69653" y="3465"/>
                      <a:pt x="77392" y="0"/>
                      <a:pt x="85940" y="0"/>
                    </a:cubicBezTo>
                    <a:close/>
                  </a:path>
                </a:pathLst>
              </a:custGeom>
              <a:solidFill>
                <a:srgbClr val="FFFF00"/>
              </a:solidFill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102" name="グループ化 101">
              <a:extLst>
                <a:ext uri="{FF2B5EF4-FFF2-40B4-BE49-F238E27FC236}">
                  <a16:creationId xmlns:a16="http://schemas.microsoft.com/office/drawing/2014/main" id="{7F5FE514-3550-45DA-9457-9A45DFC8FF56}"/>
                </a:ext>
              </a:extLst>
            </p:cNvPr>
            <p:cNvGrpSpPr/>
            <p:nvPr/>
          </p:nvGrpSpPr>
          <p:grpSpPr>
            <a:xfrm rot="2749103">
              <a:off x="1991982" y="1791779"/>
              <a:ext cx="270438" cy="268994"/>
              <a:chOff x="708456" y="3239374"/>
              <a:chExt cx="557056" cy="554083"/>
            </a:xfrm>
          </p:grpSpPr>
          <p:sp>
            <p:nvSpPr>
              <p:cNvPr id="113" name="フリーフォーム: 図形 112">
                <a:extLst>
                  <a:ext uri="{FF2B5EF4-FFF2-40B4-BE49-F238E27FC236}">
                    <a16:creationId xmlns:a16="http://schemas.microsoft.com/office/drawing/2014/main" id="{8D9B2FB2-6A44-4892-8196-5055097CB2BD}"/>
                  </a:ext>
                </a:extLst>
              </p:cNvPr>
              <p:cNvSpPr/>
              <p:nvPr/>
            </p:nvSpPr>
            <p:spPr>
              <a:xfrm>
                <a:off x="708456" y="3452904"/>
                <a:ext cx="271306" cy="130400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solidFill>
                <a:schemeClr val="bg1"/>
              </a:solidFill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14" name="フリーフォーム: 図形 113">
                <a:extLst>
                  <a:ext uri="{FF2B5EF4-FFF2-40B4-BE49-F238E27FC236}">
                    <a16:creationId xmlns:a16="http://schemas.microsoft.com/office/drawing/2014/main" id="{17999677-F30B-466A-BAB7-7F17F02632DD}"/>
                  </a:ext>
                </a:extLst>
              </p:cNvPr>
              <p:cNvSpPr/>
              <p:nvPr/>
            </p:nvSpPr>
            <p:spPr>
              <a:xfrm>
                <a:off x="994206" y="3452904"/>
                <a:ext cx="271306" cy="130400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solidFill>
                <a:schemeClr val="bg1"/>
              </a:solidFill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15" name="フリーフォーム: 図形 114">
                <a:extLst>
                  <a:ext uri="{FF2B5EF4-FFF2-40B4-BE49-F238E27FC236}">
                    <a16:creationId xmlns:a16="http://schemas.microsoft.com/office/drawing/2014/main" id="{D29336D0-42DA-4A4E-860E-04348B465678}"/>
                  </a:ext>
                </a:extLst>
              </p:cNvPr>
              <p:cNvSpPr/>
              <p:nvPr/>
            </p:nvSpPr>
            <p:spPr>
              <a:xfrm rot="16200000">
                <a:off x="847952" y="3309827"/>
                <a:ext cx="271306" cy="130400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solidFill>
                <a:schemeClr val="bg1"/>
              </a:solidFill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16" name="フリーフォーム: 図形 115">
                <a:extLst>
                  <a:ext uri="{FF2B5EF4-FFF2-40B4-BE49-F238E27FC236}">
                    <a16:creationId xmlns:a16="http://schemas.microsoft.com/office/drawing/2014/main" id="{D5EE6352-CBF6-4761-84BF-B8EDA3C85D6E}"/>
                  </a:ext>
                </a:extLst>
              </p:cNvPr>
              <p:cNvSpPr/>
              <p:nvPr/>
            </p:nvSpPr>
            <p:spPr>
              <a:xfrm rot="16200000">
                <a:off x="847952" y="3592604"/>
                <a:ext cx="271306" cy="130400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solidFill>
                <a:schemeClr val="bg1"/>
              </a:solidFill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17" name="フリーフォーム: 図形 116">
                <a:extLst>
                  <a:ext uri="{FF2B5EF4-FFF2-40B4-BE49-F238E27FC236}">
                    <a16:creationId xmlns:a16="http://schemas.microsoft.com/office/drawing/2014/main" id="{0A469421-45F6-466E-8834-FDDFC973C055}"/>
                  </a:ext>
                </a:extLst>
              </p:cNvPr>
              <p:cNvSpPr/>
              <p:nvPr/>
            </p:nvSpPr>
            <p:spPr>
              <a:xfrm>
                <a:off x="741793" y="3469512"/>
                <a:ext cx="201182" cy="96696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gradFill flip="none" rotWithShape="1">
                <a:gsLst>
                  <a:gs pos="30000">
                    <a:schemeClr val="accent4">
                      <a:lumMod val="60000"/>
                      <a:lumOff val="40000"/>
                    </a:schemeClr>
                  </a:gs>
                  <a:gs pos="100000">
                    <a:schemeClr val="bg1"/>
                  </a:gs>
                </a:gsLst>
                <a:lin ang="10800000" scaled="1"/>
                <a:tileRect/>
              </a:gradFill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18" name="フリーフォーム: 図形 117">
                <a:extLst>
                  <a:ext uri="{FF2B5EF4-FFF2-40B4-BE49-F238E27FC236}">
                    <a16:creationId xmlns:a16="http://schemas.microsoft.com/office/drawing/2014/main" id="{B1B9C1D9-A3DB-4C1C-B782-2EF71E3094C2}"/>
                  </a:ext>
                </a:extLst>
              </p:cNvPr>
              <p:cNvSpPr/>
              <p:nvPr/>
            </p:nvSpPr>
            <p:spPr>
              <a:xfrm>
                <a:off x="1015638" y="3469512"/>
                <a:ext cx="201182" cy="96696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gradFill flip="none" rotWithShape="1">
                <a:gsLst>
                  <a:gs pos="30000">
                    <a:schemeClr val="accent4">
                      <a:lumMod val="60000"/>
                      <a:lumOff val="40000"/>
                    </a:schemeClr>
                  </a:gs>
                  <a:gs pos="100000">
                    <a:schemeClr val="bg1"/>
                  </a:gs>
                </a:gsLst>
                <a:lin ang="0" scaled="1"/>
                <a:tileRect/>
              </a:gradFill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19" name="フリーフォーム: 図形 118">
                <a:extLst>
                  <a:ext uri="{FF2B5EF4-FFF2-40B4-BE49-F238E27FC236}">
                    <a16:creationId xmlns:a16="http://schemas.microsoft.com/office/drawing/2014/main" id="{F44CF5D8-5385-45E9-9800-233E80C220EA}"/>
                  </a:ext>
                </a:extLst>
              </p:cNvPr>
              <p:cNvSpPr/>
              <p:nvPr/>
            </p:nvSpPr>
            <p:spPr>
              <a:xfrm rot="16200000">
                <a:off x="883670" y="3340723"/>
                <a:ext cx="201182" cy="96696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gradFill flip="none" rotWithShape="1">
                <a:gsLst>
                  <a:gs pos="30000">
                    <a:schemeClr val="accent4">
                      <a:lumMod val="60000"/>
                      <a:lumOff val="40000"/>
                    </a:schemeClr>
                  </a:gs>
                  <a:gs pos="100000">
                    <a:schemeClr val="bg1"/>
                  </a:gs>
                </a:gsLst>
                <a:lin ang="0" scaled="1"/>
                <a:tileRect/>
              </a:gradFill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20" name="フリーフォーム: 図形 119">
                <a:extLst>
                  <a:ext uri="{FF2B5EF4-FFF2-40B4-BE49-F238E27FC236}">
                    <a16:creationId xmlns:a16="http://schemas.microsoft.com/office/drawing/2014/main" id="{C6AEE4FF-FAC4-4709-9124-0AC030DE2937}"/>
                  </a:ext>
                </a:extLst>
              </p:cNvPr>
              <p:cNvSpPr/>
              <p:nvPr/>
            </p:nvSpPr>
            <p:spPr>
              <a:xfrm rot="16200000">
                <a:off x="883670" y="3597306"/>
                <a:ext cx="201182" cy="96696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gradFill flip="none" rotWithShape="1">
                <a:gsLst>
                  <a:gs pos="30000">
                    <a:schemeClr val="accent4">
                      <a:lumMod val="60000"/>
                      <a:lumOff val="40000"/>
                    </a:schemeClr>
                  </a:gs>
                  <a:gs pos="100000">
                    <a:schemeClr val="bg1"/>
                  </a:gs>
                </a:gsLst>
                <a:lin ang="10800000" scaled="1"/>
                <a:tileRect/>
              </a:gradFill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21" name="フリーフォーム: 図形 120">
                <a:extLst>
                  <a:ext uri="{FF2B5EF4-FFF2-40B4-BE49-F238E27FC236}">
                    <a16:creationId xmlns:a16="http://schemas.microsoft.com/office/drawing/2014/main" id="{A464FE53-61B4-40A7-B184-B6D07791CB36}"/>
                  </a:ext>
                </a:extLst>
              </p:cNvPr>
              <p:cNvSpPr/>
              <p:nvPr/>
            </p:nvSpPr>
            <p:spPr>
              <a:xfrm>
                <a:off x="925165" y="3463077"/>
                <a:ext cx="116896" cy="108056"/>
              </a:xfrm>
              <a:custGeom>
                <a:avLst/>
                <a:gdLst>
                  <a:gd name="connsiteX0" fmla="*/ 58635 w 116896"/>
                  <a:gd name="connsiteY0" fmla="*/ 39769 h 108056"/>
                  <a:gd name="connsiteX1" fmla="*/ 52845 w 116896"/>
                  <a:gd name="connsiteY1" fmla="*/ 53747 h 108056"/>
                  <a:gd name="connsiteX2" fmla="*/ 51078 w 116896"/>
                  <a:gd name="connsiteY2" fmla="*/ 54479 h 108056"/>
                  <a:gd name="connsiteX3" fmla="*/ 52845 w 116896"/>
                  <a:gd name="connsiteY3" fmla="*/ 55211 h 108056"/>
                  <a:gd name="connsiteX4" fmla="*/ 58261 w 116896"/>
                  <a:gd name="connsiteY4" fmla="*/ 68287 h 108056"/>
                  <a:gd name="connsiteX5" fmla="*/ 64051 w 116896"/>
                  <a:gd name="connsiteY5" fmla="*/ 54310 h 108056"/>
                  <a:gd name="connsiteX6" fmla="*/ 65818 w 116896"/>
                  <a:gd name="connsiteY6" fmla="*/ 53578 h 108056"/>
                  <a:gd name="connsiteX7" fmla="*/ 64051 w 116896"/>
                  <a:gd name="connsiteY7" fmla="*/ 52846 h 108056"/>
                  <a:gd name="connsiteX8" fmla="*/ 85940 w 116896"/>
                  <a:gd name="connsiteY8" fmla="*/ 0 h 108056"/>
                  <a:gd name="connsiteX9" fmla="*/ 116896 w 116896"/>
                  <a:gd name="connsiteY9" fmla="*/ 30956 h 108056"/>
                  <a:gd name="connsiteX10" fmla="*/ 107829 w 116896"/>
                  <a:gd name="connsiteY10" fmla="*/ 52846 h 108056"/>
                  <a:gd name="connsiteX11" fmla="*/ 106062 w 116896"/>
                  <a:gd name="connsiteY11" fmla="*/ 53578 h 108056"/>
                  <a:gd name="connsiteX12" fmla="*/ 107829 w 116896"/>
                  <a:gd name="connsiteY12" fmla="*/ 54310 h 108056"/>
                  <a:gd name="connsiteX13" fmla="*/ 116896 w 116896"/>
                  <a:gd name="connsiteY13" fmla="*/ 76199 h 108056"/>
                  <a:gd name="connsiteX14" fmla="*/ 85940 w 116896"/>
                  <a:gd name="connsiteY14" fmla="*/ 107155 h 108056"/>
                  <a:gd name="connsiteX15" fmla="*/ 64051 w 116896"/>
                  <a:gd name="connsiteY15" fmla="*/ 98089 h 108056"/>
                  <a:gd name="connsiteX16" fmla="*/ 58635 w 116896"/>
                  <a:gd name="connsiteY16" fmla="*/ 85013 h 108056"/>
                  <a:gd name="connsiteX17" fmla="*/ 52845 w 116896"/>
                  <a:gd name="connsiteY17" fmla="*/ 98989 h 108056"/>
                  <a:gd name="connsiteX18" fmla="*/ 30956 w 116896"/>
                  <a:gd name="connsiteY18" fmla="*/ 108056 h 108056"/>
                  <a:gd name="connsiteX19" fmla="*/ 0 w 116896"/>
                  <a:gd name="connsiteY19" fmla="*/ 77100 h 108056"/>
                  <a:gd name="connsiteX20" fmla="*/ 9067 w 116896"/>
                  <a:gd name="connsiteY20" fmla="*/ 55211 h 108056"/>
                  <a:gd name="connsiteX21" fmla="*/ 10834 w 116896"/>
                  <a:gd name="connsiteY21" fmla="*/ 54479 h 108056"/>
                  <a:gd name="connsiteX22" fmla="*/ 9067 w 116896"/>
                  <a:gd name="connsiteY22" fmla="*/ 53747 h 108056"/>
                  <a:gd name="connsiteX23" fmla="*/ 0 w 116896"/>
                  <a:gd name="connsiteY23" fmla="*/ 31857 h 108056"/>
                  <a:gd name="connsiteX24" fmla="*/ 30956 w 116896"/>
                  <a:gd name="connsiteY24" fmla="*/ 901 h 108056"/>
                  <a:gd name="connsiteX25" fmla="*/ 52845 w 116896"/>
                  <a:gd name="connsiteY25" fmla="*/ 9968 h 108056"/>
                  <a:gd name="connsiteX26" fmla="*/ 58261 w 116896"/>
                  <a:gd name="connsiteY26" fmla="*/ 23043 h 108056"/>
                  <a:gd name="connsiteX27" fmla="*/ 64051 w 116896"/>
                  <a:gd name="connsiteY27" fmla="*/ 9067 h 108056"/>
                  <a:gd name="connsiteX28" fmla="*/ 85940 w 116896"/>
                  <a:gd name="connsiteY28" fmla="*/ 0 h 10805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</a:cxnLst>
                <a:rect l="l" t="t" r="r" b="b"/>
                <a:pathLst>
                  <a:path w="116896" h="108056">
                    <a:moveTo>
                      <a:pt x="58635" y="39769"/>
                    </a:moveTo>
                    <a:lnTo>
                      <a:pt x="52845" y="53747"/>
                    </a:lnTo>
                    <a:lnTo>
                      <a:pt x="51078" y="54479"/>
                    </a:lnTo>
                    <a:lnTo>
                      <a:pt x="52845" y="55211"/>
                    </a:lnTo>
                    <a:lnTo>
                      <a:pt x="58261" y="68287"/>
                    </a:lnTo>
                    <a:lnTo>
                      <a:pt x="64051" y="54310"/>
                    </a:lnTo>
                    <a:lnTo>
                      <a:pt x="65818" y="53578"/>
                    </a:lnTo>
                    <a:lnTo>
                      <a:pt x="64051" y="52846"/>
                    </a:lnTo>
                    <a:close/>
                    <a:moveTo>
                      <a:pt x="85940" y="0"/>
                    </a:moveTo>
                    <a:cubicBezTo>
                      <a:pt x="103037" y="0"/>
                      <a:pt x="116896" y="13859"/>
                      <a:pt x="116896" y="30956"/>
                    </a:cubicBezTo>
                    <a:cubicBezTo>
                      <a:pt x="116896" y="39504"/>
                      <a:pt x="113431" y="47244"/>
                      <a:pt x="107829" y="52846"/>
                    </a:cubicBezTo>
                    <a:lnTo>
                      <a:pt x="106062" y="53578"/>
                    </a:lnTo>
                    <a:lnTo>
                      <a:pt x="107829" y="54310"/>
                    </a:lnTo>
                    <a:cubicBezTo>
                      <a:pt x="113431" y="59912"/>
                      <a:pt x="116896" y="67651"/>
                      <a:pt x="116896" y="76199"/>
                    </a:cubicBezTo>
                    <a:cubicBezTo>
                      <a:pt x="116896" y="93296"/>
                      <a:pt x="103037" y="107155"/>
                      <a:pt x="85940" y="107155"/>
                    </a:cubicBezTo>
                    <a:cubicBezTo>
                      <a:pt x="77392" y="107155"/>
                      <a:pt x="69653" y="103690"/>
                      <a:pt x="64051" y="98089"/>
                    </a:cubicBezTo>
                    <a:lnTo>
                      <a:pt x="58635" y="85013"/>
                    </a:lnTo>
                    <a:lnTo>
                      <a:pt x="52845" y="98989"/>
                    </a:lnTo>
                    <a:cubicBezTo>
                      <a:pt x="47243" y="104591"/>
                      <a:pt x="39504" y="108056"/>
                      <a:pt x="30956" y="108056"/>
                    </a:cubicBezTo>
                    <a:cubicBezTo>
                      <a:pt x="13859" y="108056"/>
                      <a:pt x="0" y="94197"/>
                      <a:pt x="0" y="77100"/>
                    </a:cubicBezTo>
                    <a:cubicBezTo>
                      <a:pt x="0" y="68552"/>
                      <a:pt x="3465" y="60813"/>
                      <a:pt x="9067" y="55211"/>
                    </a:cubicBezTo>
                    <a:lnTo>
                      <a:pt x="10834" y="54479"/>
                    </a:lnTo>
                    <a:lnTo>
                      <a:pt x="9067" y="53747"/>
                    </a:lnTo>
                    <a:cubicBezTo>
                      <a:pt x="3465" y="48145"/>
                      <a:pt x="0" y="40405"/>
                      <a:pt x="0" y="31857"/>
                    </a:cubicBezTo>
                    <a:cubicBezTo>
                      <a:pt x="0" y="14760"/>
                      <a:pt x="13859" y="901"/>
                      <a:pt x="30956" y="901"/>
                    </a:cubicBezTo>
                    <a:cubicBezTo>
                      <a:pt x="39504" y="901"/>
                      <a:pt x="47243" y="4366"/>
                      <a:pt x="52845" y="9968"/>
                    </a:cubicBezTo>
                    <a:lnTo>
                      <a:pt x="58261" y="23043"/>
                    </a:lnTo>
                    <a:lnTo>
                      <a:pt x="64051" y="9067"/>
                    </a:lnTo>
                    <a:cubicBezTo>
                      <a:pt x="69653" y="3465"/>
                      <a:pt x="77392" y="0"/>
                      <a:pt x="85940" y="0"/>
                    </a:cubicBezTo>
                    <a:close/>
                  </a:path>
                </a:pathLst>
              </a:custGeom>
              <a:solidFill>
                <a:srgbClr val="FFFF00"/>
              </a:solidFill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103" name="グループ化 102">
              <a:extLst>
                <a:ext uri="{FF2B5EF4-FFF2-40B4-BE49-F238E27FC236}">
                  <a16:creationId xmlns:a16="http://schemas.microsoft.com/office/drawing/2014/main" id="{E820E4B2-F8AC-4373-AD98-1CBEF16C1A4C}"/>
                </a:ext>
              </a:extLst>
            </p:cNvPr>
            <p:cNvGrpSpPr/>
            <p:nvPr/>
          </p:nvGrpSpPr>
          <p:grpSpPr>
            <a:xfrm rot="2749103">
              <a:off x="1896732" y="2071179"/>
              <a:ext cx="270438" cy="268994"/>
              <a:chOff x="708456" y="3239374"/>
              <a:chExt cx="557056" cy="554083"/>
            </a:xfrm>
          </p:grpSpPr>
          <p:sp>
            <p:nvSpPr>
              <p:cNvPr id="104" name="フリーフォーム: 図形 103">
                <a:extLst>
                  <a:ext uri="{FF2B5EF4-FFF2-40B4-BE49-F238E27FC236}">
                    <a16:creationId xmlns:a16="http://schemas.microsoft.com/office/drawing/2014/main" id="{457D3501-F7F5-4B4F-A956-AD9801EA0A1F}"/>
                  </a:ext>
                </a:extLst>
              </p:cNvPr>
              <p:cNvSpPr/>
              <p:nvPr/>
            </p:nvSpPr>
            <p:spPr>
              <a:xfrm>
                <a:off x="708456" y="3452904"/>
                <a:ext cx="271306" cy="130400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solidFill>
                <a:schemeClr val="bg1"/>
              </a:solidFill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05" name="フリーフォーム: 図形 104">
                <a:extLst>
                  <a:ext uri="{FF2B5EF4-FFF2-40B4-BE49-F238E27FC236}">
                    <a16:creationId xmlns:a16="http://schemas.microsoft.com/office/drawing/2014/main" id="{6B7EA91F-72C8-4386-A4B9-40F4E8E4128D}"/>
                  </a:ext>
                </a:extLst>
              </p:cNvPr>
              <p:cNvSpPr/>
              <p:nvPr/>
            </p:nvSpPr>
            <p:spPr>
              <a:xfrm>
                <a:off x="994206" y="3452904"/>
                <a:ext cx="271306" cy="130400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solidFill>
                <a:schemeClr val="bg1"/>
              </a:solidFill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06" name="フリーフォーム: 図形 105">
                <a:extLst>
                  <a:ext uri="{FF2B5EF4-FFF2-40B4-BE49-F238E27FC236}">
                    <a16:creationId xmlns:a16="http://schemas.microsoft.com/office/drawing/2014/main" id="{3993944B-818E-4198-9858-A5D310A4873E}"/>
                  </a:ext>
                </a:extLst>
              </p:cNvPr>
              <p:cNvSpPr/>
              <p:nvPr/>
            </p:nvSpPr>
            <p:spPr>
              <a:xfrm rot="16200000">
                <a:off x="847952" y="3309827"/>
                <a:ext cx="271306" cy="130400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solidFill>
                <a:schemeClr val="bg1"/>
              </a:solidFill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07" name="フリーフォーム: 図形 106">
                <a:extLst>
                  <a:ext uri="{FF2B5EF4-FFF2-40B4-BE49-F238E27FC236}">
                    <a16:creationId xmlns:a16="http://schemas.microsoft.com/office/drawing/2014/main" id="{68232984-CB20-4DEE-BCFF-F13BE044B790}"/>
                  </a:ext>
                </a:extLst>
              </p:cNvPr>
              <p:cNvSpPr/>
              <p:nvPr/>
            </p:nvSpPr>
            <p:spPr>
              <a:xfrm rot="16200000">
                <a:off x="847952" y="3592604"/>
                <a:ext cx="271306" cy="130400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solidFill>
                <a:schemeClr val="bg1"/>
              </a:solidFill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08" name="フリーフォーム: 図形 107">
                <a:extLst>
                  <a:ext uri="{FF2B5EF4-FFF2-40B4-BE49-F238E27FC236}">
                    <a16:creationId xmlns:a16="http://schemas.microsoft.com/office/drawing/2014/main" id="{2EB668B3-D86C-42B2-ACCE-548E676D7A32}"/>
                  </a:ext>
                </a:extLst>
              </p:cNvPr>
              <p:cNvSpPr/>
              <p:nvPr/>
            </p:nvSpPr>
            <p:spPr>
              <a:xfrm>
                <a:off x="741793" y="3469512"/>
                <a:ext cx="201182" cy="96696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gradFill flip="none" rotWithShape="1">
                <a:gsLst>
                  <a:gs pos="30000">
                    <a:schemeClr val="accent4">
                      <a:lumMod val="60000"/>
                      <a:lumOff val="40000"/>
                    </a:schemeClr>
                  </a:gs>
                  <a:gs pos="100000">
                    <a:schemeClr val="bg1"/>
                  </a:gs>
                </a:gsLst>
                <a:lin ang="10800000" scaled="1"/>
                <a:tileRect/>
              </a:gradFill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09" name="フリーフォーム: 図形 108">
                <a:extLst>
                  <a:ext uri="{FF2B5EF4-FFF2-40B4-BE49-F238E27FC236}">
                    <a16:creationId xmlns:a16="http://schemas.microsoft.com/office/drawing/2014/main" id="{7264D8FD-0155-46CE-8FFA-05E3E8E4310F}"/>
                  </a:ext>
                </a:extLst>
              </p:cNvPr>
              <p:cNvSpPr/>
              <p:nvPr/>
            </p:nvSpPr>
            <p:spPr>
              <a:xfrm>
                <a:off x="1015638" y="3469512"/>
                <a:ext cx="201182" cy="96696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gradFill flip="none" rotWithShape="1">
                <a:gsLst>
                  <a:gs pos="30000">
                    <a:schemeClr val="accent4">
                      <a:lumMod val="60000"/>
                      <a:lumOff val="40000"/>
                    </a:schemeClr>
                  </a:gs>
                  <a:gs pos="100000">
                    <a:schemeClr val="bg1"/>
                  </a:gs>
                </a:gsLst>
                <a:lin ang="0" scaled="1"/>
                <a:tileRect/>
              </a:gradFill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10" name="フリーフォーム: 図形 109">
                <a:extLst>
                  <a:ext uri="{FF2B5EF4-FFF2-40B4-BE49-F238E27FC236}">
                    <a16:creationId xmlns:a16="http://schemas.microsoft.com/office/drawing/2014/main" id="{4CF1CBF9-920B-45C8-94B0-94FE1B3D26A8}"/>
                  </a:ext>
                </a:extLst>
              </p:cNvPr>
              <p:cNvSpPr/>
              <p:nvPr/>
            </p:nvSpPr>
            <p:spPr>
              <a:xfrm rot="16200000">
                <a:off x="883670" y="3340723"/>
                <a:ext cx="201182" cy="96696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gradFill flip="none" rotWithShape="1">
                <a:gsLst>
                  <a:gs pos="30000">
                    <a:schemeClr val="accent4">
                      <a:lumMod val="60000"/>
                      <a:lumOff val="40000"/>
                    </a:schemeClr>
                  </a:gs>
                  <a:gs pos="100000">
                    <a:schemeClr val="bg1"/>
                  </a:gs>
                </a:gsLst>
                <a:lin ang="0" scaled="1"/>
                <a:tileRect/>
              </a:gradFill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11" name="フリーフォーム: 図形 110">
                <a:extLst>
                  <a:ext uri="{FF2B5EF4-FFF2-40B4-BE49-F238E27FC236}">
                    <a16:creationId xmlns:a16="http://schemas.microsoft.com/office/drawing/2014/main" id="{EE86F802-26EF-4799-8A83-305930D392A2}"/>
                  </a:ext>
                </a:extLst>
              </p:cNvPr>
              <p:cNvSpPr/>
              <p:nvPr/>
            </p:nvSpPr>
            <p:spPr>
              <a:xfrm rot="16200000">
                <a:off x="883670" y="3597306"/>
                <a:ext cx="201182" cy="96696"/>
              </a:xfrm>
              <a:custGeom>
                <a:avLst/>
                <a:gdLst>
                  <a:gd name="connsiteX0" fmla="*/ 152939 w 305878"/>
                  <a:gd name="connsiteY0" fmla="*/ 0 h 109234"/>
                  <a:gd name="connsiteX1" fmla="*/ 303394 w 305878"/>
                  <a:gd name="connsiteY1" fmla="*/ 48619 h 109234"/>
                  <a:gd name="connsiteX2" fmla="*/ 305878 w 305878"/>
                  <a:gd name="connsiteY2" fmla="*/ 54617 h 109234"/>
                  <a:gd name="connsiteX3" fmla="*/ 303394 w 305878"/>
                  <a:gd name="connsiteY3" fmla="*/ 60616 h 109234"/>
                  <a:gd name="connsiteX4" fmla="*/ 152939 w 305878"/>
                  <a:gd name="connsiteY4" fmla="*/ 109234 h 109234"/>
                  <a:gd name="connsiteX5" fmla="*/ 2484 w 305878"/>
                  <a:gd name="connsiteY5" fmla="*/ 60616 h 109234"/>
                  <a:gd name="connsiteX6" fmla="*/ 0 w 305878"/>
                  <a:gd name="connsiteY6" fmla="*/ 54617 h 109234"/>
                  <a:gd name="connsiteX7" fmla="*/ 2484 w 305878"/>
                  <a:gd name="connsiteY7" fmla="*/ 48619 h 109234"/>
                  <a:gd name="connsiteX8" fmla="*/ 152939 w 305878"/>
                  <a:gd name="connsiteY8" fmla="*/ 0 h 10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5878" h="109234">
                    <a:moveTo>
                      <a:pt x="152939" y="0"/>
                    </a:moveTo>
                    <a:cubicBezTo>
                      <a:pt x="220575" y="0"/>
                      <a:pt x="278606" y="20048"/>
                      <a:pt x="303394" y="48619"/>
                    </a:cubicBezTo>
                    <a:lnTo>
                      <a:pt x="305878" y="54617"/>
                    </a:lnTo>
                    <a:lnTo>
                      <a:pt x="303394" y="60616"/>
                    </a:lnTo>
                    <a:cubicBezTo>
                      <a:pt x="278606" y="89187"/>
                      <a:pt x="220575" y="109234"/>
                      <a:pt x="152939" y="109234"/>
                    </a:cubicBezTo>
                    <a:cubicBezTo>
                      <a:pt x="85303" y="109234"/>
                      <a:pt x="27272" y="89187"/>
                      <a:pt x="2484" y="60616"/>
                    </a:cubicBezTo>
                    <a:lnTo>
                      <a:pt x="0" y="54617"/>
                    </a:lnTo>
                    <a:lnTo>
                      <a:pt x="2484" y="48619"/>
                    </a:lnTo>
                    <a:cubicBezTo>
                      <a:pt x="27272" y="20048"/>
                      <a:pt x="85303" y="0"/>
                      <a:pt x="152939" y="0"/>
                    </a:cubicBezTo>
                    <a:close/>
                  </a:path>
                </a:pathLst>
              </a:custGeom>
              <a:gradFill flip="none" rotWithShape="1">
                <a:gsLst>
                  <a:gs pos="30000">
                    <a:schemeClr val="accent4">
                      <a:lumMod val="60000"/>
                      <a:lumOff val="40000"/>
                    </a:schemeClr>
                  </a:gs>
                  <a:gs pos="100000">
                    <a:schemeClr val="bg1"/>
                  </a:gs>
                </a:gsLst>
                <a:lin ang="10800000" scaled="1"/>
                <a:tileRect/>
              </a:gradFill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12" name="フリーフォーム: 図形 111">
                <a:extLst>
                  <a:ext uri="{FF2B5EF4-FFF2-40B4-BE49-F238E27FC236}">
                    <a16:creationId xmlns:a16="http://schemas.microsoft.com/office/drawing/2014/main" id="{071DCD97-55FA-457A-A4D8-E87D398D82F3}"/>
                  </a:ext>
                </a:extLst>
              </p:cNvPr>
              <p:cNvSpPr/>
              <p:nvPr/>
            </p:nvSpPr>
            <p:spPr>
              <a:xfrm>
                <a:off x="925165" y="3463077"/>
                <a:ext cx="116896" cy="108056"/>
              </a:xfrm>
              <a:custGeom>
                <a:avLst/>
                <a:gdLst>
                  <a:gd name="connsiteX0" fmla="*/ 58635 w 116896"/>
                  <a:gd name="connsiteY0" fmla="*/ 39769 h 108056"/>
                  <a:gd name="connsiteX1" fmla="*/ 52845 w 116896"/>
                  <a:gd name="connsiteY1" fmla="*/ 53747 h 108056"/>
                  <a:gd name="connsiteX2" fmla="*/ 51078 w 116896"/>
                  <a:gd name="connsiteY2" fmla="*/ 54479 h 108056"/>
                  <a:gd name="connsiteX3" fmla="*/ 52845 w 116896"/>
                  <a:gd name="connsiteY3" fmla="*/ 55211 h 108056"/>
                  <a:gd name="connsiteX4" fmla="*/ 58261 w 116896"/>
                  <a:gd name="connsiteY4" fmla="*/ 68287 h 108056"/>
                  <a:gd name="connsiteX5" fmla="*/ 64051 w 116896"/>
                  <a:gd name="connsiteY5" fmla="*/ 54310 h 108056"/>
                  <a:gd name="connsiteX6" fmla="*/ 65818 w 116896"/>
                  <a:gd name="connsiteY6" fmla="*/ 53578 h 108056"/>
                  <a:gd name="connsiteX7" fmla="*/ 64051 w 116896"/>
                  <a:gd name="connsiteY7" fmla="*/ 52846 h 108056"/>
                  <a:gd name="connsiteX8" fmla="*/ 85940 w 116896"/>
                  <a:gd name="connsiteY8" fmla="*/ 0 h 108056"/>
                  <a:gd name="connsiteX9" fmla="*/ 116896 w 116896"/>
                  <a:gd name="connsiteY9" fmla="*/ 30956 h 108056"/>
                  <a:gd name="connsiteX10" fmla="*/ 107829 w 116896"/>
                  <a:gd name="connsiteY10" fmla="*/ 52846 h 108056"/>
                  <a:gd name="connsiteX11" fmla="*/ 106062 w 116896"/>
                  <a:gd name="connsiteY11" fmla="*/ 53578 h 108056"/>
                  <a:gd name="connsiteX12" fmla="*/ 107829 w 116896"/>
                  <a:gd name="connsiteY12" fmla="*/ 54310 h 108056"/>
                  <a:gd name="connsiteX13" fmla="*/ 116896 w 116896"/>
                  <a:gd name="connsiteY13" fmla="*/ 76199 h 108056"/>
                  <a:gd name="connsiteX14" fmla="*/ 85940 w 116896"/>
                  <a:gd name="connsiteY14" fmla="*/ 107155 h 108056"/>
                  <a:gd name="connsiteX15" fmla="*/ 64051 w 116896"/>
                  <a:gd name="connsiteY15" fmla="*/ 98089 h 108056"/>
                  <a:gd name="connsiteX16" fmla="*/ 58635 w 116896"/>
                  <a:gd name="connsiteY16" fmla="*/ 85013 h 108056"/>
                  <a:gd name="connsiteX17" fmla="*/ 52845 w 116896"/>
                  <a:gd name="connsiteY17" fmla="*/ 98989 h 108056"/>
                  <a:gd name="connsiteX18" fmla="*/ 30956 w 116896"/>
                  <a:gd name="connsiteY18" fmla="*/ 108056 h 108056"/>
                  <a:gd name="connsiteX19" fmla="*/ 0 w 116896"/>
                  <a:gd name="connsiteY19" fmla="*/ 77100 h 108056"/>
                  <a:gd name="connsiteX20" fmla="*/ 9067 w 116896"/>
                  <a:gd name="connsiteY20" fmla="*/ 55211 h 108056"/>
                  <a:gd name="connsiteX21" fmla="*/ 10834 w 116896"/>
                  <a:gd name="connsiteY21" fmla="*/ 54479 h 108056"/>
                  <a:gd name="connsiteX22" fmla="*/ 9067 w 116896"/>
                  <a:gd name="connsiteY22" fmla="*/ 53747 h 108056"/>
                  <a:gd name="connsiteX23" fmla="*/ 0 w 116896"/>
                  <a:gd name="connsiteY23" fmla="*/ 31857 h 108056"/>
                  <a:gd name="connsiteX24" fmla="*/ 30956 w 116896"/>
                  <a:gd name="connsiteY24" fmla="*/ 901 h 108056"/>
                  <a:gd name="connsiteX25" fmla="*/ 52845 w 116896"/>
                  <a:gd name="connsiteY25" fmla="*/ 9968 h 108056"/>
                  <a:gd name="connsiteX26" fmla="*/ 58261 w 116896"/>
                  <a:gd name="connsiteY26" fmla="*/ 23043 h 108056"/>
                  <a:gd name="connsiteX27" fmla="*/ 64051 w 116896"/>
                  <a:gd name="connsiteY27" fmla="*/ 9067 h 108056"/>
                  <a:gd name="connsiteX28" fmla="*/ 85940 w 116896"/>
                  <a:gd name="connsiteY28" fmla="*/ 0 h 10805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</a:cxnLst>
                <a:rect l="l" t="t" r="r" b="b"/>
                <a:pathLst>
                  <a:path w="116896" h="108056">
                    <a:moveTo>
                      <a:pt x="58635" y="39769"/>
                    </a:moveTo>
                    <a:lnTo>
                      <a:pt x="52845" y="53747"/>
                    </a:lnTo>
                    <a:lnTo>
                      <a:pt x="51078" y="54479"/>
                    </a:lnTo>
                    <a:lnTo>
                      <a:pt x="52845" y="55211"/>
                    </a:lnTo>
                    <a:lnTo>
                      <a:pt x="58261" y="68287"/>
                    </a:lnTo>
                    <a:lnTo>
                      <a:pt x="64051" y="54310"/>
                    </a:lnTo>
                    <a:lnTo>
                      <a:pt x="65818" y="53578"/>
                    </a:lnTo>
                    <a:lnTo>
                      <a:pt x="64051" y="52846"/>
                    </a:lnTo>
                    <a:close/>
                    <a:moveTo>
                      <a:pt x="85940" y="0"/>
                    </a:moveTo>
                    <a:cubicBezTo>
                      <a:pt x="103037" y="0"/>
                      <a:pt x="116896" y="13859"/>
                      <a:pt x="116896" y="30956"/>
                    </a:cubicBezTo>
                    <a:cubicBezTo>
                      <a:pt x="116896" y="39504"/>
                      <a:pt x="113431" y="47244"/>
                      <a:pt x="107829" y="52846"/>
                    </a:cubicBezTo>
                    <a:lnTo>
                      <a:pt x="106062" y="53578"/>
                    </a:lnTo>
                    <a:lnTo>
                      <a:pt x="107829" y="54310"/>
                    </a:lnTo>
                    <a:cubicBezTo>
                      <a:pt x="113431" y="59912"/>
                      <a:pt x="116896" y="67651"/>
                      <a:pt x="116896" y="76199"/>
                    </a:cubicBezTo>
                    <a:cubicBezTo>
                      <a:pt x="116896" y="93296"/>
                      <a:pt x="103037" y="107155"/>
                      <a:pt x="85940" y="107155"/>
                    </a:cubicBezTo>
                    <a:cubicBezTo>
                      <a:pt x="77392" y="107155"/>
                      <a:pt x="69653" y="103690"/>
                      <a:pt x="64051" y="98089"/>
                    </a:cubicBezTo>
                    <a:lnTo>
                      <a:pt x="58635" y="85013"/>
                    </a:lnTo>
                    <a:lnTo>
                      <a:pt x="52845" y="98989"/>
                    </a:lnTo>
                    <a:cubicBezTo>
                      <a:pt x="47243" y="104591"/>
                      <a:pt x="39504" y="108056"/>
                      <a:pt x="30956" y="108056"/>
                    </a:cubicBezTo>
                    <a:cubicBezTo>
                      <a:pt x="13859" y="108056"/>
                      <a:pt x="0" y="94197"/>
                      <a:pt x="0" y="77100"/>
                    </a:cubicBezTo>
                    <a:cubicBezTo>
                      <a:pt x="0" y="68552"/>
                      <a:pt x="3465" y="60813"/>
                      <a:pt x="9067" y="55211"/>
                    </a:cubicBezTo>
                    <a:lnTo>
                      <a:pt x="10834" y="54479"/>
                    </a:lnTo>
                    <a:lnTo>
                      <a:pt x="9067" y="53747"/>
                    </a:lnTo>
                    <a:cubicBezTo>
                      <a:pt x="3465" y="48145"/>
                      <a:pt x="0" y="40405"/>
                      <a:pt x="0" y="31857"/>
                    </a:cubicBezTo>
                    <a:cubicBezTo>
                      <a:pt x="0" y="14760"/>
                      <a:pt x="13859" y="901"/>
                      <a:pt x="30956" y="901"/>
                    </a:cubicBezTo>
                    <a:cubicBezTo>
                      <a:pt x="39504" y="901"/>
                      <a:pt x="47243" y="4366"/>
                      <a:pt x="52845" y="9968"/>
                    </a:cubicBezTo>
                    <a:lnTo>
                      <a:pt x="58261" y="23043"/>
                    </a:lnTo>
                    <a:lnTo>
                      <a:pt x="64051" y="9067"/>
                    </a:lnTo>
                    <a:cubicBezTo>
                      <a:pt x="69653" y="3465"/>
                      <a:pt x="77392" y="0"/>
                      <a:pt x="85940" y="0"/>
                    </a:cubicBezTo>
                    <a:close/>
                  </a:path>
                </a:pathLst>
              </a:custGeom>
              <a:solidFill>
                <a:srgbClr val="FFFF00"/>
              </a:solidFill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</p:grpSp>
      </p:grpSp>
      <p:grpSp>
        <p:nvGrpSpPr>
          <p:cNvPr id="404" name="グループ化 403">
            <a:extLst>
              <a:ext uri="{FF2B5EF4-FFF2-40B4-BE49-F238E27FC236}">
                <a16:creationId xmlns:a16="http://schemas.microsoft.com/office/drawing/2014/main" id="{094A7043-0E85-481A-B9DC-239BBBDD1F4F}"/>
              </a:ext>
            </a:extLst>
          </p:cNvPr>
          <p:cNvGrpSpPr/>
          <p:nvPr/>
        </p:nvGrpSpPr>
        <p:grpSpPr>
          <a:xfrm>
            <a:off x="6756419" y="1299376"/>
            <a:ext cx="2362200" cy="1934614"/>
            <a:chOff x="2664681" y="2176463"/>
            <a:chExt cx="4281853" cy="3506787"/>
          </a:xfrm>
        </p:grpSpPr>
        <p:sp>
          <p:nvSpPr>
            <p:cNvPr id="405" name="楕円 404">
              <a:extLst>
                <a:ext uri="{FF2B5EF4-FFF2-40B4-BE49-F238E27FC236}">
                  <a16:creationId xmlns:a16="http://schemas.microsoft.com/office/drawing/2014/main" id="{D641028C-F036-4021-B405-064947B87D9B}"/>
                </a:ext>
              </a:extLst>
            </p:cNvPr>
            <p:cNvSpPr/>
            <p:nvPr/>
          </p:nvSpPr>
          <p:spPr>
            <a:xfrm>
              <a:off x="3613172" y="5348012"/>
              <a:ext cx="2235178" cy="335238"/>
            </a:xfrm>
            <a:prstGeom prst="ellipse">
              <a:avLst/>
            </a:prstGeom>
            <a:solidFill>
              <a:schemeClr val="accent2">
                <a:lumMod val="5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06" name="フリーフォーム: 図形 405">
              <a:extLst>
                <a:ext uri="{FF2B5EF4-FFF2-40B4-BE49-F238E27FC236}">
                  <a16:creationId xmlns:a16="http://schemas.microsoft.com/office/drawing/2014/main" id="{5F572EB1-C52A-4998-9471-FEC17069388E}"/>
                </a:ext>
              </a:extLst>
            </p:cNvPr>
            <p:cNvSpPr/>
            <p:nvPr/>
          </p:nvSpPr>
          <p:spPr>
            <a:xfrm>
              <a:off x="2748905" y="2415541"/>
              <a:ext cx="4135044" cy="2761568"/>
            </a:xfrm>
            <a:custGeom>
              <a:avLst/>
              <a:gdLst>
                <a:gd name="connsiteX0" fmla="*/ 2733801 w 4329610"/>
                <a:gd name="connsiteY0" fmla="*/ 2749267 h 2891509"/>
                <a:gd name="connsiteX1" fmla="*/ 2821325 w 4329610"/>
                <a:gd name="connsiteY1" fmla="*/ 2789155 h 2891509"/>
                <a:gd name="connsiteX2" fmla="*/ 2854030 w 4329610"/>
                <a:gd name="connsiteY2" fmla="*/ 2841514 h 2891509"/>
                <a:gd name="connsiteX3" fmla="*/ 2852207 w 4329610"/>
                <a:gd name="connsiteY3" fmla="*/ 2855490 h 2891509"/>
                <a:gd name="connsiteX4" fmla="*/ 2847866 w 4329610"/>
                <a:gd name="connsiteY4" fmla="*/ 2859816 h 2891509"/>
                <a:gd name="connsiteX5" fmla="*/ 2840153 w 4329610"/>
                <a:gd name="connsiteY5" fmla="*/ 2861118 h 2891509"/>
                <a:gd name="connsiteX6" fmla="*/ 2773820 w 4329610"/>
                <a:gd name="connsiteY6" fmla="*/ 2837396 h 2891509"/>
                <a:gd name="connsiteX7" fmla="*/ 2765173 w 4329610"/>
                <a:gd name="connsiteY7" fmla="*/ 2830800 h 2891509"/>
                <a:gd name="connsiteX8" fmla="*/ 2771993 w 4329610"/>
                <a:gd name="connsiteY8" fmla="*/ 2849063 h 2891509"/>
                <a:gd name="connsiteX9" fmla="*/ 2770170 w 4329610"/>
                <a:gd name="connsiteY9" fmla="*/ 2863040 h 2891509"/>
                <a:gd name="connsiteX10" fmla="*/ 2765829 w 4329610"/>
                <a:gd name="connsiteY10" fmla="*/ 2867367 h 2891509"/>
                <a:gd name="connsiteX11" fmla="*/ 2758116 w 4329610"/>
                <a:gd name="connsiteY11" fmla="*/ 2868669 h 2891509"/>
                <a:gd name="connsiteX12" fmla="*/ 2691785 w 4329610"/>
                <a:gd name="connsiteY12" fmla="*/ 2844947 h 2891509"/>
                <a:gd name="connsiteX13" fmla="*/ 2683138 w 4329610"/>
                <a:gd name="connsiteY13" fmla="*/ 2838350 h 2891509"/>
                <a:gd name="connsiteX14" fmla="*/ 2689958 w 4329610"/>
                <a:gd name="connsiteY14" fmla="*/ 2856615 h 2891509"/>
                <a:gd name="connsiteX15" fmla="*/ 2688134 w 4329610"/>
                <a:gd name="connsiteY15" fmla="*/ 2870591 h 2891509"/>
                <a:gd name="connsiteX16" fmla="*/ 2683792 w 4329610"/>
                <a:gd name="connsiteY16" fmla="*/ 2874917 h 2891509"/>
                <a:gd name="connsiteX17" fmla="*/ 2676080 w 4329610"/>
                <a:gd name="connsiteY17" fmla="*/ 2876219 h 2891509"/>
                <a:gd name="connsiteX18" fmla="*/ 2609748 w 4329610"/>
                <a:gd name="connsiteY18" fmla="*/ 2852497 h 2891509"/>
                <a:gd name="connsiteX19" fmla="*/ 2601100 w 4329610"/>
                <a:gd name="connsiteY19" fmla="*/ 2845901 h 2891509"/>
                <a:gd name="connsiteX20" fmla="*/ 2607921 w 4329610"/>
                <a:gd name="connsiteY20" fmla="*/ 2864165 h 2891509"/>
                <a:gd name="connsiteX21" fmla="*/ 2606098 w 4329610"/>
                <a:gd name="connsiteY21" fmla="*/ 2878141 h 2891509"/>
                <a:gd name="connsiteX22" fmla="*/ 2601757 w 4329610"/>
                <a:gd name="connsiteY22" fmla="*/ 2882468 h 2891509"/>
                <a:gd name="connsiteX23" fmla="*/ 2594043 w 4329610"/>
                <a:gd name="connsiteY23" fmla="*/ 2883770 h 2891509"/>
                <a:gd name="connsiteX24" fmla="*/ 2527711 w 4329610"/>
                <a:gd name="connsiteY24" fmla="*/ 2860048 h 2891509"/>
                <a:gd name="connsiteX25" fmla="*/ 2516098 w 4329610"/>
                <a:gd name="connsiteY25" fmla="*/ 2851188 h 2891509"/>
                <a:gd name="connsiteX26" fmla="*/ 2523834 w 4329610"/>
                <a:gd name="connsiteY26" fmla="*/ 2871904 h 2891509"/>
                <a:gd name="connsiteX27" fmla="*/ 2522011 w 4329610"/>
                <a:gd name="connsiteY27" fmla="*/ 2885881 h 2891509"/>
                <a:gd name="connsiteX28" fmla="*/ 2517669 w 4329610"/>
                <a:gd name="connsiteY28" fmla="*/ 2890208 h 2891509"/>
                <a:gd name="connsiteX29" fmla="*/ 2509956 w 4329610"/>
                <a:gd name="connsiteY29" fmla="*/ 2891509 h 2891509"/>
                <a:gd name="connsiteX30" fmla="*/ 2422434 w 4329610"/>
                <a:gd name="connsiteY30" fmla="*/ 2851620 h 2891509"/>
                <a:gd name="connsiteX31" fmla="*/ 2391551 w 4329610"/>
                <a:gd name="connsiteY31" fmla="*/ 2785287 h 2891509"/>
                <a:gd name="connsiteX32" fmla="*/ 2395892 w 4329610"/>
                <a:gd name="connsiteY32" fmla="*/ 2780960 h 2891509"/>
                <a:gd name="connsiteX33" fmla="*/ 2403606 w 4329610"/>
                <a:gd name="connsiteY33" fmla="*/ 2779658 h 2891509"/>
                <a:gd name="connsiteX34" fmla="*/ 2469937 w 4329610"/>
                <a:gd name="connsiteY34" fmla="*/ 2803380 h 2891509"/>
                <a:gd name="connsiteX35" fmla="*/ 2480810 w 4329610"/>
                <a:gd name="connsiteY35" fmla="*/ 2811674 h 2891509"/>
                <a:gd name="connsiteX36" fmla="*/ 2478516 w 4329610"/>
                <a:gd name="connsiteY36" fmla="*/ 2807956 h 2891509"/>
                <a:gd name="connsiteX37" fmla="*/ 2475639 w 4329610"/>
                <a:gd name="connsiteY37" fmla="*/ 2777547 h 2891509"/>
                <a:gd name="connsiteX38" fmla="*/ 2479980 w 4329610"/>
                <a:gd name="connsiteY38" fmla="*/ 2773220 h 2891509"/>
                <a:gd name="connsiteX39" fmla="*/ 2487693 w 4329610"/>
                <a:gd name="connsiteY39" fmla="*/ 2771919 h 2891509"/>
                <a:gd name="connsiteX40" fmla="*/ 2554025 w 4329610"/>
                <a:gd name="connsiteY40" fmla="*/ 2795640 h 2891509"/>
                <a:gd name="connsiteX41" fmla="*/ 2560804 w 4329610"/>
                <a:gd name="connsiteY41" fmla="*/ 2800813 h 2891509"/>
                <a:gd name="connsiteX42" fmla="*/ 2560553 w 4329610"/>
                <a:gd name="connsiteY42" fmla="*/ 2800405 h 2891509"/>
                <a:gd name="connsiteX43" fmla="*/ 2557675 w 4329610"/>
                <a:gd name="connsiteY43" fmla="*/ 2769996 h 2891509"/>
                <a:gd name="connsiteX44" fmla="*/ 2562016 w 4329610"/>
                <a:gd name="connsiteY44" fmla="*/ 2765669 h 2891509"/>
                <a:gd name="connsiteX45" fmla="*/ 2569730 w 4329610"/>
                <a:gd name="connsiteY45" fmla="*/ 2764368 h 2891509"/>
                <a:gd name="connsiteX46" fmla="*/ 2636061 w 4329610"/>
                <a:gd name="connsiteY46" fmla="*/ 2788090 h 2891509"/>
                <a:gd name="connsiteX47" fmla="*/ 2642840 w 4329610"/>
                <a:gd name="connsiteY47" fmla="*/ 2793262 h 2891509"/>
                <a:gd name="connsiteX48" fmla="*/ 2642589 w 4329610"/>
                <a:gd name="connsiteY48" fmla="*/ 2792854 h 2891509"/>
                <a:gd name="connsiteX49" fmla="*/ 2639711 w 4329610"/>
                <a:gd name="connsiteY49" fmla="*/ 2762446 h 2891509"/>
                <a:gd name="connsiteX50" fmla="*/ 2644052 w 4329610"/>
                <a:gd name="connsiteY50" fmla="*/ 2758120 h 2891509"/>
                <a:gd name="connsiteX51" fmla="*/ 2651766 w 4329610"/>
                <a:gd name="connsiteY51" fmla="*/ 2756818 h 2891509"/>
                <a:gd name="connsiteX52" fmla="*/ 2718098 w 4329610"/>
                <a:gd name="connsiteY52" fmla="*/ 2780539 h 2891509"/>
                <a:gd name="connsiteX53" fmla="*/ 2724876 w 4329610"/>
                <a:gd name="connsiteY53" fmla="*/ 2785711 h 2891509"/>
                <a:gd name="connsiteX54" fmla="*/ 2724624 w 4329610"/>
                <a:gd name="connsiteY54" fmla="*/ 2785304 h 2891509"/>
                <a:gd name="connsiteX55" fmla="*/ 2721748 w 4329610"/>
                <a:gd name="connsiteY55" fmla="*/ 2754895 h 2891509"/>
                <a:gd name="connsiteX56" fmla="*/ 2726089 w 4329610"/>
                <a:gd name="connsiteY56" fmla="*/ 2750568 h 2891509"/>
                <a:gd name="connsiteX57" fmla="*/ 2771551 w 4329610"/>
                <a:gd name="connsiteY57" fmla="*/ 2608788 h 2891509"/>
                <a:gd name="connsiteX58" fmla="*/ 2763268 w 4329610"/>
                <a:gd name="connsiteY58" fmla="*/ 2619668 h 2891509"/>
                <a:gd name="connsiteX59" fmla="*/ 2749978 w 4329610"/>
                <a:gd name="connsiteY59" fmla="*/ 2631574 h 2891509"/>
                <a:gd name="connsiteX60" fmla="*/ 2752768 w 4329610"/>
                <a:gd name="connsiteY60" fmla="*/ 2640190 h 2891509"/>
                <a:gd name="connsiteX61" fmla="*/ 2749398 w 4329610"/>
                <a:gd name="connsiteY61" fmla="*/ 2659393 h 2891509"/>
                <a:gd name="connsiteX62" fmla="*/ 2756694 w 4329610"/>
                <a:gd name="connsiteY62" fmla="*/ 2651328 h 2891509"/>
                <a:gd name="connsiteX63" fmla="*/ 2774684 w 4329610"/>
                <a:gd name="connsiteY63" fmla="*/ 2637774 h 2891509"/>
                <a:gd name="connsiteX64" fmla="*/ 2770326 w 4329610"/>
                <a:gd name="connsiteY64" fmla="*/ 2612982 h 2891509"/>
                <a:gd name="connsiteX65" fmla="*/ 3102847 w 4329610"/>
                <a:gd name="connsiteY65" fmla="*/ 2543612 h 2891509"/>
                <a:gd name="connsiteX66" fmla="*/ 3101964 w 4329610"/>
                <a:gd name="connsiteY66" fmla="*/ 2544607 h 2891509"/>
                <a:gd name="connsiteX67" fmla="*/ 3105026 w 4329610"/>
                <a:gd name="connsiteY67" fmla="*/ 2546557 h 2891509"/>
                <a:gd name="connsiteX68" fmla="*/ 2697535 w 4329610"/>
                <a:gd name="connsiteY68" fmla="*/ 2542818 h 2891509"/>
                <a:gd name="connsiteX69" fmla="*/ 2676576 w 4329610"/>
                <a:gd name="connsiteY69" fmla="*/ 2554584 h 2891509"/>
                <a:gd name="connsiteX70" fmla="*/ 2639765 w 4329610"/>
                <a:gd name="connsiteY70" fmla="*/ 2564206 h 2891509"/>
                <a:gd name="connsiteX71" fmla="*/ 2628913 w 4329610"/>
                <a:gd name="connsiteY71" fmla="*/ 2564925 h 2891509"/>
                <a:gd name="connsiteX72" fmla="*/ 2646065 w 4329610"/>
                <a:gd name="connsiteY72" fmla="*/ 2574197 h 2891509"/>
                <a:gd name="connsiteX73" fmla="*/ 2653885 w 4329610"/>
                <a:gd name="connsiteY73" fmla="*/ 2585923 h 2891509"/>
                <a:gd name="connsiteX74" fmla="*/ 2653460 w 4329610"/>
                <a:gd name="connsiteY74" fmla="*/ 2592038 h 2891509"/>
                <a:gd name="connsiteX75" fmla="*/ 2648507 w 4329610"/>
                <a:gd name="connsiteY75" fmla="*/ 2598091 h 2891509"/>
                <a:gd name="connsiteX76" fmla="*/ 2582942 w 4329610"/>
                <a:gd name="connsiteY76" fmla="*/ 2623856 h 2891509"/>
                <a:gd name="connsiteX77" fmla="*/ 2572089 w 4329610"/>
                <a:gd name="connsiteY77" fmla="*/ 2624575 h 2891509"/>
                <a:gd name="connsiteX78" fmla="*/ 2589240 w 4329610"/>
                <a:gd name="connsiteY78" fmla="*/ 2633846 h 2891509"/>
                <a:gd name="connsiteX79" fmla="*/ 2597061 w 4329610"/>
                <a:gd name="connsiteY79" fmla="*/ 2645572 h 2891509"/>
                <a:gd name="connsiteX80" fmla="*/ 2596637 w 4329610"/>
                <a:gd name="connsiteY80" fmla="*/ 2651687 h 2891509"/>
                <a:gd name="connsiteX81" fmla="*/ 2591683 w 4329610"/>
                <a:gd name="connsiteY81" fmla="*/ 2657741 h 2891509"/>
                <a:gd name="connsiteX82" fmla="*/ 2587893 w 4329610"/>
                <a:gd name="connsiteY82" fmla="*/ 2659869 h 2891509"/>
                <a:gd name="connsiteX83" fmla="*/ 2585325 w 4329610"/>
                <a:gd name="connsiteY83" fmla="*/ 2674494 h 2891509"/>
                <a:gd name="connsiteX84" fmla="*/ 2592622 w 4329610"/>
                <a:gd name="connsiteY84" fmla="*/ 2666430 h 2891509"/>
                <a:gd name="connsiteX85" fmla="*/ 2653509 w 4329610"/>
                <a:gd name="connsiteY85" fmla="*/ 2630999 h 2891509"/>
                <a:gd name="connsiteX86" fmla="*/ 2661331 w 4329610"/>
                <a:gd name="connsiteY86" fmla="*/ 2630870 h 2891509"/>
                <a:gd name="connsiteX87" fmla="*/ 2666388 w 4329610"/>
                <a:gd name="connsiteY87" fmla="*/ 2634332 h 2891509"/>
                <a:gd name="connsiteX88" fmla="*/ 2670733 w 4329610"/>
                <a:gd name="connsiteY88" fmla="*/ 2647742 h 2891509"/>
                <a:gd name="connsiteX89" fmla="*/ 2667361 w 4329610"/>
                <a:gd name="connsiteY89" fmla="*/ 2666944 h 2891509"/>
                <a:gd name="connsiteX90" fmla="*/ 2674658 w 4329610"/>
                <a:gd name="connsiteY90" fmla="*/ 2658879 h 2891509"/>
                <a:gd name="connsiteX91" fmla="*/ 2690551 w 4329610"/>
                <a:gd name="connsiteY91" fmla="*/ 2646904 h 2891509"/>
                <a:gd name="connsiteX92" fmla="*/ 2687196 w 4329610"/>
                <a:gd name="connsiteY92" fmla="*/ 2627813 h 2891509"/>
                <a:gd name="connsiteX93" fmla="*/ 2704674 w 4329610"/>
                <a:gd name="connsiteY93" fmla="*/ 2585748 h 2891509"/>
                <a:gd name="connsiteX94" fmla="*/ 2718127 w 4329610"/>
                <a:gd name="connsiteY94" fmla="*/ 2570581 h 2891509"/>
                <a:gd name="connsiteX95" fmla="*/ 2700097 w 4329610"/>
                <a:gd name="connsiteY95" fmla="*/ 2553317 h 2891509"/>
                <a:gd name="connsiteX96" fmla="*/ 1254960 w 4329610"/>
                <a:gd name="connsiteY96" fmla="*/ 2514853 h 2891509"/>
                <a:gd name="connsiteX97" fmla="*/ 1262932 w 4329610"/>
                <a:gd name="connsiteY97" fmla="*/ 2516911 h 2891509"/>
                <a:gd name="connsiteX98" fmla="*/ 1267096 w 4329610"/>
                <a:gd name="connsiteY98" fmla="*/ 2521838 h 2891509"/>
                <a:gd name="connsiteX99" fmla="*/ 1261345 w 4329610"/>
                <a:gd name="connsiteY99" fmla="*/ 2553469 h 2891509"/>
                <a:gd name="connsiteX100" fmla="*/ 1261045 w 4329610"/>
                <a:gd name="connsiteY100" fmla="*/ 2553873 h 2891509"/>
                <a:gd name="connsiteX101" fmla="*/ 1268619 w 4329610"/>
                <a:gd name="connsiteY101" fmla="*/ 2549060 h 2891509"/>
                <a:gd name="connsiteX102" fmla="*/ 1340313 w 4329610"/>
                <a:gd name="connsiteY102" fmla="*/ 2530146 h 2891509"/>
                <a:gd name="connsiteX103" fmla="*/ 1348285 w 4329610"/>
                <a:gd name="connsiteY103" fmla="*/ 2532203 h 2891509"/>
                <a:gd name="connsiteX104" fmla="*/ 1352448 w 4329610"/>
                <a:gd name="connsiteY104" fmla="*/ 2537132 h 2891509"/>
                <a:gd name="connsiteX105" fmla="*/ 1346697 w 4329610"/>
                <a:gd name="connsiteY105" fmla="*/ 2568761 h 2891509"/>
                <a:gd name="connsiteX106" fmla="*/ 1346397 w 4329610"/>
                <a:gd name="connsiteY106" fmla="*/ 2569166 h 2891509"/>
                <a:gd name="connsiteX107" fmla="*/ 1353971 w 4329610"/>
                <a:gd name="connsiteY107" fmla="*/ 2564353 h 2891509"/>
                <a:gd name="connsiteX108" fmla="*/ 1425665 w 4329610"/>
                <a:gd name="connsiteY108" fmla="*/ 2545437 h 2891509"/>
                <a:gd name="connsiteX109" fmla="*/ 1433637 w 4329610"/>
                <a:gd name="connsiteY109" fmla="*/ 2547497 h 2891509"/>
                <a:gd name="connsiteX110" fmla="*/ 1437800 w 4329610"/>
                <a:gd name="connsiteY110" fmla="*/ 2552424 h 2891509"/>
                <a:gd name="connsiteX111" fmla="*/ 1432050 w 4329610"/>
                <a:gd name="connsiteY111" fmla="*/ 2584054 h 2891509"/>
                <a:gd name="connsiteX112" fmla="*/ 1431750 w 4329610"/>
                <a:gd name="connsiteY112" fmla="*/ 2584458 h 2891509"/>
                <a:gd name="connsiteX113" fmla="*/ 1439323 w 4329610"/>
                <a:gd name="connsiteY113" fmla="*/ 2579644 h 2891509"/>
                <a:gd name="connsiteX114" fmla="*/ 1511018 w 4329610"/>
                <a:gd name="connsiteY114" fmla="*/ 2560730 h 2891509"/>
                <a:gd name="connsiteX115" fmla="*/ 1518989 w 4329610"/>
                <a:gd name="connsiteY115" fmla="*/ 2562788 h 2891509"/>
                <a:gd name="connsiteX116" fmla="*/ 1523153 w 4329610"/>
                <a:gd name="connsiteY116" fmla="*/ 2567716 h 2891509"/>
                <a:gd name="connsiteX117" fmla="*/ 1517401 w 4329610"/>
                <a:gd name="connsiteY117" fmla="*/ 2599347 h 2891509"/>
                <a:gd name="connsiteX118" fmla="*/ 1514663 w 4329610"/>
                <a:gd name="connsiteY118" fmla="*/ 2603041 h 2891509"/>
                <a:gd name="connsiteX119" fmla="*/ 1526809 w 4329610"/>
                <a:gd name="connsiteY119" fmla="*/ 2595320 h 2891509"/>
                <a:gd name="connsiteX120" fmla="*/ 1598504 w 4329610"/>
                <a:gd name="connsiteY120" fmla="*/ 2576405 h 2891509"/>
                <a:gd name="connsiteX121" fmla="*/ 1606476 w 4329610"/>
                <a:gd name="connsiteY121" fmla="*/ 2578463 h 2891509"/>
                <a:gd name="connsiteX122" fmla="*/ 1610639 w 4329610"/>
                <a:gd name="connsiteY122" fmla="*/ 2583391 h 2891509"/>
                <a:gd name="connsiteX123" fmla="*/ 1572291 w 4329610"/>
                <a:gd name="connsiteY123" fmla="*/ 2650179 h 2891509"/>
                <a:gd name="connsiteX124" fmla="*/ 1476921 w 4329610"/>
                <a:gd name="connsiteY124" fmla="*/ 2684143 h 2891509"/>
                <a:gd name="connsiteX125" fmla="*/ 1468949 w 4329610"/>
                <a:gd name="connsiteY125" fmla="*/ 2682085 h 2891509"/>
                <a:gd name="connsiteX126" fmla="*/ 1464785 w 4329610"/>
                <a:gd name="connsiteY126" fmla="*/ 2677158 h 2891509"/>
                <a:gd name="connsiteX127" fmla="*/ 1464129 w 4329610"/>
                <a:gd name="connsiteY127" fmla="*/ 2662336 h 2891509"/>
                <a:gd name="connsiteX128" fmla="*/ 1474104 w 4329610"/>
                <a:gd name="connsiteY128" fmla="*/ 2641306 h 2891509"/>
                <a:gd name="connsiteX129" fmla="*/ 1461128 w 4329610"/>
                <a:gd name="connsiteY129" fmla="*/ 2649554 h 2891509"/>
                <a:gd name="connsiteX130" fmla="*/ 1389434 w 4329610"/>
                <a:gd name="connsiteY130" fmla="*/ 2668468 h 2891509"/>
                <a:gd name="connsiteX131" fmla="*/ 1381462 w 4329610"/>
                <a:gd name="connsiteY131" fmla="*/ 2666411 h 2891509"/>
                <a:gd name="connsiteX132" fmla="*/ 1377299 w 4329610"/>
                <a:gd name="connsiteY132" fmla="*/ 2661482 h 2891509"/>
                <a:gd name="connsiteX133" fmla="*/ 1376643 w 4329610"/>
                <a:gd name="connsiteY133" fmla="*/ 2646661 h 2891509"/>
                <a:gd name="connsiteX134" fmla="*/ 1385437 w 4329610"/>
                <a:gd name="connsiteY134" fmla="*/ 2628120 h 2891509"/>
                <a:gd name="connsiteX135" fmla="*/ 1375776 w 4329610"/>
                <a:gd name="connsiteY135" fmla="*/ 2634261 h 2891509"/>
                <a:gd name="connsiteX136" fmla="*/ 1304083 w 4329610"/>
                <a:gd name="connsiteY136" fmla="*/ 2653176 h 2891509"/>
                <a:gd name="connsiteX137" fmla="*/ 1296110 w 4329610"/>
                <a:gd name="connsiteY137" fmla="*/ 2651117 h 2891509"/>
                <a:gd name="connsiteX138" fmla="*/ 1291947 w 4329610"/>
                <a:gd name="connsiteY138" fmla="*/ 2646190 h 2891509"/>
                <a:gd name="connsiteX139" fmla="*/ 1291291 w 4329610"/>
                <a:gd name="connsiteY139" fmla="*/ 2631369 h 2891509"/>
                <a:gd name="connsiteX140" fmla="*/ 1300084 w 4329610"/>
                <a:gd name="connsiteY140" fmla="*/ 2612828 h 2891509"/>
                <a:gd name="connsiteX141" fmla="*/ 1290424 w 4329610"/>
                <a:gd name="connsiteY141" fmla="*/ 2618968 h 2891509"/>
                <a:gd name="connsiteX142" fmla="*/ 1218730 w 4329610"/>
                <a:gd name="connsiteY142" fmla="*/ 2637883 h 2891509"/>
                <a:gd name="connsiteX143" fmla="*/ 1210757 w 4329610"/>
                <a:gd name="connsiteY143" fmla="*/ 2635825 h 2891509"/>
                <a:gd name="connsiteX144" fmla="*/ 1206594 w 4329610"/>
                <a:gd name="connsiteY144" fmla="*/ 2630898 h 2891509"/>
                <a:gd name="connsiteX145" fmla="*/ 1205938 w 4329610"/>
                <a:gd name="connsiteY145" fmla="*/ 2616076 h 2891509"/>
                <a:gd name="connsiteX146" fmla="*/ 1214732 w 4329610"/>
                <a:gd name="connsiteY146" fmla="*/ 2597536 h 2891509"/>
                <a:gd name="connsiteX147" fmla="*/ 1205072 w 4329610"/>
                <a:gd name="connsiteY147" fmla="*/ 2603676 h 2891509"/>
                <a:gd name="connsiteX148" fmla="*/ 1133377 w 4329610"/>
                <a:gd name="connsiteY148" fmla="*/ 2622591 h 2891509"/>
                <a:gd name="connsiteX149" fmla="*/ 1125405 w 4329610"/>
                <a:gd name="connsiteY149" fmla="*/ 2620533 h 2891509"/>
                <a:gd name="connsiteX150" fmla="*/ 1121241 w 4329610"/>
                <a:gd name="connsiteY150" fmla="*/ 2615605 h 2891509"/>
                <a:gd name="connsiteX151" fmla="*/ 1120586 w 4329610"/>
                <a:gd name="connsiteY151" fmla="*/ 2600783 h 2891509"/>
                <a:gd name="connsiteX152" fmla="*/ 1159590 w 4329610"/>
                <a:gd name="connsiteY152" fmla="*/ 2548817 h 2891509"/>
                <a:gd name="connsiteX153" fmla="*/ 1254960 w 4329610"/>
                <a:gd name="connsiteY153" fmla="*/ 2514853 h 2891509"/>
                <a:gd name="connsiteX154" fmla="*/ 2689674 w 4329610"/>
                <a:gd name="connsiteY154" fmla="*/ 2505016 h 2891509"/>
                <a:gd name="connsiteX155" fmla="*/ 2685736 w 4329610"/>
                <a:gd name="connsiteY155" fmla="*/ 2505277 h 2891509"/>
                <a:gd name="connsiteX156" fmla="*/ 2689464 w 4329610"/>
                <a:gd name="connsiteY156" fmla="*/ 2507292 h 2891509"/>
                <a:gd name="connsiteX157" fmla="*/ 3048963 w 4329610"/>
                <a:gd name="connsiteY157" fmla="*/ 2504776 h 2891509"/>
                <a:gd name="connsiteX158" fmla="*/ 3041224 w 4329610"/>
                <a:gd name="connsiteY158" fmla="*/ 2508753 h 2891509"/>
                <a:gd name="connsiteX159" fmla="*/ 3040669 w 4329610"/>
                <a:gd name="connsiteY159" fmla="*/ 2514958 h 2891509"/>
                <a:gd name="connsiteX160" fmla="*/ 3047257 w 4329610"/>
                <a:gd name="connsiteY160" fmla="*/ 2506305 h 2891509"/>
                <a:gd name="connsiteX161" fmla="*/ 1584906 w 4329610"/>
                <a:gd name="connsiteY161" fmla="*/ 2476617 h 2891509"/>
                <a:gd name="connsiteX162" fmla="*/ 1600278 w 4329610"/>
                <a:gd name="connsiteY162" fmla="*/ 2493974 h 2891509"/>
                <a:gd name="connsiteX163" fmla="*/ 1601551 w 4329610"/>
                <a:gd name="connsiteY163" fmla="*/ 2497043 h 2891509"/>
                <a:gd name="connsiteX164" fmla="*/ 1603931 w 4329610"/>
                <a:gd name="connsiteY164" fmla="*/ 2493281 h 2891509"/>
                <a:gd name="connsiteX165" fmla="*/ 1621744 w 4329610"/>
                <a:gd name="connsiteY165" fmla="*/ 2483092 h 2891509"/>
                <a:gd name="connsiteX166" fmla="*/ 1610307 w 4329610"/>
                <a:gd name="connsiteY166" fmla="*/ 2482610 h 2891509"/>
                <a:gd name="connsiteX167" fmla="*/ 3090640 w 4329610"/>
                <a:gd name="connsiteY167" fmla="*/ 2465913 h 2891509"/>
                <a:gd name="connsiteX168" fmla="*/ 3082355 w 4329610"/>
                <a:gd name="connsiteY168" fmla="*/ 2476793 h 2891509"/>
                <a:gd name="connsiteX169" fmla="*/ 3080650 w 4329610"/>
                <a:gd name="connsiteY169" fmla="*/ 2478322 h 2891509"/>
                <a:gd name="connsiteX170" fmla="*/ 3090013 w 4329610"/>
                <a:gd name="connsiteY170" fmla="*/ 2473510 h 2891509"/>
                <a:gd name="connsiteX171" fmla="*/ 3089414 w 4329610"/>
                <a:gd name="connsiteY171" fmla="*/ 2470107 h 2891509"/>
                <a:gd name="connsiteX172" fmla="*/ 1525013 w 4329610"/>
                <a:gd name="connsiteY172" fmla="*/ 2430384 h 2891509"/>
                <a:gd name="connsiteX173" fmla="*/ 1538646 w 4329610"/>
                <a:gd name="connsiteY173" fmla="*/ 2438252 h 2891509"/>
                <a:gd name="connsiteX174" fmla="*/ 1541879 w 4329610"/>
                <a:gd name="connsiteY174" fmla="*/ 2433143 h 2891509"/>
                <a:gd name="connsiteX175" fmla="*/ 3029568 w 4329610"/>
                <a:gd name="connsiteY175" fmla="*/ 2422330 h 2891509"/>
                <a:gd name="connsiteX176" fmla="*/ 2996952 w 4329610"/>
                <a:gd name="connsiteY176" fmla="*/ 2430856 h 2891509"/>
                <a:gd name="connsiteX177" fmla="*/ 2986101 w 4329610"/>
                <a:gd name="connsiteY177" fmla="*/ 2431576 h 2891509"/>
                <a:gd name="connsiteX178" fmla="*/ 3003251 w 4329610"/>
                <a:gd name="connsiteY178" fmla="*/ 2440846 h 2891509"/>
                <a:gd name="connsiteX179" fmla="*/ 3011072 w 4329610"/>
                <a:gd name="connsiteY179" fmla="*/ 2452573 h 2891509"/>
                <a:gd name="connsiteX180" fmla="*/ 3010647 w 4329610"/>
                <a:gd name="connsiteY180" fmla="*/ 2458687 h 2891509"/>
                <a:gd name="connsiteX181" fmla="*/ 3005693 w 4329610"/>
                <a:gd name="connsiteY181" fmla="*/ 2464742 h 2891509"/>
                <a:gd name="connsiteX182" fmla="*/ 2940129 w 4329610"/>
                <a:gd name="connsiteY182" fmla="*/ 2490506 h 2891509"/>
                <a:gd name="connsiteX183" fmla="*/ 2929277 w 4329610"/>
                <a:gd name="connsiteY183" fmla="*/ 2491225 h 2891509"/>
                <a:gd name="connsiteX184" fmla="*/ 2939204 w 4329610"/>
                <a:gd name="connsiteY184" fmla="*/ 2496591 h 2891509"/>
                <a:gd name="connsiteX185" fmla="*/ 2942722 w 4329610"/>
                <a:gd name="connsiteY185" fmla="*/ 2494783 h 2891509"/>
                <a:gd name="connsiteX186" fmla="*/ 2950505 w 4329610"/>
                <a:gd name="connsiteY186" fmla="*/ 2493993 h 2891509"/>
                <a:gd name="connsiteX187" fmla="*/ 2955837 w 4329610"/>
                <a:gd name="connsiteY187" fmla="*/ 2497015 h 2891509"/>
                <a:gd name="connsiteX188" fmla="*/ 2961301 w 4329610"/>
                <a:gd name="connsiteY188" fmla="*/ 2510008 h 2891509"/>
                <a:gd name="connsiteX189" fmla="*/ 2959567 w 4329610"/>
                <a:gd name="connsiteY189" fmla="*/ 2529426 h 2891509"/>
                <a:gd name="connsiteX190" fmla="*/ 2966155 w 4329610"/>
                <a:gd name="connsiteY190" fmla="*/ 2520774 h 2891509"/>
                <a:gd name="connsiteX191" fmla="*/ 2994495 w 4329610"/>
                <a:gd name="connsiteY191" fmla="*/ 2495386 h 2891509"/>
                <a:gd name="connsiteX192" fmla="*/ 3006993 w 4329610"/>
                <a:gd name="connsiteY192" fmla="*/ 2488964 h 2891509"/>
                <a:gd name="connsiteX193" fmla="*/ 3006285 w 4329610"/>
                <a:gd name="connsiteY193" fmla="*/ 2484937 h 2891509"/>
                <a:gd name="connsiteX194" fmla="*/ 3023762 w 4329610"/>
                <a:gd name="connsiteY194" fmla="*/ 2442874 h 2891509"/>
                <a:gd name="connsiteX195" fmla="*/ 3032972 w 4329610"/>
                <a:gd name="connsiteY195" fmla="*/ 2432491 h 2891509"/>
                <a:gd name="connsiteX196" fmla="*/ 3028580 w 4329610"/>
                <a:gd name="connsiteY196" fmla="*/ 2426960 h 2891509"/>
                <a:gd name="connsiteX197" fmla="*/ 3115882 w 4329610"/>
                <a:gd name="connsiteY197" fmla="*/ 2399502 h 2891509"/>
                <a:gd name="connsiteX198" fmla="*/ 3115815 w 4329610"/>
                <a:gd name="connsiteY198" fmla="*/ 2400254 h 2891509"/>
                <a:gd name="connsiteX199" fmla="*/ 3117787 w 4329610"/>
                <a:gd name="connsiteY199" fmla="*/ 2400401 h 2891509"/>
                <a:gd name="connsiteX200" fmla="*/ 1206059 w 4329610"/>
                <a:gd name="connsiteY200" fmla="*/ 2375525 h 2891509"/>
                <a:gd name="connsiteX201" fmla="*/ 1205329 w 4329610"/>
                <a:gd name="connsiteY201" fmla="*/ 2380966 h 2891509"/>
                <a:gd name="connsiteX202" fmla="*/ 1209948 w 4329610"/>
                <a:gd name="connsiteY202" fmla="*/ 2383345 h 2891509"/>
                <a:gd name="connsiteX203" fmla="*/ 1239757 w 4329610"/>
                <a:gd name="connsiteY203" fmla="*/ 2410087 h 2891509"/>
                <a:gd name="connsiteX204" fmla="*/ 1246685 w 4329610"/>
                <a:gd name="connsiteY204" fmla="*/ 2419201 h 2891509"/>
                <a:gd name="connsiteX205" fmla="*/ 1244875 w 4329610"/>
                <a:gd name="connsiteY205" fmla="*/ 2398759 h 2891509"/>
                <a:gd name="connsiteX206" fmla="*/ 1250636 w 4329610"/>
                <a:gd name="connsiteY206" fmla="*/ 2385088 h 2891509"/>
                <a:gd name="connsiteX207" fmla="*/ 1255549 w 4329610"/>
                <a:gd name="connsiteY207" fmla="*/ 2382309 h 2891509"/>
                <a:gd name="connsiteX208" fmla="*/ 1218656 w 4329610"/>
                <a:gd name="connsiteY208" fmla="*/ 2380549 h 2891509"/>
                <a:gd name="connsiteX209" fmla="*/ 3237281 w 4329610"/>
                <a:gd name="connsiteY209" fmla="*/ 2363489 h 2891509"/>
                <a:gd name="connsiteX210" fmla="*/ 3238099 w 4329610"/>
                <a:gd name="connsiteY210" fmla="*/ 2364093 h 2891509"/>
                <a:gd name="connsiteX211" fmla="*/ 3239020 w 4329610"/>
                <a:gd name="connsiteY211" fmla="*/ 2363620 h 2891509"/>
                <a:gd name="connsiteX212" fmla="*/ 2595744 w 4329610"/>
                <a:gd name="connsiteY212" fmla="*/ 2302976 h 2891509"/>
                <a:gd name="connsiteX213" fmla="*/ 2607837 w 4329610"/>
                <a:gd name="connsiteY213" fmla="*/ 2310218 h 2891509"/>
                <a:gd name="connsiteX214" fmla="*/ 2628603 w 4329610"/>
                <a:gd name="connsiteY214" fmla="*/ 2368354 h 2891509"/>
                <a:gd name="connsiteX215" fmla="*/ 2605579 w 4329610"/>
                <a:gd name="connsiteY215" fmla="*/ 2461741 h 2891509"/>
                <a:gd name="connsiteX216" fmla="*/ 2599772 w 4329610"/>
                <a:gd name="connsiteY216" fmla="*/ 2466983 h 2891509"/>
                <a:gd name="connsiteX217" fmla="*/ 2593685 w 4329610"/>
                <a:gd name="connsiteY217" fmla="*/ 2467702 h 2891509"/>
                <a:gd name="connsiteX218" fmla="*/ 2571624 w 4329610"/>
                <a:gd name="connsiteY218" fmla="*/ 2446578 h 2891509"/>
                <a:gd name="connsiteX219" fmla="*/ 2571460 w 4329610"/>
                <a:gd name="connsiteY219" fmla="*/ 2446128 h 2891509"/>
                <a:gd name="connsiteX220" fmla="*/ 2571309 w 4329610"/>
                <a:gd name="connsiteY220" fmla="*/ 2454653 h 2891509"/>
                <a:gd name="connsiteX221" fmla="*/ 2548755 w 4329610"/>
                <a:gd name="connsiteY221" fmla="*/ 2521390 h 2891509"/>
                <a:gd name="connsiteX222" fmla="*/ 2542949 w 4329610"/>
                <a:gd name="connsiteY222" fmla="*/ 2526631 h 2891509"/>
                <a:gd name="connsiteX223" fmla="*/ 2536861 w 4329610"/>
                <a:gd name="connsiteY223" fmla="*/ 2527352 h 2891509"/>
                <a:gd name="connsiteX224" fmla="*/ 2514800 w 4329610"/>
                <a:gd name="connsiteY224" fmla="*/ 2506227 h 2891509"/>
                <a:gd name="connsiteX225" fmla="*/ 2514636 w 4329610"/>
                <a:gd name="connsiteY225" fmla="*/ 2505777 h 2891509"/>
                <a:gd name="connsiteX226" fmla="*/ 2514486 w 4329610"/>
                <a:gd name="connsiteY226" fmla="*/ 2514302 h 2891509"/>
                <a:gd name="connsiteX227" fmla="*/ 2491932 w 4329610"/>
                <a:gd name="connsiteY227" fmla="*/ 2581040 h 2891509"/>
                <a:gd name="connsiteX228" fmla="*/ 2486126 w 4329610"/>
                <a:gd name="connsiteY228" fmla="*/ 2586281 h 2891509"/>
                <a:gd name="connsiteX229" fmla="*/ 2480039 w 4329610"/>
                <a:gd name="connsiteY229" fmla="*/ 2587001 h 2891509"/>
                <a:gd name="connsiteX230" fmla="*/ 2457976 w 4329610"/>
                <a:gd name="connsiteY230" fmla="*/ 2565876 h 2891509"/>
                <a:gd name="connsiteX231" fmla="*/ 2457814 w 4329610"/>
                <a:gd name="connsiteY231" fmla="*/ 2565427 h 2891509"/>
                <a:gd name="connsiteX232" fmla="*/ 2457662 w 4329610"/>
                <a:gd name="connsiteY232" fmla="*/ 2573952 h 2891509"/>
                <a:gd name="connsiteX233" fmla="*/ 2435109 w 4329610"/>
                <a:gd name="connsiteY233" fmla="*/ 2640690 h 2891509"/>
                <a:gd name="connsiteX234" fmla="*/ 2429302 w 4329610"/>
                <a:gd name="connsiteY234" fmla="*/ 2645931 h 2891509"/>
                <a:gd name="connsiteX235" fmla="*/ 2423215 w 4329610"/>
                <a:gd name="connsiteY235" fmla="*/ 2646651 h 2891509"/>
                <a:gd name="connsiteX236" fmla="*/ 2401154 w 4329610"/>
                <a:gd name="connsiteY236" fmla="*/ 2625526 h 2891509"/>
                <a:gd name="connsiteX237" fmla="*/ 2399660 w 4329610"/>
                <a:gd name="connsiteY237" fmla="*/ 2621420 h 2891509"/>
                <a:gd name="connsiteX238" fmla="*/ 2399419 w 4329610"/>
                <a:gd name="connsiteY238" fmla="*/ 2635093 h 2891509"/>
                <a:gd name="connsiteX239" fmla="*/ 2376865 w 4329610"/>
                <a:gd name="connsiteY239" fmla="*/ 2701830 h 2891509"/>
                <a:gd name="connsiteX240" fmla="*/ 2371057 w 4329610"/>
                <a:gd name="connsiteY240" fmla="*/ 2707071 h 2891509"/>
                <a:gd name="connsiteX241" fmla="*/ 2364971 w 4329610"/>
                <a:gd name="connsiteY241" fmla="*/ 2707791 h 2891509"/>
                <a:gd name="connsiteX242" fmla="*/ 2332112 w 4329610"/>
                <a:gd name="connsiteY242" fmla="*/ 2642414 h 2891509"/>
                <a:gd name="connsiteX243" fmla="*/ 2355137 w 4329610"/>
                <a:gd name="connsiteY243" fmla="*/ 2549027 h 2891509"/>
                <a:gd name="connsiteX244" fmla="*/ 2360943 w 4329610"/>
                <a:gd name="connsiteY244" fmla="*/ 2543785 h 2891509"/>
                <a:gd name="connsiteX245" fmla="*/ 2367030 w 4329610"/>
                <a:gd name="connsiteY245" fmla="*/ 2543065 h 2891509"/>
                <a:gd name="connsiteX246" fmla="*/ 2379122 w 4329610"/>
                <a:gd name="connsiteY246" fmla="*/ 2550308 h 2891509"/>
                <a:gd name="connsiteX247" fmla="*/ 2390569 w 4329610"/>
                <a:gd name="connsiteY247" fmla="*/ 2569229 h 2891509"/>
                <a:gd name="connsiteX248" fmla="*/ 2390826 w 4329610"/>
                <a:gd name="connsiteY248" fmla="*/ 2554623 h 2891509"/>
                <a:gd name="connsiteX249" fmla="*/ 2413381 w 4329610"/>
                <a:gd name="connsiteY249" fmla="*/ 2487885 h 2891509"/>
                <a:gd name="connsiteX250" fmla="*/ 2419187 w 4329610"/>
                <a:gd name="connsiteY250" fmla="*/ 2482644 h 2891509"/>
                <a:gd name="connsiteX251" fmla="*/ 2425274 w 4329610"/>
                <a:gd name="connsiteY251" fmla="*/ 2481924 h 2891509"/>
                <a:gd name="connsiteX252" fmla="*/ 2437366 w 4329610"/>
                <a:gd name="connsiteY252" fmla="*/ 2489167 h 2891509"/>
                <a:gd name="connsiteX253" fmla="*/ 2447458 w 4329610"/>
                <a:gd name="connsiteY253" fmla="*/ 2505848 h 2891509"/>
                <a:gd name="connsiteX254" fmla="*/ 2447650 w 4329610"/>
                <a:gd name="connsiteY254" fmla="*/ 2494973 h 2891509"/>
                <a:gd name="connsiteX255" fmla="*/ 2470204 w 4329610"/>
                <a:gd name="connsiteY255" fmla="*/ 2428237 h 2891509"/>
                <a:gd name="connsiteX256" fmla="*/ 2476010 w 4329610"/>
                <a:gd name="connsiteY256" fmla="*/ 2422996 h 2891509"/>
                <a:gd name="connsiteX257" fmla="*/ 2482098 w 4329610"/>
                <a:gd name="connsiteY257" fmla="*/ 2422275 h 2891509"/>
                <a:gd name="connsiteX258" fmla="*/ 2494190 w 4329610"/>
                <a:gd name="connsiteY258" fmla="*/ 2429518 h 2891509"/>
                <a:gd name="connsiteX259" fmla="*/ 2504282 w 4329610"/>
                <a:gd name="connsiteY259" fmla="*/ 2446199 h 2891509"/>
                <a:gd name="connsiteX260" fmla="*/ 2504473 w 4329610"/>
                <a:gd name="connsiteY260" fmla="*/ 2435325 h 2891509"/>
                <a:gd name="connsiteX261" fmla="*/ 2527027 w 4329610"/>
                <a:gd name="connsiteY261" fmla="*/ 2368587 h 2891509"/>
                <a:gd name="connsiteX262" fmla="*/ 2532834 w 4329610"/>
                <a:gd name="connsiteY262" fmla="*/ 2363346 h 2891509"/>
                <a:gd name="connsiteX263" fmla="*/ 2538921 w 4329610"/>
                <a:gd name="connsiteY263" fmla="*/ 2362626 h 2891509"/>
                <a:gd name="connsiteX264" fmla="*/ 2551013 w 4329610"/>
                <a:gd name="connsiteY264" fmla="*/ 2369868 h 2891509"/>
                <a:gd name="connsiteX265" fmla="*/ 2561105 w 4329610"/>
                <a:gd name="connsiteY265" fmla="*/ 2386550 h 2891509"/>
                <a:gd name="connsiteX266" fmla="*/ 2561297 w 4329610"/>
                <a:gd name="connsiteY266" fmla="*/ 2375675 h 2891509"/>
                <a:gd name="connsiteX267" fmla="*/ 2583851 w 4329610"/>
                <a:gd name="connsiteY267" fmla="*/ 2308938 h 2891509"/>
                <a:gd name="connsiteX268" fmla="*/ 2589657 w 4329610"/>
                <a:gd name="connsiteY268" fmla="*/ 2303696 h 2891509"/>
                <a:gd name="connsiteX269" fmla="*/ 3366572 w 4329610"/>
                <a:gd name="connsiteY269" fmla="*/ 2261354 h 2891509"/>
                <a:gd name="connsiteX270" fmla="*/ 3370458 w 4329610"/>
                <a:gd name="connsiteY270" fmla="*/ 2264225 h 2891509"/>
                <a:gd name="connsiteX271" fmla="*/ 3371425 w 4329610"/>
                <a:gd name="connsiteY271" fmla="*/ 2261898 h 2891509"/>
                <a:gd name="connsiteX272" fmla="*/ 3371575 w 4329610"/>
                <a:gd name="connsiteY272" fmla="*/ 2261729 h 2891509"/>
                <a:gd name="connsiteX273" fmla="*/ 3493182 w 4329610"/>
                <a:gd name="connsiteY273" fmla="*/ 2205722 h 2891509"/>
                <a:gd name="connsiteX274" fmla="*/ 3481903 w 4329610"/>
                <a:gd name="connsiteY274" fmla="*/ 2211769 h 2891509"/>
                <a:gd name="connsiteX275" fmla="*/ 3463588 w 4329610"/>
                <a:gd name="connsiteY275" fmla="*/ 2214906 h 2891509"/>
                <a:gd name="connsiteX276" fmla="*/ 3463818 w 4329610"/>
                <a:gd name="connsiteY276" fmla="*/ 2215456 h 2891509"/>
                <a:gd name="connsiteX277" fmla="*/ 3461851 w 4329610"/>
                <a:gd name="connsiteY277" fmla="*/ 2237483 h 2891509"/>
                <a:gd name="connsiteX278" fmla="*/ 3470701 w 4329610"/>
                <a:gd name="connsiteY278" fmla="*/ 2225860 h 2891509"/>
                <a:gd name="connsiteX279" fmla="*/ 1801747 w 4329610"/>
                <a:gd name="connsiteY279" fmla="*/ 2102048 h 2891509"/>
                <a:gd name="connsiteX280" fmla="*/ 1808471 w 4329610"/>
                <a:gd name="connsiteY280" fmla="*/ 2104431 h 2891509"/>
                <a:gd name="connsiteX281" fmla="*/ 1811690 w 4329610"/>
                <a:gd name="connsiteY281" fmla="*/ 2109001 h 2891509"/>
                <a:gd name="connsiteX282" fmla="*/ 1804318 w 4329610"/>
                <a:gd name="connsiteY282" fmla="*/ 2135867 h 2891509"/>
                <a:gd name="connsiteX283" fmla="*/ 1804028 w 4329610"/>
                <a:gd name="connsiteY283" fmla="*/ 2136194 h 2891509"/>
                <a:gd name="connsiteX284" fmla="*/ 1810932 w 4329610"/>
                <a:gd name="connsiteY284" fmla="*/ 2132614 h 2891509"/>
                <a:gd name="connsiteX285" fmla="*/ 1874258 w 4329610"/>
                <a:gd name="connsiteY285" fmla="*/ 2121746 h 2891509"/>
                <a:gd name="connsiteX286" fmla="*/ 1880983 w 4329610"/>
                <a:gd name="connsiteY286" fmla="*/ 2124130 h 2891509"/>
                <a:gd name="connsiteX287" fmla="*/ 1884202 w 4329610"/>
                <a:gd name="connsiteY287" fmla="*/ 2128701 h 2891509"/>
                <a:gd name="connsiteX288" fmla="*/ 1876829 w 4329610"/>
                <a:gd name="connsiteY288" fmla="*/ 2155566 h 2891509"/>
                <a:gd name="connsiteX289" fmla="*/ 1876540 w 4329610"/>
                <a:gd name="connsiteY289" fmla="*/ 2155892 h 2891509"/>
                <a:gd name="connsiteX290" fmla="*/ 1883444 w 4329610"/>
                <a:gd name="connsiteY290" fmla="*/ 2152314 h 2891509"/>
                <a:gd name="connsiteX291" fmla="*/ 1946770 w 4329610"/>
                <a:gd name="connsiteY291" fmla="*/ 2141445 h 2891509"/>
                <a:gd name="connsiteX292" fmla="*/ 1953494 w 4329610"/>
                <a:gd name="connsiteY292" fmla="*/ 2143828 h 2891509"/>
                <a:gd name="connsiteX293" fmla="*/ 1956713 w 4329610"/>
                <a:gd name="connsiteY293" fmla="*/ 2148398 h 2891509"/>
                <a:gd name="connsiteX294" fmla="*/ 1949341 w 4329610"/>
                <a:gd name="connsiteY294" fmla="*/ 2175264 h 2891509"/>
                <a:gd name="connsiteX295" fmla="*/ 1949051 w 4329610"/>
                <a:gd name="connsiteY295" fmla="*/ 2175591 h 2891509"/>
                <a:gd name="connsiteX296" fmla="*/ 1955955 w 4329610"/>
                <a:gd name="connsiteY296" fmla="*/ 2172012 h 2891509"/>
                <a:gd name="connsiteX297" fmla="*/ 2019282 w 4329610"/>
                <a:gd name="connsiteY297" fmla="*/ 2161143 h 2891509"/>
                <a:gd name="connsiteX298" fmla="*/ 2026006 w 4329610"/>
                <a:gd name="connsiteY298" fmla="*/ 2163526 h 2891509"/>
                <a:gd name="connsiteX299" fmla="*/ 2029225 w 4329610"/>
                <a:gd name="connsiteY299" fmla="*/ 2168096 h 2891509"/>
                <a:gd name="connsiteX300" fmla="*/ 2021852 w 4329610"/>
                <a:gd name="connsiteY300" fmla="*/ 2194963 h 2891509"/>
                <a:gd name="connsiteX301" fmla="*/ 2019207 w 4329610"/>
                <a:gd name="connsiteY301" fmla="*/ 2197943 h 2891509"/>
                <a:gd name="connsiteX302" fmla="*/ 2030280 w 4329610"/>
                <a:gd name="connsiteY302" fmla="*/ 2192203 h 2891509"/>
                <a:gd name="connsiteX303" fmla="*/ 2093605 w 4329610"/>
                <a:gd name="connsiteY303" fmla="*/ 2181334 h 2891509"/>
                <a:gd name="connsiteX304" fmla="*/ 2100330 w 4329610"/>
                <a:gd name="connsiteY304" fmla="*/ 2183718 h 2891509"/>
                <a:gd name="connsiteX305" fmla="*/ 2103550 w 4329610"/>
                <a:gd name="connsiteY305" fmla="*/ 2188288 h 2891509"/>
                <a:gd name="connsiteX306" fmla="*/ 2065362 w 4329610"/>
                <a:gd name="connsiteY306" fmla="*/ 2243019 h 2891509"/>
                <a:gd name="connsiteX307" fmla="*/ 1980454 w 4329610"/>
                <a:gd name="connsiteY307" fmla="*/ 2265077 h 2891509"/>
                <a:gd name="connsiteX308" fmla="*/ 1973728 w 4329610"/>
                <a:gd name="connsiteY308" fmla="*/ 2262693 h 2891509"/>
                <a:gd name="connsiteX309" fmla="*/ 1970510 w 4329610"/>
                <a:gd name="connsiteY309" fmla="*/ 2258123 h 2891509"/>
                <a:gd name="connsiteX310" fmla="*/ 1971073 w 4329610"/>
                <a:gd name="connsiteY310" fmla="*/ 2245278 h 2891509"/>
                <a:gd name="connsiteX311" fmla="*/ 1981283 w 4329610"/>
                <a:gd name="connsiteY311" fmla="*/ 2227885 h 2891509"/>
                <a:gd name="connsiteX312" fmla="*/ 1969455 w 4329610"/>
                <a:gd name="connsiteY312" fmla="*/ 2234017 h 2891509"/>
                <a:gd name="connsiteX313" fmla="*/ 1906129 w 4329610"/>
                <a:gd name="connsiteY313" fmla="*/ 2244885 h 2891509"/>
                <a:gd name="connsiteX314" fmla="*/ 1899404 w 4329610"/>
                <a:gd name="connsiteY314" fmla="*/ 2242502 h 2891509"/>
                <a:gd name="connsiteX315" fmla="*/ 1896186 w 4329610"/>
                <a:gd name="connsiteY315" fmla="*/ 2237932 h 2891509"/>
                <a:gd name="connsiteX316" fmla="*/ 1896748 w 4329610"/>
                <a:gd name="connsiteY316" fmla="*/ 2225088 h 2891509"/>
                <a:gd name="connsiteX317" fmla="*/ 1905750 w 4329610"/>
                <a:gd name="connsiteY317" fmla="*/ 2209753 h 2891509"/>
                <a:gd name="connsiteX318" fmla="*/ 1896943 w 4329610"/>
                <a:gd name="connsiteY318" fmla="*/ 2214319 h 2891509"/>
                <a:gd name="connsiteX319" fmla="*/ 1833617 w 4329610"/>
                <a:gd name="connsiteY319" fmla="*/ 2225187 h 2891509"/>
                <a:gd name="connsiteX320" fmla="*/ 1826893 w 4329610"/>
                <a:gd name="connsiteY320" fmla="*/ 2222803 h 2891509"/>
                <a:gd name="connsiteX321" fmla="*/ 1823675 w 4329610"/>
                <a:gd name="connsiteY321" fmla="*/ 2218233 h 2891509"/>
                <a:gd name="connsiteX322" fmla="*/ 1824236 w 4329610"/>
                <a:gd name="connsiteY322" fmla="*/ 2205389 h 2891509"/>
                <a:gd name="connsiteX323" fmla="*/ 1833239 w 4329610"/>
                <a:gd name="connsiteY323" fmla="*/ 2190055 h 2891509"/>
                <a:gd name="connsiteX324" fmla="*/ 1824431 w 4329610"/>
                <a:gd name="connsiteY324" fmla="*/ 2194620 h 2891509"/>
                <a:gd name="connsiteX325" fmla="*/ 1761106 w 4329610"/>
                <a:gd name="connsiteY325" fmla="*/ 2205489 h 2891509"/>
                <a:gd name="connsiteX326" fmla="*/ 1754381 w 4329610"/>
                <a:gd name="connsiteY326" fmla="*/ 2203105 h 2891509"/>
                <a:gd name="connsiteX327" fmla="*/ 1751162 w 4329610"/>
                <a:gd name="connsiteY327" fmla="*/ 2198534 h 2891509"/>
                <a:gd name="connsiteX328" fmla="*/ 1751724 w 4329610"/>
                <a:gd name="connsiteY328" fmla="*/ 2185691 h 2891509"/>
                <a:gd name="connsiteX329" fmla="*/ 1760727 w 4329610"/>
                <a:gd name="connsiteY329" fmla="*/ 2170356 h 2891509"/>
                <a:gd name="connsiteX330" fmla="*/ 1751920 w 4329610"/>
                <a:gd name="connsiteY330" fmla="*/ 2174921 h 2891509"/>
                <a:gd name="connsiteX331" fmla="*/ 1688595 w 4329610"/>
                <a:gd name="connsiteY331" fmla="*/ 2185791 h 2891509"/>
                <a:gd name="connsiteX332" fmla="*/ 1681869 w 4329610"/>
                <a:gd name="connsiteY332" fmla="*/ 2183407 h 2891509"/>
                <a:gd name="connsiteX333" fmla="*/ 1678651 w 4329610"/>
                <a:gd name="connsiteY333" fmla="*/ 2178837 h 2891509"/>
                <a:gd name="connsiteX334" fmla="*/ 1679213 w 4329610"/>
                <a:gd name="connsiteY334" fmla="*/ 2165993 h 2891509"/>
                <a:gd name="connsiteX335" fmla="*/ 1716837 w 4329610"/>
                <a:gd name="connsiteY335" fmla="*/ 2124105 h 2891509"/>
                <a:gd name="connsiteX336" fmla="*/ 1801747 w 4329610"/>
                <a:gd name="connsiteY336" fmla="*/ 2102048 h 2891509"/>
                <a:gd name="connsiteX337" fmla="*/ 749569 w 4329610"/>
                <a:gd name="connsiteY337" fmla="*/ 2086802 h 2891509"/>
                <a:gd name="connsiteX338" fmla="*/ 756937 w 4329610"/>
                <a:gd name="connsiteY338" fmla="*/ 2090622 h 2891509"/>
                <a:gd name="connsiteX339" fmla="*/ 782700 w 4329610"/>
                <a:gd name="connsiteY339" fmla="*/ 2113871 h 2891509"/>
                <a:gd name="connsiteX340" fmla="*/ 790733 w 4329610"/>
                <a:gd name="connsiteY340" fmla="*/ 2124500 h 2891509"/>
                <a:gd name="connsiteX341" fmla="*/ 789012 w 4329610"/>
                <a:gd name="connsiteY341" fmla="*/ 2104404 h 2891509"/>
                <a:gd name="connsiteX342" fmla="*/ 789497 w 4329610"/>
                <a:gd name="connsiteY342" fmla="*/ 2103262 h 2891509"/>
                <a:gd name="connsiteX343" fmla="*/ 779437 w 4329610"/>
                <a:gd name="connsiteY343" fmla="*/ 2101271 h 2891509"/>
                <a:gd name="connsiteX344" fmla="*/ 566799 w 4329610"/>
                <a:gd name="connsiteY344" fmla="*/ 2080068 h 2891509"/>
                <a:gd name="connsiteX345" fmla="*/ 566246 w 4329610"/>
                <a:gd name="connsiteY345" fmla="*/ 2080508 h 2891509"/>
                <a:gd name="connsiteX346" fmla="*/ 566912 w 4329610"/>
                <a:gd name="connsiteY346" fmla="*/ 2081389 h 2891509"/>
                <a:gd name="connsiteX347" fmla="*/ 1017073 w 4329610"/>
                <a:gd name="connsiteY347" fmla="*/ 2069398 h 2891509"/>
                <a:gd name="connsiteX348" fmla="*/ 1015786 w 4329610"/>
                <a:gd name="connsiteY348" fmla="*/ 2076517 h 2891509"/>
                <a:gd name="connsiteX349" fmla="*/ 1028588 w 4329610"/>
                <a:gd name="connsiteY349" fmla="*/ 2073152 h 2891509"/>
                <a:gd name="connsiteX350" fmla="*/ 1017668 w 4329610"/>
                <a:gd name="connsiteY350" fmla="*/ 2069718 h 2891509"/>
                <a:gd name="connsiteX351" fmla="*/ 3727620 w 4329610"/>
                <a:gd name="connsiteY351" fmla="*/ 2045694 h 2891509"/>
                <a:gd name="connsiteX352" fmla="*/ 3728734 w 4329610"/>
                <a:gd name="connsiteY352" fmla="*/ 2056040 h 2891509"/>
                <a:gd name="connsiteX353" fmla="*/ 3733299 w 4329610"/>
                <a:gd name="connsiteY353" fmla="*/ 2046697 h 2891509"/>
                <a:gd name="connsiteX354" fmla="*/ 3824962 w 4329610"/>
                <a:gd name="connsiteY354" fmla="*/ 1989518 h 2891509"/>
                <a:gd name="connsiteX355" fmla="*/ 3822148 w 4329610"/>
                <a:gd name="connsiteY355" fmla="*/ 1990302 h 2891509"/>
                <a:gd name="connsiteX356" fmla="*/ 3808869 w 4329610"/>
                <a:gd name="connsiteY356" fmla="*/ 1991392 h 2891509"/>
                <a:gd name="connsiteX357" fmla="*/ 3819430 w 4329610"/>
                <a:gd name="connsiteY357" fmla="*/ 1996887 h 2891509"/>
                <a:gd name="connsiteX358" fmla="*/ 3905630 w 4329610"/>
                <a:gd name="connsiteY358" fmla="*/ 1926034 h 2891509"/>
                <a:gd name="connsiteX359" fmla="*/ 3873110 w 4329610"/>
                <a:gd name="connsiteY359" fmla="*/ 1935087 h 2891509"/>
                <a:gd name="connsiteX360" fmla="*/ 3863223 w 4329610"/>
                <a:gd name="connsiteY360" fmla="*/ 1935899 h 2891509"/>
                <a:gd name="connsiteX361" fmla="*/ 3878998 w 4329610"/>
                <a:gd name="connsiteY361" fmla="*/ 1944106 h 2891509"/>
                <a:gd name="connsiteX362" fmla="*/ 3886298 w 4329610"/>
                <a:gd name="connsiteY362" fmla="*/ 1954689 h 2891509"/>
                <a:gd name="connsiteX363" fmla="*/ 3886000 w 4329610"/>
                <a:gd name="connsiteY363" fmla="*/ 1960270 h 2891509"/>
                <a:gd name="connsiteX364" fmla="*/ 3881569 w 4329610"/>
                <a:gd name="connsiteY364" fmla="*/ 1965862 h 2891509"/>
                <a:gd name="connsiteX365" fmla="*/ 3864903 w 4329610"/>
                <a:gd name="connsiteY365" fmla="*/ 1975567 h 2891509"/>
                <a:gd name="connsiteX366" fmla="*/ 3868276 w 4329610"/>
                <a:gd name="connsiteY366" fmla="*/ 1980557 h 2891509"/>
                <a:gd name="connsiteX367" fmla="*/ 3870181 w 4329610"/>
                <a:gd name="connsiteY367" fmla="*/ 1998236 h 2891509"/>
                <a:gd name="connsiteX368" fmla="*/ 3874534 w 4329610"/>
                <a:gd name="connsiteY368" fmla="*/ 1989323 h 2891509"/>
                <a:gd name="connsiteX369" fmla="*/ 3895369 w 4329610"/>
                <a:gd name="connsiteY369" fmla="*/ 1961571 h 2891509"/>
                <a:gd name="connsiteX370" fmla="*/ 3917031 w 4329610"/>
                <a:gd name="connsiteY370" fmla="*/ 1944374 h 2891509"/>
                <a:gd name="connsiteX371" fmla="*/ 3916317 w 4329610"/>
                <a:gd name="connsiteY371" fmla="*/ 1944259 h 2891509"/>
                <a:gd name="connsiteX372" fmla="*/ 2629109 w 4329610"/>
                <a:gd name="connsiteY372" fmla="*/ 1916638 h 2891509"/>
                <a:gd name="connsiteX373" fmla="*/ 2600809 w 4329610"/>
                <a:gd name="connsiteY373" fmla="*/ 1919913 h 2891509"/>
                <a:gd name="connsiteX374" fmla="*/ 2590917 w 4329610"/>
                <a:gd name="connsiteY374" fmla="*/ 1919176 h 2891509"/>
                <a:gd name="connsiteX375" fmla="*/ 2605221 w 4329610"/>
                <a:gd name="connsiteY375" fmla="*/ 1929739 h 2891509"/>
                <a:gd name="connsiteX376" fmla="*/ 2610786 w 4329610"/>
                <a:gd name="connsiteY376" fmla="*/ 1941328 h 2891509"/>
                <a:gd name="connsiteX377" fmla="*/ 2610427 w 4329610"/>
                <a:gd name="connsiteY377" fmla="*/ 1943016 h 2891509"/>
                <a:gd name="connsiteX378" fmla="*/ 2625498 w 4329610"/>
                <a:gd name="connsiteY378" fmla="*/ 1946252 h 2891509"/>
                <a:gd name="connsiteX379" fmla="*/ 2636980 w 4329610"/>
                <a:gd name="connsiteY379" fmla="*/ 1951120 h 2891509"/>
                <a:gd name="connsiteX380" fmla="*/ 2634113 w 4329610"/>
                <a:gd name="connsiteY380" fmla="*/ 1948354 h 2891509"/>
                <a:gd name="connsiteX381" fmla="*/ 2624690 w 4329610"/>
                <a:gd name="connsiteY381" fmla="*/ 1922137 h 2891509"/>
                <a:gd name="connsiteX382" fmla="*/ 2627547 w 4329610"/>
                <a:gd name="connsiteY382" fmla="*/ 1917331 h 2891509"/>
                <a:gd name="connsiteX383" fmla="*/ 1669632 w 4329610"/>
                <a:gd name="connsiteY383" fmla="*/ 1915880 h 2891509"/>
                <a:gd name="connsiteX384" fmla="*/ 1671011 w 4329610"/>
                <a:gd name="connsiteY384" fmla="*/ 1923480 h 2891509"/>
                <a:gd name="connsiteX385" fmla="*/ 1682523 w 4329610"/>
                <a:gd name="connsiteY385" fmla="*/ 1918196 h 2891509"/>
                <a:gd name="connsiteX386" fmla="*/ 1672689 w 4329610"/>
                <a:gd name="connsiteY386" fmla="*/ 1916896 h 2891509"/>
                <a:gd name="connsiteX387" fmla="*/ 499639 w 4329610"/>
                <a:gd name="connsiteY387" fmla="*/ 1912674 h 2891509"/>
                <a:gd name="connsiteX388" fmla="*/ 505857 w 4329610"/>
                <a:gd name="connsiteY388" fmla="*/ 1920234 h 2891509"/>
                <a:gd name="connsiteX389" fmla="*/ 512231 w 4329610"/>
                <a:gd name="connsiteY389" fmla="*/ 1931935 h 2891509"/>
                <a:gd name="connsiteX390" fmla="*/ 513123 w 4329610"/>
                <a:gd name="connsiteY390" fmla="*/ 1917763 h 2891509"/>
                <a:gd name="connsiteX391" fmla="*/ 368889 w 4329610"/>
                <a:gd name="connsiteY391" fmla="*/ 1872034 h 2891509"/>
                <a:gd name="connsiteX392" fmla="*/ 365491 w 4329610"/>
                <a:gd name="connsiteY392" fmla="*/ 1875205 h 2891509"/>
                <a:gd name="connsiteX393" fmla="*/ 368358 w 4329610"/>
                <a:gd name="connsiteY393" fmla="*/ 1880466 h 2891509"/>
                <a:gd name="connsiteX394" fmla="*/ 1567846 w 4329610"/>
                <a:gd name="connsiteY394" fmla="*/ 1832838 h 2891509"/>
                <a:gd name="connsiteX395" fmla="*/ 1587283 w 4329610"/>
                <a:gd name="connsiteY395" fmla="*/ 1859725 h 2891509"/>
                <a:gd name="connsiteX396" fmla="*/ 1592914 w 4329610"/>
                <a:gd name="connsiteY396" fmla="*/ 1871799 h 2891509"/>
                <a:gd name="connsiteX397" fmla="*/ 1595435 w 4329610"/>
                <a:gd name="connsiteY397" fmla="*/ 1851788 h 2891509"/>
                <a:gd name="connsiteX398" fmla="*/ 1596703 w 4329610"/>
                <a:gd name="connsiteY398" fmla="*/ 1849982 h 2891509"/>
                <a:gd name="connsiteX399" fmla="*/ 1591587 w 4329610"/>
                <a:gd name="connsiteY399" fmla="*/ 1848282 h 2891509"/>
                <a:gd name="connsiteX400" fmla="*/ 1562227 w 4329610"/>
                <a:gd name="connsiteY400" fmla="*/ 1825690 h 2891509"/>
                <a:gd name="connsiteX401" fmla="*/ 1560900 w 4329610"/>
                <a:gd name="connsiteY401" fmla="*/ 1826617 h 2891509"/>
                <a:gd name="connsiteX402" fmla="*/ 1565066 w 4329610"/>
                <a:gd name="connsiteY402" fmla="*/ 1830048 h 2891509"/>
                <a:gd name="connsiteX403" fmla="*/ 1562229 w 4329610"/>
                <a:gd name="connsiteY403" fmla="*/ 1826077 h 2891509"/>
                <a:gd name="connsiteX404" fmla="*/ 3974632 w 4329610"/>
                <a:gd name="connsiteY404" fmla="*/ 1824688 h 2891509"/>
                <a:gd name="connsiteX405" fmla="*/ 3972160 w 4329610"/>
                <a:gd name="connsiteY405" fmla="*/ 1824891 h 2891509"/>
                <a:gd name="connsiteX406" fmla="*/ 3973304 w 4329610"/>
                <a:gd name="connsiteY406" fmla="*/ 1829067 h 2891509"/>
                <a:gd name="connsiteX407" fmla="*/ 394466 w 4329610"/>
                <a:gd name="connsiteY407" fmla="*/ 1819335 h 2891509"/>
                <a:gd name="connsiteX408" fmla="*/ 386301 w 4329610"/>
                <a:gd name="connsiteY408" fmla="*/ 1851035 h 2891509"/>
                <a:gd name="connsiteX409" fmla="*/ 388326 w 4329610"/>
                <a:gd name="connsiteY409" fmla="*/ 1851559 h 2891509"/>
                <a:gd name="connsiteX410" fmla="*/ 434735 w 4329610"/>
                <a:gd name="connsiteY410" fmla="*/ 1895995 h 2891509"/>
                <a:gd name="connsiteX411" fmla="*/ 439481 w 4329610"/>
                <a:gd name="connsiteY411" fmla="*/ 1904706 h 2891509"/>
                <a:gd name="connsiteX412" fmla="*/ 440598 w 4329610"/>
                <a:gd name="connsiteY412" fmla="*/ 1886959 h 2891509"/>
                <a:gd name="connsiteX413" fmla="*/ 447317 w 4329610"/>
                <a:gd name="connsiteY413" fmla="*/ 1875999 h 2891509"/>
                <a:gd name="connsiteX414" fmla="*/ 452542 w 4329610"/>
                <a:gd name="connsiteY414" fmla="*/ 1874011 h 2891509"/>
                <a:gd name="connsiteX415" fmla="*/ 459449 w 4329610"/>
                <a:gd name="connsiteY415" fmla="*/ 1875798 h 2891509"/>
                <a:gd name="connsiteX416" fmla="*/ 479598 w 4329610"/>
                <a:gd name="connsiteY416" fmla="*/ 1890384 h 2891509"/>
                <a:gd name="connsiteX417" fmla="*/ 482754 w 4329610"/>
                <a:gd name="connsiteY417" fmla="*/ 1884402 h 2891509"/>
                <a:gd name="connsiteX418" fmla="*/ 499422 w 4329610"/>
                <a:gd name="connsiteY418" fmla="*/ 1873043 h 2891509"/>
                <a:gd name="connsiteX419" fmla="*/ 486107 w 4329610"/>
                <a:gd name="connsiteY419" fmla="*/ 1873530 h 2891509"/>
                <a:gd name="connsiteX420" fmla="*/ 424214 w 4329610"/>
                <a:gd name="connsiteY420" fmla="*/ 1856280 h 2891509"/>
                <a:gd name="connsiteX421" fmla="*/ 419154 w 4329610"/>
                <a:gd name="connsiteY421" fmla="*/ 1851250 h 2891509"/>
                <a:gd name="connsiteX422" fmla="*/ 418198 w 4329610"/>
                <a:gd name="connsiteY422" fmla="*/ 1845742 h 2891509"/>
                <a:gd name="connsiteX423" fmla="*/ 424198 w 4329610"/>
                <a:gd name="connsiteY423" fmla="*/ 1834372 h 2891509"/>
                <a:gd name="connsiteX424" fmla="*/ 438892 w 4329610"/>
                <a:gd name="connsiteY424" fmla="*/ 1824359 h 2891509"/>
                <a:gd name="connsiteX425" fmla="*/ 428979 w 4329610"/>
                <a:gd name="connsiteY425" fmla="*/ 1824720 h 2891509"/>
                <a:gd name="connsiteX426" fmla="*/ 394683 w 4329610"/>
                <a:gd name="connsiteY426" fmla="*/ 1819429 h 2891509"/>
                <a:gd name="connsiteX427" fmla="*/ 2613140 w 4329610"/>
                <a:gd name="connsiteY427" fmla="*/ 1757942 h 2891509"/>
                <a:gd name="connsiteX428" fmla="*/ 2611916 w 4329610"/>
                <a:gd name="connsiteY428" fmla="*/ 1765622 h 2891509"/>
                <a:gd name="connsiteX429" fmla="*/ 2600091 w 4329610"/>
                <a:gd name="connsiteY429" fmla="*/ 1798248 h 2891509"/>
                <a:gd name="connsiteX430" fmla="*/ 2584796 w 4329610"/>
                <a:gd name="connsiteY430" fmla="*/ 1820439 h 2891509"/>
                <a:gd name="connsiteX431" fmla="*/ 2605371 w 4329610"/>
                <a:gd name="connsiteY431" fmla="*/ 1803503 h 2891509"/>
                <a:gd name="connsiteX432" fmla="*/ 2612254 w 4329610"/>
                <a:gd name="connsiteY432" fmla="*/ 1801620 h 2891509"/>
                <a:gd name="connsiteX433" fmla="*/ 2617505 w 4329610"/>
                <a:gd name="connsiteY433" fmla="*/ 1803535 h 2891509"/>
                <a:gd name="connsiteX434" fmla="*/ 2623959 w 4329610"/>
                <a:gd name="connsiteY434" fmla="*/ 1813737 h 2891509"/>
                <a:gd name="connsiteX435" fmla="*/ 2640884 w 4329610"/>
                <a:gd name="connsiteY435" fmla="*/ 1811779 h 2891509"/>
                <a:gd name="connsiteX436" fmla="*/ 2644223 w 4329610"/>
                <a:gd name="connsiteY436" fmla="*/ 1807602 h 2891509"/>
                <a:gd name="connsiteX437" fmla="*/ 2633190 w 4329610"/>
                <a:gd name="connsiteY437" fmla="*/ 1793578 h 2891509"/>
                <a:gd name="connsiteX438" fmla="*/ 2631874 w 4329610"/>
                <a:gd name="connsiteY438" fmla="*/ 1780296 h 2891509"/>
                <a:gd name="connsiteX439" fmla="*/ 2630456 w 4329610"/>
                <a:gd name="connsiteY439" fmla="*/ 1780264 h 2891509"/>
                <a:gd name="connsiteX440" fmla="*/ 2613231 w 4329610"/>
                <a:gd name="connsiteY440" fmla="*/ 1758370 h 2891509"/>
                <a:gd name="connsiteX441" fmla="*/ 2692775 w 4329610"/>
                <a:gd name="connsiteY441" fmla="*/ 1741904 h 2891509"/>
                <a:gd name="connsiteX442" fmla="*/ 2690810 w 4329610"/>
                <a:gd name="connsiteY442" fmla="*/ 1754220 h 2891509"/>
                <a:gd name="connsiteX443" fmla="*/ 2686471 w 4329610"/>
                <a:gd name="connsiteY443" fmla="*/ 1766196 h 2891509"/>
                <a:gd name="connsiteX444" fmla="*/ 2709636 w 4329610"/>
                <a:gd name="connsiteY444" fmla="*/ 1766185 h 2891509"/>
                <a:gd name="connsiteX445" fmla="*/ 2693599 w 4329610"/>
                <a:gd name="connsiteY445" fmla="*/ 1745801 h 2891509"/>
                <a:gd name="connsiteX446" fmla="*/ 721400 w 4329610"/>
                <a:gd name="connsiteY446" fmla="*/ 1713674 h 2891509"/>
                <a:gd name="connsiteX447" fmla="*/ 727840 w 4329610"/>
                <a:gd name="connsiteY447" fmla="*/ 1714043 h 2891509"/>
                <a:gd name="connsiteX448" fmla="*/ 734275 w 4329610"/>
                <a:gd name="connsiteY448" fmla="*/ 1719181 h 2891509"/>
                <a:gd name="connsiteX449" fmla="*/ 762210 w 4329610"/>
                <a:gd name="connsiteY449" fmla="*/ 1787865 h 2891509"/>
                <a:gd name="connsiteX450" fmla="*/ 763102 w 4329610"/>
                <a:gd name="connsiteY450" fmla="*/ 1799277 h 2891509"/>
                <a:gd name="connsiteX451" fmla="*/ 772645 w 4329610"/>
                <a:gd name="connsiteY451" fmla="*/ 1781110 h 2891509"/>
                <a:gd name="connsiteX452" fmla="*/ 784889 w 4329610"/>
                <a:gd name="connsiteY452" fmla="*/ 1772734 h 2891509"/>
                <a:gd name="connsiteX453" fmla="*/ 791329 w 4329610"/>
                <a:gd name="connsiteY453" fmla="*/ 1773103 h 2891509"/>
                <a:gd name="connsiteX454" fmla="*/ 797763 w 4329610"/>
                <a:gd name="connsiteY454" fmla="*/ 1778241 h 2891509"/>
                <a:gd name="connsiteX455" fmla="*/ 825698 w 4329610"/>
                <a:gd name="connsiteY455" fmla="*/ 1846924 h 2891509"/>
                <a:gd name="connsiteX456" fmla="*/ 826591 w 4329610"/>
                <a:gd name="connsiteY456" fmla="*/ 1858337 h 2891509"/>
                <a:gd name="connsiteX457" fmla="*/ 836134 w 4329610"/>
                <a:gd name="connsiteY457" fmla="*/ 1840169 h 2891509"/>
                <a:gd name="connsiteX458" fmla="*/ 848379 w 4329610"/>
                <a:gd name="connsiteY458" fmla="*/ 1831793 h 2891509"/>
                <a:gd name="connsiteX459" fmla="*/ 854818 w 4329610"/>
                <a:gd name="connsiteY459" fmla="*/ 1832162 h 2891509"/>
                <a:gd name="connsiteX460" fmla="*/ 861252 w 4329610"/>
                <a:gd name="connsiteY460" fmla="*/ 1837300 h 2891509"/>
                <a:gd name="connsiteX461" fmla="*/ 889188 w 4329610"/>
                <a:gd name="connsiteY461" fmla="*/ 1905983 h 2891509"/>
                <a:gd name="connsiteX462" fmla="*/ 890080 w 4329610"/>
                <a:gd name="connsiteY462" fmla="*/ 1917396 h 2891509"/>
                <a:gd name="connsiteX463" fmla="*/ 899623 w 4329610"/>
                <a:gd name="connsiteY463" fmla="*/ 1899229 h 2891509"/>
                <a:gd name="connsiteX464" fmla="*/ 911868 w 4329610"/>
                <a:gd name="connsiteY464" fmla="*/ 1890852 h 2891509"/>
                <a:gd name="connsiteX465" fmla="*/ 918308 w 4329610"/>
                <a:gd name="connsiteY465" fmla="*/ 1891221 h 2891509"/>
                <a:gd name="connsiteX466" fmla="*/ 924741 w 4329610"/>
                <a:gd name="connsiteY466" fmla="*/ 1896359 h 2891509"/>
                <a:gd name="connsiteX467" fmla="*/ 952677 w 4329610"/>
                <a:gd name="connsiteY467" fmla="*/ 1965043 h 2891509"/>
                <a:gd name="connsiteX468" fmla="*/ 953875 w 4329610"/>
                <a:gd name="connsiteY468" fmla="*/ 1980371 h 2891509"/>
                <a:gd name="connsiteX469" fmla="*/ 964699 w 4329610"/>
                <a:gd name="connsiteY469" fmla="*/ 1959765 h 2891509"/>
                <a:gd name="connsiteX470" fmla="*/ 976943 w 4329610"/>
                <a:gd name="connsiteY470" fmla="*/ 1951388 h 2891509"/>
                <a:gd name="connsiteX471" fmla="*/ 983384 w 4329610"/>
                <a:gd name="connsiteY471" fmla="*/ 1951758 h 2891509"/>
                <a:gd name="connsiteX472" fmla="*/ 989818 w 4329610"/>
                <a:gd name="connsiteY472" fmla="*/ 1956896 h 2891509"/>
                <a:gd name="connsiteX473" fmla="*/ 1010837 w 4329610"/>
                <a:gd name="connsiteY473" fmla="*/ 1997736 h 2891509"/>
                <a:gd name="connsiteX474" fmla="*/ 1030330 w 4329610"/>
                <a:gd name="connsiteY474" fmla="*/ 1999591 h 2891509"/>
                <a:gd name="connsiteX475" fmla="*/ 1117744 w 4329610"/>
                <a:gd name="connsiteY475" fmla="*/ 2050658 h 2891509"/>
                <a:gd name="connsiteX476" fmla="*/ 1121306 w 4329610"/>
                <a:gd name="connsiteY476" fmla="*/ 2058080 h 2891509"/>
                <a:gd name="connsiteX477" fmla="*/ 1120218 w 4329610"/>
                <a:gd name="connsiteY477" fmla="*/ 2064440 h 2891509"/>
                <a:gd name="connsiteX478" fmla="*/ 1092321 w 4329610"/>
                <a:gd name="connsiteY478" fmla="*/ 2080417 h 2891509"/>
                <a:gd name="connsiteX479" fmla="*/ 1091818 w 4329610"/>
                <a:gd name="connsiteY479" fmla="*/ 2080448 h 2891509"/>
                <a:gd name="connsiteX480" fmla="*/ 1100379 w 4329610"/>
                <a:gd name="connsiteY480" fmla="*/ 2083140 h 2891509"/>
                <a:gd name="connsiteX481" fmla="*/ 1161030 w 4329610"/>
                <a:gd name="connsiteY481" fmla="*/ 2125792 h 2891509"/>
                <a:gd name="connsiteX482" fmla="*/ 1164591 w 4329610"/>
                <a:gd name="connsiteY482" fmla="*/ 2133215 h 2891509"/>
                <a:gd name="connsiteX483" fmla="*/ 1163504 w 4329610"/>
                <a:gd name="connsiteY483" fmla="*/ 2139574 h 2891509"/>
                <a:gd name="connsiteX484" fmla="*/ 1135606 w 4329610"/>
                <a:gd name="connsiteY484" fmla="*/ 2155552 h 2891509"/>
                <a:gd name="connsiteX485" fmla="*/ 1135103 w 4329610"/>
                <a:gd name="connsiteY485" fmla="*/ 2155583 h 2891509"/>
                <a:gd name="connsiteX486" fmla="*/ 1143664 w 4329610"/>
                <a:gd name="connsiteY486" fmla="*/ 2158275 h 2891509"/>
                <a:gd name="connsiteX487" fmla="*/ 1204316 w 4329610"/>
                <a:gd name="connsiteY487" fmla="*/ 2200927 h 2891509"/>
                <a:gd name="connsiteX488" fmla="*/ 1207877 w 4329610"/>
                <a:gd name="connsiteY488" fmla="*/ 2208350 h 2891509"/>
                <a:gd name="connsiteX489" fmla="*/ 1206790 w 4329610"/>
                <a:gd name="connsiteY489" fmla="*/ 2214709 h 2891509"/>
                <a:gd name="connsiteX490" fmla="*/ 1178892 w 4329610"/>
                <a:gd name="connsiteY490" fmla="*/ 2230686 h 2891509"/>
                <a:gd name="connsiteX491" fmla="*/ 1178389 w 4329610"/>
                <a:gd name="connsiteY491" fmla="*/ 2230718 h 2891509"/>
                <a:gd name="connsiteX492" fmla="*/ 1186951 w 4329610"/>
                <a:gd name="connsiteY492" fmla="*/ 2233409 h 2891509"/>
                <a:gd name="connsiteX493" fmla="*/ 1247602 w 4329610"/>
                <a:gd name="connsiteY493" fmla="*/ 2276062 h 2891509"/>
                <a:gd name="connsiteX494" fmla="*/ 1251163 w 4329610"/>
                <a:gd name="connsiteY494" fmla="*/ 2283485 h 2891509"/>
                <a:gd name="connsiteX495" fmla="*/ 1250076 w 4329610"/>
                <a:gd name="connsiteY495" fmla="*/ 2289844 h 2891509"/>
                <a:gd name="connsiteX496" fmla="*/ 1222178 w 4329610"/>
                <a:gd name="connsiteY496" fmla="*/ 2305822 h 2891509"/>
                <a:gd name="connsiteX497" fmla="*/ 1217588 w 4329610"/>
                <a:gd name="connsiteY497" fmla="*/ 2306105 h 2891509"/>
                <a:gd name="connsiteX498" fmla="*/ 1231319 w 4329610"/>
                <a:gd name="connsiteY498" fmla="*/ 2310423 h 2891509"/>
                <a:gd name="connsiteX499" fmla="*/ 1291969 w 4329610"/>
                <a:gd name="connsiteY499" fmla="*/ 2353075 h 2891509"/>
                <a:gd name="connsiteX500" fmla="*/ 1295530 w 4329610"/>
                <a:gd name="connsiteY500" fmla="*/ 2360498 h 2891509"/>
                <a:gd name="connsiteX501" fmla="*/ 1294443 w 4329610"/>
                <a:gd name="connsiteY501" fmla="*/ 2366857 h 2891509"/>
                <a:gd name="connsiteX502" fmla="*/ 1266545 w 4329610"/>
                <a:gd name="connsiteY502" fmla="*/ 2382835 h 2891509"/>
                <a:gd name="connsiteX503" fmla="*/ 1264146 w 4329610"/>
                <a:gd name="connsiteY503" fmla="*/ 2382719 h 2891509"/>
                <a:gd name="connsiteX504" fmla="*/ 1264442 w 4329610"/>
                <a:gd name="connsiteY504" fmla="*/ 2382751 h 2891509"/>
                <a:gd name="connsiteX505" fmla="*/ 1325109 w 4329610"/>
                <a:gd name="connsiteY505" fmla="*/ 2425379 h 2891509"/>
                <a:gd name="connsiteX506" fmla="*/ 1332037 w 4329610"/>
                <a:gd name="connsiteY506" fmla="*/ 2434492 h 2891509"/>
                <a:gd name="connsiteX507" fmla="*/ 1330227 w 4329610"/>
                <a:gd name="connsiteY507" fmla="*/ 2414052 h 2891509"/>
                <a:gd name="connsiteX508" fmla="*/ 1335988 w 4329610"/>
                <a:gd name="connsiteY508" fmla="*/ 2400380 h 2891509"/>
                <a:gd name="connsiteX509" fmla="*/ 1341603 w 4329610"/>
                <a:gd name="connsiteY509" fmla="*/ 2397205 h 2891509"/>
                <a:gd name="connsiteX510" fmla="*/ 1349794 w 4329610"/>
                <a:gd name="connsiteY510" fmla="*/ 2398043 h 2891509"/>
                <a:gd name="connsiteX511" fmla="*/ 1410461 w 4329610"/>
                <a:gd name="connsiteY511" fmla="*/ 2440672 h 2891509"/>
                <a:gd name="connsiteX512" fmla="*/ 1417390 w 4329610"/>
                <a:gd name="connsiteY512" fmla="*/ 2449785 h 2891509"/>
                <a:gd name="connsiteX513" fmla="*/ 1415579 w 4329610"/>
                <a:gd name="connsiteY513" fmla="*/ 2429344 h 2891509"/>
                <a:gd name="connsiteX514" fmla="*/ 1421340 w 4329610"/>
                <a:gd name="connsiteY514" fmla="*/ 2415673 h 2891509"/>
                <a:gd name="connsiteX515" fmla="*/ 1426955 w 4329610"/>
                <a:gd name="connsiteY515" fmla="*/ 2412498 h 2891509"/>
                <a:gd name="connsiteX516" fmla="*/ 1435146 w 4329610"/>
                <a:gd name="connsiteY516" fmla="*/ 2413335 h 2891509"/>
                <a:gd name="connsiteX517" fmla="*/ 1495814 w 4329610"/>
                <a:gd name="connsiteY517" fmla="*/ 2455964 h 2891509"/>
                <a:gd name="connsiteX518" fmla="*/ 1505118 w 4329610"/>
                <a:gd name="connsiteY518" fmla="*/ 2468204 h 2891509"/>
                <a:gd name="connsiteX519" fmla="*/ 1503065 w 4329610"/>
                <a:gd name="connsiteY519" fmla="*/ 2445019 h 2891509"/>
                <a:gd name="connsiteX520" fmla="*/ 1508827 w 4329610"/>
                <a:gd name="connsiteY520" fmla="*/ 2431348 h 2891509"/>
                <a:gd name="connsiteX521" fmla="*/ 1513780 w 4329610"/>
                <a:gd name="connsiteY521" fmla="*/ 2428547 h 2891509"/>
                <a:gd name="connsiteX522" fmla="*/ 1492601 w 4329610"/>
                <a:gd name="connsiteY522" fmla="*/ 2425084 h 2891509"/>
                <a:gd name="connsiteX523" fmla="*/ 1450566 w 4329610"/>
                <a:gd name="connsiteY523" fmla="*/ 2402955 h 2891509"/>
                <a:gd name="connsiteX524" fmla="*/ 1445488 w 4329610"/>
                <a:gd name="connsiteY524" fmla="*/ 2396474 h 2891509"/>
                <a:gd name="connsiteX525" fmla="*/ 1445178 w 4329610"/>
                <a:gd name="connsiteY525" fmla="*/ 2390030 h 2891509"/>
                <a:gd name="connsiteX526" fmla="*/ 1453668 w 4329610"/>
                <a:gd name="connsiteY526" fmla="*/ 2377863 h 2891509"/>
                <a:gd name="connsiteX527" fmla="*/ 1474373 w 4329610"/>
                <a:gd name="connsiteY527" fmla="*/ 2367231 h 2891509"/>
                <a:gd name="connsiteX528" fmla="*/ 1459057 w 4329610"/>
                <a:gd name="connsiteY528" fmla="*/ 2365891 h 2891509"/>
                <a:gd name="connsiteX529" fmla="*/ 1390635 w 4329610"/>
                <a:gd name="connsiteY529" fmla="*/ 2337322 h 2891509"/>
                <a:gd name="connsiteX530" fmla="*/ 1385556 w 4329610"/>
                <a:gd name="connsiteY530" fmla="*/ 2330840 h 2891509"/>
                <a:gd name="connsiteX531" fmla="*/ 1385246 w 4329610"/>
                <a:gd name="connsiteY531" fmla="*/ 2324397 h 2891509"/>
                <a:gd name="connsiteX532" fmla="*/ 1393737 w 4329610"/>
                <a:gd name="connsiteY532" fmla="*/ 2312230 h 2891509"/>
                <a:gd name="connsiteX533" fmla="*/ 1411991 w 4329610"/>
                <a:gd name="connsiteY533" fmla="*/ 2302856 h 2891509"/>
                <a:gd name="connsiteX534" fmla="*/ 1400587 w 4329610"/>
                <a:gd name="connsiteY534" fmla="*/ 2301858 h 2891509"/>
                <a:gd name="connsiteX535" fmla="*/ 1362065 w 4329610"/>
                <a:gd name="connsiteY535" fmla="*/ 2290913 h 2891509"/>
                <a:gd name="connsiteX536" fmla="*/ 1358043 w 4329610"/>
                <a:gd name="connsiteY536" fmla="*/ 2288543 h 2891509"/>
                <a:gd name="connsiteX537" fmla="*/ 1356163 w 4329610"/>
                <a:gd name="connsiteY537" fmla="*/ 2301331 h 2891509"/>
                <a:gd name="connsiteX538" fmla="*/ 1306301 w 4329610"/>
                <a:gd name="connsiteY538" fmla="*/ 2360026 h 2891509"/>
                <a:gd name="connsiteX539" fmla="*/ 1300255 w 4329610"/>
                <a:gd name="connsiteY539" fmla="*/ 2357776 h 2891509"/>
                <a:gd name="connsiteX540" fmla="*/ 1295619 w 4329610"/>
                <a:gd name="connsiteY540" fmla="*/ 2350972 h 2891509"/>
                <a:gd name="connsiteX541" fmla="*/ 1289144 w 4329610"/>
                <a:gd name="connsiteY541" fmla="*/ 2277108 h 2891509"/>
                <a:gd name="connsiteX542" fmla="*/ 1292297 w 4329610"/>
                <a:gd name="connsiteY542" fmla="*/ 2263064 h 2891509"/>
                <a:gd name="connsiteX543" fmla="*/ 1289749 w 4329610"/>
                <a:gd name="connsiteY543" fmla="*/ 2266893 h 2891509"/>
                <a:gd name="connsiteX544" fmla="*/ 1261934 w 4329610"/>
                <a:gd name="connsiteY544" fmla="*/ 2283012 h 2891509"/>
                <a:gd name="connsiteX545" fmla="*/ 1255887 w 4329610"/>
                <a:gd name="connsiteY545" fmla="*/ 2280763 h 2891509"/>
                <a:gd name="connsiteX546" fmla="*/ 1251251 w 4329610"/>
                <a:gd name="connsiteY546" fmla="*/ 2273959 h 2891509"/>
                <a:gd name="connsiteX547" fmla="*/ 1244777 w 4329610"/>
                <a:gd name="connsiteY547" fmla="*/ 2200095 h 2891509"/>
                <a:gd name="connsiteX548" fmla="*/ 1246742 w 4329610"/>
                <a:gd name="connsiteY548" fmla="*/ 2191339 h 2891509"/>
                <a:gd name="connsiteX549" fmla="*/ 1246463 w 4329610"/>
                <a:gd name="connsiteY549" fmla="*/ 2191758 h 2891509"/>
                <a:gd name="connsiteX550" fmla="*/ 1218647 w 4329610"/>
                <a:gd name="connsiteY550" fmla="*/ 2207878 h 2891509"/>
                <a:gd name="connsiteX551" fmla="*/ 1212601 w 4329610"/>
                <a:gd name="connsiteY551" fmla="*/ 2205629 h 2891509"/>
                <a:gd name="connsiteX552" fmla="*/ 1207966 w 4329610"/>
                <a:gd name="connsiteY552" fmla="*/ 2198824 h 2891509"/>
                <a:gd name="connsiteX553" fmla="*/ 1201491 w 4329610"/>
                <a:gd name="connsiteY553" fmla="*/ 2124961 h 2891509"/>
                <a:gd name="connsiteX554" fmla="*/ 1203457 w 4329610"/>
                <a:gd name="connsiteY554" fmla="*/ 2116204 h 2891509"/>
                <a:gd name="connsiteX555" fmla="*/ 1203177 w 4329610"/>
                <a:gd name="connsiteY555" fmla="*/ 2116623 h 2891509"/>
                <a:gd name="connsiteX556" fmla="*/ 1175362 w 4329610"/>
                <a:gd name="connsiteY556" fmla="*/ 2132743 h 2891509"/>
                <a:gd name="connsiteX557" fmla="*/ 1169315 w 4329610"/>
                <a:gd name="connsiteY557" fmla="*/ 2130494 h 2891509"/>
                <a:gd name="connsiteX558" fmla="*/ 1164679 w 4329610"/>
                <a:gd name="connsiteY558" fmla="*/ 2123690 h 2891509"/>
                <a:gd name="connsiteX559" fmla="*/ 1158205 w 4329610"/>
                <a:gd name="connsiteY559" fmla="*/ 2049826 h 2891509"/>
                <a:gd name="connsiteX560" fmla="*/ 1160171 w 4329610"/>
                <a:gd name="connsiteY560" fmla="*/ 2041069 h 2891509"/>
                <a:gd name="connsiteX561" fmla="*/ 1159892 w 4329610"/>
                <a:gd name="connsiteY561" fmla="*/ 2041488 h 2891509"/>
                <a:gd name="connsiteX562" fmla="*/ 1132075 w 4329610"/>
                <a:gd name="connsiteY562" fmla="*/ 2057609 h 2891509"/>
                <a:gd name="connsiteX563" fmla="*/ 1126029 w 4329610"/>
                <a:gd name="connsiteY563" fmla="*/ 2055359 h 2891509"/>
                <a:gd name="connsiteX564" fmla="*/ 1121394 w 4329610"/>
                <a:gd name="connsiteY564" fmla="*/ 2048555 h 2891509"/>
                <a:gd name="connsiteX565" fmla="*/ 1121064 w 4329610"/>
                <a:gd name="connsiteY565" fmla="*/ 1947318 h 2891509"/>
                <a:gd name="connsiteX566" fmla="*/ 1156758 w 4329610"/>
                <a:gd name="connsiteY566" fmla="*/ 1893022 h 2891509"/>
                <a:gd name="connsiteX567" fmla="*/ 1170925 w 4329610"/>
                <a:gd name="connsiteY567" fmla="*/ 1888623 h 2891509"/>
                <a:gd name="connsiteX568" fmla="*/ 1176972 w 4329610"/>
                <a:gd name="connsiteY568" fmla="*/ 1890872 h 2891509"/>
                <a:gd name="connsiteX569" fmla="*/ 1181607 w 4329610"/>
                <a:gd name="connsiteY569" fmla="*/ 1897677 h 2891509"/>
                <a:gd name="connsiteX570" fmla="*/ 1188082 w 4329610"/>
                <a:gd name="connsiteY570" fmla="*/ 1971540 h 2891509"/>
                <a:gd name="connsiteX571" fmla="*/ 1185574 w 4329610"/>
                <a:gd name="connsiteY571" fmla="*/ 1982710 h 2891509"/>
                <a:gd name="connsiteX572" fmla="*/ 1200043 w 4329610"/>
                <a:gd name="connsiteY572" fmla="*/ 1968157 h 2891509"/>
                <a:gd name="connsiteX573" fmla="*/ 1214212 w 4329610"/>
                <a:gd name="connsiteY573" fmla="*/ 1963757 h 2891509"/>
                <a:gd name="connsiteX574" fmla="*/ 1220258 w 4329610"/>
                <a:gd name="connsiteY574" fmla="*/ 1966006 h 2891509"/>
                <a:gd name="connsiteX575" fmla="*/ 1224893 w 4329610"/>
                <a:gd name="connsiteY575" fmla="*/ 1972811 h 2891509"/>
                <a:gd name="connsiteX576" fmla="*/ 1231367 w 4329610"/>
                <a:gd name="connsiteY576" fmla="*/ 2046675 h 2891509"/>
                <a:gd name="connsiteX577" fmla="*/ 1228861 w 4329610"/>
                <a:gd name="connsiteY577" fmla="*/ 2057844 h 2891509"/>
                <a:gd name="connsiteX578" fmla="*/ 1243329 w 4329610"/>
                <a:gd name="connsiteY578" fmla="*/ 2043293 h 2891509"/>
                <a:gd name="connsiteX579" fmla="*/ 1257497 w 4329610"/>
                <a:gd name="connsiteY579" fmla="*/ 2038892 h 2891509"/>
                <a:gd name="connsiteX580" fmla="*/ 1263543 w 4329610"/>
                <a:gd name="connsiteY580" fmla="*/ 2041141 h 2891509"/>
                <a:gd name="connsiteX581" fmla="*/ 1268179 w 4329610"/>
                <a:gd name="connsiteY581" fmla="*/ 2047945 h 2891509"/>
                <a:gd name="connsiteX582" fmla="*/ 1275906 w 4329610"/>
                <a:gd name="connsiteY582" fmla="*/ 2081783 h 2891509"/>
                <a:gd name="connsiteX583" fmla="*/ 1275234 w 4329610"/>
                <a:gd name="connsiteY583" fmla="*/ 2103281 h 2891509"/>
                <a:gd name="connsiteX584" fmla="*/ 1280888 w 4329610"/>
                <a:gd name="connsiteY584" fmla="*/ 2102586 h 2891509"/>
                <a:gd name="connsiteX585" fmla="*/ 1377259 w 4329610"/>
                <a:gd name="connsiteY585" fmla="*/ 2133600 h 2891509"/>
                <a:gd name="connsiteX586" fmla="*/ 1382337 w 4329610"/>
                <a:gd name="connsiteY586" fmla="*/ 2140081 h 2891509"/>
                <a:gd name="connsiteX587" fmla="*/ 1382647 w 4329610"/>
                <a:gd name="connsiteY587" fmla="*/ 2146525 h 2891509"/>
                <a:gd name="connsiteX588" fmla="*/ 1358850 w 4329610"/>
                <a:gd name="connsiteY588" fmla="*/ 2168142 h 2891509"/>
                <a:gd name="connsiteX589" fmla="*/ 1358366 w 4329610"/>
                <a:gd name="connsiteY589" fmla="*/ 2168282 h 2891509"/>
                <a:gd name="connsiteX590" fmla="*/ 1367307 w 4329610"/>
                <a:gd name="connsiteY590" fmla="*/ 2169064 h 2891509"/>
                <a:gd name="connsiteX591" fmla="*/ 1435728 w 4329610"/>
                <a:gd name="connsiteY591" fmla="*/ 2197633 h 2891509"/>
                <a:gd name="connsiteX592" fmla="*/ 1440807 w 4329610"/>
                <a:gd name="connsiteY592" fmla="*/ 2204114 h 2891509"/>
                <a:gd name="connsiteX593" fmla="*/ 1441117 w 4329610"/>
                <a:gd name="connsiteY593" fmla="*/ 2210557 h 2891509"/>
                <a:gd name="connsiteX594" fmla="*/ 1417320 w 4329610"/>
                <a:gd name="connsiteY594" fmla="*/ 2232174 h 2891509"/>
                <a:gd name="connsiteX595" fmla="*/ 1416836 w 4329610"/>
                <a:gd name="connsiteY595" fmla="*/ 2232314 h 2891509"/>
                <a:gd name="connsiteX596" fmla="*/ 1425777 w 4329610"/>
                <a:gd name="connsiteY596" fmla="*/ 2233096 h 2891509"/>
                <a:gd name="connsiteX597" fmla="*/ 1494198 w 4329610"/>
                <a:gd name="connsiteY597" fmla="*/ 2261665 h 2891509"/>
                <a:gd name="connsiteX598" fmla="*/ 1499277 w 4329610"/>
                <a:gd name="connsiteY598" fmla="*/ 2268146 h 2891509"/>
                <a:gd name="connsiteX599" fmla="*/ 1499586 w 4329610"/>
                <a:gd name="connsiteY599" fmla="*/ 2274589 h 2891509"/>
                <a:gd name="connsiteX600" fmla="*/ 1475790 w 4329610"/>
                <a:gd name="connsiteY600" fmla="*/ 2296208 h 2891509"/>
                <a:gd name="connsiteX601" fmla="*/ 1475306 w 4329610"/>
                <a:gd name="connsiteY601" fmla="*/ 2296346 h 2891509"/>
                <a:gd name="connsiteX602" fmla="*/ 1484246 w 4329610"/>
                <a:gd name="connsiteY602" fmla="*/ 2297128 h 2891509"/>
                <a:gd name="connsiteX603" fmla="*/ 1552668 w 4329610"/>
                <a:gd name="connsiteY603" fmla="*/ 2325698 h 2891509"/>
                <a:gd name="connsiteX604" fmla="*/ 1557746 w 4329610"/>
                <a:gd name="connsiteY604" fmla="*/ 2332179 h 2891509"/>
                <a:gd name="connsiteX605" fmla="*/ 1558056 w 4329610"/>
                <a:gd name="connsiteY605" fmla="*/ 2338622 h 2891509"/>
                <a:gd name="connsiteX606" fmla="*/ 1544984 w 4329610"/>
                <a:gd name="connsiteY606" fmla="*/ 2350497 h 2891509"/>
                <a:gd name="connsiteX607" fmla="*/ 1597722 w 4329610"/>
                <a:gd name="connsiteY607" fmla="*/ 2356695 h 2891509"/>
                <a:gd name="connsiteX608" fmla="*/ 1601510 w 4329610"/>
                <a:gd name="connsiteY608" fmla="*/ 2358476 h 2891509"/>
                <a:gd name="connsiteX609" fmla="*/ 1600868 w 4329610"/>
                <a:gd name="connsiteY609" fmla="*/ 2357117 h 2891509"/>
                <a:gd name="connsiteX610" fmla="*/ 1593459 w 4329610"/>
                <a:gd name="connsiteY610" fmla="*/ 2317761 h 2891509"/>
                <a:gd name="connsiteX611" fmla="*/ 1593510 w 4329610"/>
                <a:gd name="connsiteY611" fmla="*/ 2303369 h 2891509"/>
                <a:gd name="connsiteX612" fmla="*/ 1591846 w 4329610"/>
                <a:gd name="connsiteY612" fmla="*/ 2307656 h 2891509"/>
                <a:gd name="connsiteX613" fmla="*/ 1568161 w 4329610"/>
                <a:gd name="connsiteY613" fmla="*/ 2329395 h 2891509"/>
                <a:gd name="connsiteX614" fmla="*/ 1561772 w 4329610"/>
                <a:gd name="connsiteY614" fmla="*/ 2328502 h 2891509"/>
                <a:gd name="connsiteX615" fmla="*/ 1555778 w 4329610"/>
                <a:gd name="connsiteY615" fmla="*/ 2322857 h 2891509"/>
                <a:gd name="connsiteX616" fmla="*/ 1533528 w 4329610"/>
                <a:gd name="connsiteY616" fmla="*/ 2252127 h 2891509"/>
                <a:gd name="connsiteX617" fmla="*/ 1533559 w 4329610"/>
                <a:gd name="connsiteY617" fmla="*/ 2243154 h 2891509"/>
                <a:gd name="connsiteX618" fmla="*/ 1533377 w 4329610"/>
                <a:gd name="connsiteY618" fmla="*/ 2243623 h 2891509"/>
                <a:gd name="connsiteX619" fmla="*/ 1509692 w 4329610"/>
                <a:gd name="connsiteY619" fmla="*/ 2265362 h 2891509"/>
                <a:gd name="connsiteX620" fmla="*/ 1503303 w 4329610"/>
                <a:gd name="connsiteY620" fmla="*/ 2264469 h 2891509"/>
                <a:gd name="connsiteX621" fmla="*/ 1497308 w 4329610"/>
                <a:gd name="connsiteY621" fmla="*/ 2258825 h 2891509"/>
                <a:gd name="connsiteX622" fmla="*/ 1475058 w 4329610"/>
                <a:gd name="connsiteY622" fmla="*/ 2188095 h 2891509"/>
                <a:gd name="connsiteX623" fmla="*/ 1475089 w 4329610"/>
                <a:gd name="connsiteY623" fmla="*/ 2179122 h 2891509"/>
                <a:gd name="connsiteX624" fmla="*/ 1474907 w 4329610"/>
                <a:gd name="connsiteY624" fmla="*/ 2179591 h 2891509"/>
                <a:gd name="connsiteX625" fmla="*/ 1451221 w 4329610"/>
                <a:gd name="connsiteY625" fmla="*/ 2201330 h 2891509"/>
                <a:gd name="connsiteX626" fmla="*/ 1444833 w 4329610"/>
                <a:gd name="connsiteY626" fmla="*/ 2200437 h 2891509"/>
                <a:gd name="connsiteX627" fmla="*/ 1438839 w 4329610"/>
                <a:gd name="connsiteY627" fmla="*/ 2194792 h 2891509"/>
                <a:gd name="connsiteX628" fmla="*/ 1416588 w 4329610"/>
                <a:gd name="connsiteY628" fmla="*/ 2124063 h 2891509"/>
                <a:gd name="connsiteX629" fmla="*/ 1416619 w 4329610"/>
                <a:gd name="connsiteY629" fmla="*/ 2115089 h 2891509"/>
                <a:gd name="connsiteX630" fmla="*/ 1416438 w 4329610"/>
                <a:gd name="connsiteY630" fmla="*/ 2115558 h 2891509"/>
                <a:gd name="connsiteX631" fmla="*/ 1392752 w 4329610"/>
                <a:gd name="connsiteY631" fmla="*/ 2137297 h 2891509"/>
                <a:gd name="connsiteX632" fmla="*/ 1386363 w 4329610"/>
                <a:gd name="connsiteY632" fmla="*/ 2136405 h 2891509"/>
                <a:gd name="connsiteX633" fmla="*/ 1380369 w 4329610"/>
                <a:gd name="connsiteY633" fmla="*/ 2130760 h 2891509"/>
                <a:gd name="connsiteX634" fmla="*/ 1358216 w 4329610"/>
                <a:gd name="connsiteY634" fmla="*/ 2031975 h 2891509"/>
                <a:gd name="connsiteX635" fmla="*/ 1381362 w 4329610"/>
                <a:gd name="connsiteY635" fmla="*/ 1971261 h 2891509"/>
                <a:gd name="connsiteX636" fmla="*/ 1381806 w 4329610"/>
                <a:gd name="connsiteY636" fmla="*/ 1971008 h 2891509"/>
                <a:gd name="connsiteX637" fmla="*/ 1381860 w 4329610"/>
                <a:gd name="connsiteY637" fmla="*/ 1970693 h 2891509"/>
                <a:gd name="connsiteX638" fmla="*/ 1392713 w 4329610"/>
                <a:gd name="connsiteY638" fmla="*/ 1956608 h 2891509"/>
                <a:gd name="connsiteX639" fmla="*/ 1383404 w 4329610"/>
                <a:gd name="connsiteY639" fmla="*/ 1960034 h 2891509"/>
                <a:gd name="connsiteX640" fmla="*/ 1319216 w 4329610"/>
                <a:gd name="connsiteY640" fmla="*/ 1962880 h 2891509"/>
                <a:gd name="connsiteX641" fmla="*/ 1312842 w 4329610"/>
                <a:gd name="connsiteY641" fmla="*/ 1959673 h 2891509"/>
                <a:gd name="connsiteX642" fmla="*/ 1310221 w 4329610"/>
                <a:gd name="connsiteY642" fmla="*/ 1954734 h 2891509"/>
                <a:gd name="connsiteX643" fmla="*/ 1312389 w 4329610"/>
                <a:gd name="connsiteY643" fmla="*/ 1942063 h 2891509"/>
                <a:gd name="connsiteX644" fmla="*/ 1323242 w 4329610"/>
                <a:gd name="connsiteY644" fmla="*/ 1927978 h 2891509"/>
                <a:gd name="connsiteX645" fmla="*/ 1313932 w 4329610"/>
                <a:gd name="connsiteY645" fmla="*/ 1931403 h 2891509"/>
                <a:gd name="connsiteX646" fmla="*/ 1249744 w 4329610"/>
                <a:gd name="connsiteY646" fmla="*/ 1934250 h 2891509"/>
                <a:gd name="connsiteX647" fmla="*/ 1243371 w 4329610"/>
                <a:gd name="connsiteY647" fmla="*/ 1931043 h 2891509"/>
                <a:gd name="connsiteX648" fmla="*/ 1240751 w 4329610"/>
                <a:gd name="connsiteY648" fmla="*/ 1926105 h 2891509"/>
                <a:gd name="connsiteX649" fmla="*/ 1242917 w 4329610"/>
                <a:gd name="connsiteY649" fmla="*/ 1913433 h 2891509"/>
                <a:gd name="connsiteX650" fmla="*/ 1285495 w 4329610"/>
                <a:gd name="connsiteY650" fmla="*/ 1876591 h 2891509"/>
                <a:gd name="connsiteX651" fmla="*/ 1372498 w 4329610"/>
                <a:gd name="connsiteY651" fmla="*/ 1865348 h 2891509"/>
                <a:gd name="connsiteX652" fmla="*/ 1378871 w 4329610"/>
                <a:gd name="connsiteY652" fmla="*/ 1868555 h 2891509"/>
                <a:gd name="connsiteX653" fmla="*/ 1381492 w 4329610"/>
                <a:gd name="connsiteY653" fmla="*/ 1873494 h 2891509"/>
                <a:gd name="connsiteX654" fmla="*/ 1370811 w 4329610"/>
                <a:gd name="connsiteY654" fmla="*/ 1899223 h 2891509"/>
                <a:gd name="connsiteX655" fmla="*/ 1370483 w 4329610"/>
                <a:gd name="connsiteY655" fmla="*/ 1899510 h 2891509"/>
                <a:gd name="connsiteX656" fmla="*/ 1377781 w 4329610"/>
                <a:gd name="connsiteY656" fmla="*/ 1896825 h 2891509"/>
                <a:gd name="connsiteX657" fmla="*/ 1441969 w 4329610"/>
                <a:gd name="connsiteY657" fmla="*/ 1893978 h 2891509"/>
                <a:gd name="connsiteX658" fmla="*/ 1448342 w 4329610"/>
                <a:gd name="connsiteY658" fmla="*/ 1897185 h 2891509"/>
                <a:gd name="connsiteX659" fmla="*/ 1450963 w 4329610"/>
                <a:gd name="connsiteY659" fmla="*/ 1902124 h 2891509"/>
                <a:gd name="connsiteX660" fmla="*/ 1440282 w 4329610"/>
                <a:gd name="connsiteY660" fmla="*/ 1927853 h 2891509"/>
                <a:gd name="connsiteX661" fmla="*/ 1439954 w 4329610"/>
                <a:gd name="connsiteY661" fmla="*/ 1928140 h 2891509"/>
                <a:gd name="connsiteX662" fmla="*/ 1447252 w 4329610"/>
                <a:gd name="connsiteY662" fmla="*/ 1925455 h 2891509"/>
                <a:gd name="connsiteX663" fmla="*/ 1511441 w 4329610"/>
                <a:gd name="connsiteY663" fmla="*/ 1922608 h 2891509"/>
                <a:gd name="connsiteX664" fmla="*/ 1517814 w 4329610"/>
                <a:gd name="connsiteY664" fmla="*/ 1925815 h 2891509"/>
                <a:gd name="connsiteX665" fmla="*/ 1520434 w 4329610"/>
                <a:gd name="connsiteY665" fmla="*/ 1930754 h 2891509"/>
                <a:gd name="connsiteX666" fmla="*/ 1509753 w 4329610"/>
                <a:gd name="connsiteY666" fmla="*/ 1956483 h 2891509"/>
                <a:gd name="connsiteX667" fmla="*/ 1509425 w 4329610"/>
                <a:gd name="connsiteY667" fmla="*/ 1956770 h 2891509"/>
                <a:gd name="connsiteX668" fmla="*/ 1516723 w 4329610"/>
                <a:gd name="connsiteY668" fmla="*/ 1954085 h 2891509"/>
                <a:gd name="connsiteX669" fmla="*/ 1580912 w 4329610"/>
                <a:gd name="connsiteY669" fmla="*/ 1951239 h 2891509"/>
                <a:gd name="connsiteX670" fmla="*/ 1587285 w 4329610"/>
                <a:gd name="connsiteY670" fmla="*/ 1954445 h 2891509"/>
                <a:gd name="connsiteX671" fmla="*/ 1589906 w 4329610"/>
                <a:gd name="connsiteY671" fmla="*/ 1959383 h 2891509"/>
                <a:gd name="connsiteX672" fmla="*/ 1579224 w 4329610"/>
                <a:gd name="connsiteY672" fmla="*/ 1985113 h 2891509"/>
                <a:gd name="connsiteX673" fmla="*/ 1576227 w 4329610"/>
                <a:gd name="connsiteY673" fmla="*/ 1987739 h 2891509"/>
                <a:gd name="connsiteX674" fmla="*/ 1587932 w 4329610"/>
                <a:gd name="connsiteY674" fmla="*/ 1983432 h 2891509"/>
                <a:gd name="connsiteX675" fmla="*/ 1652121 w 4329610"/>
                <a:gd name="connsiteY675" fmla="*/ 1980584 h 2891509"/>
                <a:gd name="connsiteX676" fmla="*/ 1658493 w 4329610"/>
                <a:gd name="connsiteY676" fmla="*/ 1983792 h 2891509"/>
                <a:gd name="connsiteX677" fmla="*/ 1661114 w 4329610"/>
                <a:gd name="connsiteY677" fmla="*/ 1988729 h 2891509"/>
                <a:gd name="connsiteX678" fmla="*/ 1616369 w 4329610"/>
                <a:gd name="connsiteY678" fmla="*/ 2038245 h 2891509"/>
                <a:gd name="connsiteX679" fmla="*/ 1529366 w 4329610"/>
                <a:gd name="connsiteY679" fmla="*/ 2049486 h 2891509"/>
                <a:gd name="connsiteX680" fmla="*/ 1522992 w 4329610"/>
                <a:gd name="connsiteY680" fmla="*/ 2046279 h 2891509"/>
                <a:gd name="connsiteX681" fmla="*/ 1520372 w 4329610"/>
                <a:gd name="connsiteY681" fmla="*/ 2041341 h 2891509"/>
                <a:gd name="connsiteX682" fmla="*/ 1522539 w 4329610"/>
                <a:gd name="connsiteY682" fmla="*/ 2028669 h 2891509"/>
                <a:gd name="connsiteX683" fmla="*/ 1534850 w 4329610"/>
                <a:gd name="connsiteY683" fmla="*/ 2012692 h 2891509"/>
                <a:gd name="connsiteX684" fmla="*/ 1522346 w 4329610"/>
                <a:gd name="connsiteY684" fmla="*/ 2017294 h 2891509"/>
                <a:gd name="connsiteX685" fmla="*/ 1458158 w 4329610"/>
                <a:gd name="connsiteY685" fmla="*/ 2020140 h 2891509"/>
                <a:gd name="connsiteX686" fmla="*/ 1451785 w 4329610"/>
                <a:gd name="connsiteY686" fmla="*/ 2016933 h 2891509"/>
                <a:gd name="connsiteX687" fmla="*/ 1449164 w 4329610"/>
                <a:gd name="connsiteY687" fmla="*/ 2011995 h 2891509"/>
                <a:gd name="connsiteX688" fmla="*/ 1451331 w 4329610"/>
                <a:gd name="connsiteY688" fmla="*/ 1999323 h 2891509"/>
                <a:gd name="connsiteX689" fmla="*/ 1462184 w 4329610"/>
                <a:gd name="connsiteY689" fmla="*/ 1985238 h 2891509"/>
                <a:gd name="connsiteX690" fmla="*/ 1452875 w 4329610"/>
                <a:gd name="connsiteY690" fmla="*/ 1988664 h 2891509"/>
                <a:gd name="connsiteX691" fmla="*/ 1418633 w 4329610"/>
                <a:gd name="connsiteY691" fmla="*/ 1994296 h 2891509"/>
                <a:gd name="connsiteX692" fmla="*/ 1417880 w 4329610"/>
                <a:gd name="connsiteY692" fmla="*/ 1994226 h 2891509"/>
                <a:gd name="connsiteX693" fmla="*/ 1421472 w 4329610"/>
                <a:gd name="connsiteY693" fmla="*/ 2001821 h 2891509"/>
                <a:gd name="connsiteX694" fmla="*/ 1428881 w 4329610"/>
                <a:gd name="connsiteY694" fmla="*/ 2041177 h 2891509"/>
                <a:gd name="connsiteX695" fmla="*/ 1428841 w 4329610"/>
                <a:gd name="connsiteY695" fmla="*/ 2052624 h 2891509"/>
                <a:gd name="connsiteX696" fmla="*/ 1439831 w 4329610"/>
                <a:gd name="connsiteY696" fmla="*/ 2035294 h 2891509"/>
                <a:gd name="connsiteX697" fmla="*/ 1452717 w 4329610"/>
                <a:gd name="connsiteY697" fmla="*/ 2027942 h 2891509"/>
                <a:gd name="connsiteX698" fmla="*/ 1459106 w 4329610"/>
                <a:gd name="connsiteY698" fmla="*/ 2028834 h 2891509"/>
                <a:gd name="connsiteX699" fmla="*/ 1465100 w 4329610"/>
                <a:gd name="connsiteY699" fmla="*/ 2034479 h 2891509"/>
                <a:gd name="connsiteX700" fmla="*/ 1487351 w 4329610"/>
                <a:gd name="connsiteY700" fmla="*/ 2105209 h 2891509"/>
                <a:gd name="connsiteX701" fmla="*/ 1487310 w 4329610"/>
                <a:gd name="connsiteY701" fmla="*/ 2116656 h 2891509"/>
                <a:gd name="connsiteX702" fmla="*/ 1498300 w 4329610"/>
                <a:gd name="connsiteY702" fmla="*/ 2099327 h 2891509"/>
                <a:gd name="connsiteX703" fmla="*/ 1511187 w 4329610"/>
                <a:gd name="connsiteY703" fmla="*/ 2091974 h 2891509"/>
                <a:gd name="connsiteX704" fmla="*/ 1517575 w 4329610"/>
                <a:gd name="connsiteY704" fmla="*/ 2092867 h 2891509"/>
                <a:gd name="connsiteX705" fmla="*/ 1523569 w 4329610"/>
                <a:gd name="connsiteY705" fmla="*/ 2098512 h 2891509"/>
                <a:gd name="connsiteX706" fmla="*/ 1545820 w 4329610"/>
                <a:gd name="connsiteY706" fmla="*/ 2169242 h 2891509"/>
                <a:gd name="connsiteX707" fmla="*/ 1545781 w 4329610"/>
                <a:gd name="connsiteY707" fmla="*/ 2180689 h 2891509"/>
                <a:gd name="connsiteX708" fmla="*/ 1556771 w 4329610"/>
                <a:gd name="connsiteY708" fmla="*/ 2163359 h 2891509"/>
                <a:gd name="connsiteX709" fmla="*/ 1569656 w 4329610"/>
                <a:gd name="connsiteY709" fmla="*/ 2156007 h 2891509"/>
                <a:gd name="connsiteX710" fmla="*/ 1576045 w 4329610"/>
                <a:gd name="connsiteY710" fmla="*/ 2156899 h 2891509"/>
                <a:gd name="connsiteX711" fmla="*/ 1582039 w 4329610"/>
                <a:gd name="connsiteY711" fmla="*/ 2162545 h 2891509"/>
                <a:gd name="connsiteX712" fmla="*/ 1604290 w 4329610"/>
                <a:gd name="connsiteY712" fmla="*/ 2233274 h 2891509"/>
                <a:gd name="connsiteX713" fmla="*/ 1604236 w 4329610"/>
                <a:gd name="connsiteY713" fmla="*/ 2248649 h 2891509"/>
                <a:gd name="connsiteX714" fmla="*/ 1616702 w 4329610"/>
                <a:gd name="connsiteY714" fmla="*/ 2228993 h 2891509"/>
                <a:gd name="connsiteX715" fmla="*/ 1629587 w 4329610"/>
                <a:gd name="connsiteY715" fmla="*/ 2221641 h 2891509"/>
                <a:gd name="connsiteX716" fmla="*/ 1633143 w 4329610"/>
                <a:gd name="connsiteY716" fmla="*/ 2222137 h 2891509"/>
                <a:gd name="connsiteX717" fmla="*/ 1637489 w 4329610"/>
                <a:gd name="connsiteY717" fmla="*/ 2214547 h 2891509"/>
                <a:gd name="connsiteX718" fmla="*/ 1650030 w 4329610"/>
                <a:gd name="connsiteY718" fmla="*/ 2206622 h 2891509"/>
                <a:gd name="connsiteX719" fmla="*/ 1656452 w 4329610"/>
                <a:gd name="connsiteY719" fmla="*/ 2207225 h 2891509"/>
                <a:gd name="connsiteX720" fmla="*/ 1662695 w 4329610"/>
                <a:gd name="connsiteY720" fmla="*/ 2212593 h 2891509"/>
                <a:gd name="connsiteX721" fmla="*/ 1688112 w 4329610"/>
                <a:gd name="connsiteY721" fmla="*/ 2282247 h 2891509"/>
                <a:gd name="connsiteX722" fmla="*/ 1688590 w 4329610"/>
                <a:gd name="connsiteY722" fmla="*/ 2293685 h 2891509"/>
                <a:gd name="connsiteX723" fmla="*/ 1698786 w 4329610"/>
                <a:gd name="connsiteY723" fmla="*/ 2275877 h 2891509"/>
                <a:gd name="connsiteX724" fmla="*/ 1711327 w 4329610"/>
                <a:gd name="connsiteY724" fmla="*/ 2267952 h 2891509"/>
                <a:gd name="connsiteX725" fmla="*/ 1717751 w 4329610"/>
                <a:gd name="connsiteY725" fmla="*/ 2268556 h 2891509"/>
                <a:gd name="connsiteX726" fmla="*/ 1723993 w 4329610"/>
                <a:gd name="connsiteY726" fmla="*/ 2273924 h 2891509"/>
                <a:gd name="connsiteX727" fmla="*/ 1749412 w 4329610"/>
                <a:gd name="connsiteY727" fmla="*/ 2343578 h 2891509"/>
                <a:gd name="connsiteX728" fmla="*/ 1749888 w 4329610"/>
                <a:gd name="connsiteY728" fmla="*/ 2355016 h 2891509"/>
                <a:gd name="connsiteX729" fmla="*/ 1760085 w 4329610"/>
                <a:gd name="connsiteY729" fmla="*/ 2337207 h 2891509"/>
                <a:gd name="connsiteX730" fmla="*/ 1772627 w 4329610"/>
                <a:gd name="connsiteY730" fmla="*/ 2329282 h 2891509"/>
                <a:gd name="connsiteX731" fmla="*/ 1779049 w 4329610"/>
                <a:gd name="connsiteY731" fmla="*/ 2329885 h 2891509"/>
                <a:gd name="connsiteX732" fmla="*/ 1785291 w 4329610"/>
                <a:gd name="connsiteY732" fmla="*/ 2335254 h 2891509"/>
                <a:gd name="connsiteX733" fmla="*/ 1810709 w 4329610"/>
                <a:gd name="connsiteY733" fmla="*/ 2404908 h 2891509"/>
                <a:gd name="connsiteX734" fmla="*/ 1811186 w 4329610"/>
                <a:gd name="connsiteY734" fmla="*/ 2416346 h 2891509"/>
                <a:gd name="connsiteX735" fmla="*/ 1821383 w 4329610"/>
                <a:gd name="connsiteY735" fmla="*/ 2398537 h 2891509"/>
                <a:gd name="connsiteX736" fmla="*/ 1833924 w 4329610"/>
                <a:gd name="connsiteY736" fmla="*/ 2390612 h 2891509"/>
                <a:gd name="connsiteX737" fmla="*/ 1840347 w 4329610"/>
                <a:gd name="connsiteY737" fmla="*/ 2391215 h 2891509"/>
                <a:gd name="connsiteX738" fmla="*/ 1846590 w 4329610"/>
                <a:gd name="connsiteY738" fmla="*/ 2396584 h 2891509"/>
                <a:gd name="connsiteX739" fmla="*/ 1872008 w 4329610"/>
                <a:gd name="connsiteY739" fmla="*/ 2466239 h 2891509"/>
                <a:gd name="connsiteX740" fmla="*/ 1872648 w 4329610"/>
                <a:gd name="connsiteY740" fmla="*/ 2481601 h 2891509"/>
                <a:gd name="connsiteX741" fmla="*/ 1884214 w 4329610"/>
                <a:gd name="connsiteY741" fmla="*/ 2461401 h 2891509"/>
                <a:gd name="connsiteX742" fmla="*/ 1896755 w 4329610"/>
                <a:gd name="connsiteY742" fmla="*/ 2453475 h 2891509"/>
                <a:gd name="connsiteX743" fmla="*/ 1903178 w 4329610"/>
                <a:gd name="connsiteY743" fmla="*/ 2454079 h 2891509"/>
                <a:gd name="connsiteX744" fmla="*/ 1909421 w 4329610"/>
                <a:gd name="connsiteY744" fmla="*/ 2459448 h 2891509"/>
                <a:gd name="connsiteX745" fmla="*/ 1936006 w 4329610"/>
                <a:gd name="connsiteY745" fmla="*/ 2557132 h 2891509"/>
                <a:gd name="connsiteX746" fmla="*/ 1903082 w 4329610"/>
                <a:gd name="connsiteY746" fmla="*/ 2626755 h 2891509"/>
                <a:gd name="connsiteX747" fmla="*/ 1896659 w 4329610"/>
                <a:gd name="connsiteY747" fmla="*/ 2626151 h 2891509"/>
                <a:gd name="connsiteX748" fmla="*/ 1890416 w 4329610"/>
                <a:gd name="connsiteY748" fmla="*/ 2620783 h 2891509"/>
                <a:gd name="connsiteX749" fmla="*/ 1864999 w 4329610"/>
                <a:gd name="connsiteY749" fmla="*/ 2551128 h 2891509"/>
                <a:gd name="connsiteX750" fmla="*/ 1864400 w 4329610"/>
                <a:gd name="connsiteY750" fmla="*/ 2536748 h 2891509"/>
                <a:gd name="connsiteX751" fmla="*/ 1862931 w 4329610"/>
                <a:gd name="connsiteY751" fmla="*/ 2541106 h 2891509"/>
                <a:gd name="connsiteX752" fmla="*/ 1840251 w 4329610"/>
                <a:gd name="connsiteY752" fmla="*/ 2563891 h 2891509"/>
                <a:gd name="connsiteX753" fmla="*/ 1833828 w 4329610"/>
                <a:gd name="connsiteY753" fmla="*/ 2563288 h 2891509"/>
                <a:gd name="connsiteX754" fmla="*/ 1827586 w 4329610"/>
                <a:gd name="connsiteY754" fmla="*/ 2557919 h 2891509"/>
                <a:gd name="connsiteX755" fmla="*/ 1802167 w 4329610"/>
                <a:gd name="connsiteY755" fmla="*/ 2488264 h 2891509"/>
                <a:gd name="connsiteX756" fmla="*/ 1801794 w 4329610"/>
                <a:gd name="connsiteY756" fmla="*/ 2479298 h 2891509"/>
                <a:gd name="connsiteX757" fmla="*/ 1801633 w 4329610"/>
                <a:gd name="connsiteY757" fmla="*/ 2479776 h 2891509"/>
                <a:gd name="connsiteX758" fmla="*/ 1778953 w 4329610"/>
                <a:gd name="connsiteY758" fmla="*/ 2502561 h 2891509"/>
                <a:gd name="connsiteX759" fmla="*/ 1772530 w 4329610"/>
                <a:gd name="connsiteY759" fmla="*/ 2501957 h 2891509"/>
                <a:gd name="connsiteX760" fmla="*/ 1766287 w 4329610"/>
                <a:gd name="connsiteY760" fmla="*/ 2496588 h 2891509"/>
                <a:gd name="connsiteX761" fmla="*/ 1740870 w 4329610"/>
                <a:gd name="connsiteY761" fmla="*/ 2426934 h 2891509"/>
                <a:gd name="connsiteX762" fmla="*/ 1740496 w 4329610"/>
                <a:gd name="connsiteY762" fmla="*/ 2417968 h 2891509"/>
                <a:gd name="connsiteX763" fmla="*/ 1740335 w 4329610"/>
                <a:gd name="connsiteY763" fmla="*/ 2418445 h 2891509"/>
                <a:gd name="connsiteX764" fmla="*/ 1717655 w 4329610"/>
                <a:gd name="connsiteY764" fmla="*/ 2441230 h 2891509"/>
                <a:gd name="connsiteX765" fmla="*/ 1711232 w 4329610"/>
                <a:gd name="connsiteY765" fmla="*/ 2440627 h 2891509"/>
                <a:gd name="connsiteX766" fmla="*/ 1704990 w 4329610"/>
                <a:gd name="connsiteY766" fmla="*/ 2435258 h 2891509"/>
                <a:gd name="connsiteX767" fmla="*/ 1679571 w 4329610"/>
                <a:gd name="connsiteY767" fmla="*/ 2365605 h 2891509"/>
                <a:gd name="connsiteX768" fmla="*/ 1679197 w 4329610"/>
                <a:gd name="connsiteY768" fmla="*/ 2356638 h 2891509"/>
                <a:gd name="connsiteX769" fmla="*/ 1679037 w 4329610"/>
                <a:gd name="connsiteY769" fmla="*/ 2357115 h 2891509"/>
                <a:gd name="connsiteX770" fmla="*/ 1656356 w 4329610"/>
                <a:gd name="connsiteY770" fmla="*/ 2379900 h 2891509"/>
                <a:gd name="connsiteX771" fmla="*/ 1649934 w 4329610"/>
                <a:gd name="connsiteY771" fmla="*/ 2379297 h 2891509"/>
                <a:gd name="connsiteX772" fmla="*/ 1648314 w 4329610"/>
                <a:gd name="connsiteY772" fmla="*/ 2377904 h 2891509"/>
                <a:gd name="connsiteX773" fmla="*/ 1645170 w 4329610"/>
                <a:gd name="connsiteY773" fmla="*/ 2382094 h 2891509"/>
                <a:gd name="connsiteX774" fmla="*/ 1646077 w 4329610"/>
                <a:gd name="connsiteY774" fmla="*/ 2383151 h 2891509"/>
                <a:gd name="connsiteX775" fmla="*/ 1646677 w 4329610"/>
                <a:gd name="connsiteY775" fmla="*/ 2389573 h 2891509"/>
                <a:gd name="connsiteX776" fmla="*/ 1623880 w 4329610"/>
                <a:gd name="connsiteY776" fmla="*/ 2412243 h 2891509"/>
                <a:gd name="connsiteX777" fmla="*/ 1623404 w 4329610"/>
                <a:gd name="connsiteY777" fmla="*/ 2412403 h 2891509"/>
                <a:gd name="connsiteX778" fmla="*/ 1632369 w 4329610"/>
                <a:gd name="connsiteY778" fmla="*/ 2412781 h 2891509"/>
                <a:gd name="connsiteX779" fmla="*/ 1702011 w 4329610"/>
                <a:gd name="connsiteY779" fmla="*/ 2438236 h 2891509"/>
                <a:gd name="connsiteX780" fmla="*/ 1707376 w 4329610"/>
                <a:gd name="connsiteY780" fmla="*/ 2444481 h 2891509"/>
                <a:gd name="connsiteX781" fmla="*/ 1707976 w 4329610"/>
                <a:gd name="connsiteY781" fmla="*/ 2450904 h 2891509"/>
                <a:gd name="connsiteX782" fmla="*/ 1685179 w 4329610"/>
                <a:gd name="connsiteY782" fmla="*/ 2473573 h 2891509"/>
                <a:gd name="connsiteX783" fmla="*/ 1684701 w 4329610"/>
                <a:gd name="connsiteY783" fmla="*/ 2473733 h 2891509"/>
                <a:gd name="connsiteX784" fmla="*/ 1693668 w 4329610"/>
                <a:gd name="connsiteY784" fmla="*/ 2474112 h 2891509"/>
                <a:gd name="connsiteX785" fmla="*/ 1763308 w 4329610"/>
                <a:gd name="connsiteY785" fmla="*/ 2499566 h 2891509"/>
                <a:gd name="connsiteX786" fmla="*/ 1768674 w 4329610"/>
                <a:gd name="connsiteY786" fmla="*/ 2505811 h 2891509"/>
                <a:gd name="connsiteX787" fmla="*/ 1769274 w 4329610"/>
                <a:gd name="connsiteY787" fmla="*/ 2512234 h 2891509"/>
                <a:gd name="connsiteX788" fmla="*/ 1746477 w 4329610"/>
                <a:gd name="connsiteY788" fmla="*/ 2534904 h 2891509"/>
                <a:gd name="connsiteX789" fmla="*/ 1746000 w 4329610"/>
                <a:gd name="connsiteY789" fmla="*/ 2535064 h 2891509"/>
                <a:gd name="connsiteX790" fmla="*/ 1754966 w 4329610"/>
                <a:gd name="connsiteY790" fmla="*/ 2535442 h 2891509"/>
                <a:gd name="connsiteX791" fmla="*/ 1824607 w 4329610"/>
                <a:gd name="connsiteY791" fmla="*/ 2560896 h 2891509"/>
                <a:gd name="connsiteX792" fmla="*/ 1829972 w 4329610"/>
                <a:gd name="connsiteY792" fmla="*/ 2567142 h 2891509"/>
                <a:gd name="connsiteX793" fmla="*/ 1830573 w 4329610"/>
                <a:gd name="connsiteY793" fmla="*/ 2573565 h 2891509"/>
                <a:gd name="connsiteX794" fmla="*/ 1807775 w 4329610"/>
                <a:gd name="connsiteY794" fmla="*/ 2596233 h 2891509"/>
                <a:gd name="connsiteX795" fmla="*/ 1803417 w 4329610"/>
                <a:gd name="connsiteY795" fmla="*/ 2597700 h 2891509"/>
                <a:gd name="connsiteX796" fmla="*/ 1817797 w 4329610"/>
                <a:gd name="connsiteY796" fmla="*/ 2598306 h 2891509"/>
                <a:gd name="connsiteX797" fmla="*/ 1887437 w 4329610"/>
                <a:gd name="connsiteY797" fmla="*/ 2623760 h 2891509"/>
                <a:gd name="connsiteX798" fmla="*/ 1892803 w 4329610"/>
                <a:gd name="connsiteY798" fmla="*/ 2630005 h 2891509"/>
                <a:gd name="connsiteX799" fmla="*/ 1893403 w 4329610"/>
                <a:gd name="connsiteY799" fmla="*/ 2636428 h 2891509"/>
                <a:gd name="connsiteX800" fmla="*/ 1823764 w 4329610"/>
                <a:gd name="connsiteY800" fmla="*/ 2669316 h 2891509"/>
                <a:gd name="connsiteX801" fmla="*/ 1726093 w 4329610"/>
                <a:gd name="connsiteY801" fmla="*/ 2642679 h 2891509"/>
                <a:gd name="connsiteX802" fmla="*/ 1720728 w 4329610"/>
                <a:gd name="connsiteY802" fmla="*/ 2636434 h 2891509"/>
                <a:gd name="connsiteX803" fmla="*/ 1720127 w 4329610"/>
                <a:gd name="connsiteY803" fmla="*/ 2630011 h 2891509"/>
                <a:gd name="connsiteX804" fmla="*/ 1728060 w 4329610"/>
                <a:gd name="connsiteY804" fmla="*/ 2617474 h 2891509"/>
                <a:gd name="connsiteX805" fmla="*/ 1748265 w 4329610"/>
                <a:gd name="connsiteY805" fmla="*/ 2605918 h 2891509"/>
                <a:gd name="connsiteX806" fmla="*/ 1732903 w 4329610"/>
                <a:gd name="connsiteY806" fmla="*/ 2605270 h 2891509"/>
                <a:gd name="connsiteX807" fmla="*/ 1663263 w 4329610"/>
                <a:gd name="connsiteY807" fmla="*/ 2579816 h 2891509"/>
                <a:gd name="connsiteX808" fmla="*/ 1657897 w 4329610"/>
                <a:gd name="connsiteY808" fmla="*/ 2573570 h 2891509"/>
                <a:gd name="connsiteX809" fmla="*/ 1657297 w 4329610"/>
                <a:gd name="connsiteY809" fmla="*/ 2567148 h 2891509"/>
                <a:gd name="connsiteX810" fmla="*/ 1665230 w 4329610"/>
                <a:gd name="connsiteY810" fmla="*/ 2554610 h 2891509"/>
                <a:gd name="connsiteX811" fmla="*/ 1683042 w 4329610"/>
                <a:gd name="connsiteY811" fmla="*/ 2544422 h 2891509"/>
                <a:gd name="connsiteX812" fmla="*/ 1671605 w 4329610"/>
                <a:gd name="connsiteY812" fmla="*/ 2543940 h 2891509"/>
                <a:gd name="connsiteX813" fmla="*/ 1632629 w 4329610"/>
                <a:gd name="connsiteY813" fmla="*/ 2534744 h 2891509"/>
                <a:gd name="connsiteX814" fmla="*/ 1612830 w 4329610"/>
                <a:gd name="connsiteY814" fmla="*/ 2524247 h 2891509"/>
                <a:gd name="connsiteX815" fmla="*/ 1618641 w 4329610"/>
                <a:gd name="connsiteY815" fmla="*/ 2538261 h 2891509"/>
                <a:gd name="connsiteX816" fmla="*/ 1613053 w 4329610"/>
                <a:gd name="connsiteY816" fmla="*/ 2569921 h 2891509"/>
                <a:gd name="connsiteX817" fmla="*/ 1607437 w 4329610"/>
                <a:gd name="connsiteY817" fmla="*/ 2573097 h 2891509"/>
                <a:gd name="connsiteX818" fmla="*/ 1599246 w 4329610"/>
                <a:gd name="connsiteY818" fmla="*/ 2572259 h 2891509"/>
                <a:gd name="connsiteX819" fmla="*/ 1538579 w 4329610"/>
                <a:gd name="connsiteY819" fmla="*/ 2529630 h 2891509"/>
                <a:gd name="connsiteX820" fmla="*/ 1529868 w 4329610"/>
                <a:gd name="connsiteY820" fmla="*/ 2518171 h 2891509"/>
                <a:gd name="connsiteX821" fmla="*/ 1531155 w 4329610"/>
                <a:gd name="connsiteY821" fmla="*/ 2522587 h 2891509"/>
                <a:gd name="connsiteX822" fmla="*/ 1525566 w 4329610"/>
                <a:gd name="connsiteY822" fmla="*/ 2554247 h 2891509"/>
                <a:gd name="connsiteX823" fmla="*/ 1519950 w 4329610"/>
                <a:gd name="connsiteY823" fmla="*/ 2557422 h 2891509"/>
                <a:gd name="connsiteX824" fmla="*/ 1511761 w 4329610"/>
                <a:gd name="connsiteY824" fmla="*/ 2556584 h 2891509"/>
                <a:gd name="connsiteX825" fmla="*/ 1451093 w 4329610"/>
                <a:gd name="connsiteY825" fmla="*/ 2513955 h 2891509"/>
                <a:gd name="connsiteX826" fmla="*/ 1445662 w 4329610"/>
                <a:gd name="connsiteY826" fmla="*/ 2506811 h 2891509"/>
                <a:gd name="connsiteX827" fmla="*/ 1445803 w 4329610"/>
                <a:gd name="connsiteY827" fmla="*/ 2507294 h 2891509"/>
                <a:gd name="connsiteX828" fmla="*/ 1440214 w 4329610"/>
                <a:gd name="connsiteY828" fmla="*/ 2538954 h 2891509"/>
                <a:gd name="connsiteX829" fmla="*/ 1434598 w 4329610"/>
                <a:gd name="connsiteY829" fmla="*/ 2542130 h 2891509"/>
                <a:gd name="connsiteX830" fmla="*/ 1426408 w 4329610"/>
                <a:gd name="connsiteY830" fmla="*/ 2541292 h 2891509"/>
                <a:gd name="connsiteX831" fmla="*/ 1365740 w 4329610"/>
                <a:gd name="connsiteY831" fmla="*/ 2498662 h 2891509"/>
                <a:gd name="connsiteX832" fmla="*/ 1360310 w 4329610"/>
                <a:gd name="connsiteY832" fmla="*/ 2491518 h 2891509"/>
                <a:gd name="connsiteX833" fmla="*/ 1360450 w 4329610"/>
                <a:gd name="connsiteY833" fmla="*/ 2492001 h 2891509"/>
                <a:gd name="connsiteX834" fmla="*/ 1354861 w 4329610"/>
                <a:gd name="connsiteY834" fmla="*/ 2523661 h 2891509"/>
                <a:gd name="connsiteX835" fmla="*/ 1349246 w 4329610"/>
                <a:gd name="connsiteY835" fmla="*/ 2526836 h 2891509"/>
                <a:gd name="connsiteX836" fmla="*/ 1341055 w 4329610"/>
                <a:gd name="connsiteY836" fmla="*/ 2525999 h 2891509"/>
                <a:gd name="connsiteX837" fmla="*/ 1280388 w 4329610"/>
                <a:gd name="connsiteY837" fmla="*/ 2483370 h 2891509"/>
                <a:gd name="connsiteX838" fmla="*/ 1274957 w 4329610"/>
                <a:gd name="connsiteY838" fmla="*/ 2476225 h 2891509"/>
                <a:gd name="connsiteX839" fmla="*/ 1275098 w 4329610"/>
                <a:gd name="connsiteY839" fmla="*/ 2476709 h 2891509"/>
                <a:gd name="connsiteX840" fmla="*/ 1269509 w 4329610"/>
                <a:gd name="connsiteY840" fmla="*/ 2508369 h 2891509"/>
                <a:gd name="connsiteX841" fmla="*/ 1263894 w 4329610"/>
                <a:gd name="connsiteY841" fmla="*/ 2511544 h 2891509"/>
                <a:gd name="connsiteX842" fmla="*/ 1255703 w 4329610"/>
                <a:gd name="connsiteY842" fmla="*/ 2510707 h 2891509"/>
                <a:gd name="connsiteX843" fmla="*/ 1214561 w 4329610"/>
                <a:gd name="connsiteY843" fmla="*/ 2486960 h 2891509"/>
                <a:gd name="connsiteX844" fmla="*/ 1182930 w 4329610"/>
                <a:gd name="connsiteY844" fmla="*/ 2451244 h 2891509"/>
                <a:gd name="connsiteX845" fmla="*/ 1166973 w 4329610"/>
                <a:gd name="connsiteY845" fmla="*/ 2469953 h 2891509"/>
                <a:gd name="connsiteX846" fmla="*/ 1073091 w 4329610"/>
                <a:gd name="connsiteY846" fmla="*/ 2507839 h 2891509"/>
                <a:gd name="connsiteX847" fmla="*/ 1065041 w 4329610"/>
                <a:gd name="connsiteY847" fmla="*/ 2506113 h 2891509"/>
                <a:gd name="connsiteX848" fmla="*/ 1060677 w 4329610"/>
                <a:gd name="connsiteY848" fmla="*/ 2501361 h 2891509"/>
                <a:gd name="connsiteX849" fmla="*/ 1059408 w 4329610"/>
                <a:gd name="connsiteY849" fmla="*/ 2486581 h 2891509"/>
                <a:gd name="connsiteX850" fmla="*/ 1068502 w 4329610"/>
                <a:gd name="connsiteY850" fmla="*/ 2465155 h 2891509"/>
                <a:gd name="connsiteX851" fmla="*/ 1055880 w 4329610"/>
                <a:gd name="connsiteY851" fmla="*/ 2473934 h 2891509"/>
                <a:gd name="connsiteX852" fmla="*/ 985031 w 4329610"/>
                <a:gd name="connsiteY852" fmla="*/ 2495801 h 2891509"/>
                <a:gd name="connsiteX853" fmla="*/ 976981 w 4329610"/>
                <a:gd name="connsiteY853" fmla="*/ 2494075 h 2891509"/>
                <a:gd name="connsiteX854" fmla="*/ 972617 w 4329610"/>
                <a:gd name="connsiteY854" fmla="*/ 2489324 h 2891509"/>
                <a:gd name="connsiteX855" fmla="*/ 971347 w 4329610"/>
                <a:gd name="connsiteY855" fmla="*/ 2474543 h 2891509"/>
                <a:gd name="connsiteX856" fmla="*/ 979366 w 4329610"/>
                <a:gd name="connsiteY856" fmla="*/ 2455653 h 2891509"/>
                <a:gd name="connsiteX857" fmla="*/ 969967 w 4329610"/>
                <a:gd name="connsiteY857" fmla="*/ 2462190 h 2891509"/>
                <a:gd name="connsiteX858" fmla="*/ 899119 w 4329610"/>
                <a:gd name="connsiteY858" fmla="*/ 2484058 h 2891509"/>
                <a:gd name="connsiteX859" fmla="*/ 891069 w 4329610"/>
                <a:gd name="connsiteY859" fmla="*/ 2482332 h 2891509"/>
                <a:gd name="connsiteX860" fmla="*/ 886704 w 4329610"/>
                <a:gd name="connsiteY860" fmla="*/ 2477581 h 2891509"/>
                <a:gd name="connsiteX861" fmla="*/ 885435 w 4329610"/>
                <a:gd name="connsiteY861" fmla="*/ 2462799 h 2891509"/>
                <a:gd name="connsiteX862" fmla="*/ 893454 w 4329610"/>
                <a:gd name="connsiteY862" fmla="*/ 2443910 h 2891509"/>
                <a:gd name="connsiteX863" fmla="*/ 884056 w 4329610"/>
                <a:gd name="connsiteY863" fmla="*/ 2450445 h 2891509"/>
                <a:gd name="connsiteX864" fmla="*/ 813206 w 4329610"/>
                <a:gd name="connsiteY864" fmla="*/ 2472313 h 2891509"/>
                <a:gd name="connsiteX865" fmla="*/ 805156 w 4329610"/>
                <a:gd name="connsiteY865" fmla="*/ 2470587 h 2891509"/>
                <a:gd name="connsiteX866" fmla="*/ 800792 w 4329610"/>
                <a:gd name="connsiteY866" fmla="*/ 2465837 h 2891509"/>
                <a:gd name="connsiteX867" fmla="*/ 799522 w 4329610"/>
                <a:gd name="connsiteY867" fmla="*/ 2451055 h 2891509"/>
                <a:gd name="connsiteX868" fmla="*/ 807541 w 4329610"/>
                <a:gd name="connsiteY868" fmla="*/ 2432165 h 2891509"/>
                <a:gd name="connsiteX869" fmla="*/ 798142 w 4329610"/>
                <a:gd name="connsiteY869" fmla="*/ 2438702 h 2891509"/>
                <a:gd name="connsiteX870" fmla="*/ 727294 w 4329610"/>
                <a:gd name="connsiteY870" fmla="*/ 2460569 h 2891509"/>
                <a:gd name="connsiteX871" fmla="*/ 719243 w 4329610"/>
                <a:gd name="connsiteY871" fmla="*/ 2458843 h 2891509"/>
                <a:gd name="connsiteX872" fmla="*/ 714879 w 4329610"/>
                <a:gd name="connsiteY872" fmla="*/ 2454093 h 2891509"/>
                <a:gd name="connsiteX873" fmla="*/ 713610 w 4329610"/>
                <a:gd name="connsiteY873" fmla="*/ 2439311 h 2891509"/>
                <a:gd name="connsiteX874" fmla="*/ 750428 w 4329610"/>
                <a:gd name="connsiteY874" fmla="*/ 2385773 h 2891509"/>
                <a:gd name="connsiteX875" fmla="*/ 844309 w 4329610"/>
                <a:gd name="connsiteY875" fmla="*/ 2347888 h 2891509"/>
                <a:gd name="connsiteX876" fmla="*/ 852360 w 4329610"/>
                <a:gd name="connsiteY876" fmla="*/ 2349614 h 2891509"/>
                <a:gd name="connsiteX877" fmla="*/ 856723 w 4329610"/>
                <a:gd name="connsiteY877" fmla="*/ 2354365 h 2891509"/>
                <a:gd name="connsiteX878" fmla="*/ 852288 w 4329610"/>
                <a:gd name="connsiteY878" fmla="*/ 2386206 h 2891509"/>
                <a:gd name="connsiteX879" fmla="*/ 852005 w 4329610"/>
                <a:gd name="connsiteY879" fmla="*/ 2386623 h 2891509"/>
                <a:gd name="connsiteX880" fmla="*/ 859373 w 4329610"/>
                <a:gd name="connsiteY880" fmla="*/ 2381499 h 2891509"/>
                <a:gd name="connsiteX881" fmla="*/ 930221 w 4329610"/>
                <a:gd name="connsiteY881" fmla="*/ 2359632 h 2891509"/>
                <a:gd name="connsiteX882" fmla="*/ 938272 w 4329610"/>
                <a:gd name="connsiteY882" fmla="*/ 2361358 h 2891509"/>
                <a:gd name="connsiteX883" fmla="*/ 942636 w 4329610"/>
                <a:gd name="connsiteY883" fmla="*/ 2366110 h 2891509"/>
                <a:gd name="connsiteX884" fmla="*/ 938201 w 4329610"/>
                <a:gd name="connsiteY884" fmla="*/ 2397951 h 2891509"/>
                <a:gd name="connsiteX885" fmla="*/ 937917 w 4329610"/>
                <a:gd name="connsiteY885" fmla="*/ 2398367 h 2891509"/>
                <a:gd name="connsiteX886" fmla="*/ 945285 w 4329610"/>
                <a:gd name="connsiteY886" fmla="*/ 2393243 h 2891509"/>
                <a:gd name="connsiteX887" fmla="*/ 1016134 w 4329610"/>
                <a:gd name="connsiteY887" fmla="*/ 2371376 h 2891509"/>
                <a:gd name="connsiteX888" fmla="*/ 1024185 w 4329610"/>
                <a:gd name="connsiteY888" fmla="*/ 2373101 h 2891509"/>
                <a:gd name="connsiteX889" fmla="*/ 1028549 w 4329610"/>
                <a:gd name="connsiteY889" fmla="*/ 2377852 h 2891509"/>
                <a:gd name="connsiteX890" fmla="*/ 1024113 w 4329610"/>
                <a:gd name="connsiteY890" fmla="*/ 2409694 h 2891509"/>
                <a:gd name="connsiteX891" fmla="*/ 1023830 w 4329610"/>
                <a:gd name="connsiteY891" fmla="*/ 2410111 h 2891509"/>
                <a:gd name="connsiteX892" fmla="*/ 1031198 w 4329610"/>
                <a:gd name="connsiteY892" fmla="*/ 2404988 h 2891509"/>
                <a:gd name="connsiteX893" fmla="*/ 1102046 w 4329610"/>
                <a:gd name="connsiteY893" fmla="*/ 2383120 h 2891509"/>
                <a:gd name="connsiteX894" fmla="*/ 1110097 w 4329610"/>
                <a:gd name="connsiteY894" fmla="*/ 2384845 h 2891509"/>
                <a:gd name="connsiteX895" fmla="*/ 1114461 w 4329610"/>
                <a:gd name="connsiteY895" fmla="*/ 2389597 h 2891509"/>
                <a:gd name="connsiteX896" fmla="*/ 1110026 w 4329610"/>
                <a:gd name="connsiteY896" fmla="*/ 2421439 h 2891509"/>
                <a:gd name="connsiteX897" fmla="*/ 1107442 w 4329610"/>
                <a:gd name="connsiteY897" fmla="*/ 2425243 h 2891509"/>
                <a:gd name="connsiteX898" fmla="*/ 1119258 w 4329610"/>
                <a:gd name="connsiteY898" fmla="*/ 2417025 h 2891509"/>
                <a:gd name="connsiteX899" fmla="*/ 1155855 w 4329610"/>
                <a:gd name="connsiteY899" fmla="*/ 2400765 h 2891509"/>
                <a:gd name="connsiteX900" fmla="*/ 1160979 w 4329610"/>
                <a:gd name="connsiteY900" fmla="*/ 2399926 h 2891509"/>
                <a:gd name="connsiteX901" fmla="*/ 1159523 w 4329610"/>
                <a:gd name="connsiteY901" fmla="*/ 2383466 h 2891509"/>
                <a:gd name="connsiteX902" fmla="*/ 1161963 w 4329610"/>
                <a:gd name="connsiteY902" fmla="*/ 2377675 h 2891509"/>
                <a:gd name="connsiteX903" fmla="*/ 1159188 w 4329610"/>
                <a:gd name="connsiteY903" fmla="*/ 2376389 h 2891509"/>
                <a:gd name="connsiteX904" fmla="*/ 1128297 w 4329610"/>
                <a:gd name="connsiteY904" fmla="*/ 2350904 h 2891509"/>
                <a:gd name="connsiteX905" fmla="*/ 1119119 w 4329610"/>
                <a:gd name="connsiteY905" fmla="*/ 2339816 h 2891509"/>
                <a:gd name="connsiteX906" fmla="*/ 1120587 w 4329610"/>
                <a:gd name="connsiteY906" fmla="*/ 2344174 h 2891509"/>
                <a:gd name="connsiteX907" fmla="*/ 1116315 w 4329610"/>
                <a:gd name="connsiteY907" fmla="*/ 2376038 h 2891509"/>
                <a:gd name="connsiteX908" fmla="*/ 1110836 w 4329610"/>
                <a:gd name="connsiteY908" fmla="*/ 2379443 h 2891509"/>
                <a:gd name="connsiteX909" fmla="*/ 1102617 w 4329610"/>
                <a:gd name="connsiteY909" fmla="*/ 2378946 h 2891509"/>
                <a:gd name="connsiteX910" fmla="*/ 1040236 w 4329610"/>
                <a:gd name="connsiteY910" fmla="*/ 2338866 h 2891509"/>
                <a:gd name="connsiteX911" fmla="*/ 1034514 w 4329610"/>
                <a:gd name="connsiteY911" fmla="*/ 2331953 h 2891509"/>
                <a:gd name="connsiteX912" fmla="*/ 1034674 w 4329610"/>
                <a:gd name="connsiteY912" fmla="*/ 2332430 h 2891509"/>
                <a:gd name="connsiteX913" fmla="*/ 1030402 w 4329610"/>
                <a:gd name="connsiteY913" fmla="*/ 2364295 h 2891509"/>
                <a:gd name="connsiteX914" fmla="*/ 1024923 w 4329610"/>
                <a:gd name="connsiteY914" fmla="*/ 2367701 h 2891509"/>
                <a:gd name="connsiteX915" fmla="*/ 1016705 w 4329610"/>
                <a:gd name="connsiteY915" fmla="*/ 2367202 h 2891509"/>
                <a:gd name="connsiteX916" fmla="*/ 954324 w 4329610"/>
                <a:gd name="connsiteY916" fmla="*/ 2327122 h 2891509"/>
                <a:gd name="connsiteX917" fmla="*/ 948602 w 4329610"/>
                <a:gd name="connsiteY917" fmla="*/ 2320209 h 2891509"/>
                <a:gd name="connsiteX918" fmla="*/ 948762 w 4329610"/>
                <a:gd name="connsiteY918" fmla="*/ 2320686 h 2891509"/>
                <a:gd name="connsiteX919" fmla="*/ 944489 w 4329610"/>
                <a:gd name="connsiteY919" fmla="*/ 2352551 h 2891509"/>
                <a:gd name="connsiteX920" fmla="*/ 939011 w 4329610"/>
                <a:gd name="connsiteY920" fmla="*/ 2355956 h 2891509"/>
                <a:gd name="connsiteX921" fmla="*/ 930793 w 4329610"/>
                <a:gd name="connsiteY921" fmla="*/ 2355458 h 2891509"/>
                <a:gd name="connsiteX922" fmla="*/ 868411 w 4329610"/>
                <a:gd name="connsiteY922" fmla="*/ 2315379 h 2891509"/>
                <a:gd name="connsiteX923" fmla="*/ 862689 w 4329610"/>
                <a:gd name="connsiteY923" fmla="*/ 2308465 h 2891509"/>
                <a:gd name="connsiteX924" fmla="*/ 862850 w 4329610"/>
                <a:gd name="connsiteY924" fmla="*/ 2308943 h 2891509"/>
                <a:gd name="connsiteX925" fmla="*/ 858577 w 4329610"/>
                <a:gd name="connsiteY925" fmla="*/ 2340807 h 2891509"/>
                <a:gd name="connsiteX926" fmla="*/ 853098 w 4329610"/>
                <a:gd name="connsiteY926" fmla="*/ 2344212 h 2891509"/>
                <a:gd name="connsiteX927" fmla="*/ 844879 w 4329610"/>
                <a:gd name="connsiteY927" fmla="*/ 2343715 h 2891509"/>
                <a:gd name="connsiteX928" fmla="*/ 802789 w 4329610"/>
                <a:gd name="connsiteY928" fmla="*/ 2321691 h 2891509"/>
                <a:gd name="connsiteX929" fmla="*/ 789240 w 4329610"/>
                <a:gd name="connsiteY929" fmla="*/ 2307615 h 2891509"/>
                <a:gd name="connsiteX930" fmla="*/ 765758 w 4329610"/>
                <a:gd name="connsiteY930" fmla="*/ 2311550 h 2891509"/>
                <a:gd name="connsiteX931" fmla="*/ 758855 w 4329610"/>
                <a:gd name="connsiteY931" fmla="*/ 2309746 h 2891509"/>
                <a:gd name="connsiteX932" fmla="*/ 755260 w 4329610"/>
                <a:gd name="connsiteY932" fmla="*/ 2305465 h 2891509"/>
                <a:gd name="connsiteX933" fmla="*/ 754729 w 4329610"/>
                <a:gd name="connsiteY933" fmla="*/ 2292621 h 2891509"/>
                <a:gd name="connsiteX934" fmla="*/ 762093 w 4329610"/>
                <a:gd name="connsiteY934" fmla="*/ 2277208 h 2891509"/>
                <a:gd name="connsiteX935" fmla="*/ 761329 w 4329610"/>
                <a:gd name="connsiteY935" fmla="*/ 2275746 h 2891509"/>
                <a:gd name="connsiteX936" fmla="*/ 752160 w 4329610"/>
                <a:gd name="connsiteY936" fmla="*/ 2281537 h 2891509"/>
                <a:gd name="connsiteX937" fmla="*/ 689987 w 4329610"/>
                <a:gd name="connsiteY937" fmla="*/ 2297748 h 2891509"/>
                <a:gd name="connsiteX938" fmla="*/ 683083 w 4329610"/>
                <a:gd name="connsiteY938" fmla="*/ 2295944 h 2891509"/>
                <a:gd name="connsiteX939" fmla="*/ 679488 w 4329610"/>
                <a:gd name="connsiteY939" fmla="*/ 2291663 h 2891509"/>
                <a:gd name="connsiteX940" fmla="*/ 678957 w 4329610"/>
                <a:gd name="connsiteY940" fmla="*/ 2278819 h 2891509"/>
                <a:gd name="connsiteX941" fmla="*/ 686624 w 4329610"/>
                <a:gd name="connsiteY941" fmla="*/ 2262774 h 2891509"/>
                <a:gd name="connsiteX942" fmla="*/ 678237 w 4329610"/>
                <a:gd name="connsiteY942" fmla="*/ 2268071 h 2891509"/>
                <a:gd name="connsiteX943" fmla="*/ 616064 w 4329610"/>
                <a:gd name="connsiteY943" fmla="*/ 2284282 h 2891509"/>
                <a:gd name="connsiteX944" fmla="*/ 609161 w 4329610"/>
                <a:gd name="connsiteY944" fmla="*/ 2282479 h 2891509"/>
                <a:gd name="connsiteX945" fmla="*/ 605564 w 4329610"/>
                <a:gd name="connsiteY945" fmla="*/ 2278198 h 2891509"/>
                <a:gd name="connsiteX946" fmla="*/ 605033 w 4329610"/>
                <a:gd name="connsiteY946" fmla="*/ 2265354 h 2891509"/>
                <a:gd name="connsiteX947" fmla="*/ 612701 w 4329610"/>
                <a:gd name="connsiteY947" fmla="*/ 2249309 h 2891509"/>
                <a:gd name="connsiteX948" fmla="*/ 604314 w 4329610"/>
                <a:gd name="connsiteY948" fmla="*/ 2254607 h 2891509"/>
                <a:gd name="connsiteX949" fmla="*/ 542141 w 4329610"/>
                <a:gd name="connsiteY949" fmla="*/ 2270817 h 2891509"/>
                <a:gd name="connsiteX950" fmla="*/ 535237 w 4329610"/>
                <a:gd name="connsiteY950" fmla="*/ 2269013 h 2891509"/>
                <a:gd name="connsiteX951" fmla="*/ 531642 w 4329610"/>
                <a:gd name="connsiteY951" fmla="*/ 2264734 h 2891509"/>
                <a:gd name="connsiteX952" fmla="*/ 531110 w 4329610"/>
                <a:gd name="connsiteY952" fmla="*/ 2251888 h 2891509"/>
                <a:gd name="connsiteX953" fmla="*/ 538777 w 4329610"/>
                <a:gd name="connsiteY953" fmla="*/ 2235844 h 2891509"/>
                <a:gd name="connsiteX954" fmla="*/ 530390 w 4329610"/>
                <a:gd name="connsiteY954" fmla="*/ 2241141 h 2891509"/>
                <a:gd name="connsiteX955" fmla="*/ 468217 w 4329610"/>
                <a:gd name="connsiteY955" fmla="*/ 2257352 h 2891509"/>
                <a:gd name="connsiteX956" fmla="*/ 461314 w 4329610"/>
                <a:gd name="connsiteY956" fmla="*/ 2255549 h 2891509"/>
                <a:gd name="connsiteX957" fmla="*/ 457719 w 4329610"/>
                <a:gd name="connsiteY957" fmla="*/ 2251268 h 2891509"/>
                <a:gd name="connsiteX958" fmla="*/ 457187 w 4329610"/>
                <a:gd name="connsiteY958" fmla="*/ 2238423 h 2891509"/>
                <a:gd name="connsiteX959" fmla="*/ 491116 w 4329610"/>
                <a:gd name="connsiteY959" fmla="*/ 2193490 h 2891509"/>
                <a:gd name="connsiteX960" fmla="*/ 573844 w 4329610"/>
                <a:gd name="connsiteY960" fmla="*/ 2164296 h 2891509"/>
                <a:gd name="connsiteX961" fmla="*/ 580746 w 4329610"/>
                <a:gd name="connsiteY961" fmla="*/ 2166100 h 2891509"/>
                <a:gd name="connsiteX962" fmla="*/ 584342 w 4329610"/>
                <a:gd name="connsiteY962" fmla="*/ 2170381 h 2891509"/>
                <a:gd name="connsiteX963" fmla="*/ 579279 w 4329610"/>
                <a:gd name="connsiteY963" fmla="*/ 2197776 h 2891509"/>
                <a:gd name="connsiteX964" fmla="*/ 579018 w 4329610"/>
                <a:gd name="connsiteY964" fmla="*/ 2198126 h 2891509"/>
                <a:gd name="connsiteX965" fmla="*/ 585594 w 4329610"/>
                <a:gd name="connsiteY965" fmla="*/ 2193973 h 2891509"/>
                <a:gd name="connsiteX966" fmla="*/ 647767 w 4329610"/>
                <a:gd name="connsiteY966" fmla="*/ 2177762 h 2891509"/>
                <a:gd name="connsiteX967" fmla="*/ 654670 w 4329610"/>
                <a:gd name="connsiteY967" fmla="*/ 2179566 h 2891509"/>
                <a:gd name="connsiteX968" fmla="*/ 658266 w 4329610"/>
                <a:gd name="connsiteY968" fmla="*/ 2183846 h 2891509"/>
                <a:gd name="connsiteX969" fmla="*/ 653203 w 4329610"/>
                <a:gd name="connsiteY969" fmla="*/ 2211240 h 2891509"/>
                <a:gd name="connsiteX970" fmla="*/ 652942 w 4329610"/>
                <a:gd name="connsiteY970" fmla="*/ 2211590 h 2891509"/>
                <a:gd name="connsiteX971" fmla="*/ 659517 w 4329610"/>
                <a:gd name="connsiteY971" fmla="*/ 2207438 h 2891509"/>
                <a:gd name="connsiteX972" fmla="*/ 721690 w 4329610"/>
                <a:gd name="connsiteY972" fmla="*/ 2191227 h 2891509"/>
                <a:gd name="connsiteX973" fmla="*/ 728593 w 4329610"/>
                <a:gd name="connsiteY973" fmla="*/ 2193030 h 2891509"/>
                <a:gd name="connsiteX974" fmla="*/ 732188 w 4329610"/>
                <a:gd name="connsiteY974" fmla="*/ 2197312 h 2891509"/>
                <a:gd name="connsiteX975" fmla="*/ 727126 w 4329610"/>
                <a:gd name="connsiteY975" fmla="*/ 2224706 h 2891509"/>
                <a:gd name="connsiteX976" fmla="*/ 726865 w 4329610"/>
                <a:gd name="connsiteY976" fmla="*/ 2225056 h 2891509"/>
                <a:gd name="connsiteX977" fmla="*/ 733440 w 4329610"/>
                <a:gd name="connsiteY977" fmla="*/ 2220904 h 2891509"/>
                <a:gd name="connsiteX978" fmla="*/ 745093 w 4329610"/>
                <a:gd name="connsiteY978" fmla="*/ 2216333 h 2891509"/>
                <a:gd name="connsiteX979" fmla="*/ 748701 w 4329610"/>
                <a:gd name="connsiteY979" fmla="*/ 2206670 h 2891509"/>
                <a:gd name="connsiteX980" fmla="*/ 754179 w 4329610"/>
                <a:gd name="connsiteY980" fmla="*/ 2203264 h 2891509"/>
                <a:gd name="connsiteX981" fmla="*/ 762399 w 4329610"/>
                <a:gd name="connsiteY981" fmla="*/ 2203762 h 2891509"/>
                <a:gd name="connsiteX982" fmla="*/ 770760 w 4329610"/>
                <a:gd name="connsiteY982" fmla="*/ 2207638 h 2891509"/>
                <a:gd name="connsiteX983" fmla="*/ 795613 w 4329610"/>
                <a:gd name="connsiteY983" fmla="*/ 2204693 h 2891509"/>
                <a:gd name="connsiteX984" fmla="*/ 802516 w 4329610"/>
                <a:gd name="connsiteY984" fmla="*/ 2206496 h 2891509"/>
                <a:gd name="connsiteX985" fmla="*/ 806111 w 4329610"/>
                <a:gd name="connsiteY985" fmla="*/ 2210776 h 2891509"/>
                <a:gd name="connsiteX986" fmla="*/ 803279 w 4329610"/>
                <a:gd name="connsiteY986" fmla="*/ 2226105 h 2891509"/>
                <a:gd name="connsiteX987" fmla="*/ 812257 w 4329610"/>
                <a:gd name="connsiteY987" fmla="*/ 2233510 h 2891509"/>
                <a:gd name="connsiteX988" fmla="*/ 831845 w 4329610"/>
                <a:gd name="connsiteY988" fmla="*/ 2225828 h 2891509"/>
                <a:gd name="connsiteX989" fmla="*/ 834613 w 4329610"/>
                <a:gd name="connsiteY989" fmla="*/ 2218414 h 2891509"/>
                <a:gd name="connsiteX990" fmla="*/ 840092 w 4329610"/>
                <a:gd name="connsiteY990" fmla="*/ 2215009 h 2891509"/>
                <a:gd name="connsiteX991" fmla="*/ 848311 w 4329610"/>
                <a:gd name="connsiteY991" fmla="*/ 2215506 h 2891509"/>
                <a:gd name="connsiteX992" fmla="*/ 858144 w 4329610"/>
                <a:gd name="connsiteY992" fmla="*/ 2220064 h 2891509"/>
                <a:gd name="connsiteX993" fmla="*/ 871384 w 4329610"/>
                <a:gd name="connsiteY993" fmla="*/ 2218495 h 2891509"/>
                <a:gd name="connsiteX994" fmla="*/ 878287 w 4329610"/>
                <a:gd name="connsiteY994" fmla="*/ 2220298 h 2891509"/>
                <a:gd name="connsiteX995" fmla="*/ 881883 w 4329610"/>
                <a:gd name="connsiteY995" fmla="*/ 2224578 h 2891509"/>
                <a:gd name="connsiteX996" fmla="*/ 880722 w 4329610"/>
                <a:gd name="connsiteY996" fmla="*/ 2230861 h 2891509"/>
                <a:gd name="connsiteX997" fmla="*/ 910692 w 4329610"/>
                <a:gd name="connsiteY997" fmla="*/ 2255586 h 2891509"/>
                <a:gd name="connsiteX998" fmla="*/ 917991 w 4329610"/>
                <a:gd name="connsiteY998" fmla="*/ 2264404 h 2891509"/>
                <a:gd name="connsiteX999" fmla="*/ 915336 w 4329610"/>
                <a:gd name="connsiteY999" fmla="*/ 2244056 h 2891509"/>
                <a:gd name="connsiteX1000" fmla="*/ 920525 w 4329610"/>
                <a:gd name="connsiteY1000" fmla="*/ 2230158 h 2891509"/>
                <a:gd name="connsiteX1001" fmla="*/ 926004 w 4329610"/>
                <a:gd name="connsiteY1001" fmla="*/ 2226752 h 2891509"/>
                <a:gd name="connsiteX1002" fmla="*/ 934223 w 4329610"/>
                <a:gd name="connsiteY1002" fmla="*/ 2227250 h 2891509"/>
                <a:gd name="connsiteX1003" fmla="*/ 996604 w 4329610"/>
                <a:gd name="connsiteY1003" fmla="*/ 2267330 h 2891509"/>
                <a:gd name="connsiteX1004" fmla="*/ 1003904 w 4329610"/>
                <a:gd name="connsiteY1004" fmla="*/ 2276149 h 2891509"/>
                <a:gd name="connsiteX1005" fmla="*/ 1001249 w 4329610"/>
                <a:gd name="connsiteY1005" fmla="*/ 2255800 h 2891509"/>
                <a:gd name="connsiteX1006" fmla="*/ 1006438 w 4329610"/>
                <a:gd name="connsiteY1006" fmla="*/ 2241902 h 2891509"/>
                <a:gd name="connsiteX1007" fmla="*/ 1011918 w 4329610"/>
                <a:gd name="connsiteY1007" fmla="*/ 2238496 h 2891509"/>
                <a:gd name="connsiteX1008" fmla="*/ 1020136 w 4329610"/>
                <a:gd name="connsiteY1008" fmla="*/ 2238994 h 2891509"/>
                <a:gd name="connsiteX1009" fmla="*/ 1082516 w 4329610"/>
                <a:gd name="connsiteY1009" fmla="*/ 2279074 h 2891509"/>
                <a:gd name="connsiteX1010" fmla="*/ 1092320 w 4329610"/>
                <a:gd name="connsiteY1010" fmla="*/ 2290918 h 2891509"/>
                <a:gd name="connsiteX1011" fmla="*/ 1089310 w 4329610"/>
                <a:gd name="connsiteY1011" fmla="*/ 2267837 h 2891509"/>
                <a:gd name="connsiteX1012" fmla="*/ 1092939 w 4329610"/>
                <a:gd name="connsiteY1012" fmla="*/ 2258119 h 2891509"/>
                <a:gd name="connsiteX1013" fmla="*/ 1086874 w 4329610"/>
                <a:gd name="connsiteY1013" fmla="*/ 2252470 h 2891509"/>
                <a:gd name="connsiteX1014" fmla="*/ 1083313 w 4329610"/>
                <a:gd name="connsiteY1014" fmla="*/ 2245046 h 2891509"/>
                <a:gd name="connsiteX1015" fmla="*/ 1084400 w 4329610"/>
                <a:gd name="connsiteY1015" fmla="*/ 2238687 h 2891509"/>
                <a:gd name="connsiteX1016" fmla="*/ 1095314 w 4329610"/>
                <a:gd name="connsiteY1016" fmla="*/ 2228637 h 2891509"/>
                <a:gd name="connsiteX1017" fmla="*/ 1115159 w 4329610"/>
                <a:gd name="connsiteY1017" fmla="*/ 2223420 h 2891509"/>
                <a:gd name="connsiteX1018" fmla="*/ 1104240 w 4329610"/>
                <a:gd name="connsiteY1018" fmla="*/ 2219987 h 2891509"/>
                <a:gd name="connsiteX1019" fmla="*/ 1043588 w 4329610"/>
                <a:gd name="connsiteY1019" fmla="*/ 2177335 h 2891509"/>
                <a:gd name="connsiteX1020" fmla="*/ 1040027 w 4329610"/>
                <a:gd name="connsiteY1020" fmla="*/ 2169911 h 2891509"/>
                <a:gd name="connsiteX1021" fmla="*/ 1041114 w 4329610"/>
                <a:gd name="connsiteY1021" fmla="*/ 2163552 h 2891509"/>
                <a:gd name="connsiteX1022" fmla="*/ 1052027 w 4329610"/>
                <a:gd name="connsiteY1022" fmla="*/ 2153503 h 2891509"/>
                <a:gd name="connsiteX1023" fmla="*/ 1071875 w 4329610"/>
                <a:gd name="connsiteY1023" fmla="*/ 2148286 h 2891509"/>
                <a:gd name="connsiteX1024" fmla="*/ 1060954 w 4329610"/>
                <a:gd name="connsiteY1024" fmla="*/ 2144852 h 2891509"/>
                <a:gd name="connsiteX1025" fmla="*/ 1025698 w 4329610"/>
                <a:gd name="connsiteY1025" fmla="*/ 2125858 h 2891509"/>
                <a:gd name="connsiteX1026" fmla="*/ 1006713 w 4329610"/>
                <a:gd name="connsiteY1026" fmla="*/ 2108173 h 2891509"/>
                <a:gd name="connsiteX1027" fmla="*/ 1001814 w 4329610"/>
                <a:gd name="connsiteY1027" fmla="*/ 2115946 h 2891509"/>
                <a:gd name="connsiteX1028" fmla="*/ 989570 w 4329610"/>
                <a:gd name="connsiteY1028" fmla="*/ 2124322 h 2891509"/>
                <a:gd name="connsiteX1029" fmla="*/ 983130 w 4329610"/>
                <a:gd name="connsiteY1029" fmla="*/ 2123953 h 2891509"/>
                <a:gd name="connsiteX1030" fmla="*/ 976697 w 4329610"/>
                <a:gd name="connsiteY1030" fmla="*/ 2118815 h 2891509"/>
                <a:gd name="connsiteX1031" fmla="*/ 948761 w 4329610"/>
                <a:gd name="connsiteY1031" fmla="*/ 2050132 h 2891509"/>
                <a:gd name="connsiteX1032" fmla="*/ 947639 w 4329610"/>
                <a:gd name="connsiteY1032" fmla="*/ 2035782 h 2891509"/>
                <a:gd name="connsiteX1033" fmla="*/ 946331 w 4329610"/>
                <a:gd name="connsiteY1033" fmla="*/ 2040191 h 2891509"/>
                <a:gd name="connsiteX1034" fmla="*/ 924494 w 4329610"/>
                <a:gd name="connsiteY1034" fmla="*/ 2063787 h 2891509"/>
                <a:gd name="connsiteX1035" fmla="*/ 918053 w 4329610"/>
                <a:gd name="connsiteY1035" fmla="*/ 2063416 h 2891509"/>
                <a:gd name="connsiteX1036" fmla="*/ 911620 w 4329610"/>
                <a:gd name="connsiteY1036" fmla="*/ 2058278 h 2891509"/>
                <a:gd name="connsiteX1037" fmla="*/ 883684 w 4329610"/>
                <a:gd name="connsiteY1037" fmla="*/ 1989596 h 2891509"/>
                <a:gd name="connsiteX1038" fmla="*/ 882984 w 4329610"/>
                <a:gd name="connsiteY1038" fmla="*/ 1980649 h 2891509"/>
                <a:gd name="connsiteX1039" fmla="*/ 882842 w 4329610"/>
                <a:gd name="connsiteY1039" fmla="*/ 1981131 h 2891509"/>
                <a:gd name="connsiteX1040" fmla="*/ 861005 w 4329610"/>
                <a:gd name="connsiteY1040" fmla="*/ 2004727 h 2891509"/>
                <a:gd name="connsiteX1041" fmla="*/ 854564 w 4329610"/>
                <a:gd name="connsiteY1041" fmla="*/ 2004357 h 2891509"/>
                <a:gd name="connsiteX1042" fmla="*/ 848130 w 4329610"/>
                <a:gd name="connsiteY1042" fmla="*/ 1999219 h 2891509"/>
                <a:gd name="connsiteX1043" fmla="*/ 820196 w 4329610"/>
                <a:gd name="connsiteY1043" fmla="*/ 1930536 h 2891509"/>
                <a:gd name="connsiteX1044" fmla="*/ 819495 w 4329610"/>
                <a:gd name="connsiteY1044" fmla="*/ 1921589 h 2891509"/>
                <a:gd name="connsiteX1045" fmla="*/ 819353 w 4329610"/>
                <a:gd name="connsiteY1045" fmla="*/ 1922072 h 2891509"/>
                <a:gd name="connsiteX1046" fmla="*/ 797516 w 4329610"/>
                <a:gd name="connsiteY1046" fmla="*/ 1945667 h 2891509"/>
                <a:gd name="connsiteX1047" fmla="*/ 791076 w 4329610"/>
                <a:gd name="connsiteY1047" fmla="*/ 1945297 h 2891509"/>
                <a:gd name="connsiteX1048" fmla="*/ 784643 w 4329610"/>
                <a:gd name="connsiteY1048" fmla="*/ 1940160 h 2891509"/>
                <a:gd name="connsiteX1049" fmla="*/ 756707 w 4329610"/>
                <a:gd name="connsiteY1049" fmla="*/ 1871476 h 2891509"/>
                <a:gd name="connsiteX1050" fmla="*/ 756007 w 4329610"/>
                <a:gd name="connsiteY1050" fmla="*/ 1862530 h 2891509"/>
                <a:gd name="connsiteX1051" fmla="*/ 755864 w 4329610"/>
                <a:gd name="connsiteY1051" fmla="*/ 1863013 h 2891509"/>
                <a:gd name="connsiteX1052" fmla="*/ 734027 w 4329610"/>
                <a:gd name="connsiteY1052" fmla="*/ 1886608 h 2891509"/>
                <a:gd name="connsiteX1053" fmla="*/ 727587 w 4329610"/>
                <a:gd name="connsiteY1053" fmla="*/ 1886238 h 2891509"/>
                <a:gd name="connsiteX1054" fmla="*/ 721153 w 4329610"/>
                <a:gd name="connsiteY1054" fmla="*/ 1881101 h 2891509"/>
                <a:gd name="connsiteX1055" fmla="*/ 691032 w 4329610"/>
                <a:gd name="connsiteY1055" fmla="*/ 1784448 h 2891509"/>
                <a:gd name="connsiteX1056" fmla="*/ 709156 w 4329610"/>
                <a:gd name="connsiteY1056" fmla="*/ 1722051 h 2891509"/>
                <a:gd name="connsiteX1057" fmla="*/ 721400 w 4329610"/>
                <a:gd name="connsiteY1057" fmla="*/ 1713674 h 2891509"/>
                <a:gd name="connsiteX1058" fmla="*/ 902750 w 4329610"/>
                <a:gd name="connsiteY1058" fmla="*/ 1673007 h 2891509"/>
                <a:gd name="connsiteX1059" fmla="*/ 943873 w 4329610"/>
                <a:gd name="connsiteY1059" fmla="*/ 1674847 h 2891509"/>
                <a:gd name="connsiteX1060" fmla="*/ 950247 w 4329610"/>
                <a:gd name="connsiteY1060" fmla="*/ 1678054 h 2891509"/>
                <a:gd name="connsiteX1061" fmla="*/ 952866 w 4329610"/>
                <a:gd name="connsiteY1061" fmla="*/ 1682992 h 2891509"/>
                <a:gd name="connsiteX1062" fmla="*/ 942186 w 4329610"/>
                <a:gd name="connsiteY1062" fmla="*/ 1708722 h 2891509"/>
                <a:gd name="connsiteX1063" fmla="*/ 941857 w 4329610"/>
                <a:gd name="connsiteY1063" fmla="*/ 1709010 h 2891509"/>
                <a:gd name="connsiteX1064" fmla="*/ 949155 w 4329610"/>
                <a:gd name="connsiteY1064" fmla="*/ 1706323 h 2891509"/>
                <a:gd name="connsiteX1065" fmla="*/ 1013344 w 4329610"/>
                <a:gd name="connsiteY1065" fmla="*/ 1703477 h 2891509"/>
                <a:gd name="connsiteX1066" fmla="*/ 1019718 w 4329610"/>
                <a:gd name="connsiteY1066" fmla="*/ 1706684 h 2891509"/>
                <a:gd name="connsiteX1067" fmla="*/ 1022338 w 4329610"/>
                <a:gd name="connsiteY1067" fmla="*/ 1711622 h 2891509"/>
                <a:gd name="connsiteX1068" fmla="*/ 1011657 w 4329610"/>
                <a:gd name="connsiteY1068" fmla="*/ 1737352 h 2891509"/>
                <a:gd name="connsiteX1069" fmla="*/ 1011329 w 4329610"/>
                <a:gd name="connsiteY1069" fmla="*/ 1737640 h 2891509"/>
                <a:gd name="connsiteX1070" fmla="*/ 1018627 w 4329610"/>
                <a:gd name="connsiteY1070" fmla="*/ 1734954 h 2891509"/>
                <a:gd name="connsiteX1071" fmla="*/ 1082816 w 4329610"/>
                <a:gd name="connsiteY1071" fmla="*/ 1732107 h 2891509"/>
                <a:gd name="connsiteX1072" fmla="*/ 1089189 w 4329610"/>
                <a:gd name="connsiteY1072" fmla="*/ 1735314 h 2891509"/>
                <a:gd name="connsiteX1073" fmla="*/ 1091809 w 4329610"/>
                <a:gd name="connsiteY1073" fmla="*/ 1740252 h 2891509"/>
                <a:gd name="connsiteX1074" fmla="*/ 1081128 w 4329610"/>
                <a:gd name="connsiteY1074" fmla="*/ 1765982 h 2891509"/>
                <a:gd name="connsiteX1075" fmla="*/ 1080800 w 4329610"/>
                <a:gd name="connsiteY1075" fmla="*/ 1766269 h 2891509"/>
                <a:gd name="connsiteX1076" fmla="*/ 1088098 w 4329610"/>
                <a:gd name="connsiteY1076" fmla="*/ 1763584 h 2891509"/>
                <a:gd name="connsiteX1077" fmla="*/ 1152287 w 4329610"/>
                <a:gd name="connsiteY1077" fmla="*/ 1760738 h 2891509"/>
                <a:gd name="connsiteX1078" fmla="*/ 1158660 w 4329610"/>
                <a:gd name="connsiteY1078" fmla="*/ 1763944 h 2891509"/>
                <a:gd name="connsiteX1079" fmla="*/ 1161281 w 4329610"/>
                <a:gd name="connsiteY1079" fmla="*/ 1768882 h 2891509"/>
                <a:gd name="connsiteX1080" fmla="*/ 1150600 w 4329610"/>
                <a:gd name="connsiteY1080" fmla="*/ 1794612 h 2891509"/>
                <a:gd name="connsiteX1081" fmla="*/ 1147601 w 4329610"/>
                <a:gd name="connsiteY1081" fmla="*/ 1797237 h 2891509"/>
                <a:gd name="connsiteX1082" fmla="*/ 1159306 w 4329610"/>
                <a:gd name="connsiteY1082" fmla="*/ 1792930 h 2891509"/>
                <a:gd name="connsiteX1083" fmla="*/ 1223495 w 4329610"/>
                <a:gd name="connsiteY1083" fmla="*/ 1790083 h 2891509"/>
                <a:gd name="connsiteX1084" fmla="*/ 1229868 w 4329610"/>
                <a:gd name="connsiteY1084" fmla="*/ 1793291 h 2891509"/>
                <a:gd name="connsiteX1085" fmla="*/ 1232488 w 4329610"/>
                <a:gd name="connsiteY1085" fmla="*/ 1798228 h 2891509"/>
                <a:gd name="connsiteX1086" fmla="*/ 1187744 w 4329610"/>
                <a:gd name="connsiteY1086" fmla="*/ 1847743 h 2891509"/>
                <a:gd name="connsiteX1087" fmla="*/ 1100741 w 4329610"/>
                <a:gd name="connsiteY1087" fmla="*/ 1858985 h 2891509"/>
                <a:gd name="connsiteX1088" fmla="*/ 1094368 w 4329610"/>
                <a:gd name="connsiteY1088" fmla="*/ 1855778 h 2891509"/>
                <a:gd name="connsiteX1089" fmla="*/ 1091747 w 4329610"/>
                <a:gd name="connsiteY1089" fmla="*/ 1850840 h 2891509"/>
                <a:gd name="connsiteX1090" fmla="*/ 1093914 w 4329610"/>
                <a:gd name="connsiteY1090" fmla="*/ 1838168 h 2891509"/>
                <a:gd name="connsiteX1091" fmla="*/ 1106225 w 4329610"/>
                <a:gd name="connsiteY1091" fmla="*/ 1822192 h 2891509"/>
                <a:gd name="connsiteX1092" fmla="*/ 1093721 w 4329610"/>
                <a:gd name="connsiteY1092" fmla="*/ 1826793 h 2891509"/>
                <a:gd name="connsiteX1093" fmla="*/ 1029533 w 4329610"/>
                <a:gd name="connsiteY1093" fmla="*/ 1829640 h 2891509"/>
                <a:gd name="connsiteX1094" fmla="*/ 1023159 w 4329610"/>
                <a:gd name="connsiteY1094" fmla="*/ 1826432 h 2891509"/>
                <a:gd name="connsiteX1095" fmla="*/ 1020539 w 4329610"/>
                <a:gd name="connsiteY1095" fmla="*/ 1821494 h 2891509"/>
                <a:gd name="connsiteX1096" fmla="*/ 1022707 w 4329610"/>
                <a:gd name="connsiteY1096" fmla="*/ 1808822 h 2891509"/>
                <a:gd name="connsiteX1097" fmla="*/ 1033559 w 4329610"/>
                <a:gd name="connsiteY1097" fmla="*/ 1794737 h 2891509"/>
                <a:gd name="connsiteX1098" fmla="*/ 1024249 w 4329610"/>
                <a:gd name="connsiteY1098" fmla="*/ 1798162 h 2891509"/>
                <a:gd name="connsiteX1099" fmla="*/ 960061 w 4329610"/>
                <a:gd name="connsiteY1099" fmla="*/ 1801010 h 2891509"/>
                <a:gd name="connsiteX1100" fmla="*/ 953688 w 4329610"/>
                <a:gd name="connsiteY1100" fmla="*/ 1797802 h 2891509"/>
                <a:gd name="connsiteX1101" fmla="*/ 951068 w 4329610"/>
                <a:gd name="connsiteY1101" fmla="*/ 1792864 h 2891509"/>
                <a:gd name="connsiteX1102" fmla="*/ 953234 w 4329610"/>
                <a:gd name="connsiteY1102" fmla="*/ 1780192 h 2891509"/>
                <a:gd name="connsiteX1103" fmla="*/ 964088 w 4329610"/>
                <a:gd name="connsiteY1103" fmla="*/ 1766107 h 2891509"/>
                <a:gd name="connsiteX1104" fmla="*/ 954779 w 4329610"/>
                <a:gd name="connsiteY1104" fmla="*/ 1769533 h 2891509"/>
                <a:gd name="connsiteX1105" fmla="*/ 890591 w 4329610"/>
                <a:gd name="connsiteY1105" fmla="*/ 1772379 h 2891509"/>
                <a:gd name="connsiteX1106" fmla="*/ 884217 w 4329610"/>
                <a:gd name="connsiteY1106" fmla="*/ 1769172 h 2891509"/>
                <a:gd name="connsiteX1107" fmla="*/ 881596 w 4329610"/>
                <a:gd name="connsiteY1107" fmla="*/ 1764234 h 2891509"/>
                <a:gd name="connsiteX1108" fmla="*/ 883764 w 4329610"/>
                <a:gd name="connsiteY1108" fmla="*/ 1751563 h 2891509"/>
                <a:gd name="connsiteX1109" fmla="*/ 894617 w 4329610"/>
                <a:gd name="connsiteY1109" fmla="*/ 1737476 h 2891509"/>
                <a:gd name="connsiteX1110" fmla="*/ 885307 w 4329610"/>
                <a:gd name="connsiteY1110" fmla="*/ 1740902 h 2891509"/>
                <a:gd name="connsiteX1111" fmla="*/ 821118 w 4329610"/>
                <a:gd name="connsiteY1111" fmla="*/ 1743749 h 2891509"/>
                <a:gd name="connsiteX1112" fmla="*/ 814746 w 4329610"/>
                <a:gd name="connsiteY1112" fmla="*/ 1740542 h 2891509"/>
                <a:gd name="connsiteX1113" fmla="*/ 812125 w 4329610"/>
                <a:gd name="connsiteY1113" fmla="*/ 1735603 h 2891509"/>
                <a:gd name="connsiteX1114" fmla="*/ 814292 w 4329610"/>
                <a:gd name="connsiteY1114" fmla="*/ 1722932 h 2891509"/>
                <a:gd name="connsiteX1115" fmla="*/ 856870 w 4329610"/>
                <a:gd name="connsiteY1115" fmla="*/ 1686089 h 2891509"/>
                <a:gd name="connsiteX1116" fmla="*/ 902750 w 4329610"/>
                <a:gd name="connsiteY1116" fmla="*/ 1673007 h 2891509"/>
                <a:gd name="connsiteX1117" fmla="*/ 3194060 w 4329610"/>
                <a:gd name="connsiteY1117" fmla="*/ 1672051 h 2891509"/>
                <a:gd name="connsiteX1118" fmla="*/ 3280417 w 4329610"/>
                <a:gd name="connsiteY1118" fmla="*/ 1687494 h 2891509"/>
                <a:gd name="connsiteX1119" fmla="*/ 3321161 w 4329610"/>
                <a:gd name="connsiteY1119" fmla="*/ 1726356 h 2891509"/>
                <a:gd name="connsiteX1120" fmla="*/ 3322712 w 4329610"/>
                <a:gd name="connsiteY1120" fmla="*/ 1739117 h 2891509"/>
                <a:gd name="connsiteX1121" fmla="*/ 3319855 w 4329610"/>
                <a:gd name="connsiteY1121" fmla="*/ 1743923 h 2891509"/>
                <a:gd name="connsiteX1122" fmla="*/ 3313333 w 4329610"/>
                <a:gd name="connsiteY1122" fmla="*/ 1746818 h 2891509"/>
                <a:gd name="connsiteX1123" fmla="*/ 3249358 w 4329610"/>
                <a:gd name="connsiteY1123" fmla="*/ 1740866 h 2891509"/>
                <a:gd name="connsiteX1124" fmla="*/ 3240226 w 4329610"/>
                <a:gd name="connsiteY1124" fmla="*/ 1736993 h 2891509"/>
                <a:gd name="connsiteX1125" fmla="*/ 3250384 w 4329610"/>
                <a:gd name="connsiteY1125" fmla="*/ 1751588 h 2891509"/>
                <a:gd name="connsiteX1126" fmla="*/ 3251934 w 4329610"/>
                <a:gd name="connsiteY1126" fmla="*/ 1764350 h 2891509"/>
                <a:gd name="connsiteX1127" fmla="*/ 3249078 w 4329610"/>
                <a:gd name="connsiteY1127" fmla="*/ 1769155 h 2891509"/>
                <a:gd name="connsiteX1128" fmla="*/ 3242558 w 4329610"/>
                <a:gd name="connsiteY1128" fmla="*/ 1772051 h 2891509"/>
                <a:gd name="connsiteX1129" fmla="*/ 3178581 w 4329610"/>
                <a:gd name="connsiteY1129" fmla="*/ 1766098 h 2891509"/>
                <a:gd name="connsiteX1130" fmla="*/ 3169450 w 4329610"/>
                <a:gd name="connsiteY1130" fmla="*/ 1762226 h 2891509"/>
                <a:gd name="connsiteX1131" fmla="*/ 3179608 w 4329610"/>
                <a:gd name="connsiteY1131" fmla="*/ 1776821 h 2891509"/>
                <a:gd name="connsiteX1132" fmla="*/ 3181159 w 4329610"/>
                <a:gd name="connsiteY1132" fmla="*/ 1789582 h 2891509"/>
                <a:gd name="connsiteX1133" fmla="*/ 3178302 w 4329610"/>
                <a:gd name="connsiteY1133" fmla="*/ 1794387 h 2891509"/>
                <a:gd name="connsiteX1134" fmla="*/ 3171781 w 4329610"/>
                <a:gd name="connsiteY1134" fmla="*/ 1797282 h 2891509"/>
                <a:gd name="connsiteX1135" fmla="*/ 3107806 w 4329610"/>
                <a:gd name="connsiteY1135" fmla="*/ 1791331 h 2891509"/>
                <a:gd name="connsiteX1136" fmla="*/ 3098673 w 4329610"/>
                <a:gd name="connsiteY1136" fmla="*/ 1787458 h 2891509"/>
                <a:gd name="connsiteX1137" fmla="*/ 3108831 w 4329610"/>
                <a:gd name="connsiteY1137" fmla="*/ 1802053 h 2891509"/>
                <a:gd name="connsiteX1138" fmla="*/ 3110382 w 4329610"/>
                <a:gd name="connsiteY1138" fmla="*/ 1814815 h 2891509"/>
                <a:gd name="connsiteX1139" fmla="*/ 3107526 w 4329610"/>
                <a:gd name="connsiteY1139" fmla="*/ 1819621 h 2891509"/>
                <a:gd name="connsiteX1140" fmla="*/ 3101005 w 4329610"/>
                <a:gd name="connsiteY1140" fmla="*/ 1822515 h 2891509"/>
                <a:gd name="connsiteX1141" fmla="*/ 3037030 w 4329610"/>
                <a:gd name="connsiteY1141" fmla="*/ 1816563 h 2891509"/>
                <a:gd name="connsiteX1142" fmla="*/ 3024764 w 4329610"/>
                <a:gd name="connsiteY1142" fmla="*/ 1811362 h 2891509"/>
                <a:gd name="connsiteX1143" fmla="*/ 3036285 w 4329610"/>
                <a:gd name="connsiteY1143" fmla="*/ 1827917 h 2891509"/>
                <a:gd name="connsiteX1144" fmla="*/ 3037836 w 4329610"/>
                <a:gd name="connsiteY1144" fmla="*/ 1840678 h 2891509"/>
                <a:gd name="connsiteX1145" fmla="*/ 3034981 w 4329610"/>
                <a:gd name="connsiteY1145" fmla="*/ 1845484 h 2891509"/>
                <a:gd name="connsiteX1146" fmla="*/ 3028460 w 4329610"/>
                <a:gd name="connsiteY1146" fmla="*/ 1848379 h 2891509"/>
                <a:gd name="connsiteX1147" fmla="*/ 2942103 w 4329610"/>
                <a:gd name="connsiteY1147" fmla="*/ 1832936 h 2891509"/>
                <a:gd name="connsiteX1148" fmla="*/ 2899807 w 4329610"/>
                <a:gd name="connsiteY1148" fmla="*/ 1781312 h 2891509"/>
                <a:gd name="connsiteX1149" fmla="*/ 2902665 w 4329610"/>
                <a:gd name="connsiteY1149" fmla="*/ 1776508 h 2891509"/>
                <a:gd name="connsiteX1150" fmla="*/ 2909186 w 4329610"/>
                <a:gd name="connsiteY1150" fmla="*/ 1773613 h 2891509"/>
                <a:gd name="connsiteX1151" fmla="*/ 2973160 w 4329610"/>
                <a:gd name="connsiteY1151" fmla="*/ 1779565 h 2891509"/>
                <a:gd name="connsiteX1152" fmla="*/ 2984643 w 4329610"/>
                <a:gd name="connsiteY1152" fmla="*/ 1784433 h 2891509"/>
                <a:gd name="connsiteX1153" fmla="*/ 2981776 w 4329610"/>
                <a:gd name="connsiteY1153" fmla="*/ 1781667 h 2891509"/>
                <a:gd name="connsiteX1154" fmla="*/ 2972354 w 4329610"/>
                <a:gd name="connsiteY1154" fmla="*/ 1755449 h 2891509"/>
                <a:gd name="connsiteX1155" fmla="*/ 2975210 w 4329610"/>
                <a:gd name="connsiteY1155" fmla="*/ 1750644 h 2891509"/>
                <a:gd name="connsiteX1156" fmla="*/ 2981731 w 4329610"/>
                <a:gd name="connsiteY1156" fmla="*/ 1747749 h 2891509"/>
                <a:gd name="connsiteX1157" fmla="*/ 3045706 w 4329610"/>
                <a:gd name="connsiteY1157" fmla="*/ 1753701 h 2891509"/>
                <a:gd name="connsiteX1158" fmla="*/ 3052866 w 4329610"/>
                <a:gd name="connsiteY1158" fmla="*/ 1756738 h 2891509"/>
                <a:gd name="connsiteX1159" fmla="*/ 3052553 w 4329610"/>
                <a:gd name="connsiteY1159" fmla="*/ 1756434 h 2891509"/>
                <a:gd name="connsiteX1160" fmla="*/ 3043129 w 4329610"/>
                <a:gd name="connsiteY1160" fmla="*/ 1730217 h 2891509"/>
                <a:gd name="connsiteX1161" fmla="*/ 3045987 w 4329610"/>
                <a:gd name="connsiteY1161" fmla="*/ 1725412 h 2891509"/>
                <a:gd name="connsiteX1162" fmla="*/ 3052508 w 4329610"/>
                <a:gd name="connsiteY1162" fmla="*/ 1722517 h 2891509"/>
                <a:gd name="connsiteX1163" fmla="*/ 3116482 w 4329610"/>
                <a:gd name="connsiteY1163" fmla="*/ 1728469 h 2891509"/>
                <a:gd name="connsiteX1164" fmla="*/ 3123643 w 4329610"/>
                <a:gd name="connsiteY1164" fmla="*/ 1731504 h 2891509"/>
                <a:gd name="connsiteX1165" fmla="*/ 3123329 w 4329610"/>
                <a:gd name="connsiteY1165" fmla="*/ 1731202 h 2891509"/>
                <a:gd name="connsiteX1166" fmla="*/ 3113905 w 4329610"/>
                <a:gd name="connsiteY1166" fmla="*/ 1704984 h 2891509"/>
                <a:gd name="connsiteX1167" fmla="*/ 3116763 w 4329610"/>
                <a:gd name="connsiteY1167" fmla="*/ 1700179 h 2891509"/>
                <a:gd name="connsiteX1168" fmla="*/ 3123283 w 4329610"/>
                <a:gd name="connsiteY1168" fmla="*/ 1697284 h 2891509"/>
                <a:gd name="connsiteX1169" fmla="*/ 3187259 w 4329610"/>
                <a:gd name="connsiteY1169" fmla="*/ 1703236 h 2891509"/>
                <a:gd name="connsiteX1170" fmla="*/ 3194418 w 4329610"/>
                <a:gd name="connsiteY1170" fmla="*/ 1706272 h 2891509"/>
                <a:gd name="connsiteX1171" fmla="*/ 3194104 w 4329610"/>
                <a:gd name="connsiteY1171" fmla="*/ 1705969 h 2891509"/>
                <a:gd name="connsiteX1172" fmla="*/ 3184682 w 4329610"/>
                <a:gd name="connsiteY1172" fmla="*/ 1679752 h 2891509"/>
                <a:gd name="connsiteX1173" fmla="*/ 3187538 w 4329610"/>
                <a:gd name="connsiteY1173" fmla="*/ 1674947 h 2891509"/>
                <a:gd name="connsiteX1174" fmla="*/ 1151641 w 4329610"/>
                <a:gd name="connsiteY1174" fmla="*/ 1659517 h 2891509"/>
                <a:gd name="connsiteX1175" fmla="*/ 1158658 w 4329610"/>
                <a:gd name="connsiteY1175" fmla="*/ 1669224 h 2891509"/>
                <a:gd name="connsiteX1176" fmla="*/ 1164288 w 4329610"/>
                <a:gd name="connsiteY1176" fmla="*/ 1681297 h 2891509"/>
                <a:gd name="connsiteX1177" fmla="*/ 1166810 w 4329610"/>
                <a:gd name="connsiteY1177" fmla="*/ 1661286 h 2891509"/>
                <a:gd name="connsiteX1178" fmla="*/ 1167622 w 4329610"/>
                <a:gd name="connsiteY1178" fmla="*/ 1660131 h 2891509"/>
                <a:gd name="connsiteX1179" fmla="*/ 4214148 w 4329610"/>
                <a:gd name="connsiteY1179" fmla="*/ 1645706 h 2891509"/>
                <a:gd name="connsiteX1180" fmla="*/ 4219667 w 4329610"/>
                <a:gd name="connsiteY1180" fmla="*/ 1646591 h 2891509"/>
                <a:gd name="connsiteX1181" fmla="*/ 4228472 w 4329610"/>
                <a:gd name="connsiteY1181" fmla="*/ 1655959 h 2891509"/>
                <a:gd name="connsiteX1182" fmla="*/ 4232205 w 4329610"/>
                <a:gd name="connsiteY1182" fmla="*/ 1712139 h 2891509"/>
                <a:gd name="connsiteX1183" fmla="*/ 4188734 w 4329610"/>
                <a:gd name="connsiteY1183" fmla="*/ 1788339 h 2891509"/>
                <a:gd name="connsiteX1184" fmla="*/ 4182332 w 4329610"/>
                <a:gd name="connsiteY1184" fmla="*/ 1791490 h 2891509"/>
                <a:gd name="connsiteX1185" fmla="*/ 4176813 w 4329610"/>
                <a:gd name="connsiteY1185" fmla="*/ 1790604 h 2891509"/>
                <a:gd name="connsiteX1186" fmla="*/ 4162721 w 4329610"/>
                <a:gd name="connsiteY1186" fmla="*/ 1766573 h 2891509"/>
                <a:gd name="connsiteX1187" fmla="*/ 4162690 w 4329610"/>
                <a:gd name="connsiteY1187" fmla="*/ 1766138 h 2891509"/>
                <a:gd name="connsiteX1188" fmla="*/ 4160432 w 4329610"/>
                <a:gd name="connsiteY1188" fmla="*/ 1773580 h 2891509"/>
                <a:gd name="connsiteX1189" fmla="*/ 4124014 w 4329610"/>
                <a:gd name="connsiteY1189" fmla="*/ 1826513 h 2891509"/>
                <a:gd name="connsiteX1190" fmla="*/ 4117614 w 4329610"/>
                <a:gd name="connsiteY1190" fmla="*/ 1829666 h 2891509"/>
                <a:gd name="connsiteX1191" fmla="*/ 4112093 w 4329610"/>
                <a:gd name="connsiteY1191" fmla="*/ 1828780 h 2891509"/>
                <a:gd name="connsiteX1192" fmla="*/ 4098001 w 4329610"/>
                <a:gd name="connsiteY1192" fmla="*/ 1804749 h 2891509"/>
                <a:gd name="connsiteX1193" fmla="*/ 4097970 w 4329610"/>
                <a:gd name="connsiteY1193" fmla="*/ 1804313 h 2891509"/>
                <a:gd name="connsiteX1194" fmla="*/ 4095714 w 4329610"/>
                <a:gd name="connsiteY1194" fmla="*/ 1811755 h 2891509"/>
                <a:gd name="connsiteX1195" fmla="*/ 4059294 w 4329610"/>
                <a:gd name="connsiteY1195" fmla="*/ 1864689 h 2891509"/>
                <a:gd name="connsiteX1196" fmla="*/ 4052893 w 4329610"/>
                <a:gd name="connsiteY1196" fmla="*/ 1867841 h 2891509"/>
                <a:gd name="connsiteX1197" fmla="*/ 4047374 w 4329610"/>
                <a:gd name="connsiteY1197" fmla="*/ 1866955 h 2891509"/>
                <a:gd name="connsiteX1198" fmla="*/ 4033282 w 4329610"/>
                <a:gd name="connsiteY1198" fmla="*/ 1842923 h 2891509"/>
                <a:gd name="connsiteX1199" fmla="*/ 4033251 w 4329610"/>
                <a:gd name="connsiteY1199" fmla="*/ 1842488 h 2891509"/>
                <a:gd name="connsiteX1200" fmla="*/ 4030994 w 4329610"/>
                <a:gd name="connsiteY1200" fmla="*/ 1849930 h 2891509"/>
                <a:gd name="connsiteX1201" fmla="*/ 3994576 w 4329610"/>
                <a:gd name="connsiteY1201" fmla="*/ 1902864 h 2891509"/>
                <a:gd name="connsiteX1202" fmla="*/ 3988174 w 4329610"/>
                <a:gd name="connsiteY1202" fmla="*/ 1906016 h 2891509"/>
                <a:gd name="connsiteX1203" fmla="*/ 3982654 w 4329610"/>
                <a:gd name="connsiteY1203" fmla="*/ 1905130 h 2891509"/>
                <a:gd name="connsiteX1204" fmla="*/ 3968562 w 4329610"/>
                <a:gd name="connsiteY1204" fmla="*/ 1881099 h 2891509"/>
                <a:gd name="connsiteX1205" fmla="*/ 3968275 w 4329610"/>
                <a:gd name="connsiteY1205" fmla="*/ 1877124 h 2891509"/>
                <a:gd name="connsiteX1206" fmla="*/ 3964656 w 4329610"/>
                <a:gd name="connsiteY1206" fmla="*/ 1889060 h 2891509"/>
                <a:gd name="connsiteX1207" fmla="*/ 3948510 w 4329610"/>
                <a:gd name="connsiteY1207" fmla="*/ 1919778 h 2891509"/>
                <a:gd name="connsiteX1208" fmla="*/ 3928511 w 4329610"/>
                <a:gd name="connsiteY1208" fmla="*/ 1941694 h 2891509"/>
                <a:gd name="connsiteX1209" fmla="*/ 3931053 w 4329610"/>
                <a:gd name="connsiteY1209" fmla="*/ 1942534 h 2891509"/>
                <a:gd name="connsiteX1210" fmla="*/ 3932434 w 4329610"/>
                <a:gd name="connsiteY1210" fmla="*/ 1944577 h 2891509"/>
                <a:gd name="connsiteX1211" fmla="*/ 3959342 w 4329610"/>
                <a:gd name="connsiteY1211" fmla="*/ 1938141 h 2891509"/>
                <a:gd name="connsiteX1212" fmla="*/ 3962340 w 4329610"/>
                <a:gd name="connsiteY1212" fmla="*/ 1938204 h 2891509"/>
                <a:gd name="connsiteX1213" fmla="*/ 3965345 w 4329610"/>
                <a:gd name="connsiteY1213" fmla="*/ 1934199 h 2891509"/>
                <a:gd name="connsiteX1214" fmla="*/ 3988813 w 4329610"/>
                <a:gd name="connsiteY1214" fmla="*/ 1915568 h 2891509"/>
                <a:gd name="connsiteX1215" fmla="*/ 3988679 w 4329610"/>
                <a:gd name="connsiteY1215" fmla="*/ 1915344 h 2891509"/>
                <a:gd name="connsiteX1216" fmla="*/ 3990575 w 4329610"/>
                <a:gd name="connsiteY1216" fmla="*/ 1910085 h 2891509"/>
                <a:gd name="connsiteX1217" fmla="*/ 3996430 w 4329610"/>
                <a:gd name="connsiteY1217" fmla="*/ 1906008 h 2891509"/>
                <a:gd name="connsiteX1218" fmla="*/ 4060375 w 4329610"/>
                <a:gd name="connsiteY1218" fmla="*/ 1899741 h 2891509"/>
                <a:gd name="connsiteX1219" fmla="*/ 4067980 w 4329610"/>
                <a:gd name="connsiteY1219" fmla="*/ 1901366 h 2891509"/>
                <a:gd name="connsiteX1220" fmla="*/ 4067615 w 4329610"/>
                <a:gd name="connsiteY1220" fmla="*/ 1901128 h 2891509"/>
                <a:gd name="connsiteX1221" fmla="*/ 4053398 w 4329610"/>
                <a:gd name="connsiteY1221" fmla="*/ 1877169 h 2891509"/>
                <a:gd name="connsiteX1222" fmla="*/ 4055295 w 4329610"/>
                <a:gd name="connsiteY1222" fmla="*/ 1871910 h 2891509"/>
                <a:gd name="connsiteX1223" fmla="*/ 4061150 w 4329610"/>
                <a:gd name="connsiteY1223" fmla="*/ 1867832 h 2891509"/>
                <a:gd name="connsiteX1224" fmla="*/ 4125094 w 4329610"/>
                <a:gd name="connsiteY1224" fmla="*/ 1861565 h 2891509"/>
                <a:gd name="connsiteX1225" fmla="*/ 4132700 w 4329610"/>
                <a:gd name="connsiteY1225" fmla="*/ 1863190 h 2891509"/>
                <a:gd name="connsiteX1226" fmla="*/ 4132333 w 4329610"/>
                <a:gd name="connsiteY1226" fmla="*/ 1862953 h 2891509"/>
                <a:gd name="connsiteX1227" fmla="*/ 4118118 w 4329610"/>
                <a:gd name="connsiteY1227" fmla="*/ 1838994 h 2891509"/>
                <a:gd name="connsiteX1228" fmla="*/ 4120013 w 4329610"/>
                <a:gd name="connsiteY1228" fmla="*/ 1833734 h 2891509"/>
                <a:gd name="connsiteX1229" fmla="*/ 4125868 w 4329610"/>
                <a:gd name="connsiteY1229" fmla="*/ 1829657 h 2891509"/>
                <a:gd name="connsiteX1230" fmla="*/ 4189813 w 4329610"/>
                <a:gd name="connsiteY1230" fmla="*/ 1823391 h 2891509"/>
                <a:gd name="connsiteX1231" fmla="*/ 4197418 w 4329610"/>
                <a:gd name="connsiteY1231" fmla="*/ 1825015 h 2891509"/>
                <a:gd name="connsiteX1232" fmla="*/ 4197052 w 4329610"/>
                <a:gd name="connsiteY1232" fmla="*/ 1824777 h 2891509"/>
                <a:gd name="connsiteX1233" fmla="*/ 4182837 w 4329610"/>
                <a:gd name="connsiteY1233" fmla="*/ 1800819 h 2891509"/>
                <a:gd name="connsiteX1234" fmla="*/ 4184733 w 4329610"/>
                <a:gd name="connsiteY1234" fmla="*/ 1795559 h 2891509"/>
                <a:gd name="connsiteX1235" fmla="*/ 4190587 w 4329610"/>
                <a:gd name="connsiteY1235" fmla="*/ 1791482 h 2891509"/>
                <a:gd name="connsiteX1236" fmla="*/ 4231036 w 4329610"/>
                <a:gd name="connsiteY1236" fmla="*/ 1783839 h 2891509"/>
                <a:gd name="connsiteX1237" fmla="*/ 4278306 w 4329610"/>
                <a:gd name="connsiteY1237" fmla="*/ 1790297 h 2891509"/>
                <a:gd name="connsiteX1238" fmla="*/ 4325670 w 4329610"/>
                <a:gd name="connsiteY1238" fmla="*/ 1820743 h 2891509"/>
                <a:gd name="connsiteX1239" fmla="*/ 4329610 w 4329610"/>
                <a:gd name="connsiteY1239" fmla="*/ 1832979 h 2891509"/>
                <a:gd name="connsiteX1240" fmla="*/ 4327715 w 4329610"/>
                <a:gd name="connsiteY1240" fmla="*/ 1838239 h 2891509"/>
                <a:gd name="connsiteX1241" fmla="*/ 4321860 w 4329610"/>
                <a:gd name="connsiteY1241" fmla="*/ 1842316 h 2891509"/>
                <a:gd name="connsiteX1242" fmla="*/ 4257913 w 4329610"/>
                <a:gd name="connsiteY1242" fmla="*/ 1848582 h 2891509"/>
                <a:gd name="connsiteX1243" fmla="*/ 4248214 w 4329610"/>
                <a:gd name="connsiteY1243" fmla="*/ 1846510 h 2891509"/>
                <a:gd name="connsiteX1244" fmla="*/ 4260951 w 4329610"/>
                <a:gd name="connsiteY1244" fmla="*/ 1858917 h 2891509"/>
                <a:gd name="connsiteX1245" fmla="*/ 4264890 w 4329610"/>
                <a:gd name="connsiteY1245" fmla="*/ 1871154 h 2891509"/>
                <a:gd name="connsiteX1246" fmla="*/ 4262995 w 4329610"/>
                <a:gd name="connsiteY1246" fmla="*/ 1876414 h 2891509"/>
                <a:gd name="connsiteX1247" fmla="*/ 4257140 w 4329610"/>
                <a:gd name="connsiteY1247" fmla="*/ 1880491 h 2891509"/>
                <a:gd name="connsiteX1248" fmla="*/ 4193194 w 4329610"/>
                <a:gd name="connsiteY1248" fmla="*/ 1886758 h 2891509"/>
                <a:gd name="connsiteX1249" fmla="*/ 4183493 w 4329610"/>
                <a:gd name="connsiteY1249" fmla="*/ 1884684 h 2891509"/>
                <a:gd name="connsiteX1250" fmla="*/ 4196231 w 4329610"/>
                <a:gd name="connsiteY1250" fmla="*/ 1897093 h 2891509"/>
                <a:gd name="connsiteX1251" fmla="*/ 4200171 w 4329610"/>
                <a:gd name="connsiteY1251" fmla="*/ 1909330 h 2891509"/>
                <a:gd name="connsiteX1252" fmla="*/ 4198275 w 4329610"/>
                <a:gd name="connsiteY1252" fmla="*/ 1914588 h 2891509"/>
                <a:gd name="connsiteX1253" fmla="*/ 4192420 w 4329610"/>
                <a:gd name="connsiteY1253" fmla="*/ 1918666 h 2891509"/>
                <a:gd name="connsiteX1254" fmla="*/ 4128475 w 4329610"/>
                <a:gd name="connsiteY1254" fmla="*/ 1924933 h 2891509"/>
                <a:gd name="connsiteX1255" fmla="*/ 4118775 w 4329610"/>
                <a:gd name="connsiteY1255" fmla="*/ 1922860 h 2891509"/>
                <a:gd name="connsiteX1256" fmla="*/ 4131512 w 4329610"/>
                <a:gd name="connsiteY1256" fmla="*/ 1935268 h 2891509"/>
                <a:gd name="connsiteX1257" fmla="*/ 4135451 w 4329610"/>
                <a:gd name="connsiteY1257" fmla="*/ 1947505 h 2891509"/>
                <a:gd name="connsiteX1258" fmla="*/ 4133555 w 4329610"/>
                <a:gd name="connsiteY1258" fmla="*/ 1952764 h 2891509"/>
                <a:gd name="connsiteX1259" fmla="*/ 4127700 w 4329610"/>
                <a:gd name="connsiteY1259" fmla="*/ 1956841 h 2891509"/>
                <a:gd name="connsiteX1260" fmla="*/ 4063756 w 4329610"/>
                <a:gd name="connsiteY1260" fmla="*/ 1963108 h 2891509"/>
                <a:gd name="connsiteX1261" fmla="*/ 4050727 w 4329610"/>
                <a:gd name="connsiteY1261" fmla="*/ 1960323 h 2891509"/>
                <a:gd name="connsiteX1262" fmla="*/ 4065174 w 4329610"/>
                <a:gd name="connsiteY1262" fmla="*/ 1974398 h 2891509"/>
                <a:gd name="connsiteX1263" fmla="*/ 4069114 w 4329610"/>
                <a:gd name="connsiteY1263" fmla="*/ 1986634 h 2891509"/>
                <a:gd name="connsiteX1264" fmla="*/ 4067219 w 4329610"/>
                <a:gd name="connsiteY1264" fmla="*/ 1991894 h 2891509"/>
                <a:gd name="connsiteX1265" fmla="*/ 4061364 w 4329610"/>
                <a:gd name="connsiteY1265" fmla="*/ 1995971 h 2891509"/>
                <a:gd name="connsiteX1266" fmla="*/ 4020915 w 4329610"/>
                <a:gd name="connsiteY1266" fmla="*/ 2003613 h 2891509"/>
                <a:gd name="connsiteX1267" fmla="*/ 3992512 w 4329610"/>
                <a:gd name="connsiteY1267" fmla="*/ 1999733 h 2891509"/>
                <a:gd name="connsiteX1268" fmla="*/ 3978873 w 4329610"/>
                <a:gd name="connsiteY1268" fmla="*/ 2023051 h 2891509"/>
                <a:gd name="connsiteX1269" fmla="*/ 3947901 w 4329610"/>
                <a:gd name="connsiteY1269" fmla="*/ 2050166 h 2891509"/>
                <a:gd name="connsiteX1270" fmla="*/ 3941079 w 4329610"/>
                <a:gd name="connsiteY1270" fmla="*/ 2052257 h 2891509"/>
                <a:gd name="connsiteX1271" fmla="*/ 3935771 w 4329610"/>
                <a:gd name="connsiteY1271" fmla="*/ 2050504 h 2891509"/>
                <a:gd name="connsiteX1272" fmla="*/ 3925689 w 4329610"/>
                <a:gd name="connsiteY1272" fmla="*/ 2024533 h 2891509"/>
                <a:gd name="connsiteX1273" fmla="*/ 3925727 w 4329610"/>
                <a:gd name="connsiteY1273" fmla="*/ 2024099 h 2891509"/>
                <a:gd name="connsiteX1274" fmla="*/ 3922313 w 4329610"/>
                <a:gd name="connsiteY1274" fmla="*/ 2031085 h 2891509"/>
                <a:gd name="connsiteX1275" fmla="*/ 3877924 w 4329610"/>
                <a:gd name="connsiteY1275" fmla="*/ 2077538 h 2891509"/>
                <a:gd name="connsiteX1276" fmla="*/ 3871103 w 4329610"/>
                <a:gd name="connsiteY1276" fmla="*/ 2079629 h 2891509"/>
                <a:gd name="connsiteX1277" fmla="*/ 3865796 w 4329610"/>
                <a:gd name="connsiteY1277" fmla="*/ 2077876 h 2891509"/>
                <a:gd name="connsiteX1278" fmla="*/ 3855712 w 4329610"/>
                <a:gd name="connsiteY1278" fmla="*/ 2051905 h 2891509"/>
                <a:gd name="connsiteX1279" fmla="*/ 3855751 w 4329610"/>
                <a:gd name="connsiteY1279" fmla="*/ 2051470 h 2891509"/>
                <a:gd name="connsiteX1280" fmla="*/ 3852337 w 4329610"/>
                <a:gd name="connsiteY1280" fmla="*/ 2058458 h 2891509"/>
                <a:gd name="connsiteX1281" fmla="*/ 3807948 w 4329610"/>
                <a:gd name="connsiteY1281" fmla="*/ 2104911 h 2891509"/>
                <a:gd name="connsiteX1282" fmla="*/ 3801126 w 4329610"/>
                <a:gd name="connsiteY1282" fmla="*/ 2107002 h 2891509"/>
                <a:gd name="connsiteX1283" fmla="*/ 3795818 w 4329610"/>
                <a:gd name="connsiteY1283" fmla="*/ 2105249 h 2891509"/>
                <a:gd name="connsiteX1284" fmla="*/ 3785736 w 4329610"/>
                <a:gd name="connsiteY1284" fmla="*/ 2079278 h 2891509"/>
                <a:gd name="connsiteX1285" fmla="*/ 3785774 w 4329610"/>
                <a:gd name="connsiteY1285" fmla="*/ 2078843 h 2891509"/>
                <a:gd name="connsiteX1286" fmla="*/ 3782361 w 4329610"/>
                <a:gd name="connsiteY1286" fmla="*/ 2085831 h 2891509"/>
                <a:gd name="connsiteX1287" fmla="*/ 3737971 w 4329610"/>
                <a:gd name="connsiteY1287" fmla="*/ 2132283 h 2891509"/>
                <a:gd name="connsiteX1288" fmla="*/ 3731151 w 4329610"/>
                <a:gd name="connsiteY1288" fmla="*/ 2134374 h 2891509"/>
                <a:gd name="connsiteX1289" fmla="*/ 3725842 w 4329610"/>
                <a:gd name="connsiteY1289" fmla="*/ 2132621 h 2891509"/>
                <a:gd name="connsiteX1290" fmla="*/ 3715760 w 4329610"/>
                <a:gd name="connsiteY1290" fmla="*/ 2106651 h 2891509"/>
                <a:gd name="connsiteX1291" fmla="*/ 3716110 w 4329610"/>
                <a:gd name="connsiteY1291" fmla="*/ 2102681 h 2891509"/>
                <a:gd name="connsiteX1292" fmla="*/ 3710635 w 4329610"/>
                <a:gd name="connsiteY1292" fmla="*/ 2113887 h 2891509"/>
                <a:gd name="connsiteX1293" fmla="*/ 3666246 w 4329610"/>
                <a:gd name="connsiteY1293" fmla="*/ 2160340 h 2891509"/>
                <a:gd name="connsiteX1294" fmla="*/ 3659424 w 4329610"/>
                <a:gd name="connsiteY1294" fmla="*/ 2162432 h 2891509"/>
                <a:gd name="connsiteX1295" fmla="*/ 3654116 w 4329610"/>
                <a:gd name="connsiteY1295" fmla="*/ 2160678 h 2891509"/>
                <a:gd name="connsiteX1296" fmla="*/ 3652185 w 4329610"/>
                <a:gd name="connsiteY1296" fmla="*/ 2093969 h 2891509"/>
                <a:gd name="connsiteX1297" fmla="*/ 3676274 w 4329610"/>
                <a:gd name="connsiteY1297" fmla="*/ 2052787 h 2891509"/>
                <a:gd name="connsiteX1298" fmla="*/ 3697070 w 4329610"/>
                <a:gd name="connsiteY1298" fmla="*/ 2034582 h 2891509"/>
                <a:gd name="connsiteX1299" fmla="*/ 3684250 w 4329610"/>
                <a:gd name="connsiteY1299" fmla="*/ 2022810 h 2891509"/>
                <a:gd name="connsiteX1300" fmla="*/ 3684549 w 4329610"/>
                <a:gd name="connsiteY1300" fmla="*/ 2017229 h 2891509"/>
                <a:gd name="connsiteX1301" fmla="*/ 3688979 w 4329610"/>
                <a:gd name="connsiteY1301" fmla="*/ 2011636 h 2891509"/>
                <a:gd name="connsiteX1302" fmla="*/ 3748402 w 4329610"/>
                <a:gd name="connsiteY1302" fmla="*/ 1987196 h 2891509"/>
                <a:gd name="connsiteX1303" fmla="*/ 3760832 w 4329610"/>
                <a:gd name="connsiteY1303" fmla="*/ 1986176 h 2891509"/>
                <a:gd name="connsiteX1304" fmla="*/ 3757007 w 4329610"/>
                <a:gd name="connsiteY1304" fmla="*/ 1985057 h 2891509"/>
                <a:gd name="connsiteX1305" fmla="*/ 3736488 w 4329610"/>
                <a:gd name="connsiteY1305" fmla="*/ 1966214 h 2891509"/>
                <a:gd name="connsiteX1306" fmla="*/ 3736786 w 4329610"/>
                <a:gd name="connsiteY1306" fmla="*/ 1960632 h 2891509"/>
                <a:gd name="connsiteX1307" fmla="*/ 3741216 w 4329610"/>
                <a:gd name="connsiteY1307" fmla="*/ 1955040 h 2891509"/>
                <a:gd name="connsiteX1308" fmla="*/ 3800639 w 4329610"/>
                <a:gd name="connsiteY1308" fmla="*/ 1930601 h 2891509"/>
                <a:gd name="connsiteX1309" fmla="*/ 3808389 w 4329610"/>
                <a:gd name="connsiteY1309" fmla="*/ 1929964 h 2891509"/>
                <a:gd name="connsiteX1310" fmla="*/ 3807970 w 4329610"/>
                <a:gd name="connsiteY1310" fmla="*/ 1929841 h 2891509"/>
                <a:gd name="connsiteX1311" fmla="*/ 3787450 w 4329610"/>
                <a:gd name="connsiteY1311" fmla="*/ 1910999 h 2891509"/>
                <a:gd name="connsiteX1312" fmla="*/ 3787748 w 4329610"/>
                <a:gd name="connsiteY1312" fmla="*/ 1905417 h 2891509"/>
                <a:gd name="connsiteX1313" fmla="*/ 3792180 w 4329610"/>
                <a:gd name="connsiteY1313" fmla="*/ 1899824 h 2891509"/>
                <a:gd name="connsiteX1314" fmla="*/ 3851602 w 4329610"/>
                <a:gd name="connsiteY1314" fmla="*/ 1875385 h 2891509"/>
                <a:gd name="connsiteX1315" fmla="*/ 3859352 w 4329610"/>
                <a:gd name="connsiteY1315" fmla="*/ 1874749 h 2891509"/>
                <a:gd name="connsiteX1316" fmla="*/ 3858933 w 4329610"/>
                <a:gd name="connsiteY1316" fmla="*/ 1874626 h 2891509"/>
                <a:gd name="connsiteX1317" fmla="*/ 3838412 w 4329610"/>
                <a:gd name="connsiteY1317" fmla="*/ 1855783 h 2891509"/>
                <a:gd name="connsiteX1318" fmla="*/ 3838711 w 4329610"/>
                <a:gd name="connsiteY1318" fmla="*/ 1850201 h 2891509"/>
                <a:gd name="connsiteX1319" fmla="*/ 3843141 w 4329610"/>
                <a:gd name="connsiteY1319" fmla="*/ 1844609 h 2891509"/>
                <a:gd name="connsiteX1320" fmla="*/ 3902565 w 4329610"/>
                <a:gd name="connsiteY1320" fmla="*/ 1820170 h 2891509"/>
                <a:gd name="connsiteX1321" fmla="*/ 3910315 w 4329610"/>
                <a:gd name="connsiteY1321" fmla="*/ 1819534 h 2891509"/>
                <a:gd name="connsiteX1322" fmla="*/ 3909896 w 4329610"/>
                <a:gd name="connsiteY1322" fmla="*/ 1819411 h 2891509"/>
                <a:gd name="connsiteX1323" fmla="*/ 3889375 w 4329610"/>
                <a:gd name="connsiteY1323" fmla="*/ 1800568 h 2891509"/>
                <a:gd name="connsiteX1324" fmla="*/ 3889673 w 4329610"/>
                <a:gd name="connsiteY1324" fmla="*/ 1794986 h 2891509"/>
                <a:gd name="connsiteX1325" fmla="*/ 3894105 w 4329610"/>
                <a:gd name="connsiteY1325" fmla="*/ 1789394 h 2891509"/>
                <a:gd name="connsiteX1326" fmla="*/ 3977756 w 4329610"/>
                <a:gd name="connsiteY1326" fmla="*/ 1762965 h 2891509"/>
                <a:gd name="connsiteX1327" fmla="*/ 4010094 w 4329610"/>
                <a:gd name="connsiteY1327" fmla="*/ 1767121 h 2891509"/>
                <a:gd name="connsiteX1328" fmla="*/ 4010150 w 4329610"/>
                <a:gd name="connsiteY1328" fmla="*/ 1767150 h 2891509"/>
                <a:gd name="connsiteX1329" fmla="*/ 4013589 w 4329610"/>
                <a:gd name="connsiteY1329" fmla="*/ 1763384 h 2891509"/>
                <a:gd name="connsiteX1330" fmla="*/ 4019990 w 4329610"/>
                <a:gd name="connsiteY1330" fmla="*/ 1760231 h 2891509"/>
                <a:gd name="connsiteX1331" fmla="*/ 4025509 w 4329610"/>
                <a:gd name="connsiteY1331" fmla="*/ 1761117 h 2891509"/>
                <a:gd name="connsiteX1332" fmla="*/ 4034314 w 4329610"/>
                <a:gd name="connsiteY1332" fmla="*/ 1770484 h 2891509"/>
                <a:gd name="connsiteX1333" fmla="*/ 4039012 w 4329610"/>
                <a:gd name="connsiteY1333" fmla="*/ 1787635 h 2891509"/>
                <a:gd name="connsiteX1334" fmla="*/ 4041889 w 4329610"/>
                <a:gd name="connsiteY1334" fmla="*/ 1778142 h 2891509"/>
                <a:gd name="connsiteX1335" fmla="*/ 4078309 w 4329610"/>
                <a:gd name="connsiteY1335" fmla="*/ 1725208 h 2891509"/>
                <a:gd name="connsiteX1336" fmla="*/ 4084709 w 4329610"/>
                <a:gd name="connsiteY1336" fmla="*/ 1722057 h 2891509"/>
                <a:gd name="connsiteX1337" fmla="*/ 4090229 w 4329610"/>
                <a:gd name="connsiteY1337" fmla="*/ 1722942 h 2891509"/>
                <a:gd name="connsiteX1338" fmla="*/ 4099034 w 4329610"/>
                <a:gd name="connsiteY1338" fmla="*/ 1732310 h 2891509"/>
                <a:gd name="connsiteX1339" fmla="*/ 4103730 w 4329610"/>
                <a:gd name="connsiteY1339" fmla="*/ 1749460 h 2891509"/>
                <a:gd name="connsiteX1340" fmla="*/ 4106609 w 4329610"/>
                <a:gd name="connsiteY1340" fmla="*/ 1739967 h 2891509"/>
                <a:gd name="connsiteX1341" fmla="*/ 4143028 w 4329610"/>
                <a:gd name="connsiteY1341" fmla="*/ 1687033 h 2891509"/>
                <a:gd name="connsiteX1342" fmla="*/ 4149429 w 4329610"/>
                <a:gd name="connsiteY1342" fmla="*/ 1683881 h 2891509"/>
                <a:gd name="connsiteX1343" fmla="*/ 4154949 w 4329610"/>
                <a:gd name="connsiteY1343" fmla="*/ 1684767 h 2891509"/>
                <a:gd name="connsiteX1344" fmla="*/ 4163752 w 4329610"/>
                <a:gd name="connsiteY1344" fmla="*/ 1694134 h 2891509"/>
                <a:gd name="connsiteX1345" fmla="*/ 4168450 w 4329610"/>
                <a:gd name="connsiteY1345" fmla="*/ 1711284 h 2891509"/>
                <a:gd name="connsiteX1346" fmla="*/ 4171329 w 4329610"/>
                <a:gd name="connsiteY1346" fmla="*/ 1701792 h 2891509"/>
                <a:gd name="connsiteX1347" fmla="*/ 4207747 w 4329610"/>
                <a:gd name="connsiteY1347" fmla="*/ 1648858 h 2891509"/>
                <a:gd name="connsiteX1348" fmla="*/ 3880170 w 4329610"/>
                <a:gd name="connsiteY1348" fmla="*/ 1642272 h 2891509"/>
                <a:gd name="connsiteX1349" fmla="*/ 3891301 w 4329610"/>
                <a:gd name="connsiteY1349" fmla="*/ 1648703 h 2891509"/>
                <a:gd name="connsiteX1350" fmla="*/ 3911077 w 4329610"/>
                <a:gd name="connsiteY1350" fmla="*/ 1701421 h 2891509"/>
                <a:gd name="connsiteX1351" fmla="*/ 3891423 w 4329610"/>
                <a:gd name="connsiteY1351" fmla="*/ 1786918 h 2891509"/>
                <a:gd name="connsiteX1352" fmla="*/ 3886203 w 4329610"/>
                <a:gd name="connsiteY1352" fmla="*/ 1791782 h 2891509"/>
                <a:gd name="connsiteX1353" fmla="*/ 3880662 w 4329610"/>
                <a:gd name="connsiteY1353" fmla="*/ 1792526 h 2891509"/>
                <a:gd name="connsiteX1354" fmla="*/ 3860238 w 4329610"/>
                <a:gd name="connsiteY1354" fmla="*/ 1773578 h 2891509"/>
                <a:gd name="connsiteX1355" fmla="*/ 3860082 w 4329610"/>
                <a:gd name="connsiteY1355" fmla="*/ 1773171 h 2891509"/>
                <a:gd name="connsiteX1356" fmla="*/ 3860068 w 4329610"/>
                <a:gd name="connsiteY1356" fmla="*/ 1780947 h 2891509"/>
                <a:gd name="connsiteX1357" fmla="*/ 3840459 w 4329610"/>
                <a:gd name="connsiteY1357" fmla="*/ 1842134 h 2891509"/>
                <a:gd name="connsiteX1358" fmla="*/ 3835240 w 4329610"/>
                <a:gd name="connsiteY1358" fmla="*/ 1846998 h 2891509"/>
                <a:gd name="connsiteX1359" fmla="*/ 3829699 w 4329610"/>
                <a:gd name="connsiteY1359" fmla="*/ 1847741 h 2891509"/>
                <a:gd name="connsiteX1360" fmla="*/ 3809275 w 4329610"/>
                <a:gd name="connsiteY1360" fmla="*/ 1828793 h 2891509"/>
                <a:gd name="connsiteX1361" fmla="*/ 3809120 w 4329610"/>
                <a:gd name="connsiteY1361" fmla="*/ 1828386 h 2891509"/>
                <a:gd name="connsiteX1362" fmla="*/ 3809106 w 4329610"/>
                <a:gd name="connsiteY1362" fmla="*/ 1836163 h 2891509"/>
                <a:gd name="connsiteX1363" fmla="*/ 3789496 w 4329610"/>
                <a:gd name="connsiteY1363" fmla="*/ 1897349 h 2891509"/>
                <a:gd name="connsiteX1364" fmla="*/ 3784276 w 4329610"/>
                <a:gd name="connsiteY1364" fmla="*/ 1902212 h 2891509"/>
                <a:gd name="connsiteX1365" fmla="*/ 3778736 w 4329610"/>
                <a:gd name="connsiteY1365" fmla="*/ 1902957 h 2891509"/>
                <a:gd name="connsiteX1366" fmla="*/ 3758313 w 4329610"/>
                <a:gd name="connsiteY1366" fmla="*/ 1884009 h 2891509"/>
                <a:gd name="connsiteX1367" fmla="*/ 3758157 w 4329610"/>
                <a:gd name="connsiteY1367" fmla="*/ 1883601 h 2891509"/>
                <a:gd name="connsiteX1368" fmla="*/ 3758143 w 4329610"/>
                <a:gd name="connsiteY1368" fmla="*/ 1891378 h 2891509"/>
                <a:gd name="connsiteX1369" fmla="*/ 3751541 w 4329610"/>
                <a:gd name="connsiteY1369" fmla="*/ 1925447 h 2891509"/>
                <a:gd name="connsiteX1370" fmla="*/ 3748430 w 4329610"/>
                <a:gd name="connsiteY1370" fmla="*/ 1931934 h 2891509"/>
                <a:gd name="connsiteX1371" fmla="*/ 3748195 w 4329610"/>
                <a:gd name="connsiteY1371" fmla="*/ 1937705 h 2891509"/>
                <a:gd name="connsiteX1372" fmla="*/ 3743418 w 4329610"/>
                <a:gd name="connsiteY1372" fmla="*/ 1943898 h 2891509"/>
                <a:gd name="connsiteX1373" fmla="*/ 3742397 w 4329610"/>
                <a:gd name="connsiteY1373" fmla="*/ 1944510 h 2891509"/>
                <a:gd name="connsiteX1374" fmla="*/ 3738534 w 4329610"/>
                <a:gd name="connsiteY1374" fmla="*/ 1952564 h 2891509"/>
                <a:gd name="connsiteX1375" fmla="*/ 3733314 w 4329610"/>
                <a:gd name="connsiteY1375" fmla="*/ 1957428 h 2891509"/>
                <a:gd name="connsiteX1376" fmla="*/ 3727774 w 4329610"/>
                <a:gd name="connsiteY1376" fmla="*/ 1958172 h 2891509"/>
                <a:gd name="connsiteX1377" fmla="*/ 3724570 w 4329610"/>
                <a:gd name="connsiteY1377" fmla="*/ 1955200 h 2891509"/>
                <a:gd name="connsiteX1378" fmla="*/ 3715138 w 4329610"/>
                <a:gd name="connsiteY1378" fmla="*/ 1960856 h 2891509"/>
                <a:gd name="connsiteX1379" fmla="*/ 3702705 w 4329610"/>
                <a:gd name="connsiteY1379" fmla="*/ 1964490 h 2891509"/>
                <a:gd name="connsiteX1380" fmla="*/ 3699303 w 4329610"/>
                <a:gd name="connsiteY1380" fmla="*/ 1982043 h 2891509"/>
                <a:gd name="connsiteX1381" fmla="*/ 3693282 w 4329610"/>
                <a:gd name="connsiteY1381" fmla="*/ 1994598 h 2891509"/>
                <a:gd name="connsiteX1382" fmla="*/ 3693105 w 4329610"/>
                <a:gd name="connsiteY1382" fmla="*/ 1998958 h 2891509"/>
                <a:gd name="connsiteX1383" fmla="*/ 3688328 w 4329610"/>
                <a:gd name="connsiteY1383" fmla="*/ 2005151 h 2891509"/>
                <a:gd name="connsiteX1384" fmla="*/ 3688178 w 4329610"/>
                <a:gd name="connsiteY1384" fmla="*/ 2005242 h 2891509"/>
                <a:gd name="connsiteX1385" fmla="*/ 3686297 w 4329610"/>
                <a:gd name="connsiteY1385" fmla="*/ 2009160 h 2891509"/>
                <a:gd name="connsiteX1386" fmla="*/ 3681078 w 4329610"/>
                <a:gd name="connsiteY1386" fmla="*/ 2014023 h 2891509"/>
                <a:gd name="connsiteX1387" fmla="*/ 3675536 w 4329610"/>
                <a:gd name="connsiteY1387" fmla="*/ 2014768 h 2891509"/>
                <a:gd name="connsiteX1388" fmla="*/ 3674262 w 4329610"/>
                <a:gd name="connsiteY1388" fmla="*/ 2013586 h 2891509"/>
                <a:gd name="connsiteX1389" fmla="*/ 3660048 w 4329610"/>
                <a:gd name="connsiteY1389" fmla="*/ 2022110 h 2891509"/>
                <a:gd name="connsiteX1390" fmla="*/ 3623528 w 4329610"/>
                <a:gd name="connsiteY1390" fmla="*/ 2032784 h 2891509"/>
                <a:gd name="connsiteX1391" fmla="*/ 3612701 w 4329610"/>
                <a:gd name="connsiteY1391" fmla="*/ 2033814 h 2891509"/>
                <a:gd name="connsiteX1392" fmla="*/ 3630110 w 4329610"/>
                <a:gd name="connsiteY1392" fmla="*/ 2042590 h 2891509"/>
                <a:gd name="connsiteX1393" fmla="*/ 3638264 w 4329610"/>
                <a:gd name="connsiteY1393" fmla="*/ 2054088 h 2891509"/>
                <a:gd name="connsiteX1394" fmla="*/ 3638015 w 4329610"/>
                <a:gd name="connsiteY1394" fmla="*/ 2060212 h 2891509"/>
                <a:gd name="connsiteX1395" fmla="*/ 3633237 w 4329610"/>
                <a:gd name="connsiteY1395" fmla="*/ 2066405 h 2891509"/>
                <a:gd name="connsiteX1396" fmla="*/ 3568437 w 4329610"/>
                <a:gd name="connsiteY1396" fmla="*/ 2094038 h 2891509"/>
                <a:gd name="connsiteX1397" fmla="*/ 3557610 w 4329610"/>
                <a:gd name="connsiteY1397" fmla="*/ 2095068 h 2891509"/>
                <a:gd name="connsiteX1398" fmla="*/ 3575019 w 4329610"/>
                <a:gd name="connsiteY1398" fmla="*/ 2103844 h 2891509"/>
                <a:gd name="connsiteX1399" fmla="*/ 3583172 w 4329610"/>
                <a:gd name="connsiteY1399" fmla="*/ 2115341 h 2891509"/>
                <a:gd name="connsiteX1400" fmla="*/ 3582924 w 4329610"/>
                <a:gd name="connsiteY1400" fmla="*/ 2121465 h 2891509"/>
                <a:gd name="connsiteX1401" fmla="*/ 3578146 w 4329610"/>
                <a:gd name="connsiteY1401" fmla="*/ 2127659 h 2891509"/>
                <a:gd name="connsiteX1402" fmla="*/ 3513346 w 4329610"/>
                <a:gd name="connsiteY1402" fmla="*/ 2155292 h 2891509"/>
                <a:gd name="connsiteX1403" fmla="*/ 3498805 w 4329610"/>
                <a:gd name="connsiteY1403" fmla="*/ 2156674 h 2891509"/>
                <a:gd name="connsiteX1404" fmla="*/ 3518553 w 4329610"/>
                <a:gd name="connsiteY1404" fmla="*/ 2166629 h 2891509"/>
                <a:gd name="connsiteX1405" fmla="*/ 3526706 w 4329610"/>
                <a:gd name="connsiteY1405" fmla="*/ 2178127 h 2891509"/>
                <a:gd name="connsiteX1406" fmla="*/ 3526457 w 4329610"/>
                <a:gd name="connsiteY1406" fmla="*/ 2184250 h 2891509"/>
                <a:gd name="connsiteX1407" fmla="*/ 3523729 w 4329610"/>
                <a:gd name="connsiteY1407" fmla="*/ 2187787 h 2891509"/>
                <a:gd name="connsiteX1408" fmla="*/ 3528369 w 4329610"/>
                <a:gd name="connsiteY1408" fmla="*/ 2185402 h 2891509"/>
                <a:gd name="connsiteX1409" fmla="*/ 3536152 w 4329610"/>
                <a:gd name="connsiteY1409" fmla="*/ 2184611 h 2891509"/>
                <a:gd name="connsiteX1410" fmla="*/ 3541485 w 4329610"/>
                <a:gd name="connsiteY1410" fmla="*/ 2187632 h 2891509"/>
                <a:gd name="connsiteX1411" fmla="*/ 3546949 w 4329610"/>
                <a:gd name="connsiteY1411" fmla="*/ 2200625 h 2891509"/>
                <a:gd name="connsiteX1412" fmla="*/ 3545214 w 4329610"/>
                <a:gd name="connsiteY1412" fmla="*/ 2220045 h 2891509"/>
                <a:gd name="connsiteX1413" fmla="*/ 3551803 w 4329610"/>
                <a:gd name="connsiteY1413" fmla="*/ 2211391 h 2891509"/>
                <a:gd name="connsiteX1414" fmla="*/ 3609471 w 4329610"/>
                <a:gd name="connsiteY1414" fmla="*/ 2170933 h 2891509"/>
                <a:gd name="connsiteX1415" fmla="*/ 3617254 w 4329610"/>
                <a:gd name="connsiteY1415" fmla="*/ 2170143 h 2891509"/>
                <a:gd name="connsiteX1416" fmla="*/ 3622587 w 4329610"/>
                <a:gd name="connsiteY1416" fmla="*/ 2173163 h 2891509"/>
                <a:gd name="connsiteX1417" fmla="*/ 3628051 w 4329610"/>
                <a:gd name="connsiteY1417" fmla="*/ 2186157 h 2891509"/>
                <a:gd name="connsiteX1418" fmla="*/ 3626318 w 4329610"/>
                <a:gd name="connsiteY1418" fmla="*/ 2205576 h 2891509"/>
                <a:gd name="connsiteX1419" fmla="*/ 3632905 w 4329610"/>
                <a:gd name="connsiteY1419" fmla="*/ 2196922 h 2891509"/>
                <a:gd name="connsiteX1420" fmla="*/ 3659116 w 4329610"/>
                <a:gd name="connsiteY1420" fmla="*/ 2173444 h 2891509"/>
                <a:gd name="connsiteX1421" fmla="*/ 3658436 w 4329610"/>
                <a:gd name="connsiteY1421" fmla="*/ 2171721 h 2891509"/>
                <a:gd name="connsiteX1422" fmla="*/ 3661146 w 4329610"/>
                <a:gd name="connsiteY1422" fmla="*/ 2166832 h 2891509"/>
                <a:gd name="connsiteX1423" fmla="*/ 3667575 w 4329610"/>
                <a:gd name="connsiteY1423" fmla="*/ 2163740 h 2891509"/>
                <a:gd name="connsiteX1424" fmla="*/ 3677923 w 4329610"/>
                <a:gd name="connsiteY1424" fmla="*/ 2162965 h 2891509"/>
                <a:gd name="connsiteX1425" fmla="*/ 3690575 w 4329610"/>
                <a:gd name="connsiteY1425" fmla="*/ 2156464 h 2891509"/>
                <a:gd name="connsiteX1426" fmla="*/ 3698356 w 4329610"/>
                <a:gd name="connsiteY1426" fmla="*/ 2155674 h 2891509"/>
                <a:gd name="connsiteX1427" fmla="*/ 3703689 w 4329610"/>
                <a:gd name="connsiteY1427" fmla="*/ 2158695 h 2891509"/>
                <a:gd name="connsiteX1428" fmla="*/ 3705475 w 4329610"/>
                <a:gd name="connsiteY1428" fmla="*/ 2162942 h 2891509"/>
                <a:gd name="connsiteX1429" fmla="*/ 3730644 w 4329610"/>
                <a:gd name="connsiteY1429" fmla="*/ 2167550 h 2891509"/>
                <a:gd name="connsiteX1430" fmla="*/ 3737245 w 4329610"/>
                <a:gd name="connsiteY1430" fmla="*/ 2161637 h 2891509"/>
                <a:gd name="connsiteX1431" fmla="*/ 3730162 w 4329610"/>
                <a:gd name="connsiteY1431" fmla="*/ 2143664 h 2891509"/>
                <a:gd name="connsiteX1432" fmla="*/ 3732871 w 4329610"/>
                <a:gd name="connsiteY1432" fmla="*/ 2138775 h 2891509"/>
                <a:gd name="connsiteX1433" fmla="*/ 3739301 w 4329610"/>
                <a:gd name="connsiteY1433" fmla="*/ 2135683 h 2891509"/>
                <a:gd name="connsiteX1434" fmla="*/ 3803428 w 4329610"/>
                <a:gd name="connsiteY1434" fmla="*/ 2139686 h 2891509"/>
                <a:gd name="connsiteX1435" fmla="*/ 3810676 w 4329610"/>
                <a:gd name="connsiteY1435" fmla="*/ 2142503 h 2891509"/>
                <a:gd name="connsiteX1436" fmla="*/ 3810354 w 4329610"/>
                <a:gd name="connsiteY1436" fmla="*/ 2142211 h 2891509"/>
                <a:gd name="connsiteX1437" fmla="*/ 3800138 w 4329610"/>
                <a:gd name="connsiteY1437" fmla="*/ 2116292 h 2891509"/>
                <a:gd name="connsiteX1438" fmla="*/ 3802847 w 4329610"/>
                <a:gd name="connsiteY1438" fmla="*/ 2111402 h 2891509"/>
                <a:gd name="connsiteX1439" fmla="*/ 3809277 w 4329610"/>
                <a:gd name="connsiteY1439" fmla="*/ 2108310 h 2891509"/>
                <a:gd name="connsiteX1440" fmla="*/ 3873405 w 4329610"/>
                <a:gd name="connsiteY1440" fmla="*/ 2112314 h 2891509"/>
                <a:gd name="connsiteX1441" fmla="*/ 3880653 w 4329610"/>
                <a:gd name="connsiteY1441" fmla="*/ 2115131 h 2891509"/>
                <a:gd name="connsiteX1442" fmla="*/ 3880330 w 4329610"/>
                <a:gd name="connsiteY1442" fmla="*/ 2114838 h 2891509"/>
                <a:gd name="connsiteX1443" fmla="*/ 3870115 w 4329610"/>
                <a:gd name="connsiteY1443" fmla="*/ 2088919 h 2891509"/>
                <a:gd name="connsiteX1444" fmla="*/ 3872824 w 4329610"/>
                <a:gd name="connsiteY1444" fmla="*/ 2084029 h 2891509"/>
                <a:gd name="connsiteX1445" fmla="*/ 3879253 w 4329610"/>
                <a:gd name="connsiteY1445" fmla="*/ 2080938 h 2891509"/>
                <a:gd name="connsiteX1446" fmla="*/ 3943380 w 4329610"/>
                <a:gd name="connsiteY1446" fmla="*/ 2084942 h 2891509"/>
                <a:gd name="connsiteX1447" fmla="*/ 3950630 w 4329610"/>
                <a:gd name="connsiteY1447" fmla="*/ 2087759 h 2891509"/>
                <a:gd name="connsiteX1448" fmla="*/ 3950306 w 4329610"/>
                <a:gd name="connsiteY1448" fmla="*/ 2087466 h 2891509"/>
                <a:gd name="connsiteX1449" fmla="*/ 3940091 w 4329610"/>
                <a:gd name="connsiteY1449" fmla="*/ 2061547 h 2891509"/>
                <a:gd name="connsiteX1450" fmla="*/ 3942800 w 4329610"/>
                <a:gd name="connsiteY1450" fmla="*/ 2056658 h 2891509"/>
                <a:gd name="connsiteX1451" fmla="*/ 3949230 w 4329610"/>
                <a:gd name="connsiteY1451" fmla="*/ 2053566 h 2891509"/>
                <a:gd name="connsiteX1452" fmla="*/ 3990380 w 4329610"/>
                <a:gd name="connsiteY1452" fmla="*/ 2052467 h 2891509"/>
                <a:gd name="connsiteX1453" fmla="*/ 4036017 w 4329610"/>
                <a:gd name="connsiteY1453" fmla="*/ 2066375 h 2891509"/>
                <a:gd name="connsiteX1454" fmla="*/ 4077922 w 4329610"/>
                <a:gd name="connsiteY1454" fmla="*/ 2103979 h 2891509"/>
                <a:gd name="connsiteX1455" fmla="*/ 4079862 w 4329610"/>
                <a:gd name="connsiteY1455" fmla="*/ 2116688 h 2891509"/>
                <a:gd name="connsiteX1456" fmla="*/ 4077151 w 4329610"/>
                <a:gd name="connsiteY1456" fmla="*/ 2121578 h 2891509"/>
                <a:gd name="connsiteX1457" fmla="*/ 4070722 w 4329610"/>
                <a:gd name="connsiteY1457" fmla="*/ 2124671 h 2891509"/>
                <a:gd name="connsiteX1458" fmla="*/ 4006595 w 4329610"/>
                <a:gd name="connsiteY1458" fmla="*/ 2120666 h 2891509"/>
                <a:gd name="connsiteX1459" fmla="*/ 3997348 w 4329610"/>
                <a:gd name="connsiteY1459" fmla="*/ 2117073 h 2891509"/>
                <a:gd name="connsiteX1460" fmla="*/ 4007946 w 4329610"/>
                <a:gd name="connsiteY1460" fmla="*/ 2131352 h 2891509"/>
                <a:gd name="connsiteX1461" fmla="*/ 4009884 w 4329610"/>
                <a:gd name="connsiteY1461" fmla="*/ 2144061 h 2891509"/>
                <a:gd name="connsiteX1462" fmla="*/ 4007175 w 4329610"/>
                <a:gd name="connsiteY1462" fmla="*/ 2148951 h 2891509"/>
                <a:gd name="connsiteX1463" fmla="*/ 4000746 w 4329610"/>
                <a:gd name="connsiteY1463" fmla="*/ 2152043 h 2891509"/>
                <a:gd name="connsiteX1464" fmla="*/ 3936618 w 4329610"/>
                <a:gd name="connsiteY1464" fmla="*/ 2148038 h 2891509"/>
                <a:gd name="connsiteX1465" fmla="*/ 3927372 w 4329610"/>
                <a:gd name="connsiteY1465" fmla="*/ 2144446 h 2891509"/>
                <a:gd name="connsiteX1466" fmla="*/ 3937970 w 4329610"/>
                <a:gd name="connsiteY1466" fmla="*/ 2158725 h 2891509"/>
                <a:gd name="connsiteX1467" fmla="*/ 3939908 w 4329610"/>
                <a:gd name="connsiteY1467" fmla="*/ 2171434 h 2891509"/>
                <a:gd name="connsiteX1468" fmla="*/ 3937199 w 4329610"/>
                <a:gd name="connsiteY1468" fmla="*/ 2176323 h 2891509"/>
                <a:gd name="connsiteX1469" fmla="*/ 3930769 w 4329610"/>
                <a:gd name="connsiteY1469" fmla="*/ 2179415 h 2891509"/>
                <a:gd name="connsiteX1470" fmla="*/ 3866642 w 4329610"/>
                <a:gd name="connsiteY1470" fmla="*/ 2175411 h 2891509"/>
                <a:gd name="connsiteX1471" fmla="*/ 3857396 w 4329610"/>
                <a:gd name="connsiteY1471" fmla="*/ 2171819 h 2891509"/>
                <a:gd name="connsiteX1472" fmla="*/ 3867993 w 4329610"/>
                <a:gd name="connsiteY1472" fmla="*/ 2186097 h 2891509"/>
                <a:gd name="connsiteX1473" fmla="*/ 3869932 w 4329610"/>
                <a:gd name="connsiteY1473" fmla="*/ 2198807 h 2891509"/>
                <a:gd name="connsiteX1474" fmla="*/ 3867223 w 4329610"/>
                <a:gd name="connsiteY1474" fmla="*/ 2203696 h 2891509"/>
                <a:gd name="connsiteX1475" fmla="*/ 3860793 w 4329610"/>
                <a:gd name="connsiteY1475" fmla="*/ 2206788 h 2891509"/>
                <a:gd name="connsiteX1476" fmla="*/ 3796666 w 4329610"/>
                <a:gd name="connsiteY1476" fmla="*/ 2202783 h 2891509"/>
                <a:gd name="connsiteX1477" fmla="*/ 3784247 w 4329610"/>
                <a:gd name="connsiteY1477" fmla="*/ 2197957 h 2891509"/>
                <a:gd name="connsiteX1478" fmla="*/ 3796268 w 4329610"/>
                <a:gd name="connsiteY1478" fmla="*/ 2214154 h 2891509"/>
                <a:gd name="connsiteX1479" fmla="*/ 3798207 w 4329610"/>
                <a:gd name="connsiteY1479" fmla="*/ 2226863 h 2891509"/>
                <a:gd name="connsiteX1480" fmla="*/ 3795497 w 4329610"/>
                <a:gd name="connsiteY1480" fmla="*/ 2231753 h 2891509"/>
                <a:gd name="connsiteX1481" fmla="*/ 3789068 w 4329610"/>
                <a:gd name="connsiteY1481" fmla="*/ 2234845 h 2891509"/>
                <a:gd name="connsiteX1482" fmla="*/ 3755421 w 4329610"/>
                <a:gd name="connsiteY1482" fmla="*/ 2235742 h 2891509"/>
                <a:gd name="connsiteX1483" fmla="*/ 3737892 w 4329610"/>
                <a:gd name="connsiteY1483" fmla="*/ 2255507 h 2891509"/>
                <a:gd name="connsiteX1484" fmla="*/ 3698786 w 4329610"/>
                <a:gd name="connsiteY1484" fmla="*/ 2278039 h 2891509"/>
                <a:gd name="connsiteX1485" fmla="*/ 3691003 w 4329610"/>
                <a:gd name="connsiteY1485" fmla="*/ 2278829 h 2891509"/>
                <a:gd name="connsiteX1486" fmla="*/ 3685672 w 4329610"/>
                <a:gd name="connsiteY1486" fmla="*/ 2275808 h 2891509"/>
                <a:gd name="connsiteX1487" fmla="*/ 3680384 w 4329610"/>
                <a:gd name="connsiteY1487" fmla="*/ 2245725 h 2891509"/>
                <a:gd name="connsiteX1488" fmla="*/ 3680518 w 4329610"/>
                <a:gd name="connsiteY1488" fmla="*/ 2245266 h 2891509"/>
                <a:gd name="connsiteX1489" fmla="*/ 3675352 w 4329610"/>
                <a:gd name="connsiteY1489" fmla="*/ 2252049 h 2891509"/>
                <a:gd name="connsiteX1490" fmla="*/ 3617683 w 4329610"/>
                <a:gd name="connsiteY1490" fmla="*/ 2292508 h 2891509"/>
                <a:gd name="connsiteX1491" fmla="*/ 3609902 w 4329610"/>
                <a:gd name="connsiteY1491" fmla="*/ 2293298 h 2891509"/>
                <a:gd name="connsiteX1492" fmla="*/ 3604568 w 4329610"/>
                <a:gd name="connsiteY1492" fmla="*/ 2290277 h 2891509"/>
                <a:gd name="connsiteX1493" fmla="*/ 3599282 w 4329610"/>
                <a:gd name="connsiteY1493" fmla="*/ 2260193 h 2891509"/>
                <a:gd name="connsiteX1494" fmla="*/ 3599415 w 4329610"/>
                <a:gd name="connsiteY1494" fmla="*/ 2259735 h 2891509"/>
                <a:gd name="connsiteX1495" fmla="*/ 3594251 w 4329610"/>
                <a:gd name="connsiteY1495" fmla="*/ 2266517 h 2891509"/>
                <a:gd name="connsiteX1496" fmla="*/ 3536582 w 4329610"/>
                <a:gd name="connsiteY1496" fmla="*/ 2306976 h 2891509"/>
                <a:gd name="connsiteX1497" fmla="*/ 3528799 w 4329610"/>
                <a:gd name="connsiteY1497" fmla="*/ 2307767 h 2891509"/>
                <a:gd name="connsiteX1498" fmla="*/ 3523466 w 4329610"/>
                <a:gd name="connsiteY1498" fmla="*/ 2304746 h 2891509"/>
                <a:gd name="connsiteX1499" fmla="*/ 3518178 w 4329610"/>
                <a:gd name="connsiteY1499" fmla="*/ 2274662 h 2891509"/>
                <a:gd name="connsiteX1500" fmla="*/ 3518313 w 4329610"/>
                <a:gd name="connsiteY1500" fmla="*/ 2274203 h 2891509"/>
                <a:gd name="connsiteX1501" fmla="*/ 3513148 w 4329610"/>
                <a:gd name="connsiteY1501" fmla="*/ 2280987 h 2891509"/>
                <a:gd name="connsiteX1502" fmla="*/ 3455479 w 4329610"/>
                <a:gd name="connsiteY1502" fmla="*/ 2321445 h 2891509"/>
                <a:gd name="connsiteX1503" fmla="*/ 3447696 w 4329610"/>
                <a:gd name="connsiteY1503" fmla="*/ 2322235 h 2891509"/>
                <a:gd name="connsiteX1504" fmla="*/ 3442363 w 4329610"/>
                <a:gd name="connsiteY1504" fmla="*/ 2319214 h 2891509"/>
                <a:gd name="connsiteX1505" fmla="*/ 3437077 w 4329610"/>
                <a:gd name="connsiteY1505" fmla="*/ 2289131 h 2891509"/>
                <a:gd name="connsiteX1506" fmla="*/ 3438301 w 4329610"/>
                <a:gd name="connsiteY1506" fmla="*/ 2284937 h 2891509"/>
                <a:gd name="connsiteX1507" fmla="*/ 3430017 w 4329610"/>
                <a:gd name="connsiteY1507" fmla="*/ 2295817 h 2891509"/>
                <a:gd name="connsiteX1508" fmla="*/ 3372348 w 4329610"/>
                <a:gd name="connsiteY1508" fmla="*/ 2336275 h 2891509"/>
                <a:gd name="connsiteX1509" fmla="*/ 3364566 w 4329610"/>
                <a:gd name="connsiteY1509" fmla="*/ 2337066 h 2891509"/>
                <a:gd name="connsiteX1510" fmla="*/ 3359234 w 4329610"/>
                <a:gd name="connsiteY1510" fmla="*/ 2334044 h 2891509"/>
                <a:gd name="connsiteX1511" fmla="*/ 3354541 w 4329610"/>
                <a:gd name="connsiteY1511" fmla="*/ 2307342 h 2891509"/>
                <a:gd name="connsiteX1512" fmla="*/ 3350570 w 4329610"/>
                <a:gd name="connsiteY1512" fmla="*/ 2308883 h 2891509"/>
                <a:gd name="connsiteX1513" fmla="*/ 3312773 w 4329610"/>
                <a:gd name="connsiteY1513" fmla="*/ 2313236 h 2891509"/>
                <a:gd name="connsiteX1514" fmla="*/ 3301928 w 4329610"/>
                <a:gd name="connsiteY1514" fmla="*/ 2312422 h 2891509"/>
                <a:gd name="connsiteX1515" fmla="*/ 3317604 w 4329610"/>
                <a:gd name="connsiteY1515" fmla="*/ 2324011 h 2891509"/>
                <a:gd name="connsiteX1516" fmla="*/ 3323699 w 4329610"/>
                <a:gd name="connsiteY1516" fmla="*/ 2336721 h 2891509"/>
                <a:gd name="connsiteX1517" fmla="*/ 3322420 w 4329610"/>
                <a:gd name="connsiteY1517" fmla="*/ 2342716 h 2891509"/>
                <a:gd name="connsiteX1518" fmla="*/ 3316663 w 4329610"/>
                <a:gd name="connsiteY1518" fmla="*/ 2348013 h 2891509"/>
                <a:gd name="connsiteX1519" fmla="*/ 3285926 w 4329610"/>
                <a:gd name="connsiteY1519" fmla="*/ 2359951 h 2891509"/>
                <a:gd name="connsiteX1520" fmla="*/ 3277764 w 4329610"/>
                <a:gd name="connsiteY1520" fmla="*/ 2360890 h 2891509"/>
                <a:gd name="connsiteX1521" fmla="*/ 3280388 w 4329610"/>
                <a:gd name="connsiteY1521" fmla="*/ 2367133 h 2891509"/>
                <a:gd name="connsiteX1522" fmla="*/ 3278655 w 4329610"/>
                <a:gd name="connsiteY1522" fmla="*/ 2386552 h 2891509"/>
                <a:gd name="connsiteX1523" fmla="*/ 3285243 w 4329610"/>
                <a:gd name="connsiteY1523" fmla="*/ 2377898 h 2891509"/>
                <a:gd name="connsiteX1524" fmla="*/ 3342912 w 4329610"/>
                <a:gd name="connsiteY1524" fmla="*/ 2337440 h 2891509"/>
                <a:gd name="connsiteX1525" fmla="*/ 3350695 w 4329610"/>
                <a:gd name="connsiteY1525" fmla="*/ 2336649 h 2891509"/>
                <a:gd name="connsiteX1526" fmla="*/ 3356027 w 4329610"/>
                <a:gd name="connsiteY1526" fmla="*/ 2339671 h 2891509"/>
                <a:gd name="connsiteX1527" fmla="*/ 3361491 w 4329610"/>
                <a:gd name="connsiteY1527" fmla="*/ 2352663 h 2891509"/>
                <a:gd name="connsiteX1528" fmla="*/ 3359758 w 4329610"/>
                <a:gd name="connsiteY1528" fmla="*/ 2372083 h 2891509"/>
                <a:gd name="connsiteX1529" fmla="*/ 3364871 w 4329610"/>
                <a:gd name="connsiteY1529" fmla="*/ 2365366 h 2891509"/>
                <a:gd name="connsiteX1530" fmla="*/ 3361518 w 4329610"/>
                <a:gd name="connsiteY1530" fmla="*/ 2346844 h 2891509"/>
                <a:gd name="connsiteX1531" fmla="*/ 3365477 w 4329610"/>
                <a:gd name="connsiteY1531" fmla="*/ 2342165 h 2891509"/>
                <a:gd name="connsiteX1532" fmla="*/ 3373051 w 4329610"/>
                <a:gd name="connsiteY1532" fmla="*/ 2340215 h 2891509"/>
                <a:gd name="connsiteX1533" fmla="*/ 3389953 w 4329610"/>
                <a:gd name="connsiteY1533" fmla="*/ 2342281 h 2891509"/>
                <a:gd name="connsiteX1534" fmla="*/ 3394685 w 4329610"/>
                <a:gd name="connsiteY1534" fmla="*/ 2338042 h 2891509"/>
                <a:gd name="connsiteX1535" fmla="*/ 3424015 w 4329610"/>
                <a:gd name="connsiteY1535" fmla="*/ 2322971 h 2891509"/>
                <a:gd name="connsiteX1536" fmla="*/ 3431798 w 4329610"/>
                <a:gd name="connsiteY1536" fmla="*/ 2322181 h 2891509"/>
                <a:gd name="connsiteX1537" fmla="*/ 3437131 w 4329610"/>
                <a:gd name="connsiteY1537" fmla="*/ 2325202 h 2891509"/>
                <a:gd name="connsiteX1538" fmla="*/ 3442593 w 4329610"/>
                <a:gd name="connsiteY1538" fmla="*/ 2338195 h 2891509"/>
                <a:gd name="connsiteX1539" fmla="*/ 3440817 w 4329610"/>
                <a:gd name="connsiteY1539" fmla="*/ 2358103 h 2891509"/>
                <a:gd name="connsiteX1540" fmla="*/ 3441153 w 4329610"/>
                <a:gd name="connsiteY1540" fmla="*/ 2358237 h 2891509"/>
                <a:gd name="connsiteX1541" fmla="*/ 3452688 w 4329610"/>
                <a:gd name="connsiteY1541" fmla="*/ 2365581 h 2891509"/>
                <a:gd name="connsiteX1542" fmla="*/ 3450088 w 4329610"/>
                <a:gd name="connsiteY1542" fmla="*/ 2362070 h 2891509"/>
                <a:gd name="connsiteX1543" fmla="*/ 3444648 w 4329610"/>
                <a:gd name="connsiteY1543" fmla="*/ 2332014 h 2891509"/>
                <a:gd name="connsiteX1544" fmla="*/ 3448607 w 4329610"/>
                <a:gd name="connsiteY1544" fmla="*/ 2327335 h 2891509"/>
                <a:gd name="connsiteX1545" fmla="*/ 3456181 w 4329610"/>
                <a:gd name="connsiteY1545" fmla="*/ 2325385 h 2891509"/>
                <a:gd name="connsiteX1546" fmla="*/ 3524283 w 4329610"/>
                <a:gd name="connsiteY1546" fmla="*/ 2343406 h 2891509"/>
                <a:gd name="connsiteX1547" fmla="*/ 3531476 w 4329610"/>
                <a:gd name="connsiteY1547" fmla="*/ 2347985 h 2891509"/>
                <a:gd name="connsiteX1548" fmla="*/ 3531191 w 4329610"/>
                <a:gd name="connsiteY1548" fmla="*/ 2347600 h 2891509"/>
                <a:gd name="connsiteX1549" fmla="*/ 3525749 w 4329610"/>
                <a:gd name="connsiteY1549" fmla="*/ 2317545 h 2891509"/>
                <a:gd name="connsiteX1550" fmla="*/ 3529709 w 4329610"/>
                <a:gd name="connsiteY1550" fmla="*/ 2312867 h 2891509"/>
                <a:gd name="connsiteX1551" fmla="*/ 3537285 w 4329610"/>
                <a:gd name="connsiteY1551" fmla="*/ 2310916 h 2891509"/>
                <a:gd name="connsiteX1552" fmla="*/ 3605385 w 4329610"/>
                <a:gd name="connsiteY1552" fmla="*/ 2328937 h 2891509"/>
                <a:gd name="connsiteX1553" fmla="*/ 3612578 w 4329610"/>
                <a:gd name="connsiteY1553" fmla="*/ 2333516 h 2891509"/>
                <a:gd name="connsiteX1554" fmla="*/ 3612294 w 4329610"/>
                <a:gd name="connsiteY1554" fmla="*/ 2333131 h 2891509"/>
                <a:gd name="connsiteX1555" fmla="*/ 3606853 w 4329610"/>
                <a:gd name="connsiteY1555" fmla="*/ 2303076 h 2891509"/>
                <a:gd name="connsiteX1556" fmla="*/ 3610812 w 4329610"/>
                <a:gd name="connsiteY1556" fmla="*/ 2298397 h 2891509"/>
                <a:gd name="connsiteX1557" fmla="*/ 3618386 w 4329610"/>
                <a:gd name="connsiteY1557" fmla="*/ 2296447 h 2891509"/>
                <a:gd name="connsiteX1558" fmla="*/ 3686489 w 4329610"/>
                <a:gd name="connsiteY1558" fmla="*/ 2314468 h 2891509"/>
                <a:gd name="connsiteX1559" fmla="*/ 3693680 w 4329610"/>
                <a:gd name="connsiteY1559" fmla="*/ 2319047 h 2891509"/>
                <a:gd name="connsiteX1560" fmla="*/ 3693396 w 4329610"/>
                <a:gd name="connsiteY1560" fmla="*/ 2318663 h 2891509"/>
                <a:gd name="connsiteX1561" fmla="*/ 3687955 w 4329610"/>
                <a:gd name="connsiteY1561" fmla="*/ 2288607 h 2891509"/>
                <a:gd name="connsiteX1562" fmla="*/ 3691914 w 4329610"/>
                <a:gd name="connsiteY1562" fmla="*/ 2283928 h 2891509"/>
                <a:gd name="connsiteX1563" fmla="*/ 3699489 w 4329610"/>
                <a:gd name="connsiteY1563" fmla="*/ 2281979 h 2891509"/>
                <a:gd name="connsiteX1564" fmla="*/ 3790074 w 4329610"/>
                <a:gd name="connsiteY1564" fmla="*/ 2314315 h 2891509"/>
                <a:gd name="connsiteX1565" fmla="*/ 3827094 w 4329610"/>
                <a:gd name="connsiteY1565" fmla="*/ 2363715 h 2891509"/>
                <a:gd name="connsiteX1566" fmla="*/ 3826462 w 4329610"/>
                <a:gd name="connsiteY1566" fmla="*/ 2377796 h 2891509"/>
                <a:gd name="connsiteX1567" fmla="*/ 3822502 w 4329610"/>
                <a:gd name="connsiteY1567" fmla="*/ 2382475 h 2891509"/>
                <a:gd name="connsiteX1568" fmla="*/ 3814927 w 4329610"/>
                <a:gd name="connsiteY1568" fmla="*/ 2384424 h 2891509"/>
                <a:gd name="connsiteX1569" fmla="*/ 3746824 w 4329610"/>
                <a:gd name="connsiteY1569" fmla="*/ 2366403 h 2891509"/>
                <a:gd name="connsiteX1570" fmla="*/ 3737650 w 4329610"/>
                <a:gd name="connsiteY1570" fmla="*/ 2360562 h 2891509"/>
                <a:gd name="connsiteX1571" fmla="*/ 3745992 w 4329610"/>
                <a:gd name="connsiteY1571" fmla="*/ 2378184 h 2891509"/>
                <a:gd name="connsiteX1572" fmla="*/ 3745358 w 4329610"/>
                <a:gd name="connsiteY1572" fmla="*/ 2392265 h 2891509"/>
                <a:gd name="connsiteX1573" fmla="*/ 3741399 w 4329610"/>
                <a:gd name="connsiteY1573" fmla="*/ 2396943 h 2891509"/>
                <a:gd name="connsiteX1574" fmla="*/ 3733825 w 4329610"/>
                <a:gd name="connsiteY1574" fmla="*/ 2398893 h 2891509"/>
                <a:gd name="connsiteX1575" fmla="*/ 3665723 w 4329610"/>
                <a:gd name="connsiteY1575" fmla="*/ 2380873 h 2891509"/>
                <a:gd name="connsiteX1576" fmla="*/ 3656548 w 4329610"/>
                <a:gd name="connsiteY1576" fmla="*/ 2375031 h 2891509"/>
                <a:gd name="connsiteX1577" fmla="*/ 3664891 w 4329610"/>
                <a:gd name="connsiteY1577" fmla="*/ 2392652 h 2891509"/>
                <a:gd name="connsiteX1578" fmla="*/ 3664256 w 4329610"/>
                <a:gd name="connsiteY1578" fmla="*/ 2406733 h 2891509"/>
                <a:gd name="connsiteX1579" fmla="*/ 3660298 w 4329610"/>
                <a:gd name="connsiteY1579" fmla="*/ 2411412 h 2891509"/>
                <a:gd name="connsiteX1580" fmla="*/ 3652721 w 4329610"/>
                <a:gd name="connsiteY1580" fmla="*/ 2413362 h 2891509"/>
                <a:gd name="connsiteX1581" fmla="*/ 3584620 w 4329610"/>
                <a:gd name="connsiteY1581" fmla="*/ 2395341 h 2891509"/>
                <a:gd name="connsiteX1582" fmla="*/ 3575446 w 4329610"/>
                <a:gd name="connsiteY1582" fmla="*/ 2389500 h 2891509"/>
                <a:gd name="connsiteX1583" fmla="*/ 3583787 w 4329610"/>
                <a:gd name="connsiteY1583" fmla="*/ 2407122 h 2891509"/>
                <a:gd name="connsiteX1584" fmla="*/ 3583155 w 4329610"/>
                <a:gd name="connsiteY1584" fmla="*/ 2421202 h 2891509"/>
                <a:gd name="connsiteX1585" fmla="*/ 3579194 w 4329610"/>
                <a:gd name="connsiteY1585" fmla="*/ 2425881 h 2891509"/>
                <a:gd name="connsiteX1586" fmla="*/ 3571619 w 4329610"/>
                <a:gd name="connsiteY1586" fmla="*/ 2427831 h 2891509"/>
                <a:gd name="connsiteX1587" fmla="*/ 3503517 w 4329610"/>
                <a:gd name="connsiteY1587" fmla="*/ 2409809 h 2891509"/>
                <a:gd name="connsiteX1588" fmla="*/ 3491195 w 4329610"/>
                <a:gd name="connsiteY1588" fmla="*/ 2401965 h 2891509"/>
                <a:gd name="connsiteX1589" fmla="*/ 3500657 w 4329610"/>
                <a:gd name="connsiteY1589" fmla="*/ 2421953 h 2891509"/>
                <a:gd name="connsiteX1590" fmla="*/ 3500024 w 4329610"/>
                <a:gd name="connsiteY1590" fmla="*/ 2436032 h 2891509"/>
                <a:gd name="connsiteX1591" fmla="*/ 3496065 w 4329610"/>
                <a:gd name="connsiteY1591" fmla="*/ 2440711 h 2891509"/>
                <a:gd name="connsiteX1592" fmla="*/ 3488489 w 4329610"/>
                <a:gd name="connsiteY1592" fmla="*/ 2442661 h 2891509"/>
                <a:gd name="connsiteX1593" fmla="*/ 3444004 w 4329610"/>
                <a:gd name="connsiteY1593" fmla="*/ 2435041 h 2891509"/>
                <a:gd name="connsiteX1594" fmla="*/ 3408426 w 4329610"/>
                <a:gd name="connsiteY1594" fmla="*/ 2415966 h 2891509"/>
                <a:gd name="connsiteX1595" fmla="*/ 3390230 w 4329610"/>
                <a:gd name="connsiteY1595" fmla="*/ 2436482 h 2891509"/>
                <a:gd name="connsiteX1596" fmla="*/ 3351125 w 4329610"/>
                <a:gd name="connsiteY1596" fmla="*/ 2459014 h 2891509"/>
                <a:gd name="connsiteX1597" fmla="*/ 3343341 w 4329610"/>
                <a:gd name="connsiteY1597" fmla="*/ 2459804 h 2891509"/>
                <a:gd name="connsiteX1598" fmla="*/ 3338009 w 4329610"/>
                <a:gd name="connsiteY1598" fmla="*/ 2456784 h 2891509"/>
                <a:gd name="connsiteX1599" fmla="*/ 3332721 w 4329610"/>
                <a:gd name="connsiteY1599" fmla="*/ 2426701 h 2891509"/>
                <a:gd name="connsiteX1600" fmla="*/ 3332856 w 4329610"/>
                <a:gd name="connsiteY1600" fmla="*/ 2426241 h 2891509"/>
                <a:gd name="connsiteX1601" fmla="*/ 3327691 w 4329610"/>
                <a:gd name="connsiteY1601" fmla="*/ 2433025 h 2891509"/>
                <a:gd name="connsiteX1602" fmla="*/ 3270022 w 4329610"/>
                <a:gd name="connsiteY1602" fmla="*/ 2473484 h 2891509"/>
                <a:gd name="connsiteX1603" fmla="*/ 3262240 w 4329610"/>
                <a:gd name="connsiteY1603" fmla="*/ 2474274 h 2891509"/>
                <a:gd name="connsiteX1604" fmla="*/ 3256907 w 4329610"/>
                <a:gd name="connsiteY1604" fmla="*/ 2471253 h 2891509"/>
                <a:gd name="connsiteX1605" fmla="*/ 3251620 w 4329610"/>
                <a:gd name="connsiteY1605" fmla="*/ 2441169 h 2891509"/>
                <a:gd name="connsiteX1606" fmla="*/ 3251753 w 4329610"/>
                <a:gd name="connsiteY1606" fmla="*/ 2440710 h 2891509"/>
                <a:gd name="connsiteX1607" fmla="*/ 3246589 w 4329610"/>
                <a:gd name="connsiteY1607" fmla="*/ 2447494 h 2891509"/>
                <a:gd name="connsiteX1608" fmla="*/ 3188919 w 4329610"/>
                <a:gd name="connsiteY1608" fmla="*/ 2487953 h 2891509"/>
                <a:gd name="connsiteX1609" fmla="*/ 3181138 w 4329610"/>
                <a:gd name="connsiteY1609" fmla="*/ 2488742 h 2891509"/>
                <a:gd name="connsiteX1610" fmla="*/ 3175805 w 4329610"/>
                <a:gd name="connsiteY1610" fmla="*/ 2485722 h 2891509"/>
                <a:gd name="connsiteX1611" fmla="*/ 3170662 w 4329610"/>
                <a:gd name="connsiteY1611" fmla="*/ 2456467 h 2891509"/>
                <a:gd name="connsiteX1612" fmla="*/ 3169332 w 4329610"/>
                <a:gd name="connsiteY1612" fmla="*/ 2456911 h 2891509"/>
                <a:gd name="connsiteX1613" fmla="*/ 3165485 w 4329610"/>
                <a:gd name="connsiteY1613" fmla="*/ 2461963 h 2891509"/>
                <a:gd name="connsiteX1614" fmla="*/ 3137146 w 4329610"/>
                <a:gd name="connsiteY1614" fmla="*/ 2487350 h 2891509"/>
                <a:gd name="connsiteX1615" fmla="*/ 3122262 w 4329610"/>
                <a:gd name="connsiteY1615" fmla="*/ 2494999 h 2891509"/>
                <a:gd name="connsiteX1616" fmla="*/ 3121111 w 4329610"/>
                <a:gd name="connsiteY1616" fmla="*/ 2507897 h 2891509"/>
                <a:gd name="connsiteX1617" fmla="*/ 3121109 w 4329610"/>
                <a:gd name="connsiteY1617" fmla="*/ 2507900 h 2891509"/>
                <a:gd name="connsiteX1618" fmla="*/ 3141252 w 4329610"/>
                <a:gd name="connsiteY1618" fmla="*/ 2510361 h 2891509"/>
                <a:gd name="connsiteX1619" fmla="*/ 3176621 w 4329610"/>
                <a:gd name="connsiteY1619" fmla="*/ 2524381 h 2891509"/>
                <a:gd name="connsiteX1620" fmla="*/ 3183813 w 4329610"/>
                <a:gd name="connsiteY1620" fmla="*/ 2528961 h 2891509"/>
                <a:gd name="connsiteX1621" fmla="*/ 3183529 w 4329610"/>
                <a:gd name="connsiteY1621" fmla="*/ 2528577 h 2891509"/>
                <a:gd name="connsiteX1622" fmla="*/ 3178088 w 4329610"/>
                <a:gd name="connsiteY1622" fmla="*/ 2498521 h 2891509"/>
                <a:gd name="connsiteX1623" fmla="*/ 3182047 w 4329610"/>
                <a:gd name="connsiteY1623" fmla="*/ 2493842 h 2891509"/>
                <a:gd name="connsiteX1624" fmla="*/ 3189622 w 4329610"/>
                <a:gd name="connsiteY1624" fmla="*/ 2491893 h 2891509"/>
                <a:gd name="connsiteX1625" fmla="*/ 3257723 w 4329610"/>
                <a:gd name="connsiteY1625" fmla="*/ 2509913 h 2891509"/>
                <a:gd name="connsiteX1626" fmla="*/ 3264916 w 4329610"/>
                <a:gd name="connsiteY1626" fmla="*/ 2514492 h 2891509"/>
                <a:gd name="connsiteX1627" fmla="*/ 3264631 w 4329610"/>
                <a:gd name="connsiteY1627" fmla="*/ 2514108 h 2891509"/>
                <a:gd name="connsiteX1628" fmla="*/ 3259191 w 4329610"/>
                <a:gd name="connsiteY1628" fmla="*/ 2484051 h 2891509"/>
                <a:gd name="connsiteX1629" fmla="*/ 3263149 w 4329610"/>
                <a:gd name="connsiteY1629" fmla="*/ 2479373 h 2891509"/>
                <a:gd name="connsiteX1630" fmla="*/ 3270724 w 4329610"/>
                <a:gd name="connsiteY1630" fmla="*/ 2477424 h 2891509"/>
                <a:gd name="connsiteX1631" fmla="*/ 3338827 w 4329610"/>
                <a:gd name="connsiteY1631" fmla="*/ 2495444 h 2891509"/>
                <a:gd name="connsiteX1632" fmla="*/ 3346019 w 4329610"/>
                <a:gd name="connsiteY1632" fmla="*/ 2500023 h 2891509"/>
                <a:gd name="connsiteX1633" fmla="*/ 3345734 w 4329610"/>
                <a:gd name="connsiteY1633" fmla="*/ 2499639 h 2891509"/>
                <a:gd name="connsiteX1634" fmla="*/ 3340292 w 4329610"/>
                <a:gd name="connsiteY1634" fmla="*/ 2469583 h 2891509"/>
                <a:gd name="connsiteX1635" fmla="*/ 3344252 w 4329610"/>
                <a:gd name="connsiteY1635" fmla="*/ 2464904 h 2891509"/>
                <a:gd name="connsiteX1636" fmla="*/ 3351827 w 4329610"/>
                <a:gd name="connsiteY1636" fmla="*/ 2462954 h 2891509"/>
                <a:gd name="connsiteX1637" fmla="*/ 3442413 w 4329610"/>
                <a:gd name="connsiteY1637" fmla="*/ 2495291 h 2891509"/>
                <a:gd name="connsiteX1638" fmla="*/ 3479433 w 4329610"/>
                <a:gd name="connsiteY1638" fmla="*/ 2544691 h 2891509"/>
                <a:gd name="connsiteX1639" fmla="*/ 3478800 w 4329610"/>
                <a:gd name="connsiteY1639" fmla="*/ 2558771 h 2891509"/>
                <a:gd name="connsiteX1640" fmla="*/ 3474841 w 4329610"/>
                <a:gd name="connsiteY1640" fmla="*/ 2563450 h 2891509"/>
                <a:gd name="connsiteX1641" fmla="*/ 3467265 w 4329610"/>
                <a:gd name="connsiteY1641" fmla="*/ 2565401 h 2891509"/>
                <a:gd name="connsiteX1642" fmla="*/ 3399162 w 4329610"/>
                <a:gd name="connsiteY1642" fmla="*/ 2547379 h 2891509"/>
                <a:gd name="connsiteX1643" fmla="*/ 3389989 w 4329610"/>
                <a:gd name="connsiteY1643" fmla="*/ 2541538 h 2891509"/>
                <a:gd name="connsiteX1644" fmla="*/ 3398330 w 4329610"/>
                <a:gd name="connsiteY1644" fmla="*/ 2559160 h 2891509"/>
                <a:gd name="connsiteX1645" fmla="*/ 3397697 w 4329610"/>
                <a:gd name="connsiteY1645" fmla="*/ 2573241 h 2891509"/>
                <a:gd name="connsiteX1646" fmla="*/ 3393737 w 4329610"/>
                <a:gd name="connsiteY1646" fmla="*/ 2577919 h 2891509"/>
                <a:gd name="connsiteX1647" fmla="*/ 3386162 w 4329610"/>
                <a:gd name="connsiteY1647" fmla="*/ 2579869 h 2891509"/>
                <a:gd name="connsiteX1648" fmla="*/ 3318060 w 4329610"/>
                <a:gd name="connsiteY1648" fmla="*/ 2561849 h 2891509"/>
                <a:gd name="connsiteX1649" fmla="*/ 3308886 w 4329610"/>
                <a:gd name="connsiteY1649" fmla="*/ 2556007 h 2891509"/>
                <a:gd name="connsiteX1650" fmla="*/ 3317228 w 4329610"/>
                <a:gd name="connsiteY1650" fmla="*/ 2573628 h 2891509"/>
                <a:gd name="connsiteX1651" fmla="*/ 3316594 w 4329610"/>
                <a:gd name="connsiteY1651" fmla="*/ 2587710 h 2891509"/>
                <a:gd name="connsiteX1652" fmla="*/ 3312635 w 4329610"/>
                <a:gd name="connsiteY1652" fmla="*/ 2592389 h 2891509"/>
                <a:gd name="connsiteX1653" fmla="*/ 3305060 w 4329610"/>
                <a:gd name="connsiteY1653" fmla="*/ 2594338 h 2891509"/>
                <a:gd name="connsiteX1654" fmla="*/ 3236959 w 4329610"/>
                <a:gd name="connsiteY1654" fmla="*/ 2576317 h 2891509"/>
                <a:gd name="connsiteX1655" fmla="*/ 3227783 w 4329610"/>
                <a:gd name="connsiteY1655" fmla="*/ 2570476 h 2891509"/>
                <a:gd name="connsiteX1656" fmla="*/ 3236126 w 4329610"/>
                <a:gd name="connsiteY1656" fmla="*/ 2588097 h 2891509"/>
                <a:gd name="connsiteX1657" fmla="*/ 3235492 w 4329610"/>
                <a:gd name="connsiteY1657" fmla="*/ 2602179 h 2891509"/>
                <a:gd name="connsiteX1658" fmla="*/ 3231532 w 4329610"/>
                <a:gd name="connsiteY1658" fmla="*/ 2606857 h 2891509"/>
                <a:gd name="connsiteX1659" fmla="*/ 3223958 w 4329610"/>
                <a:gd name="connsiteY1659" fmla="*/ 2608807 h 2891509"/>
                <a:gd name="connsiteX1660" fmla="*/ 3155855 w 4329610"/>
                <a:gd name="connsiteY1660" fmla="*/ 2590786 h 2891509"/>
                <a:gd name="connsiteX1661" fmla="*/ 3143534 w 4329610"/>
                <a:gd name="connsiteY1661" fmla="*/ 2582940 h 2891509"/>
                <a:gd name="connsiteX1662" fmla="*/ 3152995 w 4329610"/>
                <a:gd name="connsiteY1662" fmla="*/ 2602928 h 2891509"/>
                <a:gd name="connsiteX1663" fmla="*/ 3152361 w 4329610"/>
                <a:gd name="connsiteY1663" fmla="*/ 2617009 h 2891509"/>
                <a:gd name="connsiteX1664" fmla="*/ 3148402 w 4329610"/>
                <a:gd name="connsiteY1664" fmla="*/ 2621688 h 2891509"/>
                <a:gd name="connsiteX1665" fmla="*/ 3140827 w 4329610"/>
                <a:gd name="connsiteY1665" fmla="*/ 2623637 h 2891509"/>
                <a:gd name="connsiteX1666" fmla="*/ 3096343 w 4329610"/>
                <a:gd name="connsiteY1666" fmla="*/ 2616017 h 2891509"/>
                <a:gd name="connsiteX1667" fmla="*/ 3050331 w 4329610"/>
                <a:gd name="connsiteY1667" fmla="*/ 2591348 h 2891509"/>
                <a:gd name="connsiteX1668" fmla="*/ 3032036 w 4329610"/>
                <a:gd name="connsiteY1668" fmla="*/ 2601890 h 2891509"/>
                <a:gd name="connsiteX1669" fmla="*/ 3024253 w 4329610"/>
                <a:gd name="connsiteY1669" fmla="*/ 2602680 h 2891509"/>
                <a:gd name="connsiteX1670" fmla="*/ 3018922 w 4329610"/>
                <a:gd name="connsiteY1670" fmla="*/ 2599659 h 2891509"/>
                <a:gd name="connsiteX1671" fmla="*/ 3013633 w 4329610"/>
                <a:gd name="connsiteY1671" fmla="*/ 2569575 h 2891509"/>
                <a:gd name="connsiteX1672" fmla="*/ 3013767 w 4329610"/>
                <a:gd name="connsiteY1672" fmla="*/ 2569116 h 2891509"/>
                <a:gd name="connsiteX1673" fmla="*/ 3008602 w 4329610"/>
                <a:gd name="connsiteY1673" fmla="*/ 2575900 h 2891509"/>
                <a:gd name="connsiteX1674" fmla="*/ 2950933 w 4329610"/>
                <a:gd name="connsiteY1674" fmla="*/ 2616358 h 2891509"/>
                <a:gd name="connsiteX1675" fmla="*/ 2943151 w 4329610"/>
                <a:gd name="connsiteY1675" fmla="*/ 2617149 h 2891509"/>
                <a:gd name="connsiteX1676" fmla="*/ 2937819 w 4329610"/>
                <a:gd name="connsiteY1676" fmla="*/ 2614127 h 2891509"/>
                <a:gd name="connsiteX1677" fmla="*/ 2932531 w 4329610"/>
                <a:gd name="connsiteY1677" fmla="*/ 2584044 h 2891509"/>
                <a:gd name="connsiteX1678" fmla="*/ 2932666 w 4329610"/>
                <a:gd name="connsiteY1678" fmla="*/ 2583585 h 2891509"/>
                <a:gd name="connsiteX1679" fmla="*/ 2927500 w 4329610"/>
                <a:gd name="connsiteY1679" fmla="*/ 2590368 h 2891509"/>
                <a:gd name="connsiteX1680" fmla="*/ 2869832 w 4329610"/>
                <a:gd name="connsiteY1680" fmla="*/ 2630828 h 2891509"/>
                <a:gd name="connsiteX1681" fmla="*/ 2862049 w 4329610"/>
                <a:gd name="connsiteY1681" fmla="*/ 2631618 h 2891509"/>
                <a:gd name="connsiteX1682" fmla="*/ 2856716 w 4329610"/>
                <a:gd name="connsiteY1682" fmla="*/ 2628597 h 2891509"/>
                <a:gd name="connsiteX1683" fmla="*/ 2852497 w 4329610"/>
                <a:gd name="connsiteY1683" fmla="*/ 2604588 h 2891509"/>
                <a:gd name="connsiteX1684" fmla="*/ 2850255 w 4329610"/>
                <a:gd name="connsiteY1684" fmla="*/ 2605708 h 2891509"/>
                <a:gd name="connsiteX1685" fmla="*/ 2844517 w 4329610"/>
                <a:gd name="connsiteY1685" fmla="*/ 2606523 h 2891509"/>
                <a:gd name="connsiteX1686" fmla="*/ 2830388 w 4329610"/>
                <a:gd name="connsiteY1686" fmla="*/ 2619180 h 2891509"/>
                <a:gd name="connsiteX1687" fmla="*/ 2830461 w 4329610"/>
                <a:gd name="connsiteY1687" fmla="*/ 2619230 h 2891509"/>
                <a:gd name="connsiteX1688" fmla="*/ 2834805 w 4329610"/>
                <a:gd name="connsiteY1688" fmla="*/ 2632640 h 2891509"/>
                <a:gd name="connsiteX1689" fmla="*/ 2830602 w 4329610"/>
                <a:gd name="connsiteY1689" fmla="*/ 2656581 h 2891509"/>
                <a:gd name="connsiteX1690" fmla="*/ 2857534 w 4329610"/>
                <a:gd name="connsiteY1690" fmla="*/ 2667256 h 2891509"/>
                <a:gd name="connsiteX1691" fmla="*/ 2864726 w 4329610"/>
                <a:gd name="connsiteY1691" fmla="*/ 2671836 h 2891509"/>
                <a:gd name="connsiteX1692" fmla="*/ 2864442 w 4329610"/>
                <a:gd name="connsiteY1692" fmla="*/ 2671452 h 2891509"/>
                <a:gd name="connsiteX1693" fmla="*/ 2859000 w 4329610"/>
                <a:gd name="connsiteY1693" fmla="*/ 2641395 h 2891509"/>
                <a:gd name="connsiteX1694" fmla="*/ 2862960 w 4329610"/>
                <a:gd name="connsiteY1694" fmla="*/ 2636717 h 2891509"/>
                <a:gd name="connsiteX1695" fmla="*/ 2870535 w 4329610"/>
                <a:gd name="connsiteY1695" fmla="*/ 2634768 h 2891509"/>
                <a:gd name="connsiteX1696" fmla="*/ 2938635 w 4329610"/>
                <a:gd name="connsiteY1696" fmla="*/ 2652788 h 2891509"/>
                <a:gd name="connsiteX1697" fmla="*/ 2945829 w 4329610"/>
                <a:gd name="connsiteY1697" fmla="*/ 2657367 h 2891509"/>
                <a:gd name="connsiteX1698" fmla="*/ 2945544 w 4329610"/>
                <a:gd name="connsiteY1698" fmla="*/ 2656983 h 2891509"/>
                <a:gd name="connsiteX1699" fmla="*/ 2940103 w 4329610"/>
                <a:gd name="connsiteY1699" fmla="*/ 2626927 h 2891509"/>
                <a:gd name="connsiteX1700" fmla="*/ 2944062 w 4329610"/>
                <a:gd name="connsiteY1700" fmla="*/ 2622248 h 2891509"/>
                <a:gd name="connsiteX1701" fmla="*/ 2951636 w 4329610"/>
                <a:gd name="connsiteY1701" fmla="*/ 2620298 h 2891509"/>
                <a:gd name="connsiteX1702" fmla="*/ 3019738 w 4329610"/>
                <a:gd name="connsiteY1702" fmla="*/ 2638319 h 2891509"/>
                <a:gd name="connsiteX1703" fmla="*/ 3026930 w 4329610"/>
                <a:gd name="connsiteY1703" fmla="*/ 2642899 h 2891509"/>
                <a:gd name="connsiteX1704" fmla="*/ 3026645 w 4329610"/>
                <a:gd name="connsiteY1704" fmla="*/ 2642513 h 2891509"/>
                <a:gd name="connsiteX1705" fmla="*/ 3021205 w 4329610"/>
                <a:gd name="connsiteY1705" fmla="*/ 2612458 h 2891509"/>
                <a:gd name="connsiteX1706" fmla="*/ 3025163 w 4329610"/>
                <a:gd name="connsiteY1706" fmla="*/ 2607779 h 2891509"/>
                <a:gd name="connsiteX1707" fmla="*/ 3032739 w 4329610"/>
                <a:gd name="connsiteY1707" fmla="*/ 2605830 h 2891509"/>
                <a:gd name="connsiteX1708" fmla="*/ 3123324 w 4329610"/>
                <a:gd name="connsiteY1708" fmla="*/ 2638165 h 2891509"/>
                <a:gd name="connsiteX1709" fmla="*/ 3160344 w 4329610"/>
                <a:gd name="connsiteY1709" fmla="*/ 2687567 h 2891509"/>
                <a:gd name="connsiteX1710" fmla="*/ 3159712 w 4329610"/>
                <a:gd name="connsiteY1710" fmla="*/ 2701647 h 2891509"/>
                <a:gd name="connsiteX1711" fmla="*/ 3155752 w 4329610"/>
                <a:gd name="connsiteY1711" fmla="*/ 2706326 h 2891509"/>
                <a:gd name="connsiteX1712" fmla="*/ 3148176 w 4329610"/>
                <a:gd name="connsiteY1712" fmla="*/ 2708275 h 2891509"/>
                <a:gd name="connsiteX1713" fmla="*/ 3080074 w 4329610"/>
                <a:gd name="connsiteY1713" fmla="*/ 2690254 h 2891509"/>
                <a:gd name="connsiteX1714" fmla="*/ 3070900 w 4329610"/>
                <a:gd name="connsiteY1714" fmla="*/ 2684414 h 2891509"/>
                <a:gd name="connsiteX1715" fmla="*/ 3079242 w 4329610"/>
                <a:gd name="connsiteY1715" fmla="*/ 2702035 h 2891509"/>
                <a:gd name="connsiteX1716" fmla="*/ 3078608 w 4329610"/>
                <a:gd name="connsiteY1716" fmla="*/ 2716115 h 2891509"/>
                <a:gd name="connsiteX1717" fmla="*/ 3074649 w 4329610"/>
                <a:gd name="connsiteY1717" fmla="*/ 2720794 h 2891509"/>
                <a:gd name="connsiteX1718" fmla="*/ 3067074 w 4329610"/>
                <a:gd name="connsiteY1718" fmla="*/ 2722744 h 2891509"/>
                <a:gd name="connsiteX1719" fmla="*/ 2998972 w 4329610"/>
                <a:gd name="connsiteY1719" fmla="*/ 2704723 h 2891509"/>
                <a:gd name="connsiteX1720" fmla="*/ 2989797 w 4329610"/>
                <a:gd name="connsiteY1720" fmla="*/ 2698882 h 2891509"/>
                <a:gd name="connsiteX1721" fmla="*/ 2998140 w 4329610"/>
                <a:gd name="connsiteY1721" fmla="*/ 2716504 h 2891509"/>
                <a:gd name="connsiteX1722" fmla="*/ 2997506 w 4329610"/>
                <a:gd name="connsiteY1722" fmla="*/ 2730584 h 2891509"/>
                <a:gd name="connsiteX1723" fmla="*/ 2993547 w 4329610"/>
                <a:gd name="connsiteY1723" fmla="*/ 2735263 h 2891509"/>
                <a:gd name="connsiteX1724" fmla="*/ 2985971 w 4329610"/>
                <a:gd name="connsiteY1724" fmla="*/ 2737213 h 2891509"/>
                <a:gd name="connsiteX1725" fmla="*/ 2917870 w 4329610"/>
                <a:gd name="connsiteY1725" fmla="*/ 2719193 h 2891509"/>
                <a:gd name="connsiteX1726" fmla="*/ 2908696 w 4329610"/>
                <a:gd name="connsiteY1726" fmla="*/ 2713351 h 2891509"/>
                <a:gd name="connsiteX1727" fmla="*/ 2917037 w 4329610"/>
                <a:gd name="connsiteY1727" fmla="*/ 2730973 h 2891509"/>
                <a:gd name="connsiteX1728" fmla="*/ 2916405 w 4329610"/>
                <a:gd name="connsiteY1728" fmla="*/ 2745054 h 2891509"/>
                <a:gd name="connsiteX1729" fmla="*/ 2912445 w 4329610"/>
                <a:gd name="connsiteY1729" fmla="*/ 2749732 h 2891509"/>
                <a:gd name="connsiteX1730" fmla="*/ 2904870 w 4329610"/>
                <a:gd name="connsiteY1730" fmla="*/ 2751681 h 2891509"/>
                <a:gd name="connsiteX1731" fmla="*/ 2836768 w 4329610"/>
                <a:gd name="connsiteY1731" fmla="*/ 2733661 h 2891509"/>
                <a:gd name="connsiteX1732" fmla="*/ 2824446 w 4329610"/>
                <a:gd name="connsiteY1732" fmla="*/ 2725816 h 2891509"/>
                <a:gd name="connsiteX1733" fmla="*/ 2833908 w 4329610"/>
                <a:gd name="connsiteY1733" fmla="*/ 2745803 h 2891509"/>
                <a:gd name="connsiteX1734" fmla="*/ 2833274 w 4329610"/>
                <a:gd name="connsiteY1734" fmla="*/ 2759884 h 2891509"/>
                <a:gd name="connsiteX1735" fmla="*/ 2829315 w 4329610"/>
                <a:gd name="connsiteY1735" fmla="*/ 2764563 h 2891509"/>
                <a:gd name="connsiteX1736" fmla="*/ 2821739 w 4329610"/>
                <a:gd name="connsiteY1736" fmla="*/ 2766512 h 2891509"/>
                <a:gd name="connsiteX1737" fmla="*/ 2777254 w 4329610"/>
                <a:gd name="connsiteY1737" fmla="*/ 2758892 h 2891509"/>
                <a:gd name="connsiteX1738" fmla="*/ 2743273 w 4329610"/>
                <a:gd name="connsiteY1738" fmla="*/ 2740674 h 2891509"/>
                <a:gd name="connsiteX1739" fmla="*/ 2733435 w 4329610"/>
                <a:gd name="connsiteY1739" fmla="*/ 2745281 h 2891509"/>
                <a:gd name="connsiteX1740" fmla="*/ 2725614 w 4329610"/>
                <a:gd name="connsiteY1740" fmla="*/ 2745410 h 2891509"/>
                <a:gd name="connsiteX1741" fmla="*/ 2720556 w 4329610"/>
                <a:gd name="connsiteY1741" fmla="*/ 2741949 h 2891509"/>
                <a:gd name="connsiteX1742" fmla="*/ 2718653 w 4329610"/>
                <a:gd name="connsiteY1742" fmla="*/ 2720673 h 2891509"/>
                <a:gd name="connsiteX1743" fmla="*/ 2713936 w 4329610"/>
                <a:gd name="connsiteY1743" fmla="*/ 2715579 h 2891509"/>
                <a:gd name="connsiteX1744" fmla="*/ 2712286 w 4329610"/>
                <a:gd name="connsiteY1744" fmla="*/ 2717401 h 2891509"/>
                <a:gd name="connsiteX1745" fmla="*/ 2651399 w 4329610"/>
                <a:gd name="connsiteY1745" fmla="*/ 2752832 h 2891509"/>
                <a:gd name="connsiteX1746" fmla="*/ 2643578 w 4329610"/>
                <a:gd name="connsiteY1746" fmla="*/ 2752961 h 2891509"/>
                <a:gd name="connsiteX1747" fmla="*/ 2638520 w 4329610"/>
                <a:gd name="connsiteY1747" fmla="*/ 2749499 h 2891509"/>
                <a:gd name="connsiteX1748" fmla="*/ 2635798 w 4329610"/>
                <a:gd name="connsiteY1748" fmla="*/ 2719077 h 2891509"/>
                <a:gd name="connsiteX1749" fmla="*/ 2635971 w 4329610"/>
                <a:gd name="connsiteY1749" fmla="*/ 2718630 h 2891509"/>
                <a:gd name="connsiteX1750" fmla="*/ 2630249 w 4329610"/>
                <a:gd name="connsiteY1750" fmla="*/ 2724952 h 2891509"/>
                <a:gd name="connsiteX1751" fmla="*/ 2569363 w 4329610"/>
                <a:gd name="connsiteY1751" fmla="*/ 2760383 h 2891509"/>
                <a:gd name="connsiteX1752" fmla="*/ 2561542 w 4329610"/>
                <a:gd name="connsiteY1752" fmla="*/ 2760512 h 2891509"/>
                <a:gd name="connsiteX1753" fmla="*/ 2556483 w 4329610"/>
                <a:gd name="connsiteY1753" fmla="*/ 2757050 h 2891509"/>
                <a:gd name="connsiteX1754" fmla="*/ 2553761 w 4329610"/>
                <a:gd name="connsiteY1754" fmla="*/ 2726627 h 2891509"/>
                <a:gd name="connsiteX1755" fmla="*/ 2553935 w 4329610"/>
                <a:gd name="connsiteY1755" fmla="*/ 2726180 h 2891509"/>
                <a:gd name="connsiteX1756" fmla="*/ 2548214 w 4329610"/>
                <a:gd name="connsiteY1756" fmla="*/ 2732503 h 2891509"/>
                <a:gd name="connsiteX1757" fmla="*/ 2487327 w 4329610"/>
                <a:gd name="connsiteY1757" fmla="*/ 2767934 h 2891509"/>
                <a:gd name="connsiteX1758" fmla="*/ 2479505 w 4329610"/>
                <a:gd name="connsiteY1758" fmla="*/ 2768062 h 2891509"/>
                <a:gd name="connsiteX1759" fmla="*/ 2474447 w 4329610"/>
                <a:gd name="connsiteY1759" fmla="*/ 2764601 h 2891509"/>
                <a:gd name="connsiteX1760" fmla="*/ 2472425 w 4329610"/>
                <a:gd name="connsiteY1760" fmla="*/ 2741988 h 2891509"/>
                <a:gd name="connsiteX1761" fmla="*/ 2459346 w 4329610"/>
                <a:gd name="connsiteY1761" fmla="*/ 2743845 h 2891509"/>
                <a:gd name="connsiteX1762" fmla="*/ 2433739 w 4329610"/>
                <a:gd name="connsiteY1762" fmla="*/ 2763139 h 2891509"/>
                <a:gd name="connsiteX1763" fmla="*/ 2403239 w 4329610"/>
                <a:gd name="connsiteY1763" fmla="*/ 2775674 h 2891509"/>
                <a:gd name="connsiteX1764" fmla="*/ 2395418 w 4329610"/>
                <a:gd name="connsiteY1764" fmla="*/ 2775802 h 2891509"/>
                <a:gd name="connsiteX1765" fmla="*/ 2390360 w 4329610"/>
                <a:gd name="connsiteY1765" fmla="*/ 2772340 h 2891509"/>
                <a:gd name="connsiteX1766" fmla="*/ 2387638 w 4329610"/>
                <a:gd name="connsiteY1766" fmla="*/ 2741917 h 2891509"/>
                <a:gd name="connsiteX1767" fmla="*/ 2392020 w 4329610"/>
                <a:gd name="connsiteY1767" fmla="*/ 2733473 h 2891509"/>
                <a:gd name="connsiteX1768" fmla="*/ 2374385 w 4329610"/>
                <a:gd name="connsiteY1768" fmla="*/ 2716759 h 2891509"/>
                <a:gd name="connsiteX1769" fmla="*/ 2374808 w 4329610"/>
                <a:gd name="connsiteY1769" fmla="*/ 2710644 h 2891509"/>
                <a:gd name="connsiteX1770" fmla="*/ 2379761 w 4329610"/>
                <a:gd name="connsiteY1770" fmla="*/ 2704590 h 2891509"/>
                <a:gd name="connsiteX1771" fmla="*/ 2408516 w 4329610"/>
                <a:gd name="connsiteY1771" fmla="*/ 2688449 h 2891509"/>
                <a:gd name="connsiteX1772" fmla="*/ 2427545 w 4329610"/>
                <a:gd name="connsiteY1772" fmla="*/ 2683474 h 2891509"/>
                <a:gd name="connsiteX1773" fmla="*/ 2444751 w 4329610"/>
                <a:gd name="connsiteY1773" fmla="*/ 2667107 h 2891509"/>
                <a:gd name="connsiteX1774" fmla="*/ 2432629 w 4329610"/>
                <a:gd name="connsiteY1774" fmla="*/ 2655617 h 2891509"/>
                <a:gd name="connsiteX1775" fmla="*/ 2433052 w 4329610"/>
                <a:gd name="connsiteY1775" fmla="*/ 2649503 h 2891509"/>
                <a:gd name="connsiteX1776" fmla="*/ 2438006 w 4329610"/>
                <a:gd name="connsiteY1776" fmla="*/ 2643450 h 2891509"/>
                <a:gd name="connsiteX1777" fmla="*/ 2503571 w 4329610"/>
                <a:gd name="connsiteY1777" fmla="*/ 2617685 h 2891509"/>
                <a:gd name="connsiteX1778" fmla="*/ 2512079 w 4329610"/>
                <a:gd name="connsiteY1778" fmla="*/ 2617121 h 2891509"/>
                <a:gd name="connsiteX1779" fmla="*/ 2511622 w 4329610"/>
                <a:gd name="connsiteY1779" fmla="*/ 2616979 h 2891509"/>
                <a:gd name="connsiteX1780" fmla="*/ 2489452 w 4329610"/>
                <a:gd name="connsiteY1780" fmla="*/ 2595969 h 2891509"/>
                <a:gd name="connsiteX1781" fmla="*/ 2489875 w 4329610"/>
                <a:gd name="connsiteY1781" fmla="*/ 2589854 h 2891509"/>
                <a:gd name="connsiteX1782" fmla="*/ 2494829 w 4329610"/>
                <a:gd name="connsiteY1782" fmla="*/ 2583800 h 2891509"/>
                <a:gd name="connsiteX1783" fmla="*/ 2560394 w 4329610"/>
                <a:gd name="connsiteY1783" fmla="*/ 2558035 h 2891509"/>
                <a:gd name="connsiteX1784" fmla="*/ 2568902 w 4329610"/>
                <a:gd name="connsiteY1784" fmla="*/ 2557472 h 2891509"/>
                <a:gd name="connsiteX1785" fmla="*/ 2568445 w 4329610"/>
                <a:gd name="connsiteY1785" fmla="*/ 2557330 h 2891509"/>
                <a:gd name="connsiteX1786" fmla="*/ 2546276 w 4329610"/>
                <a:gd name="connsiteY1786" fmla="*/ 2536319 h 2891509"/>
                <a:gd name="connsiteX1787" fmla="*/ 2546699 w 4329610"/>
                <a:gd name="connsiteY1787" fmla="*/ 2530205 h 2891509"/>
                <a:gd name="connsiteX1788" fmla="*/ 2551653 w 4329610"/>
                <a:gd name="connsiteY1788" fmla="*/ 2524151 h 2891509"/>
                <a:gd name="connsiteX1789" fmla="*/ 2617218 w 4329610"/>
                <a:gd name="connsiteY1789" fmla="*/ 2498386 h 2891509"/>
                <a:gd name="connsiteX1790" fmla="*/ 2625725 w 4329610"/>
                <a:gd name="connsiteY1790" fmla="*/ 2497822 h 2891509"/>
                <a:gd name="connsiteX1791" fmla="*/ 2625269 w 4329610"/>
                <a:gd name="connsiteY1791" fmla="*/ 2497681 h 2891509"/>
                <a:gd name="connsiteX1792" fmla="*/ 2603099 w 4329610"/>
                <a:gd name="connsiteY1792" fmla="*/ 2476669 h 2891509"/>
                <a:gd name="connsiteX1793" fmla="*/ 2603523 w 4329610"/>
                <a:gd name="connsiteY1793" fmla="*/ 2470556 h 2891509"/>
                <a:gd name="connsiteX1794" fmla="*/ 2608476 w 4329610"/>
                <a:gd name="connsiteY1794" fmla="*/ 2464501 h 2891509"/>
                <a:gd name="connsiteX1795" fmla="*/ 2700637 w 4329610"/>
                <a:gd name="connsiteY1795" fmla="*/ 2436975 h 2891509"/>
                <a:gd name="connsiteX1796" fmla="*/ 2702803 w 4329610"/>
                <a:gd name="connsiteY1796" fmla="*/ 2437288 h 2891509"/>
                <a:gd name="connsiteX1797" fmla="*/ 2712323 w 4329610"/>
                <a:gd name="connsiteY1797" fmla="*/ 2415676 h 2891509"/>
                <a:gd name="connsiteX1798" fmla="*/ 2718130 w 4329610"/>
                <a:gd name="connsiteY1798" fmla="*/ 2410435 h 2891509"/>
                <a:gd name="connsiteX1799" fmla="*/ 2724217 w 4329610"/>
                <a:gd name="connsiteY1799" fmla="*/ 2409715 h 2891509"/>
                <a:gd name="connsiteX1800" fmla="*/ 2736309 w 4329610"/>
                <a:gd name="connsiteY1800" fmla="*/ 2416958 h 2891509"/>
                <a:gd name="connsiteX1801" fmla="*/ 2747756 w 4329610"/>
                <a:gd name="connsiteY1801" fmla="*/ 2435879 h 2891509"/>
                <a:gd name="connsiteX1802" fmla="*/ 2748013 w 4329610"/>
                <a:gd name="connsiteY1802" fmla="*/ 2421273 h 2891509"/>
                <a:gd name="connsiteX1803" fmla="*/ 2770568 w 4329610"/>
                <a:gd name="connsiteY1803" fmla="*/ 2354536 h 2891509"/>
                <a:gd name="connsiteX1804" fmla="*/ 2776375 w 4329610"/>
                <a:gd name="connsiteY1804" fmla="*/ 2349295 h 2891509"/>
                <a:gd name="connsiteX1805" fmla="*/ 2782461 w 4329610"/>
                <a:gd name="connsiteY1805" fmla="*/ 2348575 h 2891509"/>
                <a:gd name="connsiteX1806" fmla="*/ 2794554 w 4329610"/>
                <a:gd name="connsiteY1806" fmla="*/ 2355818 h 2891509"/>
                <a:gd name="connsiteX1807" fmla="*/ 2804645 w 4329610"/>
                <a:gd name="connsiteY1807" fmla="*/ 2372498 h 2891509"/>
                <a:gd name="connsiteX1808" fmla="*/ 2804837 w 4329610"/>
                <a:gd name="connsiteY1808" fmla="*/ 2361624 h 2891509"/>
                <a:gd name="connsiteX1809" fmla="*/ 2827391 w 4329610"/>
                <a:gd name="connsiteY1809" fmla="*/ 2294887 h 2891509"/>
                <a:gd name="connsiteX1810" fmla="*/ 2833199 w 4329610"/>
                <a:gd name="connsiteY1810" fmla="*/ 2289645 h 2891509"/>
                <a:gd name="connsiteX1811" fmla="*/ 2839286 w 4329610"/>
                <a:gd name="connsiteY1811" fmla="*/ 2288925 h 2891509"/>
                <a:gd name="connsiteX1812" fmla="*/ 2851377 w 4329610"/>
                <a:gd name="connsiteY1812" fmla="*/ 2296167 h 2891509"/>
                <a:gd name="connsiteX1813" fmla="*/ 2861470 w 4329610"/>
                <a:gd name="connsiteY1813" fmla="*/ 2312849 h 2891509"/>
                <a:gd name="connsiteX1814" fmla="*/ 2861661 w 4329610"/>
                <a:gd name="connsiteY1814" fmla="*/ 2301975 h 2891509"/>
                <a:gd name="connsiteX1815" fmla="*/ 2884215 w 4329610"/>
                <a:gd name="connsiteY1815" fmla="*/ 2235238 h 2891509"/>
                <a:gd name="connsiteX1816" fmla="*/ 2890021 w 4329610"/>
                <a:gd name="connsiteY1816" fmla="*/ 2229996 h 2891509"/>
                <a:gd name="connsiteX1817" fmla="*/ 2896108 w 4329610"/>
                <a:gd name="connsiteY1817" fmla="*/ 2229277 h 2891509"/>
                <a:gd name="connsiteX1818" fmla="*/ 2908201 w 4329610"/>
                <a:gd name="connsiteY1818" fmla="*/ 2236518 h 2891509"/>
                <a:gd name="connsiteX1819" fmla="*/ 2918293 w 4329610"/>
                <a:gd name="connsiteY1819" fmla="*/ 2253200 h 2891509"/>
                <a:gd name="connsiteX1820" fmla="*/ 2918483 w 4329610"/>
                <a:gd name="connsiteY1820" fmla="*/ 2242325 h 2891509"/>
                <a:gd name="connsiteX1821" fmla="*/ 2941038 w 4329610"/>
                <a:gd name="connsiteY1821" fmla="*/ 2175587 h 2891509"/>
                <a:gd name="connsiteX1822" fmla="*/ 2946845 w 4329610"/>
                <a:gd name="connsiteY1822" fmla="*/ 2170346 h 2891509"/>
                <a:gd name="connsiteX1823" fmla="*/ 2952932 w 4329610"/>
                <a:gd name="connsiteY1823" fmla="*/ 2169626 h 2891509"/>
                <a:gd name="connsiteX1824" fmla="*/ 2965024 w 4329610"/>
                <a:gd name="connsiteY1824" fmla="*/ 2176869 h 2891509"/>
                <a:gd name="connsiteX1825" fmla="*/ 2985790 w 4329610"/>
                <a:gd name="connsiteY1825" fmla="*/ 2235003 h 2891509"/>
                <a:gd name="connsiteX1826" fmla="*/ 2962765 w 4329610"/>
                <a:gd name="connsiteY1826" fmla="*/ 2328391 h 2891509"/>
                <a:gd name="connsiteX1827" fmla="*/ 2956959 w 4329610"/>
                <a:gd name="connsiteY1827" fmla="*/ 2333633 h 2891509"/>
                <a:gd name="connsiteX1828" fmla="*/ 2950872 w 4329610"/>
                <a:gd name="connsiteY1828" fmla="*/ 2334353 h 2891509"/>
                <a:gd name="connsiteX1829" fmla="*/ 2928811 w 4329610"/>
                <a:gd name="connsiteY1829" fmla="*/ 2313228 h 2891509"/>
                <a:gd name="connsiteX1830" fmla="*/ 2928647 w 4329610"/>
                <a:gd name="connsiteY1830" fmla="*/ 2312778 h 2891509"/>
                <a:gd name="connsiteX1831" fmla="*/ 2928497 w 4329610"/>
                <a:gd name="connsiteY1831" fmla="*/ 2321303 h 2891509"/>
                <a:gd name="connsiteX1832" fmla="*/ 2905942 w 4329610"/>
                <a:gd name="connsiteY1832" fmla="*/ 2388040 h 2891509"/>
                <a:gd name="connsiteX1833" fmla="*/ 2900135 w 4329610"/>
                <a:gd name="connsiteY1833" fmla="*/ 2393282 h 2891509"/>
                <a:gd name="connsiteX1834" fmla="*/ 2894049 w 4329610"/>
                <a:gd name="connsiteY1834" fmla="*/ 2394001 h 2891509"/>
                <a:gd name="connsiteX1835" fmla="*/ 2871988 w 4329610"/>
                <a:gd name="connsiteY1835" fmla="*/ 2372877 h 2891509"/>
                <a:gd name="connsiteX1836" fmla="*/ 2871825 w 4329610"/>
                <a:gd name="connsiteY1836" fmla="*/ 2372427 h 2891509"/>
                <a:gd name="connsiteX1837" fmla="*/ 2871674 w 4329610"/>
                <a:gd name="connsiteY1837" fmla="*/ 2380952 h 2891509"/>
                <a:gd name="connsiteX1838" fmla="*/ 2849119 w 4329610"/>
                <a:gd name="connsiteY1838" fmla="*/ 2447690 h 2891509"/>
                <a:gd name="connsiteX1839" fmla="*/ 2843313 w 4329610"/>
                <a:gd name="connsiteY1839" fmla="*/ 2452931 h 2891509"/>
                <a:gd name="connsiteX1840" fmla="*/ 2837227 w 4329610"/>
                <a:gd name="connsiteY1840" fmla="*/ 2453651 h 2891509"/>
                <a:gd name="connsiteX1841" fmla="*/ 2815164 w 4329610"/>
                <a:gd name="connsiteY1841" fmla="*/ 2432527 h 2891509"/>
                <a:gd name="connsiteX1842" fmla="*/ 2815000 w 4329610"/>
                <a:gd name="connsiteY1842" fmla="*/ 2432076 h 2891509"/>
                <a:gd name="connsiteX1843" fmla="*/ 2814850 w 4329610"/>
                <a:gd name="connsiteY1843" fmla="*/ 2440602 h 2891509"/>
                <a:gd name="connsiteX1844" fmla="*/ 2792296 w 4329610"/>
                <a:gd name="connsiteY1844" fmla="*/ 2507339 h 2891509"/>
                <a:gd name="connsiteX1845" fmla="*/ 2786489 w 4329610"/>
                <a:gd name="connsiteY1845" fmla="*/ 2512581 h 2891509"/>
                <a:gd name="connsiteX1846" fmla="*/ 2780402 w 4329610"/>
                <a:gd name="connsiteY1846" fmla="*/ 2513299 h 2891509"/>
                <a:gd name="connsiteX1847" fmla="*/ 2758340 w 4329610"/>
                <a:gd name="connsiteY1847" fmla="*/ 2492175 h 2891509"/>
                <a:gd name="connsiteX1848" fmla="*/ 2756847 w 4329610"/>
                <a:gd name="connsiteY1848" fmla="*/ 2488070 h 2891509"/>
                <a:gd name="connsiteX1849" fmla="*/ 2756605 w 4329610"/>
                <a:gd name="connsiteY1849" fmla="*/ 2501743 h 2891509"/>
                <a:gd name="connsiteX1850" fmla="*/ 2748780 w 4329610"/>
                <a:gd name="connsiteY1850" fmla="*/ 2538977 h 2891509"/>
                <a:gd name="connsiteX1851" fmla="*/ 2747220 w 4329610"/>
                <a:gd name="connsiteY1851" fmla="*/ 2542101 h 2891509"/>
                <a:gd name="connsiteX1852" fmla="*/ 2778489 w 4329610"/>
                <a:gd name="connsiteY1852" fmla="*/ 2524084 h 2891509"/>
                <a:gd name="connsiteX1853" fmla="*/ 2786272 w 4329610"/>
                <a:gd name="connsiteY1853" fmla="*/ 2523293 h 2891509"/>
                <a:gd name="connsiteX1854" fmla="*/ 2791604 w 4329610"/>
                <a:gd name="connsiteY1854" fmla="*/ 2526314 h 2891509"/>
                <a:gd name="connsiteX1855" fmla="*/ 2797068 w 4329610"/>
                <a:gd name="connsiteY1855" fmla="*/ 2539308 h 2891509"/>
                <a:gd name="connsiteX1856" fmla="*/ 2796374 w 4329610"/>
                <a:gd name="connsiteY1856" fmla="*/ 2547081 h 2891509"/>
                <a:gd name="connsiteX1857" fmla="*/ 2802515 w 4329610"/>
                <a:gd name="connsiteY1857" fmla="*/ 2545476 h 2891509"/>
                <a:gd name="connsiteX1858" fmla="*/ 2809171 w 4329610"/>
                <a:gd name="connsiteY1858" fmla="*/ 2545035 h 2891509"/>
                <a:gd name="connsiteX1859" fmla="*/ 2811569 w 4329610"/>
                <a:gd name="connsiteY1859" fmla="*/ 2542886 h 2891509"/>
                <a:gd name="connsiteX1860" fmla="*/ 2789816 w 4329610"/>
                <a:gd name="connsiteY1860" fmla="*/ 2522268 h 2891509"/>
                <a:gd name="connsiteX1861" fmla="*/ 2790239 w 4329610"/>
                <a:gd name="connsiteY1861" fmla="*/ 2516153 h 2891509"/>
                <a:gd name="connsiteX1862" fmla="*/ 2795193 w 4329610"/>
                <a:gd name="connsiteY1862" fmla="*/ 2510100 h 2891509"/>
                <a:gd name="connsiteX1863" fmla="*/ 2860758 w 4329610"/>
                <a:gd name="connsiteY1863" fmla="*/ 2484335 h 2891509"/>
                <a:gd name="connsiteX1864" fmla="*/ 2869266 w 4329610"/>
                <a:gd name="connsiteY1864" fmla="*/ 2483771 h 2891509"/>
                <a:gd name="connsiteX1865" fmla="*/ 2868809 w 4329610"/>
                <a:gd name="connsiteY1865" fmla="*/ 2483629 h 2891509"/>
                <a:gd name="connsiteX1866" fmla="*/ 2846640 w 4329610"/>
                <a:gd name="connsiteY1866" fmla="*/ 2462619 h 2891509"/>
                <a:gd name="connsiteX1867" fmla="*/ 2847063 w 4329610"/>
                <a:gd name="connsiteY1867" fmla="*/ 2456505 h 2891509"/>
                <a:gd name="connsiteX1868" fmla="*/ 2852017 w 4329610"/>
                <a:gd name="connsiteY1868" fmla="*/ 2450450 h 2891509"/>
                <a:gd name="connsiteX1869" fmla="*/ 2917582 w 4329610"/>
                <a:gd name="connsiteY1869" fmla="*/ 2424686 h 2891509"/>
                <a:gd name="connsiteX1870" fmla="*/ 2926089 w 4329610"/>
                <a:gd name="connsiteY1870" fmla="*/ 2424122 h 2891509"/>
                <a:gd name="connsiteX1871" fmla="*/ 2925632 w 4329610"/>
                <a:gd name="connsiteY1871" fmla="*/ 2423981 h 2891509"/>
                <a:gd name="connsiteX1872" fmla="*/ 2903462 w 4329610"/>
                <a:gd name="connsiteY1872" fmla="*/ 2402969 h 2891509"/>
                <a:gd name="connsiteX1873" fmla="*/ 2903886 w 4329610"/>
                <a:gd name="connsiteY1873" fmla="*/ 2396855 h 2891509"/>
                <a:gd name="connsiteX1874" fmla="*/ 2908841 w 4329610"/>
                <a:gd name="connsiteY1874" fmla="*/ 2390801 h 2891509"/>
                <a:gd name="connsiteX1875" fmla="*/ 2974406 w 4329610"/>
                <a:gd name="connsiteY1875" fmla="*/ 2365036 h 2891509"/>
                <a:gd name="connsiteX1876" fmla="*/ 2982913 w 4329610"/>
                <a:gd name="connsiteY1876" fmla="*/ 2364473 h 2891509"/>
                <a:gd name="connsiteX1877" fmla="*/ 2982456 w 4329610"/>
                <a:gd name="connsiteY1877" fmla="*/ 2364331 h 2891509"/>
                <a:gd name="connsiteX1878" fmla="*/ 2960286 w 4329610"/>
                <a:gd name="connsiteY1878" fmla="*/ 2343319 h 2891509"/>
                <a:gd name="connsiteX1879" fmla="*/ 2960710 w 4329610"/>
                <a:gd name="connsiteY1879" fmla="*/ 2337205 h 2891509"/>
                <a:gd name="connsiteX1880" fmla="*/ 2965664 w 4329610"/>
                <a:gd name="connsiteY1880" fmla="*/ 2331151 h 2891509"/>
                <a:gd name="connsiteX1881" fmla="*/ 3005822 w 4329610"/>
                <a:gd name="connsiteY1881" fmla="*/ 2311081 h 2891509"/>
                <a:gd name="connsiteX1882" fmla="*/ 3009286 w 4329610"/>
                <a:gd name="connsiteY1882" fmla="*/ 2296522 h 2891509"/>
                <a:gd name="connsiteX1883" fmla="*/ 3033106 w 4329610"/>
                <a:gd name="connsiteY1883" fmla="*/ 2258187 h 2891509"/>
                <a:gd name="connsiteX1884" fmla="*/ 3039592 w 4329610"/>
                <a:gd name="connsiteY1884" fmla="*/ 2253815 h 2891509"/>
                <a:gd name="connsiteX1885" fmla="*/ 3045719 w 4329610"/>
                <a:gd name="connsiteY1885" fmla="*/ 2253958 h 2891509"/>
                <a:gd name="connsiteX1886" fmla="*/ 3056673 w 4329610"/>
                <a:gd name="connsiteY1886" fmla="*/ 2262828 h 2891509"/>
                <a:gd name="connsiteX1887" fmla="*/ 3065345 w 4329610"/>
                <a:gd name="connsiteY1887" fmla="*/ 2283170 h 2891509"/>
                <a:gd name="connsiteX1888" fmla="*/ 3067655 w 4329610"/>
                <a:gd name="connsiteY1888" fmla="*/ 2268747 h 2891509"/>
                <a:gd name="connsiteX1889" fmla="*/ 3099367 w 4329610"/>
                <a:gd name="connsiteY1889" fmla="*/ 2205844 h 2891509"/>
                <a:gd name="connsiteX1890" fmla="*/ 3105853 w 4329610"/>
                <a:gd name="connsiteY1890" fmla="*/ 2201470 h 2891509"/>
                <a:gd name="connsiteX1891" fmla="*/ 3111982 w 4329610"/>
                <a:gd name="connsiteY1891" fmla="*/ 2201614 h 2891509"/>
                <a:gd name="connsiteX1892" fmla="*/ 3122936 w 4329610"/>
                <a:gd name="connsiteY1892" fmla="*/ 2210485 h 2891509"/>
                <a:gd name="connsiteX1893" fmla="*/ 3130582 w 4329610"/>
                <a:gd name="connsiteY1893" fmla="*/ 2228419 h 2891509"/>
                <a:gd name="connsiteX1894" fmla="*/ 3132300 w 4329610"/>
                <a:gd name="connsiteY1894" fmla="*/ 2217679 h 2891509"/>
                <a:gd name="connsiteX1895" fmla="*/ 3164014 w 4329610"/>
                <a:gd name="connsiteY1895" fmla="*/ 2154775 h 2891509"/>
                <a:gd name="connsiteX1896" fmla="*/ 3170499 w 4329610"/>
                <a:gd name="connsiteY1896" fmla="*/ 2150402 h 2891509"/>
                <a:gd name="connsiteX1897" fmla="*/ 3176626 w 4329610"/>
                <a:gd name="connsiteY1897" fmla="*/ 2150546 h 2891509"/>
                <a:gd name="connsiteX1898" fmla="*/ 3187580 w 4329610"/>
                <a:gd name="connsiteY1898" fmla="*/ 2159417 h 2891509"/>
                <a:gd name="connsiteX1899" fmla="*/ 3195227 w 4329610"/>
                <a:gd name="connsiteY1899" fmla="*/ 2177352 h 2891509"/>
                <a:gd name="connsiteX1900" fmla="*/ 3196946 w 4329610"/>
                <a:gd name="connsiteY1900" fmla="*/ 2166611 h 2891509"/>
                <a:gd name="connsiteX1901" fmla="*/ 3228659 w 4329610"/>
                <a:gd name="connsiteY1901" fmla="*/ 2103709 h 2891509"/>
                <a:gd name="connsiteX1902" fmla="*/ 3235144 w 4329610"/>
                <a:gd name="connsiteY1902" fmla="*/ 2099335 h 2891509"/>
                <a:gd name="connsiteX1903" fmla="*/ 3241273 w 4329610"/>
                <a:gd name="connsiteY1903" fmla="*/ 2099479 h 2891509"/>
                <a:gd name="connsiteX1904" fmla="*/ 3252227 w 4329610"/>
                <a:gd name="connsiteY1904" fmla="*/ 2108349 h 2891509"/>
                <a:gd name="connsiteX1905" fmla="*/ 3259872 w 4329610"/>
                <a:gd name="connsiteY1905" fmla="*/ 2126284 h 2891509"/>
                <a:gd name="connsiteX1906" fmla="*/ 3261591 w 4329610"/>
                <a:gd name="connsiteY1906" fmla="*/ 2115544 h 2891509"/>
                <a:gd name="connsiteX1907" fmla="*/ 3293304 w 4329610"/>
                <a:gd name="connsiteY1907" fmla="*/ 2052641 h 2891509"/>
                <a:gd name="connsiteX1908" fmla="*/ 3299791 w 4329610"/>
                <a:gd name="connsiteY1908" fmla="*/ 2048268 h 2891509"/>
                <a:gd name="connsiteX1909" fmla="*/ 3305917 w 4329610"/>
                <a:gd name="connsiteY1909" fmla="*/ 2048411 h 2891509"/>
                <a:gd name="connsiteX1910" fmla="*/ 3316871 w 4329610"/>
                <a:gd name="connsiteY1910" fmla="*/ 2057281 h 2891509"/>
                <a:gd name="connsiteX1911" fmla="*/ 3321536 w 4329610"/>
                <a:gd name="connsiteY1911" fmla="*/ 2068223 h 2891509"/>
                <a:gd name="connsiteX1912" fmla="*/ 3321577 w 4329610"/>
                <a:gd name="connsiteY1912" fmla="*/ 2067577 h 2891509"/>
                <a:gd name="connsiteX1913" fmla="*/ 3338581 w 4329610"/>
                <a:gd name="connsiteY1913" fmla="*/ 2025769 h 2891509"/>
                <a:gd name="connsiteX1914" fmla="*/ 3344236 w 4329610"/>
                <a:gd name="connsiteY1914" fmla="*/ 2020363 h 2891509"/>
                <a:gd name="connsiteX1915" fmla="*/ 3350299 w 4329610"/>
                <a:gd name="connsiteY1915" fmla="*/ 2019469 h 2891509"/>
                <a:gd name="connsiteX1916" fmla="*/ 3362594 w 4329610"/>
                <a:gd name="connsiteY1916" fmla="*/ 2026362 h 2891509"/>
                <a:gd name="connsiteX1917" fmla="*/ 3374577 w 4329610"/>
                <a:gd name="connsiteY1917" fmla="*/ 2044947 h 2891509"/>
                <a:gd name="connsiteX1918" fmla="*/ 3374417 w 4329610"/>
                <a:gd name="connsiteY1918" fmla="*/ 2030340 h 2891509"/>
                <a:gd name="connsiteX1919" fmla="*/ 3395048 w 4329610"/>
                <a:gd name="connsiteY1919" fmla="*/ 1962984 h 2891509"/>
                <a:gd name="connsiteX1920" fmla="*/ 3400703 w 4329610"/>
                <a:gd name="connsiteY1920" fmla="*/ 1957578 h 2891509"/>
                <a:gd name="connsiteX1921" fmla="*/ 3406767 w 4329610"/>
                <a:gd name="connsiteY1921" fmla="*/ 1956684 h 2891509"/>
                <a:gd name="connsiteX1922" fmla="*/ 3419062 w 4329610"/>
                <a:gd name="connsiteY1922" fmla="*/ 1963577 h 2891509"/>
                <a:gd name="connsiteX1923" fmla="*/ 3429628 w 4329610"/>
                <a:gd name="connsiteY1923" fmla="*/ 1979962 h 2891509"/>
                <a:gd name="connsiteX1924" fmla="*/ 3429506 w 4329610"/>
                <a:gd name="connsiteY1924" fmla="*/ 1969087 h 2891509"/>
                <a:gd name="connsiteX1925" fmla="*/ 3450139 w 4329610"/>
                <a:gd name="connsiteY1925" fmla="*/ 1901730 h 2891509"/>
                <a:gd name="connsiteX1926" fmla="*/ 3455793 w 4329610"/>
                <a:gd name="connsiteY1926" fmla="*/ 1896324 h 2891509"/>
                <a:gd name="connsiteX1927" fmla="*/ 3461857 w 4329610"/>
                <a:gd name="connsiteY1927" fmla="*/ 1895431 h 2891509"/>
                <a:gd name="connsiteX1928" fmla="*/ 3474151 w 4329610"/>
                <a:gd name="connsiteY1928" fmla="*/ 1902323 h 2891509"/>
                <a:gd name="connsiteX1929" fmla="*/ 3484718 w 4329610"/>
                <a:gd name="connsiteY1929" fmla="*/ 1918709 h 2891509"/>
                <a:gd name="connsiteX1930" fmla="*/ 3484597 w 4329610"/>
                <a:gd name="connsiteY1930" fmla="*/ 1907834 h 2891509"/>
                <a:gd name="connsiteX1931" fmla="*/ 3505230 w 4329610"/>
                <a:gd name="connsiteY1931" fmla="*/ 1840477 h 2891509"/>
                <a:gd name="connsiteX1932" fmla="*/ 3510883 w 4329610"/>
                <a:gd name="connsiteY1932" fmla="*/ 1835071 h 2891509"/>
                <a:gd name="connsiteX1933" fmla="*/ 3516948 w 4329610"/>
                <a:gd name="connsiteY1933" fmla="*/ 1834177 h 2891509"/>
                <a:gd name="connsiteX1934" fmla="*/ 3529243 w 4329610"/>
                <a:gd name="connsiteY1934" fmla="*/ 1841070 h 2891509"/>
                <a:gd name="connsiteX1935" fmla="*/ 3539808 w 4329610"/>
                <a:gd name="connsiteY1935" fmla="*/ 1857454 h 2891509"/>
                <a:gd name="connsiteX1936" fmla="*/ 3539687 w 4329610"/>
                <a:gd name="connsiteY1936" fmla="*/ 1846579 h 2891509"/>
                <a:gd name="connsiteX1937" fmla="*/ 3560319 w 4329610"/>
                <a:gd name="connsiteY1937" fmla="*/ 1779223 h 2891509"/>
                <a:gd name="connsiteX1938" fmla="*/ 3565973 w 4329610"/>
                <a:gd name="connsiteY1938" fmla="*/ 1773818 h 2891509"/>
                <a:gd name="connsiteX1939" fmla="*/ 3572037 w 4329610"/>
                <a:gd name="connsiteY1939" fmla="*/ 1772924 h 2891509"/>
                <a:gd name="connsiteX1940" fmla="*/ 3584333 w 4329610"/>
                <a:gd name="connsiteY1940" fmla="*/ 1779817 h 2891509"/>
                <a:gd name="connsiteX1941" fmla="*/ 3606756 w 4329610"/>
                <a:gd name="connsiteY1941" fmla="*/ 1837331 h 2891509"/>
                <a:gd name="connsiteX1942" fmla="*/ 3586419 w 4329610"/>
                <a:gd name="connsiteY1942" fmla="*/ 1931341 h 2891509"/>
                <a:gd name="connsiteX1943" fmla="*/ 3580765 w 4329610"/>
                <a:gd name="connsiteY1943" fmla="*/ 1936746 h 2891509"/>
                <a:gd name="connsiteX1944" fmla="*/ 3574700 w 4329610"/>
                <a:gd name="connsiteY1944" fmla="*/ 1937640 h 2891509"/>
                <a:gd name="connsiteX1945" fmla="*/ 3552043 w 4329610"/>
                <a:gd name="connsiteY1945" fmla="*/ 1917157 h 2891509"/>
                <a:gd name="connsiteX1946" fmla="*/ 3551866 w 4329610"/>
                <a:gd name="connsiteY1946" fmla="*/ 1916712 h 2891509"/>
                <a:gd name="connsiteX1947" fmla="*/ 3551961 w 4329610"/>
                <a:gd name="connsiteY1947" fmla="*/ 1925238 h 2891509"/>
                <a:gd name="connsiteX1948" fmla="*/ 3531327 w 4329610"/>
                <a:gd name="connsiteY1948" fmla="*/ 1992594 h 2891509"/>
                <a:gd name="connsiteX1949" fmla="*/ 3525674 w 4329610"/>
                <a:gd name="connsiteY1949" fmla="*/ 1998000 h 2891509"/>
                <a:gd name="connsiteX1950" fmla="*/ 3519610 w 4329610"/>
                <a:gd name="connsiteY1950" fmla="*/ 1998895 h 2891509"/>
                <a:gd name="connsiteX1951" fmla="*/ 3496953 w 4329610"/>
                <a:gd name="connsiteY1951" fmla="*/ 1978411 h 2891509"/>
                <a:gd name="connsiteX1952" fmla="*/ 3496775 w 4329610"/>
                <a:gd name="connsiteY1952" fmla="*/ 1977966 h 2891509"/>
                <a:gd name="connsiteX1953" fmla="*/ 3496869 w 4329610"/>
                <a:gd name="connsiteY1953" fmla="*/ 1986491 h 2891509"/>
                <a:gd name="connsiteX1954" fmla="*/ 3476238 w 4329610"/>
                <a:gd name="connsiteY1954" fmla="*/ 2053848 h 2891509"/>
                <a:gd name="connsiteX1955" fmla="*/ 3470584 w 4329610"/>
                <a:gd name="connsiteY1955" fmla="*/ 2059253 h 2891509"/>
                <a:gd name="connsiteX1956" fmla="*/ 3464520 w 4329610"/>
                <a:gd name="connsiteY1956" fmla="*/ 2060148 h 2891509"/>
                <a:gd name="connsiteX1957" fmla="*/ 3441861 w 4329610"/>
                <a:gd name="connsiteY1957" fmla="*/ 2039664 h 2891509"/>
                <a:gd name="connsiteX1958" fmla="*/ 3441685 w 4329610"/>
                <a:gd name="connsiteY1958" fmla="*/ 2039219 h 2891509"/>
                <a:gd name="connsiteX1959" fmla="*/ 3441780 w 4329610"/>
                <a:gd name="connsiteY1959" fmla="*/ 2047745 h 2891509"/>
                <a:gd name="connsiteX1960" fmla="*/ 3421147 w 4329610"/>
                <a:gd name="connsiteY1960" fmla="*/ 2115102 h 2891509"/>
                <a:gd name="connsiteX1961" fmla="*/ 3415493 w 4329610"/>
                <a:gd name="connsiteY1961" fmla="*/ 2120507 h 2891509"/>
                <a:gd name="connsiteX1962" fmla="*/ 3409429 w 4329610"/>
                <a:gd name="connsiteY1962" fmla="*/ 2121401 h 2891509"/>
                <a:gd name="connsiteX1963" fmla="*/ 3386772 w 4329610"/>
                <a:gd name="connsiteY1963" fmla="*/ 2100918 h 2891509"/>
                <a:gd name="connsiteX1964" fmla="*/ 3385162 w 4329610"/>
                <a:gd name="connsiteY1964" fmla="*/ 2096857 h 2891509"/>
                <a:gd name="connsiteX1965" fmla="*/ 3385311 w 4329610"/>
                <a:gd name="connsiteY1965" fmla="*/ 2110530 h 2891509"/>
                <a:gd name="connsiteX1966" fmla="*/ 3364680 w 4329610"/>
                <a:gd name="connsiteY1966" fmla="*/ 2177887 h 2891509"/>
                <a:gd name="connsiteX1967" fmla="*/ 3359025 w 4329610"/>
                <a:gd name="connsiteY1967" fmla="*/ 2183293 h 2891509"/>
                <a:gd name="connsiteX1968" fmla="*/ 3352962 w 4329610"/>
                <a:gd name="connsiteY1968" fmla="*/ 2184186 h 2891509"/>
                <a:gd name="connsiteX1969" fmla="*/ 3330304 w 4329610"/>
                <a:gd name="connsiteY1969" fmla="*/ 2163703 h 2891509"/>
                <a:gd name="connsiteX1970" fmla="*/ 3323888 w 4329610"/>
                <a:gd name="connsiteY1970" fmla="*/ 2140337 h 2891509"/>
                <a:gd name="connsiteX1971" fmla="*/ 3317154 w 4329610"/>
                <a:gd name="connsiteY1971" fmla="*/ 2168646 h 2891509"/>
                <a:gd name="connsiteX1972" fmla="*/ 3293332 w 4329610"/>
                <a:gd name="connsiteY1972" fmla="*/ 2206981 h 2891509"/>
                <a:gd name="connsiteX1973" fmla="*/ 3286846 w 4329610"/>
                <a:gd name="connsiteY1973" fmla="*/ 2211354 h 2891509"/>
                <a:gd name="connsiteX1974" fmla="*/ 3280719 w 4329610"/>
                <a:gd name="connsiteY1974" fmla="*/ 2211210 h 2891509"/>
                <a:gd name="connsiteX1975" fmla="*/ 3261847 w 4329610"/>
                <a:gd name="connsiteY1975" fmla="*/ 2187194 h 2891509"/>
                <a:gd name="connsiteX1976" fmla="*/ 3261748 w 4329610"/>
                <a:gd name="connsiteY1976" fmla="*/ 2186726 h 2891509"/>
                <a:gd name="connsiteX1977" fmla="*/ 3260401 w 4329610"/>
                <a:gd name="connsiteY1977" fmla="*/ 2195145 h 2891509"/>
                <a:gd name="connsiteX1978" fmla="*/ 3228686 w 4329610"/>
                <a:gd name="connsiteY1978" fmla="*/ 2258049 h 2891509"/>
                <a:gd name="connsiteX1979" fmla="*/ 3222201 w 4329610"/>
                <a:gd name="connsiteY1979" fmla="*/ 2262422 h 2891509"/>
                <a:gd name="connsiteX1980" fmla="*/ 3216074 w 4329610"/>
                <a:gd name="connsiteY1980" fmla="*/ 2262278 h 2891509"/>
                <a:gd name="connsiteX1981" fmla="*/ 3197201 w 4329610"/>
                <a:gd name="connsiteY1981" fmla="*/ 2238262 h 2891509"/>
                <a:gd name="connsiteX1982" fmla="*/ 3197102 w 4329610"/>
                <a:gd name="connsiteY1982" fmla="*/ 2237794 h 2891509"/>
                <a:gd name="connsiteX1983" fmla="*/ 3195754 w 4329610"/>
                <a:gd name="connsiteY1983" fmla="*/ 2246213 h 2891509"/>
                <a:gd name="connsiteX1984" fmla="*/ 3164041 w 4329610"/>
                <a:gd name="connsiteY1984" fmla="*/ 2309116 h 2891509"/>
                <a:gd name="connsiteX1985" fmla="*/ 3157556 w 4329610"/>
                <a:gd name="connsiteY1985" fmla="*/ 2313489 h 2891509"/>
                <a:gd name="connsiteX1986" fmla="*/ 3151428 w 4329610"/>
                <a:gd name="connsiteY1986" fmla="*/ 2313347 h 2891509"/>
                <a:gd name="connsiteX1987" fmla="*/ 3132555 w 4329610"/>
                <a:gd name="connsiteY1987" fmla="*/ 2289330 h 2891509"/>
                <a:gd name="connsiteX1988" fmla="*/ 3132457 w 4329610"/>
                <a:gd name="connsiteY1988" fmla="*/ 2288861 h 2891509"/>
                <a:gd name="connsiteX1989" fmla="*/ 3131110 w 4329610"/>
                <a:gd name="connsiteY1989" fmla="*/ 2297280 h 2891509"/>
                <a:gd name="connsiteX1990" fmla="*/ 3120396 w 4329610"/>
                <a:gd name="connsiteY1990" fmla="*/ 2326791 h 2891509"/>
                <a:gd name="connsiteX1991" fmla="*/ 3124718 w 4329610"/>
                <a:gd name="connsiteY1991" fmla="*/ 2333274 h 2891509"/>
                <a:gd name="connsiteX1992" fmla="*/ 3124295 w 4329610"/>
                <a:gd name="connsiteY1992" fmla="*/ 2339389 h 2891509"/>
                <a:gd name="connsiteX1993" fmla="*/ 3119341 w 4329610"/>
                <a:gd name="connsiteY1993" fmla="*/ 2345443 h 2891509"/>
                <a:gd name="connsiteX1994" fmla="*/ 3103388 w 4329610"/>
                <a:gd name="connsiteY1994" fmla="*/ 2354398 h 2891509"/>
                <a:gd name="connsiteX1995" fmla="*/ 3099395 w 4329610"/>
                <a:gd name="connsiteY1995" fmla="*/ 2360184 h 2891509"/>
                <a:gd name="connsiteX1996" fmla="*/ 3092910 w 4329610"/>
                <a:gd name="connsiteY1996" fmla="*/ 2364556 h 2891509"/>
                <a:gd name="connsiteX1997" fmla="*/ 3086783 w 4329610"/>
                <a:gd name="connsiteY1997" fmla="*/ 2364413 h 2891509"/>
                <a:gd name="connsiteX1998" fmla="*/ 3085586 w 4329610"/>
                <a:gd name="connsiteY1998" fmla="*/ 2362891 h 2891509"/>
                <a:gd name="connsiteX1999" fmla="*/ 3057351 w 4329610"/>
                <a:gd name="connsiteY1999" fmla="*/ 2370272 h 2891509"/>
                <a:gd name="connsiteX2000" fmla="*/ 3054482 w 4329610"/>
                <a:gd name="connsiteY2000" fmla="*/ 2378175 h 2891509"/>
                <a:gd name="connsiteX2001" fmla="*/ 3060074 w 4329610"/>
                <a:gd name="connsiteY2001" fmla="*/ 2381198 h 2891509"/>
                <a:gd name="connsiteX2002" fmla="*/ 3067894 w 4329610"/>
                <a:gd name="connsiteY2002" fmla="*/ 2392924 h 2891509"/>
                <a:gd name="connsiteX2003" fmla="*/ 3067507 w 4329610"/>
                <a:gd name="connsiteY2003" fmla="*/ 2398535 h 2891509"/>
                <a:gd name="connsiteX2004" fmla="*/ 3097577 w 4329610"/>
                <a:gd name="connsiteY2004" fmla="*/ 2381208 h 2891509"/>
                <a:gd name="connsiteX2005" fmla="*/ 3099890 w 4329610"/>
                <a:gd name="connsiteY2005" fmla="*/ 2380973 h 2891509"/>
                <a:gd name="connsiteX2006" fmla="*/ 3094842 w 4329610"/>
                <a:gd name="connsiteY2006" fmla="*/ 2374616 h 2891509"/>
                <a:gd name="connsiteX2007" fmla="*/ 3096121 w 4329610"/>
                <a:gd name="connsiteY2007" fmla="*/ 2368622 h 2891509"/>
                <a:gd name="connsiteX2008" fmla="*/ 3101877 w 4329610"/>
                <a:gd name="connsiteY2008" fmla="*/ 2363324 h 2891509"/>
                <a:gd name="connsiteX2009" fmla="*/ 3170412 w 4329610"/>
                <a:gd name="connsiteY2009" fmla="*/ 2347034 h 2891509"/>
                <a:gd name="connsiteX2010" fmla="*/ 3178916 w 4329610"/>
                <a:gd name="connsiteY2010" fmla="*/ 2347672 h 2891509"/>
                <a:gd name="connsiteX2011" fmla="*/ 3178482 w 4329610"/>
                <a:gd name="connsiteY2011" fmla="*/ 2347467 h 2891509"/>
                <a:gd name="connsiteX2012" fmla="*/ 3159487 w 4329610"/>
                <a:gd name="connsiteY2012" fmla="*/ 2323548 h 2891509"/>
                <a:gd name="connsiteX2013" fmla="*/ 3160767 w 4329610"/>
                <a:gd name="connsiteY2013" fmla="*/ 2317554 h 2891509"/>
                <a:gd name="connsiteX2014" fmla="*/ 3166522 w 4329610"/>
                <a:gd name="connsiteY2014" fmla="*/ 2312256 h 2891509"/>
                <a:gd name="connsiteX2015" fmla="*/ 3235058 w 4329610"/>
                <a:gd name="connsiteY2015" fmla="*/ 2295966 h 2891509"/>
                <a:gd name="connsiteX2016" fmla="*/ 3243560 w 4329610"/>
                <a:gd name="connsiteY2016" fmla="*/ 2296604 h 2891509"/>
                <a:gd name="connsiteX2017" fmla="*/ 3243128 w 4329610"/>
                <a:gd name="connsiteY2017" fmla="*/ 2296399 h 2891509"/>
                <a:gd name="connsiteX2018" fmla="*/ 3224132 w 4329610"/>
                <a:gd name="connsiteY2018" fmla="*/ 2272481 h 2891509"/>
                <a:gd name="connsiteX2019" fmla="*/ 3225412 w 4329610"/>
                <a:gd name="connsiteY2019" fmla="*/ 2266486 h 2891509"/>
                <a:gd name="connsiteX2020" fmla="*/ 3231167 w 4329610"/>
                <a:gd name="connsiteY2020" fmla="*/ 2261189 h 2891509"/>
                <a:gd name="connsiteX2021" fmla="*/ 3299703 w 4329610"/>
                <a:gd name="connsiteY2021" fmla="*/ 2244899 h 2891509"/>
                <a:gd name="connsiteX2022" fmla="*/ 3308207 w 4329610"/>
                <a:gd name="connsiteY2022" fmla="*/ 2245537 h 2891509"/>
                <a:gd name="connsiteX2023" fmla="*/ 3307773 w 4329610"/>
                <a:gd name="connsiteY2023" fmla="*/ 2245332 h 2891509"/>
                <a:gd name="connsiteX2024" fmla="*/ 3288778 w 4329610"/>
                <a:gd name="connsiteY2024" fmla="*/ 2221413 h 2891509"/>
                <a:gd name="connsiteX2025" fmla="*/ 3290057 w 4329610"/>
                <a:gd name="connsiteY2025" fmla="*/ 2215419 h 2891509"/>
                <a:gd name="connsiteX2026" fmla="*/ 3295813 w 4329610"/>
                <a:gd name="connsiteY2026" fmla="*/ 2210121 h 2891509"/>
                <a:gd name="connsiteX2027" fmla="*/ 3338620 w 4329610"/>
                <a:gd name="connsiteY2027" fmla="*/ 2195822 h 2891509"/>
                <a:gd name="connsiteX2028" fmla="*/ 3365918 w 4329610"/>
                <a:gd name="connsiteY2028" fmla="*/ 2195824 h 2891509"/>
                <a:gd name="connsiteX2029" fmla="*/ 3362629 w 4329610"/>
                <a:gd name="connsiteY2029" fmla="*/ 2192881 h 2891509"/>
                <a:gd name="connsiteX2030" fmla="*/ 3362876 w 4329610"/>
                <a:gd name="connsiteY2030" fmla="*/ 2186756 h 2891509"/>
                <a:gd name="connsiteX2031" fmla="*/ 3367655 w 4329610"/>
                <a:gd name="connsiteY2031" fmla="*/ 2180563 h 2891509"/>
                <a:gd name="connsiteX2032" fmla="*/ 3432454 w 4329610"/>
                <a:gd name="connsiteY2032" fmla="*/ 2152930 h 2891509"/>
                <a:gd name="connsiteX2033" fmla="*/ 3446068 w 4329610"/>
                <a:gd name="connsiteY2033" fmla="*/ 2151635 h 2891509"/>
                <a:gd name="connsiteX2034" fmla="*/ 3441859 w 4329610"/>
                <a:gd name="connsiteY2034" fmla="*/ 2150462 h 2891509"/>
                <a:gd name="connsiteX2035" fmla="*/ 3419096 w 4329610"/>
                <a:gd name="connsiteY2035" fmla="*/ 2130095 h 2891509"/>
                <a:gd name="connsiteX2036" fmla="*/ 3419345 w 4329610"/>
                <a:gd name="connsiteY2036" fmla="*/ 2123971 h 2891509"/>
                <a:gd name="connsiteX2037" fmla="*/ 3424123 w 4329610"/>
                <a:gd name="connsiteY2037" fmla="*/ 2117778 h 2891509"/>
                <a:gd name="connsiteX2038" fmla="*/ 3488923 w 4329610"/>
                <a:gd name="connsiteY2038" fmla="*/ 2090145 h 2891509"/>
                <a:gd name="connsiteX2039" fmla="*/ 3497411 w 4329610"/>
                <a:gd name="connsiteY2039" fmla="*/ 2089337 h 2891509"/>
                <a:gd name="connsiteX2040" fmla="*/ 3496950 w 4329610"/>
                <a:gd name="connsiteY2040" fmla="*/ 2089209 h 2891509"/>
                <a:gd name="connsiteX2041" fmla="*/ 3474186 w 4329610"/>
                <a:gd name="connsiteY2041" fmla="*/ 2068842 h 2891509"/>
                <a:gd name="connsiteX2042" fmla="*/ 3474436 w 4329610"/>
                <a:gd name="connsiteY2042" fmla="*/ 2062718 h 2891509"/>
                <a:gd name="connsiteX2043" fmla="*/ 3479213 w 4329610"/>
                <a:gd name="connsiteY2043" fmla="*/ 2056524 h 2891509"/>
                <a:gd name="connsiteX2044" fmla="*/ 3544012 w 4329610"/>
                <a:gd name="connsiteY2044" fmla="*/ 2028891 h 2891509"/>
                <a:gd name="connsiteX2045" fmla="*/ 3552500 w 4329610"/>
                <a:gd name="connsiteY2045" fmla="*/ 2028083 h 2891509"/>
                <a:gd name="connsiteX2046" fmla="*/ 3552040 w 4329610"/>
                <a:gd name="connsiteY2046" fmla="*/ 2027955 h 2891509"/>
                <a:gd name="connsiteX2047" fmla="*/ 3529277 w 4329610"/>
                <a:gd name="connsiteY2047" fmla="*/ 2007589 h 2891509"/>
                <a:gd name="connsiteX2048" fmla="*/ 3529526 w 4329610"/>
                <a:gd name="connsiteY2048" fmla="*/ 2001464 h 2891509"/>
                <a:gd name="connsiteX2049" fmla="*/ 3534303 w 4329610"/>
                <a:gd name="connsiteY2049" fmla="*/ 1995271 h 2891509"/>
                <a:gd name="connsiteX2050" fmla="*/ 3599103 w 4329610"/>
                <a:gd name="connsiteY2050" fmla="*/ 1967638 h 2891509"/>
                <a:gd name="connsiteX2051" fmla="*/ 3607592 w 4329610"/>
                <a:gd name="connsiteY2051" fmla="*/ 1966830 h 2891509"/>
                <a:gd name="connsiteX2052" fmla="*/ 3607130 w 4329610"/>
                <a:gd name="connsiteY2052" fmla="*/ 1966702 h 2891509"/>
                <a:gd name="connsiteX2053" fmla="*/ 3584367 w 4329610"/>
                <a:gd name="connsiteY2053" fmla="*/ 1946334 h 2891509"/>
                <a:gd name="connsiteX2054" fmla="*/ 3584615 w 4329610"/>
                <a:gd name="connsiteY2054" fmla="*/ 1940211 h 2891509"/>
                <a:gd name="connsiteX2055" fmla="*/ 3589393 w 4329610"/>
                <a:gd name="connsiteY2055" fmla="*/ 1934018 h 2891509"/>
                <a:gd name="connsiteX2056" fmla="*/ 3629170 w 4329610"/>
                <a:gd name="connsiteY2056" fmla="*/ 1912692 h 2891509"/>
                <a:gd name="connsiteX2057" fmla="*/ 3648179 w 4329610"/>
                <a:gd name="connsiteY2057" fmla="*/ 1909436 h 2891509"/>
                <a:gd name="connsiteX2058" fmla="*/ 3648286 w 4329610"/>
                <a:gd name="connsiteY2058" fmla="*/ 1908050 h 2891509"/>
                <a:gd name="connsiteX2059" fmla="*/ 3664285 w 4329610"/>
                <a:gd name="connsiteY2059" fmla="*/ 1870122 h 2891509"/>
                <a:gd name="connsiteX2060" fmla="*/ 3669504 w 4329610"/>
                <a:gd name="connsiteY2060" fmla="*/ 1865259 h 2891509"/>
                <a:gd name="connsiteX2061" fmla="*/ 3675045 w 4329610"/>
                <a:gd name="connsiteY2061" fmla="*/ 1864514 h 2891509"/>
                <a:gd name="connsiteX2062" fmla="*/ 3686177 w 4329610"/>
                <a:gd name="connsiteY2062" fmla="*/ 1870945 h 2891509"/>
                <a:gd name="connsiteX2063" fmla="*/ 3696888 w 4329610"/>
                <a:gd name="connsiteY2063" fmla="*/ 1888036 h 2891509"/>
                <a:gd name="connsiteX2064" fmla="*/ 3696912 w 4329610"/>
                <a:gd name="connsiteY2064" fmla="*/ 1874713 h 2891509"/>
                <a:gd name="connsiteX2065" fmla="*/ 3716522 w 4329610"/>
                <a:gd name="connsiteY2065" fmla="*/ 1813526 h 2891509"/>
                <a:gd name="connsiteX2066" fmla="*/ 3721742 w 4329610"/>
                <a:gd name="connsiteY2066" fmla="*/ 1808662 h 2891509"/>
                <a:gd name="connsiteX2067" fmla="*/ 3727281 w 4329610"/>
                <a:gd name="connsiteY2067" fmla="*/ 1807919 h 2891509"/>
                <a:gd name="connsiteX2068" fmla="*/ 3738413 w 4329610"/>
                <a:gd name="connsiteY2068" fmla="*/ 1814350 h 2891509"/>
                <a:gd name="connsiteX2069" fmla="*/ 3747856 w 4329610"/>
                <a:gd name="connsiteY2069" fmla="*/ 1829417 h 2891509"/>
                <a:gd name="connsiteX2070" fmla="*/ 3747875 w 4329610"/>
                <a:gd name="connsiteY2070" fmla="*/ 1819497 h 2891509"/>
                <a:gd name="connsiteX2071" fmla="*/ 3767483 w 4329610"/>
                <a:gd name="connsiteY2071" fmla="*/ 1758311 h 2891509"/>
                <a:gd name="connsiteX2072" fmla="*/ 3772703 w 4329610"/>
                <a:gd name="connsiteY2072" fmla="*/ 1753447 h 2891509"/>
                <a:gd name="connsiteX2073" fmla="*/ 3778244 w 4329610"/>
                <a:gd name="connsiteY2073" fmla="*/ 1752703 h 2891509"/>
                <a:gd name="connsiteX2074" fmla="*/ 3789377 w 4329610"/>
                <a:gd name="connsiteY2074" fmla="*/ 1759134 h 2891509"/>
                <a:gd name="connsiteX2075" fmla="*/ 3798819 w 4329610"/>
                <a:gd name="connsiteY2075" fmla="*/ 1774201 h 2891509"/>
                <a:gd name="connsiteX2076" fmla="*/ 3798838 w 4329610"/>
                <a:gd name="connsiteY2076" fmla="*/ 1764282 h 2891509"/>
                <a:gd name="connsiteX2077" fmla="*/ 3818447 w 4329610"/>
                <a:gd name="connsiteY2077" fmla="*/ 1703095 h 2891509"/>
                <a:gd name="connsiteX2078" fmla="*/ 3823666 w 4329610"/>
                <a:gd name="connsiteY2078" fmla="*/ 1698231 h 2891509"/>
                <a:gd name="connsiteX2079" fmla="*/ 3829207 w 4329610"/>
                <a:gd name="connsiteY2079" fmla="*/ 1697487 h 2891509"/>
                <a:gd name="connsiteX2080" fmla="*/ 3840339 w 4329610"/>
                <a:gd name="connsiteY2080" fmla="*/ 1703919 h 2891509"/>
                <a:gd name="connsiteX2081" fmla="*/ 3849783 w 4329610"/>
                <a:gd name="connsiteY2081" fmla="*/ 1718986 h 2891509"/>
                <a:gd name="connsiteX2082" fmla="*/ 3849800 w 4329610"/>
                <a:gd name="connsiteY2082" fmla="*/ 1709066 h 2891509"/>
                <a:gd name="connsiteX2083" fmla="*/ 3869409 w 4329610"/>
                <a:gd name="connsiteY2083" fmla="*/ 1647880 h 2891509"/>
                <a:gd name="connsiteX2084" fmla="*/ 3874629 w 4329610"/>
                <a:gd name="connsiteY2084" fmla="*/ 1643016 h 2891509"/>
                <a:gd name="connsiteX2085" fmla="*/ 2870113 w 4329610"/>
                <a:gd name="connsiteY2085" fmla="*/ 1606804 h 2891509"/>
                <a:gd name="connsiteX2086" fmla="*/ 2869090 w 4329610"/>
                <a:gd name="connsiteY2086" fmla="*/ 1613221 h 2891509"/>
                <a:gd name="connsiteX2087" fmla="*/ 2840198 w 4329610"/>
                <a:gd name="connsiteY2087" fmla="*/ 1670611 h 2891509"/>
                <a:gd name="connsiteX2088" fmla="*/ 2834284 w 4329610"/>
                <a:gd name="connsiteY2088" fmla="*/ 1674603 h 2891509"/>
                <a:gd name="connsiteX2089" fmla="*/ 2828696 w 4329610"/>
                <a:gd name="connsiteY2089" fmla="*/ 1674475 h 2891509"/>
                <a:gd name="connsiteX2090" fmla="*/ 2811470 w 4329610"/>
                <a:gd name="connsiteY2090" fmla="*/ 1652580 h 2891509"/>
                <a:gd name="connsiteX2091" fmla="*/ 2811379 w 4329610"/>
                <a:gd name="connsiteY2091" fmla="*/ 1652153 h 2891509"/>
                <a:gd name="connsiteX2092" fmla="*/ 2810154 w 4329610"/>
                <a:gd name="connsiteY2092" fmla="*/ 1659833 h 2891509"/>
                <a:gd name="connsiteX2093" fmla="*/ 2781262 w 4329610"/>
                <a:gd name="connsiteY2093" fmla="*/ 1717221 h 2891509"/>
                <a:gd name="connsiteX2094" fmla="*/ 2775349 w 4329610"/>
                <a:gd name="connsiteY2094" fmla="*/ 1721213 h 2891509"/>
                <a:gd name="connsiteX2095" fmla="*/ 2769760 w 4329610"/>
                <a:gd name="connsiteY2095" fmla="*/ 1721086 h 2891509"/>
                <a:gd name="connsiteX2096" fmla="*/ 2752534 w 4329610"/>
                <a:gd name="connsiteY2096" fmla="*/ 1699191 h 2891509"/>
                <a:gd name="connsiteX2097" fmla="*/ 2752444 w 4329610"/>
                <a:gd name="connsiteY2097" fmla="*/ 1698764 h 2891509"/>
                <a:gd name="connsiteX2098" fmla="*/ 2751219 w 4329610"/>
                <a:gd name="connsiteY2098" fmla="*/ 1706443 h 2891509"/>
                <a:gd name="connsiteX2099" fmla="*/ 2722327 w 4329610"/>
                <a:gd name="connsiteY2099" fmla="*/ 1763833 h 2891509"/>
                <a:gd name="connsiteX2100" fmla="*/ 2718849 w 4329610"/>
                <a:gd name="connsiteY2100" fmla="*/ 1766181 h 2891509"/>
                <a:gd name="connsiteX2101" fmla="*/ 2725924 w 4329610"/>
                <a:gd name="connsiteY2101" fmla="*/ 1766177 h 2891509"/>
                <a:gd name="connsiteX2102" fmla="*/ 2734914 w 4329610"/>
                <a:gd name="connsiteY2102" fmla="*/ 1762680 h 2891509"/>
                <a:gd name="connsiteX2103" fmla="*/ 2748694 w 4329610"/>
                <a:gd name="connsiteY2103" fmla="*/ 1752407 h 2891509"/>
                <a:gd name="connsiteX2104" fmla="*/ 2755575 w 4329610"/>
                <a:gd name="connsiteY2104" fmla="*/ 1750524 h 2891509"/>
                <a:gd name="connsiteX2105" fmla="*/ 2760828 w 4329610"/>
                <a:gd name="connsiteY2105" fmla="*/ 1752438 h 2891509"/>
                <a:gd name="connsiteX2106" fmla="*/ 2762244 w 4329610"/>
                <a:gd name="connsiteY2106" fmla="*/ 1754678 h 2891509"/>
                <a:gd name="connsiteX2107" fmla="*/ 2787093 w 4329610"/>
                <a:gd name="connsiteY2107" fmla="*/ 1751802 h 2891509"/>
                <a:gd name="connsiteX2108" fmla="*/ 2789874 w 4329610"/>
                <a:gd name="connsiteY2108" fmla="*/ 1752009 h 2891509"/>
                <a:gd name="connsiteX2109" fmla="*/ 2792096 w 4329610"/>
                <a:gd name="connsiteY2109" fmla="*/ 1749229 h 2891509"/>
                <a:gd name="connsiteX2110" fmla="*/ 2777116 w 4329610"/>
                <a:gd name="connsiteY2110" fmla="*/ 1730386 h 2891509"/>
                <a:gd name="connsiteX2111" fmla="*/ 2778279 w 4329610"/>
                <a:gd name="connsiteY2111" fmla="*/ 1724919 h 2891509"/>
                <a:gd name="connsiteX2112" fmla="*/ 2783526 w 4329610"/>
                <a:gd name="connsiteY2112" fmla="*/ 1720085 h 2891509"/>
                <a:gd name="connsiteX2113" fmla="*/ 2846029 w 4329610"/>
                <a:gd name="connsiteY2113" fmla="*/ 1705191 h 2891509"/>
                <a:gd name="connsiteX2114" fmla="*/ 2853784 w 4329610"/>
                <a:gd name="connsiteY2114" fmla="*/ 1705768 h 2891509"/>
                <a:gd name="connsiteX2115" fmla="*/ 2853389 w 4329610"/>
                <a:gd name="connsiteY2115" fmla="*/ 1705582 h 2891509"/>
                <a:gd name="connsiteX2116" fmla="*/ 2836051 w 4329610"/>
                <a:gd name="connsiteY2116" fmla="*/ 1683776 h 2891509"/>
                <a:gd name="connsiteX2117" fmla="*/ 2837215 w 4329610"/>
                <a:gd name="connsiteY2117" fmla="*/ 1678309 h 2891509"/>
                <a:gd name="connsiteX2118" fmla="*/ 2842462 w 4329610"/>
                <a:gd name="connsiteY2118" fmla="*/ 1673473 h 2891509"/>
                <a:gd name="connsiteX2119" fmla="*/ 2904964 w 4329610"/>
                <a:gd name="connsiteY2119" fmla="*/ 1658580 h 2891509"/>
                <a:gd name="connsiteX2120" fmla="*/ 2906472 w 4329610"/>
                <a:gd name="connsiteY2120" fmla="*/ 1658692 h 2891509"/>
                <a:gd name="connsiteX2121" fmla="*/ 2898332 w 4329610"/>
                <a:gd name="connsiteY2121" fmla="*/ 1654583 h 2891509"/>
                <a:gd name="connsiteX2122" fmla="*/ 2884118 w 4329610"/>
                <a:gd name="connsiteY2122" fmla="*/ 1630624 h 2891509"/>
                <a:gd name="connsiteX2123" fmla="*/ 2885903 w 4329610"/>
                <a:gd name="connsiteY2123" fmla="*/ 1625668 h 2891509"/>
                <a:gd name="connsiteX2124" fmla="*/ 2882297 w 4329610"/>
                <a:gd name="connsiteY2124" fmla="*/ 1621085 h 2891509"/>
                <a:gd name="connsiteX2125" fmla="*/ 2878092 w 4329610"/>
                <a:gd name="connsiteY2125" fmla="*/ 1620410 h 2891509"/>
                <a:gd name="connsiteX2126" fmla="*/ 1056026 w 4329610"/>
                <a:gd name="connsiteY2126" fmla="*/ 1601902 h 2891509"/>
                <a:gd name="connsiteX2127" fmla="*/ 1068855 w 4329610"/>
                <a:gd name="connsiteY2127" fmla="*/ 1612470 h 2891509"/>
                <a:gd name="connsiteX2128" fmla="*/ 1089186 w 4329610"/>
                <a:gd name="connsiteY2128" fmla="*/ 1640593 h 2891509"/>
                <a:gd name="connsiteX2129" fmla="*/ 1093379 w 4329610"/>
                <a:gd name="connsiteY2129" fmla="*/ 1649583 h 2891509"/>
                <a:gd name="connsiteX2130" fmla="*/ 1094380 w 4329610"/>
                <a:gd name="connsiteY2130" fmla="*/ 1641634 h 2891509"/>
                <a:gd name="connsiteX2131" fmla="*/ 1092074 w 4329610"/>
                <a:gd name="connsiteY2131" fmla="*/ 1639340 h 2891509"/>
                <a:gd name="connsiteX2132" fmla="*/ 1091118 w 4329610"/>
                <a:gd name="connsiteY2132" fmla="*/ 1633832 h 2891509"/>
                <a:gd name="connsiteX2133" fmla="*/ 1097117 w 4329610"/>
                <a:gd name="connsiteY2133" fmla="*/ 1622463 h 2891509"/>
                <a:gd name="connsiteX2134" fmla="*/ 1113785 w 4329610"/>
                <a:gd name="connsiteY2134" fmla="*/ 1611104 h 2891509"/>
                <a:gd name="connsiteX2135" fmla="*/ 1100470 w 4329610"/>
                <a:gd name="connsiteY2135" fmla="*/ 1611590 h 2891509"/>
                <a:gd name="connsiteX2136" fmla="*/ 1066174 w 4329610"/>
                <a:gd name="connsiteY2136" fmla="*/ 1606298 h 2891509"/>
                <a:gd name="connsiteX2137" fmla="*/ 3115749 w 4329610"/>
                <a:gd name="connsiteY2137" fmla="*/ 1601620 h 2891509"/>
                <a:gd name="connsiteX2138" fmla="*/ 3116728 w 4329610"/>
                <a:gd name="connsiteY2138" fmla="*/ 1614346 h 2891509"/>
                <a:gd name="connsiteX2139" fmla="*/ 3121351 w 4329610"/>
                <a:gd name="connsiteY2139" fmla="*/ 1605569 h 2891509"/>
                <a:gd name="connsiteX2140" fmla="*/ 3124364 w 4329610"/>
                <a:gd name="connsiteY2140" fmla="*/ 1601801 h 2891509"/>
                <a:gd name="connsiteX2141" fmla="*/ 3198321 w 4329610"/>
                <a:gd name="connsiteY2141" fmla="*/ 1561567 h 2891509"/>
                <a:gd name="connsiteX2142" fmla="*/ 3189665 w 4329610"/>
                <a:gd name="connsiteY2142" fmla="*/ 1563638 h 2891509"/>
                <a:gd name="connsiteX2143" fmla="*/ 3181126 w 4329610"/>
                <a:gd name="connsiteY2143" fmla="*/ 1563459 h 2891509"/>
                <a:gd name="connsiteX2144" fmla="*/ 3186140 w 4329610"/>
                <a:gd name="connsiteY2144" fmla="*/ 1571384 h 2891509"/>
                <a:gd name="connsiteX2145" fmla="*/ 3187504 w 4329610"/>
                <a:gd name="connsiteY2145" fmla="*/ 1589114 h 2891509"/>
                <a:gd name="connsiteX2146" fmla="*/ 3192128 w 4329610"/>
                <a:gd name="connsiteY2146" fmla="*/ 1580337 h 2891509"/>
                <a:gd name="connsiteX2147" fmla="*/ 3197888 w 4329610"/>
                <a:gd name="connsiteY2147" fmla="*/ 1573130 h 2891509"/>
                <a:gd name="connsiteX2148" fmla="*/ 3145269 w 4329610"/>
                <a:gd name="connsiteY2148" fmla="*/ 1560835 h 2891509"/>
                <a:gd name="connsiteX2149" fmla="*/ 3154545 w 4329610"/>
                <a:gd name="connsiteY2149" fmla="*/ 1569872 h 2891509"/>
                <a:gd name="connsiteX2150" fmla="*/ 3163641 w 4329610"/>
                <a:gd name="connsiteY2150" fmla="*/ 1563091 h 2891509"/>
                <a:gd name="connsiteX2151" fmla="*/ 3154969 w 4329610"/>
                <a:gd name="connsiteY2151" fmla="*/ 1562909 h 2891509"/>
                <a:gd name="connsiteX2152" fmla="*/ 1010895 w 4329610"/>
                <a:gd name="connsiteY2152" fmla="*/ 1557775 h 2891509"/>
                <a:gd name="connsiteX2153" fmla="*/ 1008576 w 4329610"/>
                <a:gd name="connsiteY2153" fmla="*/ 1566776 h 2891509"/>
                <a:gd name="connsiteX2154" fmla="*/ 994555 w 4329610"/>
                <a:gd name="connsiteY2154" fmla="*/ 1579862 h 2891509"/>
                <a:gd name="connsiteX2155" fmla="*/ 999384 w 4329610"/>
                <a:gd name="connsiteY2155" fmla="*/ 1583840 h 2891509"/>
                <a:gd name="connsiteX2156" fmla="*/ 1019715 w 4329610"/>
                <a:gd name="connsiteY2156" fmla="*/ 1611963 h 2891509"/>
                <a:gd name="connsiteX2157" fmla="*/ 1023908 w 4329610"/>
                <a:gd name="connsiteY2157" fmla="*/ 1620953 h 2891509"/>
                <a:gd name="connsiteX2158" fmla="*/ 1026130 w 4329610"/>
                <a:gd name="connsiteY2158" fmla="*/ 1603310 h 2891509"/>
                <a:gd name="connsiteX2159" fmla="*/ 1033520 w 4329610"/>
                <a:gd name="connsiteY2159" fmla="*/ 1592791 h 2891509"/>
                <a:gd name="connsiteX2160" fmla="*/ 1036185 w 4329610"/>
                <a:gd name="connsiteY2160" fmla="*/ 1591964 h 2891509"/>
                <a:gd name="connsiteX2161" fmla="*/ 1033518 w 4329610"/>
                <a:gd name="connsiteY2161" fmla="*/ 1589311 h 2891509"/>
                <a:gd name="connsiteX2162" fmla="*/ 1032562 w 4329610"/>
                <a:gd name="connsiteY2162" fmla="*/ 1583803 h 2891509"/>
                <a:gd name="connsiteX2163" fmla="*/ 1038561 w 4329610"/>
                <a:gd name="connsiteY2163" fmla="*/ 1572433 h 2891509"/>
                <a:gd name="connsiteX2164" fmla="*/ 1053255 w 4329610"/>
                <a:gd name="connsiteY2164" fmla="*/ 1562419 h 2891509"/>
                <a:gd name="connsiteX2165" fmla="*/ 1043342 w 4329610"/>
                <a:gd name="connsiteY2165" fmla="*/ 1562781 h 2891509"/>
                <a:gd name="connsiteX2166" fmla="*/ 1788624 w 4329610"/>
                <a:gd name="connsiteY2166" fmla="*/ 1554608 h 2891509"/>
                <a:gd name="connsiteX2167" fmla="*/ 1829747 w 4329610"/>
                <a:gd name="connsiteY2167" fmla="*/ 1556449 h 2891509"/>
                <a:gd name="connsiteX2168" fmla="*/ 1836120 w 4329610"/>
                <a:gd name="connsiteY2168" fmla="*/ 1559656 h 2891509"/>
                <a:gd name="connsiteX2169" fmla="*/ 1838741 w 4329610"/>
                <a:gd name="connsiteY2169" fmla="*/ 1564594 h 2891509"/>
                <a:gd name="connsiteX2170" fmla="*/ 1828059 w 4329610"/>
                <a:gd name="connsiteY2170" fmla="*/ 1590324 h 2891509"/>
                <a:gd name="connsiteX2171" fmla="*/ 1827731 w 4329610"/>
                <a:gd name="connsiteY2171" fmla="*/ 1590611 h 2891509"/>
                <a:gd name="connsiteX2172" fmla="*/ 1835029 w 4329610"/>
                <a:gd name="connsiteY2172" fmla="*/ 1587926 h 2891509"/>
                <a:gd name="connsiteX2173" fmla="*/ 1899218 w 4329610"/>
                <a:gd name="connsiteY2173" fmla="*/ 1585079 h 2891509"/>
                <a:gd name="connsiteX2174" fmla="*/ 1905591 w 4329610"/>
                <a:gd name="connsiteY2174" fmla="*/ 1588286 h 2891509"/>
                <a:gd name="connsiteX2175" fmla="*/ 1908212 w 4329610"/>
                <a:gd name="connsiteY2175" fmla="*/ 1593224 h 2891509"/>
                <a:gd name="connsiteX2176" fmla="*/ 1897531 w 4329610"/>
                <a:gd name="connsiteY2176" fmla="*/ 1618954 h 2891509"/>
                <a:gd name="connsiteX2177" fmla="*/ 1897202 w 4329610"/>
                <a:gd name="connsiteY2177" fmla="*/ 1619241 h 2891509"/>
                <a:gd name="connsiteX2178" fmla="*/ 1904501 w 4329610"/>
                <a:gd name="connsiteY2178" fmla="*/ 1616555 h 2891509"/>
                <a:gd name="connsiteX2179" fmla="*/ 1968690 w 4329610"/>
                <a:gd name="connsiteY2179" fmla="*/ 1613709 h 2891509"/>
                <a:gd name="connsiteX2180" fmla="*/ 1975063 w 4329610"/>
                <a:gd name="connsiteY2180" fmla="*/ 1616917 h 2891509"/>
                <a:gd name="connsiteX2181" fmla="*/ 1977683 w 4329610"/>
                <a:gd name="connsiteY2181" fmla="*/ 1621854 h 2891509"/>
                <a:gd name="connsiteX2182" fmla="*/ 1967002 w 4329610"/>
                <a:gd name="connsiteY2182" fmla="*/ 1647584 h 2891509"/>
                <a:gd name="connsiteX2183" fmla="*/ 1966674 w 4329610"/>
                <a:gd name="connsiteY2183" fmla="*/ 1647872 h 2891509"/>
                <a:gd name="connsiteX2184" fmla="*/ 1973972 w 4329610"/>
                <a:gd name="connsiteY2184" fmla="*/ 1645186 h 2891509"/>
                <a:gd name="connsiteX2185" fmla="*/ 2038161 w 4329610"/>
                <a:gd name="connsiteY2185" fmla="*/ 1642339 h 2891509"/>
                <a:gd name="connsiteX2186" fmla="*/ 2044533 w 4329610"/>
                <a:gd name="connsiteY2186" fmla="*/ 1645546 h 2891509"/>
                <a:gd name="connsiteX2187" fmla="*/ 2047154 w 4329610"/>
                <a:gd name="connsiteY2187" fmla="*/ 1650484 h 2891509"/>
                <a:gd name="connsiteX2188" fmla="*/ 2036474 w 4329610"/>
                <a:gd name="connsiteY2188" fmla="*/ 1676214 h 2891509"/>
                <a:gd name="connsiteX2189" fmla="*/ 2033476 w 4329610"/>
                <a:gd name="connsiteY2189" fmla="*/ 1678839 h 2891509"/>
                <a:gd name="connsiteX2190" fmla="*/ 2045181 w 4329610"/>
                <a:gd name="connsiteY2190" fmla="*/ 1674532 h 2891509"/>
                <a:gd name="connsiteX2191" fmla="*/ 2109369 w 4329610"/>
                <a:gd name="connsiteY2191" fmla="*/ 1671685 h 2891509"/>
                <a:gd name="connsiteX2192" fmla="*/ 2115742 w 4329610"/>
                <a:gd name="connsiteY2192" fmla="*/ 1674892 h 2891509"/>
                <a:gd name="connsiteX2193" fmla="*/ 2118363 w 4329610"/>
                <a:gd name="connsiteY2193" fmla="*/ 1679830 h 2891509"/>
                <a:gd name="connsiteX2194" fmla="*/ 2073619 w 4329610"/>
                <a:gd name="connsiteY2194" fmla="*/ 1729345 h 2891509"/>
                <a:gd name="connsiteX2195" fmla="*/ 1986615 w 4329610"/>
                <a:gd name="connsiteY2195" fmla="*/ 1740588 h 2891509"/>
                <a:gd name="connsiteX2196" fmla="*/ 1980242 w 4329610"/>
                <a:gd name="connsiteY2196" fmla="*/ 1737380 h 2891509"/>
                <a:gd name="connsiteX2197" fmla="*/ 1977621 w 4329610"/>
                <a:gd name="connsiteY2197" fmla="*/ 1732442 h 2891509"/>
                <a:gd name="connsiteX2198" fmla="*/ 1979788 w 4329610"/>
                <a:gd name="connsiteY2198" fmla="*/ 1719770 h 2891509"/>
                <a:gd name="connsiteX2199" fmla="*/ 1992098 w 4329610"/>
                <a:gd name="connsiteY2199" fmla="*/ 1703793 h 2891509"/>
                <a:gd name="connsiteX2200" fmla="*/ 1979595 w 4329610"/>
                <a:gd name="connsiteY2200" fmla="*/ 1708394 h 2891509"/>
                <a:gd name="connsiteX2201" fmla="*/ 1915406 w 4329610"/>
                <a:gd name="connsiteY2201" fmla="*/ 1711241 h 2891509"/>
                <a:gd name="connsiteX2202" fmla="*/ 1909034 w 4329610"/>
                <a:gd name="connsiteY2202" fmla="*/ 1708034 h 2891509"/>
                <a:gd name="connsiteX2203" fmla="*/ 1906413 w 4329610"/>
                <a:gd name="connsiteY2203" fmla="*/ 1703096 h 2891509"/>
                <a:gd name="connsiteX2204" fmla="*/ 1908580 w 4329610"/>
                <a:gd name="connsiteY2204" fmla="*/ 1690424 h 2891509"/>
                <a:gd name="connsiteX2205" fmla="*/ 1919433 w 4329610"/>
                <a:gd name="connsiteY2205" fmla="*/ 1676338 h 2891509"/>
                <a:gd name="connsiteX2206" fmla="*/ 1910123 w 4329610"/>
                <a:gd name="connsiteY2206" fmla="*/ 1679764 h 2891509"/>
                <a:gd name="connsiteX2207" fmla="*/ 1845935 w 4329610"/>
                <a:gd name="connsiteY2207" fmla="*/ 1682611 h 2891509"/>
                <a:gd name="connsiteX2208" fmla="*/ 1839563 w 4329610"/>
                <a:gd name="connsiteY2208" fmla="*/ 1679404 h 2891509"/>
                <a:gd name="connsiteX2209" fmla="*/ 1836941 w 4329610"/>
                <a:gd name="connsiteY2209" fmla="*/ 1674466 h 2891509"/>
                <a:gd name="connsiteX2210" fmla="*/ 1839109 w 4329610"/>
                <a:gd name="connsiteY2210" fmla="*/ 1661794 h 2891509"/>
                <a:gd name="connsiteX2211" fmla="*/ 1849962 w 4329610"/>
                <a:gd name="connsiteY2211" fmla="*/ 1647708 h 2891509"/>
                <a:gd name="connsiteX2212" fmla="*/ 1840653 w 4329610"/>
                <a:gd name="connsiteY2212" fmla="*/ 1651134 h 2891509"/>
                <a:gd name="connsiteX2213" fmla="*/ 1776464 w 4329610"/>
                <a:gd name="connsiteY2213" fmla="*/ 1653981 h 2891509"/>
                <a:gd name="connsiteX2214" fmla="*/ 1770090 w 4329610"/>
                <a:gd name="connsiteY2214" fmla="*/ 1650774 h 2891509"/>
                <a:gd name="connsiteX2215" fmla="*/ 1767470 w 4329610"/>
                <a:gd name="connsiteY2215" fmla="*/ 1645836 h 2891509"/>
                <a:gd name="connsiteX2216" fmla="*/ 1769638 w 4329610"/>
                <a:gd name="connsiteY2216" fmla="*/ 1633164 h 2891509"/>
                <a:gd name="connsiteX2217" fmla="*/ 1780491 w 4329610"/>
                <a:gd name="connsiteY2217" fmla="*/ 1619078 h 2891509"/>
                <a:gd name="connsiteX2218" fmla="*/ 1771181 w 4329610"/>
                <a:gd name="connsiteY2218" fmla="*/ 1622504 h 2891509"/>
                <a:gd name="connsiteX2219" fmla="*/ 1706993 w 4329610"/>
                <a:gd name="connsiteY2219" fmla="*/ 1625351 h 2891509"/>
                <a:gd name="connsiteX2220" fmla="*/ 1700620 w 4329610"/>
                <a:gd name="connsiteY2220" fmla="*/ 1622143 h 2891509"/>
                <a:gd name="connsiteX2221" fmla="*/ 1697999 w 4329610"/>
                <a:gd name="connsiteY2221" fmla="*/ 1617206 h 2891509"/>
                <a:gd name="connsiteX2222" fmla="*/ 1700166 w 4329610"/>
                <a:gd name="connsiteY2222" fmla="*/ 1604534 h 2891509"/>
                <a:gd name="connsiteX2223" fmla="*/ 1742744 w 4329610"/>
                <a:gd name="connsiteY2223" fmla="*/ 1567692 h 2891509"/>
                <a:gd name="connsiteX2224" fmla="*/ 1788624 w 4329610"/>
                <a:gd name="connsiteY2224" fmla="*/ 1554608 h 2891509"/>
                <a:gd name="connsiteX2225" fmla="*/ 2052623 w 4329610"/>
                <a:gd name="connsiteY2225" fmla="*/ 1543370 h 2891509"/>
                <a:gd name="connsiteX2226" fmla="*/ 2048340 w 4329610"/>
                <a:gd name="connsiteY2226" fmla="*/ 1547243 h 2891509"/>
                <a:gd name="connsiteX2227" fmla="*/ 2042637 w 4329610"/>
                <a:gd name="connsiteY2227" fmla="*/ 1548205 h 2891509"/>
                <a:gd name="connsiteX2228" fmla="*/ 2044532 w 4329610"/>
                <a:gd name="connsiteY2228" fmla="*/ 1550825 h 2891509"/>
                <a:gd name="connsiteX2229" fmla="*/ 2050162 w 4329610"/>
                <a:gd name="connsiteY2229" fmla="*/ 1562900 h 2891509"/>
                <a:gd name="connsiteX2230" fmla="*/ 158578 w 4329610"/>
                <a:gd name="connsiteY2230" fmla="*/ 1504413 h 2891509"/>
                <a:gd name="connsiteX2231" fmla="*/ 164121 w 4329610"/>
                <a:gd name="connsiteY2231" fmla="*/ 1505139 h 2891509"/>
                <a:gd name="connsiteX2232" fmla="*/ 169355 w 4329610"/>
                <a:gd name="connsiteY2232" fmla="*/ 1509988 h 2891509"/>
                <a:gd name="connsiteX2233" fmla="*/ 189146 w 4329610"/>
                <a:gd name="connsiteY2233" fmla="*/ 1571115 h 2891509"/>
                <a:gd name="connsiteX2234" fmla="*/ 189195 w 4329610"/>
                <a:gd name="connsiteY2234" fmla="*/ 1581035 h 2891509"/>
                <a:gd name="connsiteX2235" fmla="*/ 198593 w 4329610"/>
                <a:gd name="connsiteY2235" fmla="*/ 1565939 h 2891509"/>
                <a:gd name="connsiteX2236" fmla="*/ 209706 w 4329610"/>
                <a:gd name="connsiteY2236" fmla="*/ 1559476 h 2891509"/>
                <a:gd name="connsiteX2237" fmla="*/ 215248 w 4329610"/>
                <a:gd name="connsiteY2237" fmla="*/ 1560203 h 2891509"/>
                <a:gd name="connsiteX2238" fmla="*/ 220483 w 4329610"/>
                <a:gd name="connsiteY2238" fmla="*/ 1565051 h 2891509"/>
                <a:gd name="connsiteX2239" fmla="*/ 240274 w 4329610"/>
                <a:gd name="connsiteY2239" fmla="*/ 1626178 h 2891509"/>
                <a:gd name="connsiteX2240" fmla="*/ 240323 w 4329610"/>
                <a:gd name="connsiteY2240" fmla="*/ 1636098 h 2891509"/>
                <a:gd name="connsiteX2241" fmla="*/ 249721 w 4329610"/>
                <a:gd name="connsiteY2241" fmla="*/ 1621002 h 2891509"/>
                <a:gd name="connsiteX2242" fmla="*/ 260834 w 4329610"/>
                <a:gd name="connsiteY2242" fmla="*/ 1614538 h 2891509"/>
                <a:gd name="connsiteX2243" fmla="*/ 266375 w 4329610"/>
                <a:gd name="connsiteY2243" fmla="*/ 1615266 h 2891509"/>
                <a:gd name="connsiteX2244" fmla="*/ 271611 w 4329610"/>
                <a:gd name="connsiteY2244" fmla="*/ 1620114 h 2891509"/>
                <a:gd name="connsiteX2245" fmla="*/ 284699 w 4329610"/>
                <a:gd name="connsiteY2245" fmla="*/ 1647192 h 2891509"/>
                <a:gd name="connsiteX2246" fmla="*/ 289201 w 4329610"/>
                <a:gd name="connsiteY2246" fmla="*/ 1670069 h 2891509"/>
                <a:gd name="connsiteX2247" fmla="*/ 304734 w 4329610"/>
                <a:gd name="connsiteY2247" fmla="*/ 1666165 h 2891509"/>
                <a:gd name="connsiteX2248" fmla="*/ 390922 w 4329610"/>
                <a:gd name="connsiteY2248" fmla="*/ 1682527 h 2891509"/>
                <a:gd name="connsiteX2249" fmla="*/ 395982 w 4329610"/>
                <a:gd name="connsiteY2249" fmla="*/ 1687557 h 2891509"/>
                <a:gd name="connsiteX2250" fmla="*/ 396938 w 4329610"/>
                <a:gd name="connsiteY2250" fmla="*/ 1693065 h 2891509"/>
                <a:gd name="connsiteX2251" fmla="*/ 378788 w 4329610"/>
                <a:gd name="connsiteY2251" fmla="*/ 1714199 h 2891509"/>
                <a:gd name="connsiteX2252" fmla="*/ 378386 w 4329610"/>
                <a:gd name="connsiteY2252" fmla="*/ 1714370 h 2891509"/>
                <a:gd name="connsiteX2253" fmla="*/ 386157 w 4329610"/>
                <a:gd name="connsiteY2253" fmla="*/ 1714087 h 2891509"/>
                <a:gd name="connsiteX2254" fmla="*/ 448050 w 4329610"/>
                <a:gd name="connsiteY2254" fmla="*/ 1731337 h 2891509"/>
                <a:gd name="connsiteX2255" fmla="*/ 453110 w 4329610"/>
                <a:gd name="connsiteY2255" fmla="*/ 1736366 h 2891509"/>
                <a:gd name="connsiteX2256" fmla="*/ 454066 w 4329610"/>
                <a:gd name="connsiteY2256" fmla="*/ 1741874 h 2891509"/>
                <a:gd name="connsiteX2257" fmla="*/ 435915 w 4329610"/>
                <a:gd name="connsiteY2257" fmla="*/ 1763009 h 2891509"/>
                <a:gd name="connsiteX2258" fmla="*/ 435514 w 4329610"/>
                <a:gd name="connsiteY2258" fmla="*/ 1763180 h 2891509"/>
                <a:gd name="connsiteX2259" fmla="*/ 443285 w 4329610"/>
                <a:gd name="connsiteY2259" fmla="*/ 1762896 h 2891509"/>
                <a:gd name="connsiteX2260" fmla="*/ 505178 w 4329610"/>
                <a:gd name="connsiteY2260" fmla="*/ 1780145 h 2891509"/>
                <a:gd name="connsiteX2261" fmla="*/ 510238 w 4329610"/>
                <a:gd name="connsiteY2261" fmla="*/ 1785175 h 2891509"/>
                <a:gd name="connsiteX2262" fmla="*/ 511195 w 4329610"/>
                <a:gd name="connsiteY2262" fmla="*/ 1790683 h 2891509"/>
                <a:gd name="connsiteX2263" fmla="*/ 493044 w 4329610"/>
                <a:gd name="connsiteY2263" fmla="*/ 1811818 h 2891509"/>
                <a:gd name="connsiteX2264" fmla="*/ 492642 w 4329610"/>
                <a:gd name="connsiteY2264" fmla="*/ 1811989 h 2891509"/>
                <a:gd name="connsiteX2265" fmla="*/ 500414 w 4329610"/>
                <a:gd name="connsiteY2265" fmla="*/ 1811705 h 2891509"/>
                <a:gd name="connsiteX2266" fmla="*/ 562307 w 4329610"/>
                <a:gd name="connsiteY2266" fmla="*/ 1828954 h 2891509"/>
                <a:gd name="connsiteX2267" fmla="*/ 567367 w 4329610"/>
                <a:gd name="connsiteY2267" fmla="*/ 1833984 h 2891509"/>
                <a:gd name="connsiteX2268" fmla="*/ 568322 w 4329610"/>
                <a:gd name="connsiteY2268" fmla="*/ 1839492 h 2891509"/>
                <a:gd name="connsiteX2269" fmla="*/ 550171 w 4329610"/>
                <a:gd name="connsiteY2269" fmla="*/ 1860626 h 2891509"/>
                <a:gd name="connsiteX2270" fmla="*/ 546506 w 4329610"/>
                <a:gd name="connsiteY2270" fmla="*/ 1862189 h 2891509"/>
                <a:gd name="connsiteX2271" fmla="*/ 558970 w 4329610"/>
                <a:gd name="connsiteY2271" fmla="*/ 1861734 h 2891509"/>
                <a:gd name="connsiteX2272" fmla="*/ 592055 w 4329610"/>
                <a:gd name="connsiteY2272" fmla="*/ 1866838 h 2891509"/>
                <a:gd name="connsiteX2273" fmla="*/ 614358 w 4329610"/>
                <a:gd name="connsiteY2273" fmla="*/ 1862226 h 2891509"/>
                <a:gd name="connsiteX2274" fmla="*/ 607115 w 4329610"/>
                <a:gd name="connsiteY2274" fmla="*/ 1850817 h 2891509"/>
                <a:gd name="connsiteX2275" fmla="*/ 596535 w 4329610"/>
                <a:gd name="connsiteY2275" fmla="*/ 1817766 h 2891509"/>
                <a:gd name="connsiteX2276" fmla="*/ 595038 w 4329610"/>
                <a:gd name="connsiteY2276" fmla="*/ 1805384 h 2891509"/>
                <a:gd name="connsiteX2277" fmla="*/ 594068 w 4329610"/>
                <a:gd name="connsiteY2277" fmla="*/ 1809249 h 2891509"/>
                <a:gd name="connsiteX2278" fmla="*/ 576025 w 4329610"/>
                <a:gd name="connsiteY2278" fmla="*/ 1830476 h 2891509"/>
                <a:gd name="connsiteX2279" fmla="*/ 570435 w 4329610"/>
                <a:gd name="connsiteY2279" fmla="*/ 1830392 h 2891509"/>
                <a:gd name="connsiteX2280" fmla="*/ 564678 w 4329610"/>
                <a:gd name="connsiteY2280" fmla="*/ 1826179 h 2891509"/>
                <a:gd name="connsiteX2281" fmla="*/ 537979 w 4329610"/>
                <a:gd name="connsiteY2281" fmla="*/ 1767737 h 2891509"/>
                <a:gd name="connsiteX2282" fmla="*/ 537045 w 4329610"/>
                <a:gd name="connsiteY2282" fmla="*/ 1760017 h 2891509"/>
                <a:gd name="connsiteX2283" fmla="*/ 536939 w 4329610"/>
                <a:gd name="connsiteY2283" fmla="*/ 1760440 h 2891509"/>
                <a:gd name="connsiteX2284" fmla="*/ 518897 w 4329610"/>
                <a:gd name="connsiteY2284" fmla="*/ 1781667 h 2891509"/>
                <a:gd name="connsiteX2285" fmla="*/ 513307 w 4329610"/>
                <a:gd name="connsiteY2285" fmla="*/ 1781583 h 2891509"/>
                <a:gd name="connsiteX2286" fmla="*/ 507550 w 4329610"/>
                <a:gd name="connsiteY2286" fmla="*/ 1777370 h 2891509"/>
                <a:gd name="connsiteX2287" fmla="*/ 480850 w 4329610"/>
                <a:gd name="connsiteY2287" fmla="*/ 1718928 h 2891509"/>
                <a:gd name="connsiteX2288" fmla="*/ 479917 w 4329610"/>
                <a:gd name="connsiteY2288" fmla="*/ 1711207 h 2891509"/>
                <a:gd name="connsiteX2289" fmla="*/ 479810 w 4329610"/>
                <a:gd name="connsiteY2289" fmla="*/ 1711631 h 2891509"/>
                <a:gd name="connsiteX2290" fmla="*/ 461769 w 4329610"/>
                <a:gd name="connsiteY2290" fmla="*/ 1732858 h 2891509"/>
                <a:gd name="connsiteX2291" fmla="*/ 456179 w 4329610"/>
                <a:gd name="connsiteY2291" fmla="*/ 1732773 h 2891509"/>
                <a:gd name="connsiteX2292" fmla="*/ 450421 w 4329610"/>
                <a:gd name="connsiteY2292" fmla="*/ 1728561 h 2891509"/>
                <a:gd name="connsiteX2293" fmla="*/ 423722 w 4329610"/>
                <a:gd name="connsiteY2293" fmla="*/ 1670119 h 2891509"/>
                <a:gd name="connsiteX2294" fmla="*/ 422789 w 4329610"/>
                <a:gd name="connsiteY2294" fmla="*/ 1662399 h 2891509"/>
                <a:gd name="connsiteX2295" fmla="*/ 422683 w 4329610"/>
                <a:gd name="connsiteY2295" fmla="*/ 1662821 h 2891509"/>
                <a:gd name="connsiteX2296" fmla="*/ 404641 w 4329610"/>
                <a:gd name="connsiteY2296" fmla="*/ 1684050 h 2891509"/>
                <a:gd name="connsiteX2297" fmla="*/ 399050 w 4329610"/>
                <a:gd name="connsiteY2297" fmla="*/ 1683965 h 2891509"/>
                <a:gd name="connsiteX2298" fmla="*/ 393292 w 4329610"/>
                <a:gd name="connsiteY2298" fmla="*/ 1679752 h 2891509"/>
                <a:gd name="connsiteX2299" fmla="*/ 363677 w 4329610"/>
                <a:gd name="connsiteY2299" fmla="*/ 1597175 h 2891509"/>
                <a:gd name="connsiteX2300" fmla="*/ 377086 w 4329610"/>
                <a:gd name="connsiteY2300" fmla="*/ 1542490 h 2891509"/>
                <a:gd name="connsiteX2301" fmla="*/ 387380 w 4329610"/>
                <a:gd name="connsiteY2301" fmla="*/ 1534790 h 2891509"/>
                <a:gd name="connsiteX2302" fmla="*/ 392969 w 4329610"/>
                <a:gd name="connsiteY2302" fmla="*/ 1534874 h 2891509"/>
                <a:gd name="connsiteX2303" fmla="*/ 398728 w 4329610"/>
                <a:gd name="connsiteY2303" fmla="*/ 1539087 h 2891509"/>
                <a:gd name="connsiteX2304" fmla="*/ 425428 w 4329610"/>
                <a:gd name="connsiteY2304" fmla="*/ 1597529 h 2891509"/>
                <a:gd name="connsiteX2305" fmla="*/ 426617 w 4329610"/>
                <a:gd name="connsiteY2305" fmla="*/ 1607377 h 2891509"/>
                <a:gd name="connsiteX2306" fmla="*/ 434214 w 4329610"/>
                <a:gd name="connsiteY2306" fmla="*/ 1591299 h 2891509"/>
                <a:gd name="connsiteX2307" fmla="*/ 444508 w 4329610"/>
                <a:gd name="connsiteY2307" fmla="*/ 1583599 h 2891509"/>
                <a:gd name="connsiteX2308" fmla="*/ 450098 w 4329610"/>
                <a:gd name="connsiteY2308" fmla="*/ 1583683 h 2891509"/>
                <a:gd name="connsiteX2309" fmla="*/ 455857 w 4329610"/>
                <a:gd name="connsiteY2309" fmla="*/ 1587896 h 2891509"/>
                <a:gd name="connsiteX2310" fmla="*/ 482555 w 4329610"/>
                <a:gd name="connsiteY2310" fmla="*/ 1646338 h 2891509"/>
                <a:gd name="connsiteX2311" fmla="*/ 483746 w 4329610"/>
                <a:gd name="connsiteY2311" fmla="*/ 1656186 h 2891509"/>
                <a:gd name="connsiteX2312" fmla="*/ 491343 w 4329610"/>
                <a:gd name="connsiteY2312" fmla="*/ 1640108 h 2891509"/>
                <a:gd name="connsiteX2313" fmla="*/ 501637 w 4329610"/>
                <a:gd name="connsiteY2313" fmla="*/ 1632407 h 2891509"/>
                <a:gd name="connsiteX2314" fmla="*/ 507226 w 4329610"/>
                <a:gd name="connsiteY2314" fmla="*/ 1632492 h 2891509"/>
                <a:gd name="connsiteX2315" fmla="*/ 512984 w 4329610"/>
                <a:gd name="connsiteY2315" fmla="*/ 1636705 h 2891509"/>
                <a:gd name="connsiteX2316" fmla="*/ 539683 w 4329610"/>
                <a:gd name="connsiteY2316" fmla="*/ 1695146 h 2891509"/>
                <a:gd name="connsiteX2317" fmla="*/ 540874 w 4329610"/>
                <a:gd name="connsiteY2317" fmla="*/ 1704995 h 2891509"/>
                <a:gd name="connsiteX2318" fmla="*/ 548471 w 4329610"/>
                <a:gd name="connsiteY2318" fmla="*/ 1688917 h 2891509"/>
                <a:gd name="connsiteX2319" fmla="*/ 558765 w 4329610"/>
                <a:gd name="connsiteY2319" fmla="*/ 1681217 h 2891509"/>
                <a:gd name="connsiteX2320" fmla="*/ 564354 w 4329610"/>
                <a:gd name="connsiteY2320" fmla="*/ 1681301 h 2891509"/>
                <a:gd name="connsiteX2321" fmla="*/ 570113 w 4329610"/>
                <a:gd name="connsiteY2321" fmla="*/ 1685514 h 2891509"/>
                <a:gd name="connsiteX2322" fmla="*/ 596811 w 4329610"/>
                <a:gd name="connsiteY2322" fmla="*/ 1743956 h 2891509"/>
                <a:gd name="connsiteX2323" fmla="*/ 598410 w 4329610"/>
                <a:gd name="connsiteY2323" fmla="*/ 1757182 h 2891509"/>
                <a:gd name="connsiteX2324" fmla="*/ 607027 w 4329610"/>
                <a:gd name="connsiteY2324" fmla="*/ 1738946 h 2891509"/>
                <a:gd name="connsiteX2325" fmla="*/ 617322 w 4329610"/>
                <a:gd name="connsiteY2325" fmla="*/ 1731246 h 2891509"/>
                <a:gd name="connsiteX2326" fmla="*/ 622911 w 4329610"/>
                <a:gd name="connsiteY2326" fmla="*/ 1731330 h 2891509"/>
                <a:gd name="connsiteX2327" fmla="*/ 628669 w 4329610"/>
                <a:gd name="connsiteY2327" fmla="*/ 1735542 h 2891509"/>
                <a:gd name="connsiteX2328" fmla="*/ 658284 w 4329610"/>
                <a:gd name="connsiteY2328" fmla="*/ 1818120 h 2891509"/>
                <a:gd name="connsiteX2329" fmla="*/ 652625 w 4329610"/>
                <a:gd name="connsiteY2329" fmla="*/ 1859278 h 2891509"/>
                <a:gd name="connsiteX2330" fmla="*/ 649045 w 4329610"/>
                <a:gd name="connsiteY2330" fmla="*/ 1863488 h 2891509"/>
                <a:gd name="connsiteX2331" fmla="*/ 674587 w 4329610"/>
                <a:gd name="connsiteY2331" fmla="*/ 1865551 h 2891509"/>
                <a:gd name="connsiteX2332" fmla="*/ 718284 w 4329610"/>
                <a:gd name="connsiteY2332" fmla="*/ 1884184 h 2891509"/>
                <a:gd name="connsiteX2333" fmla="*/ 723873 w 4329610"/>
                <a:gd name="connsiteY2333" fmla="*/ 1890230 h 2891509"/>
                <a:gd name="connsiteX2334" fmla="*/ 724707 w 4329610"/>
                <a:gd name="connsiteY2334" fmla="*/ 1896627 h 2891509"/>
                <a:gd name="connsiteX2335" fmla="*/ 702749 w 4329610"/>
                <a:gd name="connsiteY2335" fmla="*/ 1920110 h 2891509"/>
                <a:gd name="connsiteX2336" fmla="*/ 702278 w 4329610"/>
                <a:gd name="connsiteY2336" fmla="*/ 1920288 h 2891509"/>
                <a:gd name="connsiteX2337" fmla="*/ 711252 w 4329610"/>
                <a:gd name="connsiteY2337" fmla="*/ 1920339 h 2891509"/>
                <a:gd name="connsiteX2338" fmla="*/ 781773 w 4329610"/>
                <a:gd name="connsiteY2338" fmla="*/ 1943244 h 2891509"/>
                <a:gd name="connsiteX2339" fmla="*/ 787362 w 4329610"/>
                <a:gd name="connsiteY2339" fmla="*/ 1949290 h 2891509"/>
                <a:gd name="connsiteX2340" fmla="*/ 788196 w 4329610"/>
                <a:gd name="connsiteY2340" fmla="*/ 1955687 h 2891509"/>
                <a:gd name="connsiteX2341" fmla="*/ 766238 w 4329610"/>
                <a:gd name="connsiteY2341" fmla="*/ 1979169 h 2891509"/>
                <a:gd name="connsiteX2342" fmla="*/ 765767 w 4329610"/>
                <a:gd name="connsiteY2342" fmla="*/ 1979347 h 2891509"/>
                <a:gd name="connsiteX2343" fmla="*/ 774741 w 4329610"/>
                <a:gd name="connsiteY2343" fmla="*/ 1979399 h 2891509"/>
                <a:gd name="connsiteX2344" fmla="*/ 845262 w 4329610"/>
                <a:gd name="connsiteY2344" fmla="*/ 2002303 h 2891509"/>
                <a:gd name="connsiteX2345" fmla="*/ 850851 w 4329610"/>
                <a:gd name="connsiteY2345" fmla="*/ 2008349 h 2891509"/>
                <a:gd name="connsiteX2346" fmla="*/ 851685 w 4329610"/>
                <a:gd name="connsiteY2346" fmla="*/ 2014747 h 2891509"/>
                <a:gd name="connsiteX2347" fmla="*/ 829727 w 4329610"/>
                <a:gd name="connsiteY2347" fmla="*/ 2038229 h 2891509"/>
                <a:gd name="connsiteX2348" fmla="*/ 829256 w 4329610"/>
                <a:gd name="connsiteY2348" fmla="*/ 2038407 h 2891509"/>
                <a:gd name="connsiteX2349" fmla="*/ 838230 w 4329610"/>
                <a:gd name="connsiteY2349" fmla="*/ 2038459 h 2891509"/>
                <a:gd name="connsiteX2350" fmla="*/ 908751 w 4329610"/>
                <a:gd name="connsiteY2350" fmla="*/ 2061363 h 2891509"/>
                <a:gd name="connsiteX2351" fmla="*/ 914340 w 4329610"/>
                <a:gd name="connsiteY2351" fmla="*/ 2067409 h 2891509"/>
                <a:gd name="connsiteX2352" fmla="*/ 915173 w 4329610"/>
                <a:gd name="connsiteY2352" fmla="*/ 2073806 h 2891509"/>
                <a:gd name="connsiteX2353" fmla="*/ 893216 w 4329610"/>
                <a:gd name="connsiteY2353" fmla="*/ 2097289 h 2891509"/>
                <a:gd name="connsiteX2354" fmla="*/ 888914 w 4329610"/>
                <a:gd name="connsiteY2354" fmla="*/ 2098912 h 2891509"/>
                <a:gd name="connsiteX2355" fmla="*/ 903306 w 4329610"/>
                <a:gd name="connsiteY2355" fmla="*/ 2098995 h 2891509"/>
                <a:gd name="connsiteX2356" fmla="*/ 973827 w 4329610"/>
                <a:gd name="connsiteY2356" fmla="*/ 2121900 h 2891509"/>
                <a:gd name="connsiteX2357" fmla="*/ 979416 w 4329610"/>
                <a:gd name="connsiteY2357" fmla="*/ 2127945 h 2891509"/>
                <a:gd name="connsiteX2358" fmla="*/ 980250 w 4329610"/>
                <a:gd name="connsiteY2358" fmla="*/ 2134343 h 2891509"/>
                <a:gd name="connsiteX2359" fmla="*/ 911853 w 4329610"/>
                <a:gd name="connsiteY2359" fmla="*/ 2169742 h 2891509"/>
                <a:gd name="connsiteX2360" fmla="*/ 881443 w 4329610"/>
                <a:gd name="connsiteY2360" fmla="*/ 2167285 h 2891509"/>
                <a:gd name="connsiteX2361" fmla="*/ 888930 w 4329610"/>
                <a:gd name="connsiteY2361" fmla="*/ 2185491 h 2891509"/>
                <a:gd name="connsiteX2362" fmla="*/ 884008 w 4329610"/>
                <a:gd name="connsiteY2362" fmla="*/ 2212913 h 2891509"/>
                <a:gd name="connsiteX2363" fmla="*/ 879133 w 4329610"/>
                <a:gd name="connsiteY2363" fmla="*/ 2215650 h 2891509"/>
                <a:gd name="connsiteX2364" fmla="*/ 872038 w 4329610"/>
                <a:gd name="connsiteY2364" fmla="*/ 2214903 h 2891509"/>
                <a:gd name="connsiteX2365" fmla="*/ 819574 w 4329610"/>
                <a:gd name="connsiteY2365" fmla="*/ 2177811 h 2891509"/>
                <a:gd name="connsiteX2366" fmla="*/ 812055 w 4329610"/>
                <a:gd name="connsiteY2366" fmla="*/ 2167860 h 2891509"/>
                <a:gd name="connsiteX2367" fmla="*/ 813158 w 4329610"/>
                <a:gd name="connsiteY2367" fmla="*/ 2171690 h 2891509"/>
                <a:gd name="connsiteX2368" fmla="*/ 808236 w 4329610"/>
                <a:gd name="connsiteY2368" fmla="*/ 2199111 h 2891509"/>
                <a:gd name="connsiteX2369" fmla="*/ 803363 w 4329610"/>
                <a:gd name="connsiteY2369" fmla="*/ 2201847 h 2891509"/>
                <a:gd name="connsiteX2370" fmla="*/ 796267 w 4329610"/>
                <a:gd name="connsiteY2370" fmla="*/ 2201101 h 2891509"/>
                <a:gd name="connsiteX2371" fmla="*/ 743803 w 4329610"/>
                <a:gd name="connsiteY2371" fmla="*/ 2164009 h 2891509"/>
                <a:gd name="connsiteX2372" fmla="*/ 739114 w 4329610"/>
                <a:gd name="connsiteY2372" fmla="*/ 2157805 h 2891509"/>
                <a:gd name="connsiteX2373" fmla="*/ 739235 w 4329610"/>
                <a:gd name="connsiteY2373" fmla="*/ 2158224 h 2891509"/>
                <a:gd name="connsiteX2374" fmla="*/ 734314 w 4329610"/>
                <a:gd name="connsiteY2374" fmla="*/ 2185645 h 2891509"/>
                <a:gd name="connsiteX2375" fmla="*/ 729439 w 4329610"/>
                <a:gd name="connsiteY2375" fmla="*/ 2188382 h 2891509"/>
                <a:gd name="connsiteX2376" fmla="*/ 722344 w 4329610"/>
                <a:gd name="connsiteY2376" fmla="*/ 2187636 h 2891509"/>
                <a:gd name="connsiteX2377" fmla="*/ 669879 w 4329610"/>
                <a:gd name="connsiteY2377" fmla="*/ 2150544 h 2891509"/>
                <a:gd name="connsiteX2378" fmla="*/ 665191 w 4329610"/>
                <a:gd name="connsiteY2378" fmla="*/ 2144340 h 2891509"/>
                <a:gd name="connsiteX2379" fmla="*/ 665312 w 4329610"/>
                <a:gd name="connsiteY2379" fmla="*/ 2144759 h 2891509"/>
                <a:gd name="connsiteX2380" fmla="*/ 660390 w 4329610"/>
                <a:gd name="connsiteY2380" fmla="*/ 2172180 h 2891509"/>
                <a:gd name="connsiteX2381" fmla="*/ 655517 w 4329610"/>
                <a:gd name="connsiteY2381" fmla="*/ 2174918 h 2891509"/>
                <a:gd name="connsiteX2382" fmla="*/ 648420 w 4329610"/>
                <a:gd name="connsiteY2382" fmla="*/ 2174171 h 2891509"/>
                <a:gd name="connsiteX2383" fmla="*/ 595957 w 4329610"/>
                <a:gd name="connsiteY2383" fmla="*/ 2137079 h 2891509"/>
                <a:gd name="connsiteX2384" fmla="*/ 591268 w 4329610"/>
                <a:gd name="connsiteY2384" fmla="*/ 2130874 h 2891509"/>
                <a:gd name="connsiteX2385" fmla="*/ 591390 w 4329610"/>
                <a:gd name="connsiteY2385" fmla="*/ 2131294 h 2891509"/>
                <a:gd name="connsiteX2386" fmla="*/ 586467 w 4329610"/>
                <a:gd name="connsiteY2386" fmla="*/ 2158714 h 2891509"/>
                <a:gd name="connsiteX2387" fmla="*/ 581594 w 4329610"/>
                <a:gd name="connsiteY2387" fmla="*/ 2161452 h 2891509"/>
                <a:gd name="connsiteX2388" fmla="*/ 574497 w 4329610"/>
                <a:gd name="connsiteY2388" fmla="*/ 2160706 h 2891509"/>
                <a:gd name="connsiteX2389" fmla="*/ 538905 w 4329610"/>
                <a:gd name="connsiteY2389" fmla="*/ 2140025 h 2891509"/>
                <a:gd name="connsiteX2390" fmla="*/ 511441 w 4329610"/>
                <a:gd name="connsiteY2390" fmla="*/ 2108834 h 2891509"/>
                <a:gd name="connsiteX2391" fmla="*/ 501053 w 4329610"/>
                <a:gd name="connsiteY2391" fmla="*/ 2112511 h 2891509"/>
                <a:gd name="connsiteX2392" fmla="*/ 459895 w 4329610"/>
                <a:gd name="connsiteY2392" fmla="*/ 2113240 h 2891509"/>
                <a:gd name="connsiteX2393" fmla="*/ 453334 w 4329610"/>
                <a:gd name="connsiteY2393" fmla="*/ 2110437 h 2891509"/>
                <a:gd name="connsiteX2394" fmla="*/ 450410 w 4329610"/>
                <a:gd name="connsiteY2394" fmla="*/ 2105672 h 2891509"/>
                <a:gd name="connsiteX2395" fmla="*/ 451783 w 4329610"/>
                <a:gd name="connsiteY2395" fmla="*/ 2092890 h 2891509"/>
                <a:gd name="connsiteX2396" fmla="*/ 463072 w 4329610"/>
                <a:gd name="connsiteY2396" fmla="*/ 2076176 h 2891509"/>
                <a:gd name="connsiteX2397" fmla="*/ 450880 w 4329610"/>
                <a:gd name="connsiteY2397" fmla="*/ 2081549 h 2891509"/>
                <a:gd name="connsiteX2398" fmla="*/ 386994 w 4329610"/>
                <a:gd name="connsiteY2398" fmla="*/ 2088396 h 2891509"/>
                <a:gd name="connsiteX2399" fmla="*/ 380433 w 4329610"/>
                <a:gd name="connsiteY2399" fmla="*/ 2085592 h 2891509"/>
                <a:gd name="connsiteX2400" fmla="*/ 377510 w 4329610"/>
                <a:gd name="connsiteY2400" fmla="*/ 2080827 h 2891509"/>
                <a:gd name="connsiteX2401" fmla="*/ 378882 w 4329610"/>
                <a:gd name="connsiteY2401" fmla="*/ 2068045 h 2891509"/>
                <a:gd name="connsiteX2402" fmla="*/ 388835 w 4329610"/>
                <a:gd name="connsiteY2402" fmla="*/ 2053309 h 2891509"/>
                <a:gd name="connsiteX2403" fmla="*/ 379758 w 4329610"/>
                <a:gd name="connsiteY2403" fmla="*/ 2057309 h 2891509"/>
                <a:gd name="connsiteX2404" fmla="*/ 315871 w 4329610"/>
                <a:gd name="connsiteY2404" fmla="*/ 2064156 h 2891509"/>
                <a:gd name="connsiteX2405" fmla="*/ 309311 w 4329610"/>
                <a:gd name="connsiteY2405" fmla="*/ 2061353 h 2891509"/>
                <a:gd name="connsiteX2406" fmla="*/ 306388 w 4329610"/>
                <a:gd name="connsiteY2406" fmla="*/ 2056588 h 2891509"/>
                <a:gd name="connsiteX2407" fmla="*/ 307759 w 4329610"/>
                <a:gd name="connsiteY2407" fmla="*/ 2043805 h 2891509"/>
                <a:gd name="connsiteX2408" fmla="*/ 317713 w 4329610"/>
                <a:gd name="connsiteY2408" fmla="*/ 2029070 h 2891509"/>
                <a:gd name="connsiteX2409" fmla="*/ 308635 w 4329610"/>
                <a:gd name="connsiteY2409" fmla="*/ 2033070 h 2891509"/>
                <a:gd name="connsiteX2410" fmla="*/ 244749 w 4329610"/>
                <a:gd name="connsiteY2410" fmla="*/ 2039918 h 2891509"/>
                <a:gd name="connsiteX2411" fmla="*/ 238188 w 4329610"/>
                <a:gd name="connsiteY2411" fmla="*/ 2037114 h 2891509"/>
                <a:gd name="connsiteX2412" fmla="*/ 235265 w 4329610"/>
                <a:gd name="connsiteY2412" fmla="*/ 2032349 h 2891509"/>
                <a:gd name="connsiteX2413" fmla="*/ 236637 w 4329610"/>
                <a:gd name="connsiteY2413" fmla="*/ 2019567 h 2891509"/>
                <a:gd name="connsiteX2414" fmla="*/ 246590 w 4329610"/>
                <a:gd name="connsiteY2414" fmla="*/ 2004831 h 2891509"/>
                <a:gd name="connsiteX2415" fmla="*/ 237513 w 4329610"/>
                <a:gd name="connsiteY2415" fmla="*/ 2008830 h 2891509"/>
                <a:gd name="connsiteX2416" fmla="*/ 173627 w 4329610"/>
                <a:gd name="connsiteY2416" fmla="*/ 2015678 h 2891509"/>
                <a:gd name="connsiteX2417" fmla="*/ 167066 w 4329610"/>
                <a:gd name="connsiteY2417" fmla="*/ 2012874 h 2891509"/>
                <a:gd name="connsiteX2418" fmla="*/ 164142 w 4329610"/>
                <a:gd name="connsiteY2418" fmla="*/ 2008110 h 2891509"/>
                <a:gd name="connsiteX2419" fmla="*/ 165515 w 4329610"/>
                <a:gd name="connsiteY2419" fmla="*/ 1995327 h 2891509"/>
                <a:gd name="connsiteX2420" fmla="*/ 205710 w 4329610"/>
                <a:gd name="connsiteY2420" fmla="*/ 1955899 h 2891509"/>
                <a:gd name="connsiteX2421" fmla="*/ 291842 w 4329610"/>
                <a:gd name="connsiteY2421" fmla="*/ 1939250 h 2891509"/>
                <a:gd name="connsiteX2422" fmla="*/ 298404 w 4329610"/>
                <a:gd name="connsiteY2422" fmla="*/ 1942053 h 2891509"/>
                <a:gd name="connsiteX2423" fmla="*/ 301327 w 4329610"/>
                <a:gd name="connsiteY2423" fmla="*/ 1946818 h 2891509"/>
                <a:gd name="connsiteX2424" fmla="*/ 292272 w 4329610"/>
                <a:gd name="connsiteY2424" fmla="*/ 1973164 h 2891509"/>
                <a:gd name="connsiteX2425" fmla="*/ 291963 w 4329610"/>
                <a:gd name="connsiteY2425" fmla="*/ 1973472 h 2891509"/>
                <a:gd name="connsiteX2426" fmla="*/ 299079 w 4329610"/>
                <a:gd name="connsiteY2426" fmla="*/ 1970335 h 2891509"/>
                <a:gd name="connsiteX2427" fmla="*/ 362965 w 4329610"/>
                <a:gd name="connsiteY2427" fmla="*/ 1963489 h 2891509"/>
                <a:gd name="connsiteX2428" fmla="*/ 369525 w 4329610"/>
                <a:gd name="connsiteY2428" fmla="*/ 1966292 h 2891509"/>
                <a:gd name="connsiteX2429" fmla="*/ 372449 w 4329610"/>
                <a:gd name="connsiteY2429" fmla="*/ 1971057 h 2891509"/>
                <a:gd name="connsiteX2430" fmla="*/ 363395 w 4329610"/>
                <a:gd name="connsiteY2430" fmla="*/ 1997403 h 2891509"/>
                <a:gd name="connsiteX2431" fmla="*/ 363085 w 4329610"/>
                <a:gd name="connsiteY2431" fmla="*/ 1997710 h 2891509"/>
                <a:gd name="connsiteX2432" fmla="*/ 370201 w 4329610"/>
                <a:gd name="connsiteY2432" fmla="*/ 1994575 h 2891509"/>
                <a:gd name="connsiteX2433" fmla="*/ 434088 w 4329610"/>
                <a:gd name="connsiteY2433" fmla="*/ 1987728 h 2891509"/>
                <a:gd name="connsiteX2434" fmla="*/ 440647 w 4329610"/>
                <a:gd name="connsiteY2434" fmla="*/ 1990532 h 2891509"/>
                <a:gd name="connsiteX2435" fmla="*/ 443572 w 4329610"/>
                <a:gd name="connsiteY2435" fmla="*/ 1995296 h 2891509"/>
                <a:gd name="connsiteX2436" fmla="*/ 434517 w 4329610"/>
                <a:gd name="connsiteY2436" fmla="*/ 2021642 h 2891509"/>
                <a:gd name="connsiteX2437" fmla="*/ 434207 w 4329610"/>
                <a:gd name="connsiteY2437" fmla="*/ 2021950 h 2891509"/>
                <a:gd name="connsiteX2438" fmla="*/ 441323 w 4329610"/>
                <a:gd name="connsiteY2438" fmla="*/ 2018815 h 2891509"/>
                <a:gd name="connsiteX2439" fmla="*/ 505209 w 4329610"/>
                <a:gd name="connsiteY2439" fmla="*/ 2011967 h 2891509"/>
                <a:gd name="connsiteX2440" fmla="*/ 511770 w 4329610"/>
                <a:gd name="connsiteY2440" fmla="*/ 2014771 h 2891509"/>
                <a:gd name="connsiteX2441" fmla="*/ 514694 w 4329610"/>
                <a:gd name="connsiteY2441" fmla="*/ 2019536 h 2891509"/>
                <a:gd name="connsiteX2442" fmla="*/ 508838 w 4329610"/>
                <a:gd name="connsiteY2442" fmla="*/ 2036576 h 2891509"/>
                <a:gd name="connsiteX2443" fmla="*/ 519962 w 4329610"/>
                <a:gd name="connsiteY2443" fmla="*/ 2042343 h 2891509"/>
                <a:gd name="connsiteX2444" fmla="*/ 548048 w 4329610"/>
                <a:gd name="connsiteY2444" fmla="*/ 2035901 h 2891509"/>
                <a:gd name="connsiteX2445" fmla="*/ 578110 w 4329610"/>
                <a:gd name="connsiteY2445" fmla="*/ 2036813 h 2891509"/>
                <a:gd name="connsiteX2446" fmla="*/ 584671 w 4329610"/>
                <a:gd name="connsiteY2446" fmla="*/ 2039616 h 2891509"/>
                <a:gd name="connsiteX2447" fmla="*/ 587595 w 4329610"/>
                <a:gd name="connsiteY2447" fmla="*/ 2044380 h 2891509"/>
                <a:gd name="connsiteX2448" fmla="*/ 585213 w 4329610"/>
                <a:gd name="connsiteY2448" fmla="*/ 2051312 h 2891509"/>
                <a:gd name="connsiteX2449" fmla="*/ 609090 w 4329610"/>
                <a:gd name="connsiteY2449" fmla="*/ 2063692 h 2891509"/>
                <a:gd name="connsiteX2450" fmla="*/ 634854 w 4329610"/>
                <a:gd name="connsiteY2450" fmla="*/ 2086940 h 2891509"/>
                <a:gd name="connsiteX2451" fmla="*/ 640834 w 4329610"/>
                <a:gd name="connsiteY2451" fmla="*/ 2094855 h 2891509"/>
                <a:gd name="connsiteX2452" fmla="*/ 639318 w 4329610"/>
                <a:gd name="connsiteY2452" fmla="*/ 2077137 h 2891509"/>
                <a:gd name="connsiteX2453" fmla="*/ 644344 w 4329610"/>
                <a:gd name="connsiteY2453" fmla="*/ 2065304 h 2891509"/>
                <a:gd name="connsiteX2454" fmla="*/ 649218 w 4329610"/>
                <a:gd name="connsiteY2454" fmla="*/ 2062567 h 2891509"/>
                <a:gd name="connsiteX2455" fmla="*/ 656314 w 4329610"/>
                <a:gd name="connsiteY2455" fmla="*/ 2063313 h 2891509"/>
                <a:gd name="connsiteX2456" fmla="*/ 708777 w 4329610"/>
                <a:gd name="connsiteY2456" fmla="*/ 2100406 h 2891509"/>
                <a:gd name="connsiteX2457" fmla="*/ 714758 w 4329610"/>
                <a:gd name="connsiteY2457" fmla="*/ 2108320 h 2891509"/>
                <a:gd name="connsiteX2458" fmla="*/ 713241 w 4329610"/>
                <a:gd name="connsiteY2458" fmla="*/ 2090602 h 2891509"/>
                <a:gd name="connsiteX2459" fmla="*/ 718267 w 4329610"/>
                <a:gd name="connsiteY2459" fmla="*/ 2078770 h 2891509"/>
                <a:gd name="connsiteX2460" fmla="*/ 723141 w 4329610"/>
                <a:gd name="connsiteY2460" fmla="*/ 2076032 h 2891509"/>
                <a:gd name="connsiteX2461" fmla="*/ 730237 w 4329610"/>
                <a:gd name="connsiteY2461" fmla="*/ 2076778 h 2891509"/>
                <a:gd name="connsiteX2462" fmla="*/ 748119 w 4329610"/>
                <a:gd name="connsiteY2462" fmla="*/ 2086050 h 2891509"/>
                <a:gd name="connsiteX2463" fmla="*/ 742612 w 4329610"/>
                <a:gd name="connsiteY2463" fmla="*/ 2080093 h 2891509"/>
                <a:gd name="connsiteX2464" fmla="*/ 741779 w 4329610"/>
                <a:gd name="connsiteY2464" fmla="*/ 2073697 h 2891509"/>
                <a:gd name="connsiteX2465" fmla="*/ 749251 w 4329610"/>
                <a:gd name="connsiteY2465" fmla="*/ 2060880 h 2891509"/>
                <a:gd name="connsiteX2466" fmla="*/ 766681 w 4329610"/>
                <a:gd name="connsiteY2466" fmla="*/ 2050050 h 2891509"/>
                <a:gd name="connsiteX2467" fmla="*/ 755234 w 4329610"/>
                <a:gd name="connsiteY2467" fmla="*/ 2049984 h 2891509"/>
                <a:gd name="connsiteX2468" fmla="*/ 684713 w 4329610"/>
                <a:gd name="connsiteY2468" fmla="*/ 2027080 h 2891509"/>
                <a:gd name="connsiteX2469" fmla="*/ 679124 w 4329610"/>
                <a:gd name="connsiteY2469" fmla="*/ 2021034 h 2891509"/>
                <a:gd name="connsiteX2470" fmla="*/ 678290 w 4329610"/>
                <a:gd name="connsiteY2470" fmla="*/ 2014637 h 2891509"/>
                <a:gd name="connsiteX2471" fmla="*/ 685762 w 4329610"/>
                <a:gd name="connsiteY2471" fmla="*/ 2001820 h 2891509"/>
                <a:gd name="connsiteX2472" fmla="*/ 703192 w 4329610"/>
                <a:gd name="connsiteY2472" fmla="*/ 1990990 h 2891509"/>
                <a:gd name="connsiteX2473" fmla="*/ 691745 w 4329610"/>
                <a:gd name="connsiteY2473" fmla="*/ 1990924 h 2891509"/>
                <a:gd name="connsiteX2474" fmla="*/ 621224 w 4329610"/>
                <a:gd name="connsiteY2474" fmla="*/ 1968020 h 2891509"/>
                <a:gd name="connsiteX2475" fmla="*/ 615635 w 4329610"/>
                <a:gd name="connsiteY2475" fmla="*/ 1961975 h 2891509"/>
                <a:gd name="connsiteX2476" fmla="*/ 614801 w 4329610"/>
                <a:gd name="connsiteY2476" fmla="*/ 1955577 h 2891509"/>
                <a:gd name="connsiteX2477" fmla="*/ 622273 w 4329610"/>
                <a:gd name="connsiteY2477" fmla="*/ 1942760 h 2891509"/>
                <a:gd name="connsiteX2478" fmla="*/ 639704 w 4329610"/>
                <a:gd name="connsiteY2478" fmla="*/ 1931931 h 2891509"/>
                <a:gd name="connsiteX2479" fmla="*/ 628256 w 4329610"/>
                <a:gd name="connsiteY2479" fmla="*/ 1931865 h 2891509"/>
                <a:gd name="connsiteX2480" fmla="*/ 588971 w 4329610"/>
                <a:gd name="connsiteY2480" fmla="*/ 1924093 h 2891509"/>
                <a:gd name="connsiteX2481" fmla="*/ 579477 w 4329610"/>
                <a:gd name="connsiteY2481" fmla="*/ 1919494 h 2891509"/>
                <a:gd name="connsiteX2482" fmla="*/ 568958 w 4329610"/>
                <a:gd name="connsiteY2482" fmla="*/ 1922671 h 2891509"/>
                <a:gd name="connsiteX2483" fmla="*/ 559434 w 4329610"/>
                <a:gd name="connsiteY2483" fmla="*/ 1922307 h 2891509"/>
                <a:gd name="connsiteX2484" fmla="*/ 564496 w 4329610"/>
                <a:gd name="connsiteY2484" fmla="*/ 1926355 h 2891509"/>
                <a:gd name="connsiteX2485" fmla="*/ 590389 w 4329610"/>
                <a:gd name="connsiteY2485" fmla="*/ 1966428 h 2891509"/>
                <a:gd name="connsiteX2486" fmla="*/ 591420 w 4329610"/>
                <a:gd name="connsiteY2486" fmla="*/ 2033157 h 2891509"/>
                <a:gd name="connsiteX2487" fmla="*/ 586195 w 4329610"/>
                <a:gd name="connsiteY2487" fmla="*/ 2035144 h 2891509"/>
                <a:gd name="connsiteX2488" fmla="*/ 579288 w 4329610"/>
                <a:gd name="connsiteY2488" fmla="*/ 2033358 h 2891509"/>
                <a:gd name="connsiteX2489" fmla="*/ 532880 w 4329610"/>
                <a:gd name="connsiteY2489" fmla="*/ 1988921 h 2891509"/>
                <a:gd name="connsiteX2490" fmla="*/ 526914 w 4329610"/>
                <a:gd name="connsiteY2490" fmla="*/ 1977969 h 2891509"/>
                <a:gd name="connsiteX2491" fmla="*/ 527438 w 4329610"/>
                <a:gd name="connsiteY2491" fmla="*/ 1981918 h 2891509"/>
                <a:gd name="connsiteX2492" fmla="*/ 518520 w 4329610"/>
                <a:gd name="connsiteY2492" fmla="*/ 2008311 h 2891509"/>
                <a:gd name="connsiteX2493" fmla="*/ 513295 w 4329610"/>
                <a:gd name="connsiteY2493" fmla="*/ 2010299 h 2891509"/>
                <a:gd name="connsiteX2494" fmla="*/ 506387 w 4329610"/>
                <a:gd name="connsiteY2494" fmla="*/ 2008512 h 2891509"/>
                <a:gd name="connsiteX2495" fmla="*/ 459979 w 4329610"/>
                <a:gd name="connsiteY2495" fmla="*/ 1964075 h 2891509"/>
                <a:gd name="connsiteX2496" fmla="*/ 456259 w 4329610"/>
                <a:gd name="connsiteY2496" fmla="*/ 1957247 h 2891509"/>
                <a:gd name="connsiteX2497" fmla="*/ 456316 w 4329610"/>
                <a:gd name="connsiteY2497" fmla="*/ 1957679 h 2891509"/>
                <a:gd name="connsiteX2498" fmla="*/ 447397 w 4329610"/>
                <a:gd name="connsiteY2498" fmla="*/ 1984072 h 2891509"/>
                <a:gd name="connsiteX2499" fmla="*/ 442173 w 4329610"/>
                <a:gd name="connsiteY2499" fmla="*/ 1986059 h 2891509"/>
                <a:gd name="connsiteX2500" fmla="*/ 435264 w 4329610"/>
                <a:gd name="connsiteY2500" fmla="*/ 1984273 h 2891509"/>
                <a:gd name="connsiteX2501" fmla="*/ 388857 w 4329610"/>
                <a:gd name="connsiteY2501" fmla="*/ 1939837 h 2891509"/>
                <a:gd name="connsiteX2502" fmla="*/ 385136 w 4329610"/>
                <a:gd name="connsiteY2502" fmla="*/ 1933008 h 2891509"/>
                <a:gd name="connsiteX2503" fmla="*/ 385194 w 4329610"/>
                <a:gd name="connsiteY2503" fmla="*/ 1933441 h 2891509"/>
                <a:gd name="connsiteX2504" fmla="*/ 376275 w 4329610"/>
                <a:gd name="connsiteY2504" fmla="*/ 1959833 h 2891509"/>
                <a:gd name="connsiteX2505" fmla="*/ 371050 w 4329610"/>
                <a:gd name="connsiteY2505" fmla="*/ 1961820 h 2891509"/>
                <a:gd name="connsiteX2506" fmla="*/ 364142 w 4329610"/>
                <a:gd name="connsiteY2506" fmla="*/ 1960034 h 2891509"/>
                <a:gd name="connsiteX2507" fmla="*/ 317735 w 4329610"/>
                <a:gd name="connsiteY2507" fmla="*/ 1915598 h 2891509"/>
                <a:gd name="connsiteX2508" fmla="*/ 314014 w 4329610"/>
                <a:gd name="connsiteY2508" fmla="*/ 1908768 h 2891509"/>
                <a:gd name="connsiteX2509" fmla="*/ 314071 w 4329610"/>
                <a:gd name="connsiteY2509" fmla="*/ 1909202 h 2891509"/>
                <a:gd name="connsiteX2510" fmla="*/ 305152 w 4329610"/>
                <a:gd name="connsiteY2510" fmla="*/ 1935593 h 2891509"/>
                <a:gd name="connsiteX2511" fmla="*/ 299927 w 4329610"/>
                <a:gd name="connsiteY2511" fmla="*/ 1937581 h 2891509"/>
                <a:gd name="connsiteX2512" fmla="*/ 293020 w 4329610"/>
                <a:gd name="connsiteY2512" fmla="*/ 1935794 h 2891509"/>
                <a:gd name="connsiteX2513" fmla="*/ 260873 w 4329610"/>
                <a:gd name="connsiteY2513" fmla="*/ 1910082 h 2891509"/>
                <a:gd name="connsiteX2514" fmla="*/ 257545 w 4329610"/>
                <a:gd name="connsiteY2514" fmla="*/ 1904931 h 2891509"/>
                <a:gd name="connsiteX2515" fmla="*/ 247134 w 4329610"/>
                <a:gd name="connsiteY2515" fmla="*/ 1903317 h 2891509"/>
                <a:gd name="connsiteX2516" fmla="*/ 210551 w 4329610"/>
                <a:gd name="connsiteY2516" fmla="*/ 1884445 h 2891509"/>
                <a:gd name="connsiteX2517" fmla="*/ 206104 w 4329610"/>
                <a:gd name="connsiteY2517" fmla="*/ 1878866 h 2891509"/>
                <a:gd name="connsiteX2518" fmla="*/ 205788 w 4329610"/>
                <a:gd name="connsiteY2518" fmla="*/ 1873284 h 2891509"/>
                <a:gd name="connsiteX2519" fmla="*/ 213057 w 4329610"/>
                <a:gd name="connsiteY2519" fmla="*/ 1862681 h 2891509"/>
                <a:gd name="connsiteX2520" fmla="*/ 230140 w 4329610"/>
                <a:gd name="connsiteY2520" fmla="*/ 1853729 h 2891509"/>
                <a:gd name="connsiteX2521" fmla="*/ 229995 w 4329610"/>
                <a:gd name="connsiteY2521" fmla="*/ 1853245 h 2891509"/>
                <a:gd name="connsiteX2522" fmla="*/ 217639 w 4329610"/>
                <a:gd name="connsiteY2522" fmla="*/ 1852268 h 2891509"/>
                <a:gd name="connsiteX2523" fmla="*/ 158145 w 4329610"/>
                <a:gd name="connsiteY2523" fmla="*/ 1828005 h 2891509"/>
                <a:gd name="connsiteX2524" fmla="*/ 153698 w 4329610"/>
                <a:gd name="connsiteY2524" fmla="*/ 1822427 h 2891509"/>
                <a:gd name="connsiteX2525" fmla="*/ 153382 w 4329610"/>
                <a:gd name="connsiteY2525" fmla="*/ 1816845 h 2891509"/>
                <a:gd name="connsiteX2526" fmla="*/ 160651 w 4329610"/>
                <a:gd name="connsiteY2526" fmla="*/ 1806241 h 2891509"/>
                <a:gd name="connsiteX2527" fmla="*/ 176402 w 4329610"/>
                <a:gd name="connsiteY2527" fmla="*/ 1797987 h 2891509"/>
                <a:gd name="connsiteX2528" fmla="*/ 166512 w 4329610"/>
                <a:gd name="connsiteY2528" fmla="*/ 1797205 h 2891509"/>
                <a:gd name="connsiteX2529" fmla="*/ 107017 w 4329610"/>
                <a:gd name="connsiteY2529" fmla="*/ 1772942 h 2891509"/>
                <a:gd name="connsiteX2530" fmla="*/ 102570 w 4329610"/>
                <a:gd name="connsiteY2530" fmla="*/ 1767364 h 2891509"/>
                <a:gd name="connsiteX2531" fmla="*/ 102255 w 4329610"/>
                <a:gd name="connsiteY2531" fmla="*/ 1761782 h 2891509"/>
                <a:gd name="connsiteX2532" fmla="*/ 109524 w 4329610"/>
                <a:gd name="connsiteY2532" fmla="*/ 1751178 h 2891509"/>
                <a:gd name="connsiteX2533" fmla="*/ 125274 w 4329610"/>
                <a:gd name="connsiteY2533" fmla="*/ 1742923 h 2891509"/>
                <a:gd name="connsiteX2534" fmla="*/ 115385 w 4329610"/>
                <a:gd name="connsiteY2534" fmla="*/ 1742141 h 2891509"/>
                <a:gd name="connsiteX2535" fmla="*/ 55891 w 4329610"/>
                <a:gd name="connsiteY2535" fmla="*/ 1717880 h 2891509"/>
                <a:gd name="connsiteX2536" fmla="*/ 51443 w 4329610"/>
                <a:gd name="connsiteY2536" fmla="*/ 1712301 h 2891509"/>
                <a:gd name="connsiteX2537" fmla="*/ 51128 w 4329610"/>
                <a:gd name="connsiteY2537" fmla="*/ 1706719 h 2891509"/>
                <a:gd name="connsiteX2538" fmla="*/ 58397 w 4329610"/>
                <a:gd name="connsiteY2538" fmla="*/ 1696115 h 2891509"/>
                <a:gd name="connsiteX2539" fmla="*/ 74146 w 4329610"/>
                <a:gd name="connsiteY2539" fmla="*/ 1687861 h 2891509"/>
                <a:gd name="connsiteX2540" fmla="*/ 64257 w 4329610"/>
                <a:gd name="connsiteY2540" fmla="*/ 1687078 h 2891509"/>
                <a:gd name="connsiteX2541" fmla="*/ 4762 w 4329610"/>
                <a:gd name="connsiteY2541" fmla="*/ 1662817 h 2891509"/>
                <a:gd name="connsiteX2542" fmla="*/ 316 w 4329610"/>
                <a:gd name="connsiteY2542" fmla="*/ 1657237 h 2891509"/>
                <a:gd name="connsiteX2543" fmla="*/ 0 w 4329610"/>
                <a:gd name="connsiteY2543" fmla="*/ 1651656 h 2891509"/>
                <a:gd name="connsiteX2544" fmla="*/ 7269 w 4329610"/>
                <a:gd name="connsiteY2544" fmla="*/ 1641052 h 2891509"/>
                <a:gd name="connsiteX2545" fmla="*/ 61353 w 4329610"/>
                <a:gd name="connsiteY2545" fmla="*/ 1625396 h 2891509"/>
                <a:gd name="connsiteX2546" fmla="*/ 145083 w 4329610"/>
                <a:gd name="connsiteY2546" fmla="*/ 1651575 h 2891509"/>
                <a:gd name="connsiteX2547" fmla="*/ 149530 w 4329610"/>
                <a:gd name="connsiteY2547" fmla="*/ 1657153 h 2891509"/>
                <a:gd name="connsiteX2548" fmla="*/ 149845 w 4329610"/>
                <a:gd name="connsiteY2548" fmla="*/ 1662735 h 2891509"/>
                <a:gd name="connsiteX2549" fmla="*/ 129382 w 4329610"/>
                <a:gd name="connsiteY2549" fmla="*/ 1681639 h 2891509"/>
                <a:gd name="connsiteX2550" fmla="*/ 128963 w 4329610"/>
                <a:gd name="connsiteY2550" fmla="*/ 1681762 h 2891509"/>
                <a:gd name="connsiteX2551" fmla="*/ 136716 w 4329610"/>
                <a:gd name="connsiteY2551" fmla="*/ 1682376 h 2891509"/>
                <a:gd name="connsiteX2552" fmla="*/ 196210 w 4329610"/>
                <a:gd name="connsiteY2552" fmla="*/ 1706638 h 2891509"/>
                <a:gd name="connsiteX2553" fmla="*/ 200657 w 4329610"/>
                <a:gd name="connsiteY2553" fmla="*/ 1712216 h 2891509"/>
                <a:gd name="connsiteX2554" fmla="*/ 200973 w 4329610"/>
                <a:gd name="connsiteY2554" fmla="*/ 1717798 h 2891509"/>
                <a:gd name="connsiteX2555" fmla="*/ 180509 w 4329610"/>
                <a:gd name="connsiteY2555" fmla="*/ 1736702 h 2891509"/>
                <a:gd name="connsiteX2556" fmla="*/ 180091 w 4329610"/>
                <a:gd name="connsiteY2556" fmla="*/ 1736825 h 2891509"/>
                <a:gd name="connsiteX2557" fmla="*/ 187843 w 4329610"/>
                <a:gd name="connsiteY2557" fmla="*/ 1737439 h 2891509"/>
                <a:gd name="connsiteX2558" fmla="*/ 247337 w 4329610"/>
                <a:gd name="connsiteY2558" fmla="*/ 1761701 h 2891509"/>
                <a:gd name="connsiteX2559" fmla="*/ 251785 w 4329610"/>
                <a:gd name="connsiteY2559" fmla="*/ 1767280 h 2891509"/>
                <a:gd name="connsiteX2560" fmla="*/ 252100 w 4329610"/>
                <a:gd name="connsiteY2560" fmla="*/ 1772862 h 2891509"/>
                <a:gd name="connsiteX2561" fmla="*/ 231636 w 4329610"/>
                <a:gd name="connsiteY2561" fmla="*/ 1791765 h 2891509"/>
                <a:gd name="connsiteX2562" fmla="*/ 231218 w 4329610"/>
                <a:gd name="connsiteY2562" fmla="*/ 1791888 h 2891509"/>
                <a:gd name="connsiteX2563" fmla="*/ 238971 w 4329610"/>
                <a:gd name="connsiteY2563" fmla="*/ 1792502 h 2891509"/>
                <a:gd name="connsiteX2564" fmla="*/ 298465 w 4329610"/>
                <a:gd name="connsiteY2564" fmla="*/ 1816763 h 2891509"/>
                <a:gd name="connsiteX2565" fmla="*/ 302912 w 4329610"/>
                <a:gd name="connsiteY2565" fmla="*/ 1822343 h 2891509"/>
                <a:gd name="connsiteX2566" fmla="*/ 303228 w 4329610"/>
                <a:gd name="connsiteY2566" fmla="*/ 1827925 h 2891509"/>
                <a:gd name="connsiteX2567" fmla="*/ 287968 w 4329610"/>
                <a:gd name="connsiteY2567" fmla="*/ 1842020 h 2891509"/>
                <a:gd name="connsiteX2568" fmla="*/ 292490 w 4329610"/>
                <a:gd name="connsiteY2568" fmla="*/ 1847517 h 2891509"/>
                <a:gd name="connsiteX2569" fmla="*/ 293600 w 4329610"/>
                <a:gd name="connsiteY2569" fmla="*/ 1849554 h 2891509"/>
                <a:gd name="connsiteX2570" fmla="*/ 297587 w 4329610"/>
                <a:gd name="connsiteY2570" fmla="*/ 1850650 h 2891509"/>
                <a:gd name="connsiteX2571" fmla="*/ 298353 w 4329610"/>
                <a:gd name="connsiteY2571" fmla="*/ 1838480 h 2891509"/>
                <a:gd name="connsiteX2572" fmla="*/ 305072 w 4329610"/>
                <a:gd name="connsiteY2572" fmla="*/ 1827521 h 2891509"/>
                <a:gd name="connsiteX2573" fmla="*/ 310297 w 4329610"/>
                <a:gd name="connsiteY2573" fmla="*/ 1825533 h 2891509"/>
                <a:gd name="connsiteX2574" fmla="*/ 317204 w 4329610"/>
                <a:gd name="connsiteY2574" fmla="*/ 1827319 h 2891509"/>
                <a:gd name="connsiteX2575" fmla="*/ 340840 w 4329610"/>
                <a:gd name="connsiteY2575" fmla="*/ 1844430 h 2891509"/>
                <a:gd name="connsiteX2576" fmla="*/ 340458 w 4329610"/>
                <a:gd name="connsiteY2576" fmla="*/ 1843641 h 2891509"/>
                <a:gd name="connsiteX2577" fmla="*/ 333755 w 4329610"/>
                <a:gd name="connsiteY2577" fmla="*/ 1809592 h 2891509"/>
                <a:gd name="connsiteX2578" fmla="*/ 333694 w 4329610"/>
                <a:gd name="connsiteY2578" fmla="*/ 1797120 h 2891509"/>
                <a:gd name="connsiteX2579" fmla="*/ 332283 w 4329610"/>
                <a:gd name="connsiteY2579" fmla="*/ 1800848 h 2891509"/>
                <a:gd name="connsiteX2580" fmla="*/ 311917 w 4329610"/>
                <a:gd name="connsiteY2580" fmla="*/ 1819856 h 2891509"/>
                <a:gd name="connsiteX2581" fmla="*/ 306374 w 4329610"/>
                <a:gd name="connsiteY2581" fmla="*/ 1819128 h 2891509"/>
                <a:gd name="connsiteX2582" fmla="*/ 301140 w 4329610"/>
                <a:gd name="connsiteY2582" fmla="*/ 1814280 h 2891509"/>
                <a:gd name="connsiteX2583" fmla="*/ 281348 w 4329610"/>
                <a:gd name="connsiteY2583" fmla="*/ 1753152 h 2891509"/>
                <a:gd name="connsiteX2584" fmla="*/ 281311 w 4329610"/>
                <a:gd name="connsiteY2584" fmla="*/ 1745376 h 2891509"/>
                <a:gd name="connsiteX2585" fmla="*/ 281157 w 4329610"/>
                <a:gd name="connsiteY2585" fmla="*/ 1745784 h 2891509"/>
                <a:gd name="connsiteX2586" fmla="*/ 260790 w 4329610"/>
                <a:gd name="connsiteY2586" fmla="*/ 1764793 h 2891509"/>
                <a:gd name="connsiteX2587" fmla="*/ 255247 w 4329610"/>
                <a:gd name="connsiteY2587" fmla="*/ 1764065 h 2891509"/>
                <a:gd name="connsiteX2588" fmla="*/ 250013 w 4329610"/>
                <a:gd name="connsiteY2588" fmla="*/ 1759217 h 2891509"/>
                <a:gd name="connsiteX2589" fmla="*/ 230221 w 4329610"/>
                <a:gd name="connsiteY2589" fmla="*/ 1698089 h 2891509"/>
                <a:gd name="connsiteX2590" fmla="*/ 230183 w 4329610"/>
                <a:gd name="connsiteY2590" fmla="*/ 1690313 h 2891509"/>
                <a:gd name="connsiteX2591" fmla="*/ 230029 w 4329610"/>
                <a:gd name="connsiteY2591" fmla="*/ 1690721 h 2891509"/>
                <a:gd name="connsiteX2592" fmla="*/ 209662 w 4329610"/>
                <a:gd name="connsiteY2592" fmla="*/ 1709730 h 2891509"/>
                <a:gd name="connsiteX2593" fmla="*/ 204119 w 4329610"/>
                <a:gd name="connsiteY2593" fmla="*/ 1709002 h 2891509"/>
                <a:gd name="connsiteX2594" fmla="*/ 198885 w 4329610"/>
                <a:gd name="connsiteY2594" fmla="*/ 1704154 h 2891509"/>
                <a:gd name="connsiteX2595" fmla="*/ 179094 w 4329610"/>
                <a:gd name="connsiteY2595" fmla="*/ 1643026 h 2891509"/>
                <a:gd name="connsiteX2596" fmla="*/ 179056 w 4329610"/>
                <a:gd name="connsiteY2596" fmla="*/ 1635250 h 2891509"/>
                <a:gd name="connsiteX2597" fmla="*/ 178901 w 4329610"/>
                <a:gd name="connsiteY2597" fmla="*/ 1635658 h 2891509"/>
                <a:gd name="connsiteX2598" fmla="*/ 158535 w 4329610"/>
                <a:gd name="connsiteY2598" fmla="*/ 1654666 h 2891509"/>
                <a:gd name="connsiteX2599" fmla="*/ 152992 w 4329610"/>
                <a:gd name="connsiteY2599" fmla="*/ 1653939 h 2891509"/>
                <a:gd name="connsiteX2600" fmla="*/ 147758 w 4329610"/>
                <a:gd name="connsiteY2600" fmla="*/ 1649091 h 2891509"/>
                <a:gd name="connsiteX2601" fmla="*/ 127849 w 4329610"/>
                <a:gd name="connsiteY2601" fmla="*/ 1563653 h 2891509"/>
                <a:gd name="connsiteX2602" fmla="*/ 147466 w 4329610"/>
                <a:gd name="connsiteY2602" fmla="*/ 1510876 h 2891509"/>
                <a:gd name="connsiteX2603" fmla="*/ 158578 w 4329610"/>
                <a:gd name="connsiteY2603" fmla="*/ 1504413 h 2891509"/>
                <a:gd name="connsiteX2604" fmla="*/ 1900138 w 4329610"/>
                <a:gd name="connsiteY2604" fmla="*/ 1486023 h 2891509"/>
                <a:gd name="connsiteX2605" fmla="*/ 1905589 w 4329610"/>
                <a:gd name="connsiteY2605" fmla="*/ 1493565 h 2891509"/>
                <a:gd name="connsiteX2606" fmla="*/ 1909783 w 4329610"/>
                <a:gd name="connsiteY2606" fmla="*/ 1502555 h 2891509"/>
                <a:gd name="connsiteX2607" fmla="*/ 1911456 w 4329610"/>
                <a:gd name="connsiteY2607" fmla="*/ 1489268 h 2891509"/>
                <a:gd name="connsiteX2608" fmla="*/ 3173896 w 4329610"/>
                <a:gd name="connsiteY2608" fmla="*/ 1436248 h 2891509"/>
                <a:gd name="connsiteX2609" fmla="*/ 3150509 w 4329610"/>
                <a:gd name="connsiteY2609" fmla="*/ 1464489 h 2891509"/>
                <a:gd name="connsiteX2610" fmla="*/ 3144107 w 4329610"/>
                <a:gd name="connsiteY2610" fmla="*/ 1467641 h 2891509"/>
                <a:gd name="connsiteX2611" fmla="*/ 3138589 w 4329610"/>
                <a:gd name="connsiteY2611" fmla="*/ 1466756 h 2891509"/>
                <a:gd name="connsiteX2612" fmla="*/ 3124495 w 4329610"/>
                <a:gd name="connsiteY2612" fmla="*/ 1442723 h 2891509"/>
                <a:gd name="connsiteX2613" fmla="*/ 3124464 w 4329610"/>
                <a:gd name="connsiteY2613" fmla="*/ 1442289 h 2891509"/>
                <a:gd name="connsiteX2614" fmla="*/ 3122207 w 4329610"/>
                <a:gd name="connsiteY2614" fmla="*/ 1449731 h 2891509"/>
                <a:gd name="connsiteX2615" fmla="*/ 3085789 w 4329610"/>
                <a:gd name="connsiteY2615" fmla="*/ 1502664 h 2891509"/>
                <a:gd name="connsiteX2616" fmla="*/ 3079388 w 4329610"/>
                <a:gd name="connsiteY2616" fmla="*/ 1505816 h 2891509"/>
                <a:gd name="connsiteX2617" fmla="*/ 3073869 w 4329610"/>
                <a:gd name="connsiteY2617" fmla="*/ 1504931 h 2891509"/>
                <a:gd name="connsiteX2618" fmla="*/ 3059776 w 4329610"/>
                <a:gd name="connsiteY2618" fmla="*/ 1480899 h 2891509"/>
                <a:gd name="connsiteX2619" fmla="*/ 3059744 w 4329610"/>
                <a:gd name="connsiteY2619" fmla="*/ 1480464 h 2891509"/>
                <a:gd name="connsiteX2620" fmla="*/ 3057489 w 4329610"/>
                <a:gd name="connsiteY2620" fmla="*/ 1487906 h 2891509"/>
                <a:gd name="connsiteX2621" fmla="*/ 3021069 w 4329610"/>
                <a:gd name="connsiteY2621" fmla="*/ 1540839 h 2891509"/>
                <a:gd name="connsiteX2622" fmla="*/ 3014668 w 4329610"/>
                <a:gd name="connsiteY2622" fmla="*/ 1543991 h 2891509"/>
                <a:gd name="connsiteX2623" fmla="*/ 3009149 w 4329610"/>
                <a:gd name="connsiteY2623" fmla="*/ 1543105 h 2891509"/>
                <a:gd name="connsiteX2624" fmla="*/ 2995057 w 4329610"/>
                <a:gd name="connsiteY2624" fmla="*/ 1519074 h 2891509"/>
                <a:gd name="connsiteX2625" fmla="*/ 2995025 w 4329610"/>
                <a:gd name="connsiteY2625" fmla="*/ 1518639 h 2891509"/>
                <a:gd name="connsiteX2626" fmla="*/ 2992769 w 4329610"/>
                <a:gd name="connsiteY2626" fmla="*/ 1526080 h 2891509"/>
                <a:gd name="connsiteX2627" fmla="*/ 2956350 w 4329610"/>
                <a:gd name="connsiteY2627" fmla="*/ 1579014 h 2891509"/>
                <a:gd name="connsiteX2628" fmla="*/ 2949949 w 4329610"/>
                <a:gd name="connsiteY2628" fmla="*/ 1582166 h 2891509"/>
                <a:gd name="connsiteX2629" fmla="*/ 2944429 w 4329610"/>
                <a:gd name="connsiteY2629" fmla="*/ 1581281 h 2891509"/>
                <a:gd name="connsiteX2630" fmla="*/ 2930337 w 4329610"/>
                <a:gd name="connsiteY2630" fmla="*/ 1557250 h 2891509"/>
                <a:gd name="connsiteX2631" fmla="*/ 2930050 w 4329610"/>
                <a:gd name="connsiteY2631" fmla="*/ 1553274 h 2891509"/>
                <a:gd name="connsiteX2632" fmla="*/ 2926697 w 4329610"/>
                <a:gd name="connsiteY2632" fmla="*/ 1564332 h 2891509"/>
                <a:gd name="connsiteX2633" fmla="*/ 2920839 w 4329610"/>
                <a:gd name="connsiteY2633" fmla="*/ 1589024 h 2891509"/>
                <a:gd name="connsiteX2634" fmla="*/ 2902375 w 4329610"/>
                <a:gd name="connsiteY2634" fmla="*/ 1618774 h 2891509"/>
                <a:gd name="connsiteX2635" fmla="*/ 2921117 w 4329610"/>
                <a:gd name="connsiteY2635" fmla="*/ 1614291 h 2891509"/>
                <a:gd name="connsiteX2636" fmla="*/ 2937902 w 4329610"/>
                <a:gd name="connsiteY2636" fmla="*/ 1614644 h 2891509"/>
                <a:gd name="connsiteX2637" fmla="*/ 2940433 w 4329610"/>
                <a:gd name="connsiteY2637" fmla="*/ 1613798 h 2891509"/>
                <a:gd name="connsiteX2638" fmla="*/ 2963681 w 4329610"/>
                <a:gd name="connsiteY2638" fmla="*/ 1613786 h 2891509"/>
                <a:gd name="connsiteX2639" fmla="*/ 2950455 w 4329610"/>
                <a:gd name="connsiteY2639" fmla="*/ 1591495 h 2891509"/>
                <a:gd name="connsiteX2640" fmla="*/ 2952350 w 4329610"/>
                <a:gd name="connsiteY2640" fmla="*/ 1586235 h 2891509"/>
                <a:gd name="connsiteX2641" fmla="*/ 2958204 w 4329610"/>
                <a:gd name="connsiteY2641" fmla="*/ 1582158 h 2891509"/>
                <a:gd name="connsiteX2642" fmla="*/ 3022150 w 4329610"/>
                <a:gd name="connsiteY2642" fmla="*/ 1575891 h 2891509"/>
                <a:gd name="connsiteX2643" fmla="*/ 3029754 w 4329610"/>
                <a:gd name="connsiteY2643" fmla="*/ 1577516 h 2891509"/>
                <a:gd name="connsiteX2644" fmla="*/ 3029390 w 4329610"/>
                <a:gd name="connsiteY2644" fmla="*/ 1577279 h 2891509"/>
                <a:gd name="connsiteX2645" fmla="*/ 3015173 w 4329610"/>
                <a:gd name="connsiteY2645" fmla="*/ 1553320 h 2891509"/>
                <a:gd name="connsiteX2646" fmla="*/ 3017070 w 4329610"/>
                <a:gd name="connsiteY2646" fmla="*/ 1548060 h 2891509"/>
                <a:gd name="connsiteX2647" fmla="*/ 3022925 w 4329610"/>
                <a:gd name="connsiteY2647" fmla="*/ 1543983 h 2891509"/>
                <a:gd name="connsiteX2648" fmla="*/ 3086869 w 4329610"/>
                <a:gd name="connsiteY2648" fmla="*/ 1537716 h 2891509"/>
                <a:gd name="connsiteX2649" fmla="*/ 3094474 w 4329610"/>
                <a:gd name="connsiteY2649" fmla="*/ 1539342 h 2891509"/>
                <a:gd name="connsiteX2650" fmla="*/ 3094108 w 4329610"/>
                <a:gd name="connsiteY2650" fmla="*/ 1539103 h 2891509"/>
                <a:gd name="connsiteX2651" fmla="*/ 3079893 w 4329610"/>
                <a:gd name="connsiteY2651" fmla="*/ 1515144 h 2891509"/>
                <a:gd name="connsiteX2652" fmla="*/ 3081788 w 4329610"/>
                <a:gd name="connsiteY2652" fmla="*/ 1509885 h 2891509"/>
                <a:gd name="connsiteX2653" fmla="*/ 3087643 w 4329610"/>
                <a:gd name="connsiteY2653" fmla="*/ 1505808 h 2891509"/>
                <a:gd name="connsiteX2654" fmla="*/ 3151588 w 4329610"/>
                <a:gd name="connsiteY2654" fmla="*/ 1499541 h 2891509"/>
                <a:gd name="connsiteX2655" fmla="*/ 3159194 w 4329610"/>
                <a:gd name="connsiteY2655" fmla="*/ 1501166 h 2891509"/>
                <a:gd name="connsiteX2656" fmla="*/ 3158828 w 4329610"/>
                <a:gd name="connsiteY2656" fmla="*/ 1500929 h 2891509"/>
                <a:gd name="connsiteX2657" fmla="*/ 3144613 w 4329610"/>
                <a:gd name="connsiteY2657" fmla="*/ 1476970 h 2891509"/>
                <a:gd name="connsiteX2658" fmla="*/ 3146508 w 4329610"/>
                <a:gd name="connsiteY2658" fmla="*/ 1471710 h 2891509"/>
                <a:gd name="connsiteX2659" fmla="*/ 3152363 w 4329610"/>
                <a:gd name="connsiteY2659" fmla="*/ 1467633 h 2891509"/>
                <a:gd name="connsiteX2660" fmla="*/ 3177536 w 4329610"/>
                <a:gd name="connsiteY2660" fmla="*/ 1462876 h 2891509"/>
                <a:gd name="connsiteX2661" fmla="*/ 3173144 w 4329610"/>
                <a:gd name="connsiteY2661" fmla="*/ 1446032 h 2891509"/>
                <a:gd name="connsiteX2662" fmla="*/ 1807927 w 4329610"/>
                <a:gd name="connsiteY2662" fmla="*/ 1377340 h 2891509"/>
                <a:gd name="connsiteX2663" fmla="*/ 1813013 w 4329610"/>
                <a:gd name="connsiteY2663" fmla="*/ 1410352 h 2891509"/>
                <a:gd name="connsiteX2664" fmla="*/ 1805199 w 4329610"/>
                <a:gd name="connsiteY2664" fmla="*/ 1428090 h 2891509"/>
                <a:gd name="connsiteX2665" fmla="*/ 1815788 w 4329610"/>
                <a:gd name="connsiteY2665" fmla="*/ 1436812 h 2891509"/>
                <a:gd name="connsiteX2666" fmla="*/ 1836118 w 4329610"/>
                <a:gd name="connsiteY2666" fmla="*/ 1464936 h 2891509"/>
                <a:gd name="connsiteX2667" fmla="*/ 1840310 w 4329610"/>
                <a:gd name="connsiteY2667" fmla="*/ 1473925 h 2891509"/>
                <a:gd name="connsiteX2668" fmla="*/ 1842533 w 4329610"/>
                <a:gd name="connsiteY2668" fmla="*/ 1456283 h 2891509"/>
                <a:gd name="connsiteX2669" fmla="*/ 1849923 w 4329610"/>
                <a:gd name="connsiteY2669" fmla="*/ 1445763 h 2891509"/>
                <a:gd name="connsiteX2670" fmla="*/ 1855262 w 4329610"/>
                <a:gd name="connsiteY2670" fmla="*/ 1444106 h 2891509"/>
                <a:gd name="connsiteX2671" fmla="*/ 1862044 w 4329610"/>
                <a:gd name="connsiteY2671" fmla="*/ 1446320 h 2891509"/>
                <a:gd name="connsiteX2672" fmla="*/ 1871076 w 4329610"/>
                <a:gd name="connsiteY2672" fmla="*/ 1453760 h 2891509"/>
                <a:gd name="connsiteX2673" fmla="*/ 1874877 w 4329610"/>
                <a:gd name="connsiteY2673" fmla="*/ 1448341 h 2891509"/>
                <a:gd name="connsiteX2674" fmla="*/ 1890715 w 4329610"/>
                <a:gd name="connsiteY2674" fmla="*/ 1440256 h 2891509"/>
                <a:gd name="connsiteX2675" fmla="*/ 1880835 w 4329610"/>
                <a:gd name="connsiteY2675" fmla="*/ 1439368 h 2891509"/>
                <a:gd name="connsiteX2676" fmla="*/ 1821606 w 4329610"/>
                <a:gd name="connsiteY2676" fmla="*/ 1414466 h 2891509"/>
                <a:gd name="connsiteX2677" fmla="*/ 1817218 w 4329610"/>
                <a:gd name="connsiteY2677" fmla="*/ 1408839 h 2891509"/>
                <a:gd name="connsiteX2678" fmla="*/ 1816964 w 4329610"/>
                <a:gd name="connsiteY2678" fmla="*/ 1403255 h 2891509"/>
                <a:gd name="connsiteX2679" fmla="*/ 1824346 w 4329610"/>
                <a:gd name="connsiteY2679" fmla="*/ 1392731 h 2891509"/>
                <a:gd name="connsiteX2680" fmla="*/ 1840184 w 4329610"/>
                <a:gd name="connsiteY2680" fmla="*/ 1384646 h 2891509"/>
                <a:gd name="connsiteX2681" fmla="*/ 1830304 w 4329610"/>
                <a:gd name="connsiteY2681" fmla="*/ 1383757 h 2891509"/>
                <a:gd name="connsiteX2682" fmla="*/ 1785287 w 4329610"/>
                <a:gd name="connsiteY2682" fmla="*/ 1328642 h 2891509"/>
                <a:gd name="connsiteX2683" fmla="*/ 1786374 w 4329610"/>
                <a:gd name="connsiteY2683" fmla="*/ 1330708 h 2891509"/>
                <a:gd name="connsiteX2684" fmla="*/ 1789653 w 4329610"/>
                <a:gd name="connsiteY2684" fmla="*/ 1329035 h 2891509"/>
                <a:gd name="connsiteX2685" fmla="*/ 3337634 w 4329610"/>
                <a:gd name="connsiteY2685" fmla="*/ 1318798 h 2891509"/>
                <a:gd name="connsiteX2686" fmla="*/ 3337620 w 4329610"/>
                <a:gd name="connsiteY2686" fmla="*/ 1326575 h 2891509"/>
                <a:gd name="connsiteX2687" fmla="*/ 3318010 w 4329610"/>
                <a:gd name="connsiteY2687" fmla="*/ 1387762 h 2891509"/>
                <a:gd name="connsiteX2688" fmla="*/ 3312790 w 4329610"/>
                <a:gd name="connsiteY2688" fmla="*/ 1392625 h 2891509"/>
                <a:gd name="connsiteX2689" fmla="*/ 3307251 w 4329610"/>
                <a:gd name="connsiteY2689" fmla="*/ 1393369 h 2891509"/>
                <a:gd name="connsiteX2690" fmla="*/ 3286827 w 4329610"/>
                <a:gd name="connsiteY2690" fmla="*/ 1374422 h 2891509"/>
                <a:gd name="connsiteX2691" fmla="*/ 3286671 w 4329610"/>
                <a:gd name="connsiteY2691" fmla="*/ 1374014 h 2891509"/>
                <a:gd name="connsiteX2692" fmla="*/ 3286656 w 4329610"/>
                <a:gd name="connsiteY2692" fmla="*/ 1381790 h 2891509"/>
                <a:gd name="connsiteX2693" fmla="*/ 3267049 w 4329610"/>
                <a:gd name="connsiteY2693" fmla="*/ 1442977 h 2891509"/>
                <a:gd name="connsiteX2694" fmla="*/ 3261829 w 4329610"/>
                <a:gd name="connsiteY2694" fmla="*/ 1447840 h 2891509"/>
                <a:gd name="connsiteX2695" fmla="*/ 3256287 w 4329610"/>
                <a:gd name="connsiteY2695" fmla="*/ 1448585 h 2891509"/>
                <a:gd name="connsiteX2696" fmla="*/ 3235865 w 4329610"/>
                <a:gd name="connsiteY2696" fmla="*/ 1429637 h 2891509"/>
                <a:gd name="connsiteX2697" fmla="*/ 3234443 w 4329610"/>
                <a:gd name="connsiteY2697" fmla="*/ 1425914 h 2891509"/>
                <a:gd name="connsiteX2698" fmla="*/ 3234420 w 4329610"/>
                <a:gd name="connsiteY2698" fmla="*/ 1438386 h 2891509"/>
                <a:gd name="connsiteX2699" fmla="*/ 3229268 w 4329610"/>
                <a:gd name="connsiteY2699" fmla="*/ 1464971 h 2891509"/>
                <a:gd name="connsiteX2700" fmla="*/ 3240081 w 4329610"/>
                <a:gd name="connsiteY2700" fmla="*/ 1466447 h 2891509"/>
                <a:gd name="connsiteX2701" fmla="*/ 3244163 w 4329610"/>
                <a:gd name="connsiteY2701" fmla="*/ 1468272 h 2891509"/>
                <a:gd name="connsiteX2702" fmla="*/ 3248802 w 4329610"/>
                <a:gd name="connsiteY2702" fmla="*/ 1465987 h 2891509"/>
                <a:gd name="connsiteX2703" fmla="*/ 3254322 w 4329610"/>
                <a:gd name="connsiteY2703" fmla="*/ 1466872 h 2891509"/>
                <a:gd name="connsiteX2704" fmla="*/ 3263127 w 4329610"/>
                <a:gd name="connsiteY2704" fmla="*/ 1476240 h 2891509"/>
                <a:gd name="connsiteX2705" fmla="*/ 3263284 w 4329610"/>
                <a:gd name="connsiteY2705" fmla="*/ 1476818 h 2891509"/>
                <a:gd name="connsiteX2706" fmla="*/ 3269607 w 4329610"/>
                <a:gd name="connsiteY2706" fmla="*/ 1479644 h 2891509"/>
                <a:gd name="connsiteX2707" fmla="*/ 3274816 w 4329610"/>
                <a:gd name="connsiteY2707" fmla="*/ 1478194 h 2891509"/>
                <a:gd name="connsiteX2708" fmla="*/ 3279267 w 4329610"/>
                <a:gd name="connsiteY2708" fmla="*/ 1469726 h 2891509"/>
                <a:gd name="connsiteX2709" fmla="*/ 3265001 w 4329610"/>
                <a:gd name="connsiteY2709" fmla="*/ 1456627 h 2891509"/>
                <a:gd name="connsiteX2710" fmla="*/ 3265300 w 4329610"/>
                <a:gd name="connsiteY2710" fmla="*/ 1451045 h 2891509"/>
                <a:gd name="connsiteX2711" fmla="*/ 3269731 w 4329610"/>
                <a:gd name="connsiteY2711" fmla="*/ 1445453 h 2891509"/>
                <a:gd name="connsiteX2712" fmla="*/ 3329153 w 4329610"/>
                <a:gd name="connsiteY2712" fmla="*/ 1421013 h 2891509"/>
                <a:gd name="connsiteX2713" fmla="*/ 3336903 w 4329610"/>
                <a:gd name="connsiteY2713" fmla="*/ 1420377 h 2891509"/>
                <a:gd name="connsiteX2714" fmla="*/ 3336485 w 4329610"/>
                <a:gd name="connsiteY2714" fmla="*/ 1420254 h 2891509"/>
                <a:gd name="connsiteX2715" fmla="*/ 3315964 w 4329610"/>
                <a:gd name="connsiteY2715" fmla="*/ 1401411 h 2891509"/>
                <a:gd name="connsiteX2716" fmla="*/ 3316263 w 4329610"/>
                <a:gd name="connsiteY2716" fmla="*/ 1395829 h 2891509"/>
                <a:gd name="connsiteX2717" fmla="*/ 3320694 w 4329610"/>
                <a:gd name="connsiteY2717" fmla="*/ 1390237 h 2891509"/>
                <a:gd name="connsiteX2718" fmla="*/ 3346683 w 4329610"/>
                <a:gd name="connsiteY2718" fmla="*/ 1375103 h 2891509"/>
                <a:gd name="connsiteX2719" fmla="*/ 3351909 w 4329610"/>
                <a:gd name="connsiteY2719" fmla="*/ 1373649 h 2891509"/>
                <a:gd name="connsiteX2720" fmla="*/ 3350920 w 4329610"/>
                <a:gd name="connsiteY2720" fmla="*/ 1370659 h 2891509"/>
                <a:gd name="connsiteX2721" fmla="*/ 3351394 w 4329610"/>
                <a:gd name="connsiteY2721" fmla="*/ 1331827 h 2891509"/>
                <a:gd name="connsiteX2722" fmla="*/ 3337789 w 4329610"/>
                <a:gd name="connsiteY2722" fmla="*/ 1319206 h 2891509"/>
                <a:gd name="connsiteX2723" fmla="*/ 1001744 w 4329610"/>
                <a:gd name="connsiteY2723" fmla="*/ 1272851 h 2891509"/>
                <a:gd name="connsiteX2724" fmla="*/ 1007333 w 4329610"/>
                <a:gd name="connsiteY2724" fmla="*/ 1272936 h 2891509"/>
                <a:gd name="connsiteX2725" fmla="*/ 1013091 w 4329610"/>
                <a:gd name="connsiteY2725" fmla="*/ 1277148 h 2891509"/>
                <a:gd name="connsiteX2726" fmla="*/ 1039790 w 4329610"/>
                <a:gd name="connsiteY2726" fmla="*/ 1335589 h 2891509"/>
                <a:gd name="connsiteX2727" fmla="*/ 1040980 w 4329610"/>
                <a:gd name="connsiteY2727" fmla="*/ 1345438 h 2891509"/>
                <a:gd name="connsiteX2728" fmla="*/ 1048577 w 4329610"/>
                <a:gd name="connsiteY2728" fmla="*/ 1329361 h 2891509"/>
                <a:gd name="connsiteX2729" fmla="*/ 1058872 w 4329610"/>
                <a:gd name="connsiteY2729" fmla="*/ 1321660 h 2891509"/>
                <a:gd name="connsiteX2730" fmla="*/ 1064461 w 4329610"/>
                <a:gd name="connsiteY2730" fmla="*/ 1321744 h 2891509"/>
                <a:gd name="connsiteX2731" fmla="*/ 1070219 w 4329610"/>
                <a:gd name="connsiteY2731" fmla="*/ 1325956 h 2891509"/>
                <a:gd name="connsiteX2732" fmla="*/ 1096918 w 4329610"/>
                <a:gd name="connsiteY2732" fmla="*/ 1384399 h 2891509"/>
                <a:gd name="connsiteX2733" fmla="*/ 1098108 w 4329610"/>
                <a:gd name="connsiteY2733" fmla="*/ 1394247 h 2891509"/>
                <a:gd name="connsiteX2734" fmla="*/ 1105706 w 4329610"/>
                <a:gd name="connsiteY2734" fmla="*/ 1378169 h 2891509"/>
                <a:gd name="connsiteX2735" fmla="*/ 1115999 w 4329610"/>
                <a:gd name="connsiteY2735" fmla="*/ 1370468 h 2891509"/>
                <a:gd name="connsiteX2736" fmla="*/ 1121589 w 4329610"/>
                <a:gd name="connsiteY2736" fmla="*/ 1370552 h 2891509"/>
                <a:gd name="connsiteX2737" fmla="*/ 1127347 w 4329610"/>
                <a:gd name="connsiteY2737" fmla="*/ 1374766 h 2891509"/>
                <a:gd name="connsiteX2738" fmla="*/ 1154047 w 4329610"/>
                <a:gd name="connsiteY2738" fmla="*/ 1433208 h 2891509"/>
                <a:gd name="connsiteX2739" fmla="*/ 1155237 w 4329610"/>
                <a:gd name="connsiteY2739" fmla="*/ 1443055 h 2891509"/>
                <a:gd name="connsiteX2740" fmla="*/ 1162833 w 4329610"/>
                <a:gd name="connsiteY2740" fmla="*/ 1426978 h 2891509"/>
                <a:gd name="connsiteX2741" fmla="*/ 1173127 w 4329610"/>
                <a:gd name="connsiteY2741" fmla="*/ 1419278 h 2891509"/>
                <a:gd name="connsiteX2742" fmla="*/ 1178718 w 4329610"/>
                <a:gd name="connsiteY2742" fmla="*/ 1419362 h 2891509"/>
                <a:gd name="connsiteX2743" fmla="*/ 1184476 w 4329610"/>
                <a:gd name="connsiteY2743" fmla="*/ 1423575 h 2891509"/>
                <a:gd name="connsiteX2744" fmla="*/ 1211175 w 4329610"/>
                <a:gd name="connsiteY2744" fmla="*/ 1482017 h 2891509"/>
                <a:gd name="connsiteX2745" fmla="*/ 1212773 w 4329610"/>
                <a:gd name="connsiteY2745" fmla="*/ 1495244 h 2891509"/>
                <a:gd name="connsiteX2746" fmla="*/ 1221390 w 4329610"/>
                <a:gd name="connsiteY2746" fmla="*/ 1477007 h 2891509"/>
                <a:gd name="connsiteX2747" fmla="*/ 1231684 w 4329610"/>
                <a:gd name="connsiteY2747" fmla="*/ 1469307 h 2891509"/>
                <a:gd name="connsiteX2748" fmla="*/ 1237274 w 4329610"/>
                <a:gd name="connsiteY2748" fmla="*/ 1469391 h 2891509"/>
                <a:gd name="connsiteX2749" fmla="*/ 1243033 w 4329610"/>
                <a:gd name="connsiteY2749" fmla="*/ 1473604 h 2891509"/>
                <a:gd name="connsiteX2750" fmla="*/ 1263399 w 4329610"/>
                <a:gd name="connsiteY2750" fmla="*/ 1509376 h 2891509"/>
                <a:gd name="connsiteX2751" fmla="*/ 1272386 w 4329610"/>
                <a:gd name="connsiteY2751" fmla="*/ 1554858 h 2891509"/>
                <a:gd name="connsiteX2752" fmla="*/ 1272813 w 4329610"/>
                <a:gd name="connsiteY2752" fmla="*/ 1555210 h 2891509"/>
                <a:gd name="connsiteX2753" fmla="*/ 1293144 w 4329610"/>
                <a:gd name="connsiteY2753" fmla="*/ 1583333 h 2891509"/>
                <a:gd name="connsiteX2754" fmla="*/ 1297337 w 4329610"/>
                <a:gd name="connsiteY2754" fmla="*/ 1592323 h 2891509"/>
                <a:gd name="connsiteX2755" fmla="*/ 1299559 w 4329610"/>
                <a:gd name="connsiteY2755" fmla="*/ 1574680 h 2891509"/>
                <a:gd name="connsiteX2756" fmla="*/ 1306949 w 4329610"/>
                <a:gd name="connsiteY2756" fmla="*/ 1564161 h 2891509"/>
                <a:gd name="connsiteX2757" fmla="*/ 1312287 w 4329610"/>
                <a:gd name="connsiteY2757" fmla="*/ 1562504 h 2891509"/>
                <a:gd name="connsiteX2758" fmla="*/ 1319071 w 4329610"/>
                <a:gd name="connsiteY2758" fmla="*/ 1564717 h 2891509"/>
                <a:gd name="connsiteX2759" fmla="*/ 1362615 w 4329610"/>
                <a:gd name="connsiteY2759" fmla="*/ 1611963 h 2891509"/>
                <a:gd name="connsiteX2760" fmla="*/ 1366808 w 4329610"/>
                <a:gd name="connsiteY2760" fmla="*/ 1620953 h 2891509"/>
                <a:gd name="connsiteX2761" fmla="*/ 1369031 w 4329610"/>
                <a:gd name="connsiteY2761" fmla="*/ 1603310 h 2891509"/>
                <a:gd name="connsiteX2762" fmla="*/ 1376420 w 4329610"/>
                <a:gd name="connsiteY2762" fmla="*/ 1592791 h 2891509"/>
                <a:gd name="connsiteX2763" fmla="*/ 1381760 w 4329610"/>
                <a:gd name="connsiteY2763" fmla="*/ 1591134 h 2891509"/>
                <a:gd name="connsiteX2764" fmla="*/ 1388542 w 4329610"/>
                <a:gd name="connsiteY2764" fmla="*/ 1593348 h 2891509"/>
                <a:gd name="connsiteX2765" fmla="*/ 1432086 w 4329610"/>
                <a:gd name="connsiteY2765" fmla="*/ 1640593 h 2891509"/>
                <a:gd name="connsiteX2766" fmla="*/ 1436279 w 4329610"/>
                <a:gd name="connsiteY2766" fmla="*/ 1649583 h 2891509"/>
                <a:gd name="connsiteX2767" fmla="*/ 1438502 w 4329610"/>
                <a:gd name="connsiteY2767" fmla="*/ 1631940 h 2891509"/>
                <a:gd name="connsiteX2768" fmla="*/ 1445892 w 4329610"/>
                <a:gd name="connsiteY2768" fmla="*/ 1621422 h 2891509"/>
                <a:gd name="connsiteX2769" fmla="*/ 1451231 w 4329610"/>
                <a:gd name="connsiteY2769" fmla="*/ 1619764 h 2891509"/>
                <a:gd name="connsiteX2770" fmla="*/ 1458013 w 4329610"/>
                <a:gd name="connsiteY2770" fmla="*/ 1621978 h 2891509"/>
                <a:gd name="connsiteX2771" fmla="*/ 1501558 w 4329610"/>
                <a:gd name="connsiteY2771" fmla="*/ 1669224 h 2891509"/>
                <a:gd name="connsiteX2772" fmla="*/ 1507189 w 4329610"/>
                <a:gd name="connsiteY2772" fmla="*/ 1681297 h 2891509"/>
                <a:gd name="connsiteX2773" fmla="*/ 1509710 w 4329610"/>
                <a:gd name="connsiteY2773" fmla="*/ 1661286 h 2891509"/>
                <a:gd name="connsiteX2774" fmla="*/ 1517099 w 4329610"/>
                <a:gd name="connsiteY2774" fmla="*/ 1650767 h 2891509"/>
                <a:gd name="connsiteX2775" fmla="*/ 1522439 w 4329610"/>
                <a:gd name="connsiteY2775" fmla="*/ 1649109 h 2891509"/>
                <a:gd name="connsiteX2776" fmla="*/ 1529221 w 4329610"/>
                <a:gd name="connsiteY2776" fmla="*/ 1651324 h 2891509"/>
                <a:gd name="connsiteX2777" fmla="*/ 1583041 w 4329610"/>
                <a:gd name="connsiteY2777" fmla="*/ 1720601 h 2891509"/>
                <a:gd name="connsiteX2778" fmla="*/ 1579907 w 4329610"/>
                <a:gd name="connsiteY2778" fmla="*/ 1787265 h 2891509"/>
                <a:gd name="connsiteX2779" fmla="*/ 1574569 w 4329610"/>
                <a:gd name="connsiteY2779" fmla="*/ 1788922 h 2891509"/>
                <a:gd name="connsiteX2780" fmla="*/ 1567785 w 4329610"/>
                <a:gd name="connsiteY2780" fmla="*/ 1786708 h 2891509"/>
                <a:gd name="connsiteX2781" fmla="*/ 1524241 w 4329610"/>
                <a:gd name="connsiteY2781" fmla="*/ 1739463 h 2891509"/>
                <a:gd name="connsiteX2782" fmla="*/ 1518970 w 4329610"/>
                <a:gd name="connsiteY2782" fmla="*/ 1728160 h 2891509"/>
                <a:gd name="connsiteX2783" fmla="*/ 1519248 w 4329610"/>
                <a:gd name="connsiteY2783" fmla="*/ 1732134 h 2891509"/>
                <a:gd name="connsiteX2784" fmla="*/ 1508699 w 4329610"/>
                <a:gd name="connsiteY2784" fmla="*/ 1757918 h 2891509"/>
                <a:gd name="connsiteX2785" fmla="*/ 1503360 w 4329610"/>
                <a:gd name="connsiteY2785" fmla="*/ 1759577 h 2891509"/>
                <a:gd name="connsiteX2786" fmla="*/ 1496578 w 4329610"/>
                <a:gd name="connsiteY2786" fmla="*/ 1757363 h 2891509"/>
                <a:gd name="connsiteX2787" fmla="*/ 1453033 w 4329610"/>
                <a:gd name="connsiteY2787" fmla="*/ 1710117 h 2891509"/>
                <a:gd name="connsiteX2788" fmla="*/ 1449746 w 4329610"/>
                <a:gd name="connsiteY2788" fmla="*/ 1703069 h 2891509"/>
                <a:gd name="connsiteX2789" fmla="*/ 1449776 w 4329610"/>
                <a:gd name="connsiteY2789" fmla="*/ 1703504 h 2891509"/>
                <a:gd name="connsiteX2790" fmla="*/ 1439228 w 4329610"/>
                <a:gd name="connsiteY2790" fmla="*/ 1729288 h 2891509"/>
                <a:gd name="connsiteX2791" fmla="*/ 1433888 w 4329610"/>
                <a:gd name="connsiteY2791" fmla="*/ 1730946 h 2891509"/>
                <a:gd name="connsiteX2792" fmla="*/ 1427107 w 4329610"/>
                <a:gd name="connsiteY2792" fmla="*/ 1728732 h 2891509"/>
                <a:gd name="connsiteX2793" fmla="*/ 1383562 w 4329610"/>
                <a:gd name="connsiteY2793" fmla="*/ 1681486 h 2891509"/>
                <a:gd name="connsiteX2794" fmla="*/ 1380274 w 4329610"/>
                <a:gd name="connsiteY2794" fmla="*/ 1674439 h 2891509"/>
                <a:gd name="connsiteX2795" fmla="*/ 1380305 w 4329610"/>
                <a:gd name="connsiteY2795" fmla="*/ 1674874 h 2891509"/>
                <a:gd name="connsiteX2796" fmla="*/ 1369756 w 4329610"/>
                <a:gd name="connsiteY2796" fmla="*/ 1700659 h 2891509"/>
                <a:gd name="connsiteX2797" fmla="*/ 1364417 w 4329610"/>
                <a:gd name="connsiteY2797" fmla="*/ 1702316 h 2891509"/>
                <a:gd name="connsiteX2798" fmla="*/ 1357635 w 4329610"/>
                <a:gd name="connsiteY2798" fmla="*/ 1700102 h 2891509"/>
                <a:gd name="connsiteX2799" fmla="*/ 1314090 w 4329610"/>
                <a:gd name="connsiteY2799" fmla="*/ 1652856 h 2891509"/>
                <a:gd name="connsiteX2800" fmla="*/ 1310803 w 4329610"/>
                <a:gd name="connsiteY2800" fmla="*/ 1645808 h 2891509"/>
                <a:gd name="connsiteX2801" fmla="*/ 1310833 w 4329610"/>
                <a:gd name="connsiteY2801" fmla="*/ 1646243 h 2891509"/>
                <a:gd name="connsiteX2802" fmla="*/ 1300286 w 4329610"/>
                <a:gd name="connsiteY2802" fmla="*/ 1672028 h 2891509"/>
                <a:gd name="connsiteX2803" fmla="*/ 1294946 w 4329610"/>
                <a:gd name="connsiteY2803" fmla="*/ 1673686 h 2891509"/>
                <a:gd name="connsiteX2804" fmla="*/ 1288164 w 4329610"/>
                <a:gd name="connsiteY2804" fmla="*/ 1671471 h 2891509"/>
                <a:gd name="connsiteX2805" fmla="*/ 1257685 w 4329610"/>
                <a:gd name="connsiteY2805" fmla="*/ 1643804 h 2891509"/>
                <a:gd name="connsiteX2806" fmla="*/ 1243482 w 4329610"/>
                <a:gd name="connsiteY2806" fmla="*/ 1618484 h 2891509"/>
                <a:gd name="connsiteX2807" fmla="*/ 1243355 w 4329610"/>
                <a:gd name="connsiteY2807" fmla="*/ 1618482 h 2891509"/>
                <a:gd name="connsiteX2808" fmla="*/ 1237597 w 4329610"/>
                <a:gd name="connsiteY2808" fmla="*/ 1614269 h 2891509"/>
                <a:gd name="connsiteX2809" fmla="*/ 1210898 w 4329610"/>
                <a:gd name="connsiteY2809" fmla="*/ 1555827 h 2891509"/>
                <a:gd name="connsiteX2810" fmla="*/ 1209402 w 4329610"/>
                <a:gd name="connsiteY2810" fmla="*/ 1543446 h 2891509"/>
                <a:gd name="connsiteX2811" fmla="*/ 1208430 w 4329610"/>
                <a:gd name="connsiteY2811" fmla="*/ 1547309 h 2891509"/>
                <a:gd name="connsiteX2812" fmla="*/ 1190388 w 4329610"/>
                <a:gd name="connsiteY2812" fmla="*/ 1568537 h 2891509"/>
                <a:gd name="connsiteX2813" fmla="*/ 1184799 w 4329610"/>
                <a:gd name="connsiteY2813" fmla="*/ 1568453 h 2891509"/>
                <a:gd name="connsiteX2814" fmla="*/ 1179041 w 4329610"/>
                <a:gd name="connsiteY2814" fmla="*/ 1564239 h 2891509"/>
                <a:gd name="connsiteX2815" fmla="*/ 1152341 w 4329610"/>
                <a:gd name="connsiteY2815" fmla="*/ 1505798 h 2891509"/>
                <a:gd name="connsiteX2816" fmla="*/ 1151408 w 4329610"/>
                <a:gd name="connsiteY2816" fmla="*/ 1498078 h 2891509"/>
                <a:gd name="connsiteX2817" fmla="*/ 1151302 w 4329610"/>
                <a:gd name="connsiteY2817" fmla="*/ 1498501 h 2891509"/>
                <a:gd name="connsiteX2818" fmla="*/ 1133261 w 4329610"/>
                <a:gd name="connsiteY2818" fmla="*/ 1519728 h 2891509"/>
                <a:gd name="connsiteX2819" fmla="*/ 1127670 w 4329610"/>
                <a:gd name="connsiteY2819" fmla="*/ 1519644 h 2891509"/>
                <a:gd name="connsiteX2820" fmla="*/ 1121912 w 4329610"/>
                <a:gd name="connsiteY2820" fmla="*/ 1515431 h 2891509"/>
                <a:gd name="connsiteX2821" fmla="*/ 1095213 w 4329610"/>
                <a:gd name="connsiteY2821" fmla="*/ 1456989 h 2891509"/>
                <a:gd name="connsiteX2822" fmla="*/ 1094280 w 4329610"/>
                <a:gd name="connsiteY2822" fmla="*/ 1449268 h 2891509"/>
                <a:gd name="connsiteX2823" fmla="*/ 1094173 w 4329610"/>
                <a:gd name="connsiteY2823" fmla="*/ 1449692 h 2891509"/>
                <a:gd name="connsiteX2824" fmla="*/ 1076132 w 4329610"/>
                <a:gd name="connsiteY2824" fmla="*/ 1470919 h 2891509"/>
                <a:gd name="connsiteX2825" fmla="*/ 1070542 w 4329610"/>
                <a:gd name="connsiteY2825" fmla="*/ 1470835 h 2891509"/>
                <a:gd name="connsiteX2826" fmla="*/ 1064784 w 4329610"/>
                <a:gd name="connsiteY2826" fmla="*/ 1466622 h 2891509"/>
                <a:gd name="connsiteX2827" fmla="*/ 1038085 w 4329610"/>
                <a:gd name="connsiteY2827" fmla="*/ 1408180 h 2891509"/>
                <a:gd name="connsiteX2828" fmla="*/ 1037152 w 4329610"/>
                <a:gd name="connsiteY2828" fmla="*/ 1400460 h 2891509"/>
                <a:gd name="connsiteX2829" fmla="*/ 1037046 w 4329610"/>
                <a:gd name="connsiteY2829" fmla="*/ 1400883 h 2891509"/>
                <a:gd name="connsiteX2830" fmla="*/ 1019003 w 4329610"/>
                <a:gd name="connsiteY2830" fmla="*/ 1422110 h 2891509"/>
                <a:gd name="connsiteX2831" fmla="*/ 1013414 w 4329610"/>
                <a:gd name="connsiteY2831" fmla="*/ 1422026 h 2891509"/>
                <a:gd name="connsiteX2832" fmla="*/ 1007656 w 4329610"/>
                <a:gd name="connsiteY2832" fmla="*/ 1417812 h 2891509"/>
                <a:gd name="connsiteX2833" fmla="*/ 978040 w 4329610"/>
                <a:gd name="connsiteY2833" fmla="*/ 1335236 h 2891509"/>
                <a:gd name="connsiteX2834" fmla="*/ 991450 w 4329610"/>
                <a:gd name="connsiteY2834" fmla="*/ 1280551 h 2891509"/>
                <a:gd name="connsiteX2835" fmla="*/ 1001744 w 4329610"/>
                <a:gd name="connsiteY2835" fmla="*/ 1272851 h 2891509"/>
                <a:gd name="connsiteX2836" fmla="*/ 3388596 w 4329610"/>
                <a:gd name="connsiteY2836" fmla="*/ 1263583 h 2891509"/>
                <a:gd name="connsiteX2837" fmla="*/ 3388582 w 4329610"/>
                <a:gd name="connsiteY2837" fmla="*/ 1271359 h 2891509"/>
                <a:gd name="connsiteX2838" fmla="*/ 3386293 w 4329610"/>
                <a:gd name="connsiteY2838" fmla="*/ 1283173 h 2891509"/>
                <a:gd name="connsiteX2839" fmla="*/ 3386923 w 4329610"/>
                <a:gd name="connsiteY2839" fmla="*/ 1283485 h 2891509"/>
                <a:gd name="connsiteX2840" fmla="*/ 3398714 w 4329610"/>
                <a:gd name="connsiteY2840" fmla="*/ 1299849 h 2891509"/>
                <a:gd name="connsiteX2841" fmla="*/ 3397879 w 4329610"/>
                <a:gd name="connsiteY2841" fmla="*/ 1286552 h 2891509"/>
                <a:gd name="connsiteX2842" fmla="*/ 3399487 w 4329610"/>
                <a:gd name="connsiteY2842" fmla="*/ 1273950 h 2891509"/>
                <a:gd name="connsiteX2843" fmla="*/ 3388753 w 4329610"/>
                <a:gd name="connsiteY2843" fmla="*/ 1263991 h 2891509"/>
                <a:gd name="connsiteX2844" fmla="*/ 1581559 w 4329610"/>
                <a:gd name="connsiteY2844" fmla="*/ 1243605 h 2891509"/>
                <a:gd name="connsiteX2845" fmla="*/ 1586240 w 4329610"/>
                <a:gd name="connsiteY2845" fmla="*/ 1250457 h 2891509"/>
                <a:gd name="connsiteX2846" fmla="*/ 1595626 w 4329610"/>
                <a:gd name="connsiteY2846" fmla="*/ 1245536 h 2891509"/>
                <a:gd name="connsiteX2847" fmla="*/ 1585738 w 4329610"/>
                <a:gd name="connsiteY2847" fmla="*/ 1244754 h 2891509"/>
                <a:gd name="connsiteX2848" fmla="*/ 1458470 w 4329610"/>
                <a:gd name="connsiteY2848" fmla="*/ 1227889 h 2891509"/>
                <a:gd name="connsiteX2849" fmla="*/ 1455280 w 4329610"/>
                <a:gd name="connsiteY2849" fmla="*/ 1228833 h 2891509"/>
                <a:gd name="connsiteX2850" fmla="*/ 1458717 w 4329610"/>
                <a:gd name="connsiteY2850" fmla="*/ 1229105 h 2891509"/>
                <a:gd name="connsiteX2851" fmla="*/ 782465 w 4329610"/>
                <a:gd name="connsiteY2851" fmla="*/ 1213901 h 2891509"/>
                <a:gd name="connsiteX2852" fmla="*/ 788008 w 4329610"/>
                <a:gd name="connsiteY2852" fmla="*/ 1214629 h 2891509"/>
                <a:gd name="connsiteX2853" fmla="*/ 793242 w 4329610"/>
                <a:gd name="connsiteY2853" fmla="*/ 1219477 h 2891509"/>
                <a:gd name="connsiteX2854" fmla="*/ 813034 w 4329610"/>
                <a:gd name="connsiteY2854" fmla="*/ 1280605 h 2891509"/>
                <a:gd name="connsiteX2855" fmla="*/ 813082 w 4329610"/>
                <a:gd name="connsiteY2855" fmla="*/ 1290524 h 2891509"/>
                <a:gd name="connsiteX2856" fmla="*/ 822480 w 4329610"/>
                <a:gd name="connsiteY2856" fmla="*/ 1275428 h 2891509"/>
                <a:gd name="connsiteX2857" fmla="*/ 833592 w 4329610"/>
                <a:gd name="connsiteY2857" fmla="*/ 1268964 h 2891509"/>
                <a:gd name="connsiteX2858" fmla="*/ 839135 w 4329610"/>
                <a:gd name="connsiteY2858" fmla="*/ 1269692 h 2891509"/>
                <a:gd name="connsiteX2859" fmla="*/ 844369 w 4329610"/>
                <a:gd name="connsiteY2859" fmla="*/ 1274540 h 2891509"/>
                <a:gd name="connsiteX2860" fmla="*/ 864161 w 4329610"/>
                <a:gd name="connsiteY2860" fmla="*/ 1335668 h 2891509"/>
                <a:gd name="connsiteX2861" fmla="*/ 864209 w 4329610"/>
                <a:gd name="connsiteY2861" fmla="*/ 1345587 h 2891509"/>
                <a:gd name="connsiteX2862" fmla="*/ 873607 w 4329610"/>
                <a:gd name="connsiteY2862" fmla="*/ 1330491 h 2891509"/>
                <a:gd name="connsiteX2863" fmla="*/ 884720 w 4329610"/>
                <a:gd name="connsiteY2863" fmla="*/ 1324027 h 2891509"/>
                <a:gd name="connsiteX2864" fmla="*/ 890263 w 4329610"/>
                <a:gd name="connsiteY2864" fmla="*/ 1324755 h 2891509"/>
                <a:gd name="connsiteX2865" fmla="*/ 895497 w 4329610"/>
                <a:gd name="connsiteY2865" fmla="*/ 1329602 h 2891509"/>
                <a:gd name="connsiteX2866" fmla="*/ 915289 w 4329610"/>
                <a:gd name="connsiteY2866" fmla="*/ 1390730 h 2891509"/>
                <a:gd name="connsiteX2867" fmla="*/ 915337 w 4329610"/>
                <a:gd name="connsiteY2867" fmla="*/ 1400650 h 2891509"/>
                <a:gd name="connsiteX2868" fmla="*/ 924735 w 4329610"/>
                <a:gd name="connsiteY2868" fmla="*/ 1385554 h 2891509"/>
                <a:gd name="connsiteX2869" fmla="*/ 935847 w 4329610"/>
                <a:gd name="connsiteY2869" fmla="*/ 1379091 h 2891509"/>
                <a:gd name="connsiteX2870" fmla="*/ 941391 w 4329610"/>
                <a:gd name="connsiteY2870" fmla="*/ 1379818 h 2891509"/>
                <a:gd name="connsiteX2871" fmla="*/ 946625 w 4329610"/>
                <a:gd name="connsiteY2871" fmla="*/ 1384665 h 2891509"/>
                <a:gd name="connsiteX2872" fmla="*/ 956777 w 4329610"/>
                <a:gd name="connsiteY2872" fmla="*/ 1405671 h 2891509"/>
                <a:gd name="connsiteX2873" fmla="*/ 966772 w 4329610"/>
                <a:gd name="connsiteY2873" fmla="*/ 1406055 h 2891509"/>
                <a:gd name="connsiteX2874" fmla="*/ 1005285 w 4329610"/>
                <a:gd name="connsiteY2874" fmla="*/ 1420588 h 2891509"/>
                <a:gd name="connsiteX2875" fmla="*/ 1010345 w 4329610"/>
                <a:gd name="connsiteY2875" fmla="*/ 1425618 h 2891509"/>
                <a:gd name="connsiteX2876" fmla="*/ 1011300 w 4329610"/>
                <a:gd name="connsiteY2876" fmla="*/ 1431126 h 2891509"/>
                <a:gd name="connsiteX2877" fmla="*/ 1000255 w 4329610"/>
                <a:gd name="connsiteY2877" fmla="*/ 1443987 h 2891509"/>
                <a:gd name="connsiteX2878" fmla="*/ 1003953 w 4329610"/>
                <a:gd name="connsiteY2878" fmla="*/ 1452678 h 2891509"/>
                <a:gd name="connsiteX2879" fmla="*/ 1034817 w 4329610"/>
                <a:gd name="connsiteY2879" fmla="*/ 1457440 h 2891509"/>
                <a:gd name="connsiteX2880" fmla="*/ 1062413 w 4329610"/>
                <a:gd name="connsiteY2880" fmla="*/ 1469397 h 2891509"/>
                <a:gd name="connsiteX2881" fmla="*/ 1067474 w 4329610"/>
                <a:gd name="connsiteY2881" fmla="*/ 1474427 h 2891509"/>
                <a:gd name="connsiteX2882" fmla="*/ 1068429 w 4329610"/>
                <a:gd name="connsiteY2882" fmla="*/ 1479935 h 2891509"/>
                <a:gd name="connsiteX2883" fmla="*/ 1050278 w 4329610"/>
                <a:gd name="connsiteY2883" fmla="*/ 1501069 h 2891509"/>
                <a:gd name="connsiteX2884" fmla="*/ 1049876 w 4329610"/>
                <a:gd name="connsiteY2884" fmla="*/ 1501240 h 2891509"/>
                <a:gd name="connsiteX2885" fmla="*/ 1057648 w 4329610"/>
                <a:gd name="connsiteY2885" fmla="*/ 1500957 h 2891509"/>
                <a:gd name="connsiteX2886" fmla="*/ 1119541 w 4329610"/>
                <a:gd name="connsiteY2886" fmla="*/ 1518206 h 2891509"/>
                <a:gd name="connsiteX2887" fmla="*/ 1124601 w 4329610"/>
                <a:gd name="connsiteY2887" fmla="*/ 1523236 h 2891509"/>
                <a:gd name="connsiteX2888" fmla="*/ 1125557 w 4329610"/>
                <a:gd name="connsiteY2888" fmla="*/ 1528743 h 2891509"/>
                <a:gd name="connsiteX2889" fmla="*/ 1107407 w 4329610"/>
                <a:gd name="connsiteY2889" fmla="*/ 1549878 h 2891509"/>
                <a:gd name="connsiteX2890" fmla="*/ 1107005 w 4329610"/>
                <a:gd name="connsiteY2890" fmla="*/ 1550049 h 2891509"/>
                <a:gd name="connsiteX2891" fmla="*/ 1114777 w 4329610"/>
                <a:gd name="connsiteY2891" fmla="*/ 1549766 h 2891509"/>
                <a:gd name="connsiteX2892" fmla="*/ 1176670 w 4329610"/>
                <a:gd name="connsiteY2892" fmla="*/ 1567015 h 2891509"/>
                <a:gd name="connsiteX2893" fmla="*/ 1181729 w 4329610"/>
                <a:gd name="connsiteY2893" fmla="*/ 1572045 h 2891509"/>
                <a:gd name="connsiteX2894" fmla="*/ 1182685 w 4329610"/>
                <a:gd name="connsiteY2894" fmla="*/ 1577553 h 2891509"/>
                <a:gd name="connsiteX2895" fmla="*/ 1164535 w 4329610"/>
                <a:gd name="connsiteY2895" fmla="*/ 1598687 h 2891509"/>
                <a:gd name="connsiteX2896" fmla="*/ 1160870 w 4329610"/>
                <a:gd name="connsiteY2896" fmla="*/ 1600250 h 2891509"/>
                <a:gd name="connsiteX2897" fmla="*/ 1173334 w 4329610"/>
                <a:gd name="connsiteY2897" fmla="*/ 1599795 h 2891509"/>
                <a:gd name="connsiteX2898" fmla="*/ 1235227 w 4329610"/>
                <a:gd name="connsiteY2898" fmla="*/ 1617044 h 2891509"/>
                <a:gd name="connsiteX2899" fmla="*/ 1240286 w 4329610"/>
                <a:gd name="connsiteY2899" fmla="*/ 1622074 h 2891509"/>
                <a:gd name="connsiteX2900" fmla="*/ 1241242 w 4329610"/>
                <a:gd name="connsiteY2900" fmla="*/ 1627582 h 2891509"/>
                <a:gd name="connsiteX2901" fmla="*/ 1223091 w 4329610"/>
                <a:gd name="connsiteY2901" fmla="*/ 1648716 h 2891509"/>
                <a:gd name="connsiteX2902" fmla="*/ 1193349 w 4329610"/>
                <a:gd name="connsiteY2902" fmla="*/ 1657703 h 2891509"/>
                <a:gd name="connsiteX2903" fmla="*/ 1216800 w 4329610"/>
                <a:gd name="connsiteY2903" fmla="*/ 1678992 h 2891509"/>
                <a:gd name="connsiteX2904" fmla="*/ 1217884 w 4329610"/>
                <a:gd name="connsiteY2904" fmla="*/ 1680924 h 2891509"/>
                <a:gd name="connsiteX2905" fmla="*/ 1245650 w 4329610"/>
                <a:gd name="connsiteY2905" fmla="*/ 1673007 h 2891509"/>
                <a:gd name="connsiteX2906" fmla="*/ 1286773 w 4329610"/>
                <a:gd name="connsiteY2906" fmla="*/ 1674847 h 2891509"/>
                <a:gd name="connsiteX2907" fmla="*/ 1293147 w 4329610"/>
                <a:gd name="connsiteY2907" fmla="*/ 1678054 h 2891509"/>
                <a:gd name="connsiteX2908" fmla="*/ 1295766 w 4329610"/>
                <a:gd name="connsiteY2908" fmla="*/ 1682992 h 2891509"/>
                <a:gd name="connsiteX2909" fmla="*/ 1285086 w 4329610"/>
                <a:gd name="connsiteY2909" fmla="*/ 1708721 h 2891509"/>
                <a:gd name="connsiteX2910" fmla="*/ 1284758 w 4329610"/>
                <a:gd name="connsiteY2910" fmla="*/ 1709010 h 2891509"/>
                <a:gd name="connsiteX2911" fmla="*/ 1292056 w 4329610"/>
                <a:gd name="connsiteY2911" fmla="*/ 1706323 h 2891509"/>
                <a:gd name="connsiteX2912" fmla="*/ 1356244 w 4329610"/>
                <a:gd name="connsiteY2912" fmla="*/ 1703477 h 2891509"/>
                <a:gd name="connsiteX2913" fmla="*/ 1362618 w 4329610"/>
                <a:gd name="connsiteY2913" fmla="*/ 1706684 h 2891509"/>
                <a:gd name="connsiteX2914" fmla="*/ 1365238 w 4329610"/>
                <a:gd name="connsiteY2914" fmla="*/ 1711622 h 2891509"/>
                <a:gd name="connsiteX2915" fmla="*/ 1354557 w 4329610"/>
                <a:gd name="connsiteY2915" fmla="*/ 1737352 h 2891509"/>
                <a:gd name="connsiteX2916" fmla="*/ 1354229 w 4329610"/>
                <a:gd name="connsiteY2916" fmla="*/ 1737640 h 2891509"/>
                <a:gd name="connsiteX2917" fmla="*/ 1361527 w 4329610"/>
                <a:gd name="connsiteY2917" fmla="*/ 1734954 h 2891509"/>
                <a:gd name="connsiteX2918" fmla="*/ 1425716 w 4329610"/>
                <a:gd name="connsiteY2918" fmla="*/ 1732107 h 2891509"/>
                <a:gd name="connsiteX2919" fmla="*/ 1432089 w 4329610"/>
                <a:gd name="connsiteY2919" fmla="*/ 1735314 h 2891509"/>
                <a:gd name="connsiteX2920" fmla="*/ 1434709 w 4329610"/>
                <a:gd name="connsiteY2920" fmla="*/ 1740252 h 2891509"/>
                <a:gd name="connsiteX2921" fmla="*/ 1424029 w 4329610"/>
                <a:gd name="connsiteY2921" fmla="*/ 1765982 h 2891509"/>
                <a:gd name="connsiteX2922" fmla="*/ 1423700 w 4329610"/>
                <a:gd name="connsiteY2922" fmla="*/ 1766270 h 2891509"/>
                <a:gd name="connsiteX2923" fmla="*/ 1430999 w 4329610"/>
                <a:gd name="connsiteY2923" fmla="*/ 1763584 h 2891509"/>
                <a:gd name="connsiteX2924" fmla="*/ 1495186 w 4329610"/>
                <a:gd name="connsiteY2924" fmla="*/ 1760737 h 2891509"/>
                <a:gd name="connsiteX2925" fmla="*/ 1501560 w 4329610"/>
                <a:gd name="connsiteY2925" fmla="*/ 1763944 h 2891509"/>
                <a:gd name="connsiteX2926" fmla="*/ 1504181 w 4329610"/>
                <a:gd name="connsiteY2926" fmla="*/ 1768883 h 2891509"/>
                <a:gd name="connsiteX2927" fmla="*/ 1493500 w 4329610"/>
                <a:gd name="connsiteY2927" fmla="*/ 1794612 h 2891509"/>
                <a:gd name="connsiteX2928" fmla="*/ 1490511 w 4329610"/>
                <a:gd name="connsiteY2928" fmla="*/ 1797229 h 2891509"/>
                <a:gd name="connsiteX2929" fmla="*/ 1490514 w 4329610"/>
                <a:gd name="connsiteY2929" fmla="*/ 1797233 h 2891509"/>
                <a:gd name="connsiteX2930" fmla="*/ 1502206 w 4329610"/>
                <a:gd name="connsiteY2930" fmla="*/ 1792930 h 2891509"/>
                <a:gd name="connsiteX2931" fmla="*/ 1566395 w 4329610"/>
                <a:gd name="connsiteY2931" fmla="*/ 1790083 h 2891509"/>
                <a:gd name="connsiteX2932" fmla="*/ 1572768 w 4329610"/>
                <a:gd name="connsiteY2932" fmla="*/ 1793291 h 2891509"/>
                <a:gd name="connsiteX2933" fmla="*/ 1575388 w 4329610"/>
                <a:gd name="connsiteY2933" fmla="*/ 1798228 h 2891509"/>
                <a:gd name="connsiteX2934" fmla="*/ 1570472 w 4329610"/>
                <a:gd name="connsiteY2934" fmla="*/ 1810072 h 2891509"/>
                <a:gd name="connsiteX2935" fmla="*/ 1592348 w 4329610"/>
                <a:gd name="connsiteY2935" fmla="*/ 1800032 h 2891509"/>
                <a:gd name="connsiteX2936" fmla="*/ 1624852 w 4329610"/>
                <a:gd name="connsiteY2936" fmla="*/ 1797479 h 2891509"/>
                <a:gd name="connsiteX2937" fmla="*/ 1707094 w 4329610"/>
                <a:gd name="connsiteY2937" fmla="*/ 1828012 h 2891509"/>
                <a:gd name="connsiteX2938" fmla="*/ 1711243 w 4329610"/>
                <a:gd name="connsiteY2938" fmla="*/ 1833816 h 2891509"/>
                <a:gd name="connsiteX2939" fmla="*/ 1711265 w 4329610"/>
                <a:gd name="connsiteY2939" fmla="*/ 1839406 h 2891509"/>
                <a:gd name="connsiteX2940" fmla="*/ 1689838 w 4329610"/>
                <a:gd name="connsiteY2940" fmla="*/ 1857211 h 2891509"/>
                <a:gd name="connsiteX2941" fmla="*/ 1689414 w 4329610"/>
                <a:gd name="connsiteY2941" fmla="*/ 1857313 h 2891509"/>
                <a:gd name="connsiteX2942" fmla="*/ 1697123 w 4329610"/>
                <a:gd name="connsiteY2942" fmla="*/ 1858332 h 2891509"/>
                <a:gd name="connsiteX2943" fmla="*/ 1755265 w 4329610"/>
                <a:gd name="connsiteY2943" fmla="*/ 1885679 h 2891509"/>
                <a:gd name="connsiteX2944" fmla="*/ 1759414 w 4329610"/>
                <a:gd name="connsiteY2944" fmla="*/ 1891484 h 2891509"/>
                <a:gd name="connsiteX2945" fmla="*/ 1759435 w 4329610"/>
                <a:gd name="connsiteY2945" fmla="*/ 1897073 h 2891509"/>
                <a:gd name="connsiteX2946" fmla="*/ 1738009 w 4329610"/>
                <a:gd name="connsiteY2946" fmla="*/ 1914878 h 2891509"/>
                <a:gd name="connsiteX2947" fmla="*/ 1737584 w 4329610"/>
                <a:gd name="connsiteY2947" fmla="*/ 1914980 h 2891509"/>
                <a:gd name="connsiteX2948" fmla="*/ 1745294 w 4329610"/>
                <a:gd name="connsiteY2948" fmla="*/ 1915999 h 2891509"/>
                <a:gd name="connsiteX2949" fmla="*/ 1803435 w 4329610"/>
                <a:gd name="connsiteY2949" fmla="*/ 1943347 h 2891509"/>
                <a:gd name="connsiteX2950" fmla="*/ 1807584 w 4329610"/>
                <a:gd name="connsiteY2950" fmla="*/ 1949150 h 2891509"/>
                <a:gd name="connsiteX2951" fmla="*/ 1807606 w 4329610"/>
                <a:gd name="connsiteY2951" fmla="*/ 1954742 h 2891509"/>
                <a:gd name="connsiteX2952" fmla="*/ 1786179 w 4329610"/>
                <a:gd name="connsiteY2952" fmla="*/ 1972546 h 2891509"/>
                <a:gd name="connsiteX2953" fmla="*/ 1785755 w 4329610"/>
                <a:gd name="connsiteY2953" fmla="*/ 1972648 h 2891509"/>
                <a:gd name="connsiteX2954" fmla="*/ 1793464 w 4329610"/>
                <a:gd name="connsiteY2954" fmla="*/ 1973667 h 2891509"/>
                <a:gd name="connsiteX2955" fmla="*/ 1851605 w 4329610"/>
                <a:gd name="connsiteY2955" fmla="*/ 2001014 h 2891509"/>
                <a:gd name="connsiteX2956" fmla="*/ 1855754 w 4329610"/>
                <a:gd name="connsiteY2956" fmla="*/ 2006819 h 2891509"/>
                <a:gd name="connsiteX2957" fmla="*/ 1855777 w 4329610"/>
                <a:gd name="connsiteY2957" fmla="*/ 2012409 h 2891509"/>
                <a:gd name="connsiteX2958" fmla="*/ 1853946 w 4329610"/>
                <a:gd name="connsiteY2958" fmla="*/ 2013930 h 2891509"/>
                <a:gd name="connsiteX2959" fmla="*/ 1869111 w 4329610"/>
                <a:gd name="connsiteY2959" fmla="*/ 2030155 h 2891509"/>
                <a:gd name="connsiteX2960" fmla="*/ 1874397 w 4329610"/>
                <a:gd name="connsiteY2960" fmla="*/ 2038549 h 2891509"/>
                <a:gd name="connsiteX2961" fmla="*/ 1874391 w 4329610"/>
                <a:gd name="connsiteY2961" fmla="*/ 2020767 h 2891509"/>
                <a:gd name="connsiteX2962" fmla="*/ 1880404 w 4329610"/>
                <a:gd name="connsiteY2962" fmla="*/ 2009404 h 2891509"/>
                <a:gd name="connsiteX2963" fmla="*/ 1885493 w 4329610"/>
                <a:gd name="connsiteY2963" fmla="*/ 2007091 h 2891509"/>
                <a:gd name="connsiteX2964" fmla="*/ 1888945 w 4329610"/>
                <a:gd name="connsiteY2964" fmla="*/ 2007754 h 2891509"/>
                <a:gd name="connsiteX2965" fmla="*/ 1887222 w 4329610"/>
                <a:gd name="connsiteY2965" fmla="*/ 1995702 h 2891509"/>
                <a:gd name="connsiteX2966" fmla="*/ 1887816 w 4329610"/>
                <a:gd name="connsiteY2966" fmla="*/ 1983244 h 2891509"/>
                <a:gd name="connsiteX2967" fmla="*/ 1886212 w 4329610"/>
                <a:gd name="connsiteY2967" fmla="*/ 1986892 h 2891509"/>
                <a:gd name="connsiteX2968" fmla="*/ 1864877 w 4329610"/>
                <a:gd name="connsiteY2968" fmla="*/ 2004806 h 2891509"/>
                <a:gd name="connsiteX2969" fmla="*/ 1859380 w 4329610"/>
                <a:gd name="connsiteY2969" fmla="*/ 2003789 h 2891509"/>
                <a:gd name="connsiteX2970" fmla="*/ 1854406 w 4329610"/>
                <a:gd name="connsiteY2970" fmla="*/ 1998674 h 2891509"/>
                <a:gd name="connsiteX2971" fmla="*/ 1837847 w 4329610"/>
                <a:gd name="connsiteY2971" fmla="*/ 1936593 h 2891509"/>
                <a:gd name="connsiteX2972" fmla="*/ 1838217 w 4329610"/>
                <a:gd name="connsiteY2972" fmla="*/ 1928825 h 2891509"/>
                <a:gd name="connsiteX2973" fmla="*/ 1838042 w 4329610"/>
                <a:gd name="connsiteY2973" fmla="*/ 1929224 h 2891509"/>
                <a:gd name="connsiteX2974" fmla="*/ 1816707 w 4329610"/>
                <a:gd name="connsiteY2974" fmla="*/ 1947139 h 2891509"/>
                <a:gd name="connsiteX2975" fmla="*/ 1811210 w 4329610"/>
                <a:gd name="connsiteY2975" fmla="*/ 1946123 h 2891509"/>
                <a:gd name="connsiteX2976" fmla="*/ 1806236 w 4329610"/>
                <a:gd name="connsiteY2976" fmla="*/ 1941006 h 2891509"/>
                <a:gd name="connsiteX2977" fmla="*/ 1789676 w 4329610"/>
                <a:gd name="connsiteY2977" fmla="*/ 1878926 h 2891509"/>
                <a:gd name="connsiteX2978" fmla="*/ 1790047 w 4329610"/>
                <a:gd name="connsiteY2978" fmla="*/ 1871157 h 2891509"/>
                <a:gd name="connsiteX2979" fmla="*/ 1789871 w 4329610"/>
                <a:gd name="connsiteY2979" fmla="*/ 1871558 h 2891509"/>
                <a:gd name="connsiteX2980" fmla="*/ 1768537 w 4329610"/>
                <a:gd name="connsiteY2980" fmla="*/ 1889471 h 2891509"/>
                <a:gd name="connsiteX2981" fmla="*/ 1763040 w 4329610"/>
                <a:gd name="connsiteY2981" fmla="*/ 1888455 h 2891509"/>
                <a:gd name="connsiteX2982" fmla="*/ 1758066 w 4329610"/>
                <a:gd name="connsiteY2982" fmla="*/ 1883339 h 2891509"/>
                <a:gd name="connsiteX2983" fmla="*/ 1741506 w 4329610"/>
                <a:gd name="connsiteY2983" fmla="*/ 1821257 h 2891509"/>
                <a:gd name="connsiteX2984" fmla="*/ 1741876 w 4329610"/>
                <a:gd name="connsiteY2984" fmla="*/ 1813490 h 2891509"/>
                <a:gd name="connsiteX2985" fmla="*/ 1741701 w 4329610"/>
                <a:gd name="connsiteY2985" fmla="*/ 1813890 h 2891509"/>
                <a:gd name="connsiteX2986" fmla="*/ 1720366 w 4329610"/>
                <a:gd name="connsiteY2986" fmla="*/ 1831804 h 2891509"/>
                <a:gd name="connsiteX2987" fmla="*/ 1714869 w 4329610"/>
                <a:gd name="connsiteY2987" fmla="*/ 1830787 h 2891509"/>
                <a:gd name="connsiteX2988" fmla="*/ 1709896 w 4329610"/>
                <a:gd name="connsiteY2988" fmla="*/ 1825671 h 2891509"/>
                <a:gd name="connsiteX2989" fmla="*/ 1694493 w 4329610"/>
                <a:gd name="connsiteY2989" fmla="*/ 1739307 h 2891509"/>
                <a:gd name="connsiteX2990" fmla="*/ 1716849 w 4329610"/>
                <a:gd name="connsiteY2990" fmla="*/ 1687631 h 2891509"/>
                <a:gd name="connsiteX2991" fmla="*/ 1728285 w 4329610"/>
                <a:gd name="connsiteY2991" fmla="*/ 1681758 h 2891509"/>
                <a:gd name="connsiteX2992" fmla="*/ 1733782 w 4329610"/>
                <a:gd name="connsiteY2992" fmla="*/ 1682775 h 2891509"/>
                <a:gd name="connsiteX2993" fmla="*/ 1738755 w 4329610"/>
                <a:gd name="connsiteY2993" fmla="*/ 1687891 h 2891509"/>
                <a:gd name="connsiteX2994" fmla="*/ 1755315 w 4329610"/>
                <a:gd name="connsiteY2994" fmla="*/ 1749973 h 2891509"/>
                <a:gd name="connsiteX2995" fmla="*/ 1754843 w 4329610"/>
                <a:gd name="connsiteY2995" fmla="*/ 1759881 h 2891509"/>
                <a:gd name="connsiteX2996" fmla="*/ 1765020 w 4329610"/>
                <a:gd name="connsiteY2996" fmla="*/ 1745299 h 2891509"/>
                <a:gd name="connsiteX2997" fmla="*/ 1776456 w 4329610"/>
                <a:gd name="connsiteY2997" fmla="*/ 1739427 h 2891509"/>
                <a:gd name="connsiteX2998" fmla="*/ 1781953 w 4329610"/>
                <a:gd name="connsiteY2998" fmla="*/ 1740443 h 2891509"/>
                <a:gd name="connsiteX2999" fmla="*/ 1786926 w 4329610"/>
                <a:gd name="connsiteY2999" fmla="*/ 1745560 h 2891509"/>
                <a:gd name="connsiteX3000" fmla="*/ 1803485 w 4329610"/>
                <a:gd name="connsiteY3000" fmla="*/ 1807640 h 2891509"/>
                <a:gd name="connsiteX3001" fmla="*/ 1803014 w 4329610"/>
                <a:gd name="connsiteY3001" fmla="*/ 1817549 h 2891509"/>
                <a:gd name="connsiteX3002" fmla="*/ 1813190 w 4329610"/>
                <a:gd name="connsiteY3002" fmla="*/ 1802967 h 2891509"/>
                <a:gd name="connsiteX3003" fmla="*/ 1824626 w 4329610"/>
                <a:gd name="connsiteY3003" fmla="*/ 1797094 h 2891509"/>
                <a:gd name="connsiteX3004" fmla="*/ 1830124 w 4329610"/>
                <a:gd name="connsiteY3004" fmla="*/ 1798111 h 2891509"/>
                <a:gd name="connsiteX3005" fmla="*/ 1835096 w 4329610"/>
                <a:gd name="connsiteY3005" fmla="*/ 1803226 h 2891509"/>
                <a:gd name="connsiteX3006" fmla="*/ 1851656 w 4329610"/>
                <a:gd name="connsiteY3006" fmla="*/ 1865307 h 2891509"/>
                <a:gd name="connsiteX3007" fmla="*/ 1851184 w 4329610"/>
                <a:gd name="connsiteY3007" fmla="*/ 1875217 h 2891509"/>
                <a:gd name="connsiteX3008" fmla="*/ 1861361 w 4329610"/>
                <a:gd name="connsiteY3008" fmla="*/ 1860633 h 2891509"/>
                <a:gd name="connsiteX3009" fmla="*/ 1872797 w 4329610"/>
                <a:gd name="connsiteY3009" fmla="*/ 1854761 h 2891509"/>
                <a:gd name="connsiteX3010" fmla="*/ 1878294 w 4329610"/>
                <a:gd name="connsiteY3010" fmla="*/ 1855779 h 2891509"/>
                <a:gd name="connsiteX3011" fmla="*/ 1883268 w 4329610"/>
                <a:gd name="connsiteY3011" fmla="*/ 1860894 h 2891509"/>
                <a:gd name="connsiteX3012" fmla="*/ 1899827 w 4329610"/>
                <a:gd name="connsiteY3012" fmla="*/ 1922975 h 2891509"/>
                <a:gd name="connsiteX3013" fmla="*/ 1899193 w 4329610"/>
                <a:gd name="connsiteY3013" fmla="*/ 1936283 h 2891509"/>
                <a:gd name="connsiteX3014" fmla="*/ 1910735 w 4329610"/>
                <a:gd name="connsiteY3014" fmla="*/ 1919743 h 2891509"/>
                <a:gd name="connsiteX3015" fmla="*/ 1922171 w 4329610"/>
                <a:gd name="connsiteY3015" fmla="*/ 1913871 h 2891509"/>
                <a:gd name="connsiteX3016" fmla="*/ 1927668 w 4329610"/>
                <a:gd name="connsiteY3016" fmla="*/ 1914888 h 2891509"/>
                <a:gd name="connsiteX3017" fmla="*/ 1932641 w 4329610"/>
                <a:gd name="connsiteY3017" fmla="*/ 1920004 h 2891509"/>
                <a:gd name="connsiteX3018" fmla="*/ 1948045 w 4329610"/>
                <a:gd name="connsiteY3018" fmla="*/ 2006368 h 2891509"/>
                <a:gd name="connsiteX3019" fmla="*/ 1936199 w 4329610"/>
                <a:gd name="connsiteY3019" fmla="*/ 2044053 h 2891509"/>
                <a:gd name="connsiteX3020" fmla="*/ 1941622 w 4329610"/>
                <a:gd name="connsiteY3020" fmla="*/ 2049854 h 2891509"/>
                <a:gd name="connsiteX3021" fmla="*/ 1946909 w 4329610"/>
                <a:gd name="connsiteY3021" fmla="*/ 2058248 h 2891509"/>
                <a:gd name="connsiteX3022" fmla="*/ 1946901 w 4329610"/>
                <a:gd name="connsiteY3022" fmla="*/ 2040466 h 2891509"/>
                <a:gd name="connsiteX3023" fmla="*/ 1952915 w 4329610"/>
                <a:gd name="connsiteY3023" fmla="*/ 2029103 h 2891509"/>
                <a:gd name="connsiteX3024" fmla="*/ 1958005 w 4329610"/>
                <a:gd name="connsiteY3024" fmla="*/ 2026789 h 2891509"/>
                <a:gd name="connsiteX3025" fmla="*/ 1965011 w 4329610"/>
                <a:gd name="connsiteY3025" fmla="*/ 2028136 h 2891509"/>
                <a:gd name="connsiteX3026" fmla="*/ 2014133 w 4329610"/>
                <a:gd name="connsiteY3026" fmla="*/ 2069552 h 2891509"/>
                <a:gd name="connsiteX3027" fmla="*/ 2021233 w 4329610"/>
                <a:gd name="connsiteY3027" fmla="*/ 2080827 h 2891509"/>
                <a:gd name="connsiteX3028" fmla="*/ 2021226 w 4329610"/>
                <a:gd name="connsiteY3028" fmla="*/ 2060656 h 2891509"/>
                <a:gd name="connsiteX3029" fmla="*/ 2027240 w 4329610"/>
                <a:gd name="connsiteY3029" fmla="*/ 2049295 h 2891509"/>
                <a:gd name="connsiteX3030" fmla="*/ 2032329 w 4329610"/>
                <a:gd name="connsiteY3030" fmla="*/ 2046980 h 2891509"/>
                <a:gd name="connsiteX3031" fmla="*/ 2039335 w 4329610"/>
                <a:gd name="connsiteY3031" fmla="*/ 2048327 h 2891509"/>
                <a:gd name="connsiteX3032" fmla="*/ 2101413 w 4329610"/>
                <a:gd name="connsiteY3032" fmla="*/ 2110314 h 2891509"/>
                <a:gd name="connsiteX3033" fmla="*/ 2106658 w 4329610"/>
                <a:gd name="connsiteY3033" fmla="*/ 2176844 h 2891509"/>
                <a:gd name="connsiteX3034" fmla="*/ 2101569 w 4329610"/>
                <a:gd name="connsiteY3034" fmla="*/ 2179158 h 2891509"/>
                <a:gd name="connsiteX3035" fmla="*/ 2094562 w 4329610"/>
                <a:gd name="connsiteY3035" fmla="*/ 2177811 h 2891509"/>
                <a:gd name="connsiteX3036" fmla="*/ 2045440 w 4329610"/>
                <a:gd name="connsiteY3036" fmla="*/ 2136395 h 2891509"/>
                <a:gd name="connsiteX3037" fmla="*/ 2038794 w 4329610"/>
                <a:gd name="connsiteY3037" fmla="*/ 2125842 h 2891509"/>
                <a:gd name="connsiteX3038" fmla="*/ 2039568 w 4329610"/>
                <a:gd name="connsiteY3038" fmla="*/ 2129751 h 2891509"/>
                <a:gd name="connsiteX3039" fmla="*/ 2032333 w 4329610"/>
                <a:gd name="connsiteY3039" fmla="*/ 2156654 h 2891509"/>
                <a:gd name="connsiteX3040" fmla="*/ 2027244 w 4329610"/>
                <a:gd name="connsiteY3040" fmla="*/ 2158967 h 2891509"/>
                <a:gd name="connsiteX3041" fmla="*/ 2020238 w 4329610"/>
                <a:gd name="connsiteY3041" fmla="*/ 2157621 h 2891509"/>
                <a:gd name="connsiteX3042" fmla="*/ 1971116 w 4329610"/>
                <a:gd name="connsiteY3042" fmla="*/ 2116204 h 2891509"/>
                <a:gd name="connsiteX3043" fmla="*/ 1966971 w 4329610"/>
                <a:gd name="connsiteY3043" fmla="*/ 2109624 h 2891509"/>
                <a:gd name="connsiteX3044" fmla="*/ 1967056 w 4329610"/>
                <a:gd name="connsiteY3044" fmla="*/ 2110053 h 2891509"/>
                <a:gd name="connsiteX3045" fmla="*/ 1959822 w 4329610"/>
                <a:gd name="connsiteY3045" fmla="*/ 2136955 h 2891509"/>
                <a:gd name="connsiteX3046" fmla="*/ 1954733 w 4329610"/>
                <a:gd name="connsiteY3046" fmla="*/ 2139269 h 2891509"/>
                <a:gd name="connsiteX3047" fmla="*/ 1947726 w 4329610"/>
                <a:gd name="connsiteY3047" fmla="*/ 2137922 h 2891509"/>
                <a:gd name="connsiteX3048" fmla="*/ 1898604 w 4329610"/>
                <a:gd name="connsiteY3048" fmla="*/ 2096506 h 2891509"/>
                <a:gd name="connsiteX3049" fmla="*/ 1894460 w 4329610"/>
                <a:gd name="connsiteY3049" fmla="*/ 2089926 h 2891509"/>
                <a:gd name="connsiteX3050" fmla="*/ 1894544 w 4329610"/>
                <a:gd name="connsiteY3050" fmla="*/ 2090353 h 2891509"/>
                <a:gd name="connsiteX3051" fmla="*/ 1887310 w 4329610"/>
                <a:gd name="connsiteY3051" fmla="*/ 2117257 h 2891509"/>
                <a:gd name="connsiteX3052" fmla="*/ 1882221 w 4329610"/>
                <a:gd name="connsiteY3052" fmla="*/ 2119570 h 2891509"/>
                <a:gd name="connsiteX3053" fmla="*/ 1875215 w 4329610"/>
                <a:gd name="connsiteY3053" fmla="*/ 2118223 h 2891509"/>
                <a:gd name="connsiteX3054" fmla="*/ 1849787 w 4329610"/>
                <a:gd name="connsiteY3054" fmla="*/ 2102161 h 2891509"/>
                <a:gd name="connsiteX3055" fmla="*/ 1842637 w 4329610"/>
                <a:gd name="connsiteY3055" fmla="*/ 2094510 h 2891509"/>
                <a:gd name="connsiteX3056" fmla="*/ 1842506 w 4329610"/>
                <a:gd name="connsiteY3056" fmla="*/ 2094526 h 2891509"/>
                <a:gd name="connsiteX3057" fmla="*/ 1817046 w 4329610"/>
                <a:gd name="connsiteY3057" fmla="*/ 2089200 h 2891509"/>
                <a:gd name="connsiteX3058" fmla="*/ 1814799 w 4329610"/>
                <a:gd name="connsiteY3058" fmla="*/ 2097558 h 2891509"/>
                <a:gd name="connsiteX3059" fmla="*/ 1809709 w 4329610"/>
                <a:gd name="connsiteY3059" fmla="*/ 2099872 h 2891509"/>
                <a:gd name="connsiteX3060" fmla="*/ 1802703 w 4329610"/>
                <a:gd name="connsiteY3060" fmla="*/ 2098525 h 2891509"/>
                <a:gd name="connsiteX3061" fmla="*/ 1768998 w 4329610"/>
                <a:gd name="connsiteY3061" fmla="*/ 2074895 h 2891509"/>
                <a:gd name="connsiteX3062" fmla="*/ 1761444 w 4329610"/>
                <a:gd name="connsiteY3062" fmla="*/ 2064683 h 2891509"/>
                <a:gd name="connsiteX3063" fmla="*/ 1760263 w 4329610"/>
                <a:gd name="connsiteY3063" fmla="*/ 2063994 h 2891509"/>
                <a:gd name="connsiteX3064" fmla="*/ 1756115 w 4329610"/>
                <a:gd name="connsiteY3064" fmla="*/ 2058189 h 2891509"/>
                <a:gd name="connsiteX3065" fmla="*/ 1756112 w 4329610"/>
                <a:gd name="connsiteY3065" fmla="*/ 2057475 h 2891509"/>
                <a:gd name="connsiteX3066" fmla="*/ 1740626 w 4329610"/>
                <a:gd name="connsiteY3066" fmla="*/ 2036538 h 2891509"/>
                <a:gd name="connsiteX3067" fmla="*/ 1734678 w 4329610"/>
                <a:gd name="connsiteY3067" fmla="*/ 2020360 h 2891509"/>
                <a:gd name="connsiteX3068" fmla="*/ 1710888 w 4329610"/>
                <a:gd name="connsiteY3068" fmla="*/ 2004885 h 2891509"/>
                <a:gd name="connsiteX3069" fmla="*/ 1706740 w 4329610"/>
                <a:gd name="connsiteY3069" fmla="*/ 1999080 h 2891509"/>
                <a:gd name="connsiteX3070" fmla="*/ 1706719 w 4329610"/>
                <a:gd name="connsiteY3070" fmla="*/ 1993490 h 2891509"/>
                <a:gd name="connsiteX3071" fmla="*/ 1714533 w 4329610"/>
                <a:gd name="connsiteY3071" fmla="*/ 1983281 h 2891509"/>
                <a:gd name="connsiteX3072" fmla="*/ 1730693 w 4329610"/>
                <a:gd name="connsiteY3072" fmla="*/ 1975864 h 2891509"/>
                <a:gd name="connsiteX3073" fmla="*/ 1720860 w 4329610"/>
                <a:gd name="connsiteY3073" fmla="*/ 1974564 h 2891509"/>
                <a:gd name="connsiteX3074" fmla="*/ 1687929 w 4329610"/>
                <a:gd name="connsiteY3074" fmla="*/ 1963617 h 2891509"/>
                <a:gd name="connsiteX3075" fmla="*/ 1674891 w 4329610"/>
                <a:gd name="connsiteY3075" fmla="*/ 1955135 h 2891509"/>
                <a:gd name="connsiteX3076" fmla="*/ 1665632 w 4329610"/>
                <a:gd name="connsiteY3076" fmla="*/ 1977766 h 2891509"/>
                <a:gd name="connsiteX3077" fmla="*/ 1660293 w 4329610"/>
                <a:gd name="connsiteY3077" fmla="*/ 1979423 h 2891509"/>
                <a:gd name="connsiteX3078" fmla="*/ 1653510 w 4329610"/>
                <a:gd name="connsiteY3078" fmla="*/ 1977209 h 2891509"/>
                <a:gd name="connsiteX3079" fmla="*/ 1609966 w 4329610"/>
                <a:gd name="connsiteY3079" fmla="*/ 1929964 h 2891509"/>
                <a:gd name="connsiteX3080" fmla="*/ 1604695 w 4329610"/>
                <a:gd name="connsiteY3080" fmla="*/ 1918660 h 2891509"/>
                <a:gd name="connsiteX3081" fmla="*/ 1604972 w 4329610"/>
                <a:gd name="connsiteY3081" fmla="*/ 1922635 h 2891509"/>
                <a:gd name="connsiteX3082" fmla="*/ 1594424 w 4329610"/>
                <a:gd name="connsiteY3082" fmla="*/ 1948419 h 2891509"/>
                <a:gd name="connsiteX3083" fmla="*/ 1589086 w 4329610"/>
                <a:gd name="connsiteY3083" fmla="*/ 1950077 h 2891509"/>
                <a:gd name="connsiteX3084" fmla="*/ 1582302 w 4329610"/>
                <a:gd name="connsiteY3084" fmla="*/ 1947864 h 2891509"/>
                <a:gd name="connsiteX3085" fmla="*/ 1538758 w 4329610"/>
                <a:gd name="connsiteY3085" fmla="*/ 1900618 h 2891509"/>
                <a:gd name="connsiteX3086" fmla="*/ 1535471 w 4329610"/>
                <a:gd name="connsiteY3086" fmla="*/ 1893570 h 2891509"/>
                <a:gd name="connsiteX3087" fmla="*/ 1535501 w 4329610"/>
                <a:gd name="connsiteY3087" fmla="*/ 1894005 h 2891509"/>
                <a:gd name="connsiteX3088" fmla="*/ 1524953 w 4329610"/>
                <a:gd name="connsiteY3088" fmla="*/ 1919790 h 2891509"/>
                <a:gd name="connsiteX3089" fmla="*/ 1519613 w 4329610"/>
                <a:gd name="connsiteY3089" fmla="*/ 1921447 h 2891509"/>
                <a:gd name="connsiteX3090" fmla="*/ 1512831 w 4329610"/>
                <a:gd name="connsiteY3090" fmla="*/ 1919233 h 2891509"/>
                <a:gd name="connsiteX3091" fmla="*/ 1469286 w 4329610"/>
                <a:gd name="connsiteY3091" fmla="*/ 1871987 h 2891509"/>
                <a:gd name="connsiteX3092" fmla="*/ 1466000 w 4329610"/>
                <a:gd name="connsiteY3092" fmla="*/ 1864940 h 2891509"/>
                <a:gd name="connsiteX3093" fmla="*/ 1466030 w 4329610"/>
                <a:gd name="connsiteY3093" fmla="*/ 1865375 h 2891509"/>
                <a:gd name="connsiteX3094" fmla="*/ 1455481 w 4329610"/>
                <a:gd name="connsiteY3094" fmla="*/ 1891159 h 2891509"/>
                <a:gd name="connsiteX3095" fmla="*/ 1450143 w 4329610"/>
                <a:gd name="connsiteY3095" fmla="*/ 1892817 h 2891509"/>
                <a:gd name="connsiteX3096" fmla="*/ 1443360 w 4329610"/>
                <a:gd name="connsiteY3096" fmla="*/ 1890603 h 2891509"/>
                <a:gd name="connsiteX3097" fmla="*/ 1399815 w 4329610"/>
                <a:gd name="connsiteY3097" fmla="*/ 1843357 h 2891509"/>
                <a:gd name="connsiteX3098" fmla="*/ 1396529 w 4329610"/>
                <a:gd name="connsiteY3098" fmla="*/ 1836310 h 2891509"/>
                <a:gd name="connsiteX3099" fmla="*/ 1396559 w 4329610"/>
                <a:gd name="connsiteY3099" fmla="*/ 1836745 h 2891509"/>
                <a:gd name="connsiteX3100" fmla="*/ 1386010 w 4329610"/>
                <a:gd name="connsiteY3100" fmla="*/ 1862529 h 2891509"/>
                <a:gd name="connsiteX3101" fmla="*/ 1380671 w 4329610"/>
                <a:gd name="connsiteY3101" fmla="*/ 1864187 h 2891509"/>
                <a:gd name="connsiteX3102" fmla="*/ 1373889 w 4329610"/>
                <a:gd name="connsiteY3102" fmla="*/ 1861973 h 2891509"/>
                <a:gd name="connsiteX3103" fmla="*/ 1343410 w 4329610"/>
                <a:gd name="connsiteY3103" fmla="*/ 1834304 h 2891509"/>
                <a:gd name="connsiteX3104" fmla="*/ 1325932 w 4329610"/>
                <a:gd name="connsiteY3104" fmla="*/ 1803146 h 2891509"/>
                <a:gd name="connsiteX3105" fmla="*/ 1302961 w 4329610"/>
                <a:gd name="connsiteY3105" fmla="*/ 1801009 h 2891509"/>
                <a:gd name="connsiteX3106" fmla="*/ 1296588 w 4329610"/>
                <a:gd name="connsiteY3106" fmla="*/ 1797802 h 2891509"/>
                <a:gd name="connsiteX3107" fmla="*/ 1293968 w 4329610"/>
                <a:gd name="connsiteY3107" fmla="*/ 1792864 h 2891509"/>
                <a:gd name="connsiteX3108" fmla="*/ 1296134 w 4329610"/>
                <a:gd name="connsiteY3108" fmla="*/ 1780192 h 2891509"/>
                <a:gd name="connsiteX3109" fmla="*/ 1306988 w 4329610"/>
                <a:gd name="connsiteY3109" fmla="*/ 1766107 h 2891509"/>
                <a:gd name="connsiteX3110" fmla="*/ 1297678 w 4329610"/>
                <a:gd name="connsiteY3110" fmla="*/ 1769532 h 2891509"/>
                <a:gd name="connsiteX3111" fmla="*/ 1263437 w 4329610"/>
                <a:gd name="connsiteY3111" fmla="*/ 1775165 h 2891509"/>
                <a:gd name="connsiteX3112" fmla="*/ 1242745 w 4329610"/>
                <a:gd name="connsiteY3112" fmla="*/ 1773240 h 2891509"/>
                <a:gd name="connsiteX3113" fmla="*/ 1237007 w 4329610"/>
                <a:gd name="connsiteY3113" fmla="*/ 1787265 h 2891509"/>
                <a:gd name="connsiteX3114" fmla="*/ 1231669 w 4329610"/>
                <a:gd name="connsiteY3114" fmla="*/ 1788922 h 2891509"/>
                <a:gd name="connsiteX3115" fmla="*/ 1224885 w 4329610"/>
                <a:gd name="connsiteY3115" fmla="*/ 1786708 h 2891509"/>
                <a:gd name="connsiteX3116" fmla="*/ 1201672 w 4329610"/>
                <a:gd name="connsiteY3116" fmla="*/ 1767586 h 2891509"/>
                <a:gd name="connsiteX3117" fmla="*/ 1185913 w 4329610"/>
                <a:gd name="connsiteY3117" fmla="*/ 1745786 h 2891509"/>
                <a:gd name="connsiteX3118" fmla="*/ 1171318 w 4329610"/>
                <a:gd name="connsiteY3118" fmla="*/ 1744428 h 2891509"/>
                <a:gd name="connsiteX3119" fmla="*/ 1165799 w 4329610"/>
                <a:gd name="connsiteY3119" fmla="*/ 1757918 h 2891509"/>
                <a:gd name="connsiteX3120" fmla="*/ 1160461 w 4329610"/>
                <a:gd name="connsiteY3120" fmla="*/ 1759577 h 2891509"/>
                <a:gd name="connsiteX3121" fmla="*/ 1153678 w 4329610"/>
                <a:gd name="connsiteY3121" fmla="*/ 1757363 h 2891509"/>
                <a:gd name="connsiteX3122" fmla="*/ 1110133 w 4329610"/>
                <a:gd name="connsiteY3122" fmla="*/ 1710117 h 2891509"/>
                <a:gd name="connsiteX3123" fmla="*/ 1106847 w 4329610"/>
                <a:gd name="connsiteY3123" fmla="*/ 1703069 h 2891509"/>
                <a:gd name="connsiteX3124" fmla="*/ 1106876 w 4329610"/>
                <a:gd name="connsiteY3124" fmla="*/ 1703504 h 2891509"/>
                <a:gd name="connsiteX3125" fmla="*/ 1096328 w 4329610"/>
                <a:gd name="connsiteY3125" fmla="*/ 1729288 h 2891509"/>
                <a:gd name="connsiteX3126" fmla="*/ 1090988 w 4329610"/>
                <a:gd name="connsiteY3126" fmla="*/ 1730946 h 2891509"/>
                <a:gd name="connsiteX3127" fmla="*/ 1084206 w 4329610"/>
                <a:gd name="connsiteY3127" fmla="*/ 1728732 h 2891509"/>
                <a:gd name="connsiteX3128" fmla="*/ 1040661 w 4329610"/>
                <a:gd name="connsiteY3128" fmla="*/ 1681486 h 2891509"/>
                <a:gd name="connsiteX3129" fmla="*/ 1037374 w 4329610"/>
                <a:gd name="connsiteY3129" fmla="*/ 1674439 h 2891509"/>
                <a:gd name="connsiteX3130" fmla="*/ 1037405 w 4329610"/>
                <a:gd name="connsiteY3130" fmla="*/ 1674874 h 2891509"/>
                <a:gd name="connsiteX3131" fmla="*/ 1026857 w 4329610"/>
                <a:gd name="connsiteY3131" fmla="*/ 1700658 h 2891509"/>
                <a:gd name="connsiteX3132" fmla="*/ 1021517 w 4329610"/>
                <a:gd name="connsiteY3132" fmla="*/ 1702316 h 2891509"/>
                <a:gd name="connsiteX3133" fmla="*/ 1014735 w 4329610"/>
                <a:gd name="connsiteY3133" fmla="*/ 1700102 h 2891509"/>
                <a:gd name="connsiteX3134" fmla="*/ 971190 w 4329610"/>
                <a:gd name="connsiteY3134" fmla="*/ 1652856 h 2891509"/>
                <a:gd name="connsiteX3135" fmla="*/ 967904 w 4329610"/>
                <a:gd name="connsiteY3135" fmla="*/ 1645809 h 2891509"/>
                <a:gd name="connsiteX3136" fmla="*/ 967934 w 4329610"/>
                <a:gd name="connsiteY3136" fmla="*/ 1646244 h 2891509"/>
                <a:gd name="connsiteX3137" fmla="*/ 957385 w 4329610"/>
                <a:gd name="connsiteY3137" fmla="*/ 1672028 h 2891509"/>
                <a:gd name="connsiteX3138" fmla="*/ 952046 w 4329610"/>
                <a:gd name="connsiteY3138" fmla="*/ 1673686 h 2891509"/>
                <a:gd name="connsiteX3139" fmla="*/ 945264 w 4329610"/>
                <a:gd name="connsiteY3139" fmla="*/ 1671471 h 2891509"/>
                <a:gd name="connsiteX3140" fmla="*/ 914784 w 4329610"/>
                <a:gd name="connsiteY3140" fmla="*/ 1643804 h 2891509"/>
                <a:gd name="connsiteX3141" fmla="*/ 899908 w 4329610"/>
                <a:gd name="connsiteY3141" fmla="*/ 1617283 h 2891509"/>
                <a:gd name="connsiteX3142" fmla="*/ 871022 w 4329610"/>
                <a:gd name="connsiteY3142" fmla="*/ 1612806 h 2891509"/>
                <a:gd name="connsiteX3143" fmla="*/ 834438 w 4329610"/>
                <a:gd name="connsiteY3143" fmla="*/ 1593934 h 2891509"/>
                <a:gd name="connsiteX3144" fmla="*/ 829990 w 4329610"/>
                <a:gd name="connsiteY3144" fmla="*/ 1588355 h 2891509"/>
                <a:gd name="connsiteX3145" fmla="*/ 829676 w 4329610"/>
                <a:gd name="connsiteY3145" fmla="*/ 1582773 h 2891509"/>
                <a:gd name="connsiteX3146" fmla="*/ 836944 w 4329610"/>
                <a:gd name="connsiteY3146" fmla="*/ 1572170 h 2891509"/>
                <a:gd name="connsiteX3147" fmla="*/ 854808 w 4329610"/>
                <a:gd name="connsiteY3147" fmla="*/ 1562807 h 2891509"/>
                <a:gd name="connsiteX3148" fmla="*/ 841527 w 4329610"/>
                <a:gd name="connsiteY3148" fmla="*/ 1561757 h 2891509"/>
                <a:gd name="connsiteX3149" fmla="*/ 782031 w 4329610"/>
                <a:gd name="connsiteY3149" fmla="*/ 1537494 h 2891509"/>
                <a:gd name="connsiteX3150" fmla="*/ 777584 w 4329610"/>
                <a:gd name="connsiteY3150" fmla="*/ 1531915 h 2891509"/>
                <a:gd name="connsiteX3151" fmla="*/ 777270 w 4329610"/>
                <a:gd name="connsiteY3151" fmla="*/ 1526334 h 2891509"/>
                <a:gd name="connsiteX3152" fmla="*/ 784538 w 4329610"/>
                <a:gd name="connsiteY3152" fmla="*/ 1515730 h 2891509"/>
                <a:gd name="connsiteX3153" fmla="*/ 800288 w 4329610"/>
                <a:gd name="connsiteY3153" fmla="*/ 1507475 h 2891509"/>
                <a:gd name="connsiteX3154" fmla="*/ 790399 w 4329610"/>
                <a:gd name="connsiteY3154" fmla="*/ 1506694 h 2891509"/>
                <a:gd name="connsiteX3155" fmla="*/ 730904 w 4329610"/>
                <a:gd name="connsiteY3155" fmla="*/ 1482431 h 2891509"/>
                <a:gd name="connsiteX3156" fmla="*/ 726457 w 4329610"/>
                <a:gd name="connsiteY3156" fmla="*/ 1476852 h 2891509"/>
                <a:gd name="connsiteX3157" fmla="*/ 726142 w 4329610"/>
                <a:gd name="connsiteY3157" fmla="*/ 1471271 h 2891509"/>
                <a:gd name="connsiteX3158" fmla="*/ 733412 w 4329610"/>
                <a:gd name="connsiteY3158" fmla="*/ 1460667 h 2891509"/>
                <a:gd name="connsiteX3159" fmla="*/ 749161 w 4329610"/>
                <a:gd name="connsiteY3159" fmla="*/ 1452412 h 2891509"/>
                <a:gd name="connsiteX3160" fmla="*/ 739272 w 4329610"/>
                <a:gd name="connsiteY3160" fmla="*/ 1451631 h 2891509"/>
                <a:gd name="connsiteX3161" fmla="*/ 679777 w 4329610"/>
                <a:gd name="connsiteY3161" fmla="*/ 1427368 h 2891509"/>
                <a:gd name="connsiteX3162" fmla="*/ 675330 w 4329610"/>
                <a:gd name="connsiteY3162" fmla="*/ 1421789 h 2891509"/>
                <a:gd name="connsiteX3163" fmla="*/ 675015 w 4329610"/>
                <a:gd name="connsiteY3163" fmla="*/ 1416208 h 2891509"/>
                <a:gd name="connsiteX3164" fmla="*/ 682284 w 4329610"/>
                <a:gd name="connsiteY3164" fmla="*/ 1405604 h 2891509"/>
                <a:gd name="connsiteX3165" fmla="*/ 698033 w 4329610"/>
                <a:gd name="connsiteY3165" fmla="*/ 1397350 h 2891509"/>
                <a:gd name="connsiteX3166" fmla="*/ 688145 w 4329610"/>
                <a:gd name="connsiteY3166" fmla="*/ 1396567 h 2891509"/>
                <a:gd name="connsiteX3167" fmla="*/ 628649 w 4329610"/>
                <a:gd name="connsiteY3167" fmla="*/ 1372306 h 2891509"/>
                <a:gd name="connsiteX3168" fmla="*/ 624202 w 4329610"/>
                <a:gd name="connsiteY3168" fmla="*/ 1366726 h 2891509"/>
                <a:gd name="connsiteX3169" fmla="*/ 623888 w 4329610"/>
                <a:gd name="connsiteY3169" fmla="*/ 1361145 h 2891509"/>
                <a:gd name="connsiteX3170" fmla="*/ 631156 w 4329610"/>
                <a:gd name="connsiteY3170" fmla="*/ 1350542 h 2891509"/>
                <a:gd name="connsiteX3171" fmla="*/ 685240 w 4329610"/>
                <a:gd name="connsiteY3171" fmla="*/ 1334885 h 2891509"/>
                <a:gd name="connsiteX3172" fmla="*/ 768970 w 4329610"/>
                <a:gd name="connsiteY3172" fmla="*/ 1361064 h 2891509"/>
                <a:gd name="connsiteX3173" fmla="*/ 773417 w 4329610"/>
                <a:gd name="connsiteY3173" fmla="*/ 1366643 h 2891509"/>
                <a:gd name="connsiteX3174" fmla="*/ 773732 w 4329610"/>
                <a:gd name="connsiteY3174" fmla="*/ 1372224 h 2891509"/>
                <a:gd name="connsiteX3175" fmla="*/ 753268 w 4329610"/>
                <a:gd name="connsiteY3175" fmla="*/ 1391128 h 2891509"/>
                <a:gd name="connsiteX3176" fmla="*/ 752851 w 4329610"/>
                <a:gd name="connsiteY3176" fmla="*/ 1391251 h 2891509"/>
                <a:gd name="connsiteX3177" fmla="*/ 760603 w 4329610"/>
                <a:gd name="connsiteY3177" fmla="*/ 1391865 h 2891509"/>
                <a:gd name="connsiteX3178" fmla="*/ 820097 w 4329610"/>
                <a:gd name="connsiteY3178" fmla="*/ 1416127 h 2891509"/>
                <a:gd name="connsiteX3179" fmla="*/ 824545 w 4329610"/>
                <a:gd name="connsiteY3179" fmla="*/ 1421706 h 2891509"/>
                <a:gd name="connsiteX3180" fmla="*/ 824860 w 4329610"/>
                <a:gd name="connsiteY3180" fmla="*/ 1427287 h 2891509"/>
                <a:gd name="connsiteX3181" fmla="*/ 804396 w 4329610"/>
                <a:gd name="connsiteY3181" fmla="*/ 1446191 h 2891509"/>
                <a:gd name="connsiteX3182" fmla="*/ 803978 w 4329610"/>
                <a:gd name="connsiteY3182" fmla="*/ 1446315 h 2891509"/>
                <a:gd name="connsiteX3183" fmla="*/ 811730 w 4329610"/>
                <a:gd name="connsiteY3183" fmla="*/ 1446928 h 2891509"/>
                <a:gd name="connsiteX3184" fmla="*/ 871225 w 4329610"/>
                <a:gd name="connsiteY3184" fmla="*/ 1471190 h 2891509"/>
                <a:gd name="connsiteX3185" fmla="*/ 875672 w 4329610"/>
                <a:gd name="connsiteY3185" fmla="*/ 1476769 h 2891509"/>
                <a:gd name="connsiteX3186" fmla="*/ 875987 w 4329610"/>
                <a:gd name="connsiteY3186" fmla="*/ 1482350 h 2891509"/>
                <a:gd name="connsiteX3187" fmla="*/ 855523 w 4329610"/>
                <a:gd name="connsiteY3187" fmla="*/ 1501254 h 2891509"/>
                <a:gd name="connsiteX3188" fmla="*/ 855105 w 4329610"/>
                <a:gd name="connsiteY3188" fmla="*/ 1501377 h 2891509"/>
                <a:gd name="connsiteX3189" fmla="*/ 862857 w 4329610"/>
                <a:gd name="connsiteY3189" fmla="*/ 1501991 h 2891509"/>
                <a:gd name="connsiteX3190" fmla="*/ 922353 w 4329610"/>
                <a:gd name="connsiteY3190" fmla="*/ 1526252 h 2891509"/>
                <a:gd name="connsiteX3191" fmla="*/ 926800 w 4329610"/>
                <a:gd name="connsiteY3191" fmla="*/ 1531832 h 2891509"/>
                <a:gd name="connsiteX3192" fmla="*/ 927114 w 4329610"/>
                <a:gd name="connsiteY3192" fmla="*/ 1537413 h 2891509"/>
                <a:gd name="connsiteX3193" fmla="*/ 918249 w 4329610"/>
                <a:gd name="connsiteY3193" fmla="*/ 1545602 h 2891509"/>
                <a:gd name="connsiteX3194" fmla="*/ 929913 w 4329610"/>
                <a:gd name="connsiteY3194" fmla="*/ 1555210 h 2891509"/>
                <a:gd name="connsiteX3195" fmla="*/ 936457 w 4329610"/>
                <a:gd name="connsiteY3195" fmla="*/ 1564261 h 2891509"/>
                <a:gd name="connsiteX3196" fmla="*/ 948722 w 4329610"/>
                <a:gd name="connsiteY3196" fmla="*/ 1567636 h 2891509"/>
                <a:gd name="connsiteX3197" fmla="*/ 957885 w 4329610"/>
                <a:gd name="connsiteY3197" fmla="*/ 1572935 h 2891509"/>
                <a:gd name="connsiteX3198" fmla="*/ 964049 w 4329610"/>
                <a:gd name="connsiteY3198" fmla="*/ 1564162 h 2891509"/>
                <a:gd name="connsiteX3199" fmla="*/ 968942 w 4329610"/>
                <a:gd name="connsiteY3199" fmla="*/ 1562641 h 2891509"/>
                <a:gd name="connsiteX3200" fmla="*/ 964346 w 4329610"/>
                <a:gd name="connsiteY3200" fmla="*/ 1553130 h 2891509"/>
                <a:gd name="connsiteX3201" fmla="*/ 957641 w 4329610"/>
                <a:gd name="connsiteY3201" fmla="*/ 1519081 h 2891509"/>
                <a:gd name="connsiteX3202" fmla="*/ 957595 w 4329610"/>
                <a:gd name="connsiteY3202" fmla="*/ 1509557 h 2891509"/>
                <a:gd name="connsiteX3203" fmla="*/ 956527 w 4329610"/>
                <a:gd name="connsiteY3203" fmla="*/ 1509392 h 2891509"/>
                <a:gd name="connsiteX3204" fmla="*/ 956171 w 4329610"/>
                <a:gd name="connsiteY3204" fmla="*/ 1510336 h 2891509"/>
                <a:gd name="connsiteX3205" fmla="*/ 935804 w 4329610"/>
                <a:gd name="connsiteY3205" fmla="*/ 1529344 h 2891509"/>
                <a:gd name="connsiteX3206" fmla="*/ 930262 w 4329610"/>
                <a:gd name="connsiteY3206" fmla="*/ 1528618 h 2891509"/>
                <a:gd name="connsiteX3207" fmla="*/ 925027 w 4329610"/>
                <a:gd name="connsiteY3207" fmla="*/ 1523769 h 2891509"/>
                <a:gd name="connsiteX3208" fmla="*/ 905236 w 4329610"/>
                <a:gd name="connsiteY3208" fmla="*/ 1462642 h 2891509"/>
                <a:gd name="connsiteX3209" fmla="*/ 905231 w 4329610"/>
                <a:gd name="connsiteY3209" fmla="*/ 1461483 h 2891509"/>
                <a:gd name="connsiteX3210" fmla="*/ 899361 w 4329610"/>
                <a:gd name="connsiteY3210" fmla="*/ 1460577 h 2891509"/>
                <a:gd name="connsiteX3211" fmla="*/ 884677 w 4329610"/>
                <a:gd name="connsiteY3211" fmla="*/ 1474281 h 2891509"/>
                <a:gd name="connsiteX3212" fmla="*/ 879134 w 4329610"/>
                <a:gd name="connsiteY3212" fmla="*/ 1473554 h 2891509"/>
                <a:gd name="connsiteX3213" fmla="*/ 873899 w 4329610"/>
                <a:gd name="connsiteY3213" fmla="*/ 1468706 h 2891509"/>
                <a:gd name="connsiteX3214" fmla="*/ 854108 w 4329610"/>
                <a:gd name="connsiteY3214" fmla="*/ 1407579 h 2891509"/>
                <a:gd name="connsiteX3215" fmla="*/ 854070 w 4329610"/>
                <a:gd name="connsiteY3215" fmla="*/ 1399802 h 2891509"/>
                <a:gd name="connsiteX3216" fmla="*/ 853916 w 4329610"/>
                <a:gd name="connsiteY3216" fmla="*/ 1400210 h 2891509"/>
                <a:gd name="connsiteX3217" fmla="*/ 833549 w 4329610"/>
                <a:gd name="connsiteY3217" fmla="*/ 1419218 h 2891509"/>
                <a:gd name="connsiteX3218" fmla="*/ 828007 w 4329610"/>
                <a:gd name="connsiteY3218" fmla="*/ 1418491 h 2891509"/>
                <a:gd name="connsiteX3219" fmla="*/ 822772 w 4329610"/>
                <a:gd name="connsiteY3219" fmla="*/ 1413643 h 2891509"/>
                <a:gd name="connsiteX3220" fmla="*/ 802981 w 4329610"/>
                <a:gd name="connsiteY3220" fmla="*/ 1352515 h 2891509"/>
                <a:gd name="connsiteX3221" fmla="*/ 802943 w 4329610"/>
                <a:gd name="connsiteY3221" fmla="*/ 1344739 h 2891509"/>
                <a:gd name="connsiteX3222" fmla="*/ 802789 w 4329610"/>
                <a:gd name="connsiteY3222" fmla="*/ 1345147 h 2891509"/>
                <a:gd name="connsiteX3223" fmla="*/ 782422 w 4329610"/>
                <a:gd name="connsiteY3223" fmla="*/ 1364156 h 2891509"/>
                <a:gd name="connsiteX3224" fmla="*/ 776879 w 4329610"/>
                <a:gd name="connsiteY3224" fmla="*/ 1363428 h 2891509"/>
                <a:gd name="connsiteX3225" fmla="*/ 771645 w 4329610"/>
                <a:gd name="connsiteY3225" fmla="*/ 1358580 h 2891509"/>
                <a:gd name="connsiteX3226" fmla="*/ 751736 w 4329610"/>
                <a:gd name="connsiteY3226" fmla="*/ 1273142 h 2891509"/>
                <a:gd name="connsiteX3227" fmla="*/ 771353 w 4329610"/>
                <a:gd name="connsiteY3227" fmla="*/ 1220365 h 2891509"/>
                <a:gd name="connsiteX3228" fmla="*/ 782465 w 4329610"/>
                <a:gd name="connsiteY3228" fmla="*/ 1213901 h 2891509"/>
                <a:gd name="connsiteX3229" fmla="*/ 1507944 w 4329610"/>
                <a:gd name="connsiteY3229" fmla="*/ 1182354 h 2891509"/>
                <a:gd name="connsiteX3230" fmla="*/ 1497170 w 4329610"/>
                <a:gd name="connsiteY3230" fmla="*/ 1192409 h 2891509"/>
                <a:gd name="connsiteX3231" fmla="*/ 1500966 w 4329610"/>
                <a:gd name="connsiteY3231" fmla="*/ 1195709 h 2891509"/>
                <a:gd name="connsiteX3232" fmla="*/ 1515236 w 4329610"/>
                <a:gd name="connsiteY3232" fmla="*/ 1216596 h 2891509"/>
                <a:gd name="connsiteX3233" fmla="*/ 1510091 w 4329610"/>
                <a:gd name="connsiteY3233" fmla="*/ 1190467 h 2891509"/>
                <a:gd name="connsiteX3234" fmla="*/ 1510054 w 4329610"/>
                <a:gd name="connsiteY3234" fmla="*/ 1182935 h 2891509"/>
                <a:gd name="connsiteX3235" fmla="*/ 1876058 w 4329610"/>
                <a:gd name="connsiteY3235" fmla="*/ 1146507 h 2891509"/>
                <a:gd name="connsiteX3236" fmla="*/ 1881592 w 4329610"/>
                <a:gd name="connsiteY3236" fmla="*/ 1147294 h 2891509"/>
                <a:gd name="connsiteX3237" fmla="*/ 1886774 w 4329610"/>
                <a:gd name="connsiteY3237" fmla="*/ 1152198 h 2891509"/>
                <a:gd name="connsiteX3238" fmla="*/ 1905906 w 4329610"/>
                <a:gd name="connsiteY3238" fmla="*/ 1213536 h 2891509"/>
                <a:gd name="connsiteX3239" fmla="*/ 1905847 w 4329610"/>
                <a:gd name="connsiteY3239" fmla="*/ 1223456 h 2891509"/>
                <a:gd name="connsiteX3240" fmla="*/ 1915407 w 4329610"/>
                <a:gd name="connsiteY3240" fmla="*/ 1208462 h 2891509"/>
                <a:gd name="connsiteX3241" fmla="*/ 1926588 w 4329610"/>
                <a:gd name="connsiteY3241" fmla="*/ 1202118 h 2891509"/>
                <a:gd name="connsiteX3242" fmla="*/ 1932124 w 4329610"/>
                <a:gd name="connsiteY3242" fmla="*/ 1202905 h 2891509"/>
                <a:gd name="connsiteX3243" fmla="*/ 1937305 w 4329610"/>
                <a:gd name="connsiteY3243" fmla="*/ 1207810 h 2891509"/>
                <a:gd name="connsiteX3244" fmla="*/ 1956437 w 4329610"/>
                <a:gd name="connsiteY3244" fmla="*/ 1269147 h 2891509"/>
                <a:gd name="connsiteX3245" fmla="*/ 1956377 w 4329610"/>
                <a:gd name="connsiteY3245" fmla="*/ 1279066 h 2891509"/>
                <a:gd name="connsiteX3246" fmla="*/ 1965938 w 4329610"/>
                <a:gd name="connsiteY3246" fmla="*/ 1264073 h 2891509"/>
                <a:gd name="connsiteX3247" fmla="*/ 1977119 w 4329610"/>
                <a:gd name="connsiteY3247" fmla="*/ 1257729 h 2891509"/>
                <a:gd name="connsiteX3248" fmla="*/ 1982654 w 4329610"/>
                <a:gd name="connsiteY3248" fmla="*/ 1258516 h 2891509"/>
                <a:gd name="connsiteX3249" fmla="*/ 1987836 w 4329610"/>
                <a:gd name="connsiteY3249" fmla="*/ 1263420 h 2891509"/>
                <a:gd name="connsiteX3250" fmla="*/ 2006967 w 4329610"/>
                <a:gd name="connsiteY3250" fmla="*/ 1324758 h 2891509"/>
                <a:gd name="connsiteX3251" fmla="*/ 2006909 w 4329610"/>
                <a:gd name="connsiteY3251" fmla="*/ 1334677 h 2891509"/>
                <a:gd name="connsiteX3252" fmla="*/ 2016469 w 4329610"/>
                <a:gd name="connsiteY3252" fmla="*/ 1319684 h 2891509"/>
                <a:gd name="connsiteX3253" fmla="*/ 2027650 w 4329610"/>
                <a:gd name="connsiteY3253" fmla="*/ 1313340 h 2891509"/>
                <a:gd name="connsiteX3254" fmla="*/ 2033185 w 4329610"/>
                <a:gd name="connsiteY3254" fmla="*/ 1314127 h 2891509"/>
                <a:gd name="connsiteX3255" fmla="*/ 2038367 w 4329610"/>
                <a:gd name="connsiteY3255" fmla="*/ 1319031 h 2891509"/>
                <a:gd name="connsiteX3256" fmla="*/ 2057499 w 4329610"/>
                <a:gd name="connsiteY3256" fmla="*/ 1380368 h 2891509"/>
                <a:gd name="connsiteX3257" fmla="*/ 2057419 w 4329610"/>
                <a:gd name="connsiteY3257" fmla="*/ 1393692 h 2891509"/>
                <a:gd name="connsiteX3258" fmla="*/ 2068263 w 4329610"/>
                <a:gd name="connsiteY3258" fmla="*/ 1376685 h 2891509"/>
                <a:gd name="connsiteX3259" fmla="*/ 2079444 w 4329610"/>
                <a:gd name="connsiteY3259" fmla="*/ 1370342 h 2891509"/>
                <a:gd name="connsiteX3260" fmla="*/ 2084979 w 4329610"/>
                <a:gd name="connsiteY3260" fmla="*/ 1371129 h 2891509"/>
                <a:gd name="connsiteX3261" fmla="*/ 2090161 w 4329610"/>
                <a:gd name="connsiteY3261" fmla="*/ 1376032 h 2891509"/>
                <a:gd name="connsiteX3262" fmla="*/ 2109149 w 4329610"/>
                <a:gd name="connsiteY3262" fmla="*/ 1461680 h 2891509"/>
                <a:gd name="connsiteX3263" fmla="*/ 2077781 w 4329610"/>
                <a:gd name="connsiteY3263" fmla="*/ 1520586 h 2891509"/>
                <a:gd name="connsiteX3264" fmla="*/ 2072247 w 4329610"/>
                <a:gd name="connsiteY3264" fmla="*/ 1519799 h 2891509"/>
                <a:gd name="connsiteX3265" fmla="*/ 2067065 w 4329610"/>
                <a:gd name="connsiteY3265" fmla="*/ 1514895 h 2891509"/>
                <a:gd name="connsiteX3266" fmla="*/ 2047934 w 4329610"/>
                <a:gd name="connsiteY3266" fmla="*/ 1453557 h 2891509"/>
                <a:gd name="connsiteX3267" fmla="*/ 2048009 w 4329610"/>
                <a:gd name="connsiteY3267" fmla="*/ 1441085 h 2891509"/>
                <a:gd name="connsiteX3268" fmla="*/ 2046558 w 4329610"/>
                <a:gd name="connsiteY3268" fmla="*/ 1444797 h 2891509"/>
                <a:gd name="connsiteX3269" fmla="*/ 2025987 w 4329610"/>
                <a:gd name="connsiteY3269" fmla="*/ 1463585 h 2891509"/>
                <a:gd name="connsiteX3270" fmla="*/ 2020453 w 4329610"/>
                <a:gd name="connsiteY3270" fmla="*/ 1462798 h 2891509"/>
                <a:gd name="connsiteX3271" fmla="*/ 2015271 w 4329610"/>
                <a:gd name="connsiteY3271" fmla="*/ 1457893 h 2891509"/>
                <a:gd name="connsiteX3272" fmla="*/ 1996139 w 4329610"/>
                <a:gd name="connsiteY3272" fmla="*/ 1396556 h 2891509"/>
                <a:gd name="connsiteX3273" fmla="*/ 1996185 w 4329610"/>
                <a:gd name="connsiteY3273" fmla="*/ 1388780 h 2891509"/>
                <a:gd name="connsiteX3274" fmla="*/ 1996027 w 4329610"/>
                <a:gd name="connsiteY3274" fmla="*/ 1389186 h 2891509"/>
                <a:gd name="connsiteX3275" fmla="*/ 1975457 w 4329610"/>
                <a:gd name="connsiteY3275" fmla="*/ 1407974 h 2891509"/>
                <a:gd name="connsiteX3276" fmla="*/ 1969923 w 4329610"/>
                <a:gd name="connsiteY3276" fmla="*/ 1407187 h 2891509"/>
                <a:gd name="connsiteX3277" fmla="*/ 1964740 w 4329610"/>
                <a:gd name="connsiteY3277" fmla="*/ 1402283 h 2891509"/>
                <a:gd name="connsiteX3278" fmla="*/ 1945609 w 4329610"/>
                <a:gd name="connsiteY3278" fmla="*/ 1340946 h 2891509"/>
                <a:gd name="connsiteX3279" fmla="*/ 1945655 w 4329610"/>
                <a:gd name="connsiteY3279" fmla="*/ 1333168 h 2891509"/>
                <a:gd name="connsiteX3280" fmla="*/ 1945496 w 4329610"/>
                <a:gd name="connsiteY3280" fmla="*/ 1333576 h 2891509"/>
                <a:gd name="connsiteX3281" fmla="*/ 1924926 w 4329610"/>
                <a:gd name="connsiteY3281" fmla="*/ 1352363 h 2891509"/>
                <a:gd name="connsiteX3282" fmla="*/ 1919392 w 4329610"/>
                <a:gd name="connsiteY3282" fmla="*/ 1351576 h 2891509"/>
                <a:gd name="connsiteX3283" fmla="*/ 1914209 w 4329610"/>
                <a:gd name="connsiteY3283" fmla="*/ 1346672 h 2891509"/>
                <a:gd name="connsiteX3284" fmla="*/ 1895078 w 4329610"/>
                <a:gd name="connsiteY3284" fmla="*/ 1285335 h 2891509"/>
                <a:gd name="connsiteX3285" fmla="*/ 1895124 w 4329610"/>
                <a:gd name="connsiteY3285" fmla="*/ 1277559 h 2891509"/>
                <a:gd name="connsiteX3286" fmla="*/ 1894965 w 4329610"/>
                <a:gd name="connsiteY3286" fmla="*/ 1277964 h 2891509"/>
                <a:gd name="connsiteX3287" fmla="*/ 1874395 w 4329610"/>
                <a:gd name="connsiteY3287" fmla="*/ 1296752 h 2891509"/>
                <a:gd name="connsiteX3288" fmla="*/ 1868860 w 4329610"/>
                <a:gd name="connsiteY3288" fmla="*/ 1295965 h 2891509"/>
                <a:gd name="connsiteX3289" fmla="*/ 1863678 w 4329610"/>
                <a:gd name="connsiteY3289" fmla="*/ 1291061 h 2891509"/>
                <a:gd name="connsiteX3290" fmla="*/ 1844691 w 4329610"/>
                <a:gd name="connsiteY3290" fmla="*/ 1205413 h 2891509"/>
                <a:gd name="connsiteX3291" fmla="*/ 1864876 w 4329610"/>
                <a:gd name="connsiteY3291" fmla="*/ 1152851 h 2891509"/>
                <a:gd name="connsiteX3292" fmla="*/ 1876058 w 4329610"/>
                <a:gd name="connsiteY3292" fmla="*/ 1146507 h 2891509"/>
                <a:gd name="connsiteX3293" fmla="*/ 3565780 w 4329610"/>
                <a:gd name="connsiteY3293" fmla="*/ 1042786 h 2891509"/>
                <a:gd name="connsiteX3294" fmla="*/ 3577303 w 4329610"/>
                <a:gd name="connsiteY3294" fmla="*/ 1048487 h 2891509"/>
                <a:gd name="connsiteX3295" fmla="*/ 3600433 w 4329610"/>
                <a:gd name="connsiteY3295" fmla="*/ 1099821 h 2891509"/>
                <a:gd name="connsiteX3296" fmla="*/ 3586328 w 4329610"/>
                <a:gd name="connsiteY3296" fmla="*/ 1186407 h 2891509"/>
                <a:gd name="connsiteX3297" fmla="*/ 3581432 w 4329610"/>
                <a:gd name="connsiteY3297" fmla="*/ 1191597 h 2891509"/>
                <a:gd name="connsiteX3298" fmla="*/ 3575951 w 4329610"/>
                <a:gd name="connsiteY3298" fmla="*/ 1192697 h 2891509"/>
                <a:gd name="connsiteX3299" fmla="*/ 3554349 w 4329610"/>
                <a:gd name="connsiteY3299" fmla="*/ 1175104 h 2891509"/>
                <a:gd name="connsiteX3300" fmla="*/ 3554167 w 4329610"/>
                <a:gd name="connsiteY3300" fmla="*/ 1174707 h 2891509"/>
                <a:gd name="connsiteX3301" fmla="*/ 3554655 w 4329610"/>
                <a:gd name="connsiteY3301" fmla="*/ 1182469 h 2891509"/>
                <a:gd name="connsiteX3302" fmla="*/ 3539030 w 4329610"/>
                <a:gd name="connsiteY3302" fmla="*/ 1244791 h 2891509"/>
                <a:gd name="connsiteX3303" fmla="*/ 3534134 w 4329610"/>
                <a:gd name="connsiteY3303" fmla="*/ 1249981 h 2891509"/>
                <a:gd name="connsiteX3304" fmla="*/ 3528652 w 4329610"/>
                <a:gd name="connsiteY3304" fmla="*/ 1251080 h 2891509"/>
                <a:gd name="connsiteX3305" fmla="*/ 3507051 w 4329610"/>
                <a:gd name="connsiteY3305" fmla="*/ 1233488 h 2891509"/>
                <a:gd name="connsiteX3306" fmla="*/ 3506868 w 4329610"/>
                <a:gd name="connsiteY3306" fmla="*/ 1233092 h 2891509"/>
                <a:gd name="connsiteX3307" fmla="*/ 3507356 w 4329610"/>
                <a:gd name="connsiteY3307" fmla="*/ 1240853 h 2891509"/>
                <a:gd name="connsiteX3308" fmla="*/ 3505746 w 4329610"/>
                <a:gd name="connsiteY3308" fmla="*/ 1253460 h 2891509"/>
                <a:gd name="connsiteX3309" fmla="*/ 3506269 w 4329610"/>
                <a:gd name="connsiteY3309" fmla="*/ 1253377 h 2891509"/>
                <a:gd name="connsiteX3310" fmla="*/ 3537855 w 4329610"/>
                <a:gd name="connsiteY3310" fmla="*/ 1257437 h 2891509"/>
                <a:gd name="connsiteX3311" fmla="*/ 3537804 w 4329610"/>
                <a:gd name="connsiteY3311" fmla="*/ 1252955 h 2891509"/>
                <a:gd name="connsiteX3312" fmla="*/ 3541865 w 4329610"/>
                <a:gd name="connsiteY3312" fmla="*/ 1247089 h 2891509"/>
                <a:gd name="connsiteX3313" fmla="*/ 3599589 w 4329610"/>
                <a:gd name="connsiteY3313" fmla="*/ 1218872 h 2891509"/>
                <a:gd name="connsiteX3314" fmla="*/ 3607283 w 4329610"/>
                <a:gd name="connsiteY3314" fmla="*/ 1217737 h 2891509"/>
                <a:gd name="connsiteX3315" fmla="*/ 3606856 w 4329610"/>
                <a:gd name="connsiteY3315" fmla="*/ 1217642 h 2891509"/>
                <a:gd name="connsiteX3316" fmla="*/ 3585166 w 4329610"/>
                <a:gd name="connsiteY3316" fmla="*/ 1200160 h 2891509"/>
                <a:gd name="connsiteX3317" fmla="*/ 3585103 w 4329610"/>
                <a:gd name="connsiteY3317" fmla="*/ 1194571 h 2891509"/>
                <a:gd name="connsiteX3318" fmla="*/ 3589164 w 4329610"/>
                <a:gd name="connsiteY3318" fmla="*/ 1188704 h 2891509"/>
                <a:gd name="connsiteX3319" fmla="*/ 3670938 w 4329610"/>
                <a:gd name="connsiteY3319" fmla="*/ 1156941 h 2891509"/>
                <a:gd name="connsiteX3320" fmla="*/ 3725955 w 4329610"/>
                <a:gd name="connsiteY3320" fmla="*/ 1168916 h 2891509"/>
                <a:gd name="connsiteX3321" fmla="*/ 3733923 w 4329610"/>
                <a:gd name="connsiteY3321" fmla="*/ 1179005 h 2891509"/>
                <a:gd name="connsiteX3322" fmla="*/ 3733985 w 4329610"/>
                <a:gd name="connsiteY3322" fmla="*/ 1184595 h 2891509"/>
                <a:gd name="connsiteX3323" fmla="*/ 3729923 w 4329610"/>
                <a:gd name="connsiteY3323" fmla="*/ 1190461 h 2891509"/>
                <a:gd name="connsiteX3324" fmla="*/ 3672200 w 4329610"/>
                <a:gd name="connsiteY3324" fmla="*/ 1218678 h 2891509"/>
                <a:gd name="connsiteX3325" fmla="*/ 3662386 w 4329610"/>
                <a:gd name="connsiteY3325" fmla="*/ 1220126 h 2891509"/>
                <a:gd name="connsiteX3326" fmla="*/ 3678656 w 4329610"/>
                <a:gd name="connsiteY3326" fmla="*/ 1227300 h 2891509"/>
                <a:gd name="connsiteX3327" fmla="*/ 3686623 w 4329610"/>
                <a:gd name="connsiteY3327" fmla="*/ 1237390 h 2891509"/>
                <a:gd name="connsiteX3328" fmla="*/ 3686686 w 4329610"/>
                <a:gd name="connsiteY3328" fmla="*/ 1242979 h 2891509"/>
                <a:gd name="connsiteX3329" fmla="*/ 3682625 w 4329610"/>
                <a:gd name="connsiteY3329" fmla="*/ 1248846 h 2891509"/>
                <a:gd name="connsiteX3330" fmla="*/ 3624900 w 4329610"/>
                <a:gd name="connsiteY3330" fmla="*/ 1277063 h 2891509"/>
                <a:gd name="connsiteX3331" fmla="*/ 3615086 w 4329610"/>
                <a:gd name="connsiteY3331" fmla="*/ 1278510 h 2891509"/>
                <a:gd name="connsiteX3332" fmla="*/ 3631357 w 4329610"/>
                <a:gd name="connsiteY3332" fmla="*/ 1285684 h 2891509"/>
                <a:gd name="connsiteX3333" fmla="*/ 3639324 w 4329610"/>
                <a:gd name="connsiteY3333" fmla="*/ 1295774 h 2891509"/>
                <a:gd name="connsiteX3334" fmla="*/ 3639387 w 4329610"/>
                <a:gd name="connsiteY3334" fmla="*/ 1301364 h 2891509"/>
                <a:gd name="connsiteX3335" fmla="*/ 3635326 w 4329610"/>
                <a:gd name="connsiteY3335" fmla="*/ 1307229 h 2891509"/>
                <a:gd name="connsiteX3336" fmla="*/ 3577602 w 4329610"/>
                <a:gd name="connsiteY3336" fmla="*/ 1335447 h 2891509"/>
                <a:gd name="connsiteX3337" fmla="*/ 3567788 w 4329610"/>
                <a:gd name="connsiteY3337" fmla="*/ 1336895 h 2891509"/>
                <a:gd name="connsiteX3338" fmla="*/ 3584058 w 4329610"/>
                <a:gd name="connsiteY3338" fmla="*/ 1344069 h 2891509"/>
                <a:gd name="connsiteX3339" fmla="*/ 3592025 w 4329610"/>
                <a:gd name="connsiteY3339" fmla="*/ 1354159 h 2891509"/>
                <a:gd name="connsiteX3340" fmla="*/ 3592087 w 4329610"/>
                <a:gd name="connsiteY3340" fmla="*/ 1359748 h 2891509"/>
                <a:gd name="connsiteX3341" fmla="*/ 3588027 w 4329610"/>
                <a:gd name="connsiteY3341" fmla="*/ 1365615 h 2891509"/>
                <a:gd name="connsiteX3342" fmla="*/ 3530302 w 4329610"/>
                <a:gd name="connsiteY3342" fmla="*/ 1393832 h 2891509"/>
                <a:gd name="connsiteX3343" fmla="*/ 3520994 w 4329610"/>
                <a:gd name="connsiteY3343" fmla="*/ 1395204 h 2891509"/>
                <a:gd name="connsiteX3344" fmla="*/ 3520241 w 4329610"/>
                <a:gd name="connsiteY3344" fmla="*/ 1397151 h 2891509"/>
                <a:gd name="connsiteX3345" fmla="*/ 3535576 w 4329610"/>
                <a:gd name="connsiteY3345" fmla="*/ 1403913 h 2891509"/>
                <a:gd name="connsiteX3346" fmla="*/ 3543543 w 4329610"/>
                <a:gd name="connsiteY3346" fmla="*/ 1414003 h 2891509"/>
                <a:gd name="connsiteX3347" fmla="*/ 3543606 w 4329610"/>
                <a:gd name="connsiteY3347" fmla="*/ 1419592 h 2891509"/>
                <a:gd name="connsiteX3348" fmla="*/ 3539545 w 4329610"/>
                <a:gd name="connsiteY3348" fmla="*/ 1425458 h 2891509"/>
                <a:gd name="connsiteX3349" fmla="*/ 3504316 w 4329610"/>
                <a:gd name="connsiteY3349" fmla="*/ 1446754 h 2891509"/>
                <a:gd name="connsiteX3350" fmla="*/ 3487562 w 4329610"/>
                <a:gd name="connsiteY3350" fmla="*/ 1450521 h 2891509"/>
                <a:gd name="connsiteX3351" fmla="*/ 3483883 w 4329610"/>
                <a:gd name="connsiteY3351" fmla="*/ 1454964 h 2891509"/>
                <a:gd name="connsiteX3352" fmla="*/ 3477482 w 4329610"/>
                <a:gd name="connsiteY3352" fmla="*/ 1458116 h 2891509"/>
                <a:gd name="connsiteX3353" fmla="*/ 3471963 w 4329610"/>
                <a:gd name="connsiteY3353" fmla="*/ 1457230 h 2891509"/>
                <a:gd name="connsiteX3354" fmla="*/ 3470305 w 4329610"/>
                <a:gd name="connsiteY3354" fmla="*/ 1454402 h 2891509"/>
                <a:gd name="connsiteX3355" fmla="*/ 3457770 w 4329610"/>
                <a:gd name="connsiteY3355" fmla="*/ 1457222 h 2891509"/>
                <a:gd name="connsiteX3356" fmla="*/ 3447253 w 4329610"/>
                <a:gd name="connsiteY3356" fmla="*/ 1456055 h 2891509"/>
                <a:gd name="connsiteX3357" fmla="*/ 3439437 w 4329610"/>
                <a:gd name="connsiteY3357" fmla="*/ 1470923 h 2891509"/>
                <a:gd name="connsiteX3358" fmla="*/ 3419165 w 4329610"/>
                <a:gd name="connsiteY3358" fmla="*/ 1493139 h 2891509"/>
                <a:gd name="connsiteX3359" fmla="*/ 3412763 w 4329610"/>
                <a:gd name="connsiteY3359" fmla="*/ 1496291 h 2891509"/>
                <a:gd name="connsiteX3360" fmla="*/ 3407243 w 4329610"/>
                <a:gd name="connsiteY3360" fmla="*/ 1495405 h 2891509"/>
                <a:gd name="connsiteX3361" fmla="*/ 3393151 w 4329610"/>
                <a:gd name="connsiteY3361" fmla="*/ 1471374 h 2891509"/>
                <a:gd name="connsiteX3362" fmla="*/ 3393119 w 4329610"/>
                <a:gd name="connsiteY3362" fmla="*/ 1470939 h 2891509"/>
                <a:gd name="connsiteX3363" fmla="*/ 3390863 w 4329610"/>
                <a:gd name="connsiteY3363" fmla="*/ 1478380 h 2891509"/>
                <a:gd name="connsiteX3364" fmla="*/ 3354444 w 4329610"/>
                <a:gd name="connsiteY3364" fmla="*/ 1531314 h 2891509"/>
                <a:gd name="connsiteX3365" fmla="*/ 3348043 w 4329610"/>
                <a:gd name="connsiteY3365" fmla="*/ 1534466 h 2891509"/>
                <a:gd name="connsiteX3366" fmla="*/ 3342525 w 4329610"/>
                <a:gd name="connsiteY3366" fmla="*/ 1533581 h 2891509"/>
                <a:gd name="connsiteX3367" fmla="*/ 3336794 w 4329610"/>
                <a:gd name="connsiteY3367" fmla="*/ 1523810 h 2891509"/>
                <a:gd name="connsiteX3368" fmla="*/ 3321319 w 4329610"/>
                <a:gd name="connsiteY3368" fmla="*/ 1531852 h 2891509"/>
                <a:gd name="connsiteX3369" fmla="*/ 3317814 w 4329610"/>
                <a:gd name="connsiteY3369" fmla="*/ 1532406 h 2891509"/>
                <a:gd name="connsiteX3370" fmla="*/ 3309999 w 4329610"/>
                <a:gd name="connsiteY3370" fmla="*/ 1547274 h 2891509"/>
                <a:gd name="connsiteX3371" fmla="*/ 3289725 w 4329610"/>
                <a:gd name="connsiteY3371" fmla="*/ 1569489 h 2891509"/>
                <a:gd name="connsiteX3372" fmla="*/ 3283324 w 4329610"/>
                <a:gd name="connsiteY3372" fmla="*/ 1572641 h 2891509"/>
                <a:gd name="connsiteX3373" fmla="*/ 3277805 w 4329610"/>
                <a:gd name="connsiteY3373" fmla="*/ 1571756 h 2891509"/>
                <a:gd name="connsiteX3374" fmla="*/ 3263712 w 4329610"/>
                <a:gd name="connsiteY3374" fmla="*/ 1547724 h 2891509"/>
                <a:gd name="connsiteX3375" fmla="*/ 3263426 w 4329610"/>
                <a:gd name="connsiteY3375" fmla="*/ 1543750 h 2891509"/>
                <a:gd name="connsiteX3376" fmla="*/ 3259807 w 4329610"/>
                <a:gd name="connsiteY3376" fmla="*/ 1555686 h 2891509"/>
                <a:gd name="connsiteX3377" fmla="*/ 3257925 w 4329610"/>
                <a:gd name="connsiteY3377" fmla="*/ 1559264 h 2891509"/>
                <a:gd name="connsiteX3378" fmla="*/ 3258802 w 4329610"/>
                <a:gd name="connsiteY3378" fmla="*/ 1570644 h 2891509"/>
                <a:gd name="connsiteX3379" fmla="*/ 3249945 w 4329610"/>
                <a:gd name="connsiteY3379" fmla="*/ 1602022 h 2891509"/>
                <a:gd name="connsiteX3380" fmla="*/ 3247123 w 4329610"/>
                <a:gd name="connsiteY3380" fmla="*/ 1606529 h 2891509"/>
                <a:gd name="connsiteX3381" fmla="*/ 3254493 w 4329610"/>
                <a:gd name="connsiteY3381" fmla="*/ 1604767 h 2891509"/>
                <a:gd name="connsiteX3382" fmla="*/ 3289187 w 4329610"/>
                <a:gd name="connsiteY3382" fmla="*/ 1605496 h 2891509"/>
                <a:gd name="connsiteX3383" fmla="*/ 3301384 w 4329610"/>
                <a:gd name="connsiteY3383" fmla="*/ 1608103 h 2891509"/>
                <a:gd name="connsiteX3384" fmla="*/ 3298044 w 4329610"/>
                <a:gd name="connsiteY3384" fmla="*/ 1605928 h 2891509"/>
                <a:gd name="connsiteX3385" fmla="*/ 3283829 w 4329610"/>
                <a:gd name="connsiteY3385" fmla="*/ 1581969 h 2891509"/>
                <a:gd name="connsiteX3386" fmla="*/ 3285724 w 4329610"/>
                <a:gd name="connsiteY3386" fmla="*/ 1576710 h 2891509"/>
                <a:gd name="connsiteX3387" fmla="*/ 3291580 w 4329610"/>
                <a:gd name="connsiteY3387" fmla="*/ 1572634 h 2891509"/>
                <a:gd name="connsiteX3388" fmla="*/ 3355526 w 4329610"/>
                <a:gd name="connsiteY3388" fmla="*/ 1566366 h 2891509"/>
                <a:gd name="connsiteX3389" fmla="*/ 3363130 w 4329610"/>
                <a:gd name="connsiteY3389" fmla="*/ 1567991 h 2891509"/>
                <a:gd name="connsiteX3390" fmla="*/ 3362764 w 4329610"/>
                <a:gd name="connsiteY3390" fmla="*/ 1567753 h 2891509"/>
                <a:gd name="connsiteX3391" fmla="*/ 3348549 w 4329610"/>
                <a:gd name="connsiteY3391" fmla="*/ 1543795 h 2891509"/>
                <a:gd name="connsiteX3392" fmla="*/ 3350444 w 4329610"/>
                <a:gd name="connsiteY3392" fmla="*/ 1538535 h 2891509"/>
                <a:gd name="connsiteX3393" fmla="*/ 3356300 w 4329610"/>
                <a:gd name="connsiteY3393" fmla="*/ 1534458 h 2891509"/>
                <a:gd name="connsiteX3394" fmla="*/ 3420244 w 4329610"/>
                <a:gd name="connsiteY3394" fmla="*/ 1528191 h 2891509"/>
                <a:gd name="connsiteX3395" fmla="*/ 3427849 w 4329610"/>
                <a:gd name="connsiteY3395" fmla="*/ 1529817 h 2891509"/>
                <a:gd name="connsiteX3396" fmla="*/ 3427484 w 4329610"/>
                <a:gd name="connsiteY3396" fmla="*/ 1529578 h 2891509"/>
                <a:gd name="connsiteX3397" fmla="*/ 3413269 w 4329610"/>
                <a:gd name="connsiteY3397" fmla="*/ 1505620 h 2891509"/>
                <a:gd name="connsiteX3398" fmla="*/ 3415164 w 4329610"/>
                <a:gd name="connsiteY3398" fmla="*/ 1500360 h 2891509"/>
                <a:gd name="connsiteX3399" fmla="*/ 3421019 w 4329610"/>
                <a:gd name="connsiteY3399" fmla="*/ 1496283 h 2891509"/>
                <a:gd name="connsiteX3400" fmla="*/ 3484963 w 4329610"/>
                <a:gd name="connsiteY3400" fmla="*/ 1490016 h 2891509"/>
                <a:gd name="connsiteX3401" fmla="*/ 3492569 w 4329610"/>
                <a:gd name="connsiteY3401" fmla="*/ 1491641 h 2891509"/>
                <a:gd name="connsiteX3402" fmla="*/ 3492202 w 4329610"/>
                <a:gd name="connsiteY3402" fmla="*/ 1491403 h 2891509"/>
                <a:gd name="connsiteX3403" fmla="*/ 3477987 w 4329610"/>
                <a:gd name="connsiteY3403" fmla="*/ 1467444 h 2891509"/>
                <a:gd name="connsiteX3404" fmla="*/ 3479884 w 4329610"/>
                <a:gd name="connsiteY3404" fmla="*/ 1462185 h 2891509"/>
                <a:gd name="connsiteX3405" fmla="*/ 3485737 w 4329610"/>
                <a:gd name="connsiteY3405" fmla="*/ 1458108 h 2891509"/>
                <a:gd name="connsiteX3406" fmla="*/ 3526187 w 4329610"/>
                <a:gd name="connsiteY3406" fmla="*/ 1450465 h 2891509"/>
                <a:gd name="connsiteX3407" fmla="*/ 3573457 w 4329610"/>
                <a:gd name="connsiteY3407" fmla="*/ 1456923 h 2891509"/>
                <a:gd name="connsiteX3408" fmla="*/ 3620820 w 4329610"/>
                <a:gd name="connsiteY3408" fmla="*/ 1487368 h 2891509"/>
                <a:gd name="connsiteX3409" fmla="*/ 3624759 w 4329610"/>
                <a:gd name="connsiteY3409" fmla="*/ 1499606 h 2891509"/>
                <a:gd name="connsiteX3410" fmla="*/ 3622864 w 4329610"/>
                <a:gd name="connsiteY3410" fmla="*/ 1504864 h 2891509"/>
                <a:gd name="connsiteX3411" fmla="*/ 3617009 w 4329610"/>
                <a:gd name="connsiteY3411" fmla="*/ 1508941 h 2891509"/>
                <a:gd name="connsiteX3412" fmla="*/ 3553063 w 4329610"/>
                <a:gd name="connsiteY3412" fmla="*/ 1515209 h 2891509"/>
                <a:gd name="connsiteX3413" fmla="*/ 3543363 w 4329610"/>
                <a:gd name="connsiteY3413" fmla="*/ 1513135 h 2891509"/>
                <a:gd name="connsiteX3414" fmla="*/ 3556101 w 4329610"/>
                <a:gd name="connsiteY3414" fmla="*/ 1525543 h 2891509"/>
                <a:gd name="connsiteX3415" fmla="*/ 3560040 w 4329610"/>
                <a:gd name="connsiteY3415" fmla="*/ 1537780 h 2891509"/>
                <a:gd name="connsiteX3416" fmla="*/ 3558145 w 4329610"/>
                <a:gd name="connsiteY3416" fmla="*/ 1543040 h 2891509"/>
                <a:gd name="connsiteX3417" fmla="*/ 3552289 w 4329610"/>
                <a:gd name="connsiteY3417" fmla="*/ 1547116 h 2891509"/>
                <a:gd name="connsiteX3418" fmla="*/ 3488344 w 4329610"/>
                <a:gd name="connsiteY3418" fmla="*/ 1553384 h 2891509"/>
                <a:gd name="connsiteX3419" fmla="*/ 3478644 w 4329610"/>
                <a:gd name="connsiteY3419" fmla="*/ 1551310 h 2891509"/>
                <a:gd name="connsiteX3420" fmla="*/ 3491381 w 4329610"/>
                <a:gd name="connsiteY3420" fmla="*/ 1563718 h 2891509"/>
                <a:gd name="connsiteX3421" fmla="*/ 3495320 w 4329610"/>
                <a:gd name="connsiteY3421" fmla="*/ 1575956 h 2891509"/>
                <a:gd name="connsiteX3422" fmla="*/ 3493426 w 4329610"/>
                <a:gd name="connsiteY3422" fmla="*/ 1581214 h 2891509"/>
                <a:gd name="connsiteX3423" fmla="*/ 3487571 w 4329610"/>
                <a:gd name="connsiteY3423" fmla="*/ 1585291 h 2891509"/>
                <a:gd name="connsiteX3424" fmla="*/ 3423624 w 4329610"/>
                <a:gd name="connsiteY3424" fmla="*/ 1591559 h 2891509"/>
                <a:gd name="connsiteX3425" fmla="*/ 3413925 w 4329610"/>
                <a:gd name="connsiteY3425" fmla="*/ 1589485 h 2891509"/>
                <a:gd name="connsiteX3426" fmla="*/ 3426663 w 4329610"/>
                <a:gd name="connsiteY3426" fmla="*/ 1601894 h 2891509"/>
                <a:gd name="connsiteX3427" fmla="*/ 3430601 w 4329610"/>
                <a:gd name="connsiteY3427" fmla="*/ 1614131 h 2891509"/>
                <a:gd name="connsiteX3428" fmla="*/ 3428706 w 4329610"/>
                <a:gd name="connsiteY3428" fmla="*/ 1619390 h 2891509"/>
                <a:gd name="connsiteX3429" fmla="*/ 3422851 w 4329610"/>
                <a:gd name="connsiteY3429" fmla="*/ 1623467 h 2891509"/>
                <a:gd name="connsiteX3430" fmla="*/ 3358905 w 4329610"/>
                <a:gd name="connsiteY3430" fmla="*/ 1629734 h 2891509"/>
                <a:gd name="connsiteX3431" fmla="*/ 3345876 w 4329610"/>
                <a:gd name="connsiteY3431" fmla="*/ 1626949 h 2891509"/>
                <a:gd name="connsiteX3432" fmla="*/ 3360324 w 4329610"/>
                <a:gd name="connsiteY3432" fmla="*/ 1641023 h 2891509"/>
                <a:gd name="connsiteX3433" fmla="*/ 3364264 w 4329610"/>
                <a:gd name="connsiteY3433" fmla="*/ 1653260 h 2891509"/>
                <a:gd name="connsiteX3434" fmla="*/ 3362369 w 4329610"/>
                <a:gd name="connsiteY3434" fmla="*/ 1658519 h 2891509"/>
                <a:gd name="connsiteX3435" fmla="*/ 3356513 w 4329610"/>
                <a:gd name="connsiteY3435" fmla="*/ 1662596 h 2891509"/>
                <a:gd name="connsiteX3436" fmla="*/ 3268795 w 4329610"/>
                <a:gd name="connsiteY3436" fmla="*/ 1663782 h 2891509"/>
                <a:gd name="connsiteX3437" fmla="*/ 3231706 w 4329610"/>
                <a:gd name="connsiteY3437" fmla="*/ 1645058 h 2891509"/>
                <a:gd name="connsiteX3438" fmla="*/ 3227464 w 4329610"/>
                <a:gd name="connsiteY3438" fmla="*/ 1637907 h 2891509"/>
                <a:gd name="connsiteX3439" fmla="*/ 3224617 w 4329610"/>
                <a:gd name="connsiteY3439" fmla="*/ 1642453 h 2891509"/>
                <a:gd name="connsiteX3440" fmla="*/ 3192834 w 4329610"/>
                <a:gd name="connsiteY3440" fmla="*/ 1668613 h 2891509"/>
                <a:gd name="connsiteX3441" fmla="*/ 3185953 w 4329610"/>
                <a:gd name="connsiteY3441" fmla="*/ 1670496 h 2891509"/>
                <a:gd name="connsiteX3442" fmla="*/ 3180700 w 4329610"/>
                <a:gd name="connsiteY3442" fmla="*/ 1668582 h 2891509"/>
                <a:gd name="connsiteX3443" fmla="*/ 3171413 w 4329610"/>
                <a:gd name="connsiteY3443" fmla="*/ 1642317 h 2891509"/>
                <a:gd name="connsiteX3444" fmla="*/ 3171463 w 4329610"/>
                <a:gd name="connsiteY3444" fmla="*/ 1641884 h 2891509"/>
                <a:gd name="connsiteX3445" fmla="*/ 3167840 w 4329610"/>
                <a:gd name="connsiteY3445" fmla="*/ 1648764 h 2891509"/>
                <a:gd name="connsiteX3446" fmla="*/ 3122058 w 4329610"/>
                <a:gd name="connsiteY3446" fmla="*/ 1693846 h 2891509"/>
                <a:gd name="connsiteX3447" fmla="*/ 3115177 w 4329610"/>
                <a:gd name="connsiteY3447" fmla="*/ 1695730 h 2891509"/>
                <a:gd name="connsiteX3448" fmla="*/ 3109923 w 4329610"/>
                <a:gd name="connsiteY3448" fmla="*/ 1693815 h 2891509"/>
                <a:gd name="connsiteX3449" fmla="*/ 3100636 w 4329610"/>
                <a:gd name="connsiteY3449" fmla="*/ 1667550 h 2891509"/>
                <a:gd name="connsiteX3450" fmla="*/ 3100687 w 4329610"/>
                <a:gd name="connsiteY3450" fmla="*/ 1667116 h 2891509"/>
                <a:gd name="connsiteX3451" fmla="*/ 3097063 w 4329610"/>
                <a:gd name="connsiteY3451" fmla="*/ 1673997 h 2891509"/>
                <a:gd name="connsiteX3452" fmla="*/ 3051281 w 4329610"/>
                <a:gd name="connsiteY3452" fmla="*/ 1719078 h 2891509"/>
                <a:gd name="connsiteX3453" fmla="*/ 3044399 w 4329610"/>
                <a:gd name="connsiteY3453" fmla="*/ 1720962 h 2891509"/>
                <a:gd name="connsiteX3454" fmla="*/ 3039148 w 4329610"/>
                <a:gd name="connsiteY3454" fmla="*/ 1719048 h 2891509"/>
                <a:gd name="connsiteX3455" fmla="*/ 3029860 w 4329610"/>
                <a:gd name="connsiteY3455" fmla="*/ 1692782 h 2891509"/>
                <a:gd name="connsiteX3456" fmla="*/ 3029911 w 4329610"/>
                <a:gd name="connsiteY3456" fmla="*/ 1692349 h 2891509"/>
                <a:gd name="connsiteX3457" fmla="*/ 3026287 w 4329610"/>
                <a:gd name="connsiteY3457" fmla="*/ 1699229 h 2891509"/>
                <a:gd name="connsiteX3458" fmla="*/ 2980505 w 4329610"/>
                <a:gd name="connsiteY3458" fmla="*/ 1744311 h 2891509"/>
                <a:gd name="connsiteX3459" fmla="*/ 2973624 w 4329610"/>
                <a:gd name="connsiteY3459" fmla="*/ 1746195 h 2891509"/>
                <a:gd name="connsiteX3460" fmla="*/ 2968371 w 4329610"/>
                <a:gd name="connsiteY3460" fmla="*/ 1744280 h 2891509"/>
                <a:gd name="connsiteX3461" fmla="*/ 2959083 w 4329610"/>
                <a:gd name="connsiteY3461" fmla="*/ 1718015 h 2891509"/>
                <a:gd name="connsiteX3462" fmla="*/ 2959554 w 4329610"/>
                <a:gd name="connsiteY3462" fmla="*/ 1714058 h 2891509"/>
                <a:gd name="connsiteX3463" fmla="*/ 2953741 w 4329610"/>
                <a:gd name="connsiteY3463" fmla="*/ 1725093 h 2891509"/>
                <a:gd name="connsiteX3464" fmla="*/ 2907960 w 4329610"/>
                <a:gd name="connsiteY3464" fmla="*/ 1770175 h 2891509"/>
                <a:gd name="connsiteX3465" fmla="*/ 2901079 w 4329610"/>
                <a:gd name="connsiteY3465" fmla="*/ 1772058 h 2891509"/>
                <a:gd name="connsiteX3466" fmla="*/ 2900351 w 4329610"/>
                <a:gd name="connsiteY3466" fmla="*/ 1771793 h 2891509"/>
                <a:gd name="connsiteX3467" fmla="*/ 2876955 w 4329610"/>
                <a:gd name="connsiteY3467" fmla="*/ 1809140 h 2891509"/>
                <a:gd name="connsiteX3468" fmla="*/ 2845172 w 4329610"/>
                <a:gd name="connsiteY3468" fmla="*/ 1835301 h 2891509"/>
                <a:gd name="connsiteX3469" fmla="*/ 2838289 w 4329610"/>
                <a:gd name="connsiteY3469" fmla="*/ 1837184 h 2891509"/>
                <a:gd name="connsiteX3470" fmla="*/ 2833038 w 4329610"/>
                <a:gd name="connsiteY3470" fmla="*/ 1835269 h 2891509"/>
                <a:gd name="connsiteX3471" fmla="*/ 2824517 w 4329610"/>
                <a:gd name="connsiteY3471" fmla="*/ 1811177 h 2891509"/>
                <a:gd name="connsiteX3472" fmla="*/ 2822293 w 4329610"/>
                <a:gd name="connsiteY3472" fmla="*/ 1811434 h 2891509"/>
                <a:gd name="connsiteX3473" fmla="*/ 2820176 w 4329610"/>
                <a:gd name="connsiteY3473" fmla="*/ 1815451 h 2891509"/>
                <a:gd name="connsiteX3474" fmla="*/ 2805914 w 4329610"/>
                <a:gd name="connsiteY3474" fmla="*/ 1833292 h 2891509"/>
                <a:gd name="connsiteX3475" fmla="*/ 2807552 w 4329610"/>
                <a:gd name="connsiteY3475" fmla="*/ 1836704 h 2891509"/>
                <a:gd name="connsiteX3476" fmla="*/ 2806388 w 4329610"/>
                <a:gd name="connsiteY3476" fmla="*/ 1842172 h 2891509"/>
                <a:gd name="connsiteX3477" fmla="*/ 2801142 w 4329610"/>
                <a:gd name="connsiteY3477" fmla="*/ 1847007 h 2891509"/>
                <a:gd name="connsiteX3478" fmla="*/ 2785531 w 4329610"/>
                <a:gd name="connsiteY3478" fmla="*/ 1852232 h 2891509"/>
                <a:gd name="connsiteX3479" fmla="*/ 2774395 w 4329610"/>
                <a:gd name="connsiteY3479" fmla="*/ 1860533 h 2891509"/>
                <a:gd name="connsiteX3480" fmla="*/ 2767513 w 4329610"/>
                <a:gd name="connsiteY3480" fmla="*/ 1862416 h 2891509"/>
                <a:gd name="connsiteX3481" fmla="*/ 2762261 w 4329610"/>
                <a:gd name="connsiteY3481" fmla="*/ 1860503 h 2891509"/>
                <a:gd name="connsiteX3482" fmla="*/ 2762109 w 4329610"/>
                <a:gd name="connsiteY3482" fmla="*/ 1860071 h 2891509"/>
                <a:gd name="connsiteX3483" fmla="*/ 2762105 w 4329610"/>
                <a:gd name="connsiteY3483" fmla="*/ 1860071 h 2891509"/>
                <a:gd name="connsiteX3484" fmla="*/ 2733890 w 4329610"/>
                <a:gd name="connsiteY3484" fmla="*/ 1860085 h 2891509"/>
                <a:gd name="connsiteX3485" fmla="*/ 2727731 w 4329610"/>
                <a:gd name="connsiteY3485" fmla="*/ 1867789 h 2891509"/>
                <a:gd name="connsiteX3486" fmla="*/ 2703618 w 4329610"/>
                <a:gd name="connsiteY3486" fmla="*/ 1885765 h 2891509"/>
                <a:gd name="connsiteX3487" fmla="*/ 2696737 w 4329610"/>
                <a:gd name="connsiteY3487" fmla="*/ 1887649 h 2891509"/>
                <a:gd name="connsiteX3488" fmla="*/ 2691484 w 4329610"/>
                <a:gd name="connsiteY3488" fmla="*/ 1885734 h 2891509"/>
                <a:gd name="connsiteX3489" fmla="*/ 2686013 w 4329610"/>
                <a:gd name="connsiteY3489" fmla="*/ 1870261 h 2891509"/>
                <a:gd name="connsiteX3490" fmla="*/ 2674043 w 4329610"/>
                <a:gd name="connsiteY3490" fmla="*/ 1871647 h 2891509"/>
                <a:gd name="connsiteX3491" fmla="*/ 2664423 w 4329610"/>
                <a:gd name="connsiteY3491" fmla="*/ 1883681 h 2891509"/>
                <a:gd name="connsiteX3492" fmla="*/ 2669722 w 4329610"/>
                <a:gd name="connsiteY3492" fmla="*/ 1894717 h 2891509"/>
                <a:gd name="connsiteX3493" fmla="*/ 2668558 w 4329610"/>
                <a:gd name="connsiteY3493" fmla="*/ 1900184 h 2891509"/>
                <a:gd name="connsiteX3494" fmla="*/ 2663311 w 4329610"/>
                <a:gd name="connsiteY3494" fmla="*/ 1905019 h 2891509"/>
                <a:gd name="connsiteX3495" fmla="*/ 2639752 w 4329610"/>
                <a:gd name="connsiteY3495" fmla="*/ 1914184 h 2891509"/>
                <a:gd name="connsiteX3496" fmla="*/ 2664114 w 4329610"/>
                <a:gd name="connsiteY3496" fmla="*/ 1913104 h 2891509"/>
                <a:gd name="connsiteX3497" fmla="*/ 2698043 w 4329610"/>
                <a:gd name="connsiteY3497" fmla="*/ 1920388 h 2891509"/>
                <a:gd name="connsiteX3498" fmla="*/ 2705203 w 4329610"/>
                <a:gd name="connsiteY3498" fmla="*/ 1923424 h 2891509"/>
                <a:gd name="connsiteX3499" fmla="*/ 2704889 w 4329610"/>
                <a:gd name="connsiteY3499" fmla="*/ 1923121 h 2891509"/>
                <a:gd name="connsiteX3500" fmla="*/ 2695467 w 4329610"/>
                <a:gd name="connsiteY3500" fmla="*/ 1896904 h 2891509"/>
                <a:gd name="connsiteX3501" fmla="*/ 2698323 w 4329610"/>
                <a:gd name="connsiteY3501" fmla="*/ 1892099 h 2891509"/>
                <a:gd name="connsiteX3502" fmla="*/ 2704844 w 4329610"/>
                <a:gd name="connsiteY3502" fmla="*/ 1889203 h 2891509"/>
                <a:gd name="connsiteX3503" fmla="*/ 2768819 w 4329610"/>
                <a:gd name="connsiteY3503" fmla="*/ 1895156 h 2891509"/>
                <a:gd name="connsiteX3504" fmla="*/ 2775979 w 4329610"/>
                <a:gd name="connsiteY3504" fmla="*/ 1898192 h 2891509"/>
                <a:gd name="connsiteX3505" fmla="*/ 2775665 w 4329610"/>
                <a:gd name="connsiteY3505" fmla="*/ 1897888 h 2891509"/>
                <a:gd name="connsiteX3506" fmla="*/ 2766242 w 4329610"/>
                <a:gd name="connsiteY3506" fmla="*/ 1871671 h 2891509"/>
                <a:gd name="connsiteX3507" fmla="*/ 2769099 w 4329610"/>
                <a:gd name="connsiteY3507" fmla="*/ 1866866 h 2891509"/>
                <a:gd name="connsiteX3508" fmla="*/ 2775620 w 4329610"/>
                <a:gd name="connsiteY3508" fmla="*/ 1863971 h 2891509"/>
                <a:gd name="connsiteX3509" fmla="*/ 2839597 w 4329610"/>
                <a:gd name="connsiteY3509" fmla="*/ 1869923 h 2891509"/>
                <a:gd name="connsiteX3510" fmla="*/ 2846756 w 4329610"/>
                <a:gd name="connsiteY3510" fmla="*/ 1872959 h 2891509"/>
                <a:gd name="connsiteX3511" fmla="*/ 2846442 w 4329610"/>
                <a:gd name="connsiteY3511" fmla="*/ 1872656 h 2891509"/>
                <a:gd name="connsiteX3512" fmla="*/ 2837019 w 4329610"/>
                <a:gd name="connsiteY3512" fmla="*/ 1846439 h 2891509"/>
                <a:gd name="connsiteX3513" fmla="*/ 2839876 w 4329610"/>
                <a:gd name="connsiteY3513" fmla="*/ 1841634 h 2891509"/>
                <a:gd name="connsiteX3514" fmla="*/ 2846396 w 4329610"/>
                <a:gd name="connsiteY3514" fmla="*/ 1838739 h 2891509"/>
                <a:gd name="connsiteX3515" fmla="*/ 2932754 w 4329610"/>
                <a:gd name="connsiteY3515" fmla="*/ 1854182 h 2891509"/>
                <a:gd name="connsiteX3516" fmla="*/ 2973497 w 4329610"/>
                <a:gd name="connsiteY3516" fmla="*/ 1893043 h 2891509"/>
                <a:gd name="connsiteX3517" fmla="*/ 2975048 w 4329610"/>
                <a:gd name="connsiteY3517" fmla="*/ 1905805 h 2891509"/>
                <a:gd name="connsiteX3518" fmla="*/ 2972191 w 4329610"/>
                <a:gd name="connsiteY3518" fmla="*/ 1910610 h 2891509"/>
                <a:gd name="connsiteX3519" fmla="*/ 2965670 w 4329610"/>
                <a:gd name="connsiteY3519" fmla="*/ 1913504 h 2891509"/>
                <a:gd name="connsiteX3520" fmla="*/ 2901695 w 4329610"/>
                <a:gd name="connsiteY3520" fmla="*/ 1907552 h 2891509"/>
                <a:gd name="connsiteX3521" fmla="*/ 2892562 w 4329610"/>
                <a:gd name="connsiteY3521" fmla="*/ 1903680 h 2891509"/>
                <a:gd name="connsiteX3522" fmla="*/ 2902720 w 4329610"/>
                <a:gd name="connsiteY3522" fmla="*/ 1918275 h 2891509"/>
                <a:gd name="connsiteX3523" fmla="*/ 2904271 w 4329610"/>
                <a:gd name="connsiteY3523" fmla="*/ 1931037 h 2891509"/>
                <a:gd name="connsiteX3524" fmla="*/ 2901415 w 4329610"/>
                <a:gd name="connsiteY3524" fmla="*/ 1935842 h 2891509"/>
                <a:gd name="connsiteX3525" fmla="*/ 2894894 w 4329610"/>
                <a:gd name="connsiteY3525" fmla="*/ 1938737 h 2891509"/>
                <a:gd name="connsiteX3526" fmla="*/ 2830919 w 4329610"/>
                <a:gd name="connsiteY3526" fmla="*/ 1932785 h 2891509"/>
                <a:gd name="connsiteX3527" fmla="*/ 2821786 w 4329610"/>
                <a:gd name="connsiteY3527" fmla="*/ 1928913 h 2891509"/>
                <a:gd name="connsiteX3528" fmla="*/ 2831946 w 4329610"/>
                <a:gd name="connsiteY3528" fmla="*/ 1943508 h 2891509"/>
                <a:gd name="connsiteX3529" fmla="*/ 2833496 w 4329610"/>
                <a:gd name="connsiteY3529" fmla="*/ 1956270 h 2891509"/>
                <a:gd name="connsiteX3530" fmla="*/ 2830639 w 4329610"/>
                <a:gd name="connsiteY3530" fmla="*/ 1961075 h 2891509"/>
                <a:gd name="connsiteX3531" fmla="*/ 2824118 w 4329610"/>
                <a:gd name="connsiteY3531" fmla="*/ 1963970 h 2891509"/>
                <a:gd name="connsiteX3532" fmla="*/ 2760142 w 4329610"/>
                <a:gd name="connsiteY3532" fmla="*/ 1958017 h 2891509"/>
                <a:gd name="connsiteX3533" fmla="*/ 2751010 w 4329610"/>
                <a:gd name="connsiteY3533" fmla="*/ 1954145 h 2891509"/>
                <a:gd name="connsiteX3534" fmla="*/ 2761168 w 4329610"/>
                <a:gd name="connsiteY3534" fmla="*/ 1968740 h 2891509"/>
                <a:gd name="connsiteX3535" fmla="*/ 2762720 w 4329610"/>
                <a:gd name="connsiteY3535" fmla="*/ 1981502 h 2891509"/>
                <a:gd name="connsiteX3536" fmla="*/ 2759863 w 4329610"/>
                <a:gd name="connsiteY3536" fmla="*/ 1986308 h 2891509"/>
                <a:gd name="connsiteX3537" fmla="*/ 2753342 w 4329610"/>
                <a:gd name="connsiteY3537" fmla="*/ 1989202 h 2891509"/>
                <a:gd name="connsiteX3538" fmla="*/ 2689366 w 4329610"/>
                <a:gd name="connsiteY3538" fmla="*/ 1983250 h 2891509"/>
                <a:gd name="connsiteX3539" fmla="*/ 2677100 w 4329610"/>
                <a:gd name="connsiteY3539" fmla="*/ 1978048 h 2891509"/>
                <a:gd name="connsiteX3540" fmla="*/ 2688623 w 4329610"/>
                <a:gd name="connsiteY3540" fmla="*/ 1994604 h 2891509"/>
                <a:gd name="connsiteX3541" fmla="*/ 2690173 w 4329610"/>
                <a:gd name="connsiteY3541" fmla="*/ 2007365 h 2891509"/>
                <a:gd name="connsiteX3542" fmla="*/ 2687317 w 4329610"/>
                <a:gd name="connsiteY3542" fmla="*/ 2012171 h 2891509"/>
                <a:gd name="connsiteX3543" fmla="*/ 2680796 w 4329610"/>
                <a:gd name="connsiteY3543" fmla="*/ 2015066 h 2891509"/>
                <a:gd name="connsiteX3544" fmla="*/ 2594439 w 4329610"/>
                <a:gd name="connsiteY3544" fmla="*/ 1999623 h 2891509"/>
                <a:gd name="connsiteX3545" fmla="*/ 2561567 w 4329610"/>
                <a:gd name="connsiteY3545" fmla="*/ 1974217 h 2891509"/>
                <a:gd name="connsiteX3546" fmla="*/ 2558127 w 4329610"/>
                <a:gd name="connsiteY3546" fmla="*/ 1964643 h 2891509"/>
                <a:gd name="connsiteX3547" fmla="*/ 2541875 w 4329610"/>
                <a:gd name="connsiteY3547" fmla="*/ 1966524 h 2891509"/>
                <a:gd name="connsiteX3548" fmla="*/ 2528588 w 4329610"/>
                <a:gd name="connsiteY3548" fmla="*/ 1965534 h 2891509"/>
                <a:gd name="connsiteX3549" fmla="*/ 2544813 w 4329610"/>
                <a:gd name="connsiteY3549" fmla="*/ 1977515 h 2891509"/>
                <a:gd name="connsiteX3550" fmla="*/ 2550378 w 4329610"/>
                <a:gd name="connsiteY3550" fmla="*/ 1989104 h 2891509"/>
                <a:gd name="connsiteX3551" fmla="*/ 2549214 w 4329610"/>
                <a:gd name="connsiteY3551" fmla="*/ 1994572 h 2891509"/>
                <a:gd name="connsiteX3552" fmla="*/ 2543967 w 4329610"/>
                <a:gd name="connsiteY3552" fmla="*/ 1999407 h 2891509"/>
                <a:gd name="connsiteX3553" fmla="*/ 2457223 w 4329610"/>
                <a:gd name="connsiteY3553" fmla="*/ 2012494 h 2891509"/>
                <a:gd name="connsiteX3554" fmla="*/ 2400598 w 4329610"/>
                <a:gd name="connsiteY3554" fmla="*/ 1977175 h 2891509"/>
                <a:gd name="connsiteX3555" fmla="*/ 2401761 w 4329610"/>
                <a:gd name="connsiteY3555" fmla="*/ 1971707 h 2891509"/>
                <a:gd name="connsiteX3556" fmla="*/ 2407008 w 4329610"/>
                <a:gd name="connsiteY3556" fmla="*/ 1966872 h 2891509"/>
                <a:gd name="connsiteX3557" fmla="*/ 2469510 w 4329610"/>
                <a:gd name="connsiteY3557" fmla="*/ 1951978 h 2891509"/>
                <a:gd name="connsiteX3558" fmla="*/ 2481949 w 4329610"/>
                <a:gd name="connsiteY3558" fmla="*/ 1952905 h 2891509"/>
                <a:gd name="connsiteX3559" fmla="*/ 2478345 w 4329610"/>
                <a:gd name="connsiteY3559" fmla="*/ 1951205 h 2891509"/>
                <a:gd name="connsiteX3560" fmla="*/ 2461007 w 4329610"/>
                <a:gd name="connsiteY3560" fmla="*/ 1929398 h 2891509"/>
                <a:gd name="connsiteX3561" fmla="*/ 2462170 w 4329610"/>
                <a:gd name="connsiteY3561" fmla="*/ 1923930 h 2891509"/>
                <a:gd name="connsiteX3562" fmla="*/ 2467418 w 4329610"/>
                <a:gd name="connsiteY3562" fmla="*/ 1919096 h 2891509"/>
                <a:gd name="connsiteX3563" fmla="*/ 2529919 w 4329610"/>
                <a:gd name="connsiteY3563" fmla="*/ 1904203 h 2891509"/>
                <a:gd name="connsiteX3564" fmla="*/ 2537674 w 4329610"/>
                <a:gd name="connsiteY3564" fmla="*/ 1904780 h 2891509"/>
                <a:gd name="connsiteX3565" fmla="*/ 2537279 w 4329610"/>
                <a:gd name="connsiteY3565" fmla="*/ 1904594 h 2891509"/>
                <a:gd name="connsiteX3566" fmla="*/ 2519942 w 4329610"/>
                <a:gd name="connsiteY3566" fmla="*/ 1882787 h 2891509"/>
                <a:gd name="connsiteX3567" fmla="*/ 2521105 w 4329610"/>
                <a:gd name="connsiteY3567" fmla="*/ 1877320 h 2891509"/>
                <a:gd name="connsiteX3568" fmla="*/ 2526352 w 4329610"/>
                <a:gd name="connsiteY3568" fmla="*/ 1872485 h 2891509"/>
                <a:gd name="connsiteX3569" fmla="*/ 2553340 w 4329610"/>
                <a:gd name="connsiteY3569" fmla="*/ 1861985 h 2891509"/>
                <a:gd name="connsiteX3570" fmla="*/ 2573589 w 4329610"/>
                <a:gd name="connsiteY3570" fmla="*/ 1829663 h 2891509"/>
                <a:gd name="connsiteX3571" fmla="*/ 2576829 w 4329610"/>
                <a:gd name="connsiteY3571" fmla="*/ 1826996 h 2891509"/>
                <a:gd name="connsiteX3572" fmla="*/ 2571521 w 4329610"/>
                <a:gd name="connsiteY3572" fmla="*/ 1826875 h 2891509"/>
                <a:gd name="connsiteX3573" fmla="*/ 2554296 w 4329610"/>
                <a:gd name="connsiteY3573" fmla="*/ 1804980 h 2891509"/>
                <a:gd name="connsiteX3574" fmla="*/ 2554205 w 4329610"/>
                <a:gd name="connsiteY3574" fmla="*/ 1804553 h 2891509"/>
                <a:gd name="connsiteX3575" fmla="*/ 2552981 w 4329610"/>
                <a:gd name="connsiteY3575" fmla="*/ 1812233 h 2891509"/>
                <a:gd name="connsiteX3576" fmla="*/ 2524088 w 4329610"/>
                <a:gd name="connsiteY3576" fmla="*/ 1869622 h 2891509"/>
                <a:gd name="connsiteX3577" fmla="*/ 2518174 w 4329610"/>
                <a:gd name="connsiteY3577" fmla="*/ 1873614 h 2891509"/>
                <a:gd name="connsiteX3578" fmla="*/ 2512586 w 4329610"/>
                <a:gd name="connsiteY3578" fmla="*/ 1873486 h 2891509"/>
                <a:gd name="connsiteX3579" fmla="*/ 2495360 w 4329610"/>
                <a:gd name="connsiteY3579" fmla="*/ 1851591 h 2891509"/>
                <a:gd name="connsiteX3580" fmla="*/ 2495271 w 4329610"/>
                <a:gd name="connsiteY3580" fmla="*/ 1851164 h 2891509"/>
                <a:gd name="connsiteX3581" fmla="*/ 2494045 w 4329610"/>
                <a:gd name="connsiteY3581" fmla="*/ 1858844 h 2891509"/>
                <a:gd name="connsiteX3582" fmla="*/ 2465153 w 4329610"/>
                <a:gd name="connsiteY3582" fmla="*/ 1916233 h 2891509"/>
                <a:gd name="connsiteX3583" fmla="*/ 2459240 w 4329610"/>
                <a:gd name="connsiteY3583" fmla="*/ 1920225 h 2891509"/>
                <a:gd name="connsiteX3584" fmla="*/ 2453651 w 4329610"/>
                <a:gd name="connsiteY3584" fmla="*/ 1920098 h 2891509"/>
                <a:gd name="connsiteX3585" fmla="*/ 2436425 w 4329610"/>
                <a:gd name="connsiteY3585" fmla="*/ 1898202 h 2891509"/>
                <a:gd name="connsiteX3586" fmla="*/ 2435601 w 4329610"/>
                <a:gd name="connsiteY3586" fmla="*/ 1894303 h 2891509"/>
                <a:gd name="connsiteX3587" fmla="*/ 2433637 w 4329610"/>
                <a:gd name="connsiteY3587" fmla="*/ 1906620 h 2891509"/>
                <a:gd name="connsiteX3588" fmla="*/ 2404744 w 4329610"/>
                <a:gd name="connsiteY3588" fmla="*/ 1964010 h 2891509"/>
                <a:gd name="connsiteX3589" fmla="*/ 2398830 w 4329610"/>
                <a:gd name="connsiteY3589" fmla="*/ 1968001 h 2891509"/>
                <a:gd name="connsiteX3590" fmla="*/ 2393242 w 4329610"/>
                <a:gd name="connsiteY3590" fmla="*/ 1967873 h 2891509"/>
                <a:gd name="connsiteX3591" fmla="*/ 2371918 w 4329610"/>
                <a:gd name="connsiteY3591" fmla="*/ 1904636 h 2891509"/>
                <a:gd name="connsiteX3592" fmla="*/ 2404639 w 4329610"/>
                <a:gd name="connsiteY3592" fmla="*/ 1823239 h 2891509"/>
                <a:gd name="connsiteX3593" fmla="*/ 2410552 w 4329610"/>
                <a:gd name="connsiteY3593" fmla="*/ 1819248 h 2891509"/>
                <a:gd name="connsiteX3594" fmla="*/ 2416140 w 4329610"/>
                <a:gd name="connsiteY3594" fmla="*/ 1819374 h 2891509"/>
                <a:gd name="connsiteX3595" fmla="*/ 2426136 w 4329610"/>
                <a:gd name="connsiteY3595" fmla="*/ 1827460 h 2891509"/>
                <a:gd name="connsiteX3596" fmla="*/ 2434056 w 4329610"/>
                <a:gd name="connsiteY3596" fmla="*/ 1846009 h 2891509"/>
                <a:gd name="connsiteX3597" fmla="*/ 2436154 w 4329610"/>
                <a:gd name="connsiteY3597" fmla="*/ 1832852 h 2891509"/>
                <a:gd name="connsiteX3598" fmla="*/ 2465047 w 4329610"/>
                <a:gd name="connsiteY3598" fmla="*/ 1775462 h 2891509"/>
                <a:gd name="connsiteX3599" fmla="*/ 2470961 w 4329610"/>
                <a:gd name="connsiteY3599" fmla="*/ 1771471 h 2891509"/>
                <a:gd name="connsiteX3600" fmla="*/ 2476550 w 4329610"/>
                <a:gd name="connsiteY3600" fmla="*/ 1771598 h 2891509"/>
                <a:gd name="connsiteX3601" fmla="*/ 2486544 w 4329610"/>
                <a:gd name="connsiteY3601" fmla="*/ 1779683 h 2891509"/>
                <a:gd name="connsiteX3602" fmla="*/ 2493528 w 4329610"/>
                <a:gd name="connsiteY3602" fmla="*/ 1796036 h 2891509"/>
                <a:gd name="connsiteX3603" fmla="*/ 2495090 w 4329610"/>
                <a:gd name="connsiteY3603" fmla="*/ 1786241 h 2891509"/>
                <a:gd name="connsiteX3604" fmla="*/ 2523983 w 4329610"/>
                <a:gd name="connsiteY3604" fmla="*/ 1728852 h 2891509"/>
                <a:gd name="connsiteX3605" fmla="*/ 2529895 w 4329610"/>
                <a:gd name="connsiteY3605" fmla="*/ 1724859 h 2891509"/>
                <a:gd name="connsiteX3606" fmla="*/ 2535484 w 4329610"/>
                <a:gd name="connsiteY3606" fmla="*/ 1724987 h 2891509"/>
                <a:gd name="connsiteX3607" fmla="*/ 2545480 w 4329610"/>
                <a:gd name="connsiteY3607" fmla="*/ 1733072 h 2891509"/>
                <a:gd name="connsiteX3608" fmla="*/ 2552464 w 4329610"/>
                <a:gd name="connsiteY3608" fmla="*/ 1749426 h 2891509"/>
                <a:gd name="connsiteX3609" fmla="*/ 2554025 w 4329610"/>
                <a:gd name="connsiteY3609" fmla="*/ 1739630 h 2891509"/>
                <a:gd name="connsiteX3610" fmla="*/ 2582918 w 4329610"/>
                <a:gd name="connsiteY3610" fmla="*/ 1682240 h 2891509"/>
                <a:gd name="connsiteX3611" fmla="*/ 2588831 w 4329610"/>
                <a:gd name="connsiteY3611" fmla="*/ 1678248 h 2891509"/>
                <a:gd name="connsiteX3612" fmla="*/ 2594420 w 4329610"/>
                <a:gd name="connsiteY3612" fmla="*/ 1678376 h 2891509"/>
                <a:gd name="connsiteX3613" fmla="*/ 2604415 w 4329610"/>
                <a:gd name="connsiteY3613" fmla="*/ 1686461 h 2891509"/>
                <a:gd name="connsiteX3614" fmla="*/ 2611398 w 4329610"/>
                <a:gd name="connsiteY3614" fmla="*/ 1702815 h 2891509"/>
                <a:gd name="connsiteX3615" fmla="*/ 2612961 w 4329610"/>
                <a:gd name="connsiteY3615" fmla="*/ 1693018 h 2891509"/>
                <a:gd name="connsiteX3616" fmla="*/ 2641852 w 4329610"/>
                <a:gd name="connsiteY3616" fmla="*/ 1635629 h 2891509"/>
                <a:gd name="connsiteX3617" fmla="*/ 2647766 w 4329610"/>
                <a:gd name="connsiteY3617" fmla="*/ 1631637 h 2891509"/>
                <a:gd name="connsiteX3618" fmla="*/ 2653355 w 4329610"/>
                <a:gd name="connsiteY3618" fmla="*/ 1631765 h 2891509"/>
                <a:gd name="connsiteX3619" fmla="*/ 2663351 w 4329610"/>
                <a:gd name="connsiteY3619" fmla="*/ 1639850 h 2891509"/>
                <a:gd name="connsiteX3620" fmla="*/ 2672998 w 4329610"/>
                <a:gd name="connsiteY3620" fmla="*/ 1662442 h 2891509"/>
                <a:gd name="connsiteX3621" fmla="*/ 2673231 w 4329610"/>
                <a:gd name="connsiteY3621" fmla="*/ 1666972 h 2891509"/>
                <a:gd name="connsiteX3622" fmla="*/ 2673315 w 4329610"/>
                <a:gd name="connsiteY3622" fmla="*/ 1666974 h 2891509"/>
                <a:gd name="connsiteX3623" fmla="*/ 2683310 w 4329610"/>
                <a:gd name="connsiteY3623" fmla="*/ 1675060 h 2891509"/>
                <a:gd name="connsiteX3624" fmla="*/ 2691230 w 4329610"/>
                <a:gd name="connsiteY3624" fmla="*/ 1693608 h 2891509"/>
                <a:gd name="connsiteX3625" fmla="*/ 2693329 w 4329610"/>
                <a:gd name="connsiteY3625" fmla="*/ 1680452 h 2891509"/>
                <a:gd name="connsiteX3626" fmla="*/ 2722221 w 4329610"/>
                <a:gd name="connsiteY3626" fmla="*/ 1623063 h 2891509"/>
                <a:gd name="connsiteX3627" fmla="*/ 2728134 w 4329610"/>
                <a:gd name="connsiteY3627" fmla="*/ 1619071 h 2891509"/>
                <a:gd name="connsiteX3628" fmla="*/ 2733723 w 4329610"/>
                <a:gd name="connsiteY3628" fmla="*/ 1619198 h 2891509"/>
                <a:gd name="connsiteX3629" fmla="*/ 2743719 w 4329610"/>
                <a:gd name="connsiteY3629" fmla="*/ 1627283 h 2891509"/>
                <a:gd name="connsiteX3630" fmla="*/ 2750702 w 4329610"/>
                <a:gd name="connsiteY3630" fmla="*/ 1643637 h 2891509"/>
                <a:gd name="connsiteX3631" fmla="*/ 2752264 w 4329610"/>
                <a:gd name="connsiteY3631" fmla="*/ 1633840 h 2891509"/>
                <a:gd name="connsiteX3632" fmla="*/ 2781157 w 4329610"/>
                <a:gd name="connsiteY3632" fmla="*/ 1576451 h 2891509"/>
                <a:gd name="connsiteX3633" fmla="*/ 2787070 w 4329610"/>
                <a:gd name="connsiteY3633" fmla="*/ 1572460 h 2891509"/>
                <a:gd name="connsiteX3634" fmla="*/ 2792659 w 4329610"/>
                <a:gd name="connsiteY3634" fmla="*/ 1572587 h 2891509"/>
                <a:gd name="connsiteX3635" fmla="*/ 2802654 w 4329610"/>
                <a:gd name="connsiteY3635" fmla="*/ 1580673 h 2891509"/>
                <a:gd name="connsiteX3636" fmla="*/ 2809638 w 4329610"/>
                <a:gd name="connsiteY3636" fmla="*/ 1597025 h 2891509"/>
                <a:gd name="connsiteX3637" fmla="*/ 2811200 w 4329610"/>
                <a:gd name="connsiteY3637" fmla="*/ 1587230 h 2891509"/>
                <a:gd name="connsiteX3638" fmla="*/ 2840092 w 4329610"/>
                <a:gd name="connsiteY3638" fmla="*/ 1529841 h 2891509"/>
                <a:gd name="connsiteX3639" fmla="*/ 2846005 w 4329610"/>
                <a:gd name="connsiteY3639" fmla="*/ 1525849 h 2891509"/>
                <a:gd name="connsiteX3640" fmla="*/ 2851594 w 4329610"/>
                <a:gd name="connsiteY3640" fmla="*/ 1525976 h 2891509"/>
                <a:gd name="connsiteX3641" fmla="*/ 2861590 w 4329610"/>
                <a:gd name="connsiteY3641" fmla="*/ 1534061 h 2891509"/>
                <a:gd name="connsiteX3642" fmla="*/ 2867892 w 4329610"/>
                <a:gd name="connsiteY3642" fmla="*/ 1548820 h 2891509"/>
                <a:gd name="connsiteX3643" fmla="*/ 2869482 w 4329610"/>
                <a:gd name="connsiteY3643" fmla="*/ 1544711 h 2891509"/>
                <a:gd name="connsiteX3644" fmla="*/ 2870135 w 4329610"/>
                <a:gd name="connsiteY3644" fmla="*/ 1540619 h 2891509"/>
                <a:gd name="connsiteX3645" fmla="*/ 2899027 w 4329610"/>
                <a:gd name="connsiteY3645" fmla="*/ 1483229 h 2891509"/>
                <a:gd name="connsiteX3646" fmla="*/ 2904941 w 4329610"/>
                <a:gd name="connsiteY3646" fmla="*/ 1479237 h 2891509"/>
                <a:gd name="connsiteX3647" fmla="*/ 2908484 w 4329610"/>
                <a:gd name="connsiteY3647" fmla="*/ 1479319 h 2891509"/>
                <a:gd name="connsiteX3648" fmla="*/ 2909027 w 4329610"/>
                <a:gd name="connsiteY3648" fmla="*/ 1478663 h 2891509"/>
                <a:gd name="connsiteX3649" fmla="*/ 2915427 w 4329610"/>
                <a:gd name="connsiteY3649" fmla="*/ 1475512 h 2891509"/>
                <a:gd name="connsiteX3650" fmla="*/ 2920946 w 4329610"/>
                <a:gd name="connsiteY3650" fmla="*/ 1476397 h 2891509"/>
                <a:gd name="connsiteX3651" fmla="*/ 2929751 w 4329610"/>
                <a:gd name="connsiteY3651" fmla="*/ 1485765 h 2891509"/>
                <a:gd name="connsiteX3652" fmla="*/ 2935079 w 4329610"/>
                <a:gd name="connsiteY3652" fmla="*/ 1505218 h 2891509"/>
                <a:gd name="connsiteX3653" fmla="*/ 2938944 w 4329610"/>
                <a:gd name="connsiteY3653" fmla="*/ 1492467 h 2891509"/>
                <a:gd name="connsiteX3654" fmla="*/ 2975364 w 4329610"/>
                <a:gd name="connsiteY3654" fmla="*/ 1439534 h 2891509"/>
                <a:gd name="connsiteX3655" fmla="*/ 2981764 w 4329610"/>
                <a:gd name="connsiteY3655" fmla="*/ 1436383 h 2891509"/>
                <a:gd name="connsiteX3656" fmla="*/ 2987285 w 4329610"/>
                <a:gd name="connsiteY3656" fmla="*/ 1437268 h 2891509"/>
                <a:gd name="connsiteX3657" fmla="*/ 2996090 w 4329610"/>
                <a:gd name="connsiteY3657" fmla="*/ 1446636 h 2891509"/>
                <a:gd name="connsiteX3658" fmla="*/ 3000786 w 4329610"/>
                <a:gd name="connsiteY3658" fmla="*/ 1463786 h 2891509"/>
                <a:gd name="connsiteX3659" fmla="*/ 3003664 w 4329610"/>
                <a:gd name="connsiteY3659" fmla="*/ 1454292 h 2891509"/>
                <a:gd name="connsiteX3660" fmla="*/ 3040084 w 4329610"/>
                <a:gd name="connsiteY3660" fmla="*/ 1401359 h 2891509"/>
                <a:gd name="connsiteX3661" fmla="*/ 3046484 w 4329610"/>
                <a:gd name="connsiteY3661" fmla="*/ 1398207 h 2891509"/>
                <a:gd name="connsiteX3662" fmla="*/ 3052004 w 4329610"/>
                <a:gd name="connsiteY3662" fmla="*/ 1399093 h 2891509"/>
                <a:gd name="connsiteX3663" fmla="*/ 3060808 w 4329610"/>
                <a:gd name="connsiteY3663" fmla="*/ 1408460 h 2891509"/>
                <a:gd name="connsiteX3664" fmla="*/ 3065505 w 4329610"/>
                <a:gd name="connsiteY3664" fmla="*/ 1425610 h 2891509"/>
                <a:gd name="connsiteX3665" fmla="*/ 3068384 w 4329610"/>
                <a:gd name="connsiteY3665" fmla="*/ 1416118 h 2891509"/>
                <a:gd name="connsiteX3666" fmla="*/ 3104803 w 4329610"/>
                <a:gd name="connsiteY3666" fmla="*/ 1363184 h 2891509"/>
                <a:gd name="connsiteX3667" fmla="*/ 3111203 w 4329610"/>
                <a:gd name="connsiteY3667" fmla="*/ 1360033 h 2891509"/>
                <a:gd name="connsiteX3668" fmla="*/ 3116724 w 4329610"/>
                <a:gd name="connsiteY3668" fmla="*/ 1360917 h 2891509"/>
                <a:gd name="connsiteX3669" fmla="*/ 3125527 w 4329610"/>
                <a:gd name="connsiteY3669" fmla="*/ 1370285 h 2891509"/>
                <a:gd name="connsiteX3670" fmla="*/ 3130225 w 4329610"/>
                <a:gd name="connsiteY3670" fmla="*/ 1387435 h 2891509"/>
                <a:gd name="connsiteX3671" fmla="*/ 3133104 w 4329610"/>
                <a:gd name="connsiteY3671" fmla="*/ 1377942 h 2891509"/>
                <a:gd name="connsiteX3672" fmla="*/ 3169522 w 4329610"/>
                <a:gd name="connsiteY3672" fmla="*/ 1325009 h 2891509"/>
                <a:gd name="connsiteX3673" fmla="*/ 3175923 w 4329610"/>
                <a:gd name="connsiteY3673" fmla="*/ 1321857 h 2891509"/>
                <a:gd name="connsiteX3674" fmla="*/ 3181442 w 4329610"/>
                <a:gd name="connsiteY3674" fmla="*/ 1322742 h 2891509"/>
                <a:gd name="connsiteX3675" fmla="*/ 3190247 w 4329610"/>
                <a:gd name="connsiteY3675" fmla="*/ 1332110 h 2891509"/>
                <a:gd name="connsiteX3676" fmla="*/ 3196736 w 4329610"/>
                <a:gd name="connsiteY3676" fmla="*/ 1355803 h 2891509"/>
                <a:gd name="connsiteX3677" fmla="*/ 3196639 w 4329610"/>
                <a:gd name="connsiteY3677" fmla="*/ 1356957 h 2891509"/>
                <a:gd name="connsiteX3678" fmla="*/ 3198019 w 4329610"/>
                <a:gd name="connsiteY3678" fmla="*/ 1355671 h 2891509"/>
                <a:gd name="connsiteX3679" fmla="*/ 3203558 w 4329610"/>
                <a:gd name="connsiteY3679" fmla="*/ 1354927 h 2891509"/>
                <a:gd name="connsiteX3680" fmla="*/ 3214690 w 4329610"/>
                <a:gd name="connsiteY3680" fmla="*/ 1361359 h 2891509"/>
                <a:gd name="connsiteX3681" fmla="*/ 3225401 w 4329610"/>
                <a:gd name="connsiteY3681" fmla="*/ 1378449 h 2891509"/>
                <a:gd name="connsiteX3682" fmla="*/ 3225426 w 4329610"/>
                <a:gd name="connsiteY3682" fmla="*/ 1365125 h 2891509"/>
                <a:gd name="connsiteX3683" fmla="*/ 3245035 w 4329610"/>
                <a:gd name="connsiteY3683" fmla="*/ 1303939 h 2891509"/>
                <a:gd name="connsiteX3684" fmla="*/ 3250255 w 4329610"/>
                <a:gd name="connsiteY3684" fmla="*/ 1299075 h 2891509"/>
                <a:gd name="connsiteX3685" fmla="*/ 3255796 w 4329610"/>
                <a:gd name="connsiteY3685" fmla="*/ 1298331 h 2891509"/>
                <a:gd name="connsiteX3686" fmla="*/ 3266927 w 4329610"/>
                <a:gd name="connsiteY3686" fmla="*/ 1304762 h 2891509"/>
                <a:gd name="connsiteX3687" fmla="*/ 3276371 w 4329610"/>
                <a:gd name="connsiteY3687" fmla="*/ 1319829 h 2891509"/>
                <a:gd name="connsiteX3688" fmla="*/ 3276390 w 4329610"/>
                <a:gd name="connsiteY3688" fmla="*/ 1309909 h 2891509"/>
                <a:gd name="connsiteX3689" fmla="*/ 3295998 w 4329610"/>
                <a:gd name="connsiteY3689" fmla="*/ 1248723 h 2891509"/>
                <a:gd name="connsiteX3690" fmla="*/ 3301218 w 4329610"/>
                <a:gd name="connsiteY3690" fmla="*/ 1243860 h 2891509"/>
                <a:gd name="connsiteX3691" fmla="*/ 3306759 w 4329610"/>
                <a:gd name="connsiteY3691" fmla="*/ 1243116 h 2891509"/>
                <a:gd name="connsiteX3692" fmla="*/ 3317891 w 4329610"/>
                <a:gd name="connsiteY3692" fmla="*/ 1249547 h 2891509"/>
                <a:gd name="connsiteX3693" fmla="*/ 3327333 w 4329610"/>
                <a:gd name="connsiteY3693" fmla="*/ 1264614 h 2891509"/>
                <a:gd name="connsiteX3694" fmla="*/ 3327352 w 4329610"/>
                <a:gd name="connsiteY3694" fmla="*/ 1254695 h 2891509"/>
                <a:gd name="connsiteX3695" fmla="*/ 3346960 w 4329610"/>
                <a:gd name="connsiteY3695" fmla="*/ 1193508 h 2891509"/>
                <a:gd name="connsiteX3696" fmla="*/ 3352180 w 4329610"/>
                <a:gd name="connsiteY3696" fmla="*/ 1188645 h 2891509"/>
                <a:gd name="connsiteX3697" fmla="*/ 3357721 w 4329610"/>
                <a:gd name="connsiteY3697" fmla="*/ 1187901 h 2891509"/>
                <a:gd name="connsiteX3698" fmla="*/ 3368854 w 4329610"/>
                <a:gd name="connsiteY3698" fmla="*/ 1194331 h 2891509"/>
                <a:gd name="connsiteX3699" fmla="*/ 3378297 w 4329610"/>
                <a:gd name="connsiteY3699" fmla="*/ 1209398 h 2891509"/>
                <a:gd name="connsiteX3700" fmla="*/ 3378315 w 4329610"/>
                <a:gd name="connsiteY3700" fmla="*/ 1199479 h 2891509"/>
                <a:gd name="connsiteX3701" fmla="*/ 3397924 w 4329610"/>
                <a:gd name="connsiteY3701" fmla="*/ 1138292 h 2891509"/>
                <a:gd name="connsiteX3702" fmla="*/ 3403144 w 4329610"/>
                <a:gd name="connsiteY3702" fmla="*/ 1133429 h 2891509"/>
                <a:gd name="connsiteX3703" fmla="*/ 3408683 w 4329610"/>
                <a:gd name="connsiteY3703" fmla="*/ 1132685 h 2891509"/>
                <a:gd name="connsiteX3704" fmla="*/ 3419816 w 4329610"/>
                <a:gd name="connsiteY3704" fmla="*/ 1139116 h 2891509"/>
                <a:gd name="connsiteX3705" fmla="*/ 3439590 w 4329610"/>
                <a:gd name="connsiteY3705" fmla="*/ 1191834 h 2891509"/>
                <a:gd name="connsiteX3706" fmla="*/ 3436979 w 4329610"/>
                <a:gd name="connsiteY3706" fmla="*/ 1225825 h 2891509"/>
                <a:gd name="connsiteX3707" fmla="*/ 3445799 w 4329610"/>
                <a:gd name="connsiteY3707" fmla="*/ 1238068 h 2891509"/>
                <a:gd name="connsiteX3708" fmla="*/ 3445178 w 4329610"/>
                <a:gd name="connsiteY3708" fmla="*/ 1228167 h 2891509"/>
                <a:gd name="connsiteX3709" fmla="*/ 3460805 w 4329610"/>
                <a:gd name="connsiteY3709" fmla="*/ 1165845 h 2891509"/>
                <a:gd name="connsiteX3710" fmla="*/ 3465699 w 4329610"/>
                <a:gd name="connsiteY3710" fmla="*/ 1160655 h 2891509"/>
                <a:gd name="connsiteX3711" fmla="*/ 3471181 w 4329610"/>
                <a:gd name="connsiteY3711" fmla="*/ 1159556 h 2891509"/>
                <a:gd name="connsiteX3712" fmla="*/ 3482703 w 4329610"/>
                <a:gd name="connsiteY3712" fmla="*/ 1165256 h 2891509"/>
                <a:gd name="connsiteX3713" fmla="*/ 3493098 w 4329610"/>
                <a:gd name="connsiteY3713" fmla="*/ 1179683 h 2891509"/>
                <a:gd name="connsiteX3714" fmla="*/ 3492477 w 4329610"/>
                <a:gd name="connsiteY3714" fmla="*/ 1169783 h 2891509"/>
                <a:gd name="connsiteX3715" fmla="*/ 3508103 w 4329610"/>
                <a:gd name="connsiteY3715" fmla="*/ 1107460 h 2891509"/>
                <a:gd name="connsiteX3716" fmla="*/ 3512998 w 4329610"/>
                <a:gd name="connsiteY3716" fmla="*/ 1102271 h 2891509"/>
                <a:gd name="connsiteX3717" fmla="*/ 3518480 w 4329610"/>
                <a:gd name="connsiteY3717" fmla="*/ 1101171 h 2891509"/>
                <a:gd name="connsiteX3718" fmla="*/ 3530004 w 4329610"/>
                <a:gd name="connsiteY3718" fmla="*/ 1106871 h 2891509"/>
                <a:gd name="connsiteX3719" fmla="*/ 3540397 w 4329610"/>
                <a:gd name="connsiteY3719" fmla="*/ 1121299 h 2891509"/>
                <a:gd name="connsiteX3720" fmla="*/ 3539776 w 4329610"/>
                <a:gd name="connsiteY3720" fmla="*/ 1111398 h 2891509"/>
                <a:gd name="connsiteX3721" fmla="*/ 3555403 w 4329610"/>
                <a:gd name="connsiteY3721" fmla="*/ 1049076 h 2891509"/>
                <a:gd name="connsiteX3722" fmla="*/ 3560297 w 4329610"/>
                <a:gd name="connsiteY3722" fmla="*/ 1043886 h 2891509"/>
                <a:gd name="connsiteX3723" fmla="*/ 2877899 w 4329610"/>
                <a:gd name="connsiteY3723" fmla="*/ 1002145 h 2891509"/>
                <a:gd name="connsiteX3724" fmla="*/ 2866893 w 4329610"/>
                <a:gd name="connsiteY3724" fmla="*/ 1008553 h 2891509"/>
                <a:gd name="connsiteX3725" fmla="*/ 2860888 w 4329610"/>
                <a:gd name="connsiteY3725" fmla="*/ 1010224 h 2891509"/>
                <a:gd name="connsiteX3726" fmla="*/ 2858184 w 4329610"/>
                <a:gd name="connsiteY3726" fmla="*/ 1013091 h 2891509"/>
                <a:gd name="connsiteX3727" fmla="*/ 2852704 w 4329610"/>
                <a:gd name="connsiteY3727" fmla="*/ 1014190 h 2891509"/>
                <a:gd name="connsiteX3728" fmla="*/ 2851159 w 4329610"/>
                <a:gd name="connsiteY3728" fmla="*/ 1012932 h 2891509"/>
                <a:gd name="connsiteX3729" fmla="*/ 2833461 w 4329610"/>
                <a:gd name="connsiteY3729" fmla="*/ 1017859 h 2891509"/>
                <a:gd name="connsiteX3730" fmla="*/ 2829593 w 4329610"/>
                <a:gd name="connsiteY3730" fmla="*/ 1018176 h 2891509"/>
                <a:gd name="connsiteX3731" fmla="*/ 2829158 w 4329610"/>
                <a:gd name="connsiteY3731" fmla="*/ 1021576 h 2891509"/>
                <a:gd name="connsiteX3732" fmla="*/ 2839349 w 4329610"/>
                <a:gd name="connsiteY3732" fmla="*/ 1026878 h 2891509"/>
                <a:gd name="connsiteX3733" fmla="*/ 2846649 w 4329610"/>
                <a:gd name="connsiteY3733" fmla="*/ 1037460 h 2891509"/>
                <a:gd name="connsiteX3734" fmla="*/ 2846351 w 4329610"/>
                <a:gd name="connsiteY3734" fmla="*/ 1043042 h 2891509"/>
                <a:gd name="connsiteX3735" fmla="*/ 2841921 w 4329610"/>
                <a:gd name="connsiteY3735" fmla="*/ 1048635 h 2891509"/>
                <a:gd name="connsiteX3736" fmla="*/ 2817059 w 4329610"/>
                <a:gd name="connsiteY3736" fmla="*/ 1063111 h 2891509"/>
                <a:gd name="connsiteX3737" fmla="*/ 2815781 w 4329610"/>
                <a:gd name="connsiteY3737" fmla="*/ 1066285 h 2891509"/>
                <a:gd name="connsiteX3738" fmla="*/ 2810885 w 4329610"/>
                <a:gd name="connsiteY3738" fmla="*/ 1071475 h 2891509"/>
                <a:gd name="connsiteX3739" fmla="*/ 2805403 w 4329610"/>
                <a:gd name="connsiteY3739" fmla="*/ 1072574 h 2891509"/>
                <a:gd name="connsiteX3740" fmla="*/ 2800027 w 4329610"/>
                <a:gd name="connsiteY3740" fmla="*/ 1068196 h 2891509"/>
                <a:gd name="connsiteX3741" fmla="*/ 2791328 w 4329610"/>
                <a:gd name="connsiteY3741" fmla="*/ 1070617 h 2891509"/>
                <a:gd name="connsiteX3742" fmla="*/ 2794498 w 4329610"/>
                <a:gd name="connsiteY3742" fmla="*/ 1088721 h 2891509"/>
                <a:gd name="connsiteX3743" fmla="*/ 2794178 w 4329610"/>
                <a:gd name="connsiteY3743" fmla="*/ 1090490 h 2891509"/>
                <a:gd name="connsiteX3744" fmla="*/ 2795686 w 4329610"/>
                <a:gd name="connsiteY3744" fmla="*/ 1092676 h 2891509"/>
                <a:gd name="connsiteX3745" fmla="*/ 2795389 w 4329610"/>
                <a:gd name="connsiteY3745" fmla="*/ 1098258 h 2891509"/>
                <a:gd name="connsiteX3746" fmla="*/ 2792004 w 4329610"/>
                <a:gd name="connsiteY3746" fmla="*/ 1102530 h 2891509"/>
                <a:gd name="connsiteX3747" fmla="*/ 2789701 w 4329610"/>
                <a:gd name="connsiteY3747" fmla="*/ 1115276 h 2891509"/>
                <a:gd name="connsiteX3748" fmla="*/ 2795097 w 4329610"/>
                <a:gd name="connsiteY3748" fmla="*/ 1111650 h 2891509"/>
                <a:gd name="connsiteX3749" fmla="*/ 2827859 w 4329610"/>
                <a:gd name="connsiteY3749" fmla="*/ 1100210 h 2891509"/>
                <a:gd name="connsiteX3750" fmla="*/ 2840198 w 4329610"/>
                <a:gd name="connsiteY3750" fmla="*/ 1098390 h 2891509"/>
                <a:gd name="connsiteX3751" fmla="*/ 2836309 w 4329610"/>
                <a:gd name="connsiteY3751" fmla="*/ 1097520 h 2891509"/>
                <a:gd name="connsiteX3752" fmla="*/ 2814618 w 4329610"/>
                <a:gd name="connsiteY3752" fmla="*/ 1080039 h 2891509"/>
                <a:gd name="connsiteX3753" fmla="*/ 2814555 w 4329610"/>
                <a:gd name="connsiteY3753" fmla="*/ 1074449 h 2891509"/>
                <a:gd name="connsiteX3754" fmla="*/ 2818616 w 4329610"/>
                <a:gd name="connsiteY3754" fmla="*/ 1068583 h 2891509"/>
                <a:gd name="connsiteX3755" fmla="*/ 2876341 w 4329610"/>
                <a:gd name="connsiteY3755" fmla="*/ 1040365 h 2891509"/>
                <a:gd name="connsiteX3756" fmla="*/ 2884035 w 4329610"/>
                <a:gd name="connsiteY3756" fmla="*/ 1039230 h 2891509"/>
                <a:gd name="connsiteX3757" fmla="*/ 2883609 w 4329610"/>
                <a:gd name="connsiteY3757" fmla="*/ 1039136 h 2891509"/>
                <a:gd name="connsiteX3758" fmla="*/ 2861917 w 4329610"/>
                <a:gd name="connsiteY3758" fmla="*/ 1021654 h 2891509"/>
                <a:gd name="connsiteX3759" fmla="*/ 2861855 w 4329610"/>
                <a:gd name="connsiteY3759" fmla="*/ 1016065 h 2891509"/>
                <a:gd name="connsiteX3760" fmla="*/ 2865916 w 4329610"/>
                <a:gd name="connsiteY3760" fmla="*/ 1010198 h 2891509"/>
                <a:gd name="connsiteX3761" fmla="*/ 2718508 w 4329610"/>
                <a:gd name="connsiteY3761" fmla="*/ 966373 h 2891509"/>
                <a:gd name="connsiteX3762" fmla="*/ 2718493 w 4329610"/>
                <a:gd name="connsiteY3762" fmla="*/ 974150 h 2891509"/>
                <a:gd name="connsiteX3763" fmla="*/ 2698885 w 4329610"/>
                <a:gd name="connsiteY3763" fmla="*/ 1035336 h 2891509"/>
                <a:gd name="connsiteX3764" fmla="*/ 2693664 w 4329610"/>
                <a:gd name="connsiteY3764" fmla="*/ 1040201 h 2891509"/>
                <a:gd name="connsiteX3765" fmla="*/ 2688124 w 4329610"/>
                <a:gd name="connsiteY3765" fmla="*/ 1040944 h 2891509"/>
                <a:gd name="connsiteX3766" fmla="*/ 2667701 w 4329610"/>
                <a:gd name="connsiteY3766" fmla="*/ 1021997 h 2891509"/>
                <a:gd name="connsiteX3767" fmla="*/ 2667545 w 4329610"/>
                <a:gd name="connsiteY3767" fmla="*/ 1021589 h 2891509"/>
                <a:gd name="connsiteX3768" fmla="*/ 2667530 w 4329610"/>
                <a:gd name="connsiteY3768" fmla="*/ 1029366 h 2891509"/>
                <a:gd name="connsiteX3769" fmla="*/ 2647922 w 4329610"/>
                <a:gd name="connsiteY3769" fmla="*/ 1090552 h 2891509"/>
                <a:gd name="connsiteX3770" fmla="*/ 2642702 w 4329610"/>
                <a:gd name="connsiteY3770" fmla="*/ 1095416 h 2891509"/>
                <a:gd name="connsiteX3771" fmla="*/ 2637161 w 4329610"/>
                <a:gd name="connsiteY3771" fmla="*/ 1096160 h 2891509"/>
                <a:gd name="connsiteX3772" fmla="*/ 2616738 w 4329610"/>
                <a:gd name="connsiteY3772" fmla="*/ 1077212 h 2891509"/>
                <a:gd name="connsiteX3773" fmla="*/ 2615317 w 4329610"/>
                <a:gd name="connsiteY3773" fmla="*/ 1073490 h 2891509"/>
                <a:gd name="connsiteX3774" fmla="*/ 2615294 w 4329610"/>
                <a:gd name="connsiteY3774" fmla="*/ 1085962 h 2891509"/>
                <a:gd name="connsiteX3775" fmla="*/ 2611758 w 4329610"/>
                <a:gd name="connsiteY3775" fmla="*/ 1104206 h 2891509"/>
                <a:gd name="connsiteX3776" fmla="*/ 2645875 w 4329610"/>
                <a:gd name="connsiteY3776" fmla="*/ 1104189 h 2891509"/>
                <a:gd name="connsiteX3777" fmla="*/ 2646174 w 4329610"/>
                <a:gd name="connsiteY3777" fmla="*/ 1098620 h 2891509"/>
                <a:gd name="connsiteX3778" fmla="*/ 2650604 w 4329610"/>
                <a:gd name="connsiteY3778" fmla="*/ 1093028 h 2891509"/>
                <a:gd name="connsiteX3779" fmla="*/ 2710026 w 4329610"/>
                <a:gd name="connsiteY3779" fmla="*/ 1068589 h 2891509"/>
                <a:gd name="connsiteX3780" fmla="*/ 2717777 w 4329610"/>
                <a:gd name="connsiteY3780" fmla="*/ 1067952 h 2891509"/>
                <a:gd name="connsiteX3781" fmla="*/ 2717359 w 4329610"/>
                <a:gd name="connsiteY3781" fmla="*/ 1067829 h 2891509"/>
                <a:gd name="connsiteX3782" fmla="*/ 2696838 w 4329610"/>
                <a:gd name="connsiteY3782" fmla="*/ 1048987 h 2891509"/>
                <a:gd name="connsiteX3783" fmla="*/ 2697136 w 4329610"/>
                <a:gd name="connsiteY3783" fmla="*/ 1043405 h 2891509"/>
                <a:gd name="connsiteX3784" fmla="*/ 2701567 w 4329610"/>
                <a:gd name="connsiteY3784" fmla="*/ 1037812 h 2891509"/>
                <a:gd name="connsiteX3785" fmla="*/ 2723836 w 4329610"/>
                <a:gd name="connsiteY3785" fmla="*/ 1024845 h 2891509"/>
                <a:gd name="connsiteX3786" fmla="*/ 2736373 w 4329610"/>
                <a:gd name="connsiteY3786" fmla="*/ 988798 h 2891509"/>
                <a:gd name="connsiteX3787" fmla="*/ 2739295 w 4329610"/>
                <a:gd name="connsiteY3787" fmla="*/ 985701 h 2891509"/>
                <a:gd name="connsiteX3788" fmla="*/ 2739087 w 4329610"/>
                <a:gd name="connsiteY3788" fmla="*/ 985729 h 2891509"/>
                <a:gd name="connsiteX3789" fmla="*/ 2718664 w 4329610"/>
                <a:gd name="connsiteY3789" fmla="*/ 966781 h 2891509"/>
                <a:gd name="connsiteX3790" fmla="*/ 2910801 w 4329610"/>
                <a:gd name="connsiteY3790" fmla="*/ 955301 h 2891509"/>
                <a:gd name="connsiteX3791" fmla="*/ 2884424 w 4329610"/>
                <a:gd name="connsiteY3791" fmla="*/ 962644 h 2891509"/>
                <a:gd name="connsiteX3792" fmla="*/ 2876444 w 4329610"/>
                <a:gd name="connsiteY3792" fmla="*/ 963299 h 2891509"/>
                <a:gd name="connsiteX3793" fmla="*/ 2876306 w 4329610"/>
                <a:gd name="connsiteY3793" fmla="*/ 964376 h 2891509"/>
                <a:gd name="connsiteX3794" fmla="*/ 2890312 w 4329610"/>
                <a:gd name="connsiteY3794" fmla="*/ 971663 h 2891509"/>
                <a:gd name="connsiteX3795" fmla="*/ 2897612 w 4329610"/>
                <a:gd name="connsiteY3795" fmla="*/ 982245 h 2891509"/>
                <a:gd name="connsiteX3796" fmla="*/ 2897313 w 4329610"/>
                <a:gd name="connsiteY3796" fmla="*/ 987827 h 2891509"/>
                <a:gd name="connsiteX3797" fmla="*/ 2893648 w 4329610"/>
                <a:gd name="connsiteY3797" fmla="*/ 992454 h 2891509"/>
                <a:gd name="connsiteX3798" fmla="*/ 2923640 w 4329610"/>
                <a:gd name="connsiteY3798" fmla="*/ 981981 h 2891509"/>
                <a:gd name="connsiteX3799" fmla="*/ 2931334 w 4329610"/>
                <a:gd name="connsiteY3799" fmla="*/ 980847 h 2891509"/>
                <a:gd name="connsiteX3800" fmla="*/ 2930907 w 4329610"/>
                <a:gd name="connsiteY3800" fmla="*/ 980751 h 2891509"/>
                <a:gd name="connsiteX3801" fmla="*/ 2909216 w 4329610"/>
                <a:gd name="connsiteY3801" fmla="*/ 963270 h 2891509"/>
                <a:gd name="connsiteX3802" fmla="*/ 2909155 w 4329610"/>
                <a:gd name="connsiteY3802" fmla="*/ 957680 h 2891509"/>
                <a:gd name="connsiteX3803" fmla="*/ 2769470 w 4329610"/>
                <a:gd name="connsiteY3803" fmla="*/ 911158 h 2891509"/>
                <a:gd name="connsiteX3804" fmla="*/ 2769456 w 4329610"/>
                <a:gd name="connsiteY3804" fmla="*/ 918935 h 2891509"/>
                <a:gd name="connsiteX3805" fmla="*/ 2749847 w 4329610"/>
                <a:gd name="connsiteY3805" fmla="*/ 980121 h 2891509"/>
                <a:gd name="connsiteX3806" fmla="*/ 2747099 w 4329610"/>
                <a:gd name="connsiteY3806" fmla="*/ 982682 h 2891509"/>
                <a:gd name="connsiteX3807" fmla="*/ 2750953 w 4329610"/>
                <a:gd name="connsiteY3807" fmla="*/ 984588 h 2891509"/>
                <a:gd name="connsiteX3808" fmla="*/ 2752529 w 4329610"/>
                <a:gd name="connsiteY3808" fmla="*/ 982597 h 2891509"/>
                <a:gd name="connsiteX3809" fmla="*/ 2771766 w 4329610"/>
                <a:gd name="connsiteY3809" fmla="*/ 971395 h 2891509"/>
                <a:gd name="connsiteX3810" fmla="*/ 2773622 w 4329610"/>
                <a:gd name="connsiteY3810" fmla="*/ 956854 h 2891509"/>
                <a:gd name="connsiteX3811" fmla="*/ 2784855 w 4329610"/>
                <a:gd name="connsiteY3811" fmla="*/ 928954 h 2891509"/>
                <a:gd name="connsiteX3812" fmla="*/ 2786495 w 4329610"/>
                <a:gd name="connsiteY3812" fmla="*/ 927216 h 2891509"/>
                <a:gd name="connsiteX3813" fmla="*/ 2769627 w 4329610"/>
                <a:gd name="connsiteY3813" fmla="*/ 911566 h 2891509"/>
                <a:gd name="connsiteX3814" fmla="*/ 1334915 w 4329610"/>
                <a:gd name="connsiteY3814" fmla="*/ 885288 h 2891509"/>
                <a:gd name="connsiteX3815" fmla="*/ 1340458 w 4329610"/>
                <a:gd name="connsiteY3815" fmla="*/ 886015 h 2891509"/>
                <a:gd name="connsiteX3816" fmla="*/ 1345692 w 4329610"/>
                <a:gd name="connsiteY3816" fmla="*/ 890862 h 2891509"/>
                <a:gd name="connsiteX3817" fmla="*/ 1365484 w 4329610"/>
                <a:gd name="connsiteY3817" fmla="*/ 951990 h 2891509"/>
                <a:gd name="connsiteX3818" fmla="*/ 1365532 w 4329610"/>
                <a:gd name="connsiteY3818" fmla="*/ 961910 h 2891509"/>
                <a:gd name="connsiteX3819" fmla="*/ 1374930 w 4329610"/>
                <a:gd name="connsiteY3819" fmla="*/ 946814 h 2891509"/>
                <a:gd name="connsiteX3820" fmla="*/ 1386043 w 4329610"/>
                <a:gd name="connsiteY3820" fmla="*/ 940350 h 2891509"/>
                <a:gd name="connsiteX3821" fmla="*/ 1391585 w 4329610"/>
                <a:gd name="connsiteY3821" fmla="*/ 941078 h 2891509"/>
                <a:gd name="connsiteX3822" fmla="*/ 1396820 w 4329610"/>
                <a:gd name="connsiteY3822" fmla="*/ 945925 h 2891509"/>
                <a:gd name="connsiteX3823" fmla="*/ 1416612 w 4329610"/>
                <a:gd name="connsiteY3823" fmla="*/ 1007053 h 2891509"/>
                <a:gd name="connsiteX3824" fmla="*/ 1416660 w 4329610"/>
                <a:gd name="connsiteY3824" fmla="*/ 1016973 h 2891509"/>
                <a:gd name="connsiteX3825" fmla="*/ 1426058 w 4329610"/>
                <a:gd name="connsiteY3825" fmla="*/ 1001877 h 2891509"/>
                <a:gd name="connsiteX3826" fmla="*/ 1437170 w 4329610"/>
                <a:gd name="connsiteY3826" fmla="*/ 995413 h 2891509"/>
                <a:gd name="connsiteX3827" fmla="*/ 1442713 w 4329610"/>
                <a:gd name="connsiteY3827" fmla="*/ 996141 h 2891509"/>
                <a:gd name="connsiteX3828" fmla="*/ 1447947 w 4329610"/>
                <a:gd name="connsiteY3828" fmla="*/ 1000989 h 2891509"/>
                <a:gd name="connsiteX3829" fmla="*/ 1467739 w 4329610"/>
                <a:gd name="connsiteY3829" fmla="*/ 1062117 h 2891509"/>
                <a:gd name="connsiteX3830" fmla="*/ 1467787 w 4329610"/>
                <a:gd name="connsiteY3830" fmla="*/ 1072036 h 2891509"/>
                <a:gd name="connsiteX3831" fmla="*/ 1477185 w 4329610"/>
                <a:gd name="connsiteY3831" fmla="*/ 1056941 h 2891509"/>
                <a:gd name="connsiteX3832" fmla="*/ 1488297 w 4329610"/>
                <a:gd name="connsiteY3832" fmla="*/ 1050476 h 2891509"/>
                <a:gd name="connsiteX3833" fmla="*/ 1493841 w 4329610"/>
                <a:gd name="connsiteY3833" fmla="*/ 1051204 h 2891509"/>
                <a:gd name="connsiteX3834" fmla="*/ 1499075 w 4329610"/>
                <a:gd name="connsiteY3834" fmla="*/ 1056052 h 2891509"/>
                <a:gd name="connsiteX3835" fmla="*/ 1509399 w 4329610"/>
                <a:gd name="connsiteY3835" fmla="*/ 1077413 h 2891509"/>
                <a:gd name="connsiteX3836" fmla="*/ 1527725 w 4329610"/>
                <a:gd name="connsiteY3836" fmla="*/ 1080253 h 2891509"/>
                <a:gd name="connsiteX3837" fmla="*/ 1564308 w 4329610"/>
                <a:gd name="connsiteY3837" fmla="*/ 1099124 h 2891509"/>
                <a:gd name="connsiteX3838" fmla="*/ 1568755 w 4329610"/>
                <a:gd name="connsiteY3838" fmla="*/ 1104704 h 2891509"/>
                <a:gd name="connsiteX3839" fmla="*/ 1569070 w 4329610"/>
                <a:gd name="connsiteY3839" fmla="*/ 1110285 h 2891509"/>
                <a:gd name="connsiteX3840" fmla="*/ 1555769 w 4329610"/>
                <a:gd name="connsiteY3840" fmla="*/ 1122573 h 2891509"/>
                <a:gd name="connsiteX3841" fmla="*/ 1559287 w 4329610"/>
                <a:gd name="connsiteY3841" fmla="*/ 1130847 h 2891509"/>
                <a:gd name="connsiteX3842" fmla="*/ 1589400 w 4329610"/>
                <a:gd name="connsiteY3842" fmla="*/ 1139132 h 2891509"/>
                <a:gd name="connsiteX3843" fmla="*/ 1615435 w 4329610"/>
                <a:gd name="connsiteY3843" fmla="*/ 1154188 h 2891509"/>
                <a:gd name="connsiteX3844" fmla="*/ 1619883 w 4329610"/>
                <a:gd name="connsiteY3844" fmla="*/ 1159767 h 2891509"/>
                <a:gd name="connsiteX3845" fmla="*/ 1620198 w 4329610"/>
                <a:gd name="connsiteY3845" fmla="*/ 1165348 h 2891509"/>
                <a:gd name="connsiteX3846" fmla="*/ 1599734 w 4329610"/>
                <a:gd name="connsiteY3846" fmla="*/ 1184252 h 2891509"/>
                <a:gd name="connsiteX3847" fmla="*/ 1599316 w 4329610"/>
                <a:gd name="connsiteY3847" fmla="*/ 1184375 h 2891509"/>
                <a:gd name="connsiteX3848" fmla="*/ 1607067 w 4329610"/>
                <a:gd name="connsiteY3848" fmla="*/ 1184989 h 2891509"/>
                <a:gd name="connsiteX3849" fmla="*/ 1666563 w 4329610"/>
                <a:gd name="connsiteY3849" fmla="*/ 1209251 h 2891509"/>
                <a:gd name="connsiteX3850" fmla="*/ 1671010 w 4329610"/>
                <a:gd name="connsiteY3850" fmla="*/ 1214830 h 2891509"/>
                <a:gd name="connsiteX3851" fmla="*/ 1671325 w 4329610"/>
                <a:gd name="connsiteY3851" fmla="*/ 1220411 h 2891509"/>
                <a:gd name="connsiteX3852" fmla="*/ 1650861 w 4329610"/>
                <a:gd name="connsiteY3852" fmla="*/ 1239315 h 2891509"/>
                <a:gd name="connsiteX3853" fmla="*/ 1650443 w 4329610"/>
                <a:gd name="connsiteY3853" fmla="*/ 1239439 h 2891509"/>
                <a:gd name="connsiteX3854" fmla="*/ 1658195 w 4329610"/>
                <a:gd name="connsiteY3854" fmla="*/ 1240052 h 2891509"/>
                <a:gd name="connsiteX3855" fmla="*/ 1717690 w 4329610"/>
                <a:gd name="connsiteY3855" fmla="*/ 1264314 h 2891509"/>
                <a:gd name="connsiteX3856" fmla="*/ 1722138 w 4329610"/>
                <a:gd name="connsiteY3856" fmla="*/ 1269893 h 2891509"/>
                <a:gd name="connsiteX3857" fmla="*/ 1722452 w 4329610"/>
                <a:gd name="connsiteY3857" fmla="*/ 1275474 h 2891509"/>
                <a:gd name="connsiteX3858" fmla="*/ 1708119 w 4329610"/>
                <a:gd name="connsiteY3858" fmla="*/ 1288715 h 2891509"/>
                <a:gd name="connsiteX3859" fmla="*/ 1714087 w 4329610"/>
                <a:gd name="connsiteY3859" fmla="*/ 1297451 h 2891509"/>
                <a:gd name="connsiteX3860" fmla="*/ 1716557 w 4329610"/>
                <a:gd name="connsiteY3860" fmla="*/ 1298130 h 2891509"/>
                <a:gd name="connsiteX3861" fmla="*/ 1716156 w 4329610"/>
                <a:gd name="connsiteY3861" fmla="*/ 1297618 h 2891509"/>
                <a:gd name="connsiteX3862" fmla="*/ 1715902 w 4329610"/>
                <a:gd name="connsiteY3862" fmla="*/ 1292033 h 2891509"/>
                <a:gd name="connsiteX3863" fmla="*/ 1723284 w 4329610"/>
                <a:gd name="connsiteY3863" fmla="*/ 1281508 h 2891509"/>
                <a:gd name="connsiteX3864" fmla="*/ 1745165 w 4329610"/>
                <a:gd name="connsiteY3864" fmla="*/ 1270339 h 2891509"/>
                <a:gd name="connsiteX3865" fmla="*/ 1755336 w 4329610"/>
                <a:gd name="connsiteY3865" fmla="*/ 1269113 h 2891509"/>
                <a:gd name="connsiteX3866" fmla="*/ 1752979 w 4329610"/>
                <a:gd name="connsiteY3866" fmla="*/ 1257142 h 2891509"/>
                <a:gd name="connsiteX3867" fmla="*/ 1752919 w 4329610"/>
                <a:gd name="connsiteY3867" fmla="*/ 1244670 h 2891509"/>
                <a:gd name="connsiteX3868" fmla="*/ 1751509 w 4329610"/>
                <a:gd name="connsiteY3868" fmla="*/ 1248397 h 2891509"/>
                <a:gd name="connsiteX3869" fmla="*/ 1731142 w 4329610"/>
                <a:gd name="connsiteY3869" fmla="*/ 1267405 h 2891509"/>
                <a:gd name="connsiteX3870" fmla="*/ 1725600 w 4329610"/>
                <a:gd name="connsiteY3870" fmla="*/ 1266678 h 2891509"/>
                <a:gd name="connsiteX3871" fmla="*/ 1720365 w 4329610"/>
                <a:gd name="connsiteY3871" fmla="*/ 1261830 h 2891509"/>
                <a:gd name="connsiteX3872" fmla="*/ 1700574 w 4329610"/>
                <a:gd name="connsiteY3872" fmla="*/ 1200702 h 2891509"/>
                <a:gd name="connsiteX3873" fmla="*/ 1700536 w 4329610"/>
                <a:gd name="connsiteY3873" fmla="*/ 1192926 h 2891509"/>
                <a:gd name="connsiteX3874" fmla="*/ 1700381 w 4329610"/>
                <a:gd name="connsiteY3874" fmla="*/ 1193334 h 2891509"/>
                <a:gd name="connsiteX3875" fmla="*/ 1680015 w 4329610"/>
                <a:gd name="connsiteY3875" fmla="*/ 1212342 h 2891509"/>
                <a:gd name="connsiteX3876" fmla="*/ 1674472 w 4329610"/>
                <a:gd name="connsiteY3876" fmla="*/ 1211615 h 2891509"/>
                <a:gd name="connsiteX3877" fmla="*/ 1669238 w 4329610"/>
                <a:gd name="connsiteY3877" fmla="*/ 1206767 h 2891509"/>
                <a:gd name="connsiteX3878" fmla="*/ 1649446 w 4329610"/>
                <a:gd name="connsiteY3878" fmla="*/ 1145639 h 2891509"/>
                <a:gd name="connsiteX3879" fmla="*/ 1649408 w 4329610"/>
                <a:gd name="connsiteY3879" fmla="*/ 1137863 h 2891509"/>
                <a:gd name="connsiteX3880" fmla="*/ 1649254 w 4329610"/>
                <a:gd name="connsiteY3880" fmla="*/ 1138271 h 2891509"/>
                <a:gd name="connsiteX3881" fmla="*/ 1628887 w 4329610"/>
                <a:gd name="connsiteY3881" fmla="*/ 1157279 h 2891509"/>
                <a:gd name="connsiteX3882" fmla="*/ 1623345 w 4329610"/>
                <a:gd name="connsiteY3882" fmla="*/ 1156552 h 2891509"/>
                <a:gd name="connsiteX3883" fmla="*/ 1618110 w 4329610"/>
                <a:gd name="connsiteY3883" fmla="*/ 1151703 h 2891509"/>
                <a:gd name="connsiteX3884" fmla="*/ 1598318 w 4329610"/>
                <a:gd name="connsiteY3884" fmla="*/ 1090577 h 2891509"/>
                <a:gd name="connsiteX3885" fmla="*/ 1598282 w 4329610"/>
                <a:gd name="connsiteY3885" fmla="*/ 1082800 h 2891509"/>
                <a:gd name="connsiteX3886" fmla="*/ 1598127 w 4329610"/>
                <a:gd name="connsiteY3886" fmla="*/ 1083208 h 2891509"/>
                <a:gd name="connsiteX3887" fmla="*/ 1577761 w 4329610"/>
                <a:gd name="connsiteY3887" fmla="*/ 1102217 h 2891509"/>
                <a:gd name="connsiteX3888" fmla="*/ 1572218 w 4329610"/>
                <a:gd name="connsiteY3888" fmla="*/ 1101489 h 2891509"/>
                <a:gd name="connsiteX3889" fmla="*/ 1566982 w 4329610"/>
                <a:gd name="connsiteY3889" fmla="*/ 1096641 h 2891509"/>
                <a:gd name="connsiteX3890" fmla="*/ 1547074 w 4329610"/>
                <a:gd name="connsiteY3890" fmla="*/ 1011203 h 2891509"/>
                <a:gd name="connsiteX3891" fmla="*/ 1566690 w 4329610"/>
                <a:gd name="connsiteY3891" fmla="*/ 958426 h 2891509"/>
                <a:gd name="connsiteX3892" fmla="*/ 1577803 w 4329610"/>
                <a:gd name="connsiteY3892" fmla="*/ 951962 h 2891509"/>
                <a:gd name="connsiteX3893" fmla="*/ 1583346 w 4329610"/>
                <a:gd name="connsiteY3893" fmla="*/ 952690 h 2891509"/>
                <a:gd name="connsiteX3894" fmla="*/ 1588580 w 4329610"/>
                <a:gd name="connsiteY3894" fmla="*/ 957538 h 2891509"/>
                <a:gd name="connsiteX3895" fmla="*/ 1608372 w 4329610"/>
                <a:gd name="connsiteY3895" fmla="*/ 1018666 h 2891509"/>
                <a:gd name="connsiteX3896" fmla="*/ 1608420 w 4329610"/>
                <a:gd name="connsiteY3896" fmla="*/ 1028585 h 2891509"/>
                <a:gd name="connsiteX3897" fmla="*/ 1617818 w 4329610"/>
                <a:gd name="connsiteY3897" fmla="*/ 1013489 h 2891509"/>
                <a:gd name="connsiteX3898" fmla="*/ 1628930 w 4329610"/>
                <a:gd name="connsiteY3898" fmla="*/ 1007025 h 2891509"/>
                <a:gd name="connsiteX3899" fmla="*/ 1634473 w 4329610"/>
                <a:gd name="connsiteY3899" fmla="*/ 1007753 h 2891509"/>
                <a:gd name="connsiteX3900" fmla="*/ 1639707 w 4329610"/>
                <a:gd name="connsiteY3900" fmla="*/ 1012601 h 2891509"/>
                <a:gd name="connsiteX3901" fmla="*/ 1659499 w 4329610"/>
                <a:gd name="connsiteY3901" fmla="*/ 1073729 h 2891509"/>
                <a:gd name="connsiteX3902" fmla="*/ 1659547 w 4329610"/>
                <a:gd name="connsiteY3902" fmla="*/ 1083648 h 2891509"/>
                <a:gd name="connsiteX3903" fmla="*/ 1668946 w 4329610"/>
                <a:gd name="connsiteY3903" fmla="*/ 1068552 h 2891509"/>
                <a:gd name="connsiteX3904" fmla="*/ 1680058 w 4329610"/>
                <a:gd name="connsiteY3904" fmla="*/ 1062088 h 2891509"/>
                <a:gd name="connsiteX3905" fmla="*/ 1685601 w 4329610"/>
                <a:gd name="connsiteY3905" fmla="*/ 1062816 h 2891509"/>
                <a:gd name="connsiteX3906" fmla="*/ 1690835 w 4329610"/>
                <a:gd name="connsiteY3906" fmla="*/ 1067664 h 2891509"/>
                <a:gd name="connsiteX3907" fmla="*/ 1710627 w 4329610"/>
                <a:gd name="connsiteY3907" fmla="*/ 1128792 h 2891509"/>
                <a:gd name="connsiteX3908" fmla="*/ 1710675 w 4329610"/>
                <a:gd name="connsiteY3908" fmla="*/ 1138711 h 2891509"/>
                <a:gd name="connsiteX3909" fmla="*/ 1720073 w 4329610"/>
                <a:gd name="connsiteY3909" fmla="*/ 1123615 h 2891509"/>
                <a:gd name="connsiteX3910" fmla="*/ 1731185 w 4329610"/>
                <a:gd name="connsiteY3910" fmla="*/ 1117151 h 2891509"/>
                <a:gd name="connsiteX3911" fmla="*/ 1736728 w 4329610"/>
                <a:gd name="connsiteY3911" fmla="*/ 1117879 h 2891509"/>
                <a:gd name="connsiteX3912" fmla="*/ 1741963 w 4329610"/>
                <a:gd name="connsiteY3912" fmla="*/ 1122726 h 2891509"/>
                <a:gd name="connsiteX3913" fmla="*/ 1761755 w 4329610"/>
                <a:gd name="connsiteY3913" fmla="*/ 1183854 h 2891509"/>
                <a:gd name="connsiteX3914" fmla="*/ 1761818 w 4329610"/>
                <a:gd name="connsiteY3914" fmla="*/ 1197178 h 2891509"/>
                <a:gd name="connsiteX3915" fmla="*/ 1772479 w 4329610"/>
                <a:gd name="connsiteY3915" fmla="*/ 1180054 h 2891509"/>
                <a:gd name="connsiteX3916" fmla="*/ 1783592 w 4329610"/>
                <a:gd name="connsiteY3916" fmla="*/ 1173591 h 2891509"/>
                <a:gd name="connsiteX3917" fmla="*/ 1789134 w 4329610"/>
                <a:gd name="connsiteY3917" fmla="*/ 1174318 h 2891509"/>
                <a:gd name="connsiteX3918" fmla="*/ 1794368 w 4329610"/>
                <a:gd name="connsiteY3918" fmla="*/ 1179166 h 2891509"/>
                <a:gd name="connsiteX3919" fmla="*/ 1814277 w 4329610"/>
                <a:gd name="connsiteY3919" fmla="*/ 1264604 h 2891509"/>
                <a:gd name="connsiteX3920" fmla="*/ 1812319 w 4329610"/>
                <a:gd name="connsiteY3920" fmla="*/ 1272211 h 2891509"/>
                <a:gd name="connsiteX3921" fmla="*/ 1824598 w 4329610"/>
                <a:gd name="connsiteY3921" fmla="*/ 1274251 h 2891509"/>
                <a:gd name="connsiteX3922" fmla="*/ 1860977 w 4329610"/>
                <a:gd name="connsiteY3922" fmla="*/ 1293516 h 2891509"/>
                <a:gd name="connsiteX3923" fmla="*/ 1865364 w 4329610"/>
                <a:gd name="connsiteY3923" fmla="*/ 1299142 h 2891509"/>
                <a:gd name="connsiteX3924" fmla="*/ 1865619 w 4329610"/>
                <a:gd name="connsiteY3924" fmla="*/ 1304727 h 2891509"/>
                <a:gd name="connsiteX3925" fmla="*/ 1844952 w 4329610"/>
                <a:gd name="connsiteY3925" fmla="*/ 1323409 h 2891509"/>
                <a:gd name="connsiteX3926" fmla="*/ 1844533 w 4329610"/>
                <a:gd name="connsiteY3926" fmla="*/ 1323528 h 2891509"/>
                <a:gd name="connsiteX3927" fmla="*/ 1852277 w 4329610"/>
                <a:gd name="connsiteY3927" fmla="*/ 1324225 h 2891509"/>
                <a:gd name="connsiteX3928" fmla="*/ 1911507 w 4329610"/>
                <a:gd name="connsiteY3928" fmla="*/ 1349126 h 2891509"/>
                <a:gd name="connsiteX3929" fmla="*/ 1915894 w 4329610"/>
                <a:gd name="connsiteY3929" fmla="*/ 1354753 h 2891509"/>
                <a:gd name="connsiteX3930" fmla="*/ 1916149 w 4329610"/>
                <a:gd name="connsiteY3930" fmla="*/ 1360337 h 2891509"/>
                <a:gd name="connsiteX3931" fmla="*/ 1895484 w 4329610"/>
                <a:gd name="connsiteY3931" fmla="*/ 1379019 h 2891509"/>
                <a:gd name="connsiteX3932" fmla="*/ 1895063 w 4329610"/>
                <a:gd name="connsiteY3932" fmla="*/ 1379139 h 2891509"/>
                <a:gd name="connsiteX3933" fmla="*/ 1902808 w 4329610"/>
                <a:gd name="connsiteY3933" fmla="*/ 1379836 h 2891509"/>
                <a:gd name="connsiteX3934" fmla="*/ 1962039 w 4329610"/>
                <a:gd name="connsiteY3934" fmla="*/ 1404737 h 2891509"/>
                <a:gd name="connsiteX3935" fmla="*/ 1966426 w 4329610"/>
                <a:gd name="connsiteY3935" fmla="*/ 1410364 h 2891509"/>
                <a:gd name="connsiteX3936" fmla="*/ 1966681 w 4329610"/>
                <a:gd name="connsiteY3936" fmla="*/ 1415949 h 2891509"/>
                <a:gd name="connsiteX3937" fmla="*/ 1946014 w 4329610"/>
                <a:gd name="connsiteY3937" fmla="*/ 1434631 h 2891509"/>
                <a:gd name="connsiteX3938" fmla="*/ 1945594 w 4329610"/>
                <a:gd name="connsiteY3938" fmla="*/ 1434750 h 2891509"/>
                <a:gd name="connsiteX3939" fmla="*/ 1953340 w 4329610"/>
                <a:gd name="connsiteY3939" fmla="*/ 1435447 h 2891509"/>
                <a:gd name="connsiteX3940" fmla="*/ 2012570 w 4329610"/>
                <a:gd name="connsiteY3940" fmla="*/ 1460349 h 2891509"/>
                <a:gd name="connsiteX3941" fmla="*/ 2016956 w 4329610"/>
                <a:gd name="connsiteY3941" fmla="*/ 1465975 h 2891509"/>
                <a:gd name="connsiteX3942" fmla="*/ 2017211 w 4329610"/>
                <a:gd name="connsiteY3942" fmla="*/ 1471559 h 2891509"/>
                <a:gd name="connsiteX3943" fmla="*/ 1996545 w 4329610"/>
                <a:gd name="connsiteY3943" fmla="*/ 1490241 h 2891509"/>
                <a:gd name="connsiteX3944" fmla="*/ 1992712 w 4329610"/>
                <a:gd name="connsiteY3944" fmla="*/ 1491330 h 2891509"/>
                <a:gd name="connsiteX3945" fmla="*/ 2005134 w 4329610"/>
                <a:gd name="connsiteY3945" fmla="*/ 1492448 h 2891509"/>
                <a:gd name="connsiteX3946" fmla="*/ 2064364 w 4329610"/>
                <a:gd name="connsiteY3946" fmla="*/ 1517350 h 2891509"/>
                <a:gd name="connsiteX3947" fmla="*/ 2068750 w 4329610"/>
                <a:gd name="connsiteY3947" fmla="*/ 1522976 h 2891509"/>
                <a:gd name="connsiteX3948" fmla="*/ 2069005 w 4329610"/>
                <a:gd name="connsiteY3948" fmla="*/ 1528560 h 2891509"/>
                <a:gd name="connsiteX3949" fmla="*/ 2066304 w 4329610"/>
                <a:gd name="connsiteY3949" fmla="*/ 1531003 h 2891509"/>
                <a:gd name="connsiteX3950" fmla="*/ 2072195 w 4329610"/>
                <a:gd name="connsiteY3950" fmla="*/ 1532925 h 2891509"/>
                <a:gd name="connsiteX3951" fmla="*/ 2126015 w 4329610"/>
                <a:gd name="connsiteY3951" fmla="*/ 1602204 h 2891509"/>
                <a:gd name="connsiteX3952" fmla="*/ 2122881 w 4329610"/>
                <a:gd name="connsiteY3952" fmla="*/ 1668867 h 2891509"/>
                <a:gd name="connsiteX3953" fmla="*/ 2117542 w 4329610"/>
                <a:gd name="connsiteY3953" fmla="*/ 1670524 h 2891509"/>
                <a:gd name="connsiteX3954" fmla="*/ 2110760 w 4329610"/>
                <a:gd name="connsiteY3954" fmla="*/ 1668310 h 2891509"/>
                <a:gd name="connsiteX3955" fmla="*/ 2067215 w 4329610"/>
                <a:gd name="connsiteY3955" fmla="*/ 1621064 h 2891509"/>
                <a:gd name="connsiteX3956" fmla="*/ 2061944 w 4329610"/>
                <a:gd name="connsiteY3956" fmla="*/ 1609761 h 2891509"/>
                <a:gd name="connsiteX3957" fmla="*/ 2062222 w 4329610"/>
                <a:gd name="connsiteY3957" fmla="*/ 1613736 h 2891509"/>
                <a:gd name="connsiteX3958" fmla="*/ 2051673 w 4329610"/>
                <a:gd name="connsiteY3958" fmla="*/ 1639521 h 2891509"/>
                <a:gd name="connsiteX3959" fmla="*/ 2046334 w 4329610"/>
                <a:gd name="connsiteY3959" fmla="*/ 1641178 h 2891509"/>
                <a:gd name="connsiteX3960" fmla="*/ 2039552 w 4329610"/>
                <a:gd name="connsiteY3960" fmla="*/ 1638964 h 2891509"/>
                <a:gd name="connsiteX3961" fmla="*/ 1996007 w 4329610"/>
                <a:gd name="connsiteY3961" fmla="*/ 1591718 h 2891509"/>
                <a:gd name="connsiteX3962" fmla="*/ 1992720 w 4329610"/>
                <a:gd name="connsiteY3962" fmla="*/ 1584671 h 2891509"/>
                <a:gd name="connsiteX3963" fmla="*/ 1992751 w 4329610"/>
                <a:gd name="connsiteY3963" fmla="*/ 1585106 h 2891509"/>
                <a:gd name="connsiteX3964" fmla="*/ 1982202 w 4329610"/>
                <a:gd name="connsiteY3964" fmla="*/ 1610891 h 2891509"/>
                <a:gd name="connsiteX3965" fmla="*/ 1976863 w 4329610"/>
                <a:gd name="connsiteY3965" fmla="*/ 1612548 h 2891509"/>
                <a:gd name="connsiteX3966" fmla="*/ 1970080 w 4329610"/>
                <a:gd name="connsiteY3966" fmla="*/ 1610334 h 2891509"/>
                <a:gd name="connsiteX3967" fmla="*/ 1926536 w 4329610"/>
                <a:gd name="connsiteY3967" fmla="*/ 1563088 h 2891509"/>
                <a:gd name="connsiteX3968" fmla="*/ 1923249 w 4329610"/>
                <a:gd name="connsiteY3968" fmla="*/ 1556041 h 2891509"/>
                <a:gd name="connsiteX3969" fmla="*/ 1923279 w 4329610"/>
                <a:gd name="connsiteY3969" fmla="*/ 1556475 h 2891509"/>
                <a:gd name="connsiteX3970" fmla="*/ 1912730 w 4329610"/>
                <a:gd name="connsiteY3970" fmla="*/ 1582260 h 2891509"/>
                <a:gd name="connsiteX3971" fmla="*/ 1907392 w 4329610"/>
                <a:gd name="connsiteY3971" fmla="*/ 1583918 h 2891509"/>
                <a:gd name="connsiteX3972" fmla="*/ 1900609 w 4329610"/>
                <a:gd name="connsiteY3972" fmla="*/ 1581704 h 2891509"/>
                <a:gd name="connsiteX3973" fmla="*/ 1857064 w 4329610"/>
                <a:gd name="connsiteY3973" fmla="*/ 1534458 h 2891509"/>
                <a:gd name="connsiteX3974" fmla="*/ 1853778 w 4329610"/>
                <a:gd name="connsiteY3974" fmla="*/ 1527411 h 2891509"/>
                <a:gd name="connsiteX3975" fmla="*/ 1853807 w 4329610"/>
                <a:gd name="connsiteY3975" fmla="*/ 1527846 h 2891509"/>
                <a:gd name="connsiteX3976" fmla="*/ 1843259 w 4329610"/>
                <a:gd name="connsiteY3976" fmla="*/ 1553631 h 2891509"/>
                <a:gd name="connsiteX3977" fmla="*/ 1837920 w 4329610"/>
                <a:gd name="connsiteY3977" fmla="*/ 1555287 h 2891509"/>
                <a:gd name="connsiteX3978" fmla="*/ 1831138 w 4329610"/>
                <a:gd name="connsiteY3978" fmla="*/ 1553074 h 2891509"/>
                <a:gd name="connsiteX3979" fmla="*/ 1777317 w 4329610"/>
                <a:gd name="connsiteY3979" fmla="*/ 1483795 h 2891509"/>
                <a:gd name="connsiteX3980" fmla="*/ 1776076 w 4329610"/>
                <a:gd name="connsiteY3980" fmla="*/ 1478412 h 2891509"/>
                <a:gd name="connsiteX3981" fmla="*/ 1750929 w 4329610"/>
                <a:gd name="connsiteY3981" fmla="*/ 1494994 h 2891509"/>
                <a:gd name="connsiteX3982" fmla="*/ 1663657 w 4329610"/>
                <a:gd name="connsiteY3982" fmla="*/ 1503920 h 2891509"/>
                <a:gd name="connsiteX3983" fmla="*/ 1657372 w 4329610"/>
                <a:gd name="connsiteY3983" fmla="*/ 1500543 h 2891509"/>
                <a:gd name="connsiteX3984" fmla="*/ 1654883 w 4329610"/>
                <a:gd name="connsiteY3984" fmla="*/ 1495538 h 2891509"/>
                <a:gd name="connsiteX3985" fmla="*/ 1657387 w 4329610"/>
                <a:gd name="connsiteY3985" fmla="*/ 1482929 h 2891509"/>
                <a:gd name="connsiteX3986" fmla="*/ 1670117 w 4329610"/>
                <a:gd name="connsiteY3986" fmla="*/ 1467285 h 2891509"/>
                <a:gd name="connsiteX3987" fmla="*/ 1657496 w 4329610"/>
                <a:gd name="connsiteY3987" fmla="*/ 1471550 h 2891509"/>
                <a:gd name="connsiteX3988" fmla="*/ 1593254 w 4329610"/>
                <a:gd name="connsiteY3988" fmla="*/ 1472690 h 2891509"/>
                <a:gd name="connsiteX3989" fmla="*/ 1586969 w 4329610"/>
                <a:gd name="connsiteY3989" fmla="*/ 1469315 h 2891509"/>
                <a:gd name="connsiteX3990" fmla="*/ 1584480 w 4329610"/>
                <a:gd name="connsiteY3990" fmla="*/ 1464309 h 2891509"/>
                <a:gd name="connsiteX3991" fmla="*/ 1586983 w 4329610"/>
                <a:gd name="connsiteY3991" fmla="*/ 1451699 h 2891509"/>
                <a:gd name="connsiteX3992" fmla="*/ 1598207 w 4329610"/>
                <a:gd name="connsiteY3992" fmla="*/ 1437907 h 2891509"/>
                <a:gd name="connsiteX3993" fmla="*/ 1588811 w 4329610"/>
                <a:gd name="connsiteY3993" fmla="*/ 1441084 h 2891509"/>
                <a:gd name="connsiteX3994" fmla="*/ 1524569 w 4329610"/>
                <a:gd name="connsiteY3994" fmla="*/ 1442224 h 2891509"/>
                <a:gd name="connsiteX3995" fmla="*/ 1518283 w 4329610"/>
                <a:gd name="connsiteY3995" fmla="*/ 1438848 h 2891509"/>
                <a:gd name="connsiteX3996" fmla="*/ 1515795 w 4329610"/>
                <a:gd name="connsiteY3996" fmla="*/ 1433842 h 2891509"/>
                <a:gd name="connsiteX3997" fmla="*/ 1518299 w 4329610"/>
                <a:gd name="connsiteY3997" fmla="*/ 1421232 h 2891509"/>
                <a:gd name="connsiteX3998" fmla="*/ 1529523 w 4329610"/>
                <a:gd name="connsiteY3998" fmla="*/ 1407440 h 2891509"/>
                <a:gd name="connsiteX3999" fmla="*/ 1520124 w 4329610"/>
                <a:gd name="connsiteY3999" fmla="*/ 1410617 h 2891509"/>
                <a:gd name="connsiteX4000" fmla="*/ 1455884 w 4329610"/>
                <a:gd name="connsiteY4000" fmla="*/ 1411757 h 2891509"/>
                <a:gd name="connsiteX4001" fmla="*/ 1449598 w 4329610"/>
                <a:gd name="connsiteY4001" fmla="*/ 1408381 h 2891509"/>
                <a:gd name="connsiteX4002" fmla="*/ 1447109 w 4329610"/>
                <a:gd name="connsiteY4002" fmla="*/ 1403375 h 2891509"/>
                <a:gd name="connsiteX4003" fmla="*/ 1449612 w 4329610"/>
                <a:gd name="connsiteY4003" fmla="*/ 1390765 h 2891509"/>
                <a:gd name="connsiteX4004" fmla="*/ 1460836 w 4329610"/>
                <a:gd name="connsiteY4004" fmla="*/ 1376973 h 2891509"/>
                <a:gd name="connsiteX4005" fmla="*/ 1451440 w 4329610"/>
                <a:gd name="connsiteY4005" fmla="*/ 1380150 h 2891509"/>
                <a:gd name="connsiteX4006" fmla="*/ 1387197 w 4329610"/>
                <a:gd name="connsiteY4006" fmla="*/ 1381290 h 2891509"/>
                <a:gd name="connsiteX4007" fmla="*/ 1380913 w 4329610"/>
                <a:gd name="connsiteY4007" fmla="*/ 1377914 h 2891509"/>
                <a:gd name="connsiteX4008" fmla="*/ 1378424 w 4329610"/>
                <a:gd name="connsiteY4008" fmla="*/ 1372908 h 2891509"/>
                <a:gd name="connsiteX4009" fmla="*/ 1380927 w 4329610"/>
                <a:gd name="connsiteY4009" fmla="*/ 1360299 h 2891509"/>
                <a:gd name="connsiteX4010" fmla="*/ 1424468 w 4329610"/>
                <a:gd name="connsiteY4010" fmla="*/ 1324600 h 2891509"/>
                <a:gd name="connsiteX4011" fmla="*/ 1470681 w 4329610"/>
                <a:gd name="connsiteY4011" fmla="*/ 1312743 h 2891509"/>
                <a:gd name="connsiteX4012" fmla="*/ 1511741 w 4329610"/>
                <a:gd name="connsiteY4012" fmla="*/ 1315675 h 2891509"/>
                <a:gd name="connsiteX4013" fmla="*/ 1518026 w 4329610"/>
                <a:gd name="connsiteY4013" fmla="*/ 1319051 h 2891509"/>
                <a:gd name="connsiteX4014" fmla="*/ 1520515 w 4329610"/>
                <a:gd name="connsiteY4014" fmla="*/ 1324057 h 2891509"/>
                <a:gd name="connsiteX4015" fmla="*/ 1509153 w 4329610"/>
                <a:gd name="connsiteY4015" fmla="*/ 1349493 h 2891509"/>
                <a:gd name="connsiteX4016" fmla="*/ 1508818 w 4329610"/>
                <a:gd name="connsiteY4016" fmla="*/ 1349772 h 2891509"/>
                <a:gd name="connsiteX4017" fmla="*/ 1516184 w 4329610"/>
                <a:gd name="connsiteY4017" fmla="*/ 1347281 h 2891509"/>
                <a:gd name="connsiteX4018" fmla="*/ 1580426 w 4329610"/>
                <a:gd name="connsiteY4018" fmla="*/ 1346142 h 2891509"/>
                <a:gd name="connsiteX4019" fmla="*/ 1586712 w 4329610"/>
                <a:gd name="connsiteY4019" fmla="*/ 1349518 h 2891509"/>
                <a:gd name="connsiteX4020" fmla="*/ 1589200 w 4329610"/>
                <a:gd name="connsiteY4020" fmla="*/ 1354524 h 2891509"/>
                <a:gd name="connsiteX4021" fmla="*/ 1577839 w 4329610"/>
                <a:gd name="connsiteY4021" fmla="*/ 1379960 h 2891509"/>
                <a:gd name="connsiteX4022" fmla="*/ 1577503 w 4329610"/>
                <a:gd name="connsiteY4022" fmla="*/ 1380240 h 2891509"/>
                <a:gd name="connsiteX4023" fmla="*/ 1584871 w 4329610"/>
                <a:gd name="connsiteY4023" fmla="*/ 1377749 h 2891509"/>
                <a:gd name="connsiteX4024" fmla="*/ 1649112 w 4329610"/>
                <a:gd name="connsiteY4024" fmla="*/ 1376609 h 2891509"/>
                <a:gd name="connsiteX4025" fmla="*/ 1655397 w 4329610"/>
                <a:gd name="connsiteY4025" fmla="*/ 1379984 h 2891509"/>
                <a:gd name="connsiteX4026" fmla="*/ 1657886 w 4329610"/>
                <a:gd name="connsiteY4026" fmla="*/ 1384990 h 2891509"/>
                <a:gd name="connsiteX4027" fmla="*/ 1646525 w 4329610"/>
                <a:gd name="connsiteY4027" fmla="*/ 1410428 h 2891509"/>
                <a:gd name="connsiteX4028" fmla="*/ 1646189 w 4329610"/>
                <a:gd name="connsiteY4028" fmla="*/ 1410706 h 2891509"/>
                <a:gd name="connsiteX4029" fmla="*/ 1653555 w 4329610"/>
                <a:gd name="connsiteY4029" fmla="*/ 1408216 h 2891509"/>
                <a:gd name="connsiteX4030" fmla="*/ 1717797 w 4329610"/>
                <a:gd name="connsiteY4030" fmla="*/ 1407076 h 2891509"/>
                <a:gd name="connsiteX4031" fmla="*/ 1724083 w 4329610"/>
                <a:gd name="connsiteY4031" fmla="*/ 1410452 h 2891509"/>
                <a:gd name="connsiteX4032" fmla="*/ 1726571 w 4329610"/>
                <a:gd name="connsiteY4032" fmla="*/ 1415458 h 2891509"/>
                <a:gd name="connsiteX4033" fmla="*/ 1715210 w 4329610"/>
                <a:gd name="connsiteY4033" fmla="*/ 1440895 h 2891509"/>
                <a:gd name="connsiteX4034" fmla="*/ 1712143 w 4329610"/>
                <a:gd name="connsiteY4034" fmla="*/ 1443439 h 2891509"/>
                <a:gd name="connsiteX4035" fmla="*/ 1723959 w 4329610"/>
                <a:gd name="connsiteY4035" fmla="*/ 1439444 h 2891509"/>
                <a:gd name="connsiteX4036" fmla="*/ 1758339 w 4329610"/>
                <a:gd name="connsiteY4036" fmla="*/ 1434724 h 2891509"/>
                <a:gd name="connsiteX4037" fmla="*/ 1771965 w 4329610"/>
                <a:gd name="connsiteY4037" fmla="*/ 1436358 h 2891509"/>
                <a:gd name="connsiteX4038" fmla="*/ 1773061 w 4329610"/>
                <a:gd name="connsiteY4038" fmla="*/ 1427652 h 2891509"/>
                <a:gd name="connsiteX4039" fmla="*/ 1776172 w 4329610"/>
                <a:gd name="connsiteY4039" fmla="*/ 1423225 h 2891509"/>
                <a:gd name="connsiteX4040" fmla="*/ 1766983 w 4329610"/>
                <a:gd name="connsiteY4040" fmla="*/ 1415235 h 2891509"/>
                <a:gd name="connsiteX4041" fmla="*/ 1747406 w 4329610"/>
                <a:gd name="connsiteY4041" fmla="*/ 1386582 h 2891509"/>
                <a:gd name="connsiteX4042" fmla="*/ 1742438 w 4329610"/>
                <a:gd name="connsiteY4042" fmla="*/ 1375142 h 2891509"/>
                <a:gd name="connsiteX4043" fmla="*/ 1742611 w 4329610"/>
                <a:gd name="connsiteY4043" fmla="*/ 1379123 h 2891509"/>
                <a:gd name="connsiteX4044" fmla="*/ 1731380 w 4329610"/>
                <a:gd name="connsiteY4044" fmla="*/ 1404618 h 2891509"/>
                <a:gd name="connsiteX4045" fmla="*/ 1725998 w 4329610"/>
                <a:gd name="connsiteY4045" fmla="*/ 1406133 h 2891509"/>
                <a:gd name="connsiteX4046" fmla="*/ 1719277 w 4329610"/>
                <a:gd name="connsiteY4046" fmla="*/ 1403740 h 2891509"/>
                <a:gd name="connsiteX4047" fmla="*/ 1677004 w 4329610"/>
                <a:gd name="connsiteY4047" fmla="*/ 1355353 h 2891509"/>
                <a:gd name="connsiteX4048" fmla="*/ 1675684 w 4329610"/>
                <a:gd name="connsiteY4048" fmla="*/ 1352312 h 2891509"/>
                <a:gd name="connsiteX4049" fmla="*/ 1672529 w 4329610"/>
                <a:gd name="connsiteY4049" fmla="*/ 1351823 h 2891509"/>
                <a:gd name="connsiteX4050" fmla="*/ 1662693 w 4329610"/>
                <a:gd name="connsiteY4050" fmla="*/ 1374151 h 2891509"/>
                <a:gd name="connsiteX4051" fmla="*/ 1657313 w 4329610"/>
                <a:gd name="connsiteY4051" fmla="*/ 1375666 h 2891509"/>
                <a:gd name="connsiteX4052" fmla="*/ 1650592 w 4329610"/>
                <a:gd name="connsiteY4052" fmla="*/ 1373273 h 2891509"/>
                <a:gd name="connsiteX4053" fmla="*/ 1608319 w 4329610"/>
                <a:gd name="connsiteY4053" fmla="*/ 1324886 h 2891509"/>
                <a:gd name="connsiteX4054" fmla="*/ 1605220 w 4329610"/>
                <a:gd name="connsiteY4054" fmla="*/ 1317753 h 2891509"/>
                <a:gd name="connsiteX4055" fmla="*/ 1605240 w 4329610"/>
                <a:gd name="connsiteY4055" fmla="*/ 1318189 h 2891509"/>
                <a:gd name="connsiteX4056" fmla="*/ 1594008 w 4329610"/>
                <a:gd name="connsiteY4056" fmla="*/ 1343684 h 2891509"/>
                <a:gd name="connsiteX4057" fmla="*/ 1588627 w 4329610"/>
                <a:gd name="connsiteY4057" fmla="*/ 1345199 h 2891509"/>
                <a:gd name="connsiteX4058" fmla="*/ 1581906 w 4329610"/>
                <a:gd name="connsiteY4058" fmla="*/ 1342805 h 2891509"/>
                <a:gd name="connsiteX4059" fmla="*/ 1539633 w 4329610"/>
                <a:gd name="connsiteY4059" fmla="*/ 1294419 h 2891509"/>
                <a:gd name="connsiteX4060" fmla="*/ 1536535 w 4329610"/>
                <a:gd name="connsiteY4060" fmla="*/ 1287286 h 2891509"/>
                <a:gd name="connsiteX4061" fmla="*/ 1536553 w 4329610"/>
                <a:gd name="connsiteY4061" fmla="*/ 1287722 h 2891509"/>
                <a:gd name="connsiteX4062" fmla="*/ 1525323 w 4329610"/>
                <a:gd name="connsiteY4062" fmla="*/ 1313217 h 2891509"/>
                <a:gd name="connsiteX4063" fmla="*/ 1519942 w 4329610"/>
                <a:gd name="connsiteY4063" fmla="*/ 1314732 h 2891509"/>
                <a:gd name="connsiteX4064" fmla="*/ 1513221 w 4329610"/>
                <a:gd name="connsiteY4064" fmla="*/ 1312338 h 2891509"/>
                <a:gd name="connsiteX4065" fmla="*/ 1488160 w 4329610"/>
                <a:gd name="connsiteY4065" fmla="*/ 1288343 h 2891509"/>
                <a:gd name="connsiteX4066" fmla="*/ 1470618 w 4329610"/>
                <a:gd name="connsiteY4066" fmla="*/ 1291498 h 2891509"/>
                <a:gd name="connsiteX4067" fmla="*/ 1386888 w 4329610"/>
                <a:gd name="connsiteY4067" fmla="*/ 1265320 h 2891509"/>
                <a:gd name="connsiteX4068" fmla="*/ 1382440 w 4329610"/>
                <a:gd name="connsiteY4068" fmla="*/ 1259741 h 2891509"/>
                <a:gd name="connsiteX4069" fmla="*/ 1382125 w 4329610"/>
                <a:gd name="connsiteY4069" fmla="*/ 1254160 h 2891509"/>
                <a:gd name="connsiteX4070" fmla="*/ 1389394 w 4329610"/>
                <a:gd name="connsiteY4070" fmla="*/ 1243556 h 2891509"/>
                <a:gd name="connsiteX4071" fmla="*/ 1407259 w 4329610"/>
                <a:gd name="connsiteY4071" fmla="*/ 1234192 h 2891509"/>
                <a:gd name="connsiteX4072" fmla="*/ 1393977 w 4329610"/>
                <a:gd name="connsiteY4072" fmla="*/ 1233142 h 2891509"/>
                <a:gd name="connsiteX4073" fmla="*/ 1334481 w 4329610"/>
                <a:gd name="connsiteY4073" fmla="*/ 1208880 h 2891509"/>
                <a:gd name="connsiteX4074" fmla="*/ 1330035 w 4329610"/>
                <a:gd name="connsiteY4074" fmla="*/ 1203301 h 2891509"/>
                <a:gd name="connsiteX4075" fmla="*/ 1329720 w 4329610"/>
                <a:gd name="connsiteY4075" fmla="*/ 1197721 h 2891509"/>
                <a:gd name="connsiteX4076" fmla="*/ 1336988 w 4329610"/>
                <a:gd name="connsiteY4076" fmla="*/ 1187116 h 2891509"/>
                <a:gd name="connsiteX4077" fmla="*/ 1352738 w 4329610"/>
                <a:gd name="connsiteY4077" fmla="*/ 1178861 h 2891509"/>
                <a:gd name="connsiteX4078" fmla="*/ 1342849 w 4329610"/>
                <a:gd name="connsiteY4078" fmla="*/ 1178080 h 2891509"/>
                <a:gd name="connsiteX4079" fmla="*/ 1283354 w 4329610"/>
                <a:gd name="connsiteY4079" fmla="*/ 1153817 h 2891509"/>
                <a:gd name="connsiteX4080" fmla="*/ 1278907 w 4329610"/>
                <a:gd name="connsiteY4080" fmla="*/ 1148239 h 2891509"/>
                <a:gd name="connsiteX4081" fmla="*/ 1278592 w 4329610"/>
                <a:gd name="connsiteY4081" fmla="*/ 1142657 h 2891509"/>
                <a:gd name="connsiteX4082" fmla="*/ 1285861 w 4329610"/>
                <a:gd name="connsiteY4082" fmla="*/ 1132054 h 2891509"/>
                <a:gd name="connsiteX4083" fmla="*/ 1301611 w 4329610"/>
                <a:gd name="connsiteY4083" fmla="*/ 1123798 h 2891509"/>
                <a:gd name="connsiteX4084" fmla="*/ 1291723 w 4329610"/>
                <a:gd name="connsiteY4084" fmla="*/ 1123016 h 2891509"/>
                <a:gd name="connsiteX4085" fmla="*/ 1232227 w 4329610"/>
                <a:gd name="connsiteY4085" fmla="*/ 1098755 h 2891509"/>
                <a:gd name="connsiteX4086" fmla="*/ 1227780 w 4329610"/>
                <a:gd name="connsiteY4086" fmla="*/ 1093176 h 2891509"/>
                <a:gd name="connsiteX4087" fmla="*/ 1227465 w 4329610"/>
                <a:gd name="connsiteY4087" fmla="*/ 1087594 h 2891509"/>
                <a:gd name="connsiteX4088" fmla="*/ 1234734 w 4329610"/>
                <a:gd name="connsiteY4088" fmla="*/ 1076991 h 2891509"/>
                <a:gd name="connsiteX4089" fmla="*/ 1250483 w 4329610"/>
                <a:gd name="connsiteY4089" fmla="*/ 1068735 h 2891509"/>
                <a:gd name="connsiteX4090" fmla="*/ 1240594 w 4329610"/>
                <a:gd name="connsiteY4090" fmla="*/ 1067954 h 2891509"/>
                <a:gd name="connsiteX4091" fmla="*/ 1181100 w 4329610"/>
                <a:gd name="connsiteY4091" fmla="*/ 1043691 h 2891509"/>
                <a:gd name="connsiteX4092" fmla="*/ 1176652 w 4329610"/>
                <a:gd name="connsiteY4092" fmla="*/ 1038112 h 2891509"/>
                <a:gd name="connsiteX4093" fmla="*/ 1176338 w 4329610"/>
                <a:gd name="connsiteY4093" fmla="*/ 1032531 h 2891509"/>
                <a:gd name="connsiteX4094" fmla="*/ 1183607 w 4329610"/>
                <a:gd name="connsiteY4094" fmla="*/ 1021927 h 2891509"/>
                <a:gd name="connsiteX4095" fmla="*/ 1237690 w 4329610"/>
                <a:gd name="connsiteY4095" fmla="*/ 1006271 h 2891509"/>
                <a:gd name="connsiteX4096" fmla="*/ 1321420 w 4329610"/>
                <a:gd name="connsiteY4096" fmla="*/ 1032449 h 2891509"/>
                <a:gd name="connsiteX4097" fmla="*/ 1325867 w 4329610"/>
                <a:gd name="connsiteY4097" fmla="*/ 1038029 h 2891509"/>
                <a:gd name="connsiteX4098" fmla="*/ 1326182 w 4329610"/>
                <a:gd name="connsiteY4098" fmla="*/ 1043610 h 2891509"/>
                <a:gd name="connsiteX4099" fmla="*/ 1305718 w 4329610"/>
                <a:gd name="connsiteY4099" fmla="*/ 1062514 h 2891509"/>
                <a:gd name="connsiteX4100" fmla="*/ 1305300 w 4329610"/>
                <a:gd name="connsiteY4100" fmla="*/ 1062638 h 2891509"/>
                <a:gd name="connsiteX4101" fmla="*/ 1313052 w 4329610"/>
                <a:gd name="connsiteY4101" fmla="*/ 1063251 h 2891509"/>
                <a:gd name="connsiteX4102" fmla="*/ 1372548 w 4329610"/>
                <a:gd name="connsiteY4102" fmla="*/ 1087512 h 2891509"/>
                <a:gd name="connsiteX4103" fmla="*/ 1376995 w 4329610"/>
                <a:gd name="connsiteY4103" fmla="*/ 1093092 h 2891509"/>
                <a:gd name="connsiteX4104" fmla="*/ 1377309 w 4329610"/>
                <a:gd name="connsiteY4104" fmla="*/ 1098673 h 2891509"/>
                <a:gd name="connsiteX4105" fmla="*/ 1356846 w 4329610"/>
                <a:gd name="connsiteY4105" fmla="*/ 1117576 h 2891509"/>
                <a:gd name="connsiteX4106" fmla="*/ 1356428 w 4329610"/>
                <a:gd name="connsiteY4106" fmla="*/ 1117701 h 2891509"/>
                <a:gd name="connsiteX4107" fmla="*/ 1364180 w 4329610"/>
                <a:gd name="connsiteY4107" fmla="*/ 1118314 h 2891509"/>
                <a:gd name="connsiteX4108" fmla="*/ 1423675 w 4329610"/>
                <a:gd name="connsiteY4108" fmla="*/ 1142575 h 2891509"/>
                <a:gd name="connsiteX4109" fmla="*/ 1428122 w 4329610"/>
                <a:gd name="connsiteY4109" fmla="*/ 1148155 h 2891509"/>
                <a:gd name="connsiteX4110" fmla="*/ 1428437 w 4329610"/>
                <a:gd name="connsiteY4110" fmla="*/ 1153736 h 2891509"/>
                <a:gd name="connsiteX4111" fmla="*/ 1407973 w 4329610"/>
                <a:gd name="connsiteY4111" fmla="*/ 1172640 h 2891509"/>
                <a:gd name="connsiteX4112" fmla="*/ 1407554 w 4329610"/>
                <a:gd name="connsiteY4112" fmla="*/ 1172763 h 2891509"/>
                <a:gd name="connsiteX4113" fmla="*/ 1415307 w 4329610"/>
                <a:gd name="connsiteY4113" fmla="*/ 1173377 h 2891509"/>
                <a:gd name="connsiteX4114" fmla="*/ 1448767 w 4329610"/>
                <a:gd name="connsiteY4114" fmla="*/ 1182583 h 2891509"/>
                <a:gd name="connsiteX4115" fmla="*/ 1458107 w 4329610"/>
                <a:gd name="connsiteY4115" fmla="*/ 1187984 h 2891509"/>
                <a:gd name="connsiteX4116" fmla="*/ 1458499 w 4329610"/>
                <a:gd name="connsiteY4116" fmla="*/ 1185417 h 2891509"/>
                <a:gd name="connsiteX4117" fmla="*/ 1466166 w 4329610"/>
                <a:gd name="connsiteY4117" fmla="*/ 1175098 h 2891509"/>
                <a:gd name="connsiteX4118" fmla="*/ 1467590 w 4329610"/>
                <a:gd name="connsiteY4118" fmla="*/ 1174697 h 2891509"/>
                <a:gd name="connsiteX4119" fmla="*/ 1464390 w 4329610"/>
                <a:gd name="connsiteY4119" fmla="*/ 1168076 h 2891509"/>
                <a:gd name="connsiteX4120" fmla="*/ 1457686 w 4329610"/>
                <a:gd name="connsiteY4120" fmla="*/ 1134027 h 2891509"/>
                <a:gd name="connsiteX4121" fmla="*/ 1457654 w 4329610"/>
                <a:gd name="connsiteY4121" fmla="*/ 1127523 h 2891509"/>
                <a:gd name="connsiteX4122" fmla="*/ 1456816 w 4329610"/>
                <a:gd name="connsiteY4122" fmla="*/ 1127291 h 2891509"/>
                <a:gd name="connsiteX4123" fmla="*/ 1437127 w 4329610"/>
                <a:gd name="connsiteY4123" fmla="*/ 1145667 h 2891509"/>
                <a:gd name="connsiteX4124" fmla="*/ 1431585 w 4329610"/>
                <a:gd name="connsiteY4124" fmla="*/ 1144940 h 2891509"/>
                <a:gd name="connsiteX4125" fmla="*/ 1426349 w 4329610"/>
                <a:gd name="connsiteY4125" fmla="*/ 1140092 h 2891509"/>
                <a:gd name="connsiteX4126" fmla="*/ 1406558 w 4329610"/>
                <a:gd name="connsiteY4126" fmla="*/ 1078965 h 2891509"/>
                <a:gd name="connsiteX4127" fmla="*/ 1406521 w 4329610"/>
                <a:gd name="connsiteY4127" fmla="*/ 1071187 h 2891509"/>
                <a:gd name="connsiteX4128" fmla="*/ 1406366 w 4329610"/>
                <a:gd name="connsiteY4128" fmla="*/ 1071596 h 2891509"/>
                <a:gd name="connsiteX4129" fmla="*/ 1386000 w 4329610"/>
                <a:gd name="connsiteY4129" fmla="*/ 1090604 h 2891509"/>
                <a:gd name="connsiteX4130" fmla="*/ 1380457 w 4329610"/>
                <a:gd name="connsiteY4130" fmla="*/ 1089878 h 2891509"/>
                <a:gd name="connsiteX4131" fmla="*/ 1375222 w 4329610"/>
                <a:gd name="connsiteY4131" fmla="*/ 1085029 h 2891509"/>
                <a:gd name="connsiteX4132" fmla="*/ 1355431 w 4329610"/>
                <a:gd name="connsiteY4132" fmla="*/ 1023902 h 2891509"/>
                <a:gd name="connsiteX4133" fmla="*/ 1355393 w 4329610"/>
                <a:gd name="connsiteY4133" fmla="*/ 1016126 h 2891509"/>
                <a:gd name="connsiteX4134" fmla="*/ 1355239 w 4329610"/>
                <a:gd name="connsiteY4134" fmla="*/ 1016533 h 2891509"/>
                <a:gd name="connsiteX4135" fmla="*/ 1334872 w 4329610"/>
                <a:gd name="connsiteY4135" fmla="*/ 1035542 h 2891509"/>
                <a:gd name="connsiteX4136" fmla="*/ 1329329 w 4329610"/>
                <a:gd name="connsiteY4136" fmla="*/ 1034814 h 2891509"/>
                <a:gd name="connsiteX4137" fmla="*/ 1324095 w 4329610"/>
                <a:gd name="connsiteY4137" fmla="*/ 1029966 h 2891509"/>
                <a:gd name="connsiteX4138" fmla="*/ 1304186 w 4329610"/>
                <a:gd name="connsiteY4138" fmla="*/ 944528 h 2891509"/>
                <a:gd name="connsiteX4139" fmla="*/ 1323803 w 4329610"/>
                <a:gd name="connsiteY4139" fmla="*/ 891751 h 2891509"/>
                <a:gd name="connsiteX4140" fmla="*/ 1334915 w 4329610"/>
                <a:gd name="connsiteY4140" fmla="*/ 885288 h 2891509"/>
                <a:gd name="connsiteX4141" fmla="*/ 2937130 w 4329610"/>
                <a:gd name="connsiteY4141" fmla="*/ 747512 h 2891509"/>
                <a:gd name="connsiteX4142" fmla="*/ 2948652 w 4329610"/>
                <a:gd name="connsiteY4142" fmla="*/ 753212 h 2891509"/>
                <a:gd name="connsiteX4143" fmla="*/ 2971782 w 4329610"/>
                <a:gd name="connsiteY4143" fmla="*/ 804546 h 2891509"/>
                <a:gd name="connsiteX4144" fmla="*/ 2957679 w 4329610"/>
                <a:gd name="connsiteY4144" fmla="*/ 891132 h 2891509"/>
                <a:gd name="connsiteX4145" fmla="*/ 2952782 w 4329610"/>
                <a:gd name="connsiteY4145" fmla="*/ 896321 h 2891509"/>
                <a:gd name="connsiteX4146" fmla="*/ 2947302 w 4329610"/>
                <a:gd name="connsiteY4146" fmla="*/ 897421 h 2891509"/>
                <a:gd name="connsiteX4147" fmla="*/ 2925699 w 4329610"/>
                <a:gd name="connsiteY4147" fmla="*/ 879829 h 2891509"/>
                <a:gd name="connsiteX4148" fmla="*/ 2925517 w 4329610"/>
                <a:gd name="connsiteY4148" fmla="*/ 879432 h 2891509"/>
                <a:gd name="connsiteX4149" fmla="*/ 2926004 w 4329610"/>
                <a:gd name="connsiteY4149" fmla="*/ 887194 h 2891509"/>
                <a:gd name="connsiteX4150" fmla="*/ 2923454 w 4329610"/>
                <a:gd name="connsiteY4150" fmla="*/ 907175 h 2891509"/>
                <a:gd name="connsiteX4151" fmla="*/ 2941274 w 4329610"/>
                <a:gd name="connsiteY4151" fmla="*/ 916448 h 2891509"/>
                <a:gd name="connsiteX4152" fmla="*/ 2948574 w 4329610"/>
                <a:gd name="connsiteY4152" fmla="*/ 927029 h 2891509"/>
                <a:gd name="connsiteX4153" fmla="*/ 2948337 w 4329610"/>
                <a:gd name="connsiteY4153" fmla="*/ 931489 h 2891509"/>
                <a:gd name="connsiteX4154" fmla="*/ 2970939 w 4329610"/>
                <a:gd name="connsiteY4154" fmla="*/ 923597 h 2891509"/>
                <a:gd name="connsiteX4155" fmla="*/ 2978632 w 4329610"/>
                <a:gd name="connsiteY4155" fmla="*/ 922462 h 2891509"/>
                <a:gd name="connsiteX4156" fmla="*/ 2978207 w 4329610"/>
                <a:gd name="connsiteY4156" fmla="*/ 922367 h 2891509"/>
                <a:gd name="connsiteX4157" fmla="*/ 2956516 w 4329610"/>
                <a:gd name="connsiteY4157" fmla="*/ 904886 h 2891509"/>
                <a:gd name="connsiteX4158" fmla="*/ 2956454 w 4329610"/>
                <a:gd name="connsiteY4158" fmla="*/ 899295 h 2891509"/>
                <a:gd name="connsiteX4159" fmla="*/ 2960515 w 4329610"/>
                <a:gd name="connsiteY4159" fmla="*/ 893430 h 2891509"/>
                <a:gd name="connsiteX4160" fmla="*/ 3042288 w 4329610"/>
                <a:gd name="connsiteY4160" fmla="*/ 861666 h 2891509"/>
                <a:gd name="connsiteX4161" fmla="*/ 3097306 w 4329610"/>
                <a:gd name="connsiteY4161" fmla="*/ 873641 h 2891509"/>
                <a:gd name="connsiteX4162" fmla="*/ 3105272 w 4329610"/>
                <a:gd name="connsiteY4162" fmla="*/ 883730 h 2891509"/>
                <a:gd name="connsiteX4163" fmla="*/ 3105334 w 4329610"/>
                <a:gd name="connsiteY4163" fmla="*/ 889320 h 2891509"/>
                <a:gd name="connsiteX4164" fmla="*/ 3101273 w 4329610"/>
                <a:gd name="connsiteY4164" fmla="*/ 895186 h 2891509"/>
                <a:gd name="connsiteX4165" fmla="*/ 3043549 w 4329610"/>
                <a:gd name="connsiteY4165" fmla="*/ 923403 h 2891509"/>
                <a:gd name="connsiteX4166" fmla="*/ 3033735 w 4329610"/>
                <a:gd name="connsiteY4166" fmla="*/ 924851 h 2891509"/>
                <a:gd name="connsiteX4167" fmla="*/ 3050006 w 4329610"/>
                <a:gd name="connsiteY4167" fmla="*/ 932025 h 2891509"/>
                <a:gd name="connsiteX4168" fmla="*/ 3057974 w 4329610"/>
                <a:gd name="connsiteY4168" fmla="*/ 942114 h 2891509"/>
                <a:gd name="connsiteX4169" fmla="*/ 3058035 w 4329610"/>
                <a:gd name="connsiteY4169" fmla="*/ 947704 h 2891509"/>
                <a:gd name="connsiteX4170" fmla="*/ 3053974 w 4329610"/>
                <a:gd name="connsiteY4170" fmla="*/ 953571 h 2891509"/>
                <a:gd name="connsiteX4171" fmla="*/ 2996250 w 4329610"/>
                <a:gd name="connsiteY4171" fmla="*/ 981789 h 2891509"/>
                <a:gd name="connsiteX4172" fmla="*/ 2986437 w 4329610"/>
                <a:gd name="connsiteY4172" fmla="*/ 983235 h 2891509"/>
                <a:gd name="connsiteX4173" fmla="*/ 3002708 w 4329610"/>
                <a:gd name="connsiteY4173" fmla="*/ 990410 h 2891509"/>
                <a:gd name="connsiteX4174" fmla="*/ 3010675 w 4329610"/>
                <a:gd name="connsiteY4174" fmla="*/ 1000499 h 2891509"/>
                <a:gd name="connsiteX4175" fmla="*/ 3010736 w 4329610"/>
                <a:gd name="connsiteY4175" fmla="*/ 1006089 h 2891509"/>
                <a:gd name="connsiteX4176" fmla="*/ 3006675 w 4329610"/>
                <a:gd name="connsiteY4176" fmla="*/ 1011954 h 2891509"/>
                <a:gd name="connsiteX4177" fmla="*/ 2948951 w 4329610"/>
                <a:gd name="connsiteY4177" fmla="*/ 1040172 h 2891509"/>
                <a:gd name="connsiteX4178" fmla="*/ 2939137 w 4329610"/>
                <a:gd name="connsiteY4178" fmla="*/ 1041620 h 2891509"/>
                <a:gd name="connsiteX4179" fmla="*/ 2955409 w 4329610"/>
                <a:gd name="connsiteY4179" fmla="*/ 1048793 h 2891509"/>
                <a:gd name="connsiteX4180" fmla="*/ 2963376 w 4329610"/>
                <a:gd name="connsiteY4180" fmla="*/ 1058883 h 2891509"/>
                <a:gd name="connsiteX4181" fmla="*/ 2963438 w 4329610"/>
                <a:gd name="connsiteY4181" fmla="*/ 1064473 h 2891509"/>
                <a:gd name="connsiteX4182" fmla="*/ 2959376 w 4329610"/>
                <a:gd name="connsiteY4182" fmla="*/ 1070340 h 2891509"/>
                <a:gd name="connsiteX4183" fmla="*/ 2901653 w 4329610"/>
                <a:gd name="connsiteY4183" fmla="*/ 1098557 h 2891509"/>
                <a:gd name="connsiteX4184" fmla="*/ 2888472 w 4329610"/>
                <a:gd name="connsiteY4184" fmla="*/ 1100500 h 2891509"/>
                <a:gd name="connsiteX4185" fmla="*/ 2906926 w 4329610"/>
                <a:gd name="connsiteY4185" fmla="*/ 1108639 h 2891509"/>
                <a:gd name="connsiteX4186" fmla="*/ 2914893 w 4329610"/>
                <a:gd name="connsiteY4186" fmla="*/ 1118728 h 2891509"/>
                <a:gd name="connsiteX4187" fmla="*/ 2914956 w 4329610"/>
                <a:gd name="connsiteY4187" fmla="*/ 1124317 h 2891509"/>
                <a:gd name="connsiteX4188" fmla="*/ 2910894 w 4329610"/>
                <a:gd name="connsiteY4188" fmla="*/ 1130183 h 2891509"/>
                <a:gd name="connsiteX4189" fmla="*/ 2829120 w 4329610"/>
                <a:gd name="connsiteY4189" fmla="*/ 1161947 h 2891509"/>
                <a:gd name="connsiteX4190" fmla="*/ 2787828 w 4329610"/>
                <a:gd name="connsiteY4190" fmla="*/ 1157365 h 2891509"/>
                <a:gd name="connsiteX4191" fmla="*/ 2775432 w 4329610"/>
                <a:gd name="connsiteY4191" fmla="*/ 1147375 h 2891509"/>
                <a:gd name="connsiteX4192" fmla="*/ 2767385 w 4329610"/>
                <a:gd name="connsiteY4192" fmla="*/ 1163487 h 2891509"/>
                <a:gd name="connsiteX4193" fmla="*/ 2738268 w 4329610"/>
                <a:gd name="connsiteY4193" fmla="*/ 1192586 h 2891509"/>
                <a:gd name="connsiteX4194" fmla="*/ 2731599 w 4329610"/>
                <a:gd name="connsiteY4194" fmla="*/ 1195122 h 2891509"/>
                <a:gd name="connsiteX4195" fmla="*/ 2726187 w 4329610"/>
                <a:gd name="connsiteY4195" fmla="*/ 1193722 h 2891509"/>
                <a:gd name="connsiteX4196" fmla="*/ 2716142 w 4329610"/>
                <a:gd name="connsiteY4196" fmla="*/ 1172179 h 2891509"/>
                <a:gd name="connsiteX4197" fmla="*/ 2711807 w 4329610"/>
                <a:gd name="connsiteY4197" fmla="*/ 1174432 h 2891509"/>
                <a:gd name="connsiteX4198" fmla="*/ 2711478 w 4329610"/>
                <a:gd name="connsiteY4198" fmla="*/ 1175235 h 2891509"/>
                <a:gd name="connsiteX4199" fmla="*/ 2670250 w 4329610"/>
                <a:gd name="connsiteY4199" fmla="*/ 1224514 h 2891509"/>
                <a:gd name="connsiteX4200" fmla="*/ 2663581 w 4329610"/>
                <a:gd name="connsiteY4200" fmla="*/ 1227051 h 2891509"/>
                <a:gd name="connsiteX4201" fmla="*/ 2658168 w 4329610"/>
                <a:gd name="connsiteY4201" fmla="*/ 1225651 h 2891509"/>
                <a:gd name="connsiteX4202" fmla="*/ 2646396 w 4329610"/>
                <a:gd name="connsiteY4202" fmla="*/ 1200403 h 2891509"/>
                <a:gd name="connsiteX4203" fmla="*/ 2646405 w 4329610"/>
                <a:gd name="connsiteY4203" fmla="*/ 1199966 h 2891509"/>
                <a:gd name="connsiteX4204" fmla="*/ 2643460 w 4329610"/>
                <a:gd name="connsiteY4204" fmla="*/ 1207164 h 2891509"/>
                <a:gd name="connsiteX4205" fmla="*/ 2602231 w 4329610"/>
                <a:gd name="connsiteY4205" fmla="*/ 1256444 h 2891509"/>
                <a:gd name="connsiteX4206" fmla="*/ 2595562 w 4329610"/>
                <a:gd name="connsiteY4206" fmla="*/ 1258980 h 2891509"/>
                <a:gd name="connsiteX4207" fmla="*/ 2590151 w 4329610"/>
                <a:gd name="connsiteY4207" fmla="*/ 1257581 h 2891509"/>
                <a:gd name="connsiteX4208" fmla="*/ 2583061 w 4329610"/>
                <a:gd name="connsiteY4208" fmla="*/ 1242374 h 2891509"/>
                <a:gd name="connsiteX4209" fmla="*/ 2582347 w 4329610"/>
                <a:gd name="connsiteY4209" fmla="*/ 1243032 h 2891509"/>
                <a:gd name="connsiteX4210" fmla="*/ 2569650 w 4329610"/>
                <a:gd name="connsiteY4210" fmla="*/ 1247971 h 2891509"/>
                <a:gd name="connsiteX4211" fmla="*/ 2556483 w 4329610"/>
                <a:gd name="connsiteY4211" fmla="*/ 1268158 h 2891509"/>
                <a:gd name="connsiteX4212" fmla="*/ 2534213 w 4329610"/>
                <a:gd name="connsiteY4212" fmla="*/ 1288372 h 2891509"/>
                <a:gd name="connsiteX4213" fmla="*/ 2527544 w 4329610"/>
                <a:gd name="connsiteY4213" fmla="*/ 1290909 h 2891509"/>
                <a:gd name="connsiteX4214" fmla="*/ 2523107 w 4329610"/>
                <a:gd name="connsiteY4214" fmla="*/ 1289762 h 2891509"/>
                <a:gd name="connsiteX4215" fmla="*/ 2495382 w 4329610"/>
                <a:gd name="connsiteY4215" fmla="*/ 1300547 h 2891509"/>
                <a:gd name="connsiteX4216" fmla="*/ 2485933 w 4329610"/>
                <a:gd name="connsiteY4216" fmla="*/ 1301641 h 2891509"/>
                <a:gd name="connsiteX4217" fmla="*/ 2465907 w 4329610"/>
                <a:gd name="connsiteY4217" fmla="*/ 1319817 h 2891509"/>
                <a:gd name="connsiteX4218" fmla="*/ 2467978 w 4329610"/>
                <a:gd name="connsiteY4218" fmla="*/ 1324130 h 2891509"/>
                <a:gd name="connsiteX4219" fmla="*/ 2495824 w 4329610"/>
                <a:gd name="connsiteY4219" fmla="*/ 1320184 h 2891509"/>
                <a:gd name="connsiteX4220" fmla="*/ 2530297 w 4329610"/>
                <a:gd name="connsiteY4220" fmla="*/ 1324169 h 2891509"/>
                <a:gd name="connsiteX4221" fmla="*/ 2542195 w 4329610"/>
                <a:gd name="connsiteY4221" fmla="*/ 1327910 h 2891509"/>
                <a:gd name="connsiteX4222" fmla="*/ 2539074 w 4329610"/>
                <a:gd name="connsiteY4222" fmla="*/ 1325432 h 2891509"/>
                <a:gd name="connsiteX4223" fmla="*/ 2527171 w 4329610"/>
                <a:gd name="connsiteY4223" fmla="*/ 1300244 h 2891509"/>
                <a:gd name="connsiteX4224" fmla="*/ 2529552 w 4329610"/>
                <a:gd name="connsiteY4224" fmla="*/ 1295186 h 2891509"/>
                <a:gd name="connsiteX4225" fmla="*/ 2535764 w 4329610"/>
                <a:gd name="connsiteY4225" fmla="*/ 1291676 h 2891509"/>
                <a:gd name="connsiteX4226" fmla="*/ 2600016 w 4329610"/>
                <a:gd name="connsiteY4226" fmla="*/ 1291442 h 2891509"/>
                <a:gd name="connsiteX4227" fmla="*/ 2607435 w 4329610"/>
                <a:gd name="connsiteY4227" fmla="*/ 1293774 h 2891509"/>
                <a:gd name="connsiteX4228" fmla="*/ 2607092 w 4329610"/>
                <a:gd name="connsiteY4228" fmla="*/ 1293502 h 2891509"/>
                <a:gd name="connsiteX4229" fmla="*/ 2595190 w 4329610"/>
                <a:gd name="connsiteY4229" fmla="*/ 1268315 h 2891509"/>
                <a:gd name="connsiteX4230" fmla="*/ 2597571 w 4329610"/>
                <a:gd name="connsiteY4230" fmla="*/ 1263257 h 2891509"/>
                <a:gd name="connsiteX4231" fmla="*/ 2603782 w 4329610"/>
                <a:gd name="connsiteY4231" fmla="*/ 1259747 h 2891509"/>
                <a:gd name="connsiteX4232" fmla="*/ 2668034 w 4329610"/>
                <a:gd name="connsiteY4232" fmla="*/ 1259513 h 2891509"/>
                <a:gd name="connsiteX4233" fmla="*/ 2675452 w 4329610"/>
                <a:gd name="connsiteY4233" fmla="*/ 1261845 h 2891509"/>
                <a:gd name="connsiteX4234" fmla="*/ 2675110 w 4329610"/>
                <a:gd name="connsiteY4234" fmla="*/ 1261574 h 2891509"/>
                <a:gd name="connsiteX4235" fmla="*/ 2663208 w 4329610"/>
                <a:gd name="connsiteY4235" fmla="*/ 1236386 h 2891509"/>
                <a:gd name="connsiteX4236" fmla="*/ 2665589 w 4329610"/>
                <a:gd name="connsiteY4236" fmla="*/ 1231328 h 2891509"/>
                <a:gd name="connsiteX4237" fmla="*/ 2671801 w 4329610"/>
                <a:gd name="connsiteY4237" fmla="*/ 1227819 h 2891509"/>
                <a:gd name="connsiteX4238" fmla="*/ 2736052 w 4329610"/>
                <a:gd name="connsiteY4238" fmla="*/ 1227583 h 2891509"/>
                <a:gd name="connsiteX4239" fmla="*/ 2743470 w 4329610"/>
                <a:gd name="connsiteY4239" fmla="*/ 1229916 h 2891509"/>
                <a:gd name="connsiteX4240" fmla="*/ 2743128 w 4329610"/>
                <a:gd name="connsiteY4240" fmla="*/ 1229645 h 2891509"/>
                <a:gd name="connsiteX4241" fmla="*/ 2731226 w 4329610"/>
                <a:gd name="connsiteY4241" fmla="*/ 1204456 h 2891509"/>
                <a:gd name="connsiteX4242" fmla="*/ 2733607 w 4329610"/>
                <a:gd name="connsiteY4242" fmla="*/ 1199399 h 2891509"/>
                <a:gd name="connsiteX4243" fmla="*/ 2739819 w 4329610"/>
                <a:gd name="connsiteY4243" fmla="*/ 1195889 h 2891509"/>
                <a:gd name="connsiteX4244" fmla="*/ 2827262 w 4329610"/>
                <a:gd name="connsiteY4244" fmla="*/ 1202946 h 2891509"/>
                <a:gd name="connsiteX4245" fmla="*/ 2871557 w 4329610"/>
                <a:gd name="connsiteY4245" fmla="*/ 1237705 h 2891509"/>
                <a:gd name="connsiteX4246" fmla="*/ 2874329 w 4329610"/>
                <a:gd name="connsiteY4246" fmla="*/ 1250258 h 2891509"/>
                <a:gd name="connsiteX4247" fmla="*/ 2871948 w 4329610"/>
                <a:gd name="connsiteY4247" fmla="*/ 1255316 h 2891509"/>
                <a:gd name="connsiteX4248" fmla="*/ 2865736 w 4329610"/>
                <a:gd name="connsiteY4248" fmla="*/ 1258825 h 2891509"/>
                <a:gd name="connsiteX4249" fmla="*/ 2801485 w 4329610"/>
                <a:gd name="connsiteY4249" fmla="*/ 1259060 h 2891509"/>
                <a:gd name="connsiteX4250" fmla="*/ 2792021 w 4329610"/>
                <a:gd name="connsiteY4250" fmla="*/ 1256084 h 2891509"/>
                <a:gd name="connsiteX4251" fmla="*/ 2803539 w 4329610"/>
                <a:gd name="connsiteY4251" fmla="*/ 1269634 h 2891509"/>
                <a:gd name="connsiteX4252" fmla="*/ 2806311 w 4329610"/>
                <a:gd name="connsiteY4252" fmla="*/ 1282187 h 2891509"/>
                <a:gd name="connsiteX4253" fmla="*/ 2803930 w 4329610"/>
                <a:gd name="connsiteY4253" fmla="*/ 1287245 h 2891509"/>
                <a:gd name="connsiteX4254" fmla="*/ 2797718 w 4329610"/>
                <a:gd name="connsiteY4254" fmla="*/ 1290754 h 2891509"/>
                <a:gd name="connsiteX4255" fmla="*/ 2733467 w 4329610"/>
                <a:gd name="connsiteY4255" fmla="*/ 1290989 h 2891509"/>
                <a:gd name="connsiteX4256" fmla="*/ 2724004 w 4329610"/>
                <a:gd name="connsiteY4256" fmla="*/ 1288014 h 2891509"/>
                <a:gd name="connsiteX4257" fmla="*/ 2735521 w 4329610"/>
                <a:gd name="connsiteY4257" fmla="*/ 1301563 h 2891509"/>
                <a:gd name="connsiteX4258" fmla="*/ 2738293 w 4329610"/>
                <a:gd name="connsiteY4258" fmla="*/ 1314115 h 2891509"/>
                <a:gd name="connsiteX4259" fmla="*/ 2735912 w 4329610"/>
                <a:gd name="connsiteY4259" fmla="*/ 1319173 h 2891509"/>
                <a:gd name="connsiteX4260" fmla="*/ 2729701 w 4329610"/>
                <a:gd name="connsiteY4260" fmla="*/ 1322683 h 2891509"/>
                <a:gd name="connsiteX4261" fmla="*/ 2665449 w 4329610"/>
                <a:gd name="connsiteY4261" fmla="*/ 1322918 h 2891509"/>
                <a:gd name="connsiteX4262" fmla="*/ 2655986 w 4329610"/>
                <a:gd name="connsiteY4262" fmla="*/ 1319943 h 2891509"/>
                <a:gd name="connsiteX4263" fmla="*/ 2667502 w 4329610"/>
                <a:gd name="connsiteY4263" fmla="*/ 1333492 h 2891509"/>
                <a:gd name="connsiteX4264" fmla="*/ 2670275 w 4329610"/>
                <a:gd name="connsiteY4264" fmla="*/ 1346045 h 2891509"/>
                <a:gd name="connsiteX4265" fmla="*/ 2667894 w 4329610"/>
                <a:gd name="connsiteY4265" fmla="*/ 1351103 h 2891509"/>
                <a:gd name="connsiteX4266" fmla="*/ 2661682 w 4329610"/>
                <a:gd name="connsiteY4266" fmla="*/ 1354613 h 2891509"/>
                <a:gd name="connsiteX4267" fmla="*/ 2597431 w 4329610"/>
                <a:gd name="connsiteY4267" fmla="*/ 1354847 h 2891509"/>
                <a:gd name="connsiteX4268" fmla="*/ 2584720 w 4329610"/>
                <a:gd name="connsiteY4268" fmla="*/ 1350851 h 2891509"/>
                <a:gd name="connsiteX4269" fmla="*/ 2597783 w 4329610"/>
                <a:gd name="connsiteY4269" fmla="*/ 1366219 h 2891509"/>
                <a:gd name="connsiteX4270" fmla="*/ 2600556 w 4329610"/>
                <a:gd name="connsiteY4270" fmla="*/ 1378772 h 2891509"/>
                <a:gd name="connsiteX4271" fmla="*/ 2598174 w 4329610"/>
                <a:gd name="connsiteY4271" fmla="*/ 1383830 h 2891509"/>
                <a:gd name="connsiteX4272" fmla="*/ 2591963 w 4329610"/>
                <a:gd name="connsiteY4272" fmla="*/ 1387340 h 2891509"/>
                <a:gd name="connsiteX4273" fmla="*/ 2504520 w 4329610"/>
                <a:gd name="connsiteY4273" fmla="*/ 1380282 h 2891509"/>
                <a:gd name="connsiteX4274" fmla="*/ 2469355 w 4329610"/>
                <a:gd name="connsiteY4274" fmla="*/ 1358159 h 2891509"/>
                <a:gd name="connsiteX4275" fmla="*/ 2460026 w 4329610"/>
                <a:gd name="connsiteY4275" fmla="*/ 1338416 h 2891509"/>
                <a:gd name="connsiteX4276" fmla="*/ 2423966 w 4329610"/>
                <a:gd name="connsiteY4276" fmla="*/ 1350484 h 2891509"/>
                <a:gd name="connsiteX4277" fmla="*/ 2376257 w 4329610"/>
                <a:gd name="connsiteY4277" fmla="*/ 1350507 h 2891509"/>
                <a:gd name="connsiteX4278" fmla="*/ 2319633 w 4329610"/>
                <a:gd name="connsiteY4278" fmla="*/ 1315187 h 2891509"/>
                <a:gd name="connsiteX4279" fmla="*/ 2320797 w 4329610"/>
                <a:gd name="connsiteY4279" fmla="*/ 1309720 h 2891509"/>
                <a:gd name="connsiteX4280" fmla="*/ 2326044 w 4329610"/>
                <a:gd name="connsiteY4280" fmla="*/ 1304885 h 2891509"/>
                <a:gd name="connsiteX4281" fmla="*/ 2388545 w 4329610"/>
                <a:gd name="connsiteY4281" fmla="*/ 1289992 h 2891509"/>
                <a:gd name="connsiteX4282" fmla="*/ 2400983 w 4329610"/>
                <a:gd name="connsiteY4282" fmla="*/ 1290918 h 2891509"/>
                <a:gd name="connsiteX4283" fmla="*/ 2397379 w 4329610"/>
                <a:gd name="connsiteY4283" fmla="*/ 1289217 h 2891509"/>
                <a:gd name="connsiteX4284" fmla="*/ 2380041 w 4329610"/>
                <a:gd name="connsiteY4284" fmla="*/ 1267411 h 2891509"/>
                <a:gd name="connsiteX4285" fmla="*/ 2381205 w 4329610"/>
                <a:gd name="connsiteY4285" fmla="*/ 1261944 h 2891509"/>
                <a:gd name="connsiteX4286" fmla="*/ 2386452 w 4329610"/>
                <a:gd name="connsiteY4286" fmla="*/ 1257108 h 2891509"/>
                <a:gd name="connsiteX4287" fmla="*/ 2448954 w 4329610"/>
                <a:gd name="connsiteY4287" fmla="*/ 1242215 h 2891509"/>
                <a:gd name="connsiteX4288" fmla="*/ 2452731 w 4329610"/>
                <a:gd name="connsiteY4288" fmla="*/ 1242496 h 2891509"/>
                <a:gd name="connsiteX4289" fmla="*/ 2454080 w 4329610"/>
                <a:gd name="connsiteY4289" fmla="*/ 1239796 h 2891509"/>
                <a:gd name="connsiteX4290" fmla="*/ 2438977 w 4329610"/>
                <a:gd name="connsiteY4290" fmla="*/ 1220800 h 2891509"/>
                <a:gd name="connsiteX4291" fmla="*/ 2440140 w 4329610"/>
                <a:gd name="connsiteY4291" fmla="*/ 1215332 h 2891509"/>
                <a:gd name="connsiteX4292" fmla="*/ 2445387 w 4329610"/>
                <a:gd name="connsiteY4292" fmla="*/ 1210498 h 2891509"/>
                <a:gd name="connsiteX4293" fmla="*/ 2473417 w 4329610"/>
                <a:gd name="connsiteY4293" fmla="*/ 1199593 h 2891509"/>
                <a:gd name="connsiteX4294" fmla="*/ 2481925 w 4329610"/>
                <a:gd name="connsiteY4294" fmla="*/ 1198609 h 2891509"/>
                <a:gd name="connsiteX4295" fmla="*/ 2496522 w 4329610"/>
                <a:gd name="connsiteY4295" fmla="*/ 1184021 h 2891509"/>
                <a:gd name="connsiteX4296" fmla="*/ 2503189 w 4329610"/>
                <a:gd name="connsiteY4296" fmla="*/ 1181485 h 2891509"/>
                <a:gd name="connsiteX4297" fmla="*/ 2503848 w 4329610"/>
                <a:gd name="connsiteY4297" fmla="*/ 1181654 h 2891509"/>
                <a:gd name="connsiteX4298" fmla="*/ 2497912 w 4329610"/>
                <a:gd name="connsiteY4298" fmla="*/ 1174189 h 2891509"/>
                <a:gd name="connsiteX4299" fmla="*/ 2499076 w 4329610"/>
                <a:gd name="connsiteY4299" fmla="*/ 1168721 h 2891509"/>
                <a:gd name="connsiteX4300" fmla="*/ 2504322 w 4329610"/>
                <a:gd name="connsiteY4300" fmla="*/ 1163886 h 2891509"/>
                <a:gd name="connsiteX4301" fmla="*/ 2566824 w 4329610"/>
                <a:gd name="connsiteY4301" fmla="*/ 1148992 h 2891509"/>
                <a:gd name="connsiteX4302" fmla="*/ 2571394 w 4329610"/>
                <a:gd name="connsiteY4302" fmla="*/ 1149334 h 2891509"/>
                <a:gd name="connsiteX4303" fmla="*/ 2572909 w 4329610"/>
                <a:gd name="connsiteY4303" fmla="*/ 1148757 h 2891509"/>
                <a:gd name="connsiteX4304" fmla="*/ 2573887 w 4329610"/>
                <a:gd name="connsiteY4304" fmla="*/ 1149010 h 2891509"/>
                <a:gd name="connsiteX4305" fmla="*/ 2556848 w 4329610"/>
                <a:gd name="connsiteY4305" fmla="*/ 1127578 h 2891509"/>
                <a:gd name="connsiteX4306" fmla="*/ 2558011 w 4329610"/>
                <a:gd name="connsiteY4306" fmla="*/ 1122110 h 2891509"/>
                <a:gd name="connsiteX4307" fmla="*/ 2560784 w 4329610"/>
                <a:gd name="connsiteY4307" fmla="*/ 1119554 h 2891509"/>
                <a:gd name="connsiteX4308" fmla="*/ 2559676 w 4329610"/>
                <a:gd name="connsiteY4308" fmla="*/ 1115302 h 2891509"/>
                <a:gd name="connsiteX4309" fmla="*/ 2555080 w 4329610"/>
                <a:gd name="connsiteY4309" fmla="*/ 1118404 h 2891509"/>
                <a:gd name="connsiteX4310" fmla="*/ 2549492 w 4329610"/>
                <a:gd name="connsiteY4310" fmla="*/ 1118277 h 2891509"/>
                <a:gd name="connsiteX4311" fmla="*/ 2532266 w 4329610"/>
                <a:gd name="connsiteY4311" fmla="*/ 1096382 h 2891509"/>
                <a:gd name="connsiteX4312" fmla="*/ 2532175 w 4329610"/>
                <a:gd name="connsiteY4312" fmla="*/ 1095954 h 2891509"/>
                <a:gd name="connsiteX4313" fmla="*/ 2530951 w 4329610"/>
                <a:gd name="connsiteY4313" fmla="*/ 1103634 h 2891509"/>
                <a:gd name="connsiteX4314" fmla="*/ 2502058 w 4329610"/>
                <a:gd name="connsiteY4314" fmla="*/ 1161024 h 2891509"/>
                <a:gd name="connsiteX4315" fmla="*/ 2496145 w 4329610"/>
                <a:gd name="connsiteY4315" fmla="*/ 1165015 h 2891509"/>
                <a:gd name="connsiteX4316" fmla="*/ 2490556 w 4329610"/>
                <a:gd name="connsiteY4316" fmla="*/ 1164887 h 2891509"/>
                <a:gd name="connsiteX4317" fmla="*/ 2473331 w 4329610"/>
                <a:gd name="connsiteY4317" fmla="*/ 1142993 h 2891509"/>
                <a:gd name="connsiteX4318" fmla="*/ 2473240 w 4329610"/>
                <a:gd name="connsiteY4318" fmla="*/ 1142566 h 2891509"/>
                <a:gd name="connsiteX4319" fmla="*/ 2472015 w 4329610"/>
                <a:gd name="connsiteY4319" fmla="*/ 1150245 h 2891509"/>
                <a:gd name="connsiteX4320" fmla="*/ 2443123 w 4329610"/>
                <a:gd name="connsiteY4320" fmla="*/ 1207634 h 2891509"/>
                <a:gd name="connsiteX4321" fmla="*/ 2437210 w 4329610"/>
                <a:gd name="connsiteY4321" fmla="*/ 1211627 h 2891509"/>
                <a:gd name="connsiteX4322" fmla="*/ 2431621 w 4329610"/>
                <a:gd name="connsiteY4322" fmla="*/ 1211499 h 2891509"/>
                <a:gd name="connsiteX4323" fmla="*/ 2414395 w 4329610"/>
                <a:gd name="connsiteY4323" fmla="*/ 1189604 h 2891509"/>
                <a:gd name="connsiteX4324" fmla="*/ 2414305 w 4329610"/>
                <a:gd name="connsiteY4324" fmla="*/ 1189177 h 2891509"/>
                <a:gd name="connsiteX4325" fmla="*/ 2413081 w 4329610"/>
                <a:gd name="connsiteY4325" fmla="*/ 1196856 h 2891509"/>
                <a:gd name="connsiteX4326" fmla="*/ 2384188 w 4329610"/>
                <a:gd name="connsiteY4326" fmla="*/ 1254246 h 2891509"/>
                <a:gd name="connsiteX4327" fmla="*/ 2378274 w 4329610"/>
                <a:gd name="connsiteY4327" fmla="*/ 1258238 h 2891509"/>
                <a:gd name="connsiteX4328" fmla="*/ 2372686 w 4329610"/>
                <a:gd name="connsiteY4328" fmla="*/ 1258110 h 2891509"/>
                <a:gd name="connsiteX4329" fmla="*/ 2355461 w 4329610"/>
                <a:gd name="connsiteY4329" fmla="*/ 1236215 h 2891509"/>
                <a:gd name="connsiteX4330" fmla="*/ 2354636 w 4329610"/>
                <a:gd name="connsiteY4330" fmla="*/ 1232316 h 2891509"/>
                <a:gd name="connsiteX4331" fmla="*/ 2352671 w 4329610"/>
                <a:gd name="connsiteY4331" fmla="*/ 1244633 h 2891509"/>
                <a:gd name="connsiteX4332" fmla="*/ 2323780 w 4329610"/>
                <a:gd name="connsiteY4332" fmla="*/ 1302022 h 2891509"/>
                <a:gd name="connsiteX4333" fmla="*/ 2317866 w 4329610"/>
                <a:gd name="connsiteY4333" fmla="*/ 1306014 h 2891509"/>
                <a:gd name="connsiteX4334" fmla="*/ 2312277 w 4329610"/>
                <a:gd name="connsiteY4334" fmla="*/ 1305887 h 2891509"/>
                <a:gd name="connsiteX4335" fmla="*/ 2290953 w 4329610"/>
                <a:gd name="connsiteY4335" fmla="*/ 1242648 h 2891509"/>
                <a:gd name="connsiteX4336" fmla="*/ 2323674 w 4329610"/>
                <a:gd name="connsiteY4336" fmla="*/ 1161252 h 2891509"/>
                <a:gd name="connsiteX4337" fmla="*/ 2329587 w 4329610"/>
                <a:gd name="connsiteY4337" fmla="*/ 1157260 h 2891509"/>
                <a:gd name="connsiteX4338" fmla="*/ 2335176 w 4329610"/>
                <a:gd name="connsiteY4338" fmla="*/ 1157387 h 2891509"/>
                <a:gd name="connsiteX4339" fmla="*/ 2345171 w 4329610"/>
                <a:gd name="connsiteY4339" fmla="*/ 1165473 h 2891509"/>
                <a:gd name="connsiteX4340" fmla="*/ 2353092 w 4329610"/>
                <a:gd name="connsiteY4340" fmla="*/ 1184022 h 2891509"/>
                <a:gd name="connsiteX4341" fmla="*/ 2355190 w 4329610"/>
                <a:gd name="connsiteY4341" fmla="*/ 1170865 h 2891509"/>
                <a:gd name="connsiteX4342" fmla="*/ 2384082 w 4329610"/>
                <a:gd name="connsiteY4342" fmla="*/ 1113476 h 2891509"/>
                <a:gd name="connsiteX4343" fmla="*/ 2389996 w 4329610"/>
                <a:gd name="connsiteY4343" fmla="*/ 1109484 h 2891509"/>
                <a:gd name="connsiteX4344" fmla="*/ 2395585 w 4329610"/>
                <a:gd name="connsiteY4344" fmla="*/ 1109612 h 2891509"/>
                <a:gd name="connsiteX4345" fmla="*/ 2405580 w 4329610"/>
                <a:gd name="connsiteY4345" fmla="*/ 1117696 h 2891509"/>
                <a:gd name="connsiteX4346" fmla="*/ 2412563 w 4329610"/>
                <a:gd name="connsiteY4346" fmla="*/ 1134050 h 2891509"/>
                <a:gd name="connsiteX4347" fmla="*/ 2414126 w 4329610"/>
                <a:gd name="connsiteY4347" fmla="*/ 1124254 h 2891509"/>
                <a:gd name="connsiteX4348" fmla="*/ 2443018 w 4329610"/>
                <a:gd name="connsiteY4348" fmla="*/ 1066864 h 2891509"/>
                <a:gd name="connsiteX4349" fmla="*/ 2448931 w 4329610"/>
                <a:gd name="connsiteY4349" fmla="*/ 1062872 h 2891509"/>
                <a:gd name="connsiteX4350" fmla="*/ 2454520 w 4329610"/>
                <a:gd name="connsiteY4350" fmla="*/ 1063000 h 2891509"/>
                <a:gd name="connsiteX4351" fmla="*/ 2464515 w 4329610"/>
                <a:gd name="connsiteY4351" fmla="*/ 1071086 h 2891509"/>
                <a:gd name="connsiteX4352" fmla="*/ 2471498 w 4329610"/>
                <a:gd name="connsiteY4352" fmla="*/ 1087438 h 2891509"/>
                <a:gd name="connsiteX4353" fmla="*/ 2473060 w 4329610"/>
                <a:gd name="connsiteY4353" fmla="*/ 1077643 h 2891509"/>
                <a:gd name="connsiteX4354" fmla="*/ 2501953 w 4329610"/>
                <a:gd name="connsiteY4354" fmla="*/ 1020254 h 2891509"/>
                <a:gd name="connsiteX4355" fmla="*/ 2507866 w 4329610"/>
                <a:gd name="connsiteY4355" fmla="*/ 1016262 h 2891509"/>
                <a:gd name="connsiteX4356" fmla="*/ 2513455 w 4329610"/>
                <a:gd name="connsiteY4356" fmla="*/ 1016389 h 2891509"/>
                <a:gd name="connsiteX4357" fmla="*/ 2523450 w 4329610"/>
                <a:gd name="connsiteY4357" fmla="*/ 1024474 h 2891509"/>
                <a:gd name="connsiteX4358" fmla="*/ 2530434 w 4329610"/>
                <a:gd name="connsiteY4358" fmla="*/ 1040828 h 2891509"/>
                <a:gd name="connsiteX4359" fmla="*/ 2531995 w 4329610"/>
                <a:gd name="connsiteY4359" fmla="*/ 1031031 h 2891509"/>
                <a:gd name="connsiteX4360" fmla="*/ 2560888 w 4329610"/>
                <a:gd name="connsiteY4360" fmla="*/ 973642 h 2891509"/>
                <a:gd name="connsiteX4361" fmla="*/ 2566802 w 4329610"/>
                <a:gd name="connsiteY4361" fmla="*/ 969650 h 2891509"/>
                <a:gd name="connsiteX4362" fmla="*/ 2572390 w 4329610"/>
                <a:gd name="connsiteY4362" fmla="*/ 969778 h 2891509"/>
                <a:gd name="connsiteX4363" fmla="*/ 2582385 w 4329610"/>
                <a:gd name="connsiteY4363" fmla="*/ 977863 h 2891509"/>
                <a:gd name="connsiteX4364" fmla="*/ 2592032 w 4329610"/>
                <a:gd name="connsiteY4364" fmla="*/ 1000455 h 2891509"/>
                <a:gd name="connsiteX4365" fmla="*/ 2592375 w 4329610"/>
                <a:gd name="connsiteY4365" fmla="*/ 1007091 h 2891509"/>
                <a:gd name="connsiteX4366" fmla="*/ 2595564 w 4329610"/>
                <a:gd name="connsiteY4366" fmla="*/ 1008933 h 2891509"/>
                <a:gd name="connsiteX4367" fmla="*/ 2606275 w 4329610"/>
                <a:gd name="connsiteY4367" fmla="*/ 1026024 h 2891509"/>
                <a:gd name="connsiteX4368" fmla="*/ 2606300 w 4329610"/>
                <a:gd name="connsiteY4368" fmla="*/ 1012700 h 2891509"/>
                <a:gd name="connsiteX4369" fmla="*/ 2625909 w 4329610"/>
                <a:gd name="connsiteY4369" fmla="*/ 951514 h 2891509"/>
                <a:gd name="connsiteX4370" fmla="*/ 2631129 w 4329610"/>
                <a:gd name="connsiteY4370" fmla="*/ 946650 h 2891509"/>
                <a:gd name="connsiteX4371" fmla="*/ 2636670 w 4329610"/>
                <a:gd name="connsiteY4371" fmla="*/ 945906 h 2891509"/>
                <a:gd name="connsiteX4372" fmla="*/ 2647801 w 4329610"/>
                <a:gd name="connsiteY4372" fmla="*/ 952337 h 2891509"/>
                <a:gd name="connsiteX4373" fmla="*/ 2657245 w 4329610"/>
                <a:gd name="connsiteY4373" fmla="*/ 967405 h 2891509"/>
                <a:gd name="connsiteX4374" fmla="*/ 2657262 w 4329610"/>
                <a:gd name="connsiteY4374" fmla="*/ 957485 h 2891509"/>
                <a:gd name="connsiteX4375" fmla="*/ 2676872 w 4329610"/>
                <a:gd name="connsiteY4375" fmla="*/ 896299 h 2891509"/>
                <a:gd name="connsiteX4376" fmla="*/ 2682092 w 4329610"/>
                <a:gd name="connsiteY4376" fmla="*/ 891435 h 2891509"/>
                <a:gd name="connsiteX4377" fmla="*/ 2687633 w 4329610"/>
                <a:gd name="connsiteY4377" fmla="*/ 890691 h 2891509"/>
                <a:gd name="connsiteX4378" fmla="*/ 2698764 w 4329610"/>
                <a:gd name="connsiteY4378" fmla="*/ 897122 h 2891509"/>
                <a:gd name="connsiteX4379" fmla="*/ 2708207 w 4329610"/>
                <a:gd name="connsiteY4379" fmla="*/ 912189 h 2891509"/>
                <a:gd name="connsiteX4380" fmla="*/ 2708226 w 4329610"/>
                <a:gd name="connsiteY4380" fmla="*/ 902270 h 2891509"/>
                <a:gd name="connsiteX4381" fmla="*/ 2727834 w 4329610"/>
                <a:gd name="connsiteY4381" fmla="*/ 841083 h 2891509"/>
                <a:gd name="connsiteX4382" fmla="*/ 2733054 w 4329610"/>
                <a:gd name="connsiteY4382" fmla="*/ 836219 h 2891509"/>
                <a:gd name="connsiteX4383" fmla="*/ 2738595 w 4329610"/>
                <a:gd name="connsiteY4383" fmla="*/ 835475 h 2891509"/>
                <a:gd name="connsiteX4384" fmla="*/ 2749726 w 4329610"/>
                <a:gd name="connsiteY4384" fmla="*/ 841907 h 2891509"/>
                <a:gd name="connsiteX4385" fmla="*/ 2759171 w 4329610"/>
                <a:gd name="connsiteY4385" fmla="*/ 856974 h 2891509"/>
                <a:gd name="connsiteX4386" fmla="*/ 2759188 w 4329610"/>
                <a:gd name="connsiteY4386" fmla="*/ 847054 h 2891509"/>
                <a:gd name="connsiteX4387" fmla="*/ 2778798 w 4329610"/>
                <a:gd name="connsiteY4387" fmla="*/ 785868 h 2891509"/>
                <a:gd name="connsiteX4388" fmla="*/ 2784018 w 4329610"/>
                <a:gd name="connsiteY4388" fmla="*/ 781004 h 2891509"/>
                <a:gd name="connsiteX4389" fmla="*/ 2789558 w 4329610"/>
                <a:gd name="connsiteY4389" fmla="*/ 780260 h 2891509"/>
                <a:gd name="connsiteX4390" fmla="*/ 2800690 w 4329610"/>
                <a:gd name="connsiteY4390" fmla="*/ 786691 h 2891509"/>
                <a:gd name="connsiteX4391" fmla="*/ 2820464 w 4329610"/>
                <a:gd name="connsiteY4391" fmla="*/ 839409 h 2891509"/>
                <a:gd name="connsiteX4392" fmla="*/ 2800810 w 4329610"/>
                <a:gd name="connsiteY4392" fmla="*/ 924906 h 2891509"/>
                <a:gd name="connsiteX4393" fmla="*/ 2800447 w 4329610"/>
                <a:gd name="connsiteY4393" fmla="*/ 925244 h 2891509"/>
                <a:gd name="connsiteX4394" fmla="*/ 2804114 w 4329610"/>
                <a:gd name="connsiteY4394" fmla="*/ 927058 h 2891509"/>
                <a:gd name="connsiteX4395" fmla="*/ 2818208 w 4329610"/>
                <a:gd name="connsiteY4395" fmla="*/ 919734 h 2891509"/>
                <a:gd name="connsiteX4396" fmla="*/ 2820922 w 4329610"/>
                <a:gd name="connsiteY4396" fmla="*/ 898469 h 2891509"/>
                <a:gd name="connsiteX4397" fmla="*/ 2832154 w 4329610"/>
                <a:gd name="connsiteY4397" fmla="*/ 870570 h 2891509"/>
                <a:gd name="connsiteX4398" fmla="*/ 2837050 w 4329610"/>
                <a:gd name="connsiteY4398" fmla="*/ 865380 h 2891509"/>
                <a:gd name="connsiteX4399" fmla="*/ 2842531 w 4329610"/>
                <a:gd name="connsiteY4399" fmla="*/ 864280 h 2891509"/>
                <a:gd name="connsiteX4400" fmla="*/ 2854054 w 4329610"/>
                <a:gd name="connsiteY4400" fmla="*/ 869981 h 2891509"/>
                <a:gd name="connsiteX4401" fmla="*/ 2864449 w 4329610"/>
                <a:gd name="connsiteY4401" fmla="*/ 884409 h 2891509"/>
                <a:gd name="connsiteX4402" fmla="*/ 2863828 w 4329610"/>
                <a:gd name="connsiteY4402" fmla="*/ 874508 h 2891509"/>
                <a:gd name="connsiteX4403" fmla="*/ 2879453 w 4329610"/>
                <a:gd name="connsiteY4403" fmla="*/ 812185 h 2891509"/>
                <a:gd name="connsiteX4404" fmla="*/ 2884349 w 4329610"/>
                <a:gd name="connsiteY4404" fmla="*/ 806995 h 2891509"/>
                <a:gd name="connsiteX4405" fmla="*/ 2889830 w 4329610"/>
                <a:gd name="connsiteY4405" fmla="*/ 805896 h 2891509"/>
                <a:gd name="connsiteX4406" fmla="*/ 2901354 w 4329610"/>
                <a:gd name="connsiteY4406" fmla="*/ 811596 h 2891509"/>
                <a:gd name="connsiteX4407" fmla="*/ 2911748 w 4329610"/>
                <a:gd name="connsiteY4407" fmla="*/ 826024 h 2891509"/>
                <a:gd name="connsiteX4408" fmla="*/ 2911127 w 4329610"/>
                <a:gd name="connsiteY4408" fmla="*/ 816124 h 2891509"/>
                <a:gd name="connsiteX4409" fmla="*/ 2926752 w 4329610"/>
                <a:gd name="connsiteY4409" fmla="*/ 753801 h 2891509"/>
                <a:gd name="connsiteX4410" fmla="*/ 2931647 w 4329610"/>
                <a:gd name="connsiteY4410" fmla="*/ 748611 h 2891509"/>
                <a:gd name="connsiteX4411" fmla="*/ 1639603 w 4329610"/>
                <a:gd name="connsiteY4411" fmla="*/ 666942 h 2891509"/>
                <a:gd name="connsiteX4412" fmla="*/ 1724246 w 4329610"/>
                <a:gd name="connsiteY4412" fmla="*/ 690002 h 2891509"/>
                <a:gd name="connsiteX4413" fmla="*/ 1728896 w 4329610"/>
                <a:gd name="connsiteY4413" fmla="*/ 695412 h 2891509"/>
                <a:gd name="connsiteX4414" fmla="*/ 1729418 w 4329610"/>
                <a:gd name="connsiteY4414" fmla="*/ 700979 h 2891509"/>
                <a:gd name="connsiteX4415" fmla="*/ 1709669 w 4329610"/>
                <a:gd name="connsiteY4415" fmla="*/ 720627 h 2891509"/>
                <a:gd name="connsiteX4416" fmla="*/ 1709255 w 4329610"/>
                <a:gd name="connsiteY4416" fmla="*/ 720766 h 2891509"/>
                <a:gd name="connsiteX4417" fmla="*/ 1717025 w 4329610"/>
                <a:gd name="connsiteY4417" fmla="*/ 721092 h 2891509"/>
                <a:gd name="connsiteX4418" fmla="*/ 1777378 w 4329610"/>
                <a:gd name="connsiteY4418" fmla="*/ 743134 h 2891509"/>
                <a:gd name="connsiteX4419" fmla="*/ 1782028 w 4329610"/>
                <a:gd name="connsiteY4419" fmla="*/ 748544 h 2891509"/>
                <a:gd name="connsiteX4420" fmla="*/ 1782549 w 4329610"/>
                <a:gd name="connsiteY4420" fmla="*/ 754110 h 2891509"/>
                <a:gd name="connsiteX4421" fmla="*/ 1762801 w 4329610"/>
                <a:gd name="connsiteY4421" fmla="*/ 773758 h 2891509"/>
                <a:gd name="connsiteX4422" fmla="*/ 1762387 w 4329610"/>
                <a:gd name="connsiteY4422" fmla="*/ 773898 h 2891509"/>
                <a:gd name="connsiteX4423" fmla="*/ 1770157 w 4329610"/>
                <a:gd name="connsiteY4423" fmla="*/ 774223 h 2891509"/>
                <a:gd name="connsiteX4424" fmla="*/ 1830509 w 4329610"/>
                <a:gd name="connsiteY4424" fmla="*/ 796266 h 2891509"/>
                <a:gd name="connsiteX4425" fmla="*/ 1835160 w 4329610"/>
                <a:gd name="connsiteY4425" fmla="*/ 801676 h 2891509"/>
                <a:gd name="connsiteX4426" fmla="*/ 1835682 w 4329610"/>
                <a:gd name="connsiteY4426" fmla="*/ 807241 h 2891509"/>
                <a:gd name="connsiteX4427" fmla="*/ 1815933 w 4329610"/>
                <a:gd name="connsiteY4427" fmla="*/ 826890 h 2891509"/>
                <a:gd name="connsiteX4428" fmla="*/ 1815518 w 4329610"/>
                <a:gd name="connsiteY4428" fmla="*/ 827029 h 2891509"/>
                <a:gd name="connsiteX4429" fmla="*/ 1823288 w 4329610"/>
                <a:gd name="connsiteY4429" fmla="*/ 827356 h 2891509"/>
                <a:gd name="connsiteX4430" fmla="*/ 1883640 w 4329610"/>
                <a:gd name="connsiteY4430" fmla="*/ 849397 h 2891509"/>
                <a:gd name="connsiteX4431" fmla="*/ 1888292 w 4329610"/>
                <a:gd name="connsiteY4431" fmla="*/ 854808 h 2891509"/>
                <a:gd name="connsiteX4432" fmla="*/ 1888813 w 4329610"/>
                <a:gd name="connsiteY4432" fmla="*/ 860373 h 2891509"/>
                <a:gd name="connsiteX4433" fmla="*/ 1869064 w 4329610"/>
                <a:gd name="connsiteY4433" fmla="*/ 880022 h 2891509"/>
                <a:gd name="connsiteX4434" fmla="*/ 1865287 w 4329610"/>
                <a:gd name="connsiteY4434" fmla="*/ 881293 h 2891509"/>
                <a:gd name="connsiteX4435" fmla="*/ 1877748 w 4329610"/>
                <a:gd name="connsiteY4435" fmla="*/ 881816 h 2891509"/>
                <a:gd name="connsiteX4436" fmla="*/ 1938101 w 4329610"/>
                <a:gd name="connsiteY4436" fmla="*/ 903858 h 2891509"/>
                <a:gd name="connsiteX4437" fmla="*/ 1942751 w 4329610"/>
                <a:gd name="connsiteY4437" fmla="*/ 909268 h 2891509"/>
                <a:gd name="connsiteX4438" fmla="*/ 1943273 w 4329610"/>
                <a:gd name="connsiteY4438" fmla="*/ 914833 h 2891509"/>
                <a:gd name="connsiteX4439" fmla="*/ 1882935 w 4329610"/>
                <a:gd name="connsiteY4439" fmla="*/ 943348 h 2891509"/>
                <a:gd name="connsiteX4440" fmla="*/ 1798293 w 4329610"/>
                <a:gd name="connsiteY4440" fmla="*/ 920288 h 2891509"/>
                <a:gd name="connsiteX4441" fmla="*/ 1793642 w 4329610"/>
                <a:gd name="connsiteY4441" fmla="*/ 914877 h 2891509"/>
                <a:gd name="connsiteX4442" fmla="*/ 1793121 w 4329610"/>
                <a:gd name="connsiteY4442" fmla="*/ 909312 h 2891509"/>
                <a:gd name="connsiteX4443" fmla="*/ 1799992 w 4329610"/>
                <a:gd name="connsiteY4443" fmla="*/ 898446 h 2891509"/>
                <a:gd name="connsiteX4444" fmla="*/ 1817497 w 4329610"/>
                <a:gd name="connsiteY4444" fmla="*/ 888428 h 2891509"/>
                <a:gd name="connsiteX4445" fmla="*/ 1804185 w 4329610"/>
                <a:gd name="connsiteY4445" fmla="*/ 887869 h 2891509"/>
                <a:gd name="connsiteX4446" fmla="*/ 1743833 w 4329610"/>
                <a:gd name="connsiteY4446" fmla="*/ 865828 h 2891509"/>
                <a:gd name="connsiteX4447" fmla="*/ 1739182 w 4329610"/>
                <a:gd name="connsiteY4447" fmla="*/ 860417 h 2891509"/>
                <a:gd name="connsiteX4448" fmla="*/ 1738661 w 4329610"/>
                <a:gd name="connsiteY4448" fmla="*/ 854852 h 2891509"/>
                <a:gd name="connsiteX4449" fmla="*/ 1745532 w 4329610"/>
                <a:gd name="connsiteY4449" fmla="*/ 843985 h 2891509"/>
                <a:gd name="connsiteX4450" fmla="*/ 1760965 w 4329610"/>
                <a:gd name="connsiteY4450" fmla="*/ 835154 h 2891509"/>
                <a:gd name="connsiteX4451" fmla="*/ 1751054 w 4329610"/>
                <a:gd name="connsiteY4451" fmla="*/ 834738 h 2891509"/>
                <a:gd name="connsiteX4452" fmla="*/ 1690701 w 4329610"/>
                <a:gd name="connsiteY4452" fmla="*/ 812696 h 2891509"/>
                <a:gd name="connsiteX4453" fmla="*/ 1686051 w 4329610"/>
                <a:gd name="connsiteY4453" fmla="*/ 807286 h 2891509"/>
                <a:gd name="connsiteX4454" fmla="*/ 1685529 w 4329610"/>
                <a:gd name="connsiteY4454" fmla="*/ 801720 h 2891509"/>
                <a:gd name="connsiteX4455" fmla="*/ 1692400 w 4329610"/>
                <a:gd name="connsiteY4455" fmla="*/ 790854 h 2891509"/>
                <a:gd name="connsiteX4456" fmla="*/ 1707834 w 4329610"/>
                <a:gd name="connsiteY4456" fmla="*/ 782021 h 2891509"/>
                <a:gd name="connsiteX4457" fmla="*/ 1697923 w 4329610"/>
                <a:gd name="connsiteY4457" fmla="*/ 781607 h 2891509"/>
                <a:gd name="connsiteX4458" fmla="*/ 1637570 w 4329610"/>
                <a:gd name="connsiteY4458" fmla="*/ 759565 h 2891509"/>
                <a:gd name="connsiteX4459" fmla="*/ 1632919 w 4329610"/>
                <a:gd name="connsiteY4459" fmla="*/ 754155 h 2891509"/>
                <a:gd name="connsiteX4460" fmla="*/ 1632397 w 4329610"/>
                <a:gd name="connsiteY4460" fmla="*/ 748588 h 2891509"/>
                <a:gd name="connsiteX4461" fmla="*/ 1639269 w 4329610"/>
                <a:gd name="connsiteY4461" fmla="*/ 737723 h 2891509"/>
                <a:gd name="connsiteX4462" fmla="*/ 1654702 w 4329610"/>
                <a:gd name="connsiteY4462" fmla="*/ 728890 h 2891509"/>
                <a:gd name="connsiteX4463" fmla="*/ 1644791 w 4329610"/>
                <a:gd name="connsiteY4463" fmla="*/ 728475 h 2891509"/>
                <a:gd name="connsiteX4464" fmla="*/ 1584438 w 4329610"/>
                <a:gd name="connsiteY4464" fmla="*/ 706433 h 2891509"/>
                <a:gd name="connsiteX4465" fmla="*/ 1579787 w 4329610"/>
                <a:gd name="connsiteY4465" fmla="*/ 701023 h 2891509"/>
                <a:gd name="connsiteX4466" fmla="*/ 1579265 w 4329610"/>
                <a:gd name="connsiteY4466" fmla="*/ 695456 h 2891509"/>
                <a:gd name="connsiteX4467" fmla="*/ 1586137 w 4329610"/>
                <a:gd name="connsiteY4467" fmla="*/ 684591 h 2891509"/>
                <a:gd name="connsiteX4468" fmla="*/ 1639603 w 4329610"/>
                <a:gd name="connsiteY4468" fmla="*/ 666942 h 2891509"/>
                <a:gd name="connsiteX4469" fmla="*/ 2012950 w 4329610"/>
                <a:gd name="connsiteY4469" fmla="*/ 605885 h 2891509"/>
                <a:gd name="connsiteX4470" fmla="*/ 2018244 w 4329610"/>
                <a:gd name="connsiteY4470" fmla="*/ 607682 h 2891509"/>
                <a:gd name="connsiteX4471" fmla="*/ 2022429 w 4329610"/>
                <a:gd name="connsiteY4471" fmla="*/ 613460 h 2891509"/>
                <a:gd name="connsiteX4472" fmla="*/ 2029885 w 4329610"/>
                <a:gd name="connsiteY4472" fmla="*/ 677278 h 2891509"/>
                <a:gd name="connsiteX4473" fmla="*/ 2027993 w 4329610"/>
                <a:gd name="connsiteY4473" fmla="*/ 687016 h 2891509"/>
                <a:gd name="connsiteX4474" fmla="*/ 2040160 w 4329610"/>
                <a:gd name="connsiteY4474" fmla="*/ 674049 h 2891509"/>
                <a:gd name="connsiteX4475" fmla="*/ 2052323 w 4329610"/>
                <a:gd name="connsiteY4475" fmla="*/ 669883 h 2891509"/>
                <a:gd name="connsiteX4476" fmla="*/ 2057616 w 4329610"/>
                <a:gd name="connsiteY4476" fmla="*/ 671680 h 2891509"/>
                <a:gd name="connsiteX4477" fmla="*/ 2061801 w 4329610"/>
                <a:gd name="connsiteY4477" fmla="*/ 677458 h 2891509"/>
                <a:gd name="connsiteX4478" fmla="*/ 2069257 w 4329610"/>
                <a:gd name="connsiteY4478" fmla="*/ 741276 h 2891509"/>
                <a:gd name="connsiteX4479" fmla="*/ 2067365 w 4329610"/>
                <a:gd name="connsiteY4479" fmla="*/ 751014 h 2891509"/>
                <a:gd name="connsiteX4480" fmla="*/ 2079534 w 4329610"/>
                <a:gd name="connsiteY4480" fmla="*/ 738047 h 2891509"/>
                <a:gd name="connsiteX4481" fmla="*/ 2091695 w 4329610"/>
                <a:gd name="connsiteY4481" fmla="*/ 733881 h 2891509"/>
                <a:gd name="connsiteX4482" fmla="*/ 2096988 w 4329610"/>
                <a:gd name="connsiteY4482" fmla="*/ 735679 h 2891509"/>
                <a:gd name="connsiteX4483" fmla="*/ 2101174 w 4329610"/>
                <a:gd name="connsiteY4483" fmla="*/ 741456 h 2891509"/>
                <a:gd name="connsiteX4484" fmla="*/ 2108630 w 4329610"/>
                <a:gd name="connsiteY4484" fmla="*/ 805274 h 2891509"/>
                <a:gd name="connsiteX4485" fmla="*/ 2106738 w 4329610"/>
                <a:gd name="connsiteY4485" fmla="*/ 815012 h 2891509"/>
                <a:gd name="connsiteX4486" fmla="*/ 2118907 w 4329610"/>
                <a:gd name="connsiteY4486" fmla="*/ 802046 h 2891509"/>
                <a:gd name="connsiteX4487" fmla="*/ 2131068 w 4329610"/>
                <a:gd name="connsiteY4487" fmla="*/ 797880 h 2891509"/>
                <a:gd name="connsiteX4488" fmla="*/ 2136361 w 4329610"/>
                <a:gd name="connsiteY4488" fmla="*/ 799677 h 2891509"/>
                <a:gd name="connsiteX4489" fmla="*/ 2140546 w 4329610"/>
                <a:gd name="connsiteY4489" fmla="*/ 805454 h 2891509"/>
                <a:gd name="connsiteX4490" fmla="*/ 2148003 w 4329610"/>
                <a:gd name="connsiteY4490" fmla="*/ 869272 h 2891509"/>
                <a:gd name="connsiteX4491" fmla="*/ 2145461 w 4329610"/>
                <a:gd name="connsiteY4491" fmla="*/ 882351 h 2891509"/>
                <a:gd name="connsiteX4492" fmla="*/ 2159263 w 4329610"/>
                <a:gd name="connsiteY4492" fmla="*/ 867643 h 2891509"/>
                <a:gd name="connsiteX4493" fmla="*/ 2171425 w 4329610"/>
                <a:gd name="connsiteY4493" fmla="*/ 863478 h 2891509"/>
                <a:gd name="connsiteX4494" fmla="*/ 2176718 w 4329610"/>
                <a:gd name="connsiteY4494" fmla="*/ 865275 h 2891509"/>
                <a:gd name="connsiteX4495" fmla="*/ 2180904 w 4329610"/>
                <a:gd name="connsiteY4495" fmla="*/ 871053 h 2891509"/>
                <a:gd name="connsiteX4496" fmla="*/ 2183721 w 4329610"/>
                <a:gd name="connsiteY4496" fmla="*/ 958734 h 2891509"/>
                <a:gd name="connsiteX4497" fmla="*/ 2142000 w 4329610"/>
                <a:gd name="connsiteY4497" fmla="*/ 1010822 h 2891509"/>
                <a:gd name="connsiteX4498" fmla="*/ 2136707 w 4329610"/>
                <a:gd name="connsiteY4498" fmla="*/ 1009025 h 2891509"/>
                <a:gd name="connsiteX4499" fmla="*/ 2132521 w 4329610"/>
                <a:gd name="connsiteY4499" fmla="*/ 1003247 h 2891509"/>
                <a:gd name="connsiteX4500" fmla="*/ 2125066 w 4329610"/>
                <a:gd name="connsiteY4500" fmla="*/ 939429 h 2891509"/>
                <a:gd name="connsiteX4501" fmla="*/ 2127445 w 4329610"/>
                <a:gd name="connsiteY4501" fmla="*/ 927186 h 2891509"/>
                <a:gd name="connsiteX4502" fmla="*/ 2125334 w 4329610"/>
                <a:gd name="connsiteY4502" fmla="*/ 930566 h 2891509"/>
                <a:gd name="connsiteX4503" fmla="*/ 2101643 w 4329610"/>
                <a:gd name="connsiteY4503" fmla="*/ 945224 h 2891509"/>
                <a:gd name="connsiteX4504" fmla="*/ 2096349 w 4329610"/>
                <a:gd name="connsiteY4504" fmla="*/ 943427 h 2891509"/>
                <a:gd name="connsiteX4505" fmla="*/ 2092164 w 4329610"/>
                <a:gd name="connsiteY4505" fmla="*/ 937649 h 2891509"/>
                <a:gd name="connsiteX4506" fmla="*/ 2084708 w 4329610"/>
                <a:gd name="connsiteY4506" fmla="*/ 873831 h 2891509"/>
                <a:gd name="connsiteX4507" fmla="*/ 2086192 w 4329610"/>
                <a:gd name="connsiteY4507" fmla="*/ 866198 h 2891509"/>
                <a:gd name="connsiteX4508" fmla="*/ 2085961 w 4329610"/>
                <a:gd name="connsiteY4508" fmla="*/ 866568 h 2891509"/>
                <a:gd name="connsiteX4509" fmla="*/ 2062270 w 4329610"/>
                <a:gd name="connsiteY4509" fmla="*/ 881226 h 2891509"/>
                <a:gd name="connsiteX4510" fmla="*/ 2056977 w 4329610"/>
                <a:gd name="connsiteY4510" fmla="*/ 879428 h 2891509"/>
                <a:gd name="connsiteX4511" fmla="*/ 2052791 w 4329610"/>
                <a:gd name="connsiteY4511" fmla="*/ 873651 h 2891509"/>
                <a:gd name="connsiteX4512" fmla="*/ 2045336 w 4329610"/>
                <a:gd name="connsiteY4512" fmla="*/ 809833 h 2891509"/>
                <a:gd name="connsiteX4513" fmla="*/ 2046820 w 4329610"/>
                <a:gd name="connsiteY4513" fmla="*/ 802200 h 2891509"/>
                <a:gd name="connsiteX4514" fmla="*/ 2046589 w 4329610"/>
                <a:gd name="connsiteY4514" fmla="*/ 802569 h 2891509"/>
                <a:gd name="connsiteX4515" fmla="*/ 2022898 w 4329610"/>
                <a:gd name="connsiteY4515" fmla="*/ 817228 h 2891509"/>
                <a:gd name="connsiteX4516" fmla="*/ 2017605 w 4329610"/>
                <a:gd name="connsiteY4516" fmla="*/ 815431 h 2891509"/>
                <a:gd name="connsiteX4517" fmla="*/ 2013419 w 4329610"/>
                <a:gd name="connsiteY4517" fmla="*/ 809653 h 2891509"/>
                <a:gd name="connsiteX4518" fmla="*/ 2005963 w 4329610"/>
                <a:gd name="connsiteY4518" fmla="*/ 745835 h 2891509"/>
                <a:gd name="connsiteX4519" fmla="*/ 2007448 w 4329610"/>
                <a:gd name="connsiteY4519" fmla="*/ 738202 h 2891509"/>
                <a:gd name="connsiteX4520" fmla="*/ 2007216 w 4329610"/>
                <a:gd name="connsiteY4520" fmla="*/ 738572 h 2891509"/>
                <a:gd name="connsiteX4521" fmla="*/ 1983525 w 4329610"/>
                <a:gd name="connsiteY4521" fmla="*/ 753230 h 2891509"/>
                <a:gd name="connsiteX4522" fmla="*/ 1978233 w 4329610"/>
                <a:gd name="connsiteY4522" fmla="*/ 751433 h 2891509"/>
                <a:gd name="connsiteX4523" fmla="*/ 1974047 w 4329610"/>
                <a:gd name="connsiteY4523" fmla="*/ 745654 h 2891509"/>
                <a:gd name="connsiteX4524" fmla="*/ 1971230 w 4329610"/>
                <a:gd name="connsiteY4524" fmla="*/ 657973 h 2891509"/>
                <a:gd name="connsiteX4525" fmla="*/ 2000788 w 4329610"/>
                <a:gd name="connsiteY4525" fmla="*/ 610051 h 2891509"/>
                <a:gd name="connsiteX4526" fmla="*/ 2012950 w 4329610"/>
                <a:gd name="connsiteY4526" fmla="*/ 605885 h 2891509"/>
                <a:gd name="connsiteX4527" fmla="*/ 1732282 w 4329610"/>
                <a:gd name="connsiteY4527" fmla="*/ 542441 h 2891509"/>
                <a:gd name="connsiteX4528" fmla="*/ 1737848 w 4329610"/>
                <a:gd name="connsiteY4528" fmla="*/ 542962 h 2891509"/>
                <a:gd name="connsiteX4529" fmla="*/ 1743258 w 4329610"/>
                <a:gd name="connsiteY4529" fmla="*/ 547613 h 2891509"/>
                <a:gd name="connsiteX4530" fmla="*/ 1765300 w 4329610"/>
                <a:gd name="connsiteY4530" fmla="*/ 607966 h 2891509"/>
                <a:gd name="connsiteX4531" fmla="*/ 1765715 w 4329610"/>
                <a:gd name="connsiteY4531" fmla="*/ 617877 h 2891509"/>
                <a:gd name="connsiteX4532" fmla="*/ 1774548 w 4329610"/>
                <a:gd name="connsiteY4532" fmla="*/ 602444 h 2891509"/>
                <a:gd name="connsiteX4533" fmla="*/ 1785413 w 4329610"/>
                <a:gd name="connsiteY4533" fmla="*/ 595572 h 2891509"/>
                <a:gd name="connsiteX4534" fmla="*/ 1790980 w 4329610"/>
                <a:gd name="connsiteY4534" fmla="*/ 596094 h 2891509"/>
                <a:gd name="connsiteX4535" fmla="*/ 1796390 w 4329610"/>
                <a:gd name="connsiteY4535" fmla="*/ 600745 h 2891509"/>
                <a:gd name="connsiteX4536" fmla="*/ 1818431 w 4329610"/>
                <a:gd name="connsiteY4536" fmla="*/ 661097 h 2891509"/>
                <a:gd name="connsiteX4537" fmla="*/ 1818847 w 4329610"/>
                <a:gd name="connsiteY4537" fmla="*/ 671009 h 2891509"/>
                <a:gd name="connsiteX4538" fmla="*/ 1827679 w 4329610"/>
                <a:gd name="connsiteY4538" fmla="*/ 655575 h 2891509"/>
                <a:gd name="connsiteX4539" fmla="*/ 1838544 w 4329610"/>
                <a:gd name="connsiteY4539" fmla="*/ 648704 h 2891509"/>
                <a:gd name="connsiteX4540" fmla="*/ 1844111 w 4329610"/>
                <a:gd name="connsiteY4540" fmla="*/ 649226 h 2891509"/>
                <a:gd name="connsiteX4541" fmla="*/ 1849521 w 4329610"/>
                <a:gd name="connsiteY4541" fmla="*/ 653876 h 2891509"/>
                <a:gd name="connsiteX4542" fmla="*/ 1863602 w 4329610"/>
                <a:gd name="connsiteY4542" fmla="*/ 680452 h 2891509"/>
                <a:gd name="connsiteX4543" fmla="*/ 1869124 w 4329610"/>
                <a:gd name="connsiteY4543" fmla="*/ 703879 h 2891509"/>
                <a:gd name="connsiteX4544" fmla="*/ 1886616 w 4329610"/>
                <a:gd name="connsiteY4544" fmla="*/ 705035 h 2891509"/>
                <a:gd name="connsiteX4545" fmla="*/ 1891676 w 4329610"/>
                <a:gd name="connsiteY4545" fmla="*/ 701836 h 2891509"/>
                <a:gd name="connsiteX4546" fmla="*/ 1897242 w 4329610"/>
                <a:gd name="connsiteY4546" fmla="*/ 702357 h 2891509"/>
                <a:gd name="connsiteX4547" fmla="*/ 1902653 w 4329610"/>
                <a:gd name="connsiteY4547" fmla="*/ 707008 h 2891509"/>
                <a:gd name="connsiteX4548" fmla="*/ 1903768 w 4329610"/>
                <a:gd name="connsiteY4548" fmla="*/ 709113 h 2891509"/>
                <a:gd name="connsiteX4549" fmla="*/ 1938751 w 4329610"/>
                <a:gd name="connsiteY4549" fmla="*/ 721906 h 2891509"/>
                <a:gd name="connsiteX4550" fmla="*/ 1970937 w 4329610"/>
                <a:gd name="connsiteY4550" fmla="*/ 747567 h 2891509"/>
                <a:gd name="connsiteX4551" fmla="*/ 1974209 w 4329610"/>
                <a:gd name="connsiteY4551" fmla="*/ 753909 h 2891509"/>
                <a:gd name="connsiteX4552" fmla="*/ 1973425 w 4329610"/>
                <a:gd name="connsiteY4552" fmla="*/ 759444 h 2891509"/>
                <a:gd name="connsiteX4553" fmla="*/ 1960016 w 4329610"/>
                <a:gd name="connsiteY4553" fmla="*/ 767646 h 2891509"/>
                <a:gd name="connsiteX4554" fmla="*/ 1966257 w 4329610"/>
                <a:gd name="connsiteY4554" fmla="*/ 780932 h 2891509"/>
                <a:gd name="connsiteX4555" fmla="*/ 1987721 w 4329610"/>
                <a:gd name="connsiteY4555" fmla="*/ 791709 h 2891509"/>
                <a:gd name="connsiteX4556" fmla="*/ 2010310 w 4329610"/>
                <a:gd name="connsiteY4556" fmla="*/ 811565 h 2891509"/>
                <a:gd name="connsiteX4557" fmla="*/ 2013581 w 4329610"/>
                <a:gd name="connsiteY4557" fmla="*/ 817907 h 2891509"/>
                <a:gd name="connsiteX4558" fmla="*/ 2012798 w 4329610"/>
                <a:gd name="connsiteY4558" fmla="*/ 823441 h 2891509"/>
                <a:gd name="connsiteX4559" fmla="*/ 1989033 w 4329610"/>
                <a:gd name="connsiteY4559" fmla="*/ 837979 h 2891509"/>
                <a:gd name="connsiteX4560" fmla="*/ 1988598 w 4329610"/>
                <a:gd name="connsiteY4560" fmla="*/ 838017 h 2891509"/>
                <a:gd name="connsiteX4561" fmla="*/ 1996081 w 4329610"/>
                <a:gd name="connsiteY4561" fmla="*/ 840135 h 2891509"/>
                <a:gd name="connsiteX4562" fmla="*/ 2049682 w 4329610"/>
                <a:gd name="connsiteY4562" fmla="*/ 875563 h 2891509"/>
                <a:gd name="connsiteX4563" fmla="*/ 2052953 w 4329610"/>
                <a:gd name="connsiteY4563" fmla="*/ 881905 h 2891509"/>
                <a:gd name="connsiteX4564" fmla="*/ 2052171 w 4329610"/>
                <a:gd name="connsiteY4564" fmla="*/ 887439 h 2891509"/>
                <a:gd name="connsiteX4565" fmla="*/ 2028405 w 4329610"/>
                <a:gd name="connsiteY4565" fmla="*/ 901977 h 2891509"/>
                <a:gd name="connsiteX4566" fmla="*/ 2027971 w 4329610"/>
                <a:gd name="connsiteY4566" fmla="*/ 902016 h 2891509"/>
                <a:gd name="connsiteX4567" fmla="*/ 2035454 w 4329610"/>
                <a:gd name="connsiteY4567" fmla="*/ 904133 h 2891509"/>
                <a:gd name="connsiteX4568" fmla="*/ 2089055 w 4329610"/>
                <a:gd name="connsiteY4568" fmla="*/ 939562 h 2891509"/>
                <a:gd name="connsiteX4569" fmla="*/ 2092326 w 4329610"/>
                <a:gd name="connsiteY4569" fmla="*/ 945903 h 2891509"/>
                <a:gd name="connsiteX4570" fmla="*/ 2091543 w 4329610"/>
                <a:gd name="connsiteY4570" fmla="*/ 951437 h 2891509"/>
                <a:gd name="connsiteX4571" fmla="*/ 2067778 w 4329610"/>
                <a:gd name="connsiteY4571" fmla="*/ 965975 h 2891509"/>
                <a:gd name="connsiteX4572" fmla="*/ 2063810 w 4329610"/>
                <a:gd name="connsiteY4572" fmla="*/ 966335 h 2891509"/>
                <a:gd name="connsiteX4573" fmla="*/ 2075811 w 4329610"/>
                <a:gd name="connsiteY4573" fmla="*/ 969732 h 2891509"/>
                <a:gd name="connsiteX4574" fmla="*/ 2129412 w 4329610"/>
                <a:gd name="connsiteY4574" fmla="*/ 1005160 h 2891509"/>
                <a:gd name="connsiteX4575" fmla="*/ 2132682 w 4329610"/>
                <a:gd name="connsiteY4575" fmla="*/ 1011500 h 2891509"/>
                <a:gd name="connsiteX4576" fmla="*/ 2131900 w 4329610"/>
                <a:gd name="connsiteY4576" fmla="*/ 1017036 h 2891509"/>
                <a:gd name="connsiteX4577" fmla="*/ 2066597 w 4329610"/>
                <a:gd name="connsiteY4577" fmla="*/ 1030791 h 2891509"/>
                <a:gd name="connsiteX4578" fmla="*/ 1989603 w 4329610"/>
                <a:gd name="connsiteY4578" fmla="*/ 988744 h 2891509"/>
                <a:gd name="connsiteX4579" fmla="*/ 1986333 w 4329610"/>
                <a:gd name="connsiteY4579" fmla="*/ 982403 h 2891509"/>
                <a:gd name="connsiteX4580" fmla="*/ 1987115 w 4329610"/>
                <a:gd name="connsiteY4580" fmla="*/ 976868 h 2891509"/>
                <a:gd name="connsiteX4581" fmla="*/ 1996317 w 4329610"/>
                <a:gd name="connsiteY4581" fmla="*/ 967890 h 2891509"/>
                <a:gd name="connsiteX4582" fmla="*/ 2015667 w 4329610"/>
                <a:gd name="connsiteY4582" fmla="*/ 962202 h 2891509"/>
                <a:gd name="connsiteX4583" fmla="*/ 2002848 w 4329610"/>
                <a:gd name="connsiteY4583" fmla="*/ 958574 h 2891509"/>
                <a:gd name="connsiteX4584" fmla="*/ 1949246 w 4329610"/>
                <a:gd name="connsiteY4584" fmla="*/ 923146 h 2891509"/>
                <a:gd name="connsiteX4585" fmla="*/ 1945975 w 4329610"/>
                <a:gd name="connsiteY4585" fmla="*/ 916805 h 2891509"/>
                <a:gd name="connsiteX4586" fmla="*/ 1946758 w 4329610"/>
                <a:gd name="connsiteY4586" fmla="*/ 911270 h 2891509"/>
                <a:gd name="connsiteX4587" fmla="*/ 1955960 w 4329610"/>
                <a:gd name="connsiteY4587" fmla="*/ 902292 h 2891509"/>
                <a:gd name="connsiteX4588" fmla="*/ 1973020 w 4329610"/>
                <a:gd name="connsiteY4588" fmla="*/ 897277 h 2891509"/>
                <a:gd name="connsiteX4589" fmla="*/ 1963475 w 4329610"/>
                <a:gd name="connsiteY4589" fmla="*/ 894576 h 2891509"/>
                <a:gd name="connsiteX4590" fmla="*/ 1963472 w 4329610"/>
                <a:gd name="connsiteY4590" fmla="*/ 894575 h 2891509"/>
                <a:gd name="connsiteX4591" fmla="*/ 1951658 w 4329610"/>
                <a:gd name="connsiteY4591" fmla="*/ 906448 h 2891509"/>
                <a:gd name="connsiteX4592" fmla="*/ 1946093 w 4329610"/>
                <a:gd name="connsiteY4592" fmla="*/ 905927 h 2891509"/>
                <a:gd name="connsiteX4593" fmla="*/ 1940682 w 4329610"/>
                <a:gd name="connsiteY4593" fmla="*/ 901277 h 2891509"/>
                <a:gd name="connsiteX4594" fmla="*/ 1926600 w 4329610"/>
                <a:gd name="connsiteY4594" fmla="*/ 874701 h 2891509"/>
                <a:gd name="connsiteX4595" fmla="*/ 1926348 w 4329610"/>
                <a:gd name="connsiteY4595" fmla="*/ 873631 h 2891509"/>
                <a:gd name="connsiteX4596" fmla="*/ 1909873 w 4329610"/>
                <a:gd name="connsiteY4596" fmla="*/ 859149 h 2891509"/>
                <a:gd name="connsiteX4597" fmla="*/ 1906603 w 4329610"/>
                <a:gd name="connsiteY4597" fmla="*/ 852807 h 2891509"/>
                <a:gd name="connsiteX4598" fmla="*/ 1907386 w 4329610"/>
                <a:gd name="connsiteY4598" fmla="*/ 847272 h 2891509"/>
                <a:gd name="connsiteX4599" fmla="*/ 1916587 w 4329610"/>
                <a:gd name="connsiteY4599" fmla="*/ 838294 h 2891509"/>
                <a:gd name="connsiteX4600" fmla="*/ 1918506 w 4329610"/>
                <a:gd name="connsiteY4600" fmla="*/ 837730 h 2891509"/>
                <a:gd name="connsiteX4601" fmla="*/ 1918117 w 4329610"/>
                <a:gd name="connsiteY4601" fmla="*/ 828462 h 2891509"/>
                <a:gd name="connsiteX4602" fmla="*/ 1916847 w 4329610"/>
                <a:gd name="connsiteY4602" fmla="*/ 832239 h 2891509"/>
                <a:gd name="connsiteX4603" fmla="*/ 1897198 w 4329610"/>
                <a:gd name="connsiteY4603" fmla="*/ 851988 h 2891509"/>
                <a:gd name="connsiteX4604" fmla="*/ 1891633 w 4329610"/>
                <a:gd name="connsiteY4604" fmla="*/ 851467 h 2891509"/>
                <a:gd name="connsiteX4605" fmla="*/ 1886221 w 4329610"/>
                <a:gd name="connsiteY4605" fmla="*/ 846816 h 2891509"/>
                <a:gd name="connsiteX4606" fmla="*/ 1864181 w 4329610"/>
                <a:gd name="connsiteY4606" fmla="*/ 786463 h 2891509"/>
                <a:gd name="connsiteX4607" fmla="*/ 1863854 w 4329610"/>
                <a:gd name="connsiteY4607" fmla="*/ 778693 h 2891509"/>
                <a:gd name="connsiteX4608" fmla="*/ 1863715 w 4329610"/>
                <a:gd name="connsiteY4608" fmla="*/ 779107 h 2891509"/>
                <a:gd name="connsiteX4609" fmla="*/ 1844067 w 4329610"/>
                <a:gd name="connsiteY4609" fmla="*/ 798856 h 2891509"/>
                <a:gd name="connsiteX4610" fmla="*/ 1838501 w 4329610"/>
                <a:gd name="connsiteY4610" fmla="*/ 798335 h 2891509"/>
                <a:gd name="connsiteX4611" fmla="*/ 1833091 w 4329610"/>
                <a:gd name="connsiteY4611" fmla="*/ 793684 h 2891509"/>
                <a:gd name="connsiteX4612" fmla="*/ 1811049 w 4329610"/>
                <a:gd name="connsiteY4612" fmla="*/ 733331 h 2891509"/>
                <a:gd name="connsiteX4613" fmla="*/ 1810723 w 4329610"/>
                <a:gd name="connsiteY4613" fmla="*/ 725562 h 2891509"/>
                <a:gd name="connsiteX4614" fmla="*/ 1810583 w 4329610"/>
                <a:gd name="connsiteY4614" fmla="*/ 725976 h 2891509"/>
                <a:gd name="connsiteX4615" fmla="*/ 1790934 w 4329610"/>
                <a:gd name="connsiteY4615" fmla="*/ 745725 h 2891509"/>
                <a:gd name="connsiteX4616" fmla="*/ 1785369 w 4329610"/>
                <a:gd name="connsiteY4616" fmla="*/ 745203 h 2891509"/>
                <a:gd name="connsiteX4617" fmla="*/ 1779959 w 4329610"/>
                <a:gd name="connsiteY4617" fmla="*/ 740553 h 2891509"/>
                <a:gd name="connsiteX4618" fmla="*/ 1757917 w 4329610"/>
                <a:gd name="connsiteY4618" fmla="*/ 680200 h 2891509"/>
                <a:gd name="connsiteX4619" fmla="*/ 1757591 w 4329610"/>
                <a:gd name="connsiteY4619" fmla="*/ 672431 h 2891509"/>
                <a:gd name="connsiteX4620" fmla="*/ 1757451 w 4329610"/>
                <a:gd name="connsiteY4620" fmla="*/ 672844 h 2891509"/>
                <a:gd name="connsiteX4621" fmla="*/ 1737804 w 4329610"/>
                <a:gd name="connsiteY4621" fmla="*/ 692593 h 2891509"/>
                <a:gd name="connsiteX4622" fmla="*/ 1732238 w 4329610"/>
                <a:gd name="connsiteY4622" fmla="*/ 692072 h 2891509"/>
                <a:gd name="connsiteX4623" fmla="*/ 1726827 w 4329610"/>
                <a:gd name="connsiteY4623" fmla="*/ 687421 h 2891509"/>
                <a:gd name="connsiteX4624" fmla="*/ 1703767 w 4329610"/>
                <a:gd name="connsiteY4624" fmla="*/ 602779 h 2891509"/>
                <a:gd name="connsiteX4625" fmla="*/ 1721416 w 4329610"/>
                <a:gd name="connsiteY4625" fmla="*/ 549311 h 2891509"/>
                <a:gd name="connsiteX4626" fmla="*/ 1732282 w 4329610"/>
                <a:gd name="connsiteY4626" fmla="*/ 542441 h 2891509"/>
                <a:gd name="connsiteX4627" fmla="*/ 2811361 w 4329610"/>
                <a:gd name="connsiteY4627" fmla="*/ 490730 h 2891509"/>
                <a:gd name="connsiteX4628" fmla="*/ 2864828 w 4329610"/>
                <a:gd name="connsiteY4628" fmla="*/ 508379 h 2891509"/>
                <a:gd name="connsiteX4629" fmla="*/ 2871699 w 4329610"/>
                <a:gd name="connsiteY4629" fmla="*/ 519245 h 2891509"/>
                <a:gd name="connsiteX4630" fmla="*/ 2871178 w 4329610"/>
                <a:gd name="connsiteY4630" fmla="*/ 524811 h 2891509"/>
                <a:gd name="connsiteX4631" fmla="*/ 2866527 w 4329610"/>
                <a:gd name="connsiteY4631" fmla="*/ 530221 h 2891509"/>
                <a:gd name="connsiteX4632" fmla="*/ 2806173 w 4329610"/>
                <a:gd name="connsiteY4632" fmla="*/ 552263 h 2891509"/>
                <a:gd name="connsiteX4633" fmla="*/ 2796262 w 4329610"/>
                <a:gd name="connsiteY4633" fmla="*/ 552678 h 2891509"/>
                <a:gd name="connsiteX4634" fmla="*/ 2811696 w 4329610"/>
                <a:gd name="connsiteY4634" fmla="*/ 561510 h 2891509"/>
                <a:gd name="connsiteX4635" fmla="*/ 2818567 w 4329610"/>
                <a:gd name="connsiteY4635" fmla="*/ 572377 h 2891509"/>
                <a:gd name="connsiteX4636" fmla="*/ 2818046 w 4329610"/>
                <a:gd name="connsiteY4636" fmla="*/ 577942 h 2891509"/>
                <a:gd name="connsiteX4637" fmla="*/ 2813395 w 4329610"/>
                <a:gd name="connsiteY4637" fmla="*/ 583352 h 2891509"/>
                <a:gd name="connsiteX4638" fmla="*/ 2753042 w 4329610"/>
                <a:gd name="connsiteY4638" fmla="*/ 605394 h 2891509"/>
                <a:gd name="connsiteX4639" fmla="*/ 2743131 w 4329610"/>
                <a:gd name="connsiteY4639" fmla="*/ 605810 h 2891509"/>
                <a:gd name="connsiteX4640" fmla="*/ 2758564 w 4329610"/>
                <a:gd name="connsiteY4640" fmla="*/ 614642 h 2891509"/>
                <a:gd name="connsiteX4641" fmla="*/ 2765436 w 4329610"/>
                <a:gd name="connsiteY4641" fmla="*/ 625508 h 2891509"/>
                <a:gd name="connsiteX4642" fmla="*/ 2764914 w 4329610"/>
                <a:gd name="connsiteY4642" fmla="*/ 631074 h 2891509"/>
                <a:gd name="connsiteX4643" fmla="*/ 2760263 w 4329610"/>
                <a:gd name="connsiteY4643" fmla="*/ 636484 h 2891509"/>
                <a:gd name="connsiteX4644" fmla="*/ 2699910 w 4329610"/>
                <a:gd name="connsiteY4644" fmla="*/ 658526 h 2891509"/>
                <a:gd name="connsiteX4645" fmla="*/ 2689999 w 4329610"/>
                <a:gd name="connsiteY4645" fmla="*/ 658942 h 2891509"/>
                <a:gd name="connsiteX4646" fmla="*/ 2705433 w 4329610"/>
                <a:gd name="connsiteY4646" fmla="*/ 667774 h 2891509"/>
                <a:gd name="connsiteX4647" fmla="*/ 2712304 w 4329610"/>
                <a:gd name="connsiteY4647" fmla="*/ 678640 h 2891509"/>
                <a:gd name="connsiteX4648" fmla="*/ 2711782 w 4329610"/>
                <a:gd name="connsiteY4648" fmla="*/ 684205 h 2891509"/>
                <a:gd name="connsiteX4649" fmla="*/ 2707131 w 4329610"/>
                <a:gd name="connsiteY4649" fmla="*/ 689616 h 2891509"/>
                <a:gd name="connsiteX4650" fmla="*/ 2646779 w 4329610"/>
                <a:gd name="connsiteY4650" fmla="*/ 711657 h 2891509"/>
                <a:gd name="connsiteX4651" fmla="*/ 2633468 w 4329610"/>
                <a:gd name="connsiteY4651" fmla="*/ 712215 h 2891509"/>
                <a:gd name="connsiteX4652" fmla="*/ 2650973 w 4329610"/>
                <a:gd name="connsiteY4652" fmla="*/ 722234 h 2891509"/>
                <a:gd name="connsiteX4653" fmla="*/ 2657844 w 4329610"/>
                <a:gd name="connsiteY4653" fmla="*/ 733100 h 2891509"/>
                <a:gd name="connsiteX4654" fmla="*/ 2657322 w 4329610"/>
                <a:gd name="connsiteY4654" fmla="*/ 738665 h 2891509"/>
                <a:gd name="connsiteX4655" fmla="*/ 2652671 w 4329610"/>
                <a:gd name="connsiteY4655" fmla="*/ 744076 h 2891509"/>
                <a:gd name="connsiteX4656" fmla="*/ 2568030 w 4329610"/>
                <a:gd name="connsiteY4656" fmla="*/ 767136 h 2891509"/>
                <a:gd name="connsiteX4657" fmla="*/ 2507691 w 4329610"/>
                <a:gd name="connsiteY4657" fmla="*/ 738621 h 2891509"/>
                <a:gd name="connsiteX4658" fmla="*/ 2508213 w 4329610"/>
                <a:gd name="connsiteY4658" fmla="*/ 733056 h 2891509"/>
                <a:gd name="connsiteX4659" fmla="*/ 2512864 w 4329610"/>
                <a:gd name="connsiteY4659" fmla="*/ 727645 h 2891509"/>
                <a:gd name="connsiteX4660" fmla="*/ 2573216 w 4329610"/>
                <a:gd name="connsiteY4660" fmla="*/ 705603 h 2891509"/>
                <a:gd name="connsiteX4661" fmla="*/ 2585678 w 4329610"/>
                <a:gd name="connsiteY4661" fmla="*/ 705081 h 2891509"/>
                <a:gd name="connsiteX4662" fmla="*/ 2581900 w 4329610"/>
                <a:gd name="connsiteY4662" fmla="*/ 703810 h 2891509"/>
                <a:gd name="connsiteX4663" fmla="*/ 2562151 w 4329610"/>
                <a:gd name="connsiteY4663" fmla="*/ 684161 h 2891509"/>
                <a:gd name="connsiteX4664" fmla="*/ 2562673 w 4329610"/>
                <a:gd name="connsiteY4664" fmla="*/ 678596 h 2891509"/>
                <a:gd name="connsiteX4665" fmla="*/ 2567324 w 4329610"/>
                <a:gd name="connsiteY4665" fmla="*/ 673185 h 2891509"/>
                <a:gd name="connsiteX4666" fmla="*/ 2627676 w 4329610"/>
                <a:gd name="connsiteY4666" fmla="*/ 651143 h 2891509"/>
                <a:gd name="connsiteX4667" fmla="*/ 2635446 w 4329610"/>
                <a:gd name="connsiteY4667" fmla="*/ 650817 h 2891509"/>
                <a:gd name="connsiteX4668" fmla="*/ 2635032 w 4329610"/>
                <a:gd name="connsiteY4668" fmla="*/ 650678 h 2891509"/>
                <a:gd name="connsiteX4669" fmla="*/ 2615282 w 4329610"/>
                <a:gd name="connsiteY4669" fmla="*/ 631030 h 2891509"/>
                <a:gd name="connsiteX4670" fmla="*/ 2615804 w 4329610"/>
                <a:gd name="connsiteY4670" fmla="*/ 625463 h 2891509"/>
                <a:gd name="connsiteX4671" fmla="*/ 2620455 w 4329610"/>
                <a:gd name="connsiteY4671" fmla="*/ 620053 h 2891509"/>
                <a:gd name="connsiteX4672" fmla="*/ 2680808 w 4329610"/>
                <a:gd name="connsiteY4672" fmla="*/ 598011 h 2891509"/>
                <a:gd name="connsiteX4673" fmla="*/ 2688577 w 4329610"/>
                <a:gd name="connsiteY4673" fmla="*/ 597686 h 2891509"/>
                <a:gd name="connsiteX4674" fmla="*/ 2688164 w 4329610"/>
                <a:gd name="connsiteY4674" fmla="*/ 597547 h 2891509"/>
                <a:gd name="connsiteX4675" fmla="*/ 2668415 w 4329610"/>
                <a:gd name="connsiteY4675" fmla="*/ 577898 h 2891509"/>
                <a:gd name="connsiteX4676" fmla="*/ 2668936 w 4329610"/>
                <a:gd name="connsiteY4676" fmla="*/ 572333 h 2891509"/>
                <a:gd name="connsiteX4677" fmla="*/ 2673587 w 4329610"/>
                <a:gd name="connsiteY4677" fmla="*/ 566921 h 2891509"/>
                <a:gd name="connsiteX4678" fmla="*/ 2733940 w 4329610"/>
                <a:gd name="connsiteY4678" fmla="*/ 544879 h 2891509"/>
                <a:gd name="connsiteX4679" fmla="*/ 2741709 w 4329610"/>
                <a:gd name="connsiteY4679" fmla="*/ 544554 h 2891509"/>
                <a:gd name="connsiteX4680" fmla="*/ 2741296 w 4329610"/>
                <a:gd name="connsiteY4680" fmla="*/ 544415 h 2891509"/>
                <a:gd name="connsiteX4681" fmla="*/ 2721546 w 4329610"/>
                <a:gd name="connsiteY4681" fmla="*/ 524766 h 2891509"/>
                <a:gd name="connsiteX4682" fmla="*/ 2722068 w 4329610"/>
                <a:gd name="connsiteY4682" fmla="*/ 519201 h 2891509"/>
                <a:gd name="connsiteX4683" fmla="*/ 2726718 w 4329610"/>
                <a:gd name="connsiteY4683" fmla="*/ 513790 h 2891509"/>
                <a:gd name="connsiteX4684" fmla="*/ 2811361 w 4329610"/>
                <a:gd name="connsiteY4684" fmla="*/ 490730 h 2891509"/>
                <a:gd name="connsiteX4685" fmla="*/ 2479929 w 4329610"/>
                <a:gd name="connsiteY4685" fmla="*/ 433187 h 2891509"/>
                <a:gd name="connsiteX4686" fmla="*/ 2491452 w 4329610"/>
                <a:gd name="connsiteY4686" fmla="*/ 438887 h 2891509"/>
                <a:gd name="connsiteX4687" fmla="*/ 2514582 w 4329610"/>
                <a:gd name="connsiteY4687" fmla="*/ 490221 h 2891509"/>
                <a:gd name="connsiteX4688" fmla="*/ 2500478 w 4329610"/>
                <a:gd name="connsiteY4688" fmla="*/ 576807 h 2891509"/>
                <a:gd name="connsiteX4689" fmla="*/ 2495582 w 4329610"/>
                <a:gd name="connsiteY4689" fmla="*/ 581997 h 2891509"/>
                <a:gd name="connsiteX4690" fmla="*/ 2490101 w 4329610"/>
                <a:gd name="connsiteY4690" fmla="*/ 583096 h 2891509"/>
                <a:gd name="connsiteX4691" fmla="*/ 2468499 w 4329610"/>
                <a:gd name="connsiteY4691" fmla="*/ 565504 h 2891509"/>
                <a:gd name="connsiteX4692" fmla="*/ 2468318 w 4329610"/>
                <a:gd name="connsiteY4692" fmla="*/ 565107 h 2891509"/>
                <a:gd name="connsiteX4693" fmla="*/ 2468804 w 4329610"/>
                <a:gd name="connsiteY4693" fmla="*/ 572868 h 2891509"/>
                <a:gd name="connsiteX4694" fmla="*/ 2453179 w 4329610"/>
                <a:gd name="connsiteY4694" fmla="*/ 635191 h 2891509"/>
                <a:gd name="connsiteX4695" fmla="*/ 2448283 w 4329610"/>
                <a:gd name="connsiteY4695" fmla="*/ 640381 h 2891509"/>
                <a:gd name="connsiteX4696" fmla="*/ 2442802 w 4329610"/>
                <a:gd name="connsiteY4696" fmla="*/ 641481 h 2891509"/>
                <a:gd name="connsiteX4697" fmla="*/ 2421200 w 4329610"/>
                <a:gd name="connsiteY4697" fmla="*/ 623889 h 2891509"/>
                <a:gd name="connsiteX4698" fmla="*/ 2421019 w 4329610"/>
                <a:gd name="connsiteY4698" fmla="*/ 623492 h 2891509"/>
                <a:gd name="connsiteX4699" fmla="*/ 2421505 w 4329610"/>
                <a:gd name="connsiteY4699" fmla="*/ 631253 h 2891509"/>
                <a:gd name="connsiteX4700" fmla="*/ 2405880 w 4329610"/>
                <a:gd name="connsiteY4700" fmla="*/ 693576 h 2891509"/>
                <a:gd name="connsiteX4701" fmla="*/ 2400984 w 4329610"/>
                <a:gd name="connsiteY4701" fmla="*/ 698766 h 2891509"/>
                <a:gd name="connsiteX4702" fmla="*/ 2395503 w 4329610"/>
                <a:gd name="connsiteY4702" fmla="*/ 699864 h 2891509"/>
                <a:gd name="connsiteX4703" fmla="*/ 2373901 w 4329610"/>
                <a:gd name="connsiteY4703" fmla="*/ 682273 h 2891509"/>
                <a:gd name="connsiteX4704" fmla="*/ 2373720 w 4329610"/>
                <a:gd name="connsiteY4704" fmla="*/ 681876 h 2891509"/>
                <a:gd name="connsiteX4705" fmla="*/ 2374206 w 4329610"/>
                <a:gd name="connsiteY4705" fmla="*/ 689637 h 2891509"/>
                <a:gd name="connsiteX4706" fmla="*/ 2358580 w 4329610"/>
                <a:gd name="connsiteY4706" fmla="*/ 751960 h 2891509"/>
                <a:gd name="connsiteX4707" fmla="*/ 2353684 w 4329610"/>
                <a:gd name="connsiteY4707" fmla="*/ 757150 h 2891509"/>
                <a:gd name="connsiteX4708" fmla="*/ 2348204 w 4329610"/>
                <a:gd name="connsiteY4708" fmla="*/ 758249 h 2891509"/>
                <a:gd name="connsiteX4709" fmla="*/ 2326602 w 4329610"/>
                <a:gd name="connsiteY4709" fmla="*/ 740657 h 2891509"/>
                <a:gd name="connsiteX4710" fmla="*/ 2324944 w 4329610"/>
                <a:gd name="connsiteY4710" fmla="*/ 737033 h 2891509"/>
                <a:gd name="connsiteX4711" fmla="*/ 2325724 w 4329610"/>
                <a:gd name="connsiteY4711" fmla="*/ 749482 h 2891509"/>
                <a:gd name="connsiteX4712" fmla="*/ 2310099 w 4329610"/>
                <a:gd name="connsiteY4712" fmla="*/ 811804 h 2891509"/>
                <a:gd name="connsiteX4713" fmla="*/ 2305203 w 4329610"/>
                <a:gd name="connsiteY4713" fmla="*/ 816994 h 2891509"/>
                <a:gd name="connsiteX4714" fmla="*/ 2299722 w 4329610"/>
                <a:gd name="connsiteY4714" fmla="*/ 818094 h 2891509"/>
                <a:gd name="connsiteX4715" fmla="*/ 2265068 w 4329610"/>
                <a:gd name="connsiteY4715" fmla="*/ 761059 h 2891509"/>
                <a:gd name="connsiteX4716" fmla="*/ 2279173 w 4329610"/>
                <a:gd name="connsiteY4716" fmla="*/ 674473 h 2891509"/>
                <a:gd name="connsiteX4717" fmla="*/ 2284068 w 4329610"/>
                <a:gd name="connsiteY4717" fmla="*/ 669283 h 2891509"/>
                <a:gd name="connsiteX4718" fmla="*/ 2289549 w 4329610"/>
                <a:gd name="connsiteY4718" fmla="*/ 668184 h 2891509"/>
                <a:gd name="connsiteX4719" fmla="*/ 2301073 w 4329610"/>
                <a:gd name="connsiteY4719" fmla="*/ 673884 h 2891509"/>
                <a:gd name="connsiteX4720" fmla="*/ 2312863 w 4329610"/>
                <a:gd name="connsiteY4720" fmla="*/ 690249 h 2891509"/>
                <a:gd name="connsiteX4721" fmla="*/ 2312030 w 4329610"/>
                <a:gd name="connsiteY4721" fmla="*/ 676952 h 2891509"/>
                <a:gd name="connsiteX4722" fmla="*/ 2327655 w 4329610"/>
                <a:gd name="connsiteY4722" fmla="*/ 614629 h 2891509"/>
                <a:gd name="connsiteX4723" fmla="*/ 2332550 w 4329610"/>
                <a:gd name="connsiteY4723" fmla="*/ 609440 h 2891509"/>
                <a:gd name="connsiteX4724" fmla="*/ 2338031 w 4329610"/>
                <a:gd name="connsiteY4724" fmla="*/ 608340 h 2891509"/>
                <a:gd name="connsiteX4725" fmla="*/ 2349555 w 4329610"/>
                <a:gd name="connsiteY4725" fmla="*/ 614040 h 2891509"/>
                <a:gd name="connsiteX4726" fmla="*/ 2359949 w 4329610"/>
                <a:gd name="connsiteY4726" fmla="*/ 628468 h 2891509"/>
                <a:gd name="connsiteX4727" fmla="*/ 2359328 w 4329610"/>
                <a:gd name="connsiteY4727" fmla="*/ 618568 h 2891509"/>
                <a:gd name="connsiteX4728" fmla="*/ 2374954 w 4329610"/>
                <a:gd name="connsiteY4728" fmla="*/ 556245 h 2891509"/>
                <a:gd name="connsiteX4729" fmla="*/ 2379850 w 4329610"/>
                <a:gd name="connsiteY4729" fmla="*/ 551055 h 2891509"/>
                <a:gd name="connsiteX4730" fmla="*/ 2385331 w 4329610"/>
                <a:gd name="connsiteY4730" fmla="*/ 549956 h 2891509"/>
                <a:gd name="connsiteX4731" fmla="*/ 2396853 w 4329610"/>
                <a:gd name="connsiteY4731" fmla="*/ 555656 h 2891509"/>
                <a:gd name="connsiteX4732" fmla="*/ 2407248 w 4329610"/>
                <a:gd name="connsiteY4732" fmla="*/ 570083 h 2891509"/>
                <a:gd name="connsiteX4733" fmla="*/ 2406628 w 4329610"/>
                <a:gd name="connsiteY4733" fmla="*/ 560183 h 2891509"/>
                <a:gd name="connsiteX4734" fmla="*/ 2422253 w 4329610"/>
                <a:gd name="connsiteY4734" fmla="*/ 497861 h 2891509"/>
                <a:gd name="connsiteX4735" fmla="*/ 2427149 w 4329610"/>
                <a:gd name="connsiteY4735" fmla="*/ 492671 h 2891509"/>
                <a:gd name="connsiteX4736" fmla="*/ 2432629 w 4329610"/>
                <a:gd name="connsiteY4736" fmla="*/ 491571 h 2891509"/>
                <a:gd name="connsiteX4737" fmla="*/ 2444153 w 4329610"/>
                <a:gd name="connsiteY4737" fmla="*/ 497271 h 2891509"/>
                <a:gd name="connsiteX4738" fmla="*/ 2454548 w 4329610"/>
                <a:gd name="connsiteY4738" fmla="*/ 511699 h 2891509"/>
                <a:gd name="connsiteX4739" fmla="*/ 2453926 w 4329610"/>
                <a:gd name="connsiteY4739" fmla="*/ 501799 h 2891509"/>
                <a:gd name="connsiteX4740" fmla="*/ 2469552 w 4329610"/>
                <a:gd name="connsiteY4740" fmla="*/ 439476 h 2891509"/>
                <a:gd name="connsiteX4741" fmla="*/ 2474448 w 4329610"/>
                <a:gd name="connsiteY4741" fmla="*/ 434286 h 2891509"/>
                <a:gd name="connsiteX4742" fmla="*/ 2718683 w 4329610"/>
                <a:gd name="connsiteY4742" fmla="*/ 366229 h 2891509"/>
                <a:gd name="connsiteX4743" fmla="*/ 2729548 w 4329610"/>
                <a:gd name="connsiteY4743" fmla="*/ 373100 h 2891509"/>
                <a:gd name="connsiteX4744" fmla="*/ 2747197 w 4329610"/>
                <a:gd name="connsiteY4744" fmla="*/ 426567 h 2891509"/>
                <a:gd name="connsiteX4745" fmla="*/ 2724138 w 4329610"/>
                <a:gd name="connsiteY4745" fmla="*/ 511210 h 2891509"/>
                <a:gd name="connsiteX4746" fmla="*/ 2718727 w 4329610"/>
                <a:gd name="connsiteY4746" fmla="*/ 515860 h 2891509"/>
                <a:gd name="connsiteX4747" fmla="*/ 2713161 w 4329610"/>
                <a:gd name="connsiteY4747" fmla="*/ 516381 h 2891509"/>
                <a:gd name="connsiteX4748" fmla="*/ 2693513 w 4329610"/>
                <a:gd name="connsiteY4748" fmla="*/ 496632 h 2891509"/>
                <a:gd name="connsiteX4749" fmla="*/ 2693374 w 4329610"/>
                <a:gd name="connsiteY4749" fmla="*/ 496218 h 2891509"/>
                <a:gd name="connsiteX4750" fmla="*/ 2693048 w 4329610"/>
                <a:gd name="connsiteY4750" fmla="*/ 503988 h 2891509"/>
                <a:gd name="connsiteX4751" fmla="*/ 2671006 w 4329610"/>
                <a:gd name="connsiteY4751" fmla="*/ 564340 h 2891509"/>
                <a:gd name="connsiteX4752" fmla="*/ 2665595 w 4329610"/>
                <a:gd name="connsiteY4752" fmla="*/ 568992 h 2891509"/>
                <a:gd name="connsiteX4753" fmla="*/ 2660029 w 4329610"/>
                <a:gd name="connsiteY4753" fmla="*/ 569513 h 2891509"/>
                <a:gd name="connsiteX4754" fmla="*/ 2640381 w 4329610"/>
                <a:gd name="connsiteY4754" fmla="*/ 549764 h 2891509"/>
                <a:gd name="connsiteX4755" fmla="*/ 2640242 w 4329610"/>
                <a:gd name="connsiteY4755" fmla="*/ 549350 h 2891509"/>
                <a:gd name="connsiteX4756" fmla="*/ 2639916 w 4329610"/>
                <a:gd name="connsiteY4756" fmla="*/ 557119 h 2891509"/>
                <a:gd name="connsiteX4757" fmla="*/ 2639465 w 4329610"/>
                <a:gd name="connsiteY4757" fmla="*/ 559033 h 2891509"/>
                <a:gd name="connsiteX4758" fmla="*/ 2640105 w 4329610"/>
                <a:gd name="connsiteY4758" fmla="*/ 559316 h 2891509"/>
                <a:gd name="connsiteX4759" fmla="*/ 2648072 w 4329610"/>
                <a:gd name="connsiteY4759" fmla="*/ 569405 h 2891509"/>
                <a:gd name="connsiteX4760" fmla="*/ 2648134 w 4329610"/>
                <a:gd name="connsiteY4760" fmla="*/ 574995 h 2891509"/>
                <a:gd name="connsiteX4761" fmla="*/ 2644073 w 4329610"/>
                <a:gd name="connsiteY4761" fmla="*/ 580861 h 2891509"/>
                <a:gd name="connsiteX4762" fmla="*/ 2632485 w 4329610"/>
                <a:gd name="connsiteY4762" fmla="*/ 588649 h 2891509"/>
                <a:gd name="connsiteX4763" fmla="*/ 2631956 w 4329610"/>
                <a:gd name="connsiteY4763" fmla="*/ 590897 h 2891509"/>
                <a:gd name="connsiteX4764" fmla="*/ 2617874 w 4329610"/>
                <a:gd name="connsiteY4764" fmla="*/ 617472 h 2891509"/>
                <a:gd name="connsiteX4765" fmla="*/ 2612464 w 4329610"/>
                <a:gd name="connsiteY4765" fmla="*/ 622123 h 2891509"/>
                <a:gd name="connsiteX4766" fmla="*/ 2606897 w 4329610"/>
                <a:gd name="connsiteY4766" fmla="*/ 622645 h 2891509"/>
                <a:gd name="connsiteX4767" fmla="*/ 2591583 w 4329610"/>
                <a:gd name="connsiteY4767" fmla="*/ 607251 h 2891509"/>
                <a:gd name="connsiteX4768" fmla="*/ 2586841 w 4329610"/>
                <a:gd name="connsiteY4768" fmla="*/ 608907 h 2891509"/>
                <a:gd name="connsiteX4769" fmla="*/ 2586784 w 4329610"/>
                <a:gd name="connsiteY4769" fmla="*/ 610251 h 2891509"/>
                <a:gd name="connsiteX4770" fmla="*/ 2585760 w 4329610"/>
                <a:gd name="connsiteY4770" fmla="*/ 614594 h 2891509"/>
                <a:gd name="connsiteX4771" fmla="*/ 2592807 w 4329610"/>
                <a:gd name="connsiteY4771" fmla="*/ 617700 h 2891509"/>
                <a:gd name="connsiteX4772" fmla="*/ 2600774 w 4329610"/>
                <a:gd name="connsiteY4772" fmla="*/ 627790 h 2891509"/>
                <a:gd name="connsiteX4773" fmla="*/ 2600835 w 4329610"/>
                <a:gd name="connsiteY4773" fmla="*/ 633379 h 2891509"/>
                <a:gd name="connsiteX4774" fmla="*/ 2596774 w 4329610"/>
                <a:gd name="connsiteY4774" fmla="*/ 639246 h 2891509"/>
                <a:gd name="connsiteX4775" fmla="*/ 2572832 w 4329610"/>
                <a:gd name="connsiteY4775" fmla="*/ 655337 h 2891509"/>
                <a:gd name="connsiteX4776" fmla="*/ 2564743 w 4329610"/>
                <a:gd name="connsiteY4776" fmla="*/ 670604 h 2891509"/>
                <a:gd name="connsiteX4777" fmla="*/ 2559332 w 4329610"/>
                <a:gd name="connsiteY4777" fmla="*/ 675255 h 2891509"/>
                <a:gd name="connsiteX4778" fmla="*/ 2553766 w 4329610"/>
                <a:gd name="connsiteY4778" fmla="*/ 675776 h 2891509"/>
                <a:gd name="connsiteX4779" fmla="*/ 2543833 w 4329610"/>
                <a:gd name="connsiteY4779" fmla="*/ 665792 h 2891509"/>
                <a:gd name="connsiteX4780" fmla="*/ 2539050 w 4329610"/>
                <a:gd name="connsiteY4780" fmla="*/ 667463 h 2891509"/>
                <a:gd name="connsiteX4781" fmla="*/ 2531411 w 4329610"/>
                <a:gd name="connsiteY4781" fmla="*/ 668590 h 2891509"/>
                <a:gd name="connsiteX4782" fmla="*/ 2531137 w 4329610"/>
                <a:gd name="connsiteY4782" fmla="*/ 669749 h 2891509"/>
                <a:gd name="connsiteX4783" fmla="*/ 2545507 w 4329610"/>
                <a:gd name="connsiteY4783" fmla="*/ 676084 h 2891509"/>
                <a:gd name="connsiteX4784" fmla="*/ 2553474 w 4329610"/>
                <a:gd name="connsiteY4784" fmla="*/ 686174 h 2891509"/>
                <a:gd name="connsiteX4785" fmla="*/ 2553535 w 4329610"/>
                <a:gd name="connsiteY4785" fmla="*/ 691764 h 2891509"/>
                <a:gd name="connsiteX4786" fmla="*/ 2549475 w 4329610"/>
                <a:gd name="connsiteY4786" fmla="*/ 697630 h 2891509"/>
                <a:gd name="connsiteX4787" fmla="*/ 2524513 w 4329610"/>
                <a:gd name="connsiteY4787" fmla="*/ 714407 h 2891509"/>
                <a:gd name="connsiteX4788" fmla="*/ 2513981 w 4329610"/>
                <a:gd name="connsiteY4788" fmla="*/ 718084 h 2891509"/>
                <a:gd name="connsiteX4789" fmla="*/ 2510283 w 4329610"/>
                <a:gd name="connsiteY4789" fmla="*/ 725064 h 2891509"/>
                <a:gd name="connsiteX4790" fmla="*/ 2504872 w 4329610"/>
                <a:gd name="connsiteY4790" fmla="*/ 729715 h 2891509"/>
                <a:gd name="connsiteX4791" fmla="*/ 2499306 w 4329610"/>
                <a:gd name="connsiteY4791" fmla="*/ 730236 h 2891509"/>
                <a:gd name="connsiteX4792" fmla="*/ 2494117 w 4329610"/>
                <a:gd name="connsiteY4792" fmla="*/ 725020 h 2891509"/>
                <a:gd name="connsiteX4793" fmla="*/ 2491751 w 4329610"/>
                <a:gd name="connsiteY4793" fmla="*/ 725847 h 2891509"/>
                <a:gd name="connsiteX4794" fmla="*/ 2481937 w 4329610"/>
                <a:gd name="connsiteY4794" fmla="*/ 727295 h 2891509"/>
                <a:gd name="connsiteX4795" fmla="*/ 2498209 w 4329610"/>
                <a:gd name="connsiteY4795" fmla="*/ 734469 h 2891509"/>
                <a:gd name="connsiteX4796" fmla="*/ 2506174 w 4329610"/>
                <a:gd name="connsiteY4796" fmla="*/ 744558 h 2891509"/>
                <a:gd name="connsiteX4797" fmla="*/ 2506237 w 4329610"/>
                <a:gd name="connsiteY4797" fmla="*/ 750148 h 2891509"/>
                <a:gd name="connsiteX4798" fmla="*/ 2502175 w 4329610"/>
                <a:gd name="connsiteY4798" fmla="*/ 756014 h 2891509"/>
                <a:gd name="connsiteX4799" fmla="*/ 2444452 w 4329610"/>
                <a:gd name="connsiteY4799" fmla="*/ 784232 h 2891509"/>
                <a:gd name="connsiteX4800" fmla="*/ 2431271 w 4329610"/>
                <a:gd name="connsiteY4800" fmla="*/ 786175 h 2891509"/>
                <a:gd name="connsiteX4801" fmla="*/ 2449726 w 4329610"/>
                <a:gd name="connsiteY4801" fmla="*/ 794313 h 2891509"/>
                <a:gd name="connsiteX4802" fmla="*/ 2457694 w 4329610"/>
                <a:gd name="connsiteY4802" fmla="*/ 804402 h 2891509"/>
                <a:gd name="connsiteX4803" fmla="*/ 2457755 w 4329610"/>
                <a:gd name="connsiteY4803" fmla="*/ 809992 h 2891509"/>
                <a:gd name="connsiteX4804" fmla="*/ 2453694 w 4329610"/>
                <a:gd name="connsiteY4804" fmla="*/ 815859 h 2891509"/>
                <a:gd name="connsiteX4805" fmla="*/ 2371920 w 4329610"/>
                <a:gd name="connsiteY4805" fmla="*/ 847622 h 2891509"/>
                <a:gd name="connsiteX4806" fmla="*/ 2308936 w 4329610"/>
                <a:gd name="connsiteY4806" fmla="*/ 825558 h 2891509"/>
                <a:gd name="connsiteX4807" fmla="*/ 2308874 w 4329610"/>
                <a:gd name="connsiteY4807" fmla="*/ 819968 h 2891509"/>
                <a:gd name="connsiteX4808" fmla="*/ 2312935 w 4329610"/>
                <a:gd name="connsiteY4808" fmla="*/ 814102 h 2891509"/>
                <a:gd name="connsiteX4809" fmla="*/ 2370659 w 4329610"/>
                <a:gd name="connsiteY4809" fmla="*/ 785885 h 2891509"/>
                <a:gd name="connsiteX4810" fmla="*/ 2382998 w 4329610"/>
                <a:gd name="connsiteY4810" fmla="*/ 784065 h 2891509"/>
                <a:gd name="connsiteX4811" fmla="*/ 2379109 w 4329610"/>
                <a:gd name="connsiteY4811" fmla="*/ 783195 h 2891509"/>
                <a:gd name="connsiteX4812" fmla="*/ 2357417 w 4329610"/>
                <a:gd name="connsiteY4812" fmla="*/ 765714 h 2891509"/>
                <a:gd name="connsiteX4813" fmla="*/ 2357356 w 4329610"/>
                <a:gd name="connsiteY4813" fmla="*/ 760124 h 2891509"/>
                <a:gd name="connsiteX4814" fmla="*/ 2361417 w 4329610"/>
                <a:gd name="connsiteY4814" fmla="*/ 754257 h 2891509"/>
                <a:gd name="connsiteX4815" fmla="*/ 2419141 w 4329610"/>
                <a:gd name="connsiteY4815" fmla="*/ 726041 h 2891509"/>
                <a:gd name="connsiteX4816" fmla="*/ 2426835 w 4329610"/>
                <a:gd name="connsiteY4816" fmla="*/ 724906 h 2891509"/>
                <a:gd name="connsiteX4817" fmla="*/ 2426408 w 4329610"/>
                <a:gd name="connsiteY4817" fmla="*/ 724810 h 2891509"/>
                <a:gd name="connsiteX4818" fmla="*/ 2404717 w 4329610"/>
                <a:gd name="connsiteY4818" fmla="*/ 707329 h 2891509"/>
                <a:gd name="connsiteX4819" fmla="*/ 2404654 w 4329610"/>
                <a:gd name="connsiteY4819" fmla="*/ 701740 h 2891509"/>
                <a:gd name="connsiteX4820" fmla="*/ 2408716 w 4329610"/>
                <a:gd name="connsiteY4820" fmla="*/ 695873 h 2891509"/>
                <a:gd name="connsiteX4821" fmla="*/ 2466440 w 4329610"/>
                <a:gd name="connsiteY4821" fmla="*/ 667656 h 2891509"/>
                <a:gd name="connsiteX4822" fmla="*/ 2471136 w 4329610"/>
                <a:gd name="connsiteY4822" fmla="*/ 666963 h 2891509"/>
                <a:gd name="connsiteX4823" fmla="*/ 2471416 w 4329610"/>
                <a:gd name="connsiteY4823" fmla="*/ 664579 h 2891509"/>
                <a:gd name="connsiteX4824" fmla="*/ 2452015 w 4329610"/>
                <a:gd name="connsiteY4824" fmla="*/ 648945 h 2891509"/>
                <a:gd name="connsiteX4825" fmla="*/ 2451954 w 4329610"/>
                <a:gd name="connsiteY4825" fmla="*/ 643355 h 2891509"/>
                <a:gd name="connsiteX4826" fmla="*/ 2456014 w 4329610"/>
                <a:gd name="connsiteY4826" fmla="*/ 637489 h 2891509"/>
                <a:gd name="connsiteX4827" fmla="*/ 2476181 w 4329610"/>
                <a:gd name="connsiteY4827" fmla="*/ 623935 h 2891509"/>
                <a:gd name="connsiteX4828" fmla="*/ 2476348 w 4329610"/>
                <a:gd name="connsiteY4828" fmla="*/ 622514 h 2891509"/>
                <a:gd name="connsiteX4829" fmla="*/ 2493851 w 4329610"/>
                <a:gd name="connsiteY4829" fmla="*/ 585256 h 2891509"/>
                <a:gd name="connsiteX4830" fmla="*/ 2499262 w 4329610"/>
                <a:gd name="connsiteY4830" fmla="*/ 580605 h 2891509"/>
                <a:gd name="connsiteX4831" fmla="*/ 2502484 w 4329610"/>
                <a:gd name="connsiteY4831" fmla="*/ 580304 h 2891509"/>
                <a:gd name="connsiteX4832" fmla="*/ 2503314 w 4329610"/>
                <a:gd name="connsiteY4832" fmla="*/ 579105 h 2891509"/>
                <a:gd name="connsiteX4833" fmla="*/ 2533394 w 4329610"/>
                <a:gd name="connsiteY4833" fmla="*/ 560921 h 2891509"/>
                <a:gd name="connsiteX4834" fmla="*/ 2534230 w 4329610"/>
                <a:gd name="connsiteY4834" fmla="*/ 557371 h 2891509"/>
                <a:gd name="connsiteX4835" fmla="*/ 2548312 w 4329610"/>
                <a:gd name="connsiteY4835" fmla="*/ 530796 h 2891509"/>
                <a:gd name="connsiteX4836" fmla="*/ 2553722 w 4329610"/>
                <a:gd name="connsiteY4836" fmla="*/ 526145 h 2891509"/>
                <a:gd name="connsiteX4837" fmla="*/ 2559288 w 4329610"/>
                <a:gd name="connsiteY4837" fmla="*/ 525624 h 2891509"/>
                <a:gd name="connsiteX4838" fmla="*/ 2570154 w 4329610"/>
                <a:gd name="connsiteY4838" fmla="*/ 532495 h 2891509"/>
                <a:gd name="connsiteX4839" fmla="*/ 2578986 w 4329610"/>
                <a:gd name="connsiteY4839" fmla="*/ 547928 h 2891509"/>
                <a:gd name="connsiteX4840" fmla="*/ 2579401 w 4329610"/>
                <a:gd name="connsiteY4840" fmla="*/ 538018 h 2891509"/>
                <a:gd name="connsiteX4841" fmla="*/ 2601443 w 4329610"/>
                <a:gd name="connsiteY4841" fmla="*/ 477665 h 2891509"/>
                <a:gd name="connsiteX4842" fmla="*/ 2606853 w 4329610"/>
                <a:gd name="connsiteY4842" fmla="*/ 473014 h 2891509"/>
                <a:gd name="connsiteX4843" fmla="*/ 2612420 w 4329610"/>
                <a:gd name="connsiteY4843" fmla="*/ 472492 h 2891509"/>
                <a:gd name="connsiteX4844" fmla="*/ 2623285 w 4329610"/>
                <a:gd name="connsiteY4844" fmla="*/ 479364 h 2891509"/>
                <a:gd name="connsiteX4845" fmla="*/ 2632118 w 4329610"/>
                <a:gd name="connsiteY4845" fmla="*/ 494797 h 2891509"/>
                <a:gd name="connsiteX4846" fmla="*/ 2632533 w 4329610"/>
                <a:gd name="connsiteY4846" fmla="*/ 484886 h 2891509"/>
                <a:gd name="connsiteX4847" fmla="*/ 2654575 w 4329610"/>
                <a:gd name="connsiteY4847" fmla="*/ 424533 h 2891509"/>
                <a:gd name="connsiteX4848" fmla="*/ 2659985 w 4329610"/>
                <a:gd name="connsiteY4848" fmla="*/ 419882 h 2891509"/>
                <a:gd name="connsiteX4849" fmla="*/ 2665551 w 4329610"/>
                <a:gd name="connsiteY4849" fmla="*/ 419361 h 2891509"/>
                <a:gd name="connsiteX4850" fmla="*/ 2676417 w 4329610"/>
                <a:gd name="connsiteY4850" fmla="*/ 426232 h 2891509"/>
                <a:gd name="connsiteX4851" fmla="*/ 2685250 w 4329610"/>
                <a:gd name="connsiteY4851" fmla="*/ 441665 h 2891509"/>
                <a:gd name="connsiteX4852" fmla="*/ 2685665 w 4329610"/>
                <a:gd name="connsiteY4852" fmla="*/ 431754 h 2891509"/>
                <a:gd name="connsiteX4853" fmla="*/ 2707707 w 4329610"/>
                <a:gd name="connsiteY4853" fmla="*/ 371401 h 2891509"/>
                <a:gd name="connsiteX4854" fmla="*/ 2713117 w 4329610"/>
                <a:gd name="connsiteY4854" fmla="*/ 366751 h 2891509"/>
                <a:gd name="connsiteX4855" fmla="*/ 2453402 w 4329610"/>
                <a:gd name="connsiteY4855" fmla="*/ 45950 h 2891509"/>
                <a:gd name="connsiteX4856" fmla="*/ 2464925 w 4329610"/>
                <a:gd name="connsiteY4856" fmla="*/ 51648 h 2891509"/>
                <a:gd name="connsiteX4857" fmla="*/ 2467379 w 4329610"/>
                <a:gd name="connsiteY4857" fmla="*/ 56672 h 2891509"/>
                <a:gd name="connsiteX4858" fmla="*/ 2466225 w 4329610"/>
                <a:gd name="connsiteY4858" fmla="*/ 63712 h 2891509"/>
                <a:gd name="connsiteX4859" fmla="*/ 2426181 w 4329610"/>
                <a:gd name="connsiteY4859" fmla="*/ 113958 h 2891509"/>
                <a:gd name="connsiteX4860" fmla="*/ 2417935 w 4329610"/>
                <a:gd name="connsiteY4860" fmla="*/ 119474 h 2891509"/>
                <a:gd name="connsiteX4861" fmla="*/ 2435710 w 4329610"/>
                <a:gd name="connsiteY4861" fmla="*/ 118978 h 2891509"/>
                <a:gd name="connsiteX4862" fmla="*/ 2447235 w 4329610"/>
                <a:gd name="connsiteY4862" fmla="*/ 124675 h 2891509"/>
                <a:gd name="connsiteX4863" fmla="*/ 2449688 w 4329610"/>
                <a:gd name="connsiteY4863" fmla="*/ 129699 h 2891509"/>
                <a:gd name="connsiteX4864" fmla="*/ 2448535 w 4329610"/>
                <a:gd name="connsiteY4864" fmla="*/ 136739 h 2891509"/>
                <a:gd name="connsiteX4865" fmla="*/ 2408489 w 4329610"/>
                <a:gd name="connsiteY4865" fmla="*/ 186985 h 2891509"/>
                <a:gd name="connsiteX4866" fmla="*/ 2400245 w 4329610"/>
                <a:gd name="connsiteY4866" fmla="*/ 192501 h 2891509"/>
                <a:gd name="connsiteX4867" fmla="*/ 2418019 w 4329610"/>
                <a:gd name="connsiteY4867" fmla="*/ 192005 h 2891509"/>
                <a:gd name="connsiteX4868" fmla="*/ 2429543 w 4329610"/>
                <a:gd name="connsiteY4868" fmla="*/ 197703 h 2891509"/>
                <a:gd name="connsiteX4869" fmla="*/ 2431997 w 4329610"/>
                <a:gd name="connsiteY4869" fmla="*/ 202726 h 2891509"/>
                <a:gd name="connsiteX4870" fmla="*/ 2430843 w 4329610"/>
                <a:gd name="connsiteY4870" fmla="*/ 209767 h 2891509"/>
                <a:gd name="connsiteX4871" fmla="*/ 2390798 w 4329610"/>
                <a:gd name="connsiteY4871" fmla="*/ 260013 h 2891509"/>
                <a:gd name="connsiteX4872" fmla="*/ 2382553 w 4329610"/>
                <a:gd name="connsiteY4872" fmla="*/ 265528 h 2891509"/>
                <a:gd name="connsiteX4873" fmla="*/ 2400328 w 4329610"/>
                <a:gd name="connsiteY4873" fmla="*/ 265032 h 2891509"/>
                <a:gd name="connsiteX4874" fmla="*/ 2411852 w 4329610"/>
                <a:gd name="connsiteY4874" fmla="*/ 270730 h 2891509"/>
                <a:gd name="connsiteX4875" fmla="*/ 2414305 w 4329610"/>
                <a:gd name="connsiteY4875" fmla="*/ 275753 h 2891509"/>
                <a:gd name="connsiteX4876" fmla="*/ 2413152 w 4329610"/>
                <a:gd name="connsiteY4876" fmla="*/ 282794 h 2891509"/>
                <a:gd name="connsiteX4877" fmla="*/ 2373107 w 4329610"/>
                <a:gd name="connsiteY4877" fmla="*/ 333039 h 2891509"/>
                <a:gd name="connsiteX4878" fmla="*/ 2362033 w 4329610"/>
                <a:gd name="connsiteY4878" fmla="*/ 340448 h 2891509"/>
                <a:gd name="connsiteX4879" fmla="*/ 2382195 w 4329610"/>
                <a:gd name="connsiteY4879" fmla="*/ 339885 h 2891509"/>
                <a:gd name="connsiteX4880" fmla="*/ 2393719 w 4329610"/>
                <a:gd name="connsiteY4880" fmla="*/ 345583 h 2891509"/>
                <a:gd name="connsiteX4881" fmla="*/ 2396172 w 4329610"/>
                <a:gd name="connsiteY4881" fmla="*/ 350606 h 2891509"/>
                <a:gd name="connsiteX4882" fmla="*/ 2395019 w 4329610"/>
                <a:gd name="connsiteY4882" fmla="*/ 357647 h 2891509"/>
                <a:gd name="connsiteX4883" fmla="*/ 2334767 w 4329610"/>
                <a:gd name="connsiteY4883" fmla="*/ 421411 h 2891509"/>
                <a:gd name="connsiteX4884" fmla="*/ 2268407 w 4329610"/>
                <a:gd name="connsiteY4884" fmla="*/ 428488 h 2891509"/>
                <a:gd name="connsiteX4885" fmla="*/ 2265954 w 4329610"/>
                <a:gd name="connsiteY4885" fmla="*/ 423465 h 2891509"/>
                <a:gd name="connsiteX4886" fmla="*/ 2267107 w 4329610"/>
                <a:gd name="connsiteY4886" fmla="*/ 416424 h 2891509"/>
                <a:gd name="connsiteX4887" fmla="*/ 2307153 w 4329610"/>
                <a:gd name="connsiteY4887" fmla="*/ 366178 h 2891509"/>
                <a:gd name="connsiteX4888" fmla="*/ 2317519 w 4329610"/>
                <a:gd name="connsiteY4888" fmla="*/ 359243 h 2891509"/>
                <a:gd name="connsiteX4889" fmla="*/ 2313633 w 4329610"/>
                <a:gd name="connsiteY4889" fmla="*/ 360125 h 2891509"/>
                <a:gd name="connsiteX4890" fmla="*/ 2286540 w 4329610"/>
                <a:gd name="connsiteY4890" fmla="*/ 353635 h 2891509"/>
                <a:gd name="connsiteX4891" fmla="*/ 2284087 w 4329610"/>
                <a:gd name="connsiteY4891" fmla="*/ 348611 h 2891509"/>
                <a:gd name="connsiteX4892" fmla="*/ 2285240 w 4329610"/>
                <a:gd name="connsiteY4892" fmla="*/ 341571 h 2891509"/>
                <a:gd name="connsiteX4893" fmla="*/ 2325286 w 4329610"/>
                <a:gd name="connsiteY4893" fmla="*/ 291325 h 2891509"/>
                <a:gd name="connsiteX4894" fmla="*/ 2331749 w 4329610"/>
                <a:gd name="connsiteY4894" fmla="*/ 287001 h 2891509"/>
                <a:gd name="connsiteX4895" fmla="*/ 2331324 w 4329610"/>
                <a:gd name="connsiteY4895" fmla="*/ 287097 h 2891509"/>
                <a:gd name="connsiteX4896" fmla="*/ 2304232 w 4329610"/>
                <a:gd name="connsiteY4896" fmla="*/ 280607 h 2891509"/>
                <a:gd name="connsiteX4897" fmla="*/ 2301779 w 4329610"/>
                <a:gd name="connsiteY4897" fmla="*/ 275585 h 2891509"/>
                <a:gd name="connsiteX4898" fmla="*/ 2302931 w 4329610"/>
                <a:gd name="connsiteY4898" fmla="*/ 268543 h 2891509"/>
                <a:gd name="connsiteX4899" fmla="*/ 2342977 w 4329610"/>
                <a:gd name="connsiteY4899" fmla="*/ 218298 h 2891509"/>
                <a:gd name="connsiteX4900" fmla="*/ 2349441 w 4329610"/>
                <a:gd name="connsiteY4900" fmla="*/ 213974 h 2891509"/>
                <a:gd name="connsiteX4901" fmla="*/ 2349015 w 4329610"/>
                <a:gd name="connsiteY4901" fmla="*/ 214070 h 2891509"/>
                <a:gd name="connsiteX4902" fmla="*/ 2321923 w 4329610"/>
                <a:gd name="connsiteY4902" fmla="*/ 207581 h 2891509"/>
                <a:gd name="connsiteX4903" fmla="*/ 2319470 w 4329610"/>
                <a:gd name="connsiteY4903" fmla="*/ 202557 h 2891509"/>
                <a:gd name="connsiteX4904" fmla="*/ 2320623 w 4329610"/>
                <a:gd name="connsiteY4904" fmla="*/ 195516 h 2891509"/>
                <a:gd name="connsiteX4905" fmla="*/ 2360668 w 4329610"/>
                <a:gd name="connsiteY4905" fmla="*/ 145271 h 2891509"/>
                <a:gd name="connsiteX4906" fmla="*/ 2367132 w 4329610"/>
                <a:gd name="connsiteY4906" fmla="*/ 140947 h 2891509"/>
                <a:gd name="connsiteX4907" fmla="*/ 2366707 w 4329610"/>
                <a:gd name="connsiteY4907" fmla="*/ 141044 h 2891509"/>
                <a:gd name="connsiteX4908" fmla="*/ 2339614 w 4329610"/>
                <a:gd name="connsiteY4908" fmla="*/ 134553 h 2891509"/>
                <a:gd name="connsiteX4909" fmla="*/ 2337161 w 4329610"/>
                <a:gd name="connsiteY4909" fmla="*/ 129530 h 2891509"/>
                <a:gd name="connsiteX4910" fmla="*/ 2338313 w 4329610"/>
                <a:gd name="connsiteY4910" fmla="*/ 122489 h 2891509"/>
                <a:gd name="connsiteX4911" fmla="*/ 2398566 w 4329610"/>
                <a:gd name="connsiteY4911" fmla="*/ 58726 h 2891509"/>
                <a:gd name="connsiteX4912" fmla="*/ 2453402 w 4329610"/>
                <a:gd name="connsiteY4912" fmla="*/ 45950 h 2891509"/>
                <a:gd name="connsiteX4913" fmla="*/ 2254612 w 4329610"/>
                <a:gd name="connsiteY4913" fmla="*/ 699 h 2891509"/>
                <a:gd name="connsiteX4914" fmla="*/ 2267466 w 4329610"/>
                <a:gd name="connsiteY4914" fmla="*/ 907 h 2891509"/>
                <a:gd name="connsiteX4915" fmla="*/ 2310376 w 4329610"/>
                <a:gd name="connsiteY4915" fmla="*/ 37362 h 2891509"/>
                <a:gd name="connsiteX4916" fmla="*/ 2334766 w 4329610"/>
                <a:gd name="connsiteY4916" fmla="*/ 121630 h 2891509"/>
                <a:gd name="connsiteX4917" fmla="*/ 2332569 w 4329610"/>
                <a:gd name="connsiteY4917" fmla="*/ 128417 h 2891509"/>
                <a:gd name="connsiteX4918" fmla="*/ 2328089 w 4329610"/>
                <a:gd name="connsiteY4918" fmla="*/ 131761 h 2891509"/>
                <a:gd name="connsiteX4919" fmla="*/ 2301030 w 4329610"/>
                <a:gd name="connsiteY4919" fmla="*/ 125133 h 2891509"/>
                <a:gd name="connsiteX4920" fmla="*/ 2300697 w 4329610"/>
                <a:gd name="connsiteY4920" fmla="*/ 124852 h 2891509"/>
                <a:gd name="connsiteX4921" fmla="*/ 2304464 w 4329610"/>
                <a:gd name="connsiteY4921" fmla="*/ 131655 h 2891509"/>
                <a:gd name="connsiteX4922" fmla="*/ 2317075 w 4329610"/>
                <a:gd name="connsiteY4922" fmla="*/ 194657 h 2891509"/>
                <a:gd name="connsiteX4923" fmla="*/ 2314878 w 4329610"/>
                <a:gd name="connsiteY4923" fmla="*/ 201445 h 2891509"/>
                <a:gd name="connsiteX4924" fmla="*/ 2310398 w 4329610"/>
                <a:gd name="connsiteY4924" fmla="*/ 204789 h 2891509"/>
                <a:gd name="connsiteX4925" fmla="*/ 2283339 w 4329610"/>
                <a:gd name="connsiteY4925" fmla="*/ 198160 h 2891509"/>
                <a:gd name="connsiteX4926" fmla="*/ 2283005 w 4329610"/>
                <a:gd name="connsiteY4926" fmla="*/ 197879 h 2891509"/>
                <a:gd name="connsiteX4927" fmla="*/ 2286773 w 4329610"/>
                <a:gd name="connsiteY4927" fmla="*/ 204682 h 2891509"/>
                <a:gd name="connsiteX4928" fmla="*/ 2299384 w 4329610"/>
                <a:gd name="connsiteY4928" fmla="*/ 267684 h 2891509"/>
                <a:gd name="connsiteX4929" fmla="*/ 2297187 w 4329610"/>
                <a:gd name="connsiteY4929" fmla="*/ 274472 h 2891509"/>
                <a:gd name="connsiteX4930" fmla="*/ 2292707 w 4329610"/>
                <a:gd name="connsiteY4930" fmla="*/ 277816 h 2891509"/>
                <a:gd name="connsiteX4931" fmla="*/ 2265648 w 4329610"/>
                <a:gd name="connsiteY4931" fmla="*/ 271187 h 2891509"/>
                <a:gd name="connsiteX4932" fmla="*/ 2265313 w 4329610"/>
                <a:gd name="connsiteY4932" fmla="*/ 270907 h 2891509"/>
                <a:gd name="connsiteX4933" fmla="*/ 2269082 w 4329610"/>
                <a:gd name="connsiteY4933" fmla="*/ 277709 h 2891509"/>
                <a:gd name="connsiteX4934" fmla="*/ 2281693 w 4329610"/>
                <a:gd name="connsiteY4934" fmla="*/ 340711 h 2891509"/>
                <a:gd name="connsiteX4935" fmla="*/ 2279496 w 4329610"/>
                <a:gd name="connsiteY4935" fmla="*/ 347500 h 2891509"/>
                <a:gd name="connsiteX4936" fmla="*/ 2275015 w 4329610"/>
                <a:gd name="connsiteY4936" fmla="*/ 350843 h 2891509"/>
                <a:gd name="connsiteX4937" fmla="*/ 2247957 w 4329610"/>
                <a:gd name="connsiteY4937" fmla="*/ 344214 h 2891509"/>
                <a:gd name="connsiteX4938" fmla="*/ 2244905 w 4329610"/>
                <a:gd name="connsiteY4938" fmla="*/ 341652 h 2891509"/>
                <a:gd name="connsiteX4939" fmla="*/ 2250948 w 4329610"/>
                <a:gd name="connsiteY4939" fmla="*/ 352562 h 2891509"/>
                <a:gd name="connsiteX4940" fmla="*/ 2263559 w 4329610"/>
                <a:gd name="connsiteY4940" fmla="*/ 415564 h 2891509"/>
                <a:gd name="connsiteX4941" fmla="*/ 2261362 w 4329610"/>
                <a:gd name="connsiteY4941" fmla="*/ 422353 h 2891509"/>
                <a:gd name="connsiteX4942" fmla="*/ 2256882 w 4329610"/>
                <a:gd name="connsiteY4942" fmla="*/ 425696 h 2891509"/>
                <a:gd name="connsiteX4943" fmla="*/ 2201118 w 4329610"/>
                <a:gd name="connsiteY4943" fmla="*/ 389034 h 2891509"/>
                <a:gd name="connsiteX4944" fmla="*/ 2176727 w 4329610"/>
                <a:gd name="connsiteY4944" fmla="*/ 304765 h 2891509"/>
                <a:gd name="connsiteX4945" fmla="*/ 2178925 w 4329610"/>
                <a:gd name="connsiteY4945" fmla="*/ 297977 h 2891509"/>
                <a:gd name="connsiteX4946" fmla="*/ 2183405 w 4329610"/>
                <a:gd name="connsiteY4946" fmla="*/ 294633 h 2891509"/>
                <a:gd name="connsiteX4947" fmla="*/ 2196259 w 4329610"/>
                <a:gd name="connsiteY4947" fmla="*/ 294841 h 2891509"/>
                <a:gd name="connsiteX4948" fmla="*/ 2213928 w 4329610"/>
                <a:gd name="connsiteY4948" fmla="*/ 304568 h 2891509"/>
                <a:gd name="connsiteX4949" fmla="*/ 2207472 w 4329610"/>
                <a:gd name="connsiteY4949" fmla="*/ 292914 h 2891509"/>
                <a:gd name="connsiteX4950" fmla="*/ 2194861 w 4329610"/>
                <a:gd name="connsiteY4950" fmla="*/ 229913 h 2891509"/>
                <a:gd name="connsiteX4951" fmla="*/ 2197059 w 4329610"/>
                <a:gd name="connsiteY4951" fmla="*/ 223124 h 2891509"/>
                <a:gd name="connsiteX4952" fmla="*/ 2201538 w 4329610"/>
                <a:gd name="connsiteY4952" fmla="*/ 219781 h 2891509"/>
                <a:gd name="connsiteX4953" fmla="*/ 2214393 w 4329610"/>
                <a:gd name="connsiteY4953" fmla="*/ 219988 h 2891509"/>
                <a:gd name="connsiteX4954" fmla="*/ 2229970 w 4329610"/>
                <a:gd name="connsiteY4954" fmla="*/ 228564 h 2891509"/>
                <a:gd name="connsiteX4955" fmla="*/ 2225164 w 4329610"/>
                <a:gd name="connsiteY4955" fmla="*/ 219887 h 2891509"/>
                <a:gd name="connsiteX4956" fmla="*/ 2212552 w 4329610"/>
                <a:gd name="connsiteY4956" fmla="*/ 156885 h 2891509"/>
                <a:gd name="connsiteX4957" fmla="*/ 2214750 w 4329610"/>
                <a:gd name="connsiteY4957" fmla="*/ 150097 h 2891509"/>
                <a:gd name="connsiteX4958" fmla="*/ 2219230 w 4329610"/>
                <a:gd name="connsiteY4958" fmla="*/ 146753 h 2891509"/>
                <a:gd name="connsiteX4959" fmla="*/ 2232084 w 4329610"/>
                <a:gd name="connsiteY4959" fmla="*/ 146961 h 2891509"/>
                <a:gd name="connsiteX4960" fmla="*/ 2247662 w 4329610"/>
                <a:gd name="connsiteY4960" fmla="*/ 155537 h 2891509"/>
                <a:gd name="connsiteX4961" fmla="*/ 2242855 w 4329610"/>
                <a:gd name="connsiteY4961" fmla="*/ 146859 h 2891509"/>
                <a:gd name="connsiteX4962" fmla="*/ 2230244 w 4329610"/>
                <a:gd name="connsiteY4962" fmla="*/ 83858 h 2891509"/>
                <a:gd name="connsiteX4963" fmla="*/ 2232440 w 4329610"/>
                <a:gd name="connsiteY4963" fmla="*/ 77069 h 2891509"/>
                <a:gd name="connsiteX4964" fmla="*/ 2236921 w 4329610"/>
                <a:gd name="connsiteY4964" fmla="*/ 73726 h 2891509"/>
                <a:gd name="connsiteX4965" fmla="*/ 2249775 w 4329610"/>
                <a:gd name="connsiteY4965" fmla="*/ 73933 h 2891509"/>
                <a:gd name="connsiteX4966" fmla="*/ 2265353 w 4329610"/>
                <a:gd name="connsiteY4966" fmla="*/ 82509 h 2891509"/>
                <a:gd name="connsiteX4967" fmla="*/ 2260546 w 4329610"/>
                <a:gd name="connsiteY4967" fmla="*/ 73833 h 2891509"/>
                <a:gd name="connsiteX4968" fmla="*/ 2247935 w 4329610"/>
                <a:gd name="connsiteY4968" fmla="*/ 10831 h 2891509"/>
                <a:gd name="connsiteX4969" fmla="*/ 2250132 w 4329610"/>
                <a:gd name="connsiteY4969" fmla="*/ 4042 h 289150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  <a:cxn ang="0">
                  <a:pos x="connsiteX55" y="connsiteY55"/>
                </a:cxn>
                <a:cxn ang="0">
                  <a:pos x="connsiteX56" y="connsiteY56"/>
                </a:cxn>
                <a:cxn ang="0">
                  <a:pos x="connsiteX57" y="connsiteY57"/>
                </a:cxn>
                <a:cxn ang="0">
                  <a:pos x="connsiteX58" y="connsiteY58"/>
                </a:cxn>
                <a:cxn ang="0">
                  <a:pos x="connsiteX59" y="connsiteY59"/>
                </a:cxn>
                <a:cxn ang="0">
                  <a:pos x="connsiteX60" y="connsiteY60"/>
                </a:cxn>
                <a:cxn ang="0">
                  <a:pos x="connsiteX61" y="connsiteY61"/>
                </a:cxn>
                <a:cxn ang="0">
                  <a:pos x="connsiteX62" y="connsiteY62"/>
                </a:cxn>
                <a:cxn ang="0">
                  <a:pos x="connsiteX63" y="connsiteY63"/>
                </a:cxn>
                <a:cxn ang="0">
                  <a:pos x="connsiteX64" y="connsiteY64"/>
                </a:cxn>
                <a:cxn ang="0">
                  <a:pos x="connsiteX65" y="connsiteY65"/>
                </a:cxn>
                <a:cxn ang="0">
                  <a:pos x="connsiteX66" y="connsiteY66"/>
                </a:cxn>
                <a:cxn ang="0">
                  <a:pos x="connsiteX67" y="connsiteY67"/>
                </a:cxn>
                <a:cxn ang="0">
                  <a:pos x="connsiteX68" y="connsiteY68"/>
                </a:cxn>
                <a:cxn ang="0">
                  <a:pos x="connsiteX69" y="connsiteY69"/>
                </a:cxn>
                <a:cxn ang="0">
                  <a:pos x="connsiteX70" y="connsiteY70"/>
                </a:cxn>
                <a:cxn ang="0">
                  <a:pos x="connsiteX71" y="connsiteY71"/>
                </a:cxn>
                <a:cxn ang="0">
                  <a:pos x="connsiteX72" y="connsiteY72"/>
                </a:cxn>
                <a:cxn ang="0">
                  <a:pos x="connsiteX73" y="connsiteY73"/>
                </a:cxn>
                <a:cxn ang="0">
                  <a:pos x="connsiteX74" y="connsiteY74"/>
                </a:cxn>
                <a:cxn ang="0">
                  <a:pos x="connsiteX75" y="connsiteY75"/>
                </a:cxn>
                <a:cxn ang="0">
                  <a:pos x="connsiteX76" y="connsiteY76"/>
                </a:cxn>
                <a:cxn ang="0">
                  <a:pos x="connsiteX77" y="connsiteY77"/>
                </a:cxn>
                <a:cxn ang="0">
                  <a:pos x="connsiteX78" y="connsiteY78"/>
                </a:cxn>
                <a:cxn ang="0">
                  <a:pos x="connsiteX79" y="connsiteY79"/>
                </a:cxn>
                <a:cxn ang="0">
                  <a:pos x="connsiteX80" y="connsiteY80"/>
                </a:cxn>
                <a:cxn ang="0">
                  <a:pos x="connsiteX81" y="connsiteY81"/>
                </a:cxn>
                <a:cxn ang="0">
                  <a:pos x="connsiteX82" y="connsiteY82"/>
                </a:cxn>
                <a:cxn ang="0">
                  <a:pos x="connsiteX83" y="connsiteY83"/>
                </a:cxn>
                <a:cxn ang="0">
                  <a:pos x="connsiteX84" y="connsiteY84"/>
                </a:cxn>
                <a:cxn ang="0">
                  <a:pos x="connsiteX85" y="connsiteY85"/>
                </a:cxn>
                <a:cxn ang="0">
                  <a:pos x="connsiteX86" y="connsiteY86"/>
                </a:cxn>
                <a:cxn ang="0">
                  <a:pos x="connsiteX87" y="connsiteY87"/>
                </a:cxn>
                <a:cxn ang="0">
                  <a:pos x="connsiteX88" y="connsiteY88"/>
                </a:cxn>
                <a:cxn ang="0">
                  <a:pos x="connsiteX89" y="connsiteY89"/>
                </a:cxn>
                <a:cxn ang="0">
                  <a:pos x="connsiteX90" y="connsiteY90"/>
                </a:cxn>
                <a:cxn ang="0">
                  <a:pos x="connsiteX91" y="connsiteY91"/>
                </a:cxn>
                <a:cxn ang="0">
                  <a:pos x="connsiteX92" y="connsiteY92"/>
                </a:cxn>
                <a:cxn ang="0">
                  <a:pos x="connsiteX93" y="connsiteY93"/>
                </a:cxn>
                <a:cxn ang="0">
                  <a:pos x="connsiteX94" y="connsiteY94"/>
                </a:cxn>
                <a:cxn ang="0">
                  <a:pos x="connsiteX95" y="connsiteY95"/>
                </a:cxn>
                <a:cxn ang="0">
                  <a:pos x="connsiteX96" y="connsiteY96"/>
                </a:cxn>
                <a:cxn ang="0">
                  <a:pos x="connsiteX97" y="connsiteY97"/>
                </a:cxn>
                <a:cxn ang="0">
                  <a:pos x="connsiteX98" y="connsiteY98"/>
                </a:cxn>
                <a:cxn ang="0">
                  <a:pos x="connsiteX99" y="connsiteY99"/>
                </a:cxn>
                <a:cxn ang="0">
                  <a:pos x="connsiteX100" y="connsiteY100"/>
                </a:cxn>
                <a:cxn ang="0">
                  <a:pos x="connsiteX101" y="connsiteY101"/>
                </a:cxn>
                <a:cxn ang="0">
                  <a:pos x="connsiteX102" y="connsiteY102"/>
                </a:cxn>
                <a:cxn ang="0">
                  <a:pos x="connsiteX103" y="connsiteY103"/>
                </a:cxn>
                <a:cxn ang="0">
                  <a:pos x="connsiteX104" y="connsiteY104"/>
                </a:cxn>
                <a:cxn ang="0">
                  <a:pos x="connsiteX105" y="connsiteY105"/>
                </a:cxn>
                <a:cxn ang="0">
                  <a:pos x="connsiteX106" y="connsiteY106"/>
                </a:cxn>
                <a:cxn ang="0">
                  <a:pos x="connsiteX107" y="connsiteY107"/>
                </a:cxn>
                <a:cxn ang="0">
                  <a:pos x="connsiteX108" y="connsiteY108"/>
                </a:cxn>
                <a:cxn ang="0">
                  <a:pos x="connsiteX109" y="connsiteY109"/>
                </a:cxn>
                <a:cxn ang="0">
                  <a:pos x="connsiteX110" y="connsiteY110"/>
                </a:cxn>
                <a:cxn ang="0">
                  <a:pos x="connsiteX111" y="connsiteY111"/>
                </a:cxn>
                <a:cxn ang="0">
                  <a:pos x="connsiteX112" y="connsiteY112"/>
                </a:cxn>
                <a:cxn ang="0">
                  <a:pos x="connsiteX113" y="connsiteY113"/>
                </a:cxn>
                <a:cxn ang="0">
                  <a:pos x="connsiteX114" y="connsiteY114"/>
                </a:cxn>
                <a:cxn ang="0">
                  <a:pos x="connsiteX115" y="connsiteY115"/>
                </a:cxn>
                <a:cxn ang="0">
                  <a:pos x="connsiteX116" y="connsiteY116"/>
                </a:cxn>
                <a:cxn ang="0">
                  <a:pos x="connsiteX117" y="connsiteY117"/>
                </a:cxn>
                <a:cxn ang="0">
                  <a:pos x="connsiteX118" y="connsiteY118"/>
                </a:cxn>
                <a:cxn ang="0">
                  <a:pos x="connsiteX119" y="connsiteY119"/>
                </a:cxn>
                <a:cxn ang="0">
                  <a:pos x="connsiteX120" y="connsiteY120"/>
                </a:cxn>
                <a:cxn ang="0">
                  <a:pos x="connsiteX121" y="connsiteY121"/>
                </a:cxn>
                <a:cxn ang="0">
                  <a:pos x="connsiteX122" y="connsiteY122"/>
                </a:cxn>
                <a:cxn ang="0">
                  <a:pos x="connsiteX123" y="connsiteY123"/>
                </a:cxn>
                <a:cxn ang="0">
                  <a:pos x="connsiteX124" y="connsiteY124"/>
                </a:cxn>
                <a:cxn ang="0">
                  <a:pos x="connsiteX125" y="connsiteY125"/>
                </a:cxn>
                <a:cxn ang="0">
                  <a:pos x="connsiteX126" y="connsiteY126"/>
                </a:cxn>
                <a:cxn ang="0">
                  <a:pos x="connsiteX127" y="connsiteY127"/>
                </a:cxn>
                <a:cxn ang="0">
                  <a:pos x="connsiteX128" y="connsiteY128"/>
                </a:cxn>
                <a:cxn ang="0">
                  <a:pos x="connsiteX129" y="connsiteY129"/>
                </a:cxn>
                <a:cxn ang="0">
                  <a:pos x="connsiteX130" y="connsiteY130"/>
                </a:cxn>
                <a:cxn ang="0">
                  <a:pos x="connsiteX131" y="connsiteY131"/>
                </a:cxn>
                <a:cxn ang="0">
                  <a:pos x="connsiteX132" y="connsiteY132"/>
                </a:cxn>
                <a:cxn ang="0">
                  <a:pos x="connsiteX133" y="connsiteY133"/>
                </a:cxn>
                <a:cxn ang="0">
                  <a:pos x="connsiteX134" y="connsiteY134"/>
                </a:cxn>
                <a:cxn ang="0">
                  <a:pos x="connsiteX135" y="connsiteY135"/>
                </a:cxn>
                <a:cxn ang="0">
                  <a:pos x="connsiteX136" y="connsiteY136"/>
                </a:cxn>
                <a:cxn ang="0">
                  <a:pos x="connsiteX137" y="connsiteY137"/>
                </a:cxn>
                <a:cxn ang="0">
                  <a:pos x="connsiteX138" y="connsiteY138"/>
                </a:cxn>
                <a:cxn ang="0">
                  <a:pos x="connsiteX139" y="connsiteY139"/>
                </a:cxn>
                <a:cxn ang="0">
                  <a:pos x="connsiteX140" y="connsiteY140"/>
                </a:cxn>
                <a:cxn ang="0">
                  <a:pos x="connsiteX141" y="connsiteY141"/>
                </a:cxn>
                <a:cxn ang="0">
                  <a:pos x="connsiteX142" y="connsiteY142"/>
                </a:cxn>
                <a:cxn ang="0">
                  <a:pos x="connsiteX143" y="connsiteY143"/>
                </a:cxn>
                <a:cxn ang="0">
                  <a:pos x="connsiteX144" y="connsiteY144"/>
                </a:cxn>
                <a:cxn ang="0">
                  <a:pos x="connsiteX145" y="connsiteY145"/>
                </a:cxn>
                <a:cxn ang="0">
                  <a:pos x="connsiteX146" y="connsiteY146"/>
                </a:cxn>
                <a:cxn ang="0">
                  <a:pos x="connsiteX147" y="connsiteY147"/>
                </a:cxn>
                <a:cxn ang="0">
                  <a:pos x="connsiteX148" y="connsiteY148"/>
                </a:cxn>
                <a:cxn ang="0">
                  <a:pos x="connsiteX149" y="connsiteY149"/>
                </a:cxn>
                <a:cxn ang="0">
                  <a:pos x="connsiteX150" y="connsiteY150"/>
                </a:cxn>
                <a:cxn ang="0">
                  <a:pos x="connsiteX151" y="connsiteY151"/>
                </a:cxn>
                <a:cxn ang="0">
                  <a:pos x="connsiteX152" y="connsiteY152"/>
                </a:cxn>
                <a:cxn ang="0">
                  <a:pos x="connsiteX153" y="connsiteY153"/>
                </a:cxn>
                <a:cxn ang="0">
                  <a:pos x="connsiteX154" y="connsiteY154"/>
                </a:cxn>
                <a:cxn ang="0">
                  <a:pos x="connsiteX155" y="connsiteY155"/>
                </a:cxn>
                <a:cxn ang="0">
                  <a:pos x="connsiteX156" y="connsiteY156"/>
                </a:cxn>
                <a:cxn ang="0">
                  <a:pos x="connsiteX157" y="connsiteY157"/>
                </a:cxn>
                <a:cxn ang="0">
                  <a:pos x="connsiteX158" y="connsiteY158"/>
                </a:cxn>
                <a:cxn ang="0">
                  <a:pos x="connsiteX159" y="connsiteY159"/>
                </a:cxn>
                <a:cxn ang="0">
                  <a:pos x="connsiteX160" y="connsiteY160"/>
                </a:cxn>
                <a:cxn ang="0">
                  <a:pos x="connsiteX161" y="connsiteY161"/>
                </a:cxn>
                <a:cxn ang="0">
                  <a:pos x="connsiteX162" y="connsiteY162"/>
                </a:cxn>
                <a:cxn ang="0">
                  <a:pos x="connsiteX163" y="connsiteY163"/>
                </a:cxn>
                <a:cxn ang="0">
                  <a:pos x="connsiteX164" y="connsiteY164"/>
                </a:cxn>
                <a:cxn ang="0">
                  <a:pos x="connsiteX165" y="connsiteY165"/>
                </a:cxn>
                <a:cxn ang="0">
                  <a:pos x="connsiteX166" y="connsiteY166"/>
                </a:cxn>
                <a:cxn ang="0">
                  <a:pos x="connsiteX167" y="connsiteY167"/>
                </a:cxn>
                <a:cxn ang="0">
                  <a:pos x="connsiteX168" y="connsiteY168"/>
                </a:cxn>
                <a:cxn ang="0">
                  <a:pos x="connsiteX169" y="connsiteY169"/>
                </a:cxn>
                <a:cxn ang="0">
                  <a:pos x="connsiteX170" y="connsiteY170"/>
                </a:cxn>
                <a:cxn ang="0">
                  <a:pos x="connsiteX171" y="connsiteY171"/>
                </a:cxn>
                <a:cxn ang="0">
                  <a:pos x="connsiteX172" y="connsiteY172"/>
                </a:cxn>
                <a:cxn ang="0">
                  <a:pos x="connsiteX173" y="connsiteY173"/>
                </a:cxn>
                <a:cxn ang="0">
                  <a:pos x="connsiteX174" y="connsiteY174"/>
                </a:cxn>
                <a:cxn ang="0">
                  <a:pos x="connsiteX175" y="connsiteY175"/>
                </a:cxn>
                <a:cxn ang="0">
                  <a:pos x="connsiteX176" y="connsiteY176"/>
                </a:cxn>
                <a:cxn ang="0">
                  <a:pos x="connsiteX177" y="connsiteY177"/>
                </a:cxn>
                <a:cxn ang="0">
                  <a:pos x="connsiteX178" y="connsiteY178"/>
                </a:cxn>
                <a:cxn ang="0">
                  <a:pos x="connsiteX179" y="connsiteY179"/>
                </a:cxn>
                <a:cxn ang="0">
                  <a:pos x="connsiteX180" y="connsiteY180"/>
                </a:cxn>
                <a:cxn ang="0">
                  <a:pos x="connsiteX181" y="connsiteY181"/>
                </a:cxn>
                <a:cxn ang="0">
                  <a:pos x="connsiteX182" y="connsiteY182"/>
                </a:cxn>
                <a:cxn ang="0">
                  <a:pos x="connsiteX183" y="connsiteY183"/>
                </a:cxn>
                <a:cxn ang="0">
                  <a:pos x="connsiteX184" y="connsiteY184"/>
                </a:cxn>
                <a:cxn ang="0">
                  <a:pos x="connsiteX185" y="connsiteY185"/>
                </a:cxn>
                <a:cxn ang="0">
                  <a:pos x="connsiteX186" y="connsiteY186"/>
                </a:cxn>
                <a:cxn ang="0">
                  <a:pos x="connsiteX187" y="connsiteY187"/>
                </a:cxn>
                <a:cxn ang="0">
                  <a:pos x="connsiteX188" y="connsiteY188"/>
                </a:cxn>
                <a:cxn ang="0">
                  <a:pos x="connsiteX189" y="connsiteY189"/>
                </a:cxn>
                <a:cxn ang="0">
                  <a:pos x="connsiteX190" y="connsiteY190"/>
                </a:cxn>
                <a:cxn ang="0">
                  <a:pos x="connsiteX191" y="connsiteY191"/>
                </a:cxn>
                <a:cxn ang="0">
                  <a:pos x="connsiteX192" y="connsiteY192"/>
                </a:cxn>
                <a:cxn ang="0">
                  <a:pos x="connsiteX193" y="connsiteY193"/>
                </a:cxn>
                <a:cxn ang="0">
                  <a:pos x="connsiteX194" y="connsiteY194"/>
                </a:cxn>
                <a:cxn ang="0">
                  <a:pos x="connsiteX195" y="connsiteY195"/>
                </a:cxn>
                <a:cxn ang="0">
                  <a:pos x="connsiteX196" y="connsiteY196"/>
                </a:cxn>
                <a:cxn ang="0">
                  <a:pos x="connsiteX197" y="connsiteY197"/>
                </a:cxn>
                <a:cxn ang="0">
                  <a:pos x="connsiteX198" y="connsiteY198"/>
                </a:cxn>
                <a:cxn ang="0">
                  <a:pos x="connsiteX199" y="connsiteY199"/>
                </a:cxn>
                <a:cxn ang="0">
                  <a:pos x="connsiteX200" y="connsiteY200"/>
                </a:cxn>
                <a:cxn ang="0">
                  <a:pos x="connsiteX201" y="connsiteY201"/>
                </a:cxn>
                <a:cxn ang="0">
                  <a:pos x="connsiteX202" y="connsiteY202"/>
                </a:cxn>
                <a:cxn ang="0">
                  <a:pos x="connsiteX203" y="connsiteY203"/>
                </a:cxn>
                <a:cxn ang="0">
                  <a:pos x="connsiteX204" y="connsiteY204"/>
                </a:cxn>
                <a:cxn ang="0">
                  <a:pos x="connsiteX205" y="connsiteY205"/>
                </a:cxn>
                <a:cxn ang="0">
                  <a:pos x="connsiteX206" y="connsiteY206"/>
                </a:cxn>
                <a:cxn ang="0">
                  <a:pos x="connsiteX207" y="connsiteY207"/>
                </a:cxn>
                <a:cxn ang="0">
                  <a:pos x="connsiteX208" y="connsiteY208"/>
                </a:cxn>
                <a:cxn ang="0">
                  <a:pos x="connsiteX209" y="connsiteY209"/>
                </a:cxn>
                <a:cxn ang="0">
                  <a:pos x="connsiteX210" y="connsiteY210"/>
                </a:cxn>
                <a:cxn ang="0">
                  <a:pos x="connsiteX211" y="connsiteY211"/>
                </a:cxn>
                <a:cxn ang="0">
                  <a:pos x="connsiteX212" y="connsiteY212"/>
                </a:cxn>
                <a:cxn ang="0">
                  <a:pos x="connsiteX213" y="connsiteY213"/>
                </a:cxn>
                <a:cxn ang="0">
                  <a:pos x="connsiteX214" y="connsiteY214"/>
                </a:cxn>
                <a:cxn ang="0">
                  <a:pos x="connsiteX215" y="connsiteY215"/>
                </a:cxn>
                <a:cxn ang="0">
                  <a:pos x="connsiteX216" y="connsiteY216"/>
                </a:cxn>
                <a:cxn ang="0">
                  <a:pos x="connsiteX217" y="connsiteY217"/>
                </a:cxn>
                <a:cxn ang="0">
                  <a:pos x="connsiteX218" y="connsiteY218"/>
                </a:cxn>
                <a:cxn ang="0">
                  <a:pos x="connsiteX219" y="connsiteY219"/>
                </a:cxn>
                <a:cxn ang="0">
                  <a:pos x="connsiteX220" y="connsiteY220"/>
                </a:cxn>
                <a:cxn ang="0">
                  <a:pos x="connsiteX221" y="connsiteY221"/>
                </a:cxn>
                <a:cxn ang="0">
                  <a:pos x="connsiteX222" y="connsiteY222"/>
                </a:cxn>
                <a:cxn ang="0">
                  <a:pos x="connsiteX223" y="connsiteY223"/>
                </a:cxn>
                <a:cxn ang="0">
                  <a:pos x="connsiteX224" y="connsiteY224"/>
                </a:cxn>
                <a:cxn ang="0">
                  <a:pos x="connsiteX225" y="connsiteY225"/>
                </a:cxn>
                <a:cxn ang="0">
                  <a:pos x="connsiteX226" y="connsiteY226"/>
                </a:cxn>
                <a:cxn ang="0">
                  <a:pos x="connsiteX227" y="connsiteY227"/>
                </a:cxn>
                <a:cxn ang="0">
                  <a:pos x="connsiteX228" y="connsiteY228"/>
                </a:cxn>
                <a:cxn ang="0">
                  <a:pos x="connsiteX229" y="connsiteY229"/>
                </a:cxn>
                <a:cxn ang="0">
                  <a:pos x="connsiteX230" y="connsiteY230"/>
                </a:cxn>
                <a:cxn ang="0">
                  <a:pos x="connsiteX231" y="connsiteY231"/>
                </a:cxn>
                <a:cxn ang="0">
                  <a:pos x="connsiteX232" y="connsiteY232"/>
                </a:cxn>
                <a:cxn ang="0">
                  <a:pos x="connsiteX233" y="connsiteY233"/>
                </a:cxn>
                <a:cxn ang="0">
                  <a:pos x="connsiteX234" y="connsiteY234"/>
                </a:cxn>
                <a:cxn ang="0">
                  <a:pos x="connsiteX235" y="connsiteY235"/>
                </a:cxn>
                <a:cxn ang="0">
                  <a:pos x="connsiteX236" y="connsiteY236"/>
                </a:cxn>
                <a:cxn ang="0">
                  <a:pos x="connsiteX237" y="connsiteY237"/>
                </a:cxn>
                <a:cxn ang="0">
                  <a:pos x="connsiteX238" y="connsiteY238"/>
                </a:cxn>
                <a:cxn ang="0">
                  <a:pos x="connsiteX239" y="connsiteY239"/>
                </a:cxn>
                <a:cxn ang="0">
                  <a:pos x="connsiteX240" y="connsiteY240"/>
                </a:cxn>
                <a:cxn ang="0">
                  <a:pos x="connsiteX241" y="connsiteY241"/>
                </a:cxn>
                <a:cxn ang="0">
                  <a:pos x="connsiteX242" y="connsiteY242"/>
                </a:cxn>
                <a:cxn ang="0">
                  <a:pos x="connsiteX243" y="connsiteY243"/>
                </a:cxn>
                <a:cxn ang="0">
                  <a:pos x="connsiteX244" y="connsiteY244"/>
                </a:cxn>
                <a:cxn ang="0">
                  <a:pos x="connsiteX245" y="connsiteY245"/>
                </a:cxn>
                <a:cxn ang="0">
                  <a:pos x="connsiteX246" y="connsiteY246"/>
                </a:cxn>
                <a:cxn ang="0">
                  <a:pos x="connsiteX247" y="connsiteY247"/>
                </a:cxn>
                <a:cxn ang="0">
                  <a:pos x="connsiteX248" y="connsiteY248"/>
                </a:cxn>
                <a:cxn ang="0">
                  <a:pos x="connsiteX249" y="connsiteY249"/>
                </a:cxn>
                <a:cxn ang="0">
                  <a:pos x="connsiteX250" y="connsiteY250"/>
                </a:cxn>
                <a:cxn ang="0">
                  <a:pos x="connsiteX251" y="connsiteY251"/>
                </a:cxn>
                <a:cxn ang="0">
                  <a:pos x="connsiteX252" y="connsiteY252"/>
                </a:cxn>
                <a:cxn ang="0">
                  <a:pos x="connsiteX253" y="connsiteY253"/>
                </a:cxn>
                <a:cxn ang="0">
                  <a:pos x="connsiteX254" y="connsiteY254"/>
                </a:cxn>
                <a:cxn ang="0">
                  <a:pos x="connsiteX255" y="connsiteY255"/>
                </a:cxn>
                <a:cxn ang="0">
                  <a:pos x="connsiteX256" y="connsiteY256"/>
                </a:cxn>
                <a:cxn ang="0">
                  <a:pos x="connsiteX257" y="connsiteY257"/>
                </a:cxn>
                <a:cxn ang="0">
                  <a:pos x="connsiteX258" y="connsiteY258"/>
                </a:cxn>
                <a:cxn ang="0">
                  <a:pos x="connsiteX259" y="connsiteY259"/>
                </a:cxn>
                <a:cxn ang="0">
                  <a:pos x="connsiteX260" y="connsiteY260"/>
                </a:cxn>
                <a:cxn ang="0">
                  <a:pos x="connsiteX261" y="connsiteY261"/>
                </a:cxn>
                <a:cxn ang="0">
                  <a:pos x="connsiteX262" y="connsiteY262"/>
                </a:cxn>
                <a:cxn ang="0">
                  <a:pos x="connsiteX263" y="connsiteY263"/>
                </a:cxn>
                <a:cxn ang="0">
                  <a:pos x="connsiteX264" y="connsiteY264"/>
                </a:cxn>
                <a:cxn ang="0">
                  <a:pos x="connsiteX265" y="connsiteY265"/>
                </a:cxn>
                <a:cxn ang="0">
                  <a:pos x="connsiteX266" y="connsiteY266"/>
                </a:cxn>
                <a:cxn ang="0">
                  <a:pos x="connsiteX267" y="connsiteY267"/>
                </a:cxn>
                <a:cxn ang="0">
                  <a:pos x="connsiteX268" y="connsiteY268"/>
                </a:cxn>
                <a:cxn ang="0">
                  <a:pos x="connsiteX269" y="connsiteY269"/>
                </a:cxn>
                <a:cxn ang="0">
                  <a:pos x="connsiteX270" y="connsiteY270"/>
                </a:cxn>
                <a:cxn ang="0">
                  <a:pos x="connsiteX271" y="connsiteY271"/>
                </a:cxn>
                <a:cxn ang="0">
                  <a:pos x="connsiteX272" y="connsiteY272"/>
                </a:cxn>
                <a:cxn ang="0">
                  <a:pos x="connsiteX273" y="connsiteY273"/>
                </a:cxn>
                <a:cxn ang="0">
                  <a:pos x="connsiteX274" y="connsiteY274"/>
                </a:cxn>
                <a:cxn ang="0">
                  <a:pos x="connsiteX275" y="connsiteY275"/>
                </a:cxn>
                <a:cxn ang="0">
                  <a:pos x="connsiteX276" y="connsiteY276"/>
                </a:cxn>
                <a:cxn ang="0">
                  <a:pos x="connsiteX277" y="connsiteY277"/>
                </a:cxn>
                <a:cxn ang="0">
                  <a:pos x="connsiteX278" y="connsiteY278"/>
                </a:cxn>
                <a:cxn ang="0">
                  <a:pos x="connsiteX279" y="connsiteY279"/>
                </a:cxn>
                <a:cxn ang="0">
                  <a:pos x="connsiteX280" y="connsiteY280"/>
                </a:cxn>
                <a:cxn ang="0">
                  <a:pos x="connsiteX281" y="connsiteY281"/>
                </a:cxn>
                <a:cxn ang="0">
                  <a:pos x="connsiteX282" y="connsiteY282"/>
                </a:cxn>
                <a:cxn ang="0">
                  <a:pos x="connsiteX283" y="connsiteY283"/>
                </a:cxn>
                <a:cxn ang="0">
                  <a:pos x="connsiteX284" y="connsiteY284"/>
                </a:cxn>
                <a:cxn ang="0">
                  <a:pos x="connsiteX285" y="connsiteY285"/>
                </a:cxn>
                <a:cxn ang="0">
                  <a:pos x="connsiteX286" y="connsiteY286"/>
                </a:cxn>
                <a:cxn ang="0">
                  <a:pos x="connsiteX287" y="connsiteY287"/>
                </a:cxn>
                <a:cxn ang="0">
                  <a:pos x="connsiteX288" y="connsiteY288"/>
                </a:cxn>
                <a:cxn ang="0">
                  <a:pos x="connsiteX289" y="connsiteY289"/>
                </a:cxn>
                <a:cxn ang="0">
                  <a:pos x="connsiteX290" y="connsiteY290"/>
                </a:cxn>
                <a:cxn ang="0">
                  <a:pos x="connsiteX291" y="connsiteY291"/>
                </a:cxn>
                <a:cxn ang="0">
                  <a:pos x="connsiteX292" y="connsiteY292"/>
                </a:cxn>
                <a:cxn ang="0">
                  <a:pos x="connsiteX293" y="connsiteY293"/>
                </a:cxn>
                <a:cxn ang="0">
                  <a:pos x="connsiteX294" y="connsiteY294"/>
                </a:cxn>
                <a:cxn ang="0">
                  <a:pos x="connsiteX295" y="connsiteY295"/>
                </a:cxn>
                <a:cxn ang="0">
                  <a:pos x="connsiteX296" y="connsiteY296"/>
                </a:cxn>
                <a:cxn ang="0">
                  <a:pos x="connsiteX297" y="connsiteY297"/>
                </a:cxn>
                <a:cxn ang="0">
                  <a:pos x="connsiteX298" y="connsiteY298"/>
                </a:cxn>
                <a:cxn ang="0">
                  <a:pos x="connsiteX299" y="connsiteY299"/>
                </a:cxn>
                <a:cxn ang="0">
                  <a:pos x="connsiteX300" y="connsiteY300"/>
                </a:cxn>
                <a:cxn ang="0">
                  <a:pos x="connsiteX301" y="connsiteY301"/>
                </a:cxn>
                <a:cxn ang="0">
                  <a:pos x="connsiteX302" y="connsiteY302"/>
                </a:cxn>
                <a:cxn ang="0">
                  <a:pos x="connsiteX303" y="connsiteY303"/>
                </a:cxn>
                <a:cxn ang="0">
                  <a:pos x="connsiteX304" y="connsiteY304"/>
                </a:cxn>
                <a:cxn ang="0">
                  <a:pos x="connsiteX305" y="connsiteY305"/>
                </a:cxn>
                <a:cxn ang="0">
                  <a:pos x="connsiteX306" y="connsiteY306"/>
                </a:cxn>
                <a:cxn ang="0">
                  <a:pos x="connsiteX307" y="connsiteY307"/>
                </a:cxn>
                <a:cxn ang="0">
                  <a:pos x="connsiteX308" y="connsiteY308"/>
                </a:cxn>
                <a:cxn ang="0">
                  <a:pos x="connsiteX309" y="connsiteY309"/>
                </a:cxn>
                <a:cxn ang="0">
                  <a:pos x="connsiteX310" y="connsiteY310"/>
                </a:cxn>
                <a:cxn ang="0">
                  <a:pos x="connsiteX311" y="connsiteY311"/>
                </a:cxn>
                <a:cxn ang="0">
                  <a:pos x="connsiteX312" y="connsiteY312"/>
                </a:cxn>
                <a:cxn ang="0">
                  <a:pos x="connsiteX313" y="connsiteY313"/>
                </a:cxn>
                <a:cxn ang="0">
                  <a:pos x="connsiteX314" y="connsiteY314"/>
                </a:cxn>
                <a:cxn ang="0">
                  <a:pos x="connsiteX315" y="connsiteY315"/>
                </a:cxn>
                <a:cxn ang="0">
                  <a:pos x="connsiteX316" y="connsiteY316"/>
                </a:cxn>
                <a:cxn ang="0">
                  <a:pos x="connsiteX317" y="connsiteY317"/>
                </a:cxn>
                <a:cxn ang="0">
                  <a:pos x="connsiteX318" y="connsiteY318"/>
                </a:cxn>
                <a:cxn ang="0">
                  <a:pos x="connsiteX319" y="connsiteY319"/>
                </a:cxn>
                <a:cxn ang="0">
                  <a:pos x="connsiteX320" y="connsiteY320"/>
                </a:cxn>
                <a:cxn ang="0">
                  <a:pos x="connsiteX321" y="connsiteY321"/>
                </a:cxn>
                <a:cxn ang="0">
                  <a:pos x="connsiteX322" y="connsiteY322"/>
                </a:cxn>
                <a:cxn ang="0">
                  <a:pos x="connsiteX323" y="connsiteY323"/>
                </a:cxn>
                <a:cxn ang="0">
                  <a:pos x="connsiteX324" y="connsiteY324"/>
                </a:cxn>
                <a:cxn ang="0">
                  <a:pos x="connsiteX325" y="connsiteY325"/>
                </a:cxn>
                <a:cxn ang="0">
                  <a:pos x="connsiteX326" y="connsiteY326"/>
                </a:cxn>
                <a:cxn ang="0">
                  <a:pos x="connsiteX327" y="connsiteY327"/>
                </a:cxn>
                <a:cxn ang="0">
                  <a:pos x="connsiteX328" y="connsiteY328"/>
                </a:cxn>
                <a:cxn ang="0">
                  <a:pos x="connsiteX329" y="connsiteY329"/>
                </a:cxn>
                <a:cxn ang="0">
                  <a:pos x="connsiteX330" y="connsiteY330"/>
                </a:cxn>
                <a:cxn ang="0">
                  <a:pos x="connsiteX331" y="connsiteY331"/>
                </a:cxn>
                <a:cxn ang="0">
                  <a:pos x="connsiteX332" y="connsiteY332"/>
                </a:cxn>
                <a:cxn ang="0">
                  <a:pos x="connsiteX333" y="connsiteY333"/>
                </a:cxn>
                <a:cxn ang="0">
                  <a:pos x="connsiteX334" y="connsiteY334"/>
                </a:cxn>
                <a:cxn ang="0">
                  <a:pos x="connsiteX335" y="connsiteY335"/>
                </a:cxn>
                <a:cxn ang="0">
                  <a:pos x="connsiteX336" y="connsiteY336"/>
                </a:cxn>
                <a:cxn ang="0">
                  <a:pos x="connsiteX337" y="connsiteY337"/>
                </a:cxn>
                <a:cxn ang="0">
                  <a:pos x="connsiteX338" y="connsiteY338"/>
                </a:cxn>
                <a:cxn ang="0">
                  <a:pos x="connsiteX339" y="connsiteY339"/>
                </a:cxn>
                <a:cxn ang="0">
                  <a:pos x="connsiteX340" y="connsiteY340"/>
                </a:cxn>
                <a:cxn ang="0">
                  <a:pos x="connsiteX341" y="connsiteY341"/>
                </a:cxn>
                <a:cxn ang="0">
                  <a:pos x="connsiteX342" y="connsiteY342"/>
                </a:cxn>
                <a:cxn ang="0">
                  <a:pos x="connsiteX343" y="connsiteY343"/>
                </a:cxn>
                <a:cxn ang="0">
                  <a:pos x="connsiteX344" y="connsiteY344"/>
                </a:cxn>
                <a:cxn ang="0">
                  <a:pos x="connsiteX345" y="connsiteY345"/>
                </a:cxn>
                <a:cxn ang="0">
                  <a:pos x="connsiteX346" y="connsiteY346"/>
                </a:cxn>
                <a:cxn ang="0">
                  <a:pos x="connsiteX347" y="connsiteY347"/>
                </a:cxn>
                <a:cxn ang="0">
                  <a:pos x="connsiteX348" y="connsiteY348"/>
                </a:cxn>
                <a:cxn ang="0">
                  <a:pos x="connsiteX349" y="connsiteY349"/>
                </a:cxn>
                <a:cxn ang="0">
                  <a:pos x="connsiteX350" y="connsiteY350"/>
                </a:cxn>
                <a:cxn ang="0">
                  <a:pos x="connsiteX351" y="connsiteY351"/>
                </a:cxn>
                <a:cxn ang="0">
                  <a:pos x="connsiteX352" y="connsiteY352"/>
                </a:cxn>
                <a:cxn ang="0">
                  <a:pos x="connsiteX353" y="connsiteY353"/>
                </a:cxn>
                <a:cxn ang="0">
                  <a:pos x="connsiteX354" y="connsiteY354"/>
                </a:cxn>
                <a:cxn ang="0">
                  <a:pos x="connsiteX355" y="connsiteY355"/>
                </a:cxn>
                <a:cxn ang="0">
                  <a:pos x="connsiteX356" y="connsiteY356"/>
                </a:cxn>
                <a:cxn ang="0">
                  <a:pos x="connsiteX357" y="connsiteY357"/>
                </a:cxn>
                <a:cxn ang="0">
                  <a:pos x="connsiteX358" y="connsiteY358"/>
                </a:cxn>
                <a:cxn ang="0">
                  <a:pos x="connsiteX359" y="connsiteY359"/>
                </a:cxn>
                <a:cxn ang="0">
                  <a:pos x="connsiteX360" y="connsiteY360"/>
                </a:cxn>
                <a:cxn ang="0">
                  <a:pos x="connsiteX361" y="connsiteY361"/>
                </a:cxn>
                <a:cxn ang="0">
                  <a:pos x="connsiteX362" y="connsiteY362"/>
                </a:cxn>
                <a:cxn ang="0">
                  <a:pos x="connsiteX363" y="connsiteY363"/>
                </a:cxn>
                <a:cxn ang="0">
                  <a:pos x="connsiteX364" y="connsiteY364"/>
                </a:cxn>
                <a:cxn ang="0">
                  <a:pos x="connsiteX365" y="connsiteY365"/>
                </a:cxn>
                <a:cxn ang="0">
                  <a:pos x="connsiteX366" y="connsiteY366"/>
                </a:cxn>
                <a:cxn ang="0">
                  <a:pos x="connsiteX367" y="connsiteY367"/>
                </a:cxn>
                <a:cxn ang="0">
                  <a:pos x="connsiteX368" y="connsiteY368"/>
                </a:cxn>
                <a:cxn ang="0">
                  <a:pos x="connsiteX369" y="connsiteY369"/>
                </a:cxn>
                <a:cxn ang="0">
                  <a:pos x="connsiteX370" y="connsiteY370"/>
                </a:cxn>
                <a:cxn ang="0">
                  <a:pos x="connsiteX371" y="connsiteY371"/>
                </a:cxn>
                <a:cxn ang="0">
                  <a:pos x="connsiteX372" y="connsiteY372"/>
                </a:cxn>
                <a:cxn ang="0">
                  <a:pos x="connsiteX373" y="connsiteY373"/>
                </a:cxn>
                <a:cxn ang="0">
                  <a:pos x="connsiteX374" y="connsiteY374"/>
                </a:cxn>
                <a:cxn ang="0">
                  <a:pos x="connsiteX375" y="connsiteY375"/>
                </a:cxn>
                <a:cxn ang="0">
                  <a:pos x="connsiteX376" y="connsiteY376"/>
                </a:cxn>
                <a:cxn ang="0">
                  <a:pos x="connsiteX377" y="connsiteY377"/>
                </a:cxn>
                <a:cxn ang="0">
                  <a:pos x="connsiteX378" y="connsiteY378"/>
                </a:cxn>
                <a:cxn ang="0">
                  <a:pos x="connsiteX379" y="connsiteY379"/>
                </a:cxn>
                <a:cxn ang="0">
                  <a:pos x="connsiteX380" y="connsiteY380"/>
                </a:cxn>
                <a:cxn ang="0">
                  <a:pos x="connsiteX381" y="connsiteY381"/>
                </a:cxn>
                <a:cxn ang="0">
                  <a:pos x="connsiteX382" y="connsiteY382"/>
                </a:cxn>
                <a:cxn ang="0">
                  <a:pos x="connsiteX383" y="connsiteY383"/>
                </a:cxn>
                <a:cxn ang="0">
                  <a:pos x="connsiteX384" y="connsiteY384"/>
                </a:cxn>
                <a:cxn ang="0">
                  <a:pos x="connsiteX385" y="connsiteY385"/>
                </a:cxn>
                <a:cxn ang="0">
                  <a:pos x="connsiteX386" y="connsiteY386"/>
                </a:cxn>
                <a:cxn ang="0">
                  <a:pos x="connsiteX387" y="connsiteY387"/>
                </a:cxn>
                <a:cxn ang="0">
                  <a:pos x="connsiteX388" y="connsiteY388"/>
                </a:cxn>
                <a:cxn ang="0">
                  <a:pos x="connsiteX389" y="connsiteY389"/>
                </a:cxn>
                <a:cxn ang="0">
                  <a:pos x="connsiteX390" y="connsiteY390"/>
                </a:cxn>
                <a:cxn ang="0">
                  <a:pos x="connsiteX391" y="connsiteY391"/>
                </a:cxn>
                <a:cxn ang="0">
                  <a:pos x="connsiteX392" y="connsiteY392"/>
                </a:cxn>
                <a:cxn ang="0">
                  <a:pos x="connsiteX393" y="connsiteY393"/>
                </a:cxn>
                <a:cxn ang="0">
                  <a:pos x="connsiteX394" y="connsiteY394"/>
                </a:cxn>
                <a:cxn ang="0">
                  <a:pos x="connsiteX395" y="connsiteY395"/>
                </a:cxn>
                <a:cxn ang="0">
                  <a:pos x="connsiteX396" y="connsiteY396"/>
                </a:cxn>
                <a:cxn ang="0">
                  <a:pos x="connsiteX397" y="connsiteY397"/>
                </a:cxn>
                <a:cxn ang="0">
                  <a:pos x="connsiteX398" y="connsiteY398"/>
                </a:cxn>
                <a:cxn ang="0">
                  <a:pos x="connsiteX399" y="connsiteY399"/>
                </a:cxn>
                <a:cxn ang="0">
                  <a:pos x="connsiteX400" y="connsiteY400"/>
                </a:cxn>
                <a:cxn ang="0">
                  <a:pos x="connsiteX401" y="connsiteY401"/>
                </a:cxn>
                <a:cxn ang="0">
                  <a:pos x="connsiteX402" y="connsiteY402"/>
                </a:cxn>
                <a:cxn ang="0">
                  <a:pos x="connsiteX403" y="connsiteY403"/>
                </a:cxn>
                <a:cxn ang="0">
                  <a:pos x="connsiteX404" y="connsiteY404"/>
                </a:cxn>
                <a:cxn ang="0">
                  <a:pos x="connsiteX405" y="connsiteY405"/>
                </a:cxn>
                <a:cxn ang="0">
                  <a:pos x="connsiteX406" y="connsiteY406"/>
                </a:cxn>
                <a:cxn ang="0">
                  <a:pos x="connsiteX407" y="connsiteY407"/>
                </a:cxn>
                <a:cxn ang="0">
                  <a:pos x="connsiteX408" y="connsiteY408"/>
                </a:cxn>
                <a:cxn ang="0">
                  <a:pos x="connsiteX409" y="connsiteY409"/>
                </a:cxn>
                <a:cxn ang="0">
                  <a:pos x="connsiteX410" y="connsiteY410"/>
                </a:cxn>
                <a:cxn ang="0">
                  <a:pos x="connsiteX411" y="connsiteY411"/>
                </a:cxn>
                <a:cxn ang="0">
                  <a:pos x="connsiteX412" y="connsiteY412"/>
                </a:cxn>
                <a:cxn ang="0">
                  <a:pos x="connsiteX413" y="connsiteY413"/>
                </a:cxn>
                <a:cxn ang="0">
                  <a:pos x="connsiteX414" y="connsiteY414"/>
                </a:cxn>
                <a:cxn ang="0">
                  <a:pos x="connsiteX415" y="connsiteY415"/>
                </a:cxn>
                <a:cxn ang="0">
                  <a:pos x="connsiteX416" y="connsiteY416"/>
                </a:cxn>
                <a:cxn ang="0">
                  <a:pos x="connsiteX417" y="connsiteY417"/>
                </a:cxn>
                <a:cxn ang="0">
                  <a:pos x="connsiteX418" y="connsiteY418"/>
                </a:cxn>
                <a:cxn ang="0">
                  <a:pos x="connsiteX419" y="connsiteY419"/>
                </a:cxn>
                <a:cxn ang="0">
                  <a:pos x="connsiteX420" y="connsiteY420"/>
                </a:cxn>
                <a:cxn ang="0">
                  <a:pos x="connsiteX421" y="connsiteY421"/>
                </a:cxn>
                <a:cxn ang="0">
                  <a:pos x="connsiteX422" y="connsiteY422"/>
                </a:cxn>
                <a:cxn ang="0">
                  <a:pos x="connsiteX423" y="connsiteY423"/>
                </a:cxn>
                <a:cxn ang="0">
                  <a:pos x="connsiteX424" y="connsiteY424"/>
                </a:cxn>
                <a:cxn ang="0">
                  <a:pos x="connsiteX425" y="connsiteY425"/>
                </a:cxn>
                <a:cxn ang="0">
                  <a:pos x="connsiteX426" y="connsiteY426"/>
                </a:cxn>
                <a:cxn ang="0">
                  <a:pos x="connsiteX427" y="connsiteY427"/>
                </a:cxn>
                <a:cxn ang="0">
                  <a:pos x="connsiteX428" y="connsiteY428"/>
                </a:cxn>
                <a:cxn ang="0">
                  <a:pos x="connsiteX429" y="connsiteY429"/>
                </a:cxn>
                <a:cxn ang="0">
                  <a:pos x="connsiteX430" y="connsiteY430"/>
                </a:cxn>
                <a:cxn ang="0">
                  <a:pos x="connsiteX431" y="connsiteY431"/>
                </a:cxn>
                <a:cxn ang="0">
                  <a:pos x="connsiteX432" y="connsiteY432"/>
                </a:cxn>
                <a:cxn ang="0">
                  <a:pos x="connsiteX433" y="connsiteY433"/>
                </a:cxn>
                <a:cxn ang="0">
                  <a:pos x="connsiteX434" y="connsiteY434"/>
                </a:cxn>
                <a:cxn ang="0">
                  <a:pos x="connsiteX435" y="connsiteY435"/>
                </a:cxn>
                <a:cxn ang="0">
                  <a:pos x="connsiteX436" y="connsiteY436"/>
                </a:cxn>
                <a:cxn ang="0">
                  <a:pos x="connsiteX437" y="connsiteY437"/>
                </a:cxn>
                <a:cxn ang="0">
                  <a:pos x="connsiteX438" y="connsiteY438"/>
                </a:cxn>
                <a:cxn ang="0">
                  <a:pos x="connsiteX439" y="connsiteY439"/>
                </a:cxn>
                <a:cxn ang="0">
                  <a:pos x="connsiteX440" y="connsiteY440"/>
                </a:cxn>
                <a:cxn ang="0">
                  <a:pos x="connsiteX441" y="connsiteY441"/>
                </a:cxn>
                <a:cxn ang="0">
                  <a:pos x="connsiteX442" y="connsiteY442"/>
                </a:cxn>
                <a:cxn ang="0">
                  <a:pos x="connsiteX443" y="connsiteY443"/>
                </a:cxn>
                <a:cxn ang="0">
                  <a:pos x="connsiteX444" y="connsiteY444"/>
                </a:cxn>
                <a:cxn ang="0">
                  <a:pos x="connsiteX445" y="connsiteY445"/>
                </a:cxn>
                <a:cxn ang="0">
                  <a:pos x="connsiteX446" y="connsiteY446"/>
                </a:cxn>
                <a:cxn ang="0">
                  <a:pos x="connsiteX447" y="connsiteY447"/>
                </a:cxn>
                <a:cxn ang="0">
                  <a:pos x="connsiteX448" y="connsiteY448"/>
                </a:cxn>
                <a:cxn ang="0">
                  <a:pos x="connsiteX449" y="connsiteY449"/>
                </a:cxn>
                <a:cxn ang="0">
                  <a:pos x="connsiteX450" y="connsiteY450"/>
                </a:cxn>
                <a:cxn ang="0">
                  <a:pos x="connsiteX451" y="connsiteY451"/>
                </a:cxn>
                <a:cxn ang="0">
                  <a:pos x="connsiteX452" y="connsiteY452"/>
                </a:cxn>
                <a:cxn ang="0">
                  <a:pos x="connsiteX453" y="connsiteY453"/>
                </a:cxn>
                <a:cxn ang="0">
                  <a:pos x="connsiteX454" y="connsiteY454"/>
                </a:cxn>
                <a:cxn ang="0">
                  <a:pos x="connsiteX455" y="connsiteY455"/>
                </a:cxn>
                <a:cxn ang="0">
                  <a:pos x="connsiteX456" y="connsiteY456"/>
                </a:cxn>
                <a:cxn ang="0">
                  <a:pos x="connsiteX457" y="connsiteY457"/>
                </a:cxn>
                <a:cxn ang="0">
                  <a:pos x="connsiteX458" y="connsiteY458"/>
                </a:cxn>
                <a:cxn ang="0">
                  <a:pos x="connsiteX459" y="connsiteY459"/>
                </a:cxn>
                <a:cxn ang="0">
                  <a:pos x="connsiteX460" y="connsiteY460"/>
                </a:cxn>
                <a:cxn ang="0">
                  <a:pos x="connsiteX461" y="connsiteY461"/>
                </a:cxn>
                <a:cxn ang="0">
                  <a:pos x="connsiteX462" y="connsiteY462"/>
                </a:cxn>
                <a:cxn ang="0">
                  <a:pos x="connsiteX463" y="connsiteY463"/>
                </a:cxn>
                <a:cxn ang="0">
                  <a:pos x="connsiteX464" y="connsiteY464"/>
                </a:cxn>
                <a:cxn ang="0">
                  <a:pos x="connsiteX465" y="connsiteY465"/>
                </a:cxn>
                <a:cxn ang="0">
                  <a:pos x="connsiteX466" y="connsiteY466"/>
                </a:cxn>
                <a:cxn ang="0">
                  <a:pos x="connsiteX467" y="connsiteY467"/>
                </a:cxn>
                <a:cxn ang="0">
                  <a:pos x="connsiteX468" y="connsiteY468"/>
                </a:cxn>
                <a:cxn ang="0">
                  <a:pos x="connsiteX469" y="connsiteY469"/>
                </a:cxn>
                <a:cxn ang="0">
                  <a:pos x="connsiteX470" y="connsiteY470"/>
                </a:cxn>
                <a:cxn ang="0">
                  <a:pos x="connsiteX471" y="connsiteY471"/>
                </a:cxn>
                <a:cxn ang="0">
                  <a:pos x="connsiteX472" y="connsiteY472"/>
                </a:cxn>
                <a:cxn ang="0">
                  <a:pos x="connsiteX473" y="connsiteY473"/>
                </a:cxn>
                <a:cxn ang="0">
                  <a:pos x="connsiteX474" y="connsiteY474"/>
                </a:cxn>
                <a:cxn ang="0">
                  <a:pos x="connsiteX475" y="connsiteY475"/>
                </a:cxn>
                <a:cxn ang="0">
                  <a:pos x="connsiteX476" y="connsiteY476"/>
                </a:cxn>
                <a:cxn ang="0">
                  <a:pos x="connsiteX477" y="connsiteY477"/>
                </a:cxn>
                <a:cxn ang="0">
                  <a:pos x="connsiteX478" y="connsiteY478"/>
                </a:cxn>
                <a:cxn ang="0">
                  <a:pos x="connsiteX479" y="connsiteY479"/>
                </a:cxn>
                <a:cxn ang="0">
                  <a:pos x="connsiteX480" y="connsiteY480"/>
                </a:cxn>
                <a:cxn ang="0">
                  <a:pos x="connsiteX481" y="connsiteY481"/>
                </a:cxn>
                <a:cxn ang="0">
                  <a:pos x="connsiteX482" y="connsiteY482"/>
                </a:cxn>
                <a:cxn ang="0">
                  <a:pos x="connsiteX483" y="connsiteY483"/>
                </a:cxn>
                <a:cxn ang="0">
                  <a:pos x="connsiteX484" y="connsiteY484"/>
                </a:cxn>
                <a:cxn ang="0">
                  <a:pos x="connsiteX485" y="connsiteY485"/>
                </a:cxn>
                <a:cxn ang="0">
                  <a:pos x="connsiteX486" y="connsiteY486"/>
                </a:cxn>
                <a:cxn ang="0">
                  <a:pos x="connsiteX487" y="connsiteY487"/>
                </a:cxn>
                <a:cxn ang="0">
                  <a:pos x="connsiteX488" y="connsiteY488"/>
                </a:cxn>
                <a:cxn ang="0">
                  <a:pos x="connsiteX489" y="connsiteY489"/>
                </a:cxn>
                <a:cxn ang="0">
                  <a:pos x="connsiteX490" y="connsiteY490"/>
                </a:cxn>
                <a:cxn ang="0">
                  <a:pos x="connsiteX491" y="connsiteY491"/>
                </a:cxn>
                <a:cxn ang="0">
                  <a:pos x="connsiteX492" y="connsiteY492"/>
                </a:cxn>
                <a:cxn ang="0">
                  <a:pos x="connsiteX493" y="connsiteY493"/>
                </a:cxn>
                <a:cxn ang="0">
                  <a:pos x="connsiteX494" y="connsiteY494"/>
                </a:cxn>
                <a:cxn ang="0">
                  <a:pos x="connsiteX495" y="connsiteY495"/>
                </a:cxn>
                <a:cxn ang="0">
                  <a:pos x="connsiteX496" y="connsiteY496"/>
                </a:cxn>
                <a:cxn ang="0">
                  <a:pos x="connsiteX497" y="connsiteY497"/>
                </a:cxn>
                <a:cxn ang="0">
                  <a:pos x="connsiteX498" y="connsiteY498"/>
                </a:cxn>
                <a:cxn ang="0">
                  <a:pos x="connsiteX499" y="connsiteY499"/>
                </a:cxn>
                <a:cxn ang="0">
                  <a:pos x="connsiteX500" y="connsiteY500"/>
                </a:cxn>
                <a:cxn ang="0">
                  <a:pos x="connsiteX501" y="connsiteY501"/>
                </a:cxn>
                <a:cxn ang="0">
                  <a:pos x="connsiteX502" y="connsiteY502"/>
                </a:cxn>
                <a:cxn ang="0">
                  <a:pos x="connsiteX503" y="connsiteY503"/>
                </a:cxn>
                <a:cxn ang="0">
                  <a:pos x="connsiteX504" y="connsiteY504"/>
                </a:cxn>
                <a:cxn ang="0">
                  <a:pos x="connsiteX505" y="connsiteY505"/>
                </a:cxn>
                <a:cxn ang="0">
                  <a:pos x="connsiteX506" y="connsiteY506"/>
                </a:cxn>
                <a:cxn ang="0">
                  <a:pos x="connsiteX507" y="connsiteY507"/>
                </a:cxn>
                <a:cxn ang="0">
                  <a:pos x="connsiteX508" y="connsiteY508"/>
                </a:cxn>
                <a:cxn ang="0">
                  <a:pos x="connsiteX509" y="connsiteY509"/>
                </a:cxn>
                <a:cxn ang="0">
                  <a:pos x="connsiteX510" y="connsiteY510"/>
                </a:cxn>
                <a:cxn ang="0">
                  <a:pos x="connsiteX511" y="connsiteY511"/>
                </a:cxn>
                <a:cxn ang="0">
                  <a:pos x="connsiteX512" y="connsiteY512"/>
                </a:cxn>
                <a:cxn ang="0">
                  <a:pos x="connsiteX513" y="connsiteY513"/>
                </a:cxn>
                <a:cxn ang="0">
                  <a:pos x="connsiteX514" y="connsiteY514"/>
                </a:cxn>
                <a:cxn ang="0">
                  <a:pos x="connsiteX515" y="connsiteY515"/>
                </a:cxn>
                <a:cxn ang="0">
                  <a:pos x="connsiteX516" y="connsiteY516"/>
                </a:cxn>
                <a:cxn ang="0">
                  <a:pos x="connsiteX517" y="connsiteY517"/>
                </a:cxn>
                <a:cxn ang="0">
                  <a:pos x="connsiteX518" y="connsiteY518"/>
                </a:cxn>
                <a:cxn ang="0">
                  <a:pos x="connsiteX519" y="connsiteY519"/>
                </a:cxn>
                <a:cxn ang="0">
                  <a:pos x="connsiteX520" y="connsiteY520"/>
                </a:cxn>
                <a:cxn ang="0">
                  <a:pos x="connsiteX521" y="connsiteY521"/>
                </a:cxn>
                <a:cxn ang="0">
                  <a:pos x="connsiteX522" y="connsiteY522"/>
                </a:cxn>
                <a:cxn ang="0">
                  <a:pos x="connsiteX523" y="connsiteY523"/>
                </a:cxn>
                <a:cxn ang="0">
                  <a:pos x="connsiteX524" y="connsiteY524"/>
                </a:cxn>
                <a:cxn ang="0">
                  <a:pos x="connsiteX525" y="connsiteY525"/>
                </a:cxn>
                <a:cxn ang="0">
                  <a:pos x="connsiteX526" y="connsiteY526"/>
                </a:cxn>
                <a:cxn ang="0">
                  <a:pos x="connsiteX527" y="connsiteY527"/>
                </a:cxn>
                <a:cxn ang="0">
                  <a:pos x="connsiteX528" y="connsiteY528"/>
                </a:cxn>
                <a:cxn ang="0">
                  <a:pos x="connsiteX529" y="connsiteY529"/>
                </a:cxn>
                <a:cxn ang="0">
                  <a:pos x="connsiteX530" y="connsiteY530"/>
                </a:cxn>
                <a:cxn ang="0">
                  <a:pos x="connsiteX531" y="connsiteY531"/>
                </a:cxn>
                <a:cxn ang="0">
                  <a:pos x="connsiteX532" y="connsiteY532"/>
                </a:cxn>
                <a:cxn ang="0">
                  <a:pos x="connsiteX533" y="connsiteY533"/>
                </a:cxn>
                <a:cxn ang="0">
                  <a:pos x="connsiteX534" y="connsiteY534"/>
                </a:cxn>
                <a:cxn ang="0">
                  <a:pos x="connsiteX535" y="connsiteY535"/>
                </a:cxn>
                <a:cxn ang="0">
                  <a:pos x="connsiteX536" y="connsiteY536"/>
                </a:cxn>
                <a:cxn ang="0">
                  <a:pos x="connsiteX537" y="connsiteY537"/>
                </a:cxn>
                <a:cxn ang="0">
                  <a:pos x="connsiteX538" y="connsiteY538"/>
                </a:cxn>
                <a:cxn ang="0">
                  <a:pos x="connsiteX539" y="connsiteY539"/>
                </a:cxn>
                <a:cxn ang="0">
                  <a:pos x="connsiteX540" y="connsiteY540"/>
                </a:cxn>
                <a:cxn ang="0">
                  <a:pos x="connsiteX541" y="connsiteY541"/>
                </a:cxn>
                <a:cxn ang="0">
                  <a:pos x="connsiteX542" y="connsiteY542"/>
                </a:cxn>
                <a:cxn ang="0">
                  <a:pos x="connsiteX543" y="connsiteY543"/>
                </a:cxn>
                <a:cxn ang="0">
                  <a:pos x="connsiteX544" y="connsiteY544"/>
                </a:cxn>
                <a:cxn ang="0">
                  <a:pos x="connsiteX545" y="connsiteY545"/>
                </a:cxn>
                <a:cxn ang="0">
                  <a:pos x="connsiteX546" y="connsiteY546"/>
                </a:cxn>
                <a:cxn ang="0">
                  <a:pos x="connsiteX547" y="connsiteY547"/>
                </a:cxn>
                <a:cxn ang="0">
                  <a:pos x="connsiteX548" y="connsiteY548"/>
                </a:cxn>
                <a:cxn ang="0">
                  <a:pos x="connsiteX549" y="connsiteY549"/>
                </a:cxn>
                <a:cxn ang="0">
                  <a:pos x="connsiteX550" y="connsiteY550"/>
                </a:cxn>
                <a:cxn ang="0">
                  <a:pos x="connsiteX551" y="connsiteY551"/>
                </a:cxn>
                <a:cxn ang="0">
                  <a:pos x="connsiteX552" y="connsiteY552"/>
                </a:cxn>
                <a:cxn ang="0">
                  <a:pos x="connsiteX553" y="connsiteY553"/>
                </a:cxn>
                <a:cxn ang="0">
                  <a:pos x="connsiteX554" y="connsiteY554"/>
                </a:cxn>
                <a:cxn ang="0">
                  <a:pos x="connsiteX555" y="connsiteY555"/>
                </a:cxn>
                <a:cxn ang="0">
                  <a:pos x="connsiteX556" y="connsiteY556"/>
                </a:cxn>
                <a:cxn ang="0">
                  <a:pos x="connsiteX557" y="connsiteY557"/>
                </a:cxn>
                <a:cxn ang="0">
                  <a:pos x="connsiteX558" y="connsiteY558"/>
                </a:cxn>
                <a:cxn ang="0">
                  <a:pos x="connsiteX559" y="connsiteY559"/>
                </a:cxn>
                <a:cxn ang="0">
                  <a:pos x="connsiteX560" y="connsiteY560"/>
                </a:cxn>
                <a:cxn ang="0">
                  <a:pos x="connsiteX561" y="connsiteY561"/>
                </a:cxn>
                <a:cxn ang="0">
                  <a:pos x="connsiteX562" y="connsiteY562"/>
                </a:cxn>
                <a:cxn ang="0">
                  <a:pos x="connsiteX563" y="connsiteY563"/>
                </a:cxn>
                <a:cxn ang="0">
                  <a:pos x="connsiteX564" y="connsiteY564"/>
                </a:cxn>
                <a:cxn ang="0">
                  <a:pos x="connsiteX565" y="connsiteY565"/>
                </a:cxn>
                <a:cxn ang="0">
                  <a:pos x="connsiteX566" y="connsiteY566"/>
                </a:cxn>
                <a:cxn ang="0">
                  <a:pos x="connsiteX567" y="connsiteY567"/>
                </a:cxn>
                <a:cxn ang="0">
                  <a:pos x="connsiteX568" y="connsiteY568"/>
                </a:cxn>
                <a:cxn ang="0">
                  <a:pos x="connsiteX569" y="connsiteY569"/>
                </a:cxn>
                <a:cxn ang="0">
                  <a:pos x="connsiteX570" y="connsiteY570"/>
                </a:cxn>
                <a:cxn ang="0">
                  <a:pos x="connsiteX571" y="connsiteY571"/>
                </a:cxn>
                <a:cxn ang="0">
                  <a:pos x="connsiteX572" y="connsiteY572"/>
                </a:cxn>
                <a:cxn ang="0">
                  <a:pos x="connsiteX573" y="connsiteY573"/>
                </a:cxn>
                <a:cxn ang="0">
                  <a:pos x="connsiteX574" y="connsiteY574"/>
                </a:cxn>
                <a:cxn ang="0">
                  <a:pos x="connsiteX575" y="connsiteY575"/>
                </a:cxn>
                <a:cxn ang="0">
                  <a:pos x="connsiteX576" y="connsiteY576"/>
                </a:cxn>
                <a:cxn ang="0">
                  <a:pos x="connsiteX577" y="connsiteY577"/>
                </a:cxn>
                <a:cxn ang="0">
                  <a:pos x="connsiteX578" y="connsiteY578"/>
                </a:cxn>
                <a:cxn ang="0">
                  <a:pos x="connsiteX579" y="connsiteY579"/>
                </a:cxn>
                <a:cxn ang="0">
                  <a:pos x="connsiteX580" y="connsiteY580"/>
                </a:cxn>
                <a:cxn ang="0">
                  <a:pos x="connsiteX581" y="connsiteY581"/>
                </a:cxn>
                <a:cxn ang="0">
                  <a:pos x="connsiteX582" y="connsiteY582"/>
                </a:cxn>
                <a:cxn ang="0">
                  <a:pos x="connsiteX583" y="connsiteY583"/>
                </a:cxn>
                <a:cxn ang="0">
                  <a:pos x="connsiteX584" y="connsiteY584"/>
                </a:cxn>
                <a:cxn ang="0">
                  <a:pos x="connsiteX585" y="connsiteY585"/>
                </a:cxn>
                <a:cxn ang="0">
                  <a:pos x="connsiteX586" y="connsiteY586"/>
                </a:cxn>
                <a:cxn ang="0">
                  <a:pos x="connsiteX587" y="connsiteY587"/>
                </a:cxn>
                <a:cxn ang="0">
                  <a:pos x="connsiteX588" y="connsiteY588"/>
                </a:cxn>
                <a:cxn ang="0">
                  <a:pos x="connsiteX589" y="connsiteY589"/>
                </a:cxn>
                <a:cxn ang="0">
                  <a:pos x="connsiteX590" y="connsiteY590"/>
                </a:cxn>
                <a:cxn ang="0">
                  <a:pos x="connsiteX591" y="connsiteY591"/>
                </a:cxn>
                <a:cxn ang="0">
                  <a:pos x="connsiteX592" y="connsiteY592"/>
                </a:cxn>
                <a:cxn ang="0">
                  <a:pos x="connsiteX593" y="connsiteY593"/>
                </a:cxn>
                <a:cxn ang="0">
                  <a:pos x="connsiteX594" y="connsiteY594"/>
                </a:cxn>
                <a:cxn ang="0">
                  <a:pos x="connsiteX595" y="connsiteY595"/>
                </a:cxn>
                <a:cxn ang="0">
                  <a:pos x="connsiteX596" y="connsiteY596"/>
                </a:cxn>
                <a:cxn ang="0">
                  <a:pos x="connsiteX597" y="connsiteY597"/>
                </a:cxn>
                <a:cxn ang="0">
                  <a:pos x="connsiteX598" y="connsiteY598"/>
                </a:cxn>
                <a:cxn ang="0">
                  <a:pos x="connsiteX599" y="connsiteY599"/>
                </a:cxn>
                <a:cxn ang="0">
                  <a:pos x="connsiteX600" y="connsiteY600"/>
                </a:cxn>
                <a:cxn ang="0">
                  <a:pos x="connsiteX601" y="connsiteY601"/>
                </a:cxn>
                <a:cxn ang="0">
                  <a:pos x="connsiteX602" y="connsiteY602"/>
                </a:cxn>
                <a:cxn ang="0">
                  <a:pos x="connsiteX603" y="connsiteY603"/>
                </a:cxn>
                <a:cxn ang="0">
                  <a:pos x="connsiteX604" y="connsiteY604"/>
                </a:cxn>
                <a:cxn ang="0">
                  <a:pos x="connsiteX605" y="connsiteY605"/>
                </a:cxn>
                <a:cxn ang="0">
                  <a:pos x="connsiteX606" y="connsiteY606"/>
                </a:cxn>
                <a:cxn ang="0">
                  <a:pos x="connsiteX607" y="connsiteY607"/>
                </a:cxn>
                <a:cxn ang="0">
                  <a:pos x="connsiteX608" y="connsiteY608"/>
                </a:cxn>
                <a:cxn ang="0">
                  <a:pos x="connsiteX609" y="connsiteY609"/>
                </a:cxn>
                <a:cxn ang="0">
                  <a:pos x="connsiteX610" y="connsiteY610"/>
                </a:cxn>
                <a:cxn ang="0">
                  <a:pos x="connsiteX611" y="connsiteY611"/>
                </a:cxn>
                <a:cxn ang="0">
                  <a:pos x="connsiteX612" y="connsiteY612"/>
                </a:cxn>
                <a:cxn ang="0">
                  <a:pos x="connsiteX613" y="connsiteY613"/>
                </a:cxn>
                <a:cxn ang="0">
                  <a:pos x="connsiteX614" y="connsiteY614"/>
                </a:cxn>
                <a:cxn ang="0">
                  <a:pos x="connsiteX615" y="connsiteY615"/>
                </a:cxn>
                <a:cxn ang="0">
                  <a:pos x="connsiteX616" y="connsiteY616"/>
                </a:cxn>
                <a:cxn ang="0">
                  <a:pos x="connsiteX617" y="connsiteY617"/>
                </a:cxn>
                <a:cxn ang="0">
                  <a:pos x="connsiteX618" y="connsiteY618"/>
                </a:cxn>
                <a:cxn ang="0">
                  <a:pos x="connsiteX619" y="connsiteY619"/>
                </a:cxn>
                <a:cxn ang="0">
                  <a:pos x="connsiteX620" y="connsiteY620"/>
                </a:cxn>
                <a:cxn ang="0">
                  <a:pos x="connsiteX621" y="connsiteY621"/>
                </a:cxn>
                <a:cxn ang="0">
                  <a:pos x="connsiteX622" y="connsiteY622"/>
                </a:cxn>
                <a:cxn ang="0">
                  <a:pos x="connsiteX623" y="connsiteY623"/>
                </a:cxn>
                <a:cxn ang="0">
                  <a:pos x="connsiteX624" y="connsiteY624"/>
                </a:cxn>
                <a:cxn ang="0">
                  <a:pos x="connsiteX625" y="connsiteY625"/>
                </a:cxn>
                <a:cxn ang="0">
                  <a:pos x="connsiteX626" y="connsiteY626"/>
                </a:cxn>
                <a:cxn ang="0">
                  <a:pos x="connsiteX627" y="connsiteY627"/>
                </a:cxn>
                <a:cxn ang="0">
                  <a:pos x="connsiteX628" y="connsiteY628"/>
                </a:cxn>
                <a:cxn ang="0">
                  <a:pos x="connsiteX629" y="connsiteY629"/>
                </a:cxn>
                <a:cxn ang="0">
                  <a:pos x="connsiteX630" y="connsiteY630"/>
                </a:cxn>
                <a:cxn ang="0">
                  <a:pos x="connsiteX631" y="connsiteY631"/>
                </a:cxn>
                <a:cxn ang="0">
                  <a:pos x="connsiteX632" y="connsiteY632"/>
                </a:cxn>
                <a:cxn ang="0">
                  <a:pos x="connsiteX633" y="connsiteY633"/>
                </a:cxn>
                <a:cxn ang="0">
                  <a:pos x="connsiteX634" y="connsiteY634"/>
                </a:cxn>
                <a:cxn ang="0">
                  <a:pos x="connsiteX635" y="connsiteY635"/>
                </a:cxn>
                <a:cxn ang="0">
                  <a:pos x="connsiteX636" y="connsiteY636"/>
                </a:cxn>
                <a:cxn ang="0">
                  <a:pos x="connsiteX637" y="connsiteY637"/>
                </a:cxn>
                <a:cxn ang="0">
                  <a:pos x="connsiteX638" y="connsiteY638"/>
                </a:cxn>
                <a:cxn ang="0">
                  <a:pos x="connsiteX639" y="connsiteY639"/>
                </a:cxn>
                <a:cxn ang="0">
                  <a:pos x="connsiteX640" y="connsiteY640"/>
                </a:cxn>
                <a:cxn ang="0">
                  <a:pos x="connsiteX641" y="connsiteY641"/>
                </a:cxn>
                <a:cxn ang="0">
                  <a:pos x="connsiteX642" y="connsiteY642"/>
                </a:cxn>
                <a:cxn ang="0">
                  <a:pos x="connsiteX643" y="connsiteY643"/>
                </a:cxn>
                <a:cxn ang="0">
                  <a:pos x="connsiteX644" y="connsiteY644"/>
                </a:cxn>
                <a:cxn ang="0">
                  <a:pos x="connsiteX645" y="connsiteY645"/>
                </a:cxn>
                <a:cxn ang="0">
                  <a:pos x="connsiteX646" y="connsiteY646"/>
                </a:cxn>
                <a:cxn ang="0">
                  <a:pos x="connsiteX647" y="connsiteY647"/>
                </a:cxn>
                <a:cxn ang="0">
                  <a:pos x="connsiteX648" y="connsiteY648"/>
                </a:cxn>
                <a:cxn ang="0">
                  <a:pos x="connsiteX649" y="connsiteY649"/>
                </a:cxn>
                <a:cxn ang="0">
                  <a:pos x="connsiteX650" y="connsiteY650"/>
                </a:cxn>
                <a:cxn ang="0">
                  <a:pos x="connsiteX651" y="connsiteY651"/>
                </a:cxn>
                <a:cxn ang="0">
                  <a:pos x="connsiteX652" y="connsiteY652"/>
                </a:cxn>
                <a:cxn ang="0">
                  <a:pos x="connsiteX653" y="connsiteY653"/>
                </a:cxn>
                <a:cxn ang="0">
                  <a:pos x="connsiteX654" y="connsiteY654"/>
                </a:cxn>
                <a:cxn ang="0">
                  <a:pos x="connsiteX655" y="connsiteY655"/>
                </a:cxn>
                <a:cxn ang="0">
                  <a:pos x="connsiteX656" y="connsiteY656"/>
                </a:cxn>
                <a:cxn ang="0">
                  <a:pos x="connsiteX657" y="connsiteY657"/>
                </a:cxn>
                <a:cxn ang="0">
                  <a:pos x="connsiteX658" y="connsiteY658"/>
                </a:cxn>
                <a:cxn ang="0">
                  <a:pos x="connsiteX659" y="connsiteY659"/>
                </a:cxn>
                <a:cxn ang="0">
                  <a:pos x="connsiteX660" y="connsiteY660"/>
                </a:cxn>
                <a:cxn ang="0">
                  <a:pos x="connsiteX661" y="connsiteY661"/>
                </a:cxn>
                <a:cxn ang="0">
                  <a:pos x="connsiteX662" y="connsiteY662"/>
                </a:cxn>
                <a:cxn ang="0">
                  <a:pos x="connsiteX663" y="connsiteY663"/>
                </a:cxn>
                <a:cxn ang="0">
                  <a:pos x="connsiteX664" y="connsiteY664"/>
                </a:cxn>
                <a:cxn ang="0">
                  <a:pos x="connsiteX665" y="connsiteY665"/>
                </a:cxn>
                <a:cxn ang="0">
                  <a:pos x="connsiteX666" y="connsiteY666"/>
                </a:cxn>
                <a:cxn ang="0">
                  <a:pos x="connsiteX667" y="connsiteY667"/>
                </a:cxn>
                <a:cxn ang="0">
                  <a:pos x="connsiteX668" y="connsiteY668"/>
                </a:cxn>
                <a:cxn ang="0">
                  <a:pos x="connsiteX669" y="connsiteY669"/>
                </a:cxn>
                <a:cxn ang="0">
                  <a:pos x="connsiteX670" y="connsiteY670"/>
                </a:cxn>
                <a:cxn ang="0">
                  <a:pos x="connsiteX671" y="connsiteY671"/>
                </a:cxn>
                <a:cxn ang="0">
                  <a:pos x="connsiteX672" y="connsiteY672"/>
                </a:cxn>
                <a:cxn ang="0">
                  <a:pos x="connsiteX673" y="connsiteY673"/>
                </a:cxn>
                <a:cxn ang="0">
                  <a:pos x="connsiteX674" y="connsiteY674"/>
                </a:cxn>
                <a:cxn ang="0">
                  <a:pos x="connsiteX675" y="connsiteY675"/>
                </a:cxn>
                <a:cxn ang="0">
                  <a:pos x="connsiteX676" y="connsiteY676"/>
                </a:cxn>
                <a:cxn ang="0">
                  <a:pos x="connsiteX677" y="connsiteY677"/>
                </a:cxn>
                <a:cxn ang="0">
                  <a:pos x="connsiteX678" y="connsiteY678"/>
                </a:cxn>
                <a:cxn ang="0">
                  <a:pos x="connsiteX679" y="connsiteY679"/>
                </a:cxn>
                <a:cxn ang="0">
                  <a:pos x="connsiteX680" y="connsiteY680"/>
                </a:cxn>
                <a:cxn ang="0">
                  <a:pos x="connsiteX681" y="connsiteY681"/>
                </a:cxn>
                <a:cxn ang="0">
                  <a:pos x="connsiteX682" y="connsiteY682"/>
                </a:cxn>
                <a:cxn ang="0">
                  <a:pos x="connsiteX683" y="connsiteY683"/>
                </a:cxn>
                <a:cxn ang="0">
                  <a:pos x="connsiteX684" y="connsiteY684"/>
                </a:cxn>
                <a:cxn ang="0">
                  <a:pos x="connsiteX685" y="connsiteY685"/>
                </a:cxn>
                <a:cxn ang="0">
                  <a:pos x="connsiteX686" y="connsiteY686"/>
                </a:cxn>
                <a:cxn ang="0">
                  <a:pos x="connsiteX687" y="connsiteY687"/>
                </a:cxn>
                <a:cxn ang="0">
                  <a:pos x="connsiteX688" y="connsiteY688"/>
                </a:cxn>
                <a:cxn ang="0">
                  <a:pos x="connsiteX689" y="connsiteY689"/>
                </a:cxn>
                <a:cxn ang="0">
                  <a:pos x="connsiteX690" y="connsiteY690"/>
                </a:cxn>
                <a:cxn ang="0">
                  <a:pos x="connsiteX691" y="connsiteY691"/>
                </a:cxn>
                <a:cxn ang="0">
                  <a:pos x="connsiteX692" y="connsiteY692"/>
                </a:cxn>
                <a:cxn ang="0">
                  <a:pos x="connsiteX693" y="connsiteY693"/>
                </a:cxn>
                <a:cxn ang="0">
                  <a:pos x="connsiteX694" y="connsiteY694"/>
                </a:cxn>
                <a:cxn ang="0">
                  <a:pos x="connsiteX695" y="connsiteY695"/>
                </a:cxn>
                <a:cxn ang="0">
                  <a:pos x="connsiteX696" y="connsiteY696"/>
                </a:cxn>
                <a:cxn ang="0">
                  <a:pos x="connsiteX697" y="connsiteY697"/>
                </a:cxn>
                <a:cxn ang="0">
                  <a:pos x="connsiteX698" y="connsiteY698"/>
                </a:cxn>
                <a:cxn ang="0">
                  <a:pos x="connsiteX699" y="connsiteY699"/>
                </a:cxn>
                <a:cxn ang="0">
                  <a:pos x="connsiteX700" y="connsiteY700"/>
                </a:cxn>
                <a:cxn ang="0">
                  <a:pos x="connsiteX701" y="connsiteY701"/>
                </a:cxn>
                <a:cxn ang="0">
                  <a:pos x="connsiteX702" y="connsiteY702"/>
                </a:cxn>
                <a:cxn ang="0">
                  <a:pos x="connsiteX703" y="connsiteY703"/>
                </a:cxn>
                <a:cxn ang="0">
                  <a:pos x="connsiteX704" y="connsiteY704"/>
                </a:cxn>
                <a:cxn ang="0">
                  <a:pos x="connsiteX705" y="connsiteY705"/>
                </a:cxn>
                <a:cxn ang="0">
                  <a:pos x="connsiteX706" y="connsiteY706"/>
                </a:cxn>
                <a:cxn ang="0">
                  <a:pos x="connsiteX707" y="connsiteY707"/>
                </a:cxn>
                <a:cxn ang="0">
                  <a:pos x="connsiteX708" y="connsiteY708"/>
                </a:cxn>
                <a:cxn ang="0">
                  <a:pos x="connsiteX709" y="connsiteY709"/>
                </a:cxn>
                <a:cxn ang="0">
                  <a:pos x="connsiteX710" y="connsiteY710"/>
                </a:cxn>
                <a:cxn ang="0">
                  <a:pos x="connsiteX711" y="connsiteY711"/>
                </a:cxn>
                <a:cxn ang="0">
                  <a:pos x="connsiteX712" y="connsiteY712"/>
                </a:cxn>
                <a:cxn ang="0">
                  <a:pos x="connsiteX713" y="connsiteY713"/>
                </a:cxn>
                <a:cxn ang="0">
                  <a:pos x="connsiteX714" y="connsiteY714"/>
                </a:cxn>
                <a:cxn ang="0">
                  <a:pos x="connsiteX715" y="connsiteY715"/>
                </a:cxn>
                <a:cxn ang="0">
                  <a:pos x="connsiteX716" y="connsiteY716"/>
                </a:cxn>
                <a:cxn ang="0">
                  <a:pos x="connsiteX717" y="connsiteY717"/>
                </a:cxn>
                <a:cxn ang="0">
                  <a:pos x="connsiteX718" y="connsiteY718"/>
                </a:cxn>
                <a:cxn ang="0">
                  <a:pos x="connsiteX719" y="connsiteY719"/>
                </a:cxn>
                <a:cxn ang="0">
                  <a:pos x="connsiteX720" y="connsiteY720"/>
                </a:cxn>
                <a:cxn ang="0">
                  <a:pos x="connsiteX721" y="connsiteY721"/>
                </a:cxn>
                <a:cxn ang="0">
                  <a:pos x="connsiteX722" y="connsiteY722"/>
                </a:cxn>
                <a:cxn ang="0">
                  <a:pos x="connsiteX723" y="connsiteY723"/>
                </a:cxn>
                <a:cxn ang="0">
                  <a:pos x="connsiteX724" y="connsiteY724"/>
                </a:cxn>
                <a:cxn ang="0">
                  <a:pos x="connsiteX725" y="connsiteY725"/>
                </a:cxn>
                <a:cxn ang="0">
                  <a:pos x="connsiteX726" y="connsiteY726"/>
                </a:cxn>
                <a:cxn ang="0">
                  <a:pos x="connsiteX727" y="connsiteY727"/>
                </a:cxn>
                <a:cxn ang="0">
                  <a:pos x="connsiteX728" y="connsiteY728"/>
                </a:cxn>
                <a:cxn ang="0">
                  <a:pos x="connsiteX729" y="connsiteY729"/>
                </a:cxn>
                <a:cxn ang="0">
                  <a:pos x="connsiteX730" y="connsiteY730"/>
                </a:cxn>
                <a:cxn ang="0">
                  <a:pos x="connsiteX731" y="connsiteY731"/>
                </a:cxn>
                <a:cxn ang="0">
                  <a:pos x="connsiteX732" y="connsiteY732"/>
                </a:cxn>
                <a:cxn ang="0">
                  <a:pos x="connsiteX733" y="connsiteY733"/>
                </a:cxn>
                <a:cxn ang="0">
                  <a:pos x="connsiteX734" y="connsiteY734"/>
                </a:cxn>
                <a:cxn ang="0">
                  <a:pos x="connsiteX735" y="connsiteY735"/>
                </a:cxn>
                <a:cxn ang="0">
                  <a:pos x="connsiteX736" y="connsiteY736"/>
                </a:cxn>
                <a:cxn ang="0">
                  <a:pos x="connsiteX737" y="connsiteY737"/>
                </a:cxn>
                <a:cxn ang="0">
                  <a:pos x="connsiteX738" y="connsiteY738"/>
                </a:cxn>
                <a:cxn ang="0">
                  <a:pos x="connsiteX739" y="connsiteY739"/>
                </a:cxn>
                <a:cxn ang="0">
                  <a:pos x="connsiteX740" y="connsiteY740"/>
                </a:cxn>
                <a:cxn ang="0">
                  <a:pos x="connsiteX741" y="connsiteY741"/>
                </a:cxn>
                <a:cxn ang="0">
                  <a:pos x="connsiteX742" y="connsiteY742"/>
                </a:cxn>
                <a:cxn ang="0">
                  <a:pos x="connsiteX743" y="connsiteY743"/>
                </a:cxn>
                <a:cxn ang="0">
                  <a:pos x="connsiteX744" y="connsiteY744"/>
                </a:cxn>
                <a:cxn ang="0">
                  <a:pos x="connsiteX745" y="connsiteY745"/>
                </a:cxn>
                <a:cxn ang="0">
                  <a:pos x="connsiteX746" y="connsiteY746"/>
                </a:cxn>
                <a:cxn ang="0">
                  <a:pos x="connsiteX747" y="connsiteY747"/>
                </a:cxn>
                <a:cxn ang="0">
                  <a:pos x="connsiteX748" y="connsiteY748"/>
                </a:cxn>
                <a:cxn ang="0">
                  <a:pos x="connsiteX749" y="connsiteY749"/>
                </a:cxn>
                <a:cxn ang="0">
                  <a:pos x="connsiteX750" y="connsiteY750"/>
                </a:cxn>
                <a:cxn ang="0">
                  <a:pos x="connsiteX751" y="connsiteY751"/>
                </a:cxn>
                <a:cxn ang="0">
                  <a:pos x="connsiteX752" y="connsiteY752"/>
                </a:cxn>
                <a:cxn ang="0">
                  <a:pos x="connsiteX753" y="connsiteY753"/>
                </a:cxn>
                <a:cxn ang="0">
                  <a:pos x="connsiteX754" y="connsiteY754"/>
                </a:cxn>
                <a:cxn ang="0">
                  <a:pos x="connsiteX755" y="connsiteY755"/>
                </a:cxn>
                <a:cxn ang="0">
                  <a:pos x="connsiteX756" y="connsiteY756"/>
                </a:cxn>
                <a:cxn ang="0">
                  <a:pos x="connsiteX757" y="connsiteY757"/>
                </a:cxn>
                <a:cxn ang="0">
                  <a:pos x="connsiteX758" y="connsiteY758"/>
                </a:cxn>
                <a:cxn ang="0">
                  <a:pos x="connsiteX759" y="connsiteY759"/>
                </a:cxn>
                <a:cxn ang="0">
                  <a:pos x="connsiteX760" y="connsiteY760"/>
                </a:cxn>
                <a:cxn ang="0">
                  <a:pos x="connsiteX761" y="connsiteY761"/>
                </a:cxn>
                <a:cxn ang="0">
                  <a:pos x="connsiteX762" y="connsiteY762"/>
                </a:cxn>
                <a:cxn ang="0">
                  <a:pos x="connsiteX763" y="connsiteY763"/>
                </a:cxn>
                <a:cxn ang="0">
                  <a:pos x="connsiteX764" y="connsiteY764"/>
                </a:cxn>
                <a:cxn ang="0">
                  <a:pos x="connsiteX765" y="connsiteY765"/>
                </a:cxn>
                <a:cxn ang="0">
                  <a:pos x="connsiteX766" y="connsiteY766"/>
                </a:cxn>
                <a:cxn ang="0">
                  <a:pos x="connsiteX767" y="connsiteY767"/>
                </a:cxn>
                <a:cxn ang="0">
                  <a:pos x="connsiteX768" y="connsiteY768"/>
                </a:cxn>
                <a:cxn ang="0">
                  <a:pos x="connsiteX769" y="connsiteY769"/>
                </a:cxn>
                <a:cxn ang="0">
                  <a:pos x="connsiteX770" y="connsiteY770"/>
                </a:cxn>
                <a:cxn ang="0">
                  <a:pos x="connsiteX771" y="connsiteY771"/>
                </a:cxn>
                <a:cxn ang="0">
                  <a:pos x="connsiteX772" y="connsiteY772"/>
                </a:cxn>
                <a:cxn ang="0">
                  <a:pos x="connsiteX773" y="connsiteY773"/>
                </a:cxn>
                <a:cxn ang="0">
                  <a:pos x="connsiteX774" y="connsiteY774"/>
                </a:cxn>
                <a:cxn ang="0">
                  <a:pos x="connsiteX775" y="connsiteY775"/>
                </a:cxn>
                <a:cxn ang="0">
                  <a:pos x="connsiteX776" y="connsiteY776"/>
                </a:cxn>
                <a:cxn ang="0">
                  <a:pos x="connsiteX777" y="connsiteY777"/>
                </a:cxn>
                <a:cxn ang="0">
                  <a:pos x="connsiteX778" y="connsiteY778"/>
                </a:cxn>
                <a:cxn ang="0">
                  <a:pos x="connsiteX779" y="connsiteY779"/>
                </a:cxn>
                <a:cxn ang="0">
                  <a:pos x="connsiteX780" y="connsiteY780"/>
                </a:cxn>
                <a:cxn ang="0">
                  <a:pos x="connsiteX781" y="connsiteY781"/>
                </a:cxn>
                <a:cxn ang="0">
                  <a:pos x="connsiteX782" y="connsiteY782"/>
                </a:cxn>
                <a:cxn ang="0">
                  <a:pos x="connsiteX783" y="connsiteY783"/>
                </a:cxn>
                <a:cxn ang="0">
                  <a:pos x="connsiteX784" y="connsiteY784"/>
                </a:cxn>
                <a:cxn ang="0">
                  <a:pos x="connsiteX785" y="connsiteY785"/>
                </a:cxn>
                <a:cxn ang="0">
                  <a:pos x="connsiteX786" y="connsiteY786"/>
                </a:cxn>
                <a:cxn ang="0">
                  <a:pos x="connsiteX787" y="connsiteY787"/>
                </a:cxn>
                <a:cxn ang="0">
                  <a:pos x="connsiteX788" y="connsiteY788"/>
                </a:cxn>
                <a:cxn ang="0">
                  <a:pos x="connsiteX789" y="connsiteY789"/>
                </a:cxn>
                <a:cxn ang="0">
                  <a:pos x="connsiteX790" y="connsiteY790"/>
                </a:cxn>
                <a:cxn ang="0">
                  <a:pos x="connsiteX791" y="connsiteY791"/>
                </a:cxn>
                <a:cxn ang="0">
                  <a:pos x="connsiteX792" y="connsiteY792"/>
                </a:cxn>
                <a:cxn ang="0">
                  <a:pos x="connsiteX793" y="connsiteY793"/>
                </a:cxn>
                <a:cxn ang="0">
                  <a:pos x="connsiteX794" y="connsiteY794"/>
                </a:cxn>
                <a:cxn ang="0">
                  <a:pos x="connsiteX795" y="connsiteY795"/>
                </a:cxn>
                <a:cxn ang="0">
                  <a:pos x="connsiteX796" y="connsiteY796"/>
                </a:cxn>
                <a:cxn ang="0">
                  <a:pos x="connsiteX797" y="connsiteY797"/>
                </a:cxn>
                <a:cxn ang="0">
                  <a:pos x="connsiteX798" y="connsiteY798"/>
                </a:cxn>
                <a:cxn ang="0">
                  <a:pos x="connsiteX799" y="connsiteY799"/>
                </a:cxn>
                <a:cxn ang="0">
                  <a:pos x="connsiteX800" y="connsiteY800"/>
                </a:cxn>
                <a:cxn ang="0">
                  <a:pos x="connsiteX801" y="connsiteY801"/>
                </a:cxn>
                <a:cxn ang="0">
                  <a:pos x="connsiteX802" y="connsiteY802"/>
                </a:cxn>
                <a:cxn ang="0">
                  <a:pos x="connsiteX803" y="connsiteY803"/>
                </a:cxn>
                <a:cxn ang="0">
                  <a:pos x="connsiteX804" y="connsiteY804"/>
                </a:cxn>
                <a:cxn ang="0">
                  <a:pos x="connsiteX805" y="connsiteY805"/>
                </a:cxn>
                <a:cxn ang="0">
                  <a:pos x="connsiteX806" y="connsiteY806"/>
                </a:cxn>
                <a:cxn ang="0">
                  <a:pos x="connsiteX807" y="connsiteY807"/>
                </a:cxn>
                <a:cxn ang="0">
                  <a:pos x="connsiteX808" y="connsiteY808"/>
                </a:cxn>
                <a:cxn ang="0">
                  <a:pos x="connsiteX809" y="connsiteY809"/>
                </a:cxn>
                <a:cxn ang="0">
                  <a:pos x="connsiteX810" y="connsiteY810"/>
                </a:cxn>
                <a:cxn ang="0">
                  <a:pos x="connsiteX811" y="connsiteY811"/>
                </a:cxn>
                <a:cxn ang="0">
                  <a:pos x="connsiteX812" y="connsiteY812"/>
                </a:cxn>
                <a:cxn ang="0">
                  <a:pos x="connsiteX813" y="connsiteY813"/>
                </a:cxn>
                <a:cxn ang="0">
                  <a:pos x="connsiteX814" y="connsiteY814"/>
                </a:cxn>
                <a:cxn ang="0">
                  <a:pos x="connsiteX815" y="connsiteY815"/>
                </a:cxn>
                <a:cxn ang="0">
                  <a:pos x="connsiteX816" y="connsiteY816"/>
                </a:cxn>
                <a:cxn ang="0">
                  <a:pos x="connsiteX817" y="connsiteY817"/>
                </a:cxn>
                <a:cxn ang="0">
                  <a:pos x="connsiteX818" y="connsiteY818"/>
                </a:cxn>
                <a:cxn ang="0">
                  <a:pos x="connsiteX819" y="connsiteY819"/>
                </a:cxn>
                <a:cxn ang="0">
                  <a:pos x="connsiteX820" y="connsiteY820"/>
                </a:cxn>
                <a:cxn ang="0">
                  <a:pos x="connsiteX821" y="connsiteY821"/>
                </a:cxn>
                <a:cxn ang="0">
                  <a:pos x="connsiteX822" y="connsiteY822"/>
                </a:cxn>
                <a:cxn ang="0">
                  <a:pos x="connsiteX823" y="connsiteY823"/>
                </a:cxn>
                <a:cxn ang="0">
                  <a:pos x="connsiteX824" y="connsiteY824"/>
                </a:cxn>
                <a:cxn ang="0">
                  <a:pos x="connsiteX825" y="connsiteY825"/>
                </a:cxn>
                <a:cxn ang="0">
                  <a:pos x="connsiteX826" y="connsiteY826"/>
                </a:cxn>
                <a:cxn ang="0">
                  <a:pos x="connsiteX827" y="connsiteY827"/>
                </a:cxn>
                <a:cxn ang="0">
                  <a:pos x="connsiteX828" y="connsiteY828"/>
                </a:cxn>
                <a:cxn ang="0">
                  <a:pos x="connsiteX829" y="connsiteY829"/>
                </a:cxn>
                <a:cxn ang="0">
                  <a:pos x="connsiteX830" y="connsiteY830"/>
                </a:cxn>
                <a:cxn ang="0">
                  <a:pos x="connsiteX831" y="connsiteY831"/>
                </a:cxn>
                <a:cxn ang="0">
                  <a:pos x="connsiteX832" y="connsiteY832"/>
                </a:cxn>
                <a:cxn ang="0">
                  <a:pos x="connsiteX833" y="connsiteY833"/>
                </a:cxn>
                <a:cxn ang="0">
                  <a:pos x="connsiteX834" y="connsiteY834"/>
                </a:cxn>
                <a:cxn ang="0">
                  <a:pos x="connsiteX835" y="connsiteY835"/>
                </a:cxn>
                <a:cxn ang="0">
                  <a:pos x="connsiteX836" y="connsiteY836"/>
                </a:cxn>
                <a:cxn ang="0">
                  <a:pos x="connsiteX837" y="connsiteY837"/>
                </a:cxn>
                <a:cxn ang="0">
                  <a:pos x="connsiteX838" y="connsiteY838"/>
                </a:cxn>
                <a:cxn ang="0">
                  <a:pos x="connsiteX839" y="connsiteY839"/>
                </a:cxn>
                <a:cxn ang="0">
                  <a:pos x="connsiteX840" y="connsiteY840"/>
                </a:cxn>
                <a:cxn ang="0">
                  <a:pos x="connsiteX841" y="connsiteY841"/>
                </a:cxn>
                <a:cxn ang="0">
                  <a:pos x="connsiteX842" y="connsiteY842"/>
                </a:cxn>
                <a:cxn ang="0">
                  <a:pos x="connsiteX843" y="connsiteY843"/>
                </a:cxn>
                <a:cxn ang="0">
                  <a:pos x="connsiteX844" y="connsiteY844"/>
                </a:cxn>
                <a:cxn ang="0">
                  <a:pos x="connsiteX845" y="connsiteY845"/>
                </a:cxn>
                <a:cxn ang="0">
                  <a:pos x="connsiteX846" y="connsiteY846"/>
                </a:cxn>
                <a:cxn ang="0">
                  <a:pos x="connsiteX847" y="connsiteY847"/>
                </a:cxn>
                <a:cxn ang="0">
                  <a:pos x="connsiteX848" y="connsiteY848"/>
                </a:cxn>
                <a:cxn ang="0">
                  <a:pos x="connsiteX849" y="connsiteY849"/>
                </a:cxn>
                <a:cxn ang="0">
                  <a:pos x="connsiteX850" y="connsiteY850"/>
                </a:cxn>
                <a:cxn ang="0">
                  <a:pos x="connsiteX851" y="connsiteY851"/>
                </a:cxn>
                <a:cxn ang="0">
                  <a:pos x="connsiteX852" y="connsiteY852"/>
                </a:cxn>
                <a:cxn ang="0">
                  <a:pos x="connsiteX853" y="connsiteY853"/>
                </a:cxn>
                <a:cxn ang="0">
                  <a:pos x="connsiteX854" y="connsiteY854"/>
                </a:cxn>
                <a:cxn ang="0">
                  <a:pos x="connsiteX855" y="connsiteY855"/>
                </a:cxn>
                <a:cxn ang="0">
                  <a:pos x="connsiteX856" y="connsiteY856"/>
                </a:cxn>
                <a:cxn ang="0">
                  <a:pos x="connsiteX857" y="connsiteY857"/>
                </a:cxn>
                <a:cxn ang="0">
                  <a:pos x="connsiteX858" y="connsiteY858"/>
                </a:cxn>
                <a:cxn ang="0">
                  <a:pos x="connsiteX859" y="connsiteY859"/>
                </a:cxn>
                <a:cxn ang="0">
                  <a:pos x="connsiteX860" y="connsiteY860"/>
                </a:cxn>
                <a:cxn ang="0">
                  <a:pos x="connsiteX861" y="connsiteY861"/>
                </a:cxn>
                <a:cxn ang="0">
                  <a:pos x="connsiteX862" y="connsiteY862"/>
                </a:cxn>
                <a:cxn ang="0">
                  <a:pos x="connsiteX863" y="connsiteY863"/>
                </a:cxn>
                <a:cxn ang="0">
                  <a:pos x="connsiteX864" y="connsiteY864"/>
                </a:cxn>
                <a:cxn ang="0">
                  <a:pos x="connsiteX865" y="connsiteY865"/>
                </a:cxn>
                <a:cxn ang="0">
                  <a:pos x="connsiteX866" y="connsiteY866"/>
                </a:cxn>
                <a:cxn ang="0">
                  <a:pos x="connsiteX867" y="connsiteY867"/>
                </a:cxn>
                <a:cxn ang="0">
                  <a:pos x="connsiteX868" y="connsiteY868"/>
                </a:cxn>
                <a:cxn ang="0">
                  <a:pos x="connsiteX869" y="connsiteY869"/>
                </a:cxn>
                <a:cxn ang="0">
                  <a:pos x="connsiteX870" y="connsiteY870"/>
                </a:cxn>
                <a:cxn ang="0">
                  <a:pos x="connsiteX871" y="connsiteY871"/>
                </a:cxn>
                <a:cxn ang="0">
                  <a:pos x="connsiteX872" y="connsiteY872"/>
                </a:cxn>
                <a:cxn ang="0">
                  <a:pos x="connsiteX873" y="connsiteY873"/>
                </a:cxn>
                <a:cxn ang="0">
                  <a:pos x="connsiteX874" y="connsiteY874"/>
                </a:cxn>
                <a:cxn ang="0">
                  <a:pos x="connsiteX875" y="connsiteY875"/>
                </a:cxn>
                <a:cxn ang="0">
                  <a:pos x="connsiteX876" y="connsiteY876"/>
                </a:cxn>
                <a:cxn ang="0">
                  <a:pos x="connsiteX877" y="connsiteY877"/>
                </a:cxn>
                <a:cxn ang="0">
                  <a:pos x="connsiteX878" y="connsiteY878"/>
                </a:cxn>
                <a:cxn ang="0">
                  <a:pos x="connsiteX879" y="connsiteY879"/>
                </a:cxn>
                <a:cxn ang="0">
                  <a:pos x="connsiteX880" y="connsiteY880"/>
                </a:cxn>
                <a:cxn ang="0">
                  <a:pos x="connsiteX881" y="connsiteY881"/>
                </a:cxn>
                <a:cxn ang="0">
                  <a:pos x="connsiteX882" y="connsiteY882"/>
                </a:cxn>
                <a:cxn ang="0">
                  <a:pos x="connsiteX883" y="connsiteY883"/>
                </a:cxn>
                <a:cxn ang="0">
                  <a:pos x="connsiteX884" y="connsiteY884"/>
                </a:cxn>
                <a:cxn ang="0">
                  <a:pos x="connsiteX885" y="connsiteY885"/>
                </a:cxn>
                <a:cxn ang="0">
                  <a:pos x="connsiteX886" y="connsiteY886"/>
                </a:cxn>
                <a:cxn ang="0">
                  <a:pos x="connsiteX887" y="connsiteY887"/>
                </a:cxn>
                <a:cxn ang="0">
                  <a:pos x="connsiteX888" y="connsiteY888"/>
                </a:cxn>
                <a:cxn ang="0">
                  <a:pos x="connsiteX889" y="connsiteY889"/>
                </a:cxn>
                <a:cxn ang="0">
                  <a:pos x="connsiteX890" y="connsiteY890"/>
                </a:cxn>
                <a:cxn ang="0">
                  <a:pos x="connsiteX891" y="connsiteY891"/>
                </a:cxn>
                <a:cxn ang="0">
                  <a:pos x="connsiteX892" y="connsiteY892"/>
                </a:cxn>
                <a:cxn ang="0">
                  <a:pos x="connsiteX893" y="connsiteY893"/>
                </a:cxn>
                <a:cxn ang="0">
                  <a:pos x="connsiteX894" y="connsiteY894"/>
                </a:cxn>
                <a:cxn ang="0">
                  <a:pos x="connsiteX895" y="connsiteY895"/>
                </a:cxn>
                <a:cxn ang="0">
                  <a:pos x="connsiteX896" y="connsiteY896"/>
                </a:cxn>
                <a:cxn ang="0">
                  <a:pos x="connsiteX897" y="connsiteY897"/>
                </a:cxn>
                <a:cxn ang="0">
                  <a:pos x="connsiteX898" y="connsiteY898"/>
                </a:cxn>
                <a:cxn ang="0">
                  <a:pos x="connsiteX899" y="connsiteY899"/>
                </a:cxn>
                <a:cxn ang="0">
                  <a:pos x="connsiteX900" y="connsiteY900"/>
                </a:cxn>
                <a:cxn ang="0">
                  <a:pos x="connsiteX901" y="connsiteY901"/>
                </a:cxn>
                <a:cxn ang="0">
                  <a:pos x="connsiteX902" y="connsiteY902"/>
                </a:cxn>
                <a:cxn ang="0">
                  <a:pos x="connsiteX903" y="connsiteY903"/>
                </a:cxn>
                <a:cxn ang="0">
                  <a:pos x="connsiteX904" y="connsiteY904"/>
                </a:cxn>
                <a:cxn ang="0">
                  <a:pos x="connsiteX905" y="connsiteY905"/>
                </a:cxn>
                <a:cxn ang="0">
                  <a:pos x="connsiteX906" y="connsiteY906"/>
                </a:cxn>
                <a:cxn ang="0">
                  <a:pos x="connsiteX907" y="connsiteY907"/>
                </a:cxn>
                <a:cxn ang="0">
                  <a:pos x="connsiteX908" y="connsiteY908"/>
                </a:cxn>
                <a:cxn ang="0">
                  <a:pos x="connsiteX909" y="connsiteY909"/>
                </a:cxn>
                <a:cxn ang="0">
                  <a:pos x="connsiteX910" y="connsiteY910"/>
                </a:cxn>
                <a:cxn ang="0">
                  <a:pos x="connsiteX911" y="connsiteY911"/>
                </a:cxn>
                <a:cxn ang="0">
                  <a:pos x="connsiteX912" y="connsiteY912"/>
                </a:cxn>
                <a:cxn ang="0">
                  <a:pos x="connsiteX913" y="connsiteY913"/>
                </a:cxn>
                <a:cxn ang="0">
                  <a:pos x="connsiteX914" y="connsiteY914"/>
                </a:cxn>
                <a:cxn ang="0">
                  <a:pos x="connsiteX915" y="connsiteY915"/>
                </a:cxn>
                <a:cxn ang="0">
                  <a:pos x="connsiteX916" y="connsiteY916"/>
                </a:cxn>
                <a:cxn ang="0">
                  <a:pos x="connsiteX917" y="connsiteY917"/>
                </a:cxn>
                <a:cxn ang="0">
                  <a:pos x="connsiteX918" y="connsiteY918"/>
                </a:cxn>
                <a:cxn ang="0">
                  <a:pos x="connsiteX919" y="connsiteY919"/>
                </a:cxn>
                <a:cxn ang="0">
                  <a:pos x="connsiteX920" y="connsiteY920"/>
                </a:cxn>
                <a:cxn ang="0">
                  <a:pos x="connsiteX921" y="connsiteY921"/>
                </a:cxn>
                <a:cxn ang="0">
                  <a:pos x="connsiteX922" y="connsiteY922"/>
                </a:cxn>
                <a:cxn ang="0">
                  <a:pos x="connsiteX923" y="connsiteY923"/>
                </a:cxn>
                <a:cxn ang="0">
                  <a:pos x="connsiteX924" y="connsiteY924"/>
                </a:cxn>
                <a:cxn ang="0">
                  <a:pos x="connsiteX925" y="connsiteY925"/>
                </a:cxn>
                <a:cxn ang="0">
                  <a:pos x="connsiteX926" y="connsiteY926"/>
                </a:cxn>
                <a:cxn ang="0">
                  <a:pos x="connsiteX927" y="connsiteY927"/>
                </a:cxn>
                <a:cxn ang="0">
                  <a:pos x="connsiteX928" y="connsiteY928"/>
                </a:cxn>
                <a:cxn ang="0">
                  <a:pos x="connsiteX929" y="connsiteY929"/>
                </a:cxn>
                <a:cxn ang="0">
                  <a:pos x="connsiteX930" y="connsiteY930"/>
                </a:cxn>
                <a:cxn ang="0">
                  <a:pos x="connsiteX931" y="connsiteY931"/>
                </a:cxn>
                <a:cxn ang="0">
                  <a:pos x="connsiteX932" y="connsiteY932"/>
                </a:cxn>
                <a:cxn ang="0">
                  <a:pos x="connsiteX933" y="connsiteY933"/>
                </a:cxn>
                <a:cxn ang="0">
                  <a:pos x="connsiteX934" y="connsiteY934"/>
                </a:cxn>
                <a:cxn ang="0">
                  <a:pos x="connsiteX935" y="connsiteY935"/>
                </a:cxn>
                <a:cxn ang="0">
                  <a:pos x="connsiteX936" y="connsiteY936"/>
                </a:cxn>
                <a:cxn ang="0">
                  <a:pos x="connsiteX937" y="connsiteY937"/>
                </a:cxn>
                <a:cxn ang="0">
                  <a:pos x="connsiteX938" y="connsiteY938"/>
                </a:cxn>
                <a:cxn ang="0">
                  <a:pos x="connsiteX939" y="connsiteY939"/>
                </a:cxn>
                <a:cxn ang="0">
                  <a:pos x="connsiteX940" y="connsiteY940"/>
                </a:cxn>
                <a:cxn ang="0">
                  <a:pos x="connsiteX941" y="connsiteY941"/>
                </a:cxn>
                <a:cxn ang="0">
                  <a:pos x="connsiteX942" y="connsiteY942"/>
                </a:cxn>
                <a:cxn ang="0">
                  <a:pos x="connsiteX943" y="connsiteY943"/>
                </a:cxn>
                <a:cxn ang="0">
                  <a:pos x="connsiteX944" y="connsiteY944"/>
                </a:cxn>
                <a:cxn ang="0">
                  <a:pos x="connsiteX945" y="connsiteY945"/>
                </a:cxn>
                <a:cxn ang="0">
                  <a:pos x="connsiteX946" y="connsiteY946"/>
                </a:cxn>
                <a:cxn ang="0">
                  <a:pos x="connsiteX947" y="connsiteY947"/>
                </a:cxn>
                <a:cxn ang="0">
                  <a:pos x="connsiteX948" y="connsiteY948"/>
                </a:cxn>
                <a:cxn ang="0">
                  <a:pos x="connsiteX949" y="connsiteY949"/>
                </a:cxn>
                <a:cxn ang="0">
                  <a:pos x="connsiteX950" y="connsiteY950"/>
                </a:cxn>
                <a:cxn ang="0">
                  <a:pos x="connsiteX951" y="connsiteY951"/>
                </a:cxn>
                <a:cxn ang="0">
                  <a:pos x="connsiteX952" y="connsiteY952"/>
                </a:cxn>
                <a:cxn ang="0">
                  <a:pos x="connsiteX953" y="connsiteY953"/>
                </a:cxn>
                <a:cxn ang="0">
                  <a:pos x="connsiteX954" y="connsiteY954"/>
                </a:cxn>
                <a:cxn ang="0">
                  <a:pos x="connsiteX955" y="connsiteY955"/>
                </a:cxn>
                <a:cxn ang="0">
                  <a:pos x="connsiteX956" y="connsiteY956"/>
                </a:cxn>
                <a:cxn ang="0">
                  <a:pos x="connsiteX957" y="connsiteY957"/>
                </a:cxn>
                <a:cxn ang="0">
                  <a:pos x="connsiteX958" y="connsiteY958"/>
                </a:cxn>
                <a:cxn ang="0">
                  <a:pos x="connsiteX959" y="connsiteY959"/>
                </a:cxn>
                <a:cxn ang="0">
                  <a:pos x="connsiteX960" y="connsiteY960"/>
                </a:cxn>
                <a:cxn ang="0">
                  <a:pos x="connsiteX961" y="connsiteY961"/>
                </a:cxn>
                <a:cxn ang="0">
                  <a:pos x="connsiteX962" y="connsiteY962"/>
                </a:cxn>
                <a:cxn ang="0">
                  <a:pos x="connsiteX963" y="connsiteY963"/>
                </a:cxn>
                <a:cxn ang="0">
                  <a:pos x="connsiteX964" y="connsiteY964"/>
                </a:cxn>
                <a:cxn ang="0">
                  <a:pos x="connsiteX965" y="connsiteY965"/>
                </a:cxn>
                <a:cxn ang="0">
                  <a:pos x="connsiteX966" y="connsiteY966"/>
                </a:cxn>
                <a:cxn ang="0">
                  <a:pos x="connsiteX967" y="connsiteY967"/>
                </a:cxn>
                <a:cxn ang="0">
                  <a:pos x="connsiteX968" y="connsiteY968"/>
                </a:cxn>
                <a:cxn ang="0">
                  <a:pos x="connsiteX969" y="connsiteY969"/>
                </a:cxn>
                <a:cxn ang="0">
                  <a:pos x="connsiteX970" y="connsiteY970"/>
                </a:cxn>
                <a:cxn ang="0">
                  <a:pos x="connsiteX971" y="connsiteY971"/>
                </a:cxn>
                <a:cxn ang="0">
                  <a:pos x="connsiteX972" y="connsiteY972"/>
                </a:cxn>
                <a:cxn ang="0">
                  <a:pos x="connsiteX973" y="connsiteY973"/>
                </a:cxn>
                <a:cxn ang="0">
                  <a:pos x="connsiteX974" y="connsiteY974"/>
                </a:cxn>
                <a:cxn ang="0">
                  <a:pos x="connsiteX975" y="connsiteY975"/>
                </a:cxn>
                <a:cxn ang="0">
                  <a:pos x="connsiteX976" y="connsiteY976"/>
                </a:cxn>
                <a:cxn ang="0">
                  <a:pos x="connsiteX977" y="connsiteY977"/>
                </a:cxn>
                <a:cxn ang="0">
                  <a:pos x="connsiteX978" y="connsiteY978"/>
                </a:cxn>
                <a:cxn ang="0">
                  <a:pos x="connsiteX979" y="connsiteY979"/>
                </a:cxn>
                <a:cxn ang="0">
                  <a:pos x="connsiteX980" y="connsiteY980"/>
                </a:cxn>
                <a:cxn ang="0">
                  <a:pos x="connsiteX981" y="connsiteY981"/>
                </a:cxn>
                <a:cxn ang="0">
                  <a:pos x="connsiteX982" y="connsiteY982"/>
                </a:cxn>
                <a:cxn ang="0">
                  <a:pos x="connsiteX983" y="connsiteY983"/>
                </a:cxn>
                <a:cxn ang="0">
                  <a:pos x="connsiteX984" y="connsiteY984"/>
                </a:cxn>
                <a:cxn ang="0">
                  <a:pos x="connsiteX985" y="connsiteY985"/>
                </a:cxn>
                <a:cxn ang="0">
                  <a:pos x="connsiteX986" y="connsiteY986"/>
                </a:cxn>
                <a:cxn ang="0">
                  <a:pos x="connsiteX987" y="connsiteY987"/>
                </a:cxn>
                <a:cxn ang="0">
                  <a:pos x="connsiteX988" y="connsiteY988"/>
                </a:cxn>
                <a:cxn ang="0">
                  <a:pos x="connsiteX989" y="connsiteY989"/>
                </a:cxn>
                <a:cxn ang="0">
                  <a:pos x="connsiteX990" y="connsiteY990"/>
                </a:cxn>
                <a:cxn ang="0">
                  <a:pos x="connsiteX991" y="connsiteY991"/>
                </a:cxn>
                <a:cxn ang="0">
                  <a:pos x="connsiteX992" y="connsiteY992"/>
                </a:cxn>
                <a:cxn ang="0">
                  <a:pos x="connsiteX993" y="connsiteY993"/>
                </a:cxn>
                <a:cxn ang="0">
                  <a:pos x="connsiteX994" y="connsiteY994"/>
                </a:cxn>
                <a:cxn ang="0">
                  <a:pos x="connsiteX995" y="connsiteY995"/>
                </a:cxn>
                <a:cxn ang="0">
                  <a:pos x="connsiteX996" y="connsiteY996"/>
                </a:cxn>
                <a:cxn ang="0">
                  <a:pos x="connsiteX997" y="connsiteY997"/>
                </a:cxn>
                <a:cxn ang="0">
                  <a:pos x="connsiteX998" y="connsiteY998"/>
                </a:cxn>
                <a:cxn ang="0">
                  <a:pos x="connsiteX999" y="connsiteY999"/>
                </a:cxn>
                <a:cxn ang="0">
                  <a:pos x="connsiteX1000" y="connsiteY1000"/>
                </a:cxn>
                <a:cxn ang="0">
                  <a:pos x="connsiteX1001" y="connsiteY1001"/>
                </a:cxn>
                <a:cxn ang="0">
                  <a:pos x="connsiteX1002" y="connsiteY1002"/>
                </a:cxn>
                <a:cxn ang="0">
                  <a:pos x="connsiteX1003" y="connsiteY1003"/>
                </a:cxn>
                <a:cxn ang="0">
                  <a:pos x="connsiteX1004" y="connsiteY1004"/>
                </a:cxn>
                <a:cxn ang="0">
                  <a:pos x="connsiteX1005" y="connsiteY1005"/>
                </a:cxn>
                <a:cxn ang="0">
                  <a:pos x="connsiteX1006" y="connsiteY1006"/>
                </a:cxn>
                <a:cxn ang="0">
                  <a:pos x="connsiteX1007" y="connsiteY1007"/>
                </a:cxn>
                <a:cxn ang="0">
                  <a:pos x="connsiteX1008" y="connsiteY1008"/>
                </a:cxn>
                <a:cxn ang="0">
                  <a:pos x="connsiteX1009" y="connsiteY1009"/>
                </a:cxn>
                <a:cxn ang="0">
                  <a:pos x="connsiteX1010" y="connsiteY1010"/>
                </a:cxn>
                <a:cxn ang="0">
                  <a:pos x="connsiteX1011" y="connsiteY1011"/>
                </a:cxn>
                <a:cxn ang="0">
                  <a:pos x="connsiteX1012" y="connsiteY1012"/>
                </a:cxn>
                <a:cxn ang="0">
                  <a:pos x="connsiteX1013" y="connsiteY1013"/>
                </a:cxn>
                <a:cxn ang="0">
                  <a:pos x="connsiteX1014" y="connsiteY1014"/>
                </a:cxn>
                <a:cxn ang="0">
                  <a:pos x="connsiteX1015" y="connsiteY1015"/>
                </a:cxn>
                <a:cxn ang="0">
                  <a:pos x="connsiteX1016" y="connsiteY1016"/>
                </a:cxn>
                <a:cxn ang="0">
                  <a:pos x="connsiteX1017" y="connsiteY1017"/>
                </a:cxn>
                <a:cxn ang="0">
                  <a:pos x="connsiteX1018" y="connsiteY1018"/>
                </a:cxn>
                <a:cxn ang="0">
                  <a:pos x="connsiteX1019" y="connsiteY1019"/>
                </a:cxn>
                <a:cxn ang="0">
                  <a:pos x="connsiteX1020" y="connsiteY1020"/>
                </a:cxn>
                <a:cxn ang="0">
                  <a:pos x="connsiteX1021" y="connsiteY1021"/>
                </a:cxn>
                <a:cxn ang="0">
                  <a:pos x="connsiteX1022" y="connsiteY1022"/>
                </a:cxn>
                <a:cxn ang="0">
                  <a:pos x="connsiteX1023" y="connsiteY1023"/>
                </a:cxn>
                <a:cxn ang="0">
                  <a:pos x="connsiteX1024" y="connsiteY1024"/>
                </a:cxn>
                <a:cxn ang="0">
                  <a:pos x="connsiteX1025" y="connsiteY1025"/>
                </a:cxn>
                <a:cxn ang="0">
                  <a:pos x="connsiteX1026" y="connsiteY1026"/>
                </a:cxn>
                <a:cxn ang="0">
                  <a:pos x="connsiteX1027" y="connsiteY1027"/>
                </a:cxn>
                <a:cxn ang="0">
                  <a:pos x="connsiteX1028" y="connsiteY1028"/>
                </a:cxn>
                <a:cxn ang="0">
                  <a:pos x="connsiteX1029" y="connsiteY1029"/>
                </a:cxn>
                <a:cxn ang="0">
                  <a:pos x="connsiteX1030" y="connsiteY1030"/>
                </a:cxn>
                <a:cxn ang="0">
                  <a:pos x="connsiteX1031" y="connsiteY1031"/>
                </a:cxn>
                <a:cxn ang="0">
                  <a:pos x="connsiteX1032" y="connsiteY1032"/>
                </a:cxn>
                <a:cxn ang="0">
                  <a:pos x="connsiteX1033" y="connsiteY1033"/>
                </a:cxn>
                <a:cxn ang="0">
                  <a:pos x="connsiteX1034" y="connsiteY1034"/>
                </a:cxn>
                <a:cxn ang="0">
                  <a:pos x="connsiteX1035" y="connsiteY1035"/>
                </a:cxn>
                <a:cxn ang="0">
                  <a:pos x="connsiteX1036" y="connsiteY1036"/>
                </a:cxn>
                <a:cxn ang="0">
                  <a:pos x="connsiteX1037" y="connsiteY1037"/>
                </a:cxn>
                <a:cxn ang="0">
                  <a:pos x="connsiteX1038" y="connsiteY1038"/>
                </a:cxn>
                <a:cxn ang="0">
                  <a:pos x="connsiteX1039" y="connsiteY1039"/>
                </a:cxn>
                <a:cxn ang="0">
                  <a:pos x="connsiteX1040" y="connsiteY1040"/>
                </a:cxn>
                <a:cxn ang="0">
                  <a:pos x="connsiteX1041" y="connsiteY1041"/>
                </a:cxn>
                <a:cxn ang="0">
                  <a:pos x="connsiteX1042" y="connsiteY1042"/>
                </a:cxn>
                <a:cxn ang="0">
                  <a:pos x="connsiteX1043" y="connsiteY1043"/>
                </a:cxn>
                <a:cxn ang="0">
                  <a:pos x="connsiteX1044" y="connsiteY1044"/>
                </a:cxn>
                <a:cxn ang="0">
                  <a:pos x="connsiteX1045" y="connsiteY1045"/>
                </a:cxn>
                <a:cxn ang="0">
                  <a:pos x="connsiteX1046" y="connsiteY1046"/>
                </a:cxn>
                <a:cxn ang="0">
                  <a:pos x="connsiteX1047" y="connsiteY1047"/>
                </a:cxn>
                <a:cxn ang="0">
                  <a:pos x="connsiteX1048" y="connsiteY1048"/>
                </a:cxn>
                <a:cxn ang="0">
                  <a:pos x="connsiteX1049" y="connsiteY1049"/>
                </a:cxn>
                <a:cxn ang="0">
                  <a:pos x="connsiteX1050" y="connsiteY1050"/>
                </a:cxn>
                <a:cxn ang="0">
                  <a:pos x="connsiteX1051" y="connsiteY1051"/>
                </a:cxn>
                <a:cxn ang="0">
                  <a:pos x="connsiteX1052" y="connsiteY1052"/>
                </a:cxn>
                <a:cxn ang="0">
                  <a:pos x="connsiteX1053" y="connsiteY1053"/>
                </a:cxn>
                <a:cxn ang="0">
                  <a:pos x="connsiteX1054" y="connsiteY1054"/>
                </a:cxn>
                <a:cxn ang="0">
                  <a:pos x="connsiteX1055" y="connsiteY1055"/>
                </a:cxn>
                <a:cxn ang="0">
                  <a:pos x="connsiteX1056" y="connsiteY1056"/>
                </a:cxn>
                <a:cxn ang="0">
                  <a:pos x="connsiteX1057" y="connsiteY1057"/>
                </a:cxn>
                <a:cxn ang="0">
                  <a:pos x="connsiteX1058" y="connsiteY1058"/>
                </a:cxn>
                <a:cxn ang="0">
                  <a:pos x="connsiteX1059" y="connsiteY1059"/>
                </a:cxn>
                <a:cxn ang="0">
                  <a:pos x="connsiteX1060" y="connsiteY1060"/>
                </a:cxn>
                <a:cxn ang="0">
                  <a:pos x="connsiteX1061" y="connsiteY1061"/>
                </a:cxn>
                <a:cxn ang="0">
                  <a:pos x="connsiteX1062" y="connsiteY1062"/>
                </a:cxn>
                <a:cxn ang="0">
                  <a:pos x="connsiteX1063" y="connsiteY1063"/>
                </a:cxn>
                <a:cxn ang="0">
                  <a:pos x="connsiteX1064" y="connsiteY1064"/>
                </a:cxn>
                <a:cxn ang="0">
                  <a:pos x="connsiteX1065" y="connsiteY1065"/>
                </a:cxn>
                <a:cxn ang="0">
                  <a:pos x="connsiteX1066" y="connsiteY1066"/>
                </a:cxn>
                <a:cxn ang="0">
                  <a:pos x="connsiteX1067" y="connsiteY1067"/>
                </a:cxn>
                <a:cxn ang="0">
                  <a:pos x="connsiteX1068" y="connsiteY1068"/>
                </a:cxn>
                <a:cxn ang="0">
                  <a:pos x="connsiteX1069" y="connsiteY1069"/>
                </a:cxn>
                <a:cxn ang="0">
                  <a:pos x="connsiteX1070" y="connsiteY1070"/>
                </a:cxn>
                <a:cxn ang="0">
                  <a:pos x="connsiteX1071" y="connsiteY1071"/>
                </a:cxn>
                <a:cxn ang="0">
                  <a:pos x="connsiteX1072" y="connsiteY1072"/>
                </a:cxn>
                <a:cxn ang="0">
                  <a:pos x="connsiteX1073" y="connsiteY1073"/>
                </a:cxn>
                <a:cxn ang="0">
                  <a:pos x="connsiteX1074" y="connsiteY1074"/>
                </a:cxn>
                <a:cxn ang="0">
                  <a:pos x="connsiteX1075" y="connsiteY1075"/>
                </a:cxn>
                <a:cxn ang="0">
                  <a:pos x="connsiteX1076" y="connsiteY1076"/>
                </a:cxn>
                <a:cxn ang="0">
                  <a:pos x="connsiteX1077" y="connsiteY1077"/>
                </a:cxn>
                <a:cxn ang="0">
                  <a:pos x="connsiteX1078" y="connsiteY1078"/>
                </a:cxn>
                <a:cxn ang="0">
                  <a:pos x="connsiteX1079" y="connsiteY1079"/>
                </a:cxn>
                <a:cxn ang="0">
                  <a:pos x="connsiteX1080" y="connsiteY1080"/>
                </a:cxn>
                <a:cxn ang="0">
                  <a:pos x="connsiteX1081" y="connsiteY1081"/>
                </a:cxn>
                <a:cxn ang="0">
                  <a:pos x="connsiteX1082" y="connsiteY1082"/>
                </a:cxn>
                <a:cxn ang="0">
                  <a:pos x="connsiteX1083" y="connsiteY1083"/>
                </a:cxn>
                <a:cxn ang="0">
                  <a:pos x="connsiteX1084" y="connsiteY1084"/>
                </a:cxn>
                <a:cxn ang="0">
                  <a:pos x="connsiteX1085" y="connsiteY1085"/>
                </a:cxn>
                <a:cxn ang="0">
                  <a:pos x="connsiteX1086" y="connsiteY1086"/>
                </a:cxn>
                <a:cxn ang="0">
                  <a:pos x="connsiteX1087" y="connsiteY1087"/>
                </a:cxn>
                <a:cxn ang="0">
                  <a:pos x="connsiteX1088" y="connsiteY1088"/>
                </a:cxn>
                <a:cxn ang="0">
                  <a:pos x="connsiteX1089" y="connsiteY1089"/>
                </a:cxn>
                <a:cxn ang="0">
                  <a:pos x="connsiteX1090" y="connsiteY1090"/>
                </a:cxn>
                <a:cxn ang="0">
                  <a:pos x="connsiteX1091" y="connsiteY1091"/>
                </a:cxn>
                <a:cxn ang="0">
                  <a:pos x="connsiteX1092" y="connsiteY1092"/>
                </a:cxn>
                <a:cxn ang="0">
                  <a:pos x="connsiteX1093" y="connsiteY1093"/>
                </a:cxn>
                <a:cxn ang="0">
                  <a:pos x="connsiteX1094" y="connsiteY1094"/>
                </a:cxn>
                <a:cxn ang="0">
                  <a:pos x="connsiteX1095" y="connsiteY1095"/>
                </a:cxn>
                <a:cxn ang="0">
                  <a:pos x="connsiteX1096" y="connsiteY1096"/>
                </a:cxn>
                <a:cxn ang="0">
                  <a:pos x="connsiteX1097" y="connsiteY1097"/>
                </a:cxn>
                <a:cxn ang="0">
                  <a:pos x="connsiteX1098" y="connsiteY1098"/>
                </a:cxn>
                <a:cxn ang="0">
                  <a:pos x="connsiteX1099" y="connsiteY1099"/>
                </a:cxn>
                <a:cxn ang="0">
                  <a:pos x="connsiteX1100" y="connsiteY1100"/>
                </a:cxn>
                <a:cxn ang="0">
                  <a:pos x="connsiteX1101" y="connsiteY1101"/>
                </a:cxn>
                <a:cxn ang="0">
                  <a:pos x="connsiteX1102" y="connsiteY1102"/>
                </a:cxn>
                <a:cxn ang="0">
                  <a:pos x="connsiteX1103" y="connsiteY1103"/>
                </a:cxn>
                <a:cxn ang="0">
                  <a:pos x="connsiteX1104" y="connsiteY1104"/>
                </a:cxn>
                <a:cxn ang="0">
                  <a:pos x="connsiteX1105" y="connsiteY1105"/>
                </a:cxn>
                <a:cxn ang="0">
                  <a:pos x="connsiteX1106" y="connsiteY1106"/>
                </a:cxn>
                <a:cxn ang="0">
                  <a:pos x="connsiteX1107" y="connsiteY1107"/>
                </a:cxn>
                <a:cxn ang="0">
                  <a:pos x="connsiteX1108" y="connsiteY1108"/>
                </a:cxn>
                <a:cxn ang="0">
                  <a:pos x="connsiteX1109" y="connsiteY1109"/>
                </a:cxn>
                <a:cxn ang="0">
                  <a:pos x="connsiteX1110" y="connsiteY1110"/>
                </a:cxn>
                <a:cxn ang="0">
                  <a:pos x="connsiteX1111" y="connsiteY1111"/>
                </a:cxn>
                <a:cxn ang="0">
                  <a:pos x="connsiteX1112" y="connsiteY1112"/>
                </a:cxn>
                <a:cxn ang="0">
                  <a:pos x="connsiteX1113" y="connsiteY1113"/>
                </a:cxn>
                <a:cxn ang="0">
                  <a:pos x="connsiteX1114" y="connsiteY1114"/>
                </a:cxn>
                <a:cxn ang="0">
                  <a:pos x="connsiteX1115" y="connsiteY1115"/>
                </a:cxn>
                <a:cxn ang="0">
                  <a:pos x="connsiteX1116" y="connsiteY1116"/>
                </a:cxn>
                <a:cxn ang="0">
                  <a:pos x="connsiteX1117" y="connsiteY1117"/>
                </a:cxn>
                <a:cxn ang="0">
                  <a:pos x="connsiteX1118" y="connsiteY1118"/>
                </a:cxn>
                <a:cxn ang="0">
                  <a:pos x="connsiteX1119" y="connsiteY1119"/>
                </a:cxn>
                <a:cxn ang="0">
                  <a:pos x="connsiteX1120" y="connsiteY1120"/>
                </a:cxn>
                <a:cxn ang="0">
                  <a:pos x="connsiteX1121" y="connsiteY1121"/>
                </a:cxn>
                <a:cxn ang="0">
                  <a:pos x="connsiteX1122" y="connsiteY1122"/>
                </a:cxn>
                <a:cxn ang="0">
                  <a:pos x="connsiteX1123" y="connsiteY1123"/>
                </a:cxn>
                <a:cxn ang="0">
                  <a:pos x="connsiteX1124" y="connsiteY1124"/>
                </a:cxn>
                <a:cxn ang="0">
                  <a:pos x="connsiteX1125" y="connsiteY1125"/>
                </a:cxn>
                <a:cxn ang="0">
                  <a:pos x="connsiteX1126" y="connsiteY1126"/>
                </a:cxn>
                <a:cxn ang="0">
                  <a:pos x="connsiteX1127" y="connsiteY1127"/>
                </a:cxn>
                <a:cxn ang="0">
                  <a:pos x="connsiteX1128" y="connsiteY1128"/>
                </a:cxn>
                <a:cxn ang="0">
                  <a:pos x="connsiteX1129" y="connsiteY1129"/>
                </a:cxn>
                <a:cxn ang="0">
                  <a:pos x="connsiteX1130" y="connsiteY1130"/>
                </a:cxn>
                <a:cxn ang="0">
                  <a:pos x="connsiteX1131" y="connsiteY1131"/>
                </a:cxn>
                <a:cxn ang="0">
                  <a:pos x="connsiteX1132" y="connsiteY1132"/>
                </a:cxn>
                <a:cxn ang="0">
                  <a:pos x="connsiteX1133" y="connsiteY1133"/>
                </a:cxn>
                <a:cxn ang="0">
                  <a:pos x="connsiteX1134" y="connsiteY1134"/>
                </a:cxn>
                <a:cxn ang="0">
                  <a:pos x="connsiteX1135" y="connsiteY1135"/>
                </a:cxn>
                <a:cxn ang="0">
                  <a:pos x="connsiteX1136" y="connsiteY1136"/>
                </a:cxn>
                <a:cxn ang="0">
                  <a:pos x="connsiteX1137" y="connsiteY1137"/>
                </a:cxn>
                <a:cxn ang="0">
                  <a:pos x="connsiteX1138" y="connsiteY1138"/>
                </a:cxn>
                <a:cxn ang="0">
                  <a:pos x="connsiteX1139" y="connsiteY1139"/>
                </a:cxn>
                <a:cxn ang="0">
                  <a:pos x="connsiteX1140" y="connsiteY1140"/>
                </a:cxn>
                <a:cxn ang="0">
                  <a:pos x="connsiteX1141" y="connsiteY1141"/>
                </a:cxn>
                <a:cxn ang="0">
                  <a:pos x="connsiteX1142" y="connsiteY1142"/>
                </a:cxn>
                <a:cxn ang="0">
                  <a:pos x="connsiteX1143" y="connsiteY1143"/>
                </a:cxn>
                <a:cxn ang="0">
                  <a:pos x="connsiteX1144" y="connsiteY1144"/>
                </a:cxn>
                <a:cxn ang="0">
                  <a:pos x="connsiteX1145" y="connsiteY1145"/>
                </a:cxn>
                <a:cxn ang="0">
                  <a:pos x="connsiteX1146" y="connsiteY1146"/>
                </a:cxn>
                <a:cxn ang="0">
                  <a:pos x="connsiteX1147" y="connsiteY1147"/>
                </a:cxn>
                <a:cxn ang="0">
                  <a:pos x="connsiteX1148" y="connsiteY1148"/>
                </a:cxn>
                <a:cxn ang="0">
                  <a:pos x="connsiteX1149" y="connsiteY1149"/>
                </a:cxn>
                <a:cxn ang="0">
                  <a:pos x="connsiteX1150" y="connsiteY1150"/>
                </a:cxn>
                <a:cxn ang="0">
                  <a:pos x="connsiteX1151" y="connsiteY1151"/>
                </a:cxn>
                <a:cxn ang="0">
                  <a:pos x="connsiteX1152" y="connsiteY1152"/>
                </a:cxn>
                <a:cxn ang="0">
                  <a:pos x="connsiteX1153" y="connsiteY1153"/>
                </a:cxn>
                <a:cxn ang="0">
                  <a:pos x="connsiteX1154" y="connsiteY1154"/>
                </a:cxn>
                <a:cxn ang="0">
                  <a:pos x="connsiteX1155" y="connsiteY1155"/>
                </a:cxn>
                <a:cxn ang="0">
                  <a:pos x="connsiteX1156" y="connsiteY1156"/>
                </a:cxn>
                <a:cxn ang="0">
                  <a:pos x="connsiteX1157" y="connsiteY1157"/>
                </a:cxn>
                <a:cxn ang="0">
                  <a:pos x="connsiteX1158" y="connsiteY1158"/>
                </a:cxn>
                <a:cxn ang="0">
                  <a:pos x="connsiteX1159" y="connsiteY1159"/>
                </a:cxn>
                <a:cxn ang="0">
                  <a:pos x="connsiteX1160" y="connsiteY1160"/>
                </a:cxn>
                <a:cxn ang="0">
                  <a:pos x="connsiteX1161" y="connsiteY1161"/>
                </a:cxn>
                <a:cxn ang="0">
                  <a:pos x="connsiteX1162" y="connsiteY1162"/>
                </a:cxn>
                <a:cxn ang="0">
                  <a:pos x="connsiteX1163" y="connsiteY1163"/>
                </a:cxn>
                <a:cxn ang="0">
                  <a:pos x="connsiteX1164" y="connsiteY1164"/>
                </a:cxn>
                <a:cxn ang="0">
                  <a:pos x="connsiteX1165" y="connsiteY1165"/>
                </a:cxn>
                <a:cxn ang="0">
                  <a:pos x="connsiteX1166" y="connsiteY1166"/>
                </a:cxn>
                <a:cxn ang="0">
                  <a:pos x="connsiteX1167" y="connsiteY1167"/>
                </a:cxn>
                <a:cxn ang="0">
                  <a:pos x="connsiteX1168" y="connsiteY1168"/>
                </a:cxn>
                <a:cxn ang="0">
                  <a:pos x="connsiteX1169" y="connsiteY1169"/>
                </a:cxn>
                <a:cxn ang="0">
                  <a:pos x="connsiteX1170" y="connsiteY1170"/>
                </a:cxn>
                <a:cxn ang="0">
                  <a:pos x="connsiteX1171" y="connsiteY1171"/>
                </a:cxn>
                <a:cxn ang="0">
                  <a:pos x="connsiteX1172" y="connsiteY1172"/>
                </a:cxn>
                <a:cxn ang="0">
                  <a:pos x="connsiteX1173" y="connsiteY1173"/>
                </a:cxn>
                <a:cxn ang="0">
                  <a:pos x="connsiteX1174" y="connsiteY1174"/>
                </a:cxn>
                <a:cxn ang="0">
                  <a:pos x="connsiteX1175" y="connsiteY1175"/>
                </a:cxn>
                <a:cxn ang="0">
                  <a:pos x="connsiteX1176" y="connsiteY1176"/>
                </a:cxn>
                <a:cxn ang="0">
                  <a:pos x="connsiteX1177" y="connsiteY1177"/>
                </a:cxn>
                <a:cxn ang="0">
                  <a:pos x="connsiteX1178" y="connsiteY1178"/>
                </a:cxn>
                <a:cxn ang="0">
                  <a:pos x="connsiteX1179" y="connsiteY1179"/>
                </a:cxn>
                <a:cxn ang="0">
                  <a:pos x="connsiteX1180" y="connsiteY1180"/>
                </a:cxn>
                <a:cxn ang="0">
                  <a:pos x="connsiteX1181" y="connsiteY1181"/>
                </a:cxn>
                <a:cxn ang="0">
                  <a:pos x="connsiteX1182" y="connsiteY1182"/>
                </a:cxn>
                <a:cxn ang="0">
                  <a:pos x="connsiteX1183" y="connsiteY1183"/>
                </a:cxn>
                <a:cxn ang="0">
                  <a:pos x="connsiteX1184" y="connsiteY1184"/>
                </a:cxn>
                <a:cxn ang="0">
                  <a:pos x="connsiteX1185" y="connsiteY1185"/>
                </a:cxn>
                <a:cxn ang="0">
                  <a:pos x="connsiteX1186" y="connsiteY1186"/>
                </a:cxn>
                <a:cxn ang="0">
                  <a:pos x="connsiteX1187" y="connsiteY1187"/>
                </a:cxn>
                <a:cxn ang="0">
                  <a:pos x="connsiteX1188" y="connsiteY1188"/>
                </a:cxn>
                <a:cxn ang="0">
                  <a:pos x="connsiteX1189" y="connsiteY1189"/>
                </a:cxn>
                <a:cxn ang="0">
                  <a:pos x="connsiteX1190" y="connsiteY1190"/>
                </a:cxn>
                <a:cxn ang="0">
                  <a:pos x="connsiteX1191" y="connsiteY1191"/>
                </a:cxn>
                <a:cxn ang="0">
                  <a:pos x="connsiteX1192" y="connsiteY1192"/>
                </a:cxn>
                <a:cxn ang="0">
                  <a:pos x="connsiteX1193" y="connsiteY1193"/>
                </a:cxn>
                <a:cxn ang="0">
                  <a:pos x="connsiteX1194" y="connsiteY1194"/>
                </a:cxn>
                <a:cxn ang="0">
                  <a:pos x="connsiteX1195" y="connsiteY1195"/>
                </a:cxn>
                <a:cxn ang="0">
                  <a:pos x="connsiteX1196" y="connsiteY1196"/>
                </a:cxn>
                <a:cxn ang="0">
                  <a:pos x="connsiteX1197" y="connsiteY1197"/>
                </a:cxn>
                <a:cxn ang="0">
                  <a:pos x="connsiteX1198" y="connsiteY1198"/>
                </a:cxn>
                <a:cxn ang="0">
                  <a:pos x="connsiteX1199" y="connsiteY1199"/>
                </a:cxn>
                <a:cxn ang="0">
                  <a:pos x="connsiteX1200" y="connsiteY1200"/>
                </a:cxn>
                <a:cxn ang="0">
                  <a:pos x="connsiteX1201" y="connsiteY1201"/>
                </a:cxn>
                <a:cxn ang="0">
                  <a:pos x="connsiteX1202" y="connsiteY1202"/>
                </a:cxn>
                <a:cxn ang="0">
                  <a:pos x="connsiteX1203" y="connsiteY1203"/>
                </a:cxn>
                <a:cxn ang="0">
                  <a:pos x="connsiteX1204" y="connsiteY1204"/>
                </a:cxn>
                <a:cxn ang="0">
                  <a:pos x="connsiteX1205" y="connsiteY1205"/>
                </a:cxn>
                <a:cxn ang="0">
                  <a:pos x="connsiteX1206" y="connsiteY1206"/>
                </a:cxn>
                <a:cxn ang="0">
                  <a:pos x="connsiteX1207" y="connsiteY1207"/>
                </a:cxn>
                <a:cxn ang="0">
                  <a:pos x="connsiteX1208" y="connsiteY1208"/>
                </a:cxn>
                <a:cxn ang="0">
                  <a:pos x="connsiteX1209" y="connsiteY1209"/>
                </a:cxn>
                <a:cxn ang="0">
                  <a:pos x="connsiteX1210" y="connsiteY1210"/>
                </a:cxn>
                <a:cxn ang="0">
                  <a:pos x="connsiteX1211" y="connsiteY1211"/>
                </a:cxn>
                <a:cxn ang="0">
                  <a:pos x="connsiteX1212" y="connsiteY1212"/>
                </a:cxn>
                <a:cxn ang="0">
                  <a:pos x="connsiteX1213" y="connsiteY1213"/>
                </a:cxn>
                <a:cxn ang="0">
                  <a:pos x="connsiteX1214" y="connsiteY1214"/>
                </a:cxn>
                <a:cxn ang="0">
                  <a:pos x="connsiteX1215" y="connsiteY1215"/>
                </a:cxn>
                <a:cxn ang="0">
                  <a:pos x="connsiteX1216" y="connsiteY1216"/>
                </a:cxn>
                <a:cxn ang="0">
                  <a:pos x="connsiteX1217" y="connsiteY1217"/>
                </a:cxn>
                <a:cxn ang="0">
                  <a:pos x="connsiteX1218" y="connsiteY1218"/>
                </a:cxn>
                <a:cxn ang="0">
                  <a:pos x="connsiteX1219" y="connsiteY1219"/>
                </a:cxn>
                <a:cxn ang="0">
                  <a:pos x="connsiteX1220" y="connsiteY1220"/>
                </a:cxn>
                <a:cxn ang="0">
                  <a:pos x="connsiteX1221" y="connsiteY1221"/>
                </a:cxn>
                <a:cxn ang="0">
                  <a:pos x="connsiteX1222" y="connsiteY1222"/>
                </a:cxn>
                <a:cxn ang="0">
                  <a:pos x="connsiteX1223" y="connsiteY1223"/>
                </a:cxn>
                <a:cxn ang="0">
                  <a:pos x="connsiteX1224" y="connsiteY1224"/>
                </a:cxn>
                <a:cxn ang="0">
                  <a:pos x="connsiteX1225" y="connsiteY1225"/>
                </a:cxn>
                <a:cxn ang="0">
                  <a:pos x="connsiteX1226" y="connsiteY1226"/>
                </a:cxn>
                <a:cxn ang="0">
                  <a:pos x="connsiteX1227" y="connsiteY1227"/>
                </a:cxn>
                <a:cxn ang="0">
                  <a:pos x="connsiteX1228" y="connsiteY1228"/>
                </a:cxn>
                <a:cxn ang="0">
                  <a:pos x="connsiteX1229" y="connsiteY1229"/>
                </a:cxn>
                <a:cxn ang="0">
                  <a:pos x="connsiteX1230" y="connsiteY1230"/>
                </a:cxn>
                <a:cxn ang="0">
                  <a:pos x="connsiteX1231" y="connsiteY1231"/>
                </a:cxn>
                <a:cxn ang="0">
                  <a:pos x="connsiteX1232" y="connsiteY1232"/>
                </a:cxn>
                <a:cxn ang="0">
                  <a:pos x="connsiteX1233" y="connsiteY1233"/>
                </a:cxn>
                <a:cxn ang="0">
                  <a:pos x="connsiteX1234" y="connsiteY1234"/>
                </a:cxn>
                <a:cxn ang="0">
                  <a:pos x="connsiteX1235" y="connsiteY1235"/>
                </a:cxn>
                <a:cxn ang="0">
                  <a:pos x="connsiteX1236" y="connsiteY1236"/>
                </a:cxn>
                <a:cxn ang="0">
                  <a:pos x="connsiteX1237" y="connsiteY1237"/>
                </a:cxn>
                <a:cxn ang="0">
                  <a:pos x="connsiteX1238" y="connsiteY1238"/>
                </a:cxn>
                <a:cxn ang="0">
                  <a:pos x="connsiteX1239" y="connsiteY1239"/>
                </a:cxn>
                <a:cxn ang="0">
                  <a:pos x="connsiteX1240" y="connsiteY1240"/>
                </a:cxn>
                <a:cxn ang="0">
                  <a:pos x="connsiteX1241" y="connsiteY1241"/>
                </a:cxn>
                <a:cxn ang="0">
                  <a:pos x="connsiteX1242" y="connsiteY1242"/>
                </a:cxn>
                <a:cxn ang="0">
                  <a:pos x="connsiteX1243" y="connsiteY1243"/>
                </a:cxn>
                <a:cxn ang="0">
                  <a:pos x="connsiteX1244" y="connsiteY1244"/>
                </a:cxn>
                <a:cxn ang="0">
                  <a:pos x="connsiteX1245" y="connsiteY1245"/>
                </a:cxn>
                <a:cxn ang="0">
                  <a:pos x="connsiteX1246" y="connsiteY1246"/>
                </a:cxn>
                <a:cxn ang="0">
                  <a:pos x="connsiteX1247" y="connsiteY1247"/>
                </a:cxn>
                <a:cxn ang="0">
                  <a:pos x="connsiteX1248" y="connsiteY1248"/>
                </a:cxn>
                <a:cxn ang="0">
                  <a:pos x="connsiteX1249" y="connsiteY1249"/>
                </a:cxn>
                <a:cxn ang="0">
                  <a:pos x="connsiteX1250" y="connsiteY1250"/>
                </a:cxn>
                <a:cxn ang="0">
                  <a:pos x="connsiteX1251" y="connsiteY1251"/>
                </a:cxn>
                <a:cxn ang="0">
                  <a:pos x="connsiteX1252" y="connsiteY1252"/>
                </a:cxn>
                <a:cxn ang="0">
                  <a:pos x="connsiteX1253" y="connsiteY1253"/>
                </a:cxn>
                <a:cxn ang="0">
                  <a:pos x="connsiteX1254" y="connsiteY1254"/>
                </a:cxn>
                <a:cxn ang="0">
                  <a:pos x="connsiteX1255" y="connsiteY1255"/>
                </a:cxn>
                <a:cxn ang="0">
                  <a:pos x="connsiteX1256" y="connsiteY1256"/>
                </a:cxn>
                <a:cxn ang="0">
                  <a:pos x="connsiteX1257" y="connsiteY1257"/>
                </a:cxn>
                <a:cxn ang="0">
                  <a:pos x="connsiteX1258" y="connsiteY1258"/>
                </a:cxn>
                <a:cxn ang="0">
                  <a:pos x="connsiteX1259" y="connsiteY1259"/>
                </a:cxn>
                <a:cxn ang="0">
                  <a:pos x="connsiteX1260" y="connsiteY1260"/>
                </a:cxn>
                <a:cxn ang="0">
                  <a:pos x="connsiteX1261" y="connsiteY1261"/>
                </a:cxn>
                <a:cxn ang="0">
                  <a:pos x="connsiteX1262" y="connsiteY1262"/>
                </a:cxn>
                <a:cxn ang="0">
                  <a:pos x="connsiteX1263" y="connsiteY1263"/>
                </a:cxn>
                <a:cxn ang="0">
                  <a:pos x="connsiteX1264" y="connsiteY1264"/>
                </a:cxn>
                <a:cxn ang="0">
                  <a:pos x="connsiteX1265" y="connsiteY1265"/>
                </a:cxn>
                <a:cxn ang="0">
                  <a:pos x="connsiteX1266" y="connsiteY1266"/>
                </a:cxn>
                <a:cxn ang="0">
                  <a:pos x="connsiteX1267" y="connsiteY1267"/>
                </a:cxn>
                <a:cxn ang="0">
                  <a:pos x="connsiteX1268" y="connsiteY1268"/>
                </a:cxn>
                <a:cxn ang="0">
                  <a:pos x="connsiteX1269" y="connsiteY1269"/>
                </a:cxn>
                <a:cxn ang="0">
                  <a:pos x="connsiteX1270" y="connsiteY1270"/>
                </a:cxn>
                <a:cxn ang="0">
                  <a:pos x="connsiteX1271" y="connsiteY1271"/>
                </a:cxn>
                <a:cxn ang="0">
                  <a:pos x="connsiteX1272" y="connsiteY1272"/>
                </a:cxn>
                <a:cxn ang="0">
                  <a:pos x="connsiteX1273" y="connsiteY1273"/>
                </a:cxn>
                <a:cxn ang="0">
                  <a:pos x="connsiteX1274" y="connsiteY1274"/>
                </a:cxn>
                <a:cxn ang="0">
                  <a:pos x="connsiteX1275" y="connsiteY1275"/>
                </a:cxn>
                <a:cxn ang="0">
                  <a:pos x="connsiteX1276" y="connsiteY1276"/>
                </a:cxn>
                <a:cxn ang="0">
                  <a:pos x="connsiteX1277" y="connsiteY1277"/>
                </a:cxn>
                <a:cxn ang="0">
                  <a:pos x="connsiteX1278" y="connsiteY1278"/>
                </a:cxn>
                <a:cxn ang="0">
                  <a:pos x="connsiteX1279" y="connsiteY1279"/>
                </a:cxn>
                <a:cxn ang="0">
                  <a:pos x="connsiteX1280" y="connsiteY1280"/>
                </a:cxn>
                <a:cxn ang="0">
                  <a:pos x="connsiteX1281" y="connsiteY1281"/>
                </a:cxn>
                <a:cxn ang="0">
                  <a:pos x="connsiteX1282" y="connsiteY1282"/>
                </a:cxn>
                <a:cxn ang="0">
                  <a:pos x="connsiteX1283" y="connsiteY1283"/>
                </a:cxn>
                <a:cxn ang="0">
                  <a:pos x="connsiteX1284" y="connsiteY1284"/>
                </a:cxn>
                <a:cxn ang="0">
                  <a:pos x="connsiteX1285" y="connsiteY1285"/>
                </a:cxn>
                <a:cxn ang="0">
                  <a:pos x="connsiteX1286" y="connsiteY1286"/>
                </a:cxn>
                <a:cxn ang="0">
                  <a:pos x="connsiteX1287" y="connsiteY1287"/>
                </a:cxn>
                <a:cxn ang="0">
                  <a:pos x="connsiteX1288" y="connsiteY1288"/>
                </a:cxn>
                <a:cxn ang="0">
                  <a:pos x="connsiteX1289" y="connsiteY1289"/>
                </a:cxn>
                <a:cxn ang="0">
                  <a:pos x="connsiteX1290" y="connsiteY1290"/>
                </a:cxn>
                <a:cxn ang="0">
                  <a:pos x="connsiteX1291" y="connsiteY1291"/>
                </a:cxn>
                <a:cxn ang="0">
                  <a:pos x="connsiteX1292" y="connsiteY1292"/>
                </a:cxn>
                <a:cxn ang="0">
                  <a:pos x="connsiteX1293" y="connsiteY1293"/>
                </a:cxn>
                <a:cxn ang="0">
                  <a:pos x="connsiteX1294" y="connsiteY1294"/>
                </a:cxn>
                <a:cxn ang="0">
                  <a:pos x="connsiteX1295" y="connsiteY1295"/>
                </a:cxn>
                <a:cxn ang="0">
                  <a:pos x="connsiteX1296" y="connsiteY1296"/>
                </a:cxn>
                <a:cxn ang="0">
                  <a:pos x="connsiteX1297" y="connsiteY1297"/>
                </a:cxn>
                <a:cxn ang="0">
                  <a:pos x="connsiteX1298" y="connsiteY1298"/>
                </a:cxn>
                <a:cxn ang="0">
                  <a:pos x="connsiteX1299" y="connsiteY1299"/>
                </a:cxn>
                <a:cxn ang="0">
                  <a:pos x="connsiteX1300" y="connsiteY1300"/>
                </a:cxn>
                <a:cxn ang="0">
                  <a:pos x="connsiteX1301" y="connsiteY1301"/>
                </a:cxn>
                <a:cxn ang="0">
                  <a:pos x="connsiteX1302" y="connsiteY1302"/>
                </a:cxn>
                <a:cxn ang="0">
                  <a:pos x="connsiteX1303" y="connsiteY1303"/>
                </a:cxn>
                <a:cxn ang="0">
                  <a:pos x="connsiteX1304" y="connsiteY1304"/>
                </a:cxn>
                <a:cxn ang="0">
                  <a:pos x="connsiteX1305" y="connsiteY1305"/>
                </a:cxn>
                <a:cxn ang="0">
                  <a:pos x="connsiteX1306" y="connsiteY1306"/>
                </a:cxn>
                <a:cxn ang="0">
                  <a:pos x="connsiteX1307" y="connsiteY1307"/>
                </a:cxn>
                <a:cxn ang="0">
                  <a:pos x="connsiteX1308" y="connsiteY1308"/>
                </a:cxn>
                <a:cxn ang="0">
                  <a:pos x="connsiteX1309" y="connsiteY1309"/>
                </a:cxn>
                <a:cxn ang="0">
                  <a:pos x="connsiteX1310" y="connsiteY1310"/>
                </a:cxn>
                <a:cxn ang="0">
                  <a:pos x="connsiteX1311" y="connsiteY1311"/>
                </a:cxn>
                <a:cxn ang="0">
                  <a:pos x="connsiteX1312" y="connsiteY1312"/>
                </a:cxn>
                <a:cxn ang="0">
                  <a:pos x="connsiteX1313" y="connsiteY1313"/>
                </a:cxn>
                <a:cxn ang="0">
                  <a:pos x="connsiteX1314" y="connsiteY1314"/>
                </a:cxn>
                <a:cxn ang="0">
                  <a:pos x="connsiteX1315" y="connsiteY1315"/>
                </a:cxn>
                <a:cxn ang="0">
                  <a:pos x="connsiteX1316" y="connsiteY1316"/>
                </a:cxn>
                <a:cxn ang="0">
                  <a:pos x="connsiteX1317" y="connsiteY1317"/>
                </a:cxn>
                <a:cxn ang="0">
                  <a:pos x="connsiteX1318" y="connsiteY1318"/>
                </a:cxn>
                <a:cxn ang="0">
                  <a:pos x="connsiteX1319" y="connsiteY1319"/>
                </a:cxn>
                <a:cxn ang="0">
                  <a:pos x="connsiteX1320" y="connsiteY1320"/>
                </a:cxn>
                <a:cxn ang="0">
                  <a:pos x="connsiteX1321" y="connsiteY1321"/>
                </a:cxn>
                <a:cxn ang="0">
                  <a:pos x="connsiteX1322" y="connsiteY1322"/>
                </a:cxn>
                <a:cxn ang="0">
                  <a:pos x="connsiteX1323" y="connsiteY1323"/>
                </a:cxn>
                <a:cxn ang="0">
                  <a:pos x="connsiteX1324" y="connsiteY1324"/>
                </a:cxn>
                <a:cxn ang="0">
                  <a:pos x="connsiteX1325" y="connsiteY1325"/>
                </a:cxn>
                <a:cxn ang="0">
                  <a:pos x="connsiteX1326" y="connsiteY1326"/>
                </a:cxn>
                <a:cxn ang="0">
                  <a:pos x="connsiteX1327" y="connsiteY1327"/>
                </a:cxn>
                <a:cxn ang="0">
                  <a:pos x="connsiteX1328" y="connsiteY1328"/>
                </a:cxn>
                <a:cxn ang="0">
                  <a:pos x="connsiteX1329" y="connsiteY1329"/>
                </a:cxn>
                <a:cxn ang="0">
                  <a:pos x="connsiteX1330" y="connsiteY1330"/>
                </a:cxn>
                <a:cxn ang="0">
                  <a:pos x="connsiteX1331" y="connsiteY1331"/>
                </a:cxn>
                <a:cxn ang="0">
                  <a:pos x="connsiteX1332" y="connsiteY1332"/>
                </a:cxn>
                <a:cxn ang="0">
                  <a:pos x="connsiteX1333" y="connsiteY1333"/>
                </a:cxn>
                <a:cxn ang="0">
                  <a:pos x="connsiteX1334" y="connsiteY1334"/>
                </a:cxn>
                <a:cxn ang="0">
                  <a:pos x="connsiteX1335" y="connsiteY1335"/>
                </a:cxn>
                <a:cxn ang="0">
                  <a:pos x="connsiteX1336" y="connsiteY1336"/>
                </a:cxn>
                <a:cxn ang="0">
                  <a:pos x="connsiteX1337" y="connsiteY1337"/>
                </a:cxn>
                <a:cxn ang="0">
                  <a:pos x="connsiteX1338" y="connsiteY1338"/>
                </a:cxn>
                <a:cxn ang="0">
                  <a:pos x="connsiteX1339" y="connsiteY1339"/>
                </a:cxn>
                <a:cxn ang="0">
                  <a:pos x="connsiteX1340" y="connsiteY1340"/>
                </a:cxn>
                <a:cxn ang="0">
                  <a:pos x="connsiteX1341" y="connsiteY1341"/>
                </a:cxn>
                <a:cxn ang="0">
                  <a:pos x="connsiteX1342" y="connsiteY1342"/>
                </a:cxn>
                <a:cxn ang="0">
                  <a:pos x="connsiteX1343" y="connsiteY1343"/>
                </a:cxn>
                <a:cxn ang="0">
                  <a:pos x="connsiteX1344" y="connsiteY1344"/>
                </a:cxn>
                <a:cxn ang="0">
                  <a:pos x="connsiteX1345" y="connsiteY1345"/>
                </a:cxn>
                <a:cxn ang="0">
                  <a:pos x="connsiteX1346" y="connsiteY1346"/>
                </a:cxn>
                <a:cxn ang="0">
                  <a:pos x="connsiteX1347" y="connsiteY1347"/>
                </a:cxn>
                <a:cxn ang="0">
                  <a:pos x="connsiteX1348" y="connsiteY1348"/>
                </a:cxn>
                <a:cxn ang="0">
                  <a:pos x="connsiteX1349" y="connsiteY1349"/>
                </a:cxn>
                <a:cxn ang="0">
                  <a:pos x="connsiteX1350" y="connsiteY1350"/>
                </a:cxn>
                <a:cxn ang="0">
                  <a:pos x="connsiteX1351" y="connsiteY1351"/>
                </a:cxn>
                <a:cxn ang="0">
                  <a:pos x="connsiteX1352" y="connsiteY1352"/>
                </a:cxn>
                <a:cxn ang="0">
                  <a:pos x="connsiteX1353" y="connsiteY1353"/>
                </a:cxn>
                <a:cxn ang="0">
                  <a:pos x="connsiteX1354" y="connsiteY1354"/>
                </a:cxn>
                <a:cxn ang="0">
                  <a:pos x="connsiteX1355" y="connsiteY1355"/>
                </a:cxn>
                <a:cxn ang="0">
                  <a:pos x="connsiteX1356" y="connsiteY1356"/>
                </a:cxn>
                <a:cxn ang="0">
                  <a:pos x="connsiteX1357" y="connsiteY1357"/>
                </a:cxn>
                <a:cxn ang="0">
                  <a:pos x="connsiteX1358" y="connsiteY1358"/>
                </a:cxn>
                <a:cxn ang="0">
                  <a:pos x="connsiteX1359" y="connsiteY1359"/>
                </a:cxn>
                <a:cxn ang="0">
                  <a:pos x="connsiteX1360" y="connsiteY1360"/>
                </a:cxn>
                <a:cxn ang="0">
                  <a:pos x="connsiteX1361" y="connsiteY1361"/>
                </a:cxn>
                <a:cxn ang="0">
                  <a:pos x="connsiteX1362" y="connsiteY1362"/>
                </a:cxn>
                <a:cxn ang="0">
                  <a:pos x="connsiteX1363" y="connsiteY1363"/>
                </a:cxn>
                <a:cxn ang="0">
                  <a:pos x="connsiteX1364" y="connsiteY1364"/>
                </a:cxn>
                <a:cxn ang="0">
                  <a:pos x="connsiteX1365" y="connsiteY1365"/>
                </a:cxn>
                <a:cxn ang="0">
                  <a:pos x="connsiteX1366" y="connsiteY1366"/>
                </a:cxn>
                <a:cxn ang="0">
                  <a:pos x="connsiteX1367" y="connsiteY1367"/>
                </a:cxn>
                <a:cxn ang="0">
                  <a:pos x="connsiteX1368" y="connsiteY1368"/>
                </a:cxn>
                <a:cxn ang="0">
                  <a:pos x="connsiteX1369" y="connsiteY1369"/>
                </a:cxn>
                <a:cxn ang="0">
                  <a:pos x="connsiteX1370" y="connsiteY1370"/>
                </a:cxn>
                <a:cxn ang="0">
                  <a:pos x="connsiteX1371" y="connsiteY1371"/>
                </a:cxn>
                <a:cxn ang="0">
                  <a:pos x="connsiteX1372" y="connsiteY1372"/>
                </a:cxn>
                <a:cxn ang="0">
                  <a:pos x="connsiteX1373" y="connsiteY1373"/>
                </a:cxn>
                <a:cxn ang="0">
                  <a:pos x="connsiteX1374" y="connsiteY1374"/>
                </a:cxn>
                <a:cxn ang="0">
                  <a:pos x="connsiteX1375" y="connsiteY1375"/>
                </a:cxn>
                <a:cxn ang="0">
                  <a:pos x="connsiteX1376" y="connsiteY1376"/>
                </a:cxn>
                <a:cxn ang="0">
                  <a:pos x="connsiteX1377" y="connsiteY1377"/>
                </a:cxn>
                <a:cxn ang="0">
                  <a:pos x="connsiteX1378" y="connsiteY1378"/>
                </a:cxn>
                <a:cxn ang="0">
                  <a:pos x="connsiteX1379" y="connsiteY1379"/>
                </a:cxn>
                <a:cxn ang="0">
                  <a:pos x="connsiteX1380" y="connsiteY1380"/>
                </a:cxn>
                <a:cxn ang="0">
                  <a:pos x="connsiteX1381" y="connsiteY1381"/>
                </a:cxn>
                <a:cxn ang="0">
                  <a:pos x="connsiteX1382" y="connsiteY1382"/>
                </a:cxn>
                <a:cxn ang="0">
                  <a:pos x="connsiteX1383" y="connsiteY1383"/>
                </a:cxn>
                <a:cxn ang="0">
                  <a:pos x="connsiteX1384" y="connsiteY1384"/>
                </a:cxn>
                <a:cxn ang="0">
                  <a:pos x="connsiteX1385" y="connsiteY1385"/>
                </a:cxn>
                <a:cxn ang="0">
                  <a:pos x="connsiteX1386" y="connsiteY1386"/>
                </a:cxn>
                <a:cxn ang="0">
                  <a:pos x="connsiteX1387" y="connsiteY1387"/>
                </a:cxn>
                <a:cxn ang="0">
                  <a:pos x="connsiteX1388" y="connsiteY1388"/>
                </a:cxn>
                <a:cxn ang="0">
                  <a:pos x="connsiteX1389" y="connsiteY1389"/>
                </a:cxn>
                <a:cxn ang="0">
                  <a:pos x="connsiteX1390" y="connsiteY1390"/>
                </a:cxn>
                <a:cxn ang="0">
                  <a:pos x="connsiteX1391" y="connsiteY1391"/>
                </a:cxn>
                <a:cxn ang="0">
                  <a:pos x="connsiteX1392" y="connsiteY1392"/>
                </a:cxn>
                <a:cxn ang="0">
                  <a:pos x="connsiteX1393" y="connsiteY1393"/>
                </a:cxn>
                <a:cxn ang="0">
                  <a:pos x="connsiteX1394" y="connsiteY1394"/>
                </a:cxn>
                <a:cxn ang="0">
                  <a:pos x="connsiteX1395" y="connsiteY1395"/>
                </a:cxn>
                <a:cxn ang="0">
                  <a:pos x="connsiteX1396" y="connsiteY1396"/>
                </a:cxn>
                <a:cxn ang="0">
                  <a:pos x="connsiteX1397" y="connsiteY1397"/>
                </a:cxn>
                <a:cxn ang="0">
                  <a:pos x="connsiteX1398" y="connsiteY1398"/>
                </a:cxn>
                <a:cxn ang="0">
                  <a:pos x="connsiteX1399" y="connsiteY1399"/>
                </a:cxn>
                <a:cxn ang="0">
                  <a:pos x="connsiteX1400" y="connsiteY1400"/>
                </a:cxn>
                <a:cxn ang="0">
                  <a:pos x="connsiteX1401" y="connsiteY1401"/>
                </a:cxn>
                <a:cxn ang="0">
                  <a:pos x="connsiteX1402" y="connsiteY1402"/>
                </a:cxn>
                <a:cxn ang="0">
                  <a:pos x="connsiteX1403" y="connsiteY1403"/>
                </a:cxn>
                <a:cxn ang="0">
                  <a:pos x="connsiteX1404" y="connsiteY1404"/>
                </a:cxn>
                <a:cxn ang="0">
                  <a:pos x="connsiteX1405" y="connsiteY1405"/>
                </a:cxn>
                <a:cxn ang="0">
                  <a:pos x="connsiteX1406" y="connsiteY1406"/>
                </a:cxn>
                <a:cxn ang="0">
                  <a:pos x="connsiteX1407" y="connsiteY1407"/>
                </a:cxn>
                <a:cxn ang="0">
                  <a:pos x="connsiteX1408" y="connsiteY1408"/>
                </a:cxn>
                <a:cxn ang="0">
                  <a:pos x="connsiteX1409" y="connsiteY1409"/>
                </a:cxn>
                <a:cxn ang="0">
                  <a:pos x="connsiteX1410" y="connsiteY1410"/>
                </a:cxn>
                <a:cxn ang="0">
                  <a:pos x="connsiteX1411" y="connsiteY1411"/>
                </a:cxn>
                <a:cxn ang="0">
                  <a:pos x="connsiteX1412" y="connsiteY1412"/>
                </a:cxn>
                <a:cxn ang="0">
                  <a:pos x="connsiteX1413" y="connsiteY1413"/>
                </a:cxn>
                <a:cxn ang="0">
                  <a:pos x="connsiteX1414" y="connsiteY1414"/>
                </a:cxn>
                <a:cxn ang="0">
                  <a:pos x="connsiteX1415" y="connsiteY1415"/>
                </a:cxn>
                <a:cxn ang="0">
                  <a:pos x="connsiteX1416" y="connsiteY1416"/>
                </a:cxn>
                <a:cxn ang="0">
                  <a:pos x="connsiteX1417" y="connsiteY1417"/>
                </a:cxn>
                <a:cxn ang="0">
                  <a:pos x="connsiteX1418" y="connsiteY1418"/>
                </a:cxn>
                <a:cxn ang="0">
                  <a:pos x="connsiteX1419" y="connsiteY1419"/>
                </a:cxn>
                <a:cxn ang="0">
                  <a:pos x="connsiteX1420" y="connsiteY1420"/>
                </a:cxn>
                <a:cxn ang="0">
                  <a:pos x="connsiteX1421" y="connsiteY1421"/>
                </a:cxn>
                <a:cxn ang="0">
                  <a:pos x="connsiteX1422" y="connsiteY1422"/>
                </a:cxn>
                <a:cxn ang="0">
                  <a:pos x="connsiteX1423" y="connsiteY1423"/>
                </a:cxn>
                <a:cxn ang="0">
                  <a:pos x="connsiteX1424" y="connsiteY1424"/>
                </a:cxn>
                <a:cxn ang="0">
                  <a:pos x="connsiteX1425" y="connsiteY1425"/>
                </a:cxn>
                <a:cxn ang="0">
                  <a:pos x="connsiteX1426" y="connsiteY1426"/>
                </a:cxn>
                <a:cxn ang="0">
                  <a:pos x="connsiteX1427" y="connsiteY1427"/>
                </a:cxn>
                <a:cxn ang="0">
                  <a:pos x="connsiteX1428" y="connsiteY1428"/>
                </a:cxn>
                <a:cxn ang="0">
                  <a:pos x="connsiteX1429" y="connsiteY1429"/>
                </a:cxn>
                <a:cxn ang="0">
                  <a:pos x="connsiteX1430" y="connsiteY1430"/>
                </a:cxn>
                <a:cxn ang="0">
                  <a:pos x="connsiteX1431" y="connsiteY1431"/>
                </a:cxn>
                <a:cxn ang="0">
                  <a:pos x="connsiteX1432" y="connsiteY1432"/>
                </a:cxn>
                <a:cxn ang="0">
                  <a:pos x="connsiteX1433" y="connsiteY1433"/>
                </a:cxn>
                <a:cxn ang="0">
                  <a:pos x="connsiteX1434" y="connsiteY1434"/>
                </a:cxn>
                <a:cxn ang="0">
                  <a:pos x="connsiteX1435" y="connsiteY1435"/>
                </a:cxn>
                <a:cxn ang="0">
                  <a:pos x="connsiteX1436" y="connsiteY1436"/>
                </a:cxn>
                <a:cxn ang="0">
                  <a:pos x="connsiteX1437" y="connsiteY1437"/>
                </a:cxn>
                <a:cxn ang="0">
                  <a:pos x="connsiteX1438" y="connsiteY1438"/>
                </a:cxn>
                <a:cxn ang="0">
                  <a:pos x="connsiteX1439" y="connsiteY1439"/>
                </a:cxn>
                <a:cxn ang="0">
                  <a:pos x="connsiteX1440" y="connsiteY1440"/>
                </a:cxn>
                <a:cxn ang="0">
                  <a:pos x="connsiteX1441" y="connsiteY1441"/>
                </a:cxn>
                <a:cxn ang="0">
                  <a:pos x="connsiteX1442" y="connsiteY1442"/>
                </a:cxn>
                <a:cxn ang="0">
                  <a:pos x="connsiteX1443" y="connsiteY1443"/>
                </a:cxn>
                <a:cxn ang="0">
                  <a:pos x="connsiteX1444" y="connsiteY1444"/>
                </a:cxn>
                <a:cxn ang="0">
                  <a:pos x="connsiteX1445" y="connsiteY1445"/>
                </a:cxn>
                <a:cxn ang="0">
                  <a:pos x="connsiteX1446" y="connsiteY1446"/>
                </a:cxn>
                <a:cxn ang="0">
                  <a:pos x="connsiteX1447" y="connsiteY1447"/>
                </a:cxn>
                <a:cxn ang="0">
                  <a:pos x="connsiteX1448" y="connsiteY1448"/>
                </a:cxn>
                <a:cxn ang="0">
                  <a:pos x="connsiteX1449" y="connsiteY1449"/>
                </a:cxn>
                <a:cxn ang="0">
                  <a:pos x="connsiteX1450" y="connsiteY1450"/>
                </a:cxn>
                <a:cxn ang="0">
                  <a:pos x="connsiteX1451" y="connsiteY1451"/>
                </a:cxn>
                <a:cxn ang="0">
                  <a:pos x="connsiteX1452" y="connsiteY1452"/>
                </a:cxn>
                <a:cxn ang="0">
                  <a:pos x="connsiteX1453" y="connsiteY1453"/>
                </a:cxn>
                <a:cxn ang="0">
                  <a:pos x="connsiteX1454" y="connsiteY1454"/>
                </a:cxn>
                <a:cxn ang="0">
                  <a:pos x="connsiteX1455" y="connsiteY1455"/>
                </a:cxn>
                <a:cxn ang="0">
                  <a:pos x="connsiteX1456" y="connsiteY1456"/>
                </a:cxn>
                <a:cxn ang="0">
                  <a:pos x="connsiteX1457" y="connsiteY1457"/>
                </a:cxn>
                <a:cxn ang="0">
                  <a:pos x="connsiteX1458" y="connsiteY1458"/>
                </a:cxn>
                <a:cxn ang="0">
                  <a:pos x="connsiteX1459" y="connsiteY1459"/>
                </a:cxn>
                <a:cxn ang="0">
                  <a:pos x="connsiteX1460" y="connsiteY1460"/>
                </a:cxn>
                <a:cxn ang="0">
                  <a:pos x="connsiteX1461" y="connsiteY1461"/>
                </a:cxn>
                <a:cxn ang="0">
                  <a:pos x="connsiteX1462" y="connsiteY1462"/>
                </a:cxn>
                <a:cxn ang="0">
                  <a:pos x="connsiteX1463" y="connsiteY1463"/>
                </a:cxn>
                <a:cxn ang="0">
                  <a:pos x="connsiteX1464" y="connsiteY1464"/>
                </a:cxn>
                <a:cxn ang="0">
                  <a:pos x="connsiteX1465" y="connsiteY1465"/>
                </a:cxn>
                <a:cxn ang="0">
                  <a:pos x="connsiteX1466" y="connsiteY1466"/>
                </a:cxn>
                <a:cxn ang="0">
                  <a:pos x="connsiteX1467" y="connsiteY1467"/>
                </a:cxn>
                <a:cxn ang="0">
                  <a:pos x="connsiteX1468" y="connsiteY1468"/>
                </a:cxn>
                <a:cxn ang="0">
                  <a:pos x="connsiteX1469" y="connsiteY1469"/>
                </a:cxn>
                <a:cxn ang="0">
                  <a:pos x="connsiteX1470" y="connsiteY1470"/>
                </a:cxn>
                <a:cxn ang="0">
                  <a:pos x="connsiteX1471" y="connsiteY1471"/>
                </a:cxn>
                <a:cxn ang="0">
                  <a:pos x="connsiteX1472" y="connsiteY1472"/>
                </a:cxn>
                <a:cxn ang="0">
                  <a:pos x="connsiteX1473" y="connsiteY1473"/>
                </a:cxn>
                <a:cxn ang="0">
                  <a:pos x="connsiteX1474" y="connsiteY1474"/>
                </a:cxn>
                <a:cxn ang="0">
                  <a:pos x="connsiteX1475" y="connsiteY1475"/>
                </a:cxn>
                <a:cxn ang="0">
                  <a:pos x="connsiteX1476" y="connsiteY1476"/>
                </a:cxn>
                <a:cxn ang="0">
                  <a:pos x="connsiteX1477" y="connsiteY1477"/>
                </a:cxn>
                <a:cxn ang="0">
                  <a:pos x="connsiteX1478" y="connsiteY1478"/>
                </a:cxn>
                <a:cxn ang="0">
                  <a:pos x="connsiteX1479" y="connsiteY1479"/>
                </a:cxn>
                <a:cxn ang="0">
                  <a:pos x="connsiteX1480" y="connsiteY1480"/>
                </a:cxn>
                <a:cxn ang="0">
                  <a:pos x="connsiteX1481" y="connsiteY1481"/>
                </a:cxn>
                <a:cxn ang="0">
                  <a:pos x="connsiteX1482" y="connsiteY1482"/>
                </a:cxn>
                <a:cxn ang="0">
                  <a:pos x="connsiteX1483" y="connsiteY1483"/>
                </a:cxn>
                <a:cxn ang="0">
                  <a:pos x="connsiteX1484" y="connsiteY1484"/>
                </a:cxn>
                <a:cxn ang="0">
                  <a:pos x="connsiteX1485" y="connsiteY1485"/>
                </a:cxn>
                <a:cxn ang="0">
                  <a:pos x="connsiteX1486" y="connsiteY1486"/>
                </a:cxn>
                <a:cxn ang="0">
                  <a:pos x="connsiteX1487" y="connsiteY1487"/>
                </a:cxn>
                <a:cxn ang="0">
                  <a:pos x="connsiteX1488" y="connsiteY1488"/>
                </a:cxn>
                <a:cxn ang="0">
                  <a:pos x="connsiteX1489" y="connsiteY1489"/>
                </a:cxn>
                <a:cxn ang="0">
                  <a:pos x="connsiteX1490" y="connsiteY1490"/>
                </a:cxn>
                <a:cxn ang="0">
                  <a:pos x="connsiteX1491" y="connsiteY1491"/>
                </a:cxn>
                <a:cxn ang="0">
                  <a:pos x="connsiteX1492" y="connsiteY1492"/>
                </a:cxn>
                <a:cxn ang="0">
                  <a:pos x="connsiteX1493" y="connsiteY1493"/>
                </a:cxn>
                <a:cxn ang="0">
                  <a:pos x="connsiteX1494" y="connsiteY1494"/>
                </a:cxn>
                <a:cxn ang="0">
                  <a:pos x="connsiteX1495" y="connsiteY1495"/>
                </a:cxn>
                <a:cxn ang="0">
                  <a:pos x="connsiteX1496" y="connsiteY1496"/>
                </a:cxn>
                <a:cxn ang="0">
                  <a:pos x="connsiteX1497" y="connsiteY1497"/>
                </a:cxn>
                <a:cxn ang="0">
                  <a:pos x="connsiteX1498" y="connsiteY1498"/>
                </a:cxn>
                <a:cxn ang="0">
                  <a:pos x="connsiteX1499" y="connsiteY1499"/>
                </a:cxn>
                <a:cxn ang="0">
                  <a:pos x="connsiteX1500" y="connsiteY1500"/>
                </a:cxn>
                <a:cxn ang="0">
                  <a:pos x="connsiteX1501" y="connsiteY1501"/>
                </a:cxn>
                <a:cxn ang="0">
                  <a:pos x="connsiteX1502" y="connsiteY1502"/>
                </a:cxn>
                <a:cxn ang="0">
                  <a:pos x="connsiteX1503" y="connsiteY1503"/>
                </a:cxn>
                <a:cxn ang="0">
                  <a:pos x="connsiteX1504" y="connsiteY1504"/>
                </a:cxn>
                <a:cxn ang="0">
                  <a:pos x="connsiteX1505" y="connsiteY1505"/>
                </a:cxn>
                <a:cxn ang="0">
                  <a:pos x="connsiteX1506" y="connsiteY1506"/>
                </a:cxn>
                <a:cxn ang="0">
                  <a:pos x="connsiteX1507" y="connsiteY1507"/>
                </a:cxn>
                <a:cxn ang="0">
                  <a:pos x="connsiteX1508" y="connsiteY1508"/>
                </a:cxn>
                <a:cxn ang="0">
                  <a:pos x="connsiteX1509" y="connsiteY1509"/>
                </a:cxn>
                <a:cxn ang="0">
                  <a:pos x="connsiteX1510" y="connsiteY1510"/>
                </a:cxn>
                <a:cxn ang="0">
                  <a:pos x="connsiteX1511" y="connsiteY1511"/>
                </a:cxn>
                <a:cxn ang="0">
                  <a:pos x="connsiteX1512" y="connsiteY1512"/>
                </a:cxn>
                <a:cxn ang="0">
                  <a:pos x="connsiteX1513" y="connsiteY1513"/>
                </a:cxn>
                <a:cxn ang="0">
                  <a:pos x="connsiteX1514" y="connsiteY1514"/>
                </a:cxn>
                <a:cxn ang="0">
                  <a:pos x="connsiteX1515" y="connsiteY1515"/>
                </a:cxn>
                <a:cxn ang="0">
                  <a:pos x="connsiteX1516" y="connsiteY1516"/>
                </a:cxn>
                <a:cxn ang="0">
                  <a:pos x="connsiteX1517" y="connsiteY1517"/>
                </a:cxn>
                <a:cxn ang="0">
                  <a:pos x="connsiteX1518" y="connsiteY1518"/>
                </a:cxn>
                <a:cxn ang="0">
                  <a:pos x="connsiteX1519" y="connsiteY1519"/>
                </a:cxn>
                <a:cxn ang="0">
                  <a:pos x="connsiteX1520" y="connsiteY1520"/>
                </a:cxn>
                <a:cxn ang="0">
                  <a:pos x="connsiteX1521" y="connsiteY1521"/>
                </a:cxn>
                <a:cxn ang="0">
                  <a:pos x="connsiteX1522" y="connsiteY1522"/>
                </a:cxn>
                <a:cxn ang="0">
                  <a:pos x="connsiteX1523" y="connsiteY1523"/>
                </a:cxn>
                <a:cxn ang="0">
                  <a:pos x="connsiteX1524" y="connsiteY1524"/>
                </a:cxn>
                <a:cxn ang="0">
                  <a:pos x="connsiteX1525" y="connsiteY1525"/>
                </a:cxn>
                <a:cxn ang="0">
                  <a:pos x="connsiteX1526" y="connsiteY1526"/>
                </a:cxn>
                <a:cxn ang="0">
                  <a:pos x="connsiteX1527" y="connsiteY1527"/>
                </a:cxn>
                <a:cxn ang="0">
                  <a:pos x="connsiteX1528" y="connsiteY1528"/>
                </a:cxn>
                <a:cxn ang="0">
                  <a:pos x="connsiteX1529" y="connsiteY1529"/>
                </a:cxn>
                <a:cxn ang="0">
                  <a:pos x="connsiteX1530" y="connsiteY1530"/>
                </a:cxn>
                <a:cxn ang="0">
                  <a:pos x="connsiteX1531" y="connsiteY1531"/>
                </a:cxn>
                <a:cxn ang="0">
                  <a:pos x="connsiteX1532" y="connsiteY1532"/>
                </a:cxn>
                <a:cxn ang="0">
                  <a:pos x="connsiteX1533" y="connsiteY1533"/>
                </a:cxn>
                <a:cxn ang="0">
                  <a:pos x="connsiteX1534" y="connsiteY1534"/>
                </a:cxn>
                <a:cxn ang="0">
                  <a:pos x="connsiteX1535" y="connsiteY1535"/>
                </a:cxn>
                <a:cxn ang="0">
                  <a:pos x="connsiteX1536" y="connsiteY1536"/>
                </a:cxn>
                <a:cxn ang="0">
                  <a:pos x="connsiteX1537" y="connsiteY1537"/>
                </a:cxn>
                <a:cxn ang="0">
                  <a:pos x="connsiteX1538" y="connsiteY1538"/>
                </a:cxn>
                <a:cxn ang="0">
                  <a:pos x="connsiteX1539" y="connsiteY1539"/>
                </a:cxn>
                <a:cxn ang="0">
                  <a:pos x="connsiteX1540" y="connsiteY1540"/>
                </a:cxn>
                <a:cxn ang="0">
                  <a:pos x="connsiteX1541" y="connsiteY1541"/>
                </a:cxn>
                <a:cxn ang="0">
                  <a:pos x="connsiteX1542" y="connsiteY1542"/>
                </a:cxn>
                <a:cxn ang="0">
                  <a:pos x="connsiteX1543" y="connsiteY1543"/>
                </a:cxn>
                <a:cxn ang="0">
                  <a:pos x="connsiteX1544" y="connsiteY1544"/>
                </a:cxn>
                <a:cxn ang="0">
                  <a:pos x="connsiteX1545" y="connsiteY1545"/>
                </a:cxn>
                <a:cxn ang="0">
                  <a:pos x="connsiteX1546" y="connsiteY1546"/>
                </a:cxn>
                <a:cxn ang="0">
                  <a:pos x="connsiteX1547" y="connsiteY1547"/>
                </a:cxn>
                <a:cxn ang="0">
                  <a:pos x="connsiteX1548" y="connsiteY1548"/>
                </a:cxn>
                <a:cxn ang="0">
                  <a:pos x="connsiteX1549" y="connsiteY1549"/>
                </a:cxn>
                <a:cxn ang="0">
                  <a:pos x="connsiteX1550" y="connsiteY1550"/>
                </a:cxn>
                <a:cxn ang="0">
                  <a:pos x="connsiteX1551" y="connsiteY1551"/>
                </a:cxn>
                <a:cxn ang="0">
                  <a:pos x="connsiteX1552" y="connsiteY1552"/>
                </a:cxn>
                <a:cxn ang="0">
                  <a:pos x="connsiteX1553" y="connsiteY1553"/>
                </a:cxn>
                <a:cxn ang="0">
                  <a:pos x="connsiteX1554" y="connsiteY1554"/>
                </a:cxn>
                <a:cxn ang="0">
                  <a:pos x="connsiteX1555" y="connsiteY1555"/>
                </a:cxn>
                <a:cxn ang="0">
                  <a:pos x="connsiteX1556" y="connsiteY1556"/>
                </a:cxn>
                <a:cxn ang="0">
                  <a:pos x="connsiteX1557" y="connsiteY1557"/>
                </a:cxn>
                <a:cxn ang="0">
                  <a:pos x="connsiteX1558" y="connsiteY1558"/>
                </a:cxn>
                <a:cxn ang="0">
                  <a:pos x="connsiteX1559" y="connsiteY1559"/>
                </a:cxn>
                <a:cxn ang="0">
                  <a:pos x="connsiteX1560" y="connsiteY1560"/>
                </a:cxn>
                <a:cxn ang="0">
                  <a:pos x="connsiteX1561" y="connsiteY1561"/>
                </a:cxn>
                <a:cxn ang="0">
                  <a:pos x="connsiteX1562" y="connsiteY1562"/>
                </a:cxn>
                <a:cxn ang="0">
                  <a:pos x="connsiteX1563" y="connsiteY1563"/>
                </a:cxn>
                <a:cxn ang="0">
                  <a:pos x="connsiteX1564" y="connsiteY1564"/>
                </a:cxn>
                <a:cxn ang="0">
                  <a:pos x="connsiteX1565" y="connsiteY1565"/>
                </a:cxn>
                <a:cxn ang="0">
                  <a:pos x="connsiteX1566" y="connsiteY1566"/>
                </a:cxn>
                <a:cxn ang="0">
                  <a:pos x="connsiteX1567" y="connsiteY1567"/>
                </a:cxn>
                <a:cxn ang="0">
                  <a:pos x="connsiteX1568" y="connsiteY1568"/>
                </a:cxn>
                <a:cxn ang="0">
                  <a:pos x="connsiteX1569" y="connsiteY1569"/>
                </a:cxn>
                <a:cxn ang="0">
                  <a:pos x="connsiteX1570" y="connsiteY1570"/>
                </a:cxn>
                <a:cxn ang="0">
                  <a:pos x="connsiteX1571" y="connsiteY1571"/>
                </a:cxn>
                <a:cxn ang="0">
                  <a:pos x="connsiteX1572" y="connsiteY1572"/>
                </a:cxn>
                <a:cxn ang="0">
                  <a:pos x="connsiteX1573" y="connsiteY1573"/>
                </a:cxn>
                <a:cxn ang="0">
                  <a:pos x="connsiteX1574" y="connsiteY1574"/>
                </a:cxn>
                <a:cxn ang="0">
                  <a:pos x="connsiteX1575" y="connsiteY1575"/>
                </a:cxn>
                <a:cxn ang="0">
                  <a:pos x="connsiteX1576" y="connsiteY1576"/>
                </a:cxn>
                <a:cxn ang="0">
                  <a:pos x="connsiteX1577" y="connsiteY1577"/>
                </a:cxn>
                <a:cxn ang="0">
                  <a:pos x="connsiteX1578" y="connsiteY1578"/>
                </a:cxn>
                <a:cxn ang="0">
                  <a:pos x="connsiteX1579" y="connsiteY1579"/>
                </a:cxn>
                <a:cxn ang="0">
                  <a:pos x="connsiteX1580" y="connsiteY1580"/>
                </a:cxn>
                <a:cxn ang="0">
                  <a:pos x="connsiteX1581" y="connsiteY1581"/>
                </a:cxn>
                <a:cxn ang="0">
                  <a:pos x="connsiteX1582" y="connsiteY1582"/>
                </a:cxn>
                <a:cxn ang="0">
                  <a:pos x="connsiteX1583" y="connsiteY1583"/>
                </a:cxn>
                <a:cxn ang="0">
                  <a:pos x="connsiteX1584" y="connsiteY1584"/>
                </a:cxn>
                <a:cxn ang="0">
                  <a:pos x="connsiteX1585" y="connsiteY1585"/>
                </a:cxn>
                <a:cxn ang="0">
                  <a:pos x="connsiteX1586" y="connsiteY1586"/>
                </a:cxn>
                <a:cxn ang="0">
                  <a:pos x="connsiteX1587" y="connsiteY1587"/>
                </a:cxn>
                <a:cxn ang="0">
                  <a:pos x="connsiteX1588" y="connsiteY1588"/>
                </a:cxn>
                <a:cxn ang="0">
                  <a:pos x="connsiteX1589" y="connsiteY1589"/>
                </a:cxn>
                <a:cxn ang="0">
                  <a:pos x="connsiteX1590" y="connsiteY1590"/>
                </a:cxn>
                <a:cxn ang="0">
                  <a:pos x="connsiteX1591" y="connsiteY1591"/>
                </a:cxn>
                <a:cxn ang="0">
                  <a:pos x="connsiteX1592" y="connsiteY1592"/>
                </a:cxn>
                <a:cxn ang="0">
                  <a:pos x="connsiteX1593" y="connsiteY1593"/>
                </a:cxn>
                <a:cxn ang="0">
                  <a:pos x="connsiteX1594" y="connsiteY1594"/>
                </a:cxn>
                <a:cxn ang="0">
                  <a:pos x="connsiteX1595" y="connsiteY1595"/>
                </a:cxn>
                <a:cxn ang="0">
                  <a:pos x="connsiteX1596" y="connsiteY1596"/>
                </a:cxn>
                <a:cxn ang="0">
                  <a:pos x="connsiteX1597" y="connsiteY1597"/>
                </a:cxn>
                <a:cxn ang="0">
                  <a:pos x="connsiteX1598" y="connsiteY1598"/>
                </a:cxn>
                <a:cxn ang="0">
                  <a:pos x="connsiteX1599" y="connsiteY1599"/>
                </a:cxn>
                <a:cxn ang="0">
                  <a:pos x="connsiteX1600" y="connsiteY1600"/>
                </a:cxn>
                <a:cxn ang="0">
                  <a:pos x="connsiteX1601" y="connsiteY1601"/>
                </a:cxn>
                <a:cxn ang="0">
                  <a:pos x="connsiteX1602" y="connsiteY1602"/>
                </a:cxn>
                <a:cxn ang="0">
                  <a:pos x="connsiteX1603" y="connsiteY1603"/>
                </a:cxn>
                <a:cxn ang="0">
                  <a:pos x="connsiteX1604" y="connsiteY1604"/>
                </a:cxn>
                <a:cxn ang="0">
                  <a:pos x="connsiteX1605" y="connsiteY1605"/>
                </a:cxn>
                <a:cxn ang="0">
                  <a:pos x="connsiteX1606" y="connsiteY1606"/>
                </a:cxn>
                <a:cxn ang="0">
                  <a:pos x="connsiteX1607" y="connsiteY1607"/>
                </a:cxn>
                <a:cxn ang="0">
                  <a:pos x="connsiteX1608" y="connsiteY1608"/>
                </a:cxn>
                <a:cxn ang="0">
                  <a:pos x="connsiteX1609" y="connsiteY1609"/>
                </a:cxn>
                <a:cxn ang="0">
                  <a:pos x="connsiteX1610" y="connsiteY1610"/>
                </a:cxn>
                <a:cxn ang="0">
                  <a:pos x="connsiteX1611" y="connsiteY1611"/>
                </a:cxn>
                <a:cxn ang="0">
                  <a:pos x="connsiteX1612" y="connsiteY1612"/>
                </a:cxn>
                <a:cxn ang="0">
                  <a:pos x="connsiteX1613" y="connsiteY1613"/>
                </a:cxn>
                <a:cxn ang="0">
                  <a:pos x="connsiteX1614" y="connsiteY1614"/>
                </a:cxn>
                <a:cxn ang="0">
                  <a:pos x="connsiteX1615" y="connsiteY1615"/>
                </a:cxn>
                <a:cxn ang="0">
                  <a:pos x="connsiteX1616" y="connsiteY1616"/>
                </a:cxn>
                <a:cxn ang="0">
                  <a:pos x="connsiteX1617" y="connsiteY1617"/>
                </a:cxn>
                <a:cxn ang="0">
                  <a:pos x="connsiteX1618" y="connsiteY1618"/>
                </a:cxn>
                <a:cxn ang="0">
                  <a:pos x="connsiteX1619" y="connsiteY1619"/>
                </a:cxn>
                <a:cxn ang="0">
                  <a:pos x="connsiteX1620" y="connsiteY1620"/>
                </a:cxn>
                <a:cxn ang="0">
                  <a:pos x="connsiteX1621" y="connsiteY1621"/>
                </a:cxn>
                <a:cxn ang="0">
                  <a:pos x="connsiteX1622" y="connsiteY1622"/>
                </a:cxn>
                <a:cxn ang="0">
                  <a:pos x="connsiteX1623" y="connsiteY1623"/>
                </a:cxn>
                <a:cxn ang="0">
                  <a:pos x="connsiteX1624" y="connsiteY1624"/>
                </a:cxn>
                <a:cxn ang="0">
                  <a:pos x="connsiteX1625" y="connsiteY1625"/>
                </a:cxn>
                <a:cxn ang="0">
                  <a:pos x="connsiteX1626" y="connsiteY1626"/>
                </a:cxn>
                <a:cxn ang="0">
                  <a:pos x="connsiteX1627" y="connsiteY1627"/>
                </a:cxn>
                <a:cxn ang="0">
                  <a:pos x="connsiteX1628" y="connsiteY1628"/>
                </a:cxn>
                <a:cxn ang="0">
                  <a:pos x="connsiteX1629" y="connsiteY1629"/>
                </a:cxn>
                <a:cxn ang="0">
                  <a:pos x="connsiteX1630" y="connsiteY1630"/>
                </a:cxn>
                <a:cxn ang="0">
                  <a:pos x="connsiteX1631" y="connsiteY1631"/>
                </a:cxn>
                <a:cxn ang="0">
                  <a:pos x="connsiteX1632" y="connsiteY1632"/>
                </a:cxn>
                <a:cxn ang="0">
                  <a:pos x="connsiteX1633" y="connsiteY1633"/>
                </a:cxn>
                <a:cxn ang="0">
                  <a:pos x="connsiteX1634" y="connsiteY1634"/>
                </a:cxn>
                <a:cxn ang="0">
                  <a:pos x="connsiteX1635" y="connsiteY1635"/>
                </a:cxn>
                <a:cxn ang="0">
                  <a:pos x="connsiteX1636" y="connsiteY1636"/>
                </a:cxn>
                <a:cxn ang="0">
                  <a:pos x="connsiteX1637" y="connsiteY1637"/>
                </a:cxn>
                <a:cxn ang="0">
                  <a:pos x="connsiteX1638" y="connsiteY1638"/>
                </a:cxn>
                <a:cxn ang="0">
                  <a:pos x="connsiteX1639" y="connsiteY1639"/>
                </a:cxn>
                <a:cxn ang="0">
                  <a:pos x="connsiteX1640" y="connsiteY1640"/>
                </a:cxn>
                <a:cxn ang="0">
                  <a:pos x="connsiteX1641" y="connsiteY1641"/>
                </a:cxn>
                <a:cxn ang="0">
                  <a:pos x="connsiteX1642" y="connsiteY1642"/>
                </a:cxn>
                <a:cxn ang="0">
                  <a:pos x="connsiteX1643" y="connsiteY1643"/>
                </a:cxn>
                <a:cxn ang="0">
                  <a:pos x="connsiteX1644" y="connsiteY1644"/>
                </a:cxn>
                <a:cxn ang="0">
                  <a:pos x="connsiteX1645" y="connsiteY1645"/>
                </a:cxn>
                <a:cxn ang="0">
                  <a:pos x="connsiteX1646" y="connsiteY1646"/>
                </a:cxn>
                <a:cxn ang="0">
                  <a:pos x="connsiteX1647" y="connsiteY1647"/>
                </a:cxn>
                <a:cxn ang="0">
                  <a:pos x="connsiteX1648" y="connsiteY1648"/>
                </a:cxn>
                <a:cxn ang="0">
                  <a:pos x="connsiteX1649" y="connsiteY1649"/>
                </a:cxn>
                <a:cxn ang="0">
                  <a:pos x="connsiteX1650" y="connsiteY1650"/>
                </a:cxn>
                <a:cxn ang="0">
                  <a:pos x="connsiteX1651" y="connsiteY1651"/>
                </a:cxn>
                <a:cxn ang="0">
                  <a:pos x="connsiteX1652" y="connsiteY1652"/>
                </a:cxn>
                <a:cxn ang="0">
                  <a:pos x="connsiteX1653" y="connsiteY1653"/>
                </a:cxn>
                <a:cxn ang="0">
                  <a:pos x="connsiteX1654" y="connsiteY1654"/>
                </a:cxn>
                <a:cxn ang="0">
                  <a:pos x="connsiteX1655" y="connsiteY1655"/>
                </a:cxn>
                <a:cxn ang="0">
                  <a:pos x="connsiteX1656" y="connsiteY1656"/>
                </a:cxn>
                <a:cxn ang="0">
                  <a:pos x="connsiteX1657" y="connsiteY1657"/>
                </a:cxn>
                <a:cxn ang="0">
                  <a:pos x="connsiteX1658" y="connsiteY1658"/>
                </a:cxn>
                <a:cxn ang="0">
                  <a:pos x="connsiteX1659" y="connsiteY1659"/>
                </a:cxn>
                <a:cxn ang="0">
                  <a:pos x="connsiteX1660" y="connsiteY1660"/>
                </a:cxn>
                <a:cxn ang="0">
                  <a:pos x="connsiteX1661" y="connsiteY1661"/>
                </a:cxn>
                <a:cxn ang="0">
                  <a:pos x="connsiteX1662" y="connsiteY1662"/>
                </a:cxn>
                <a:cxn ang="0">
                  <a:pos x="connsiteX1663" y="connsiteY1663"/>
                </a:cxn>
                <a:cxn ang="0">
                  <a:pos x="connsiteX1664" y="connsiteY1664"/>
                </a:cxn>
                <a:cxn ang="0">
                  <a:pos x="connsiteX1665" y="connsiteY1665"/>
                </a:cxn>
                <a:cxn ang="0">
                  <a:pos x="connsiteX1666" y="connsiteY1666"/>
                </a:cxn>
                <a:cxn ang="0">
                  <a:pos x="connsiteX1667" y="connsiteY1667"/>
                </a:cxn>
                <a:cxn ang="0">
                  <a:pos x="connsiteX1668" y="connsiteY1668"/>
                </a:cxn>
                <a:cxn ang="0">
                  <a:pos x="connsiteX1669" y="connsiteY1669"/>
                </a:cxn>
                <a:cxn ang="0">
                  <a:pos x="connsiteX1670" y="connsiteY1670"/>
                </a:cxn>
                <a:cxn ang="0">
                  <a:pos x="connsiteX1671" y="connsiteY1671"/>
                </a:cxn>
                <a:cxn ang="0">
                  <a:pos x="connsiteX1672" y="connsiteY1672"/>
                </a:cxn>
                <a:cxn ang="0">
                  <a:pos x="connsiteX1673" y="connsiteY1673"/>
                </a:cxn>
                <a:cxn ang="0">
                  <a:pos x="connsiteX1674" y="connsiteY1674"/>
                </a:cxn>
                <a:cxn ang="0">
                  <a:pos x="connsiteX1675" y="connsiteY1675"/>
                </a:cxn>
                <a:cxn ang="0">
                  <a:pos x="connsiteX1676" y="connsiteY1676"/>
                </a:cxn>
                <a:cxn ang="0">
                  <a:pos x="connsiteX1677" y="connsiteY1677"/>
                </a:cxn>
                <a:cxn ang="0">
                  <a:pos x="connsiteX1678" y="connsiteY1678"/>
                </a:cxn>
                <a:cxn ang="0">
                  <a:pos x="connsiteX1679" y="connsiteY1679"/>
                </a:cxn>
                <a:cxn ang="0">
                  <a:pos x="connsiteX1680" y="connsiteY1680"/>
                </a:cxn>
                <a:cxn ang="0">
                  <a:pos x="connsiteX1681" y="connsiteY1681"/>
                </a:cxn>
                <a:cxn ang="0">
                  <a:pos x="connsiteX1682" y="connsiteY1682"/>
                </a:cxn>
                <a:cxn ang="0">
                  <a:pos x="connsiteX1683" y="connsiteY1683"/>
                </a:cxn>
                <a:cxn ang="0">
                  <a:pos x="connsiteX1684" y="connsiteY1684"/>
                </a:cxn>
                <a:cxn ang="0">
                  <a:pos x="connsiteX1685" y="connsiteY1685"/>
                </a:cxn>
                <a:cxn ang="0">
                  <a:pos x="connsiteX1686" y="connsiteY1686"/>
                </a:cxn>
                <a:cxn ang="0">
                  <a:pos x="connsiteX1687" y="connsiteY1687"/>
                </a:cxn>
                <a:cxn ang="0">
                  <a:pos x="connsiteX1688" y="connsiteY1688"/>
                </a:cxn>
                <a:cxn ang="0">
                  <a:pos x="connsiteX1689" y="connsiteY1689"/>
                </a:cxn>
                <a:cxn ang="0">
                  <a:pos x="connsiteX1690" y="connsiteY1690"/>
                </a:cxn>
                <a:cxn ang="0">
                  <a:pos x="connsiteX1691" y="connsiteY1691"/>
                </a:cxn>
                <a:cxn ang="0">
                  <a:pos x="connsiteX1692" y="connsiteY1692"/>
                </a:cxn>
                <a:cxn ang="0">
                  <a:pos x="connsiteX1693" y="connsiteY1693"/>
                </a:cxn>
                <a:cxn ang="0">
                  <a:pos x="connsiteX1694" y="connsiteY1694"/>
                </a:cxn>
                <a:cxn ang="0">
                  <a:pos x="connsiteX1695" y="connsiteY1695"/>
                </a:cxn>
                <a:cxn ang="0">
                  <a:pos x="connsiteX1696" y="connsiteY1696"/>
                </a:cxn>
                <a:cxn ang="0">
                  <a:pos x="connsiteX1697" y="connsiteY1697"/>
                </a:cxn>
                <a:cxn ang="0">
                  <a:pos x="connsiteX1698" y="connsiteY1698"/>
                </a:cxn>
                <a:cxn ang="0">
                  <a:pos x="connsiteX1699" y="connsiteY1699"/>
                </a:cxn>
                <a:cxn ang="0">
                  <a:pos x="connsiteX1700" y="connsiteY1700"/>
                </a:cxn>
                <a:cxn ang="0">
                  <a:pos x="connsiteX1701" y="connsiteY1701"/>
                </a:cxn>
                <a:cxn ang="0">
                  <a:pos x="connsiteX1702" y="connsiteY1702"/>
                </a:cxn>
                <a:cxn ang="0">
                  <a:pos x="connsiteX1703" y="connsiteY1703"/>
                </a:cxn>
                <a:cxn ang="0">
                  <a:pos x="connsiteX1704" y="connsiteY1704"/>
                </a:cxn>
                <a:cxn ang="0">
                  <a:pos x="connsiteX1705" y="connsiteY1705"/>
                </a:cxn>
                <a:cxn ang="0">
                  <a:pos x="connsiteX1706" y="connsiteY1706"/>
                </a:cxn>
                <a:cxn ang="0">
                  <a:pos x="connsiteX1707" y="connsiteY1707"/>
                </a:cxn>
                <a:cxn ang="0">
                  <a:pos x="connsiteX1708" y="connsiteY1708"/>
                </a:cxn>
                <a:cxn ang="0">
                  <a:pos x="connsiteX1709" y="connsiteY1709"/>
                </a:cxn>
                <a:cxn ang="0">
                  <a:pos x="connsiteX1710" y="connsiteY1710"/>
                </a:cxn>
                <a:cxn ang="0">
                  <a:pos x="connsiteX1711" y="connsiteY1711"/>
                </a:cxn>
                <a:cxn ang="0">
                  <a:pos x="connsiteX1712" y="connsiteY1712"/>
                </a:cxn>
                <a:cxn ang="0">
                  <a:pos x="connsiteX1713" y="connsiteY1713"/>
                </a:cxn>
                <a:cxn ang="0">
                  <a:pos x="connsiteX1714" y="connsiteY1714"/>
                </a:cxn>
                <a:cxn ang="0">
                  <a:pos x="connsiteX1715" y="connsiteY1715"/>
                </a:cxn>
                <a:cxn ang="0">
                  <a:pos x="connsiteX1716" y="connsiteY1716"/>
                </a:cxn>
                <a:cxn ang="0">
                  <a:pos x="connsiteX1717" y="connsiteY1717"/>
                </a:cxn>
                <a:cxn ang="0">
                  <a:pos x="connsiteX1718" y="connsiteY1718"/>
                </a:cxn>
                <a:cxn ang="0">
                  <a:pos x="connsiteX1719" y="connsiteY1719"/>
                </a:cxn>
                <a:cxn ang="0">
                  <a:pos x="connsiteX1720" y="connsiteY1720"/>
                </a:cxn>
                <a:cxn ang="0">
                  <a:pos x="connsiteX1721" y="connsiteY1721"/>
                </a:cxn>
                <a:cxn ang="0">
                  <a:pos x="connsiteX1722" y="connsiteY1722"/>
                </a:cxn>
                <a:cxn ang="0">
                  <a:pos x="connsiteX1723" y="connsiteY1723"/>
                </a:cxn>
                <a:cxn ang="0">
                  <a:pos x="connsiteX1724" y="connsiteY1724"/>
                </a:cxn>
                <a:cxn ang="0">
                  <a:pos x="connsiteX1725" y="connsiteY1725"/>
                </a:cxn>
                <a:cxn ang="0">
                  <a:pos x="connsiteX1726" y="connsiteY1726"/>
                </a:cxn>
                <a:cxn ang="0">
                  <a:pos x="connsiteX1727" y="connsiteY1727"/>
                </a:cxn>
                <a:cxn ang="0">
                  <a:pos x="connsiteX1728" y="connsiteY1728"/>
                </a:cxn>
                <a:cxn ang="0">
                  <a:pos x="connsiteX1729" y="connsiteY1729"/>
                </a:cxn>
                <a:cxn ang="0">
                  <a:pos x="connsiteX1730" y="connsiteY1730"/>
                </a:cxn>
                <a:cxn ang="0">
                  <a:pos x="connsiteX1731" y="connsiteY1731"/>
                </a:cxn>
                <a:cxn ang="0">
                  <a:pos x="connsiteX1732" y="connsiteY1732"/>
                </a:cxn>
                <a:cxn ang="0">
                  <a:pos x="connsiteX1733" y="connsiteY1733"/>
                </a:cxn>
                <a:cxn ang="0">
                  <a:pos x="connsiteX1734" y="connsiteY1734"/>
                </a:cxn>
                <a:cxn ang="0">
                  <a:pos x="connsiteX1735" y="connsiteY1735"/>
                </a:cxn>
                <a:cxn ang="0">
                  <a:pos x="connsiteX1736" y="connsiteY1736"/>
                </a:cxn>
                <a:cxn ang="0">
                  <a:pos x="connsiteX1737" y="connsiteY1737"/>
                </a:cxn>
                <a:cxn ang="0">
                  <a:pos x="connsiteX1738" y="connsiteY1738"/>
                </a:cxn>
                <a:cxn ang="0">
                  <a:pos x="connsiteX1739" y="connsiteY1739"/>
                </a:cxn>
                <a:cxn ang="0">
                  <a:pos x="connsiteX1740" y="connsiteY1740"/>
                </a:cxn>
                <a:cxn ang="0">
                  <a:pos x="connsiteX1741" y="connsiteY1741"/>
                </a:cxn>
                <a:cxn ang="0">
                  <a:pos x="connsiteX1742" y="connsiteY1742"/>
                </a:cxn>
                <a:cxn ang="0">
                  <a:pos x="connsiteX1743" y="connsiteY1743"/>
                </a:cxn>
                <a:cxn ang="0">
                  <a:pos x="connsiteX1744" y="connsiteY1744"/>
                </a:cxn>
                <a:cxn ang="0">
                  <a:pos x="connsiteX1745" y="connsiteY1745"/>
                </a:cxn>
                <a:cxn ang="0">
                  <a:pos x="connsiteX1746" y="connsiteY1746"/>
                </a:cxn>
                <a:cxn ang="0">
                  <a:pos x="connsiteX1747" y="connsiteY1747"/>
                </a:cxn>
                <a:cxn ang="0">
                  <a:pos x="connsiteX1748" y="connsiteY1748"/>
                </a:cxn>
                <a:cxn ang="0">
                  <a:pos x="connsiteX1749" y="connsiteY1749"/>
                </a:cxn>
                <a:cxn ang="0">
                  <a:pos x="connsiteX1750" y="connsiteY1750"/>
                </a:cxn>
                <a:cxn ang="0">
                  <a:pos x="connsiteX1751" y="connsiteY1751"/>
                </a:cxn>
                <a:cxn ang="0">
                  <a:pos x="connsiteX1752" y="connsiteY1752"/>
                </a:cxn>
                <a:cxn ang="0">
                  <a:pos x="connsiteX1753" y="connsiteY1753"/>
                </a:cxn>
                <a:cxn ang="0">
                  <a:pos x="connsiteX1754" y="connsiteY1754"/>
                </a:cxn>
                <a:cxn ang="0">
                  <a:pos x="connsiteX1755" y="connsiteY1755"/>
                </a:cxn>
                <a:cxn ang="0">
                  <a:pos x="connsiteX1756" y="connsiteY1756"/>
                </a:cxn>
                <a:cxn ang="0">
                  <a:pos x="connsiteX1757" y="connsiteY1757"/>
                </a:cxn>
                <a:cxn ang="0">
                  <a:pos x="connsiteX1758" y="connsiteY1758"/>
                </a:cxn>
                <a:cxn ang="0">
                  <a:pos x="connsiteX1759" y="connsiteY1759"/>
                </a:cxn>
                <a:cxn ang="0">
                  <a:pos x="connsiteX1760" y="connsiteY1760"/>
                </a:cxn>
                <a:cxn ang="0">
                  <a:pos x="connsiteX1761" y="connsiteY1761"/>
                </a:cxn>
                <a:cxn ang="0">
                  <a:pos x="connsiteX1762" y="connsiteY1762"/>
                </a:cxn>
                <a:cxn ang="0">
                  <a:pos x="connsiteX1763" y="connsiteY1763"/>
                </a:cxn>
                <a:cxn ang="0">
                  <a:pos x="connsiteX1764" y="connsiteY1764"/>
                </a:cxn>
                <a:cxn ang="0">
                  <a:pos x="connsiteX1765" y="connsiteY1765"/>
                </a:cxn>
                <a:cxn ang="0">
                  <a:pos x="connsiteX1766" y="connsiteY1766"/>
                </a:cxn>
                <a:cxn ang="0">
                  <a:pos x="connsiteX1767" y="connsiteY1767"/>
                </a:cxn>
                <a:cxn ang="0">
                  <a:pos x="connsiteX1768" y="connsiteY1768"/>
                </a:cxn>
                <a:cxn ang="0">
                  <a:pos x="connsiteX1769" y="connsiteY1769"/>
                </a:cxn>
                <a:cxn ang="0">
                  <a:pos x="connsiteX1770" y="connsiteY1770"/>
                </a:cxn>
                <a:cxn ang="0">
                  <a:pos x="connsiteX1771" y="connsiteY1771"/>
                </a:cxn>
                <a:cxn ang="0">
                  <a:pos x="connsiteX1772" y="connsiteY1772"/>
                </a:cxn>
                <a:cxn ang="0">
                  <a:pos x="connsiteX1773" y="connsiteY1773"/>
                </a:cxn>
                <a:cxn ang="0">
                  <a:pos x="connsiteX1774" y="connsiteY1774"/>
                </a:cxn>
                <a:cxn ang="0">
                  <a:pos x="connsiteX1775" y="connsiteY1775"/>
                </a:cxn>
                <a:cxn ang="0">
                  <a:pos x="connsiteX1776" y="connsiteY1776"/>
                </a:cxn>
                <a:cxn ang="0">
                  <a:pos x="connsiteX1777" y="connsiteY1777"/>
                </a:cxn>
                <a:cxn ang="0">
                  <a:pos x="connsiteX1778" y="connsiteY1778"/>
                </a:cxn>
                <a:cxn ang="0">
                  <a:pos x="connsiteX1779" y="connsiteY1779"/>
                </a:cxn>
                <a:cxn ang="0">
                  <a:pos x="connsiteX1780" y="connsiteY1780"/>
                </a:cxn>
                <a:cxn ang="0">
                  <a:pos x="connsiteX1781" y="connsiteY1781"/>
                </a:cxn>
                <a:cxn ang="0">
                  <a:pos x="connsiteX1782" y="connsiteY1782"/>
                </a:cxn>
                <a:cxn ang="0">
                  <a:pos x="connsiteX1783" y="connsiteY1783"/>
                </a:cxn>
                <a:cxn ang="0">
                  <a:pos x="connsiteX1784" y="connsiteY1784"/>
                </a:cxn>
                <a:cxn ang="0">
                  <a:pos x="connsiteX1785" y="connsiteY1785"/>
                </a:cxn>
                <a:cxn ang="0">
                  <a:pos x="connsiteX1786" y="connsiteY1786"/>
                </a:cxn>
                <a:cxn ang="0">
                  <a:pos x="connsiteX1787" y="connsiteY1787"/>
                </a:cxn>
                <a:cxn ang="0">
                  <a:pos x="connsiteX1788" y="connsiteY1788"/>
                </a:cxn>
                <a:cxn ang="0">
                  <a:pos x="connsiteX1789" y="connsiteY1789"/>
                </a:cxn>
                <a:cxn ang="0">
                  <a:pos x="connsiteX1790" y="connsiteY1790"/>
                </a:cxn>
                <a:cxn ang="0">
                  <a:pos x="connsiteX1791" y="connsiteY1791"/>
                </a:cxn>
                <a:cxn ang="0">
                  <a:pos x="connsiteX1792" y="connsiteY1792"/>
                </a:cxn>
                <a:cxn ang="0">
                  <a:pos x="connsiteX1793" y="connsiteY1793"/>
                </a:cxn>
                <a:cxn ang="0">
                  <a:pos x="connsiteX1794" y="connsiteY1794"/>
                </a:cxn>
                <a:cxn ang="0">
                  <a:pos x="connsiteX1795" y="connsiteY1795"/>
                </a:cxn>
                <a:cxn ang="0">
                  <a:pos x="connsiteX1796" y="connsiteY1796"/>
                </a:cxn>
                <a:cxn ang="0">
                  <a:pos x="connsiteX1797" y="connsiteY1797"/>
                </a:cxn>
                <a:cxn ang="0">
                  <a:pos x="connsiteX1798" y="connsiteY1798"/>
                </a:cxn>
                <a:cxn ang="0">
                  <a:pos x="connsiteX1799" y="connsiteY1799"/>
                </a:cxn>
                <a:cxn ang="0">
                  <a:pos x="connsiteX1800" y="connsiteY1800"/>
                </a:cxn>
                <a:cxn ang="0">
                  <a:pos x="connsiteX1801" y="connsiteY1801"/>
                </a:cxn>
                <a:cxn ang="0">
                  <a:pos x="connsiteX1802" y="connsiteY1802"/>
                </a:cxn>
                <a:cxn ang="0">
                  <a:pos x="connsiteX1803" y="connsiteY1803"/>
                </a:cxn>
                <a:cxn ang="0">
                  <a:pos x="connsiteX1804" y="connsiteY1804"/>
                </a:cxn>
                <a:cxn ang="0">
                  <a:pos x="connsiteX1805" y="connsiteY1805"/>
                </a:cxn>
                <a:cxn ang="0">
                  <a:pos x="connsiteX1806" y="connsiteY1806"/>
                </a:cxn>
                <a:cxn ang="0">
                  <a:pos x="connsiteX1807" y="connsiteY1807"/>
                </a:cxn>
                <a:cxn ang="0">
                  <a:pos x="connsiteX1808" y="connsiteY1808"/>
                </a:cxn>
                <a:cxn ang="0">
                  <a:pos x="connsiteX1809" y="connsiteY1809"/>
                </a:cxn>
                <a:cxn ang="0">
                  <a:pos x="connsiteX1810" y="connsiteY1810"/>
                </a:cxn>
                <a:cxn ang="0">
                  <a:pos x="connsiteX1811" y="connsiteY1811"/>
                </a:cxn>
                <a:cxn ang="0">
                  <a:pos x="connsiteX1812" y="connsiteY1812"/>
                </a:cxn>
                <a:cxn ang="0">
                  <a:pos x="connsiteX1813" y="connsiteY1813"/>
                </a:cxn>
                <a:cxn ang="0">
                  <a:pos x="connsiteX1814" y="connsiteY1814"/>
                </a:cxn>
                <a:cxn ang="0">
                  <a:pos x="connsiteX1815" y="connsiteY1815"/>
                </a:cxn>
                <a:cxn ang="0">
                  <a:pos x="connsiteX1816" y="connsiteY1816"/>
                </a:cxn>
                <a:cxn ang="0">
                  <a:pos x="connsiteX1817" y="connsiteY1817"/>
                </a:cxn>
                <a:cxn ang="0">
                  <a:pos x="connsiteX1818" y="connsiteY1818"/>
                </a:cxn>
                <a:cxn ang="0">
                  <a:pos x="connsiteX1819" y="connsiteY1819"/>
                </a:cxn>
                <a:cxn ang="0">
                  <a:pos x="connsiteX1820" y="connsiteY1820"/>
                </a:cxn>
                <a:cxn ang="0">
                  <a:pos x="connsiteX1821" y="connsiteY1821"/>
                </a:cxn>
                <a:cxn ang="0">
                  <a:pos x="connsiteX1822" y="connsiteY1822"/>
                </a:cxn>
                <a:cxn ang="0">
                  <a:pos x="connsiteX1823" y="connsiteY1823"/>
                </a:cxn>
                <a:cxn ang="0">
                  <a:pos x="connsiteX1824" y="connsiteY1824"/>
                </a:cxn>
                <a:cxn ang="0">
                  <a:pos x="connsiteX1825" y="connsiteY1825"/>
                </a:cxn>
                <a:cxn ang="0">
                  <a:pos x="connsiteX1826" y="connsiteY1826"/>
                </a:cxn>
                <a:cxn ang="0">
                  <a:pos x="connsiteX1827" y="connsiteY1827"/>
                </a:cxn>
                <a:cxn ang="0">
                  <a:pos x="connsiteX1828" y="connsiteY1828"/>
                </a:cxn>
                <a:cxn ang="0">
                  <a:pos x="connsiteX1829" y="connsiteY1829"/>
                </a:cxn>
                <a:cxn ang="0">
                  <a:pos x="connsiteX1830" y="connsiteY1830"/>
                </a:cxn>
                <a:cxn ang="0">
                  <a:pos x="connsiteX1831" y="connsiteY1831"/>
                </a:cxn>
                <a:cxn ang="0">
                  <a:pos x="connsiteX1832" y="connsiteY1832"/>
                </a:cxn>
                <a:cxn ang="0">
                  <a:pos x="connsiteX1833" y="connsiteY1833"/>
                </a:cxn>
                <a:cxn ang="0">
                  <a:pos x="connsiteX1834" y="connsiteY1834"/>
                </a:cxn>
                <a:cxn ang="0">
                  <a:pos x="connsiteX1835" y="connsiteY1835"/>
                </a:cxn>
                <a:cxn ang="0">
                  <a:pos x="connsiteX1836" y="connsiteY1836"/>
                </a:cxn>
                <a:cxn ang="0">
                  <a:pos x="connsiteX1837" y="connsiteY1837"/>
                </a:cxn>
                <a:cxn ang="0">
                  <a:pos x="connsiteX1838" y="connsiteY1838"/>
                </a:cxn>
                <a:cxn ang="0">
                  <a:pos x="connsiteX1839" y="connsiteY1839"/>
                </a:cxn>
                <a:cxn ang="0">
                  <a:pos x="connsiteX1840" y="connsiteY1840"/>
                </a:cxn>
                <a:cxn ang="0">
                  <a:pos x="connsiteX1841" y="connsiteY1841"/>
                </a:cxn>
                <a:cxn ang="0">
                  <a:pos x="connsiteX1842" y="connsiteY1842"/>
                </a:cxn>
                <a:cxn ang="0">
                  <a:pos x="connsiteX1843" y="connsiteY1843"/>
                </a:cxn>
                <a:cxn ang="0">
                  <a:pos x="connsiteX1844" y="connsiteY1844"/>
                </a:cxn>
                <a:cxn ang="0">
                  <a:pos x="connsiteX1845" y="connsiteY1845"/>
                </a:cxn>
                <a:cxn ang="0">
                  <a:pos x="connsiteX1846" y="connsiteY1846"/>
                </a:cxn>
                <a:cxn ang="0">
                  <a:pos x="connsiteX1847" y="connsiteY1847"/>
                </a:cxn>
                <a:cxn ang="0">
                  <a:pos x="connsiteX1848" y="connsiteY1848"/>
                </a:cxn>
                <a:cxn ang="0">
                  <a:pos x="connsiteX1849" y="connsiteY1849"/>
                </a:cxn>
                <a:cxn ang="0">
                  <a:pos x="connsiteX1850" y="connsiteY1850"/>
                </a:cxn>
                <a:cxn ang="0">
                  <a:pos x="connsiteX1851" y="connsiteY1851"/>
                </a:cxn>
                <a:cxn ang="0">
                  <a:pos x="connsiteX1852" y="connsiteY1852"/>
                </a:cxn>
                <a:cxn ang="0">
                  <a:pos x="connsiteX1853" y="connsiteY1853"/>
                </a:cxn>
                <a:cxn ang="0">
                  <a:pos x="connsiteX1854" y="connsiteY1854"/>
                </a:cxn>
                <a:cxn ang="0">
                  <a:pos x="connsiteX1855" y="connsiteY1855"/>
                </a:cxn>
                <a:cxn ang="0">
                  <a:pos x="connsiteX1856" y="connsiteY1856"/>
                </a:cxn>
                <a:cxn ang="0">
                  <a:pos x="connsiteX1857" y="connsiteY1857"/>
                </a:cxn>
                <a:cxn ang="0">
                  <a:pos x="connsiteX1858" y="connsiteY1858"/>
                </a:cxn>
                <a:cxn ang="0">
                  <a:pos x="connsiteX1859" y="connsiteY1859"/>
                </a:cxn>
                <a:cxn ang="0">
                  <a:pos x="connsiteX1860" y="connsiteY1860"/>
                </a:cxn>
                <a:cxn ang="0">
                  <a:pos x="connsiteX1861" y="connsiteY1861"/>
                </a:cxn>
                <a:cxn ang="0">
                  <a:pos x="connsiteX1862" y="connsiteY1862"/>
                </a:cxn>
                <a:cxn ang="0">
                  <a:pos x="connsiteX1863" y="connsiteY1863"/>
                </a:cxn>
                <a:cxn ang="0">
                  <a:pos x="connsiteX1864" y="connsiteY1864"/>
                </a:cxn>
                <a:cxn ang="0">
                  <a:pos x="connsiteX1865" y="connsiteY1865"/>
                </a:cxn>
                <a:cxn ang="0">
                  <a:pos x="connsiteX1866" y="connsiteY1866"/>
                </a:cxn>
                <a:cxn ang="0">
                  <a:pos x="connsiteX1867" y="connsiteY1867"/>
                </a:cxn>
                <a:cxn ang="0">
                  <a:pos x="connsiteX1868" y="connsiteY1868"/>
                </a:cxn>
                <a:cxn ang="0">
                  <a:pos x="connsiteX1869" y="connsiteY1869"/>
                </a:cxn>
                <a:cxn ang="0">
                  <a:pos x="connsiteX1870" y="connsiteY1870"/>
                </a:cxn>
                <a:cxn ang="0">
                  <a:pos x="connsiteX1871" y="connsiteY1871"/>
                </a:cxn>
                <a:cxn ang="0">
                  <a:pos x="connsiteX1872" y="connsiteY1872"/>
                </a:cxn>
                <a:cxn ang="0">
                  <a:pos x="connsiteX1873" y="connsiteY1873"/>
                </a:cxn>
                <a:cxn ang="0">
                  <a:pos x="connsiteX1874" y="connsiteY1874"/>
                </a:cxn>
                <a:cxn ang="0">
                  <a:pos x="connsiteX1875" y="connsiteY1875"/>
                </a:cxn>
                <a:cxn ang="0">
                  <a:pos x="connsiteX1876" y="connsiteY1876"/>
                </a:cxn>
                <a:cxn ang="0">
                  <a:pos x="connsiteX1877" y="connsiteY1877"/>
                </a:cxn>
                <a:cxn ang="0">
                  <a:pos x="connsiteX1878" y="connsiteY1878"/>
                </a:cxn>
                <a:cxn ang="0">
                  <a:pos x="connsiteX1879" y="connsiteY1879"/>
                </a:cxn>
                <a:cxn ang="0">
                  <a:pos x="connsiteX1880" y="connsiteY1880"/>
                </a:cxn>
                <a:cxn ang="0">
                  <a:pos x="connsiteX1881" y="connsiteY1881"/>
                </a:cxn>
                <a:cxn ang="0">
                  <a:pos x="connsiteX1882" y="connsiteY1882"/>
                </a:cxn>
                <a:cxn ang="0">
                  <a:pos x="connsiteX1883" y="connsiteY1883"/>
                </a:cxn>
                <a:cxn ang="0">
                  <a:pos x="connsiteX1884" y="connsiteY1884"/>
                </a:cxn>
                <a:cxn ang="0">
                  <a:pos x="connsiteX1885" y="connsiteY1885"/>
                </a:cxn>
                <a:cxn ang="0">
                  <a:pos x="connsiteX1886" y="connsiteY1886"/>
                </a:cxn>
                <a:cxn ang="0">
                  <a:pos x="connsiteX1887" y="connsiteY1887"/>
                </a:cxn>
                <a:cxn ang="0">
                  <a:pos x="connsiteX1888" y="connsiteY1888"/>
                </a:cxn>
                <a:cxn ang="0">
                  <a:pos x="connsiteX1889" y="connsiteY1889"/>
                </a:cxn>
                <a:cxn ang="0">
                  <a:pos x="connsiteX1890" y="connsiteY1890"/>
                </a:cxn>
                <a:cxn ang="0">
                  <a:pos x="connsiteX1891" y="connsiteY1891"/>
                </a:cxn>
                <a:cxn ang="0">
                  <a:pos x="connsiteX1892" y="connsiteY1892"/>
                </a:cxn>
                <a:cxn ang="0">
                  <a:pos x="connsiteX1893" y="connsiteY1893"/>
                </a:cxn>
                <a:cxn ang="0">
                  <a:pos x="connsiteX1894" y="connsiteY1894"/>
                </a:cxn>
                <a:cxn ang="0">
                  <a:pos x="connsiteX1895" y="connsiteY1895"/>
                </a:cxn>
                <a:cxn ang="0">
                  <a:pos x="connsiteX1896" y="connsiteY1896"/>
                </a:cxn>
                <a:cxn ang="0">
                  <a:pos x="connsiteX1897" y="connsiteY1897"/>
                </a:cxn>
                <a:cxn ang="0">
                  <a:pos x="connsiteX1898" y="connsiteY1898"/>
                </a:cxn>
                <a:cxn ang="0">
                  <a:pos x="connsiteX1899" y="connsiteY1899"/>
                </a:cxn>
                <a:cxn ang="0">
                  <a:pos x="connsiteX1900" y="connsiteY1900"/>
                </a:cxn>
                <a:cxn ang="0">
                  <a:pos x="connsiteX1901" y="connsiteY1901"/>
                </a:cxn>
                <a:cxn ang="0">
                  <a:pos x="connsiteX1902" y="connsiteY1902"/>
                </a:cxn>
                <a:cxn ang="0">
                  <a:pos x="connsiteX1903" y="connsiteY1903"/>
                </a:cxn>
                <a:cxn ang="0">
                  <a:pos x="connsiteX1904" y="connsiteY1904"/>
                </a:cxn>
                <a:cxn ang="0">
                  <a:pos x="connsiteX1905" y="connsiteY1905"/>
                </a:cxn>
                <a:cxn ang="0">
                  <a:pos x="connsiteX1906" y="connsiteY1906"/>
                </a:cxn>
                <a:cxn ang="0">
                  <a:pos x="connsiteX1907" y="connsiteY1907"/>
                </a:cxn>
                <a:cxn ang="0">
                  <a:pos x="connsiteX1908" y="connsiteY1908"/>
                </a:cxn>
                <a:cxn ang="0">
                  <a:pos x="connsiteX1909" y="connsiteY1909"/>
                </a:cxn>
                <a:cxn ang="0">
                  <a:pos x="connsiteX1910" y="connsiteY1910"/>
                </a:cxn>
                <a:cxn ang="0">
                  <a:pos x="connsiteX1911" y="connsiteY1911"/>
                </a:cxn>
                <a:cxn ang="0">
                  <a:pos x="connsiteX1912" y="connsiteY1912"/>
                </a:cxn>
                <a:cxn ang="0">
                  <a:pos x="connsiteX1913" y="connsiteY1913"/>
                </a:cxn>
                <a:cxn ang="0">
                  <a:pos x="connsiteX1914" y="connsiteY1914"/>
                </a:cxn>
                <a:cxn ang="0">
                  <a:pos x="connsiteX1915" y="connsiteY1915"/>
                </a:cxn>
                <a:cxn ang="0">
                  <a:pos x="connsiteX1916" y="connsiteY1916"/>
                </a:cxn>
                <a:cxn ang="0">
                  <a:pos x="connsiteX1917" y="connsiteY1917"/>
                </a:cxn>
                <a:cxn ang="0">
                  <a:pos x="connsiteX1918" y="connsiteY1918"/>
                </a:cxn>
                <a:cxn ang="0">
                  <a:pos x="connsiteX1919" y="connsiteY1919"/>
                </a:cxn>
                <a:cxn ang="0">
                  <a:pos x="connsiteX1920" y="connsiteY1920"/>
                </a:cxn>
                <a:cxn ang="0">
                  <a:pos x="connsiteX1921" y="connsiteY1921"/>
                </a:cxn>
                <a:cxn ang="0">
                  <a:pos x="connsiteX1922" y="connsiteY1922"/>
                </a:cxn>
                <a:cxn ang="0">
                  <a:pos x="connsiteX1923" y="connsiteY1923"/>
                </a:cxn>
                <a:cxn ang="0">
                  <a:pos x="connsiteX1924" y="connsiteY1924"/>
                </a:cxn>
                <a:cxn ang="0">
                  <a:pos x="connsiteX1925" y="connsiteY1925"/>
                </a:cxn>
                <a:cxn ang="0">
                  <a:pos x="connsiteX1926" y="connsiteY1926"/>
                </a:cxn>
                <a:cxn ang="0">
                  <a:pos x="connsiteX1927" y="connsiteY1927"/>
                </a:cxn>
                <a:cxn ang="0">
                  <a:pos x="connsiteX1928" y="connsiteY1928"/>
                </a:cxn>
                <a:cxn ang="0">
                  <a:pos x="connsiteX1929" y="connsiteY1929"/>
                </a:cxn>
                <a:cxn ang="0">
                  <a:pos x="connsiteX1930" y="connsiteY1930"/>
                </a:cxn>
                <a:cxn ang="0">
                  <a:pos x="connsiteX1931" y="connsiteY1931"/>
                </a:cxn>
                <a:cxn ang="0">
                  <a:pos x="connsiteX1932" y="connsiteY1932"/>
                </a:cxn>
                <a:cxn ang="0">
                  <a:pos x="connsiteX1933" y="connsiteY1933"/>
                </a:cxn>
                <a:cxn ang="0">
                  <a:pos x="connsiteX1934" y="connsiteY1934"/>
                </a:cxn>
                <a:cxn ang="0">
                  <a:pos x="connsiteX1935" y="connsiteY1935"/>
                </a:cxn>
                <a:cxn ang="0">
                  <a:pos x="connsiteX1936" y="connsiteY1936"/>
                </a:cxn>
                <a:cxn ang="0">
                  <a:pos x="connsiteX1937" y="connsiteY1937"/>
                </a:cxn>
                <a:cxn ang="0">
                  <a:pos x="connsiteX1938" y="connsiteY1938"/>
                </a:cxn>
                <a:cxn ang="0">
                  <a:pos x="connsiteX1939" y="connsiteY1939"/>
                </a:cxn>
                <a:cxn ang="0">
                  <a:pos x="connsiteX1940" y="connsiteY1940"/>
                </a:cxn>
                <a:cxn ang="0">
                  <a:pos x="connsiteX1941" y="connsiteY1941"/>
                </a:cxn>
                <a:cxn ang="0">
                  <a:pos x="connsiteX1942" y="connsiteY1942"/>
                </a:cxn>
                <a:cxn ang="0">
                  <a:pos x="connsiteX1943" y="connsiteY1943"/>
                </a:cxn>
                <a:cxn ang="0">
                  <a:pos x="connsiteX1944" y="connsiteY1944"/>
                </a:cxn>
                <a:cxn ang="0">
                  <a:pos x="connsiteX1945" y="connsiteY1945"/>
                </a:cxn>
                <a:cxn ang="0">
                  <a:pos x="connsiteX1946" y="connsiteY1946"/>
                </a:cxn>
                <a:cxn ang="0">
                  <a:pos x="connsiteX1947" y="connsiteY1947"/>
                </a:cxn>
                <a:cxn ang="0">
                  <a:pos x="connsiteX1948" y="connsiteY1948"/>
                </a:cxn>
                <a:cxn ang="0">
                  <a:pos x="connsiteX1949" y="connsiteY1949"/>
                </a:cxn>
                <a:cxn ang="0">
                  <a:pos x="connsiteX1950" y="connsiteY1950"/>
                </a:cxn>
                <a:cxn ang="0">
                  <a:pos x="connsiteX1951" y="connsiteY1951"/>
                </a:cxn>
                <a:cxn ang="0">
                  <a:pos x="connsiteX1952" y="connsiteY1952"/>
                </a:cxn>
                <a:cxn ang="0">
                  <a:pos x="connsiteX1953" y="connsiteY1953"/>
                </a:cxn>
                <a:cxn ang="0">
                  <a:pos x="connsiteX1954" y="connsiteY1954"/>
                </a:cxn>
                <a:cxn ang="0">
                  <a:pos x="connsiteX1955" y="connsiteY1955"/>
                </a:cxn>
                <a:cxn ang="0">
                  <a:pos x="connsiteX1956" y="connsiteY1956"/>
                </a:cxn>
                <a:cxn ang="0">
                  <a:pos x="connsiteX1957" y="connsiteY1957"/>
                </a:cxn>
                <a:cxn ang="0">
                  <a:pos x="connsiteX1958" y="connsiteY1958"/>
                </a:cxn>
                <a:cxn ang="0">
                  <a:pos x="connsiteX1959" y="connsiteY1959"/>
                </a:cxn>
                <a:cxn ang="0">
                  <a:pos x="connsiteX1960" y="connsiteY1960"/>
                </a:cxn>
                <a:cxn ang="0">
                  <a:pos x="connsiteX1961" y="connsiteY1961"/>
                </a:cxn>
                <a:cxn ang="0">
                  <a:pos x="connsiteX1962" y="connsiteY1962"/>
                </a:cxn>
                <a:cxn ang="0">
                  <a:pos x="connsiteX1963" y="connsiteY1963"/>
                </a:cxn>
                <a:cxn ang="0">
                  <a:pos x="connsiteX1964" y="connsiteY1964"/>
                </a:cxn>
                <a:cxn ang="0">
                  <a:pos x="connsiteX1965" y="connsiteY1965"/>
                </a:cxn>
                <a:cxn ang="0">
                  <a:pos x="connsiteX1966" y="connsiteY1966"/>
                </a:cxn>
                <a:cxn ang="0">
                  <a:pos x="connsiteX1967" y="connsiteY1967"/>
                </a:cxn>
                <a:cxn ang="0">
                  <a:pos x="connsiteX1968" y="connsiteY1968"/>
                </a:cxn>
                <a:cxn ang="0">
                  <a:pos x="connsiteX1969" y="connsiteY1969"/>
                </a:cxn>
                <a:cxn ang="0">
                  <a:pos x="connsiteX1970" y="connsiteY1970"/>
                </a:cxn>
                <a:cxn ang="0">
                  <a:pos x="connsiteX1971" y="connsiteY1971"/>
                </a:cxn>
                <a:cxn ang="0">
                  <a:pos x="connsiteX1972" y="connsiteY1972"/>
                </a:cxn>
                <a:cxn ang="0">
                  <a:pos x="connsiteX1973" y="connsiteY1973"/>
                </a:cxn>
                <a:cxn ang="0">
                  <a:pos x="connsiteX1974" y="connsiteY1974"/>
                </a:cxn>
                <a:cxn ang="0">
                  <a:pos x="connsiteX1975" y="connsiteY1975"/>
                </a:cxn>
                <a:cxn ang="0">
                  <a:pos x="connsiteX1976" y="connsiteY1976"/>
                </a:cxn>
                <a:cxn ang="0">
                  <a:pos x="connsiteX1977" y="connsiteY1977"/>
                </a:cxn>
                <a:cxn ang="0">
                  <a:pos x="connsiteX1978" y="connsiteY1978"/>
                </a:cxn>
                <a:cxn ang="0">
                  <a:pos x="connsiteX1979" y="connsiteY1979"/>
                </a:cxn>
                <a:cxn ang="0">
                  <a:pos x="connsiteX1980" y="connsiteY1980"/>
                </a:cxn>
                <a:cxn ang="0">
                  <a:pos x="connsiteX1981" y="connsiteY1981"/>
                </a:cxn>
                <a:cxn ang="0">
                  <a:pos x="connsiteX1982" y="connsiteY1982"/>
                </a:cxn>
                <a:cxn ang="0">
                  <a:pos x="connsiteX1983" y="connsiteY1983"/>
                </a:cxn>
                <a:cxn ang="0">
                  <a:pos x="connsiteX1984" y="connsiteY1984"/>
                </a:cxn>
                <a:cxn ang="0">
                  <a:pos x="connsiteX1985" y="connsiteY1985"/>
                </a:cxn>
                <a:cxn ang="0">
                  <a:pos x="connsiteX1986" y="connsiteY1986"/>
                </a:cxn>
                <a:cxn ang="0">
                  <a:pos x="connsiteX1987" y="connsiteY1987"/>
                </a:cxn>
                <a:cxn ang="0">
                  <a:pos x="connsiteX1988" y="connsiteY1988"/>
                </a:cxn>
                <a:cxn ang="0">
                  <a:pos x="connsiteX1989" y="connsiteY1989"/>
                </a:cxn>
                <a:cxn ang="0">
                  <a:pos x="connsiteX1990" y="connsiteY1990"/>
                </a:cxn>
                <a:cxn ang="0">
                  <a:pos x="connsiteX1991" y="connsiteY1991"/>
                </a:cxn>
                <a:cxn ang="0">
                  <a:pos x="connsiteX1992" y="connsiteY1992"/>
                </a:cxn>
                <a:cxn ang="0">
                  <a:pos x="connsiteX1993" y="connsiteY1993"/>
                </a:cxn>
                <a:cxn ang="0">
                  <a:pos x="connsiteX1994" y="connsiteY1994"/>
                </a:cxn>
                <a:cxn ang="0">
                  <a:pos x="connsiteX1995" y="connsiteY1995"/>
                </a:cxn>
                <a:cxn ang="0">
                  <a:pos x="connsiteX1996" y="connsiteY1996"/>
                </a:cxn>
                <a:cxn ang="0">
                  <a:pos x="connsiteX1997" y="connsiteY1997"/>
                </a:cxn>
                <a:cxn ang="0">
                  <a:pos x="connsiteX1998" y="connsiteY1998"/>
                </a:cxn>
                <a:cxn ang="0">
                  <a:pos x="connsiteX1999" y="connsiteY1999"/>
                </a:cxn>
                <a:cxn ang="0">
                  <a:pos x="connsiteX2000" y="connsiteY2000"/>
                </a:cxn>
                <a:cxn ang="0">
                  <a:pos x="connsiteX2001" y="connsiteY2001"/>
                </a:cxn>
                <a:cxn ang="0">
                  <a:pos x="connsiteX2002" y="connsiteY2002"/>
                </a:cxn>
                <a:cxn ang="0">
                  <a:pos x="connsiteX2003" y="connsiteY2003"/>
                </a:cxn>
                <a:cxn ang="0">
                  <a:pos x="connsiteX2004" y="connsiteY2004"/>
                </a:cxn>
                <a:cxn ang="0">
                  <a:pos x="connsiteX2005" y="connsiteY2005"/>
                </a:cxn>
                <a:cxn ang="0">
                  <a:pos x="connsiteX2006" y="connsiteY2006"/>
                </a:cxn>
                <a:cxn ang="0">
                  <a:pos x="connsiteX2007" y="connsiteY2007"/>
                </a:cxn>
                <a:cxn ang="0">
                  <a:pos x="connsiteX2008" y="connsiteY2008"/>
                </a:cxn>
                <a:cxn ang="0">
                  <a:pos x="connsiteX2009" y="connsiteY2009"/>
                </a:cxn>
                <a:cxn ang="0">
                  <a:pos x="connsiteX2010" y="connsiteY2010"/>
                </a:cxn>
                <a:cxn ang="0">
                  <a:pos x="connsiteX2011" y="connsiteY2011"/>
                </a:cxn>
                <a:cxn ang="0">
                  <a:pos x="connsiteX2012" y="connsiteY2012"/>
                </a:cxn>
                <a:cxn ang="0">
                  <a:pos x="connsiteX2013" y="connsiteY2013"/>
                </a:cxn>
                <a:cxn ang="0">
                  <a:pos x="connsiteX2014" y="connsiteY2014"/>
                </a:cxn>
                <a:cxn ang="0">
                  <a:pos x="connsiteX2015" y="connsiteY2015"/>
                </a:cxn>
                <a:cxn ang="0">
                  <a:pos x="connsiteX2016" y="connsiteY2016"/>
                </a:cxn>
                <a:cxn ang="0">
                  <a:pos x="connsiteX2017" y="connsiteY2017"/>
                </a:cxn>
                <a:cxn ang="0">
                  <a:pos x="connsiteX2018" y="connsiteY2018"/>
                </a:cxn>
                <a:cxn ang="0">
                  <a:pos x="connsiteX2019" y="connsiteY2019"/>
                </a:cxn>
                <a:cxn ang="0">
                  <a:pos x="connsiteX2020" y="connsiteY2020"/>
                </a:cxn>
                <a:cxn ang="0">
                  <a:pos x="connsiteX2021" y="connsiteY2021"/>
                </a:cxn>
                <a:cxn ang="0">
                  <a:pos x="connsiteX2022" y="connsiteY2022"/>
                </a:cxn>
                <a:cxn ang="0">
                  <a:pos x="connsiteX2023" y="connsiteY2023"/>
                </a:cxn>
                <a:cxn ang="0">
                  <a:pos x="connsiteX2024" y="connsiteY2024"/>
                </a:cxn>
                <a:cxn ang="0">
                  <a:pos x="connsiteX2025" y="connsiteY2025"/>
                </a:cxn>
                <a:cxn ang="0">
                  <a:pos x="connsiteX2026" y="connsiteY2026"/>
                </a:cxn>
                <a:cxn ang="0">
                  <a:pos x="connsiteX2027" y="connsiteY2027"/>
                </a:cxn>
                <a:cxn ang="0">
                  <a:pos x="connsiteX2028" y="connsiteY2028"/>
                </a:cxn>
                <a:cxn ang="0">
                  <a:pos x="connsiteX2029" y="connsiteY2029"/>
                </a:cxn>
                <a:cxn ang="0">
                  <a:pos x="connsiteX2030" y="connsiteY2030"/>
                </a:cxn>
                <a:cxn ang="0">
                  <a:pos x="connsiteX2031" y="connsiteY2031"/>
                </a:cxn>
                <a:cxn ang="0">
                  <a:pos x="connsiteX2032" y="connsiteY2032"/>
                </a:cxn>
                <a:cxn ang="0">
                  <a:pos x="connsiteX2033" y="connsiteY2033"/>
                </a:cxn>
                <a:cxn ang="0">
                  <a:pos x="connsiteX2034" y="connsiteY2034"/>
                </a:cxn>
                <a:cxn ang="0">
                  <a:pos x="connsiteX2035" y="connsiteY2035"/>
                </a:cxn>
                <a:cxn ang="0">
                  <a:pos x="connsiteX2036" y="connsiteY2036"/>
                </a:cxn>
                <a:cxn ang="0">
                  <a:pos x="connsiteX2037" y="connsiteY2037"/>
                </a:cxn>
                <a:cxn ang="0">
                  <a:pos x="connsiteX2038" y="connsiteY2038"/>
                </a:cxn>
                <a:cxn ang="0">
                  <a:pos x="connsiteX2039" y="connsiteY2039"/>
                </a:cxn>
                <a:cxn ang="0">
                  <a:pos x="connsiteX2040" y="connsiteY2040"/>
                </a:cxn>
                <a:cxn ang="0">
                  <a:pos x="connsiteX2041" y="connsiteY2041"/>
                </a:cxn>
                <a:cxn ang="0">
                  <a:pos x="connsiteX2042" y="connsiteY2042"/>
                </a:cxn>
                <a:cxn ang="0">
                  <a:pos x="connsiteX2043" y="connsiteY2043"/>
                </a:cxn>
                <a:cxn ang="0">
                  <a:pos x="connsiteX2044" y="connsiteY2044"/>
                </a:cxn>
                <a:cxn ang="0">
                  <a:pos x="connsiteX2045" y="connsiteY2045"/>
                </a:cxn>
                <a:cxn ang="0">
                  <a:pos x="connsiteX2046" y="connsiteY2046"/>
                </a:cxn>
                <a:cxn ang="0">
                  <a:pos x="connsiteX2047" y="connsiteY2047"/>
                </a:cxn>
                <a:cxn ang="0">
                  <a:pos x="connsiteX2048" y="connsiteY2048"/>
                </a:cxn>
                <a:cxn ang="0">
                  <a:pos x="connsiteX2049" y="connsiteY2049"/>
                </a:cxn>
                <a:cxn ang="0">
                  <a:pos x="connsiteX2050" y="connsiteY2050"/>
                </a:cxn>
                <a:cxn ang="0">
                  <a:pos x="connsiteX2051" y="connsiteY2051"/>
                </a:cxn>
                <a:cxn ang="0">
                  <a:pos x="connsiteX2052" y="connsiteY2052"/>
                </a:cxn>
                <a:cxn ang="0">
                  <a:pos x="connsiteX2053" y="connsiteY2053"/>
                </a:cxn>
                <a:cxn ang="0">
                  <a:pos x="connsiteX2054" y="connsiteY2054"/>
                </a:cxn>
                <a:cxn ang="0">
                  <a:pos x="connsiteX2055" y="connsiteY2055"/>
                </a:cxn>
                <a:cxn ang="0">
                  <a:pos x="connsiteX2056" y="connsiteY2056"/>
                </a:cxn>
                <a:cxn ang="0">
                  <a:pos x="connsiteX2057" y="connsiteY2057"/>
                </a:cxn>
                <a:cxn ang="0">
                  <a:pos x="connsiteX2058" y="connsiteY2058"/>
                </a:cxn>
                <a:cxn ang="0">
                  <a:pos x="connsiteX2059" y="connsiteY2059"/>
                </a:cxn>
                <a:cxn ang="0">
                  <a:pos x="connsiteX2060" y="connsiteY2060"/>
                </a:cxn>
                <a:cxn ang="0">
                  <a:pos x="connsiteX2061" y="connsiteY2061"/>
                </a:cxn>
                <a:cxn ang="0">
                  <a:pos x="connsiteX2062" y="connsiteY2062"/>
                </a:cxn>
                <a:cxn ang="0">
                  <a:pos x="connsiteX2063" y="connsiteY2063"/>
                </a:cxn>
                <a:cxn ang="0">
                  <a:pos x="connsiteX2064" y="connsiteY2064"/>
                </a:cxn>
                <a:cxn ang="0">
                  <a:pos x="connsiteX2065" y="connsiteY2065"/>
                </a:cxn>
                <a:cxn ang="0">
                  <a:pos x="connsiteX2066" y="connsiteY2066"/>
                </a:cxn>
                <a:cxn ang="0">
                  <a:pos x="connsiteX2067" y="connsiteY2067"/>
                </a:cxn>
                <a:cxn ang="0">
                  <a:pos x="connsiteX2068" y="connsiteY2068"/>
                </a:cxn>
                <a:cxn ang="0">
                  <a:pos x="connsiteX2069" y="connsiteY2069"/>
                </a:cxn>
                <a:cxn ang="0">
                  <a:pos x="connsiteX2070" y="connsiteY2070"/>
                </a:cxn>
                <a:cxn ang="0">
                  <a:pos x="connsiteX2071" y="connsiteY2071"/>
                </a:cxn>
                <a:cxn ang="0">
                  <a:pos x="connsiteX2072" y="connsiteY2072"/>
                </a:cxn>
                <a:cxn ang="0">
                  <a:pos x="connsiteX2073" y="connsiteY2073"/>
                </a:cxn>
                <a:cxn ang="0">
                  <a:pos x="connsiteX2074" y="connsiteY2074"/>
                </a:cxn>
                <a:cxn ang="0">
                  <a:pos x="connsiteX2075" y="connsiteY2075"/>
                </a:cxn>
                <a:cxn ang="0">
                  <a:pos x="connsiteX2076" y="connsiteY2076"/>
                </a:cxn>
                <a:cxn ang="0">
                  <a:pos x="connsiteX2077" y="connsiteY2077"/>
                </a:cxn>
                <a:cxn ang="0">
                  <a:pos x="connsiteX2078" y="connsiteY2078"/>
                </a:cxn>
                <a:cxn ang="0">
                  <a:pos x="connsiteX2079" y="connsiteY2079"/>
                </a:cxn>
                <a:cxn ang="0">
                  <a:pos x="connsiteX2080" y="connsiteY2080"/>
                </a:cxn>
                <a:cxn ang="0">
                  <a:pos x="connsiteX2081" y="connsiteY2081"/>
                </a:cxn>
                <a:cxn ang="0">
                  <a:pos x="connsiteX2082" y="connsiteY2082"/>
                </a:cxn>
                <a:cxn ang="0">
                  <a:pos x="connsiteX2083" y="connsiteY2083"/>
                </a:cxn>
                <a:cxn ang="0">
                  <a:pos x="connsiteX2084" y="connsiteY2084"/>
                </a:cxn>
                <a:cxn ang="0">
                  <a:pos x="connsiteX2085" y="connsiteY2085"/>
                </a:cxn>
                <a:cxn ang="0">
                  <a:pos x="connsiteX2086" y="connsiteY2086"/>
                </a:cxn>
                <a:cxn ang="0">
                  <a:pos x="connsiteX2087" y="connsiteY2087"/>
                </a:cxn>
                <a:cxn ang="0">
                  <a:pos x="connsiteX2088" y="connsiteY2088"/>
                </a:cxn>
                <a:cxn ang="0">
                  <a:pos x="connsiteX2089" y="connsiteY2089"/>
                </a:cxn>
                <a:cxn ang="0">
                  <a:pos x="connsiteX2090" y="connsiteY2090"/>
                </a:cxn>
                <a:cxn ang="0">
                  <a:pos x="connsiteX2091" y="connsiteY2091"/>
                </a:cxn>
                <a:cxn ang="0">
                  <a:pos x="connsiteX2092" y="connsiteY2092"/>
                </a:cxn>
                <a:cxn ang="0">
                  <a:pos x="connsiteX2093" y="connsiteY2093"/>
                </a:cxn>
                <a:cxn ang="0">
                  <a:pos x="connsiteX2094" y="connsiteY2094"/>
                </a:cxn>
                <a:cxn ang="0">
                  <a:pos x="connsiteX2095" y="connsiteY2095"/>
                </a:cxn>
                <a:cxn ang="0">
                  <a:pos x="connsiteX2096" y="connsiteY2096"/>
                </a:cxn>
                <a:cxn ang="0">
                  <a:pos x="connsiteX2097" y="connsiteY2097"/>
                </a:cxn>
                <a:cxn ang="0">
                  <a:pos x="connsiteX2098" y="connsiteY2098"/>
                </a:cxn>
                <a:cxn ang="0">
                  <a:pos x="connsiteX2099" y="connsiteY2099"/>
                </a:cxn>
                <a:cxn ang="0">
                  <a:pos x="connsiteX2100" y="connsiteY2100"/>
                </a:cxn>
                <a:cxn ang="0">
                  <a:pos x="connsiteX2101" y="connsiteY2101"/>
                </a:cxn>
                <a:cxn ang="0">
                  <a:pos x="connsiteX2102" y="connsiteY2102"/>
                </a:cxn>
                <a:cxn ang="0">
                  <a:pos x="connsiteX2103" y="connsiteY2103"/>
                </a:cxn>
                <a:cxn ang="0">
                  <a:pos x="connsiteX2104" y="connsiteY2104"/>
                </a:cxn>
                <a:cxn ang="0">
                  <a:pos x="connsiteX2105" y="connsiteY2105"/>
                </a:cxn>
                <a:cxn ang="0">
                  <a:pos x="connsiteX2106" y="connsiteY2106"/>
                </a:cxn>
                <a:cxn ang="0">
                  <a:pos x="connsiteX2107" y="connsiteY2107"/>
                </a:cxn>
                <a:cxn ang="0">
                  <a:pos x="connsiteX2108" y="connsiteY2108"/>
                </a:cxn>
                <a:cxn ang="0">
                  <a:pos x="connsiteX2109" y="connsiteY2109"/>
                </a:cxn>
                <a:cxn ang="0">
                  <a:pos x="connsiteX2110" y="connsiteY2110"/>
                </a:cxn>
                <a:cxn ang="0">
                  <a:pos x="connsiteX2111" y="connsiteY2111"/>
                </a:cxn>
                <a:cxn ang="0">
                  <a:pos x="connsiteX2112" y="connsiteY2112"/>
                </a:cxn>
                <a:cxn ang="0">
                  <a:pos x="connsiteX2113" y="connsiteY2113"/>
                </a:cxn>
                <a:cxn ang="0">
                  <a:pos x="connsiteX2114" y="connsiteY2114"/>
                </a:cxn>
                <a:cxn ang="0">
                  <a:pos x="connsiteX2115" y="connsiteY2115"/>
                </a:cxn>
                <a:cxn ang="0">
                  <a:pos x="connsiteX2116" y="connsiteY2116"/>
                </a:cxn>
                <a:cxn ang="0">
                  <a:pos x="connsiteX2117" y="connsiteY2117"/>
                </a:cxn>
                <a:cxn ang="0">
                  <a:pos x="connsiteX2118" y="connsiteY2118"/>
                </a:cxn>
                <a:cxn ang="0">
                  <a:pos x="connsiteX2119" y="connsiteY2119"/>
                </a:cxn>
                <a:cxn ang="0">
                  <a:pos x="connsiteX2120" y="connsiteY2120"/>
                </a:cxn>
                <a:cxn ang="0">
                  <a:pos x="connsiteX2121" y="connsiteY2121"/>
                </a:cxn>
                <a:cxn ang="0">
                  <a:pos x="connsiteX2122" y="connsiteY2122"/>
                </a:cxn>
                <a:cxn ang="0">
                  <a:pos x="connsiteX2123" y="connsiteY2123"/>
                </a:cxn>
                <a:cxn ang="0">
                  <a:pos x="connsiteX2124" y="connsiteY2124"/>
                </a:cxn>
                <a:cxn ang="0">
                  <a:pos x="connsiteX2125" y="connsiteY2125"/>
                </a:cxn>
                <a:cxn ang="0">
                  <a:pos x="connsiteX2126" y="connsiteY2126"/>
                </a:cxn>
                <a:cxn ang="0">
                  <a:pos x="connsiteX2127" y="connsiteY2127"/>
                </a:cxn>
                <a:cxn ang="0">
                  <a:pos x="connsiteX2128" y="connsiteY2128"/>
                </a:cxn>
                <a:cxn ang="0">
                  <a:pos x="connsiteX2129" y="connsiteY2129"/>
                </a:cxn>
                <a:cxn ang="0">
                  <a:pos x="connsiteX2130" y="connsiteY2130"/>
                </a:cxn>
                <a:cxn ang="0">
                  <a:pos x="connsiteX2131" y="connsiteY2131"/>
                </a:cxn>
                <a:cxn ang="0">
                  <a:pos x="connsiteX2132" y="connsiteY2132"/>
                </a:cxn>
                <a:cxn ang="0">
                  <a:pos x="connsiteX2133" y="connsiteY2133"/>
                </a:cxn>
                <a:cxn ang="0">
                  <a:pos x="connsiteX2134" y="connsiteY2134"/>
                </a:cxn>
                <a:cxn ang="0">
                  <a:pos x="connsiteX2135" y="connsiteY2135"/>
                </a:cxn>
                <a:cxn ang="0">
                  <a:pos x="connsiteX2136" y="connsiteY2136"/>
                </a:cxn>
                <a:cxn ang="0">
                  <a:pos x="connsiteX2137" y="connsiteY2137"/>
                </a:cxn>
                <a:cxn ang="0">
                  <a:pos x="connsiteX2138" y="connsiteY2138"/>
                </a:cxn>
                <a:cxn ang="0">
                  <a:pos x="connsiteX2139" y="connsiteY2139"/>
                </a:cxn>
                <a:cxn ang="0">
                  <a:pos x="connsiteX2140" y="connsiteY2140"/>
                </a:cxn>
                <a:cxn ang="0">
                  <a:pos x="connsiteX2141" y="connsiteY2141"/>
                </a:cxn>
                <a:cxn ang="0">
                  <a:pos x="connsiteX2142" y="connsiteY2142"/>
                </a:cxn>
                <a:cxn ang="0">
                  <a:pos x="connsiteX2143" y="connsiteY2143"/>
                </a:cxn>
                <a:cxn ang="0">
                  <a:pos x="connsiteX2144" y="connsiteY2144"/>
                </a:cxn>
                <a:cxn ang="0">
                  <a:pos x="connsiteX2145" y="connsiteY2145"/>
                </a:cxn>
                <a:cxn ang="0">
                  <a:pos x="connsiteX2146" y="connsiteY2146"/>
                </a:cxn>
                <a:cxn ang="0">
                  <a:pos x="connsiteX2147" y="connsiteY2147"/>
                </a:cxn>
                <a:cxn ang="0">
                  <a:pos x="connsiteX2148" y="connsiteY2148"/>
                </a:cxn>
                <a:cxn ang="0">
                  <a:pos x="connsiteX2149" y="connsiteY2149"/>
                </a:cxn>
                <a:cxn ang="0">
                  <a:pos x="connsiteX2150" y="connsiteY2150"/>
                </a:cxn>
                <a:cxn ang="0">
                  <a:pos x="connsiteX2151" y="connsiteY2151"/>
                </a:cxn>
                <a:cxn ang="0">
                  <a:pos x="connsiteX2152" y="connsiteY2152"/>
                </a:cxn>
                <a:cxn ang="0">
                  <a:pos x="connsiteX2153" y="connsiteY2153"/>
                </a:cxn>
                <a:cxn ang="0">
                  <a:pos x="connsiteX2154" y="connsiteY2154"/>
                </a:cxn>
                <a:cxn ang="0">
                  <a:pos x="connsiteX2155" y="connsiteY2155"/>
                </a:cxn>
                <a:cxn ang="0">
                  <a:pos x="connsiteX2156" y="connsiteY2156"/>
                </a:cxn>
                <a:cxn ang="0">
                  <a:pos x="connsiteX2157" y="connsiteY2157"/>
                </a:cxn>
                <a:cxn ang="0">
                  <a:pos x="connsiteX2158" y="connsiteY2158"/>
                </a:cxn>
                <a:cxn ang="0">
                  <a:pos x="connsiteX2159" y="connsiteY2159"/>
                </a:cxn>
                <a:cxn ang="0">
                  <a:pos x="connsiteX2160" y="connsiteY2160"/>
                </a:cxn>
                <a:cxn ang="0">
                  <a:pos x="connsiteX2161" y="connsiteY2161"/>
                </a:cxn>
                <a:cxn ang="0">
                  <a:pos x="connsiteX2162" y="connsiteY2162"/>
                </a:cxn>
                <a:cxn ang="0">
                  <a:pos x="connsiteX2163" y="connsiteY2163"/>
                </a:cxn>
                <a:cxn ang="0">
                  <a:pos x="connsiteX2164" y="connsiteY2164"/>
                </a:cxn>
                <a:cxn ang="0">
                  <a:pos x="connsiteX2165" y="connsiteY2165"/>
                </a:cxn>
                <a:cxn ang="0">
                  <a:pos x="connsiteX2166" y="connsiteY2166"/>
                </a:cxn>
                <a:cxn ang="0">
                  <a:pos x="connsiteX2167" y="connsiteY2167"/>
                </a:cxn>
                <a:cxn ang="0">
                  <a:pos x="connsiteX2168" y="connsiteY2168"/>
                </a:cxn>
                <a:cxn ang="0">
                  <a:pos x="connsiteX2169" y="connsiteY2169"/>
                </a:cxn>
                <a:cxn ang="0">
                  <a:pos x="connsiteX2170" y="connsiteY2170"/>
                </a:cxn>
                <a:cxn ang="0">
                  <a:pos x="connsiteX2171" y="connsiteY2171"/>
                </a:cxn>
                <a:cxn ang="0">
                  <a:pos x="connsiteX2172" y="connsiteY2172"/>
                </a:cxn>
                <a:cxn ang="0">
                  <a:pos x="connsiteX2173" y="connsiteY2173"/>
                </a:cxn>
                <a:cxn ang="0">
                  <a:pos x="connsiteX2174" y="connsiteY2174"/>
                </a:cxn>
                <a:cxn ang="0">
                  <a:pos x="connsiteX2175" y="connsiteY2175"/>
                </a:cxn>
                <a:cxn ang="0">
                  <a:pos x="connsiteX2176" y="connsiteY2176"/>
                </a:cxn>
                <a:cxn ang="0">
                  <a:pos x="connsiteX2177" y="connsiteY2177"/>
                </a:cxn>
                <a:cxn ang="0">
                  <a:pos x="connsiteX2178" y="connsiteY2178"/>
                </a:cxn>
                <a:cxn ang="0">
                  <a:pos x="connsiteX2179" y="connsiteY2179"/>
                </a:cxn>
                <a:cxn ang="0">
                  <a:pos x="connsiteX2180" y="connsiteY2180"/>
                </a:cxn>
                <a:cxn ang="0">
                  <a:pos x="connsiteX2181" y="connsiteY2181"/>
                </a:cxn>
                <a:cxn ang="0">
                  <a:pos x="connsiteX2182" y="connsiteY2182"/>
                </a:cxn>
                <a:cxn ang="0">
                  <a:pos x="connsiteX2183" y="connsiteY2183"/>
                </a:cxn>
                <a:cxn ang="0">
                  <a:pos x="connsiteX2184" y="connsiteY2184"/>
                </a:cxn>
                <a:cxn ang="0">
                  <a:pos x="connsiteX2185" y="connsiteY2185"/>
                </a:cxn>
                <a:cxn ang="0">
                  <a:pos x="connsiteX2186" y="connsiteY2186"/>
                </a:cxn>
                <a:cxn ang="0">
                  <a:pos x="connsiteX2187" y="connsiteY2187"/>
                </a:cxn>
                <a:cxn ang="0">
                  <a:pos x="connsiteX2188" y="connsiteY2188"/>
                </a:cxn>
                <a:cxn ang="0">
                  <a:pos x="connsiteX2189" y="connsiteY2189"/>
                </a:cxn>
                <a:cxn ang="0">
                  <a:pos x="connsiteX2190" y="connsiteY2190"/>
                </a:cxn>
                <a:cxn ang="0">
                  <a:pos x="connsiteX2191" y="connsiteY2191"/>
                </a:cxn>
                <a:cxn ang="0">
                  <a:pos x="connsiteX2192" y="connsiteY2192"/>
                </a:cxn>
                <a:cxn ang="0">
                  <a:pos x="connsiteX2193" y="connsiteY2193"/>
                </a:cxn>
                <a:cxn ang="0">
                  <a:pos x="connsiteX2194" y="connsiteY2194"/>
                </a:cxn>
                <a:cxn ang="0">
                  <a:pos x="connsiteX2195" y="connsiteY2195"/>
                </a:cxn>
                <a:cxn ang="0">
                  <a:pos x="connsiteX2196" y="connsiteY2196"/>
                </a:cxn>
                <a:cxn ang="0">
                  <a:pos x="connsiteX2197" y="connsiteY2197"/>
                </a:cxn>
                <a:cxn ang="0">
                  <a:pos x="connsiteX2198" y="connsiteY2198"/>
                </a:cxn>
                <a:cxn ang="0">
                  <a:pos x="connsiteX2199" y="connsiteY2199"/>
                </a:cxn>
                <a:cxn ang="0">
                  <a:pos x="connsiteX2200" y="connsiteY2200"/>
                </a:cxn>
                <a:cxn ang="0">
                  <a:pos x="connsiteX2201" y="connsiteY2201"/>
                </a:cxn>
                <a:cxn ang="0">
                  <a:pos x="connsiteX2202" y="connsiteY2202"/>
                </a:cxn>
                <a:cxn ang="0">
                  <a:pos x="connsiteX2203" y="connsiteY2203"/>
                </a:cxn>
                <a:cxn ang="0">
                  <a:pos x="connsiteX2204" y="connsiteY2204"/>
                </a:cxn>
                <a:cxn ang="0">
                  <a:pos x="connsiteX2205" y="connsiteY2205"/>
                </a:cxn>
                <a:cxn ang="0">
                  <a:pos x="connsiteX2206" y="connsiteY2206"/>
                </a:cxn>
                <a:cxn ang="0">
                  <a:pos x="connsiteX2207" y="connsiteY2207"/>
                </a:cxn>
                <a:cxn ang="0">
                  <a:pos x="connsiteX2208" y="connsiteY2208"/>
                </a:cxn>
                <a:cxn ang="0">
                  <a:pos x="connsiteX2209" y="connsiteY2209"/>
                </a:cxn>
                <a:cxn ang="0">
                  <a:pos x="connsiteX2210" y="connsiteY2210"/>
                </a:cxn>
                <a:cxn ang="0">
                  <a:pos x="connsiteX2211" y="connsiteY2211"/>
                </a:cxn>
                <a:cxn ang="0">
                  <a:pos x="connsiteX2212" y="connsiteY2212"/>
                </a:cxn>
                <a:cxn ang="0">
                  <a:pos x="connsiteX2213" y="connsiteY2213"/>
                </a:cxn>
                <a:cxn ang="0">
                  <a:pos x="connsiteX2214" y="connsiteY2214"/>
                </a:cxn>
                <a:cxn ang="0">
                  <a:pos x="connsiteX2215" y="connsiteY2215"/>
                </a:cxn>
                <a:cxn ang="0">
                  <a:pos x="connsiteX2216" y="connsiteY2216"/>
                </a:cxn>
                <a:cxn ang="0">
                  <a:pos x="connsiteX2217" y="connsiteY2217"/>
                </a:cxn>
                <a:cxn ang="0">
                  <a:pos x="connsiteX2218" y="connsiteY2218"/>
                </a:cxn>
                <a:cxn ang="0">
                  <a:pos x="connsiteX2219" y="connsiteY2219"/>
                </a:cxn>
                <a:cxn ang="0">
                  <a:pos x="connsiteX2220" y="connsiteY2220"/>
                </a:cxn>
                <a:cxn ang="0">
                  <a:pos x="connsiteX2221" y="connsiteY2221"/>
                </a:cxn>
                <a:cxn ang="0">
                  <a:pos x="connsiteX2222" y="connsiteY2222"/>
                </a:cxn>
                <a:cxn ang="0">
                  <a:pos x="connsiteX2223" y="connsiteY2223"/>
                </a:cxn>
                <a:cxn ang="0">
                  <a:pos x="connsiteX2224" y="connsiteY2224"/>
                </a:cxn>
                <a:cxn ang="0">
                  <a:pos x="connsiteX2225" y="connsiteY2225"/>
                </a:cxn>
                <a:cxn ang="0">
                  <a:pos x="connsiteX2226" y="connsiteY2226"/>
                </a:cxn>
                <a:cxn ang="0">
                  <a:pos x="connsiteX2227" y="connsiteY2227"/>
                </a:cxn>
                <a:cxn ang="0">
                  <a:pos x="connsiteX2228" y="connsiteY2228"/>
                </a:cxn>
                <a:cxn ang="0">
                  <a:pos x="connsiteX2229" y="connsiteY2229"/>
                </a:cxn>
                <a:cxn ang="0">
                  <a:pos x="connsiteX2230" y="connsiteY2230"/>
                </a:cxn>
                <a:cxn ang="0">
                  <a:pos x="connsiteX2231" y="connsiteY2231"/>
                </a:cxn>
                <a:cxn ang="0">
                  <a:pos x="connsiteX2232" y="connsiteY2232"/>
                </a:cxn>
                <a:cxn ang="0">
                  <a:pos x="connsiteX2233" y="connsiteY2233"/>
                </a:cxn>
                <a:cxn ang="0">
                  <a:pos x="connsiteX2234" y="connsiteY2234"/>
                </a:cxn>
                <a:cxn ang="0">
                  <a:pos x="connsiteX2235" y="connsiteY2235"/>
                </a:cxn>
                <a:cxn ang="0">
                  <a:pos x="connsiteX2236" y="connsiteY2236"/>
                </a:cxn>
                <a:cxn ang="0">
                  <a:pos x="connsiteX2237" y="connsiteY2237"/>
                </a:cxn>
                <a:cxn ang="0">
                  <a:pos x="connsiteX2238" y="connsiteY2238"/>
                </a:cxn>
                <a:cxn ang="0">
                  <a:pos x="connsiteX2239" y="connsiteY2239"/>
                </a:cxn>
                <a:cxn ang="0">
                  <a:pos x="connsiteX2240" y="connsiteY2240"/>
                </a:cxn>
                <a:cxn ang="0">
                  <a:pos x="connsiteX2241" y="connsiteY2241"/>
                </a:cxn>
                <a:cxn ang="0">
                  <a:pos x="connsiteX2242" y="connsiteY2242"/>
                </a:cxn>
                <a:cxn ang="0">
                  <a:pos x="connsiteX2243" y="connsiteY2243"/>
                </a:cxn>
                <a:cxn ang="0">
                  <a:pos x="connsiteX2244" y="connsiteY2244"/>
                </a:cxn>
                <a:cxn ang="0">
                  <a:pos x="connsiteX2245" y="connsiteY2245"/>
                </a:cxn>
                <a:cxn ang="0">
                  <a:pos x="connsiteX2246" y="connsiteY2246"/>
                </a:cxn>
                <a:cxn ang="0">
                  <a:pos x="connsiteX2247" y="connsiteY2247"/>
                </a:cxn>
                <a:cxn ang="0">
                  <a:pos x="connsiteX2248" y="connsiteY2248"/>
                </a:cxn>
                <a:cxn ang="0">
                  <a:pos x="connsiteX2249" y="connsiteY2249"/>
                </a:cxn>
                <a:cxn ang="0">
                  <a:pos x="connsiteX2250" y="connsiteY2250"/>
                </a:cxn>
                <a:cxn ang="0">
                  <a:pos x="connsiteX2251" y="connsiteY2251"/>
                </a:cxn>
                <a:cxn ang="0">
                  <a:pos x="connsiteX2252" y="connsiteY2252"/>
                </a:cxn>
                <a:cxn ang="0">
                  <a:pos x="connsiteX2253" y="connsiteY2253"/>
                </a:cxn>
                <a:cxn ang="0">
                  <a:pos x="connsiteX2254" y="connsiteY2254"/>
                </a:cxn>
                <a:cxn ang="0">
                  <a:pos x="connsiteX2255" y="connsiteY2255"/>
                </a:cxn>
                <a:cxn ang="0">
                  <a:pos x="connsiteX2256" y="connsiteY2256"/>
                </a:cxn>
                <a:cxn ang="0">
                  <a:pos x="connsiteX2257" y="connsiteY2257"/>
                </a:cxn>
                <a:cxn ang="0">
                  <a:pos x="connsiteX2258" y="connsiteY2258"/>
                </a:cxn>
                <a:cxn ang="0">
                  <a:pos x="connsiteX2259" y="connsiteY2259"/>
                </a:cxn>
                <a:cxn ang="0">
                  <a:pos x="connsiteX2260" y="connsiteY2260"/>
                </a:cxn>
                <a:cxn ang="0">
                  <a:pos x="connsiteX2261" y="connsiteY2261"/>
                </a:cxn>
                <a:cxn ang="0">
                  <a:pos x="connsiteX2262" y="connsiteY2262"/>
                </a:cxn>
                <a:cxn ang="0">
                  <a:pos x="connsiteX2263" y="connsiteY2263"/>
                </a:cxn>
                <a:cxn ang="0">
                  <a:pos x="connsiteX2264" y="connsiteY2264"/>
                </a:cxn>
                <a:cxn ang="0">
                  <a:pos x="connsiteX2265" y="connsiteY2265"/>
                </a:cxn>
                <a:cxn ang="0">
                  <a:pos x="connsiteX2266" y="connsiteY2266"/>
                </a:cxn>
                <a:cxn ang="0">
                  <a:pos x="connsiteX2267" y="connsiteY2267"/>
                </a:cxn>
                <a:cxn ang="0">
                  <a:pos x="connsiteX2268" y="connsiteY2268"/>
                </a:cxn>
                <a:cxn ang="0">
                  <a:pos x="connsiteX2269" y="connsiteY2269"/>
                </a:cxn>
                <a:cxn ang="0">
                  <a:pos x="connsiteX2270" y="connsiteY2270"/>
                </a:cxn>
                <a:cxn ang="0">
                  <a:pos x="connsiteX2271" y="connsiteY2271"/>
                </a:cxn>
                <a:cxn ang="0">
                  <a:pos x="connsiteX2272" y="connsiteY2272"/>
                </a:cxn>
                <a:cxn ang="0">
                  <a:pos x="connsiteX2273" y="connsiteY2273"/>
                </a:cxn>
                <a:cxn ang="0">
                  <a:pos x="connsiteX2274" y="connsiteY2274"/>
                </a:cxn>
                <a:cxn ang="0">
                  <a:pos x="connsiteX2275" y="connsiteY2275"/>
                </a:cxn>
                <a:cxn ang="0">
                  <a:pos x="connsiteX2276" y="connsiteY2276"/>
                </a:cxn>
                <a:cxn ang="0">
                  <a:pos x="connsiteX2277" y="connsiteY2277"/>
                </a:cxn>
                <a:cxn ang="0">
                  <a:pos x="connsiteX2278" y="connsiteY2278"/>
                </a:cxn>
                <a:cxn ang="0">
                  <a:pos x="connsiteX2279" y="connsiteY2279"/>
                </a:cxn>
                <a:cxn ang="0">
                  <a:pos x="connsiteX2280" y="connsiteY2280"/>
                </a:cxn>
                <a:cxn ang="0">
                  <a:pos x="connsiteX2281" y="connsiteY2281"/>
                </a:cxn>
                <a:cxn ang="0">
                  <a:pos x="connsiteX2282" y="connsiteY2282"/>
                </a:cxn>
                <a:cxn ang="0">
                  <a:pos x="connsiteX2283" y="connsiteY2283"/>
                </a:cxn>
                <a:cxn ang="0">
                  <a:pos x="connsiteX2284" y="connsiteY2284"/>
                </a:cxn>
                <a:cxn ang="0">
                  <a:pos x="connsiteX2285" y="connsiteY2285"/>
                </a:cxn>
                <a:cxn ang="0">
                  <a:pos x="connsiteX2286" y="connsiteY2286"/>
                </a:cxn>
                <a:cxn ang="0">
                  <a:pos x="connsiteX2287" y="connsiteY2287"/>
                </a:cxn>
                <a:cxn ang="0">
                  <a:pos x="connsiteX2288" y="connsiteY2288"/>
                </a:cxn>
                <a:cxn ang="0">
                  <a:pos x="connsiteX2289" y="connsiteY2289"/>
                </a:cxn>
                <a:cxn ang="0">
                  <a:pos x="connsiteX2290" y="connsiteY2290"/>
                </a:cxn>
                <a:cxn ang="0">
                  <a:pos x="connsiteX2291" y="connsiteY2291"/>
                </a:cxn>
                <a:cxn ang="0">
                  <a:pos x="connsiteX2292" y="connsiteY2292"/>
                </a:cxn>
                <a:cxn ang="0">
                  <a:pos x="connsiteX2293" y="connsiteY2293"/>
                </a:cxn>
                <a:cxn ang="0">
                  <a:pos x="connsiteX2294" y="connsiteY2294"/>
                </a:cxn>
                <a:cxn ang="0">
                  <a:pos x="connsiteX2295" y="connsiteY2295"/>
                </a:cxn>
                <a:cxn ang="0">
                  <a:pos x="connsiteX2296" y="connsiteY2296"/>
                </a:cxn>
                <a:cxn ang="0">
                  <a:pos x="connsiteX2297" y="connsiteY2297"/>
                </a:cxn>
                <a:cxn ang="0">
                  <a:pos x="connsiteX2298" y="connsiteY2298"/>
                </a:cxn>
                <a:cxn ang="0">
                  <a:pos x="connsiteX2299" y="connsiteY2299"/>
                </a:cxn>
                <a:cxn ang="0">
                  <a:pos x="connsiteX2300" y="connsiteY2300"/>
                </a:cxn>
                <a:cxn ang="0">
                  <a:pos x="connsiteX2301" y="connsiteY2301"/>
                </a:cxn>
                <a:cxn ang="0">
                  <a:pos x="connsiteX2302" y="connsiteY2302"/>
                </a:cxn>
                <a:cxn ang="0">
                  <a:pos x="connsiteX2303" y="connsiteY2303"/>
                </a:cxn>
                <a:cxn ang="0">
                  <a:pos x="connsiteX2304" y="connsiteY2304"/>
                </a:cxn>
                <a:cxn ang="0">
                  <a:pos x="connsiteX2305" y="connsiteY2305"/>
                </a:cxn>
                <a:cxn ang="0">
                  <a:pos x="connsiteX2306" y="connsiteY2306"/>
                </a:cxn>
                <a:cxn ang="0">
                  <a:pos x="connsiteX2307" y="connsiteY2307"/>
                </a:cxn>
                <a:cxn ang="0">
                  <a:pos x="connsiteX2308" y="connsiteY2308"/>
                </a:cxn>
                <a:cxn ang="0">
                  <a:pos x="connsiteX2309" y="connsiteY2309"/>
                </a:cxn>
                <a:cxn ang="0">
                  <a:pos x="connsiteX2310" y="connsiteY2310"/>
                </a:cxn>
                <a:cxn ang="0">
                  <a:pos x="connsiteX2311" y="connsiteY2311"/>
                </a:cxn>
                <a:cxn ang="0">
                  <a:pos x="connsiteX2312" y="connsiteY2312"/>
                </a:cxn>
                <a:cxn ang="0">
                  <a:pos x="connsiteX2313" y="connsiteY2313"/>
                </a:cxn>
                <a:cxn ang="0">
                  <a:pos x="connsiteX2314" y="connsiteY2314"/>
                </a:cxn>
                <a:cxn ang="0">
                  <a:pos x="connsiteX2315" y="connsiteY2315"/>
                </a:cxn>
                <a:cxn ang="0">
                  <a:pos x="connsiteX2316" y="connsiteY2316"/>
                </a:cxn>
                <a:cxn ang="0">
                  <a:pos x="connsiteX2317" y="connsiteY2317"/>
                </a:cxn>
                <a:cxn ang="0">
                  <a:pos x="connsiteX2318" y="connsiteY2318"/>
                </a:cxn>
                <a:cxn ang="0">
                  <a:pos x="connsiteX2319" y="connsiteY2319"/>
                </a:cxn>
                <a:cxn ang="0">
                  <a:pos x="connsiteX2320" y="connsiteY2320"/>
                </a:cxn>
                <a:cxn ang="0">
                  <a:pos x="connsiteX2321" y="connsiteY2321"/>
                </a:cxn>
                <a:cxn ang="0">
                  <a:pos x="connsiteX2322" y="connsiteY2322"/>
                </a:cxn>
                <a:cxn ang="0">
                  <a:pos x="connsiteX2323" y="connsiteY2323"/>
                </a:cxn>
                <a:cxn ang="0">
                  <a:pos x="connsiteX2324" y="connsiteY2324"/>
                </a:cxn>
                <a:cxn ang="0">
                  <a:pos x="connsiteX2325" y="connsiteY2325"/>
                </a:cxn>
                <a:cxn ang="0">
                  <a:pos x="connsiteX2326" y="connsiteY2326"/>
                </a:cxn>
                <a:cxn ang="0">
                  <a:pos x="connsiteX2327" y="connsiteY2327"/>
                </a:cxn>
                <a:cxn ang="0">
                  <a:pos x="connsiteX2328" y="connsiteY2328"/>
                </a:cxn>
                <a:cxn ang="0">
                  <a:pos x="connsiteX2329" y="connsiteY2329"/>
                </a:cxn>
                <a:cxn ang="0">
                  <a:pos x="connsiteX2330" y="connsiteY2330"/>
                </a:cxn>
                <a:cxn ang="0">
                  <a:pos x="connsiteX2331" y="connsiteY2331"/>
                </a:cxn>
                <a:cxn ang="0">
                  <a:pos x="connsiteX2332" y="connsiteY2332"/>
                </a:cxn>
                <a:cxn ang="0">
                  <a:pos x="connsiteX2333" y="connsiteY2333"/>
                </a:cxn>
                <a:cxn ang="0">
                  <a:pos x="connsiteX2334" y="connsiteY2334"/>
                </a:cxn>
                <a:cxn ang="0">
                  <a:pos x="connsiteX2335" y="connsiteY2335"/>
                </a:cxn>
                <a:cxn ang="0">
                  <a:pos x="connsiteX2336" y="connsiteY2336"/>
                </a:cxn>
                <a:cxn ang="0">
                  <a:pos x="connsiteX2337" y="connsiteY2337"/>
                </a:cxn>
                <a:cxn ang="0">
                  <a:pos x="connsiteX2338" y="connsiteY2338"/>
                </a:cxn>
                <a:cxn ang="0">
                  <a:pos x="connsiteX2339" y="connsiteY2339"/>
                </a:cxn>
                <a:cxn ang="0">
                  <a:pos x="connsiteX2340" y="connsiteY2340"/>
                </a:cxn>
                <a:cxn ang="0">
                  <a:pos x="connsiteX2341" y="connsiteY2341"/>
                </a:cxn>
                <a:cxn ang="0">
                  <a:pos x="connsiteX2342" y="connsiteY2342"/>
                </a:cxn>
                <a:cxn ang="0">
                  <a:pos x="connsiteX2343" y="connsiteY2343"/>
                </a:cxn>
                <a:cxn ang="0">
                  <a:pos x="connsiteX2344" y="connsiteY2344"/>
                </a:cxn>
                <a:cxn ang="0">
                  <a:pos x="connsiteX2345" y="connsiteY2345"/>
                </a:cxn>
                <a:cxn ang="0">
                  <a:pos x="connsiteX2346" y="connsiteY2346"/>
                </a:cxn>
                <a:cxn ang="0">
                  <a:pos x="connsiteX2347" y="connsiteY2347"/>
                </a:cxn>
                <a:cxn ang="0">
                  <a:pos x="connsiteX2348" y="connsiteY2348"/>
                </a:cxn>
                <a:cxn ang="0">
                  <a:pos x="connsiteX2349" y="connsiteY2349"/>
                </a:cxn>
                <a:cxn ang="0">
                  <a:pos x="connsiteX2350" y="connsiteY2350"/>
                </a:cxn>
                <a:cxn ang="0">
                  <a:pos x="connsiteX2351" y="connsiteY2351"/>
                </a:cxn>
                <a:cxn ang="0">
                  <a:pos x="connsiteX2352" y="connsiteY2352"/>
                </a:cxn>
                <a:cxn ang="0">
                  <a:pos x="connsiteX2353" y="connsiteY2353"/>
                </a:cxn>
                <a:cxn ang="0">
                  <a:pos x="connsiteX2354" y="connsiteY2354"/>
                </a:cxn>
                <a:cxn ang="0">
                  <a:pos x="connsiteX2355" y="connsiteY2355"/>
                </a:cxn>
                <a:cxn ang="0">
                  <a:pos x="connsiteX2356" y="connsiteY2356"/>
                </a:cxn>
                <a:cxn ang="0">
                  <a:pos x="connsiteX2357" y="connsiteY2357"/>
                </a:cxn>
                <a:cxn ang="0">
                  <a:pos x="connsiteX2358" y="connsiteY2358"/>
                </a:cxn>
                <a:cxn ang="0">
                  <a:pos x="connsiteX2359" y="connsiteY2359"/>
                </a:cxn>
                <a:cxn ang="0">
                  <a:pos x="connsiteX2360" y="connsiteY2360"/>
                </a:cxn>
                <a:cxn ang="0">
                  <a:pos x="connsiteX2361" y="connsiteY2361"/>
                </a:cxn>
                <a:cxn ang="0">
                  <a:pos x="connsiteX2362" y="connsiteY2362"/>
                </a:cxn>
                <a:cxn ang="0">
                  <a:pos x="connsiteX2363" y="connsiteY2363"/>
                </a:cxn>
                <a:cxn ang="0">
                  <a:pos x="connsiteX2364" y="connsiteY2364"/>
                </a:cxn>
                <a:cxn ang="0">
                  <a:pos x="connsiteX2365" y="connsiteY2365"/>
                </a:cxn>
                <a:cxn ang="0">
                  <a:pos x="connsiteX2366" y="connsiteY2366"/>
                </a:cxn>
                <a:cxn ang="0">
                  <a:pos x="connsiteX2367" y="connsiteY2367"/>
                </a:cxn>
                <a:cxn ang="0">
                  <a:pos x="connsiteX2368" y="connsiteY2368"/>
                </a:cxn>
                <a:cxn ang="0">
                  <a:pos x="connsiteX2369" y="connsiteY2369"/>
                </a:cxn>
                <a:cxn ang="0">
                  <a:pos x="connsiteX2370" y="connsiteY2370"/>
                </a:cxn>
                <a:cxn ang="0">
                  <a:pos x="connsiteX2371" y="connsiteY2371"/>
                </a:cxn>
                <a:cxn ang="0">
                  <a:pos x="connsiteX2372" y="connsiteY2372"/>
                </a:cxn>
                <a:cxn ang="0">
                  <a:pos x="connsiteX2373" y="connsiteY2373"/>
                </a:cxn>
                <a:cxn ang="0">
                  <a:pos x="connsiteX2374" y="connsiteY2374"/>
                </a:cxn>
                <a:cxn ang="0">
                  <a:pos x="connsiteX2375" y="connsiteY2375"/>
                </a:cxn>
                <a:cxn ang="0">
                  <a:pos x="connsiteX2376" y="connsiteY2376"/>
                </a:cxn>
                <a:cxn ang="0">
                  <a:pos x="connsiteX2377" y="connsiteY2377"/>
                </a:cxn>
                <a:cxn ang="0">
                  <a:pos x="connsiteX2378" y="connsiteY2378"/>
                </a:cxn>
                <a:cxn ang="0">
                  <a:pos x="connsiteX2379" y="connsiteY2379"/>
                </a:cxn>
                <a:cxn ang="0">
                  <a:pos x="connsiteX2380" y="connsiteY2380"/>
                </a:cxn>
                <a:cxn ang="0">
                  <a:pos x="connsiteX2381" y="connsiteY2381"/>
                </a:cxn>
                <a:cxn ang="0">
                  <a:pos x="connsiteX2382" y="connsiteY2382"/>
                </a:cxn>
                <a:cxn ang="0">
                  <a:pos x="connsiteX2383" y="connsiteY2383"/>
                </a:cxn>
                <a:cxn ang="0">
                  <a:pos x="connsiteX2384" y="connsiteY2384"/>
                </a:cxn>
                <a:cxn ang="0">
                  <a:pos x="connsiteX2385" y="connsiteY2385"/>
                </a:cxn>
                <a:cxn ang="0">
                  <a:pos x="connsiteX2386" y="connsiteY2386"/>
                </a:cxn>
                <a:cxn ang="0">
                  <a:pos x="connsiteX2387" y="connsiteY2387"/>
                </a:cxn>
                <a:cxn ang="0">
                  <a:pos x="connsiteX2388" y="connsiteY2388"/>
                </a:cxn>
                <a:cxn ang="0">
                  <a:pos x="connsiteX2389" y="connsiteY2389"/>
                </a:cxn>
                <a:cxn ang="0">
                  <a:pos x="connsiteX2390" y="connsiteY2390"/>
                </a:cxn>
                <a:cxn ang="0">
                  <a:pos x="connsiteX2391" y="connsiteY2391"/>
                </a:cxn>
                <a:cxn ang="0">
                  <a:pos x="connsiteX2392" y="connsiteY2392"/>
                </a:cxn>
                <a:cxn ang="0">
                  <a:pos x="connsiteX2393" y="connsiteY2393"/>
                </a:cxn>
                <a:cxn ang="0">
                  <a:pos x="connsiteX2394" y="connsiteY2394"/>
                </a:cxn>
                <a:cxn ang="0">
                  <a:pos x="connsiteX2395" y="connsiteY2395"/>
                </a:cxn>
                <a:cxn ang="0">
                  <a:pos x="connsiteX2396" y="connsiteY2396"/>
                </a:cxn>
                <a:cxn ang="0">
                  <a:pos x="connsiteX2397" y="connsiteY2397"/>
                </a:cxn>
                <a:cxn ang="0">
                  <a:pos x="connsiteX2398" y="connsiteY2398"/>
                </a:cxn>
                <a:cxn ang="0">
                  <a:pos x="connsiteX2399" y="connsiteY2399"/>
                </a:cxn>
                <a:cxn ang="0">
                  <a:pos x="connsiteX2400" y="connsiteY2400"/>
                </a:cxn>
                <a:cxn ang="0">
                  <a:pos x="connsiteX2401" y="connsiteY2401"/>
                </a:cxn>
                <a:cxn ang="0">
                  <a:pos x="connsiteX2402" y="connsiteY2402"/>
                </a:cxn>
                <a:cxn ang="0">
                  <a:pos x="connsiteX2403" y="connsiteY2403"/>
                </a:cxn>
                <a:cxn ang="0">
                  <a:pos x="connsiteX2404" y="connsiteY2404"/>
                </a:cxn>
                <a:cxn ang="0">
                  <a:pos x="connsiteX2405" y="connsiteY2405"/>
                </a:cxn>
                <a:cxn ang="0">
                  <a:pos x="connsiteX2406" y="connsiteY2406"/>
                </a:cxn>
                <a:cxn ang="0">
                  <a:pos x="connsiteX2407" y="connsiteY2407"/>
                </a:cxn>
                <a:cxn ang="0">
                  <a:pos x="connsiteX2408" y="connsiteY2408"/>
                </a:cxn>
                <a:cxn ang="0">
                  <a:pos x="connsiteX2409" y="connsiteY2409"/>
                </a:cxn>
                <a:cxn ang="0">
                  <a:pos x="connsiteX2410" y="connsiteY2410"/>
                </a:cxn>
                <a:cxn ang="0">
                  <a:pos x="connsiteX2411" y="connsiteY2411"/>
                </a:cxn>
                <a:cxn ang="0">
                  <a:pos x="connsiteX2412" y="connsiteY2412"/>
                </a:cxn>
                <a:cxn ang="0">
                  <a:pos x="connsiteX2413" y="connsiteY2413"/>
                </a:cxn>
                <a:cxn ang="0">
                  <a:pos x="connsiteX2414" y="connsiteY2414"/>
                </a:cxn>
                <a:cxn ang="0">
                  <a:pos x="connsiteX2415" y="connsiteY2415"/>
                </a:cxn>
                <a:cxn ang="0">
                  <a:pos x="connsiteX2416" y="connsiteY2416"/>
                </a:cxn>
                <a:cxn ang="0">
                  <a:pos x="connsiteX2417" y="connsiteY2417"/>
                </a:cxn>
                <a:cxn ang="0">
                  <a:pos x="connsiteX2418" y="connsiteY2418"/>
                </a:cxn>
                <a:cxn ang="0">
                  <a:pos x="connsiteX2419" y="connsiteY2419"/>
                </a:cxn>
                <a:cxn ang="0">
                  <a:pos x="connsiteX2420" y="connsiteY2420"/>
                </a:cxn>
                <a:cxn ang="0">
                  <a:pos x="connsiteX2421" y="connsiteY2421"/>
                </a:cxn>
                <a:cxn ang="0">
                  <a:pos x="connsiteX2422" y="connsiteY2422"/>
                </a:cxn>
                <a:cxn ang="0">
                  <a:pos x="connsiteX2423" y="connsiteY2423"/>
                </a:cxn>
                <a:cxn ang="0">
                  <a:pos x="connsiteX2424" y="connsiteY2424"/>
                </a:cxn>
                <a:cxn ang="0">
                  <a:pos x="connsiteX2425" y="connsiteY2425"/>
                </a:cxn>
                <a:cxn ang="0">
                  <a:pos x="connsiteX2426" y="connsiteY2426"/>
                </a:cxn>
                <a:cxn ang="0">
                  <a:pos x="connsiteX2427" y="connsiteY2427"/>
                </a:cxn>
                <a:cxn ang="0">
                  <a:pos x="connsiteX2428" y="connsiteY2428"/>
                </a:cxn>
                <a:cxn ang="0">
                  <a:pos x="connsiteX2429" y="connsiteY2429"/>
                </a:cxn>
                <a:cxn ang="0">
                  <a:pos x="connsiteX2430" y="connsiteY2430"/>
                </a:cxn>
                <a:cxn ang="0">
                  <a:pos x="connsiteX2431" y="connsiteY2431"/>
                </a:cxn>
                <a:cxn ang="0">
                  <a:pos x="connsiteX2432" y="connsiteY2432"/>
                </a:cxn>
                <a:cxn ang="0">
                  <a:pos x="connsiteX2433" y="connsiteY2433"/>
                </a:cxn>
                <a:cxn ang="0">
                  <a:pos x="connsiteX2434" y="connsiteY2434"/>
                </a:cxn>
                <a:cxn ang="0">
                  <a:pos x="connsiteX2435" y="connsiteY2435"/>
                </a:cxn>
                <a:cxn ang="0">
                  <a:pos x="connsiteX2436" y="connsiteY2436"/>
                </a:cxn>
                <a:cxn ang="0">
                  <a:pos x="connsiteX2437" y="connsiteY2437"/>
                </a:cxn>
                <a:cxn ang="0">
                  <a:pos x="connsiteX2438" y="connsiteY2438"/>
                </a:cxn>
                <a:cxn ang="0">
                  <a:pos x="connsiteX2439" y="connsiteY2439"/>
                </a:cxn>
                <a:cxn ang="0">
                  <a:pos x="connsiteX2440" y="connsiteY2440"/>
                </a:cxn>
                <a:cxn ang="0">
                  <a:pos x="connsiteX2441" y="connsiteY2441"/>
                </a:cxn>
                <a:cxn ang="0">
                  <a:pos x="connsiteX2442" y="connsiteY2442"/>
                </a:cxn>
                <a:cxn ang="0">
                  <a:pos x="connsiteX2443" y="connsiteY2443"/>
                </a:cxn>
                <a:cxn ang="0">
                  <a:pos x="connsiteX2444" y="connsiteY2444"/>
                </a:cxn>
                <a:cxn ang="0">
                  <a:pos x="connsiteX2445" y="connsiteY2445"/>
                </a:cxn>
                <a:cxn ang="0">
                  <a:pos x="connsiteX2446" y="connsiteY2446"/>
                </a:cxn>
                <a:cxn ang="0">
                  <a:pos x="connsiteX2447" y="connsiteY2447"/>
                </a:cxn>
                <a:cxn ang="0">
                  <a:pos x="connsiteX2448" y="connsiteY2448"/>
                </a:cxn>
                <a:cxn ang="0">
                  <a:pos x="connsiteX2449" y="connsiteY2449"/>
                </a:cxn>
                <a:cxn ang="0">
                  <a:pos x="connsiteX2450" y="connsiteY2450"/>
                </a:cxn>
                <a:cxn ang="0">
                  <a:pos x="connsiteX2451" y="connsiteY2451"/>
                </a:cxn>
                <a:cxn ang="0">
                  <a:pos x="connsiteX2452" y="connsiteY2452"/>
                </a:cxn>
                <a:cxn ang="0">
                  <a:pos x="connsiteX2453" y="connsiteY2453"/>
                </a:cxn>
                <a:cxn ang="0">
                  <a:pos x="connsiteX2454" y="connsiteY2454"/>
                </a:cxn>
                <a:cxn ang="0">
                  <a:pos x="connsiteX2455" y="connsiteY2455"/>
                </a:cxn>
                <a:cxn ang="0">
                  <a:pos x="connsiteX2456" y="connsiteY2456"/>
                </a:cxn>
                <a:cxn ang="0">
                  <a:pos x="connsiteX2457" y="connsiteY2457"/>
                </a:cxn>
                <a:cxn ang="0">
                  <a:pos x="connsiteX2458" y="connsiteY2458"/>
                </a:cxn>
                <a:cxn ang="0">
                  <a:pos x="connsiteX2459" y="connsiteY2459"/>
                </a:cxn>
                <a:cxn ang="0">
                  <a:pos x="connsiteX2460" y="connsiteY2460"/>
                </a:cxn>
                <a:cxn ang="0">
                  <a:pos x="connsiteX2461" y="connsiteY2461"/>
                </a:cxn>
                <a:cxn ang="0">
                  <a:pos x="connsiteX2462" y="connsiteY2462"/>
                </a:cxn>
                <a:cxn ang="0">
                  <a:pos x="connsiteX2463" y="connsiteY2463"/>
                </a:cxn>
                <a:cxn ang="0">
                  <a:pos x="connsiteX2464" y="connsiteY2464"/>
                </a:cxn>
                <a:cxn ang="0">
                  <a:pos x="connsiteX2465" y="connsiteY2465"/>
                </a:cxn>
                <a:cxn ang="0">
                  <a:pos x="connsiteX2466" y="connsiteY2466"/>
                </a:cxn>
                <a:cxn ang="0">
                  <a:pos x="connsiteX2467" y="connsiteY2467"/>
                </a:cxn>
                <a:cxn ang="0">
                  <a:pos x="connsiteX2468" y="connsiteY2468"/>
                </a:cxn>
                <a:cxn ang="0">
                  <a:pos x="connsiteX2469" y="connsiteY2469"/>
                </a:cxn>
                <a:cxn ang="0">
                  <a:pos x="connsiteX2470" y="connsiteY2470"/>
                </a:cxn>
                <a:cxn ang="0">
                  <a:pos x="connsiteX2471" y="connsiteY2471"/>
                </a:cxn>
                <a:cxn ang="0">
                  <a:pos x="connsiteX2472" y="connsiteY2472"/>
                </a:cxn>
                <a:cxn ang="0">
                  <a:pos x="connsiteX2473" y="connsiteY2473"/>
                </a:cxn>
                <a:cxn ang="0">
                  <a:pos x="connsiteX2474" y="connsiteY2474"/>
                </a:cxn>
                <a:cxn ang="0">
                  <a:pos x="connsiteX2475" y="connsiteY2475"/>
                </a:cxn>
                <a:cxn ang="0">
                  <a:pos x="connsiteX2476" y="connsiteY2476"/>
                </a:cxn>
                <a:cxn ang="0">
                  <a:pos x="connsiteX2477" y="connsiteY2477"/>
                </a:cxn>
                <a:cxn ang="0">
                  <a:pos x="connsiteX2478" y="connsiteY2478"/>
                </a:cxn>
                <a:cxn ang="0">
                  <a:pos x="connsiteX2479" y="connsiteY2479"/>
                </a:cxn>
                <a:cxn ang="0">
                  <a:pos x="connsiteX2480" y="connsiteY2480"/>
                </a:cxn>
                <a:cxn ang="0">
                  <a:pos x="connsiteX2481" y="connsiteY2481"/>
                </a:cxn>
                <a:cxn ang="0">
                  <a:pos x="connsiteX2482" y="connsiteY2482"/>
                </a:cxn>
                <a:cxn ang="0">
                  <a:pos x="connsiteX2483" y="connsiteY2483"/>
                </a:cxn>
                <a:cxn ang="0">
                  <a:pos x="connsiteX2484" y="connsiteY2484"/>
                </a:cxn>
                <a:cxn ang="0">
                  <a:pos x="connsiteX2485" y="connsiteY2485"/>
                </a:cxn>
                <a:cxn ang="0">
                  <a:pos x="connsiteX2486" y="connsiteY2486"/>
                </a:cxn>
                <a:cxn ang="0">
                  <a:pos x="connsiteX2487" y="connsiteY2487"/>
                </a:cxn>
                <a:cxn ang="0">
                  <a:pos x="connsiteX2488" y="connsiteY2488"/>
                </a:cxn>
                <a:cxn ang="0">
                  <a:pos x="connsiteX2489" y="connsiteY2489"/>
                </a:cxn>
                <a:cxn ang="0">
                  <a:pos x="connsiteX2490" y="connsiteY2490"/>
                </a:cxn>
                <a:cxn ang="0">
                  <a:pos x="connsiteX2491" y="connsiteY2491"/>
                </a:cxn>
                <a:cxn ang="0">
                  <a:pos x="connsiteX2492" y="connsiteY2492"/>
                </a:cxn>
                <a:cxn ang="0">
                  <a:pos x="connsiteX2493" y="connsiteY2493"/>
                </a:cxn>
                <a:cxn ang="0">
                  <a:pos x="connsiteX2494" y="connsiteY2494"/>
                </a:cxn>
                <a:cxn ang="0">
                  <a:pos x="connsiteX2495" y="connsiteY2495"/>
                </a:cxn>
                <a:cxn ang="0">
                  <a:pos x="connsiteX2496" y="connsiteY2496"/>
                </a:cxn>
                <a:cxn ang="0">
                  <a:pos x="connsiteX2497" y="connsiteY2497"/>
                </a:cxn>
                <a:cxn ang="0">
                  <a:pos x="connsiteX2498" y="connsiteY2498"/>
                </a:cxn>
                <a:cxn ang="0">
                  <a:pos x="connsiteX2499" y="connsiteY2499"/>
                </a:cxn>
                <a:cxn ang="0">
                  <a:pos x="connsiteX2500" y="connsiteY2500"/>
                </a:cxn>
                <a:cxn ang="0">
                  <a:pos x="connsiteX2501" y="connsiteY2501"/>
                </a:cxn>
                <a:cxn ang="0">
                  <a:pos x="connsiteX2502" y="connsiteY2502"/>
                </a:cxn>
                <a:cxn ang="0">
                  <a:pos x="connsiteX2503" y="connsiteY2503"/>
                </a:cxn>
                <a:cxn ang="0">
                  <a:pos x="connsiteX2504" y="connsiteY2504"/>
                </a:cxn>
                <a:cxn ang="0">
                  <a:pos x="connsiteX2505" y="connsiteY2505"/>
                </a:cxn>
                <a:cxn ang="0">
                  <a:pos x="connsiteX2506" y="connsiteY2506"/>
                </a:cxn>
                <a:cxn ang="0">
                  <a:pos x="connsiteX2507" y="connsiteY2507"/>
                </a:cxn>
                <a:cxn ang="0">
                  <a:pos x="connsiteX2508" y="connsiteY2508"/>
                </a:cxn>
                <a:cxn ang="0">
                  <a:pos x="connsiteX2509" y="connsiteY2509"/>
                </a:cxn>
                <a:cxn ang="0">
                  <a:pos x="connsiteX2510" y="connsiteY2510"/>
                </a:cxn>
                <a:cxn ang="0">
                  <a:pos x="connsiteX2511" y="connsiteY2511"/>
                </a:cxn>
                <a:cxn ang="0">
                  <a:pos x="connsiteX2512" y="connsiteY2512"/>
                </a:cxn>
                <a:cxn ang="0">
                  <a:pos x="connsiteX2513" y="connsiteY2513"/>
                </a:cxn>
                <a:cxn ang="0">
                  <a:pos x="connsiteX2514" y="connsiteY2514"/>
                </a:cxn>
                <a:cxn ang="0">
                  <a:pos x="connsiteX2515" y="connsiteY2515"/>
                </a:cxn>
                <a:cxn ang="0">
                  <a:pos x="connsiteX2516" y="connsiteY2516"/>
                </a:cxn>
                <a:cxn ang="0">
                  <a:pos x="connsiteX2517" y="connsiteY2517"/>
                </a:cxn>
                <a:cxn ang="0">
                  <a:pos x="connsiteX2518" y="connsiteY2518"/>
                </a:cxn>
                <a:cxn ang="0">
                  <a:pos x="connsiteX2519" y="connsiteY2519"/>
                </a:cxn>
                <a:cxn ang="0">
                  <a:pos x="connsiteX2520" y="connsiteY2520"/>
                </a:cxn>
                <a:cxn ang="0">
                  <a:pos x="connsiteX2521" y="connsiteY2521"/>
                </a:cxn>
                <a:cxn ang="0">
                  <a:pos x="connsiteX2522" y="connsiteY2522"/>
                </a:cxn>
                <a:cxn ang="0">
                  <a:pos x="connsiteX2523" y="connsiteY2523"/>
                </a:cxn>
                <a:cxn ang="0">
                  <a:pos x="connsiteX2524" y="connsiteY2524"/>
                </a:cxn>
                <a:cxn ang="0">
                  <a:pos x="connsiteX2525" y="connsiteY2525"/>
                </a:cxn>
                <a:cxn ang="0">
                  <a:pos x="connsiteX2526" y="connsiteY2526"/>
                </a:cxn>
                <a:cxn ang="0">
                  <a:pos x="connsiteX2527" y="connsiteY2527"/>
                </a:cxn>
                <a:cxn ang="0">
                  <a:pos x="connsiteX2528" y="connsiteY2528"/>
                </a:cxn>
                <a:cxn ang="0">
                  <a:pos x="connsiteX2529" y="connsiteY2529"/>
                </a:cxn>
                <a:cxn ang="0">
                  <a:pos x="connsiteX2530" y="connsiteY2530"/>
                </a:cxn>
                <a:cxn ang="0">
                  <a:pos x="connsiteX2531" y="connsiteY2531"/>
                </a:cxn>
                <a:cxn ang="0">
                  <a:pos x="connsiteX2532" y="connsiteY2532"/>
                </a:cxn>
                <a:cxn ang="0">
                  <a:pos x="connsiteX2533" y="connsiteY2533"/>
                </a:cxn>
                <a:cxn ang="0">
                  <a:pos x="connsiteX2534" y="connsiteY2534"/>
                </a:cxn>
                <a:cxn ang="0">
                  <a:pos x="connsiteX2535" y="connsiteY2535"/>
                </a:cxn>
                <a:cxn ang="0">
                  <a:pos x="connsiteX2536" y="connsiteY2536"/>
                </a:cxn>
                <a:cxn ang="0">
                  <a:pos x="connsiteX2537" y="connsiteY2537"/>
                </a:cxn>
                <a:cxn ang="0">
                  <a:pos x="connsiteX2538" y="connsiteY2538"/>
                </a:cxn>
                <a:cxn ang="0">
                  <a:pos x="connsiteX2539" y="connsiteY2539"/>
                </a:cxn>
                <a:cxn ang="0">
                  <a:pos x="connsiteX2540" y="connsiteY2540"/>
                </a:cxn>
                <a:cxn ang="0">
                  <a:pos x="connsiteX2541" y="connsiteY2541"/>
                </a:cxn>
                <a:cxn ang="0">
                  <a:pos x="connsiteX2542" y="connsiteY2542"/>
                </a:cxn>
                <a:cxn ang="0">
                  <a:pos x="connsiteX2543" y="connsiteY2543"/>
                </a:cxn>
                <a:cxn ang="0">
                  <a:pos x="connsiteX2544" y="connsiteY2544"/>
                </a:cxn>
                <a:cxn ang="0">
                  <a:pos x="connsiteX2545" y="connsiteY2545"/>
                </a:cxn>
                <a:cxn ang="0">
                  <a:pos x="connsiteX2546" y="connsiteY2546"/>
                </a:cxn>
                <a:cxn ang="0">
                  <a:pos x="connsiteX2547" y="connsiteY2547"/>
                </a:cxn>
                <a:cxn ang="0">
                  <a:pos x="connsiteX2548" y="connsiteY2548"/>
                </a:cxn>
                <a:cxn ang="0">
                  <a:pos x="connsiteX2549" y="connsiteY2549"/>
                </a:cxn>
                <a:cxn ang="0">
                  <a:pos x="connsiteX2550" y="connsiteY2550"/>
                </a:cxn>
                <a:cxn ang="0">
                  <a:pos x="connsiteX2551" y="connsiteY2551"/>
                </a:cxn>
                <a:cxn ang="0">
                  <a:pos x="connsiteX2552" y="connsiteY2552"/>
                </a:cxn>
                <a:cxn ang="0">
                  <a:pos x="connsiteX2553" y="connsiteY2553"/>
                </a:cxn>
                <a:cxn ang="0">
                  <a:pos x="connsiteX2554" y="connsiteY2554"/>
                </a:cxn>
                <a:cxn ang="0">
                  <a:pos x="connsiteX2555" y="connsiteY2555"/>
                </a:cxn>
                <a:cxn ang="0">
                  <a:pos x="connsiteX2556" y="connsiteY2556"/>
                </a:cxn>
                <a:cxn ang="0">
                  <a:pos x="connsiteX2557" y="connsiteY2557"/>
                </a:cxn>
                <a:cxn ang="0">
                  <a:pos x="connsiteX2558" y="connsiteY2558"/>
                </a:cxn>
                <a:cxn ang="0">
                  <a:pos x="connsiteX2559" y="connsiteY2559"/>
                </a:cxn>
                <a:cxn ang="0">
                  <a:pos x="connsiteX2560" y="connsiteY2560"/>
                </a:cxn>
                <a:cxn ang="0">
                  <a:pos x="connsiteX2561" y="connsiteY2561"/>
                </a:cxn>
                <a:cxn ang="0">
                  <a:pos x="connsiteX2562" y="connsiteY2562"/>
                </a:cxn>
                <a:cxn ang="0">
                  <a:pos x="connsiteX2563" y="connsiteY2563"/>
                </a:cxn>
                <a:cxn ang="0">
                  <a:pos x="connsiteX2564" y="connsiteY2564"/>
                </a:cxn>
                <a:cxn ang="0">
                  <a:pos x="connsiteX2565" y="connsiteY2565"/>
                </a:cxn>
                <a:cxn ang="0">
                  <a:pos x="connsiteX2566" y="connsiteY2566"/>
                </a:cxn>
                <a:cxn ang="0">
                  <a:pos x="connsiteX2567" y="connsiteY2567"/>
                </a:cxn>
                <a:cxn ang="0">
                  <a:pos x="connsiteX2568" y="connsiteY2568"/>
                </a:cxn>
                <a:cxn ang="0">
                  <a:pos x="connsiteX2569" y="connsiteY2569"/>
                </a:cxn>
                <a:cxn ang="0">
                  <a:pos x="connsiteX2570" y="connsiteY2570"/>
                </a:cxn>
                <a:cxn ang="0">
                  <a:pos x="connsiteX2571" y="connsiteY2571"/>
                </a:cxn>
                <a:cxn ang="0">
                  <a:pos x="connsiteX2572" y="connsiteY2572"/>
                </a:cxn>
                <a:cxn ang="0">
                  <a:pos x="connsiteX2573" y="connsiteY2573"/>
                </a:cxn>
                <a:cxn ang="0">
                  <a:pos x="connsiteX2574" y="connsiteY2574"/>
                </a:cxn>
                <a:cxn ang="0">
                  <a:pos x="connsiteX2575" y="connsiteY2575"/>
                </a:cxn>
                <a:cxn ang="0">
                  <a:pos x="connsiteX2576" y="connsiteY2576"/>
                </a:cxn>
                <a:cxn ang="0">
                  <a:pos x="connsiteX2577" y="connsiteY2577"/>
                </a:cxn>
                <a:cxn ang="0">
                  <a:pos x="connsiteX2578" y="connsiteY2578"/>
                </a:cxn>
                <a:cxn ang="0">
                  <a:pos x="connsiteX2579" y="connsiteY2579"/>
                </a:cxn>
                <a:cxn ang="0">
                  <a:pos x="connsiteX2580" y="connsiteY2580"/>
                </a:cxn>
                <a:cxn ang="0">
                  <a:pos x="connsiteX2581" y="connsiteY2581"/>
                </a:cxn>
                <a:cxn ang="0">
                  <a:pos x="connsiteX2582" y="connsiteY2582"/>
                </a:cxn>
                <a:cxn ang="0">
                  <a:pos x="connsiteX2583" y="connsiteY2583"/>
                </a:cxn>
                <a:cxn ang="0">
                  <a:pos x="connsiteX2584" y="connsiteY2584"/>
                </a:cxn>
                <a:cxn ang="0">
                  <a:pos x="connsiteX2585" y="connsiteY2585"/>
                </a:cxn>
                <a:cxn ang="0">
                  <a:pos x="connsiteX2586" y="connsiteY2586"/>
                </a:cxn>
                <a:cxn ang="0">
                  <a:pos x="connsiteX2587" y="connsiteY2587"/>
                </a:cxn>
                <a:cxn ang="0">
                  <a:pos x="connsiteX2588" y="connsiteY2588"/>
                </a:cxn>
                <a:cxn ang="0">
                  <a:pos x="connsiteX2589" y="connsiteY2589"/>
                </a:cxn>
                <a:cxn ang="0">
                  <a:pos x="connsiteX2590" y="connsiteY2590"/>
                </a:cxn>
                <a:cxn ang="0">
                  <a:pos x="connsiteX2591" y="connsiteY2591"/>
                </a:cxn>
                <a:cxn ang="0">
                  <a:pos x="connsiteX2592" y="connsiteY2592"/>
                </a:cxn>
                <a:cxn ang="0">
                  <a:pos x="connsiteX2593" y="connsiteY2593"/>
                </a:cxn>
                <a:cxn ang="0">
                  <a:pos x="connsiteX2594" y="connsiteY2594"/>
                </a:cxn>
                <a:cxn ang="0">
                  <a:pos x="connsiteX2595" y="connsiteY2595"/>
                </a:cxn>
                <a:cxn ang="0">
                  <a:pos x="connsiteX2596" y="connsiteY2596"/>
                </a:cxn>
                <a:cxn ang="0">
                  <a:pos x="connsiteX2597" y="connsiteY2597"/>
                </a:cxn>
                <a:cxn ang="0">
                  <a:pos x="connsiteX2598" y="connsiteY2598"/>
                </a:cxn>
                <a:cxn ang="0">
                  <a:pos x="connsiteX2599" y="connsiteY2599"/>
                </a:cxn>
                <a:cxn ang="0">
                  <a:pos x="connsiteX2600" y="connsiteY2600"/>
                </a:cxn>
                <a:cxn ang="0">
                  <a:pos x="connsiteX2601" y="connsiteY2601"/>
                </a:cxn>
                <a:cxn ang="0">
                  <a:pos x="connsiteX2602" y="connsiteY2602"/>
                </a:cxn>
                <a:cxn ang="0">
                  <a:pos x="connsiteX2603" y="connsiteY2603"/>
                </a:cxn>
                <a:cxn ang="0">
                  <a:pos x="connsiteX2604" y="connsiteY2604"/>
                </a:cxn>
                <a:cxn ang="0">
                  <a:pos x="connsiteX2605" y="connsiteY2605"/>
                </a:cxn>
                <a:cxn ang="0">
                  <a:pos x="connsiteX2606" y="connsiteY2606"/>
                </a:cxn>
                <a:cxn ang="0">
                  <a:pos x="connsiteX2607" y="connsiteY2607"/>
                </a:cxn>
                <a:cxn ang="0">
                  <a:pos x="connsiteX2608" y="connsiteY2608"/>
                </a:cxn>
                <a:cxn ang="0">
                  <a:pos x="connsiteX2609" y="connsiteY2609"/>
                </a:cxn>
                <a:cxn ang="0">
                  <a:pos x="connsiteX2610" y="connsiteY2610"/>
                </a:cxn>
                <a:cxn ang="0">
                  <a:pos x="connsiteX2611" y="connsiteY2611"/>
                </a:cxn>
                <a:cxn ang="0">
                  <a:pos x="connsiteX2612" y="connsiteY2612"/>
                </a:cxn>
                <a:cxn ang="0">
                  <a:pos x="connsiteX2613" y="connsiteY2613"/>
                </a:cxn>
                <a:cxn ang="0">
                  <a:pos x="connsiteX2614" y="connsiteY2614"/>
                </a:cxn>
                <a:cxn ang="0">
                  <a:pos x="connsiteX2615" y="connsiteY2615"/>
                </a:cxn>
                <a:cxn ang="0">
                  <a:pos x="connsiteX2616" y="connsiteY2616"/>
                </a:cxn>
                <a:cxn ang="0">
                  <a:pos x="connsiteX2617" y="connsiteY2617"/>
                </a:cxn>
                <a:cxn ang="0">
                  <a:pos x="connsiteX2618" y="connsiteY2618"/>
                </a:cxn>
                <a:cxn ang="0">
                  <a:pos x="connsiteX2619" y="connsiteY2619"/>
                </a:cxn>
                <a:cxn ang="0">
                  <a:pos x="connsiteX2620" y="connsiteY2620"/>
                </a:cxn>
                <a:cxn ang="0">
                  <a:pos x="connsiteX2621" y="connsiteY2621"/>
                </a:cxn>
                <a:cxn ang="0">
                  <a:pos x="connsiteX2622" y="connsiteY2622"/>
                </a:cxn>
                <a:cxn ang="0">
                  <a:pos x="connsiteX2623" y="connsiteY2623"/>
                </a:cxn>
                <a:cxn ang="0">
                  <a:pos x="connsiteX2624" y="connsiteY2624"/>
                </a:cxn>
                <a:cxn ang="0">
                  <a:pos x="connsiteX2625" y="connsiteY2625"/>
                </a:cxn>
                <a:cxn ang="0">
                  <a:pos x="connsiteX2626" y="connsiteY2626"/>
                </a:cxn>
                <a:cxn ang="0">
                  <a:pos x="connsiteX2627" y="connsiteY2627"/>
                </a:cxn>
                <a:cxn ang="0">
                  <a:pos x="connsiteX2628" y="connsiteY2628"/>
                </a:cxn>
                <a:cxn ang="0">
                  <a:pos x="connsiteX2629" y="connsiteY2629"/>
                </a:cxn>
                <a:cxn ang="0">
                  <a:pos x="connsiteX2630" y="connsiteY2630"/>
                </a:cxn>
                <a:cxn ang="0">
                  <a:pos x="connsiteX2631" y="connsiteY2631"/>
                </a:cxn>
                <a:cxn ang="0">
                  <a:pos x="connsiteX2632" y="connsiteY2632"/>
                </a:cxn>
                <a:cxn ang="0">
                  <a:pos x="connsiteX2633" y="connsiteY2633"/>
                </a:cxn>
                <a:cxn ang="0">
                  <a:pos x="connsiteX2634" y="connsiteY2634"/>
                </a:cxn>
                <a:cxn ang="0">
                  <a:pos x="connsiteX2635" y="connsiteY2635"/>
                </a:cxn>
                <a:cxn ang="0">
                  <a:pos x="connsiteX2636" y="connsiteY2636"/>
                </a:cxn>
                <a:cxn ang="0">
                  <a:pos x="connsiteX2637" y="connsiteY2637"/>
                </a:cxn>
                <a:cxn ang="0">
                  <a:pos x="connsiteX2638" y="connsiteY2638"/>
                </a:cxn>
                <a:cxn ang="0">
                  <a:pos x="connsiteX2639" y="connsiteY2639"/>
                </a:cxn>
                <a:cxn ang="0">
                  <a:pos x="connsiteX2640" y="connsiteY2640"/>
                </a:cxn>
                <a:cxn ang="0">
                  <a:pos x="connsiteX2641" y="connsiteY2641"/>
                </a:cxn>
                <a:cxn ang="0">
                  <a:pos x="connsiteX2642" y="connsiteY2642"/>
                </a:cxn>
                <a:cxn ang="0">
                  <a:pos x="connsiteX2643" y="connsiteY2643"/>
                </a:cxn>
                <a:cxn ang="0">
                  <a:pos x="connsiteX2644" y="connsiteY2644"/>
                </a:cxn>
                <a:cxn ang="0">
                  <a:pos x="connsiteX2645" y="connsiteY2645"/>
                </a:cxn>
                <a:cxn ang="0">
                  <a:pos x="connsiteX2646" y="connsiteY2646"/>
                </a:cxn>
                <a:cxn ang="0">
                  <a:pos x="connsiteX2647" y="connsiteY2647"/>
                </a:cxn>
                <a:cxn ang="0">
                  <a:pos x="connsiteX2648" y="connsiteY2648"/>
                </a:cxn>
                <a:cxn ang="0">
                  <a:pos x="connsiteX2649" y="connsiteY2649"/>
                </a:cxn>
                <a:cxn ang="0">
                  <a:pos x="connsiteX2650" y="connsiteY2650"/>
                </a:cxn>
                <a:cxn ang="0">
                  <a:pos x="connsiteX2651" y="connsiteY2651"/>
                </a:cxn>
                <a:cxn ang="0">
                  <a:pos x="connsiteX2652" y="connsiteY2652"/>
                </a:cxn>
                <a:cxn ang="0">
                  <a:pos x="connsiteX2653" y="connsiteY2653"/>
                </a:cxn>
                <a:cxn ang="0">
                  <a:pos x="connsiteX2654" y="connsiteY2654"/>
                </a:cxn>
                <a:cxn ang="0">
                  <a:pos x="connsiteX2655" y="connsiteY2655"/>
                </a:cxn>
                <a:cxn ang="0">
                  <a:pos x="connsiteX2656" y="connsiteY2656"/>
                </a:cxn>
                <a:cxn ang="0">
                  <a:pos x="connsiteX2657" y="connsiteY2657"/>
                </a:cxn>
                <a:cxn ang="0">
                  <a:pos x="connsiteX2658" y="connsiteY2658"/>
                </a:cxn>
                <a:cxn ang="0">
                  <a:pos x="connsiteX2659" y="connsiteY2659"/>
                </a:cxn>
                <a:cxn ang="0">
                  <a:pos x="connsiteX2660" y="connsiteY2660"/>
                </a:cxn>
                <a:cxn ang="0">
                  <a:pos x="connsiteX2661" y="connsiteY2661"/>
                </a:cxn>
                <a:cxn ang="0">
                  <a:pos x="connsiteX2662" y="connsiteY2662"/>
                </a:cxn>
                <a:cxn ang="0">
                  <a:pos x="connsiteX2663" y="connsiteY2663"/>
                </a:cxn>
                <a:cxn ang="0">
                  <a:pos x="connsiteX2664" y="connsiteY2664"/>
                </a:cxn>
                <a:cxn ang="0">
                  <a:pos x="connsiteX2665" y="connsiteY2665"/>
                </a:cxn>
                <a:cxn ang="0">
                  <a:pos x="connsiteX2666" y="connsiteY2666"/>
                </a:cxn>
                <a:cxn ang="0">
                  <a:pos x="connsiteX2667" y="connsiteY2667"/>
                </a:cxn>
                <a:cxn ang="0">
                  <a:pos x="connsiteX2668" y="connsiteY2668"/>
                </a:cxn>
                <a:cxn ang="0">
                  <a:pos x="connsiteX2669" y="connsiteY2669"/>
                </a:cxn>
                <a:cxn ang="0">
                  <a:pos x="connsiteX2670" y="connsiteY2670"/>
                </a:cxn>
                <a:cxn ang="0">
                  <a:pos x="connsiteX2671" y="connsiteY2671"/>
                </a:cxn>
                <a:cxn ang="0">
                  <a:pos x="connsiteX2672" y="connsiteY2672"/>
                </a:cxn>
                <a:cxn ang="0">
                  <a:pos x="connsiteX2673" y="connsiteY2673"/>
                </a:cxn>
                <a:cxn ang="0">
                  <a:pos x="connsiteX2674" y="connsiteY2674"/>
                </a:cxn>
                <a:cxn ang="0">
                  <a:pos x="connsiteX2675" y="connsiteY2675"/>
                </a:cxn>
                <a:cxn ang="0">
                  <a:pos x="connsiteX2676" y="connsiteY2676"/>
                </a:cxn>
                <a:cxn ang="0">
                  <a:pos x="connsiteX2677" y="connsiteY2677"/>
                </a:cxn>
                <a:cxn ang="0">
                  <a:pos x="connsiteX2678" y="connsiteY2678"/>
                </a:cxn>
                <a:cxn ang="0">
                  <a:pos x="connsiteX2679" y="connsiteY2679"/>
                </a:cxn>
                <a:cxn ang="0">
                  <a:pos x="connsiteX2680" y="connsiteY2680"/>
                </a:cxn>
                <a:cxn ang="0">
                  <a:pos x="connsiteX2681" y="connsiteY2681"/>
                </a:cxn>
                <a:cxn ang="0">
                  <a:pos x="connsiteX2682" y="connsiteY2682"/>
                </a:cxn>
                <a:cxn ang="0">
                  <a:pos x="connsiteX2683" y="connsiteY2683"/>
                </a:cxn>
                <a:cxn ang="0">
                  <a:pos x="connsiteX2684" y="connsiteY2684"/>
                </a:cxn>
                <a:cxn ang="0">
                  <a:pos x="connsiteX2685" y="connsiteY2685"/>
                </a:cxn>
                <a:cxn ang="0">
                  <a:pos x="connsiteX2686" y="connsiteY2686"/>
                </a:cxn>
                <a:cxn ang="0">
                  <a:pos x="connsiteX2687" y="connsiteY2687"/>
                </a:cxn>
                <a:cxn ang="0">
                  <a:pos x="connsiteX2688" y="connsiteY2688"/>
                </a:cxn>
                <a:cxn ang="0">
                  <a:pos x="connsiteX2689" y="connsiteY2689"/>
                </a:cxn>
                <a:cxn ang="0">
                  <a:pos x="connsiteX2690" y="connsiteY2690"/>
                </a:cxn>
                <a:cxn ang="0">
                  <a:pos x="connsiteX2691" y="connsiteY2691"/>
                </a:cxn>
                <a:cxn ang="0">
                  <a:pos x="connsiteX2692" y="connsiteY2692"/>
                </a:cxn>
                <a:cxn ang="0">
                  <a:pos x="connsiteX2693" y="connsiteY2693"/>
                </a:cxn>
                <a:cxn ang="0">
                  <a:pos x="connsiteX2694" y="connsiteY2694"/>
                </a:cxn>
                <a:cxn ang="0">
                  <a:pos x="connsiteX2695" y="connsiteY2695"/>
                </a:cxn>
                <a:cxn ang="0">
                  <a:pos x="connsiteX2696" y="connsiteY2696"/>
                </a:cxn>
                <a:cxn ang="0">
                  <a:pos x="connsiteX2697" y="connsiteY2697"/>
                </a:cxn>
                <a:cxn ang="0">
                  <a:pos x="connsiteX2698" y="connsiteY2698"/>
                </a:cxn>
                <a:cxn ang="0">
                  <a:pos x="connsiteX2699" y="connsiteY2699"/>
                </a:cxn>
                <a:cxn ang="0">
                  <a:pos x="connsiteX2700" y="connsiteY2700"/>
                </a:cxn>
                <a:cxn ang="0">
                  <a:pos x="connsiteX2701" y="connsiteY2701"/>
                </a:cxn>
                <a:cxn ang="0">
                  <a:pos x="connsiteX2702" y="connsiteY2702"/>
                </a:cxn>
                <a:cxn ang="0">
                  <a:pos x="connsiteX2703" y="connsiteY2703"/>
                </a:cxn>
                <a:cxn ang="0">
                  <a:pos x="connsiteX2704" y="connsiteY2704"/>
                </a:cxn>
                <a:cxn ang="0">
                  <a:pos x="connsiteX2705" y="connsiteY2705"/>
                </a:cxn>
                <a:cxn ang="0">
                  <a:pos x="connsiteX2706" y="connsiteY2706"/>
                </a:cxn>
                <a:cxn ang="0">
                  <a:pos x="connsiteX2707" y="connsiteY2707"/>
                </a:cxn>
                <a:cxn ang="0">
                  <a:pos x="connsiteX2708" y="connsiteY2708"/>
                </a:cxn>
                <a:cxn ang="0">
                  <a:pos x="connsiteX2709" y="connsiteY2709"/>
                </a:cxn>
                <a:cxn ang="0">
                  <a:pos x="connsiteX2710" y="connsiteY2710"/>
                </a:cxn>
                <a:cxn ang="0">
                  <a:pos x="connsiteX2711" y="connsiteY2711"/>
                </a:cxn>
                <a:cxn ang="0">
                  <a:pos x="connsiteX2712" y="connsiteY2712"/>
                </a:cxn>
                <a:cxn ang="0">
                  <a:pos x="connsiteX2713" y="connsiteY2713"/>
                </a:cxn>
                <a:cxn ang="0">
                  <a:pos x="connsiteX2714" y="connsiteY2714"/>
                </a:cxn>
                <a:cxn ang="0">
                  <a:pos x="connsiteX2715" y="connsiteY2715"/>
                </a:cxn>
                <a:cxn ang="0">
                  <a:pos x="connsiteX2716" y="connsiteY2716"/>
                </a:cxn>
                <a:cxn ang="0">
                  <a:pos x="connsiteX2717" y="connsiteY2717"/>
                </a:cxn>
                <a:cxn ang="0">
                  <a:pos x="connsiteX2718" y="connsiteY2718"/>
                </a:cxn>
                <a:cxn ang="0">
                  <a:pos x="connsiteX2719" y="connsiteY2719"/>
                </a:cxn>
                <a:cxn ang="0">
                  <a:pos x="connsiteX2720" y="connsiteY2720"/>
                </a:cxn>
                <a:cxn ang="0">
                  <a:pos x="connsiteX2721" y="connsiteY2721"/>
                </a:cxn>
                <a:cxn ang="0">
                  <a:pos x="connsiteX2722" y="connsiteY2722"/>
                </a:cxn>
                <a:cxn ang="0">
                  <a:pos x="connsiteX2723" y="connsiteY2723"/>
                </a:cxn>
                <a:cxn ang="0">
                  <a:pos x="connsiteX2724" y="connsiteY2724"/>
                </a:cxn>
                <a:cxn ang="0">
                  <a:pos x="connsiteX2725" y="connsiteY2725"/>
                </a:cxn>
                <a:cxn ang="0">
                  <a:pos x="connsiteX2726" y="connsiteY2726"/>
                </a:cxn>
                <a:cxn ang="0">
                  <a:pos x="connsiteX2727" y="connsiteY2727"/>
                </a:cxn>
                <a:cxn ang="0">
                  <a:pos x="connsiteX2728" y="connsiteY2728"/>
                </a:cxn>
                <a:cxn ang="0">
                  <a:pos x="connsiteX2729" y="connsiteY2729"/>
                </a:cxn>
                <a:cxn ang="0">
                  <a:pos x="connsiteX2730" y="connsiteY2730"/>
                </a:cxn>
                <a:cxn ang="0">
                  <a:pos x="connsiteX2731" y="connsiteY2731"/>
                </a:cxn>
                <a:cxn ang="0">
                  <a:pos x="connsiteX2732" y="connsiteY2732"/>
                </a:cxn>
                <a:cxn ang="0">
                  <a:pos x="connsiteX2733" y="connsiteY2733"/>
                </a:cxn>
                <a:cxn ang="0">
                  <a:pos x="connsiteX2734" y="connsiteY2734"/>
                </a:cxn>
                <a:cxn ang="0">
                  <a:pos x="connsiteX2735" y="connsiteY2735"/>
                </a:cxn>
                <a:cxn ang="0">
                  <a:pos x="connsiteX2736" y="connsiteY2736"/>
                </a:cxn>
                <a:cxn ang="0">
                  <a:pos x="connsiteX2737" y="connsiteY2737"/>
                </a:cxn>
                <a:cxn ang="0">
                  <a:pos x="connsiteX2738" y="connsiteY2738"/>
                </a:cxn>
                <a:cxn ang="0">
                  <a:pos x="connsiteX2739" y="connsiteY2739"/>
                </a:cxn>
                <a:cxn ang="0">
                  <a:pos x="connsiteX2740" y="connsiteY2740"/>
                </a:cxn>
                <a:cxn ang="0">
                  <a:pos x="connsiteX2741" y="connsiteY2741"/>
                </a:cxn>
                <a:cxn ang="0">
                  <a:pos x="connsiteX2742" y="connsiteY2742"/>
                </a:cxn>
                <a:cxn ang="0">
                  <a:pos x="connsiteX2743" y="connsiteY2743"/>
                </a:cxn>
                <a:cxn ang="0">
                  <a:pos x="connsiteX2744" y="connsiteY2744"/>
                </a:cxn>
                <a:cxn ang="0">
                  <a:pos x="connsiteX2745" y="connsiteY2745"/>
                </a:cxn>
                <a:cxn ang="0">
                  <a:pos x="connsiteX2746" y="connsiteY2746"/>
                </a:cxn>
                <a:cxn ang="0">
                  <a:pos x="connsiteX2747" y="connsiteY2747"/>
                </a:cxn>
                <a:cxn ang="0">
                  <a:pos x="connsiteX2748" y="connsiteY2748"/>
                </a:cxn>
                <a:cxn ang="0">
                  <a:pos x="connsiteX2749" y="connsiteY2749"/>
                </a:cxn>
                <a:cxn ang="0">
                  <a:pos x="connsiteX2750" y="connsiteY2750"/>
                </a:cxn>
                <a:cxn ang="0">
                  <a:pos x="connsiteX2751" y="connsiteY2751"/>
                </a:cxn>
                <a:cxn ang="0">
                  <a:pos x="connsiteX2752" y="connsiteY2752"/>
                </a:cxn>
                <a:cxn ang="0">
                  <a:pos x="connsiteX2753" y="connsiteY2753"/>
                </a:cxn>
                <a:cxn ang="0">
                  <a:pos x="connsiteX2754" y="connsiteY2754"/>
                </a:cxn>
                <a:cxn ang="0">
                  <a:pos x="connsiteX2755" y="connsiteY2755"/>
                </a:cxn>
                <a:cxn ang="0">
                  <a:pos x="connsiteX2756" y="connsiteY2756"/>
                </a:cxn>
                <a:cxn ang="0">
                  <a:pos x="connsiteX2757" y="connsiteY2757"/>
                </a:cxn>
                <a:cxn ang="0">
                  <a:pos x="connsiteX2758" y="connsiteY2758"/>
                </a:cxn>
                <a:cxn ang="0">
                  <a:pos x="connsiteX2759" y="connsiteY2759"/>
                </a:cxn>
                <a:cxn ang="0">
                  <a:pos x="connsiteX2760" y="connsiteY2760"/>
                </a:cxn>
                <a:cxn ang="0">
                  <a:pos x="connsiteX2761" y="connsiteY2761"/>
                </a:cxn>
                <a:cxn ang="0">
                  <a:pos x="connsiteX2762" y="connsiteY2762"/>
                </a:cxn>
                <a:cxn ang="0">
                  <a:pos x="connsiteX2763" y="connsiteY2763"/>
                </a:cxn>
                <a:cxn ang="0">
                  <a:pos x="connsiteX2764" y="connsiteY2764"/>
                </a:cxn>
                <a:cxn ang="0">
                  <a:pos x="connsiteX2765" y="connsiteY2765"/>
                </a:cxn>
                <a:cxn ang="0">
                  <a:pos x="connsiteX2766" y="connsiteY2766"/>
                </a:cxn>
                <a:cxn ang="0">
                  <a:pos x="connsiteX2767" y="connsiteY2767"/>
                </a:cxn>
                <a:cxn ang="0">
                  <a:pos x="connsiteX2768" y="connsiteY2768"/>
                </a:cxn>
                <a:cxn ang="0">
                  <a:pos x="connsiteX2769" y="connsiteY2769"/>
                </a:cxn>
                <a:cxn ang="0">
                  <a:pos x="connsiteX2770" y="connsiteY2770"/>
                </a:cxn>
                <a:cxn ang="0">
                  <a:pos x="connsiteX2771" y="connsiteY2771"/>
                </a:cxn>
                <a:cxn ang="0">
                  <a:pos x="connsiteX2772" y="connsiteY2772"/>
                </a:cxn>
                <a:cxn ang="0">
                  <a:pos x="connsiteX2773" y="connsiteY2773"/>
                </a:cxn>
                <a:cxn ang="0">
                  <a:pos x="connsiteX2774" y="connsiteY2774"/>
                </a:cxn>
                <a:cxn ang="0">
                  <a:pos x="connsiteX2775" y="connsiteY2775"/>
                </a:cxn>
                <a:cxn ang="0">
                  <a:pos x="connsiteX2776" y="connsiteY2776"/>
                </a:cxn>
                <a:cxn ang="0">
                  <a:pos x="connsiteX2777" y="connsiteY2777"/>
                </a:cxn>
                <a:cxn ang="0">
                  <a:pos x="connsiteX2778" y="connsiteY2778"/>
                </a:cxn>
                <a:cxn ang="0">
                  <a:pos x="connsiteX2779" y="connsiteY2779"/>
                </a:cxn>
                <a:cxn ang="0">
                  <a:pos x="connsiteX2780" y="connsiteY2780"/>
                </a:cxn>
                <a:cxn ang="0">
                  <a:pos x="connsiteX2781" y="connsiteY2781"/>
                </a:cxn>
                <a:cxn ang="0">
                  <a:pos x="connsiteX2782" y="connsiteY2782"/>
                </a:cxn>
                <a:cxn ang="0">
                  <a:pos x="connsiteX2783" y="connsiteY2783"/>
                </a:cxn>
                <a:cxn ang="0">
                  <a:pos x="connsiteX2784" y="connsiteY2784"/>
                </a:cxn>
                <a:cxn ang="0">
                  <a:pos x="connsiteX2785" y="connsiteY2785"/>
                </a:cxn>
                <a:cxn ang="0">
                  <a:pos x="connsiteX2786" y="connsiteY2786"/>
                </a:cxn>
                <a:cxn ang="0">
                  <a:pos x="connsiteX2787" y="connsiteY2787"/>
                </a:cxn>
                <a:cxn ang="0">
                  <a:pos x="connsiteX2788" y="connsiteY2788"/>
                </a:cxn>
                <a:cxn ang="0">
                  <a:pos x="connsiteX2789" y="connsiteY2789"/>
                </a:cxn>
                <a:cxn ang="0">
                  <a:pos x="connsiteX2790" y="connsiteY2790"/>
                </a:cxn>
                <a:cxn ang="0">
                  <a:pos x="connsiteX2791" y="connsiteY2791"/>
                </a:cxn>
                <a:cxn ang="0">
                  <a:pos x="connsiteX2792" y="connsiteY2792"/>
                </a:cxn>
                <a:cxn ang="0">
                  <a:pos x="connsiteX2793" y="connsiteY2793"/>
                </a:cxn>
                <a:cxn ang="0">
                  <a:pos x="connsiteX2794" y="connsiteY2794"/>
                </a:cxn>
                <a:cxn ang="0">
                  <a:pos x="connsiteX2795" y="connsiteY2795"/>
                </a:cxn>
                <a:cxn ang="0">
                  <a:pos x="connsiteX2796" y="connsiteY2796"/>
                </a:cxn>
                <a:cxn ang="0">
                  <a:pos x="connsiteX2797" y="connsiteY2797"/>
                </a:cxn>
                <a:cxn ang="0">
                  <a:pos x="connsiteX2798" y="connsiteY2798"/>
                </a:cxn>
                <a:cxn ang="0">
                  <a:pos x="connsiteX2799" y="connsiteY2799"/>
                </a:cxn>
                <a:cxn ang="0">
                  <a:pos x="connsiteX2800" y="connsiteY2800"/>
                </a:cxn>
                <a:cxn ang="0">
                  <a:pos x="connsiteX2801" y="connsiteY2801"/>
                </a:cxn>
                <a:cxn ang="0">
                  <a:pos x="connsiteX2802" y="connsiteY2802"/>
                </a:cxn>
                <a:cxn ang="0">
                  <a:pos x="connsiteX2803" y="connsiteY2803"/>
                </a:cxn>
                <a:cxn ang="0">
                  <a:pos x="connsiteX2804" y="connsiteY2804"/>
                </a:cxn>
                <a:cxn ang="0">
                  <a:pos x="connsiteX2805" y="connsiteY2805"/>
                </a:cxn>
                <a:cxn ang="0">
                  <a:pos x="connsiteX2806" y="connsiteY2806"/>
                </a:cxn>
                <a:cxn ang="0">
                  <a:pos x="connsiteX2807" y="connsiteY2807"/>
                </a:cxn>
                <a:cxn ang="0">
                  <a:pos x="connsiteX2808" y="connsiteY2808"/>
                </a:cxn>
                <a:cxn ang="0">
                  <a:pos x="connsiteX2809" y="connsiteY2809"/>
                </a:cxn>
                <a:cxn ang="0">
                  <a:pos x="connsiteX2810" y="connsiteY2810"/>
                </a:cxn>
                <a:cxn ang="0">
                  <a:pos x="connsiteX2811" y="connsiteY2811"/>
                </a:cxn>
                <a:cxn ang="0">
                  <a:pos x="connsiteX2812" y="connsiteY2812"/>
                </a:cxn>
                <a:cxn ang="0">
                  <a:pos x="connsiteX2813" y="connsiteY2813"/>
                </a:cxn>
                <a:cxn ang="0">
                  <a:pos x="connsiteX2814" y="connsiteY2814"/>
                </a:cxn>
                <a:cxn ang="0">
                  <a:pos x="connsiteX2815" y="connsiteY2815"/>
                </a:cxn>
                <a:cxn ang="0">
                  <a:pos x="connsiteX2816" y="connsiteY2816"/>
                </a:cxn>
                <a:cxn ang="0">
                  <a:pos x="connsiteX2817" y="connsiteY2817"/>
                </a:cxn>
                <a:cxn ang="0">
                  <a:pos x="connsiteX2818" y="connsiteY2818"/>
                </a:cxn>
                <a:cxn ang="0">
                  <a:pos x="connsiteX2819" y="connsiteY2819"/>
                </a:cxn>
                <a:cxn ang="0">
                  <a:pos x="connsiteX2820" y="connsiteY2820"/>
                </a:cxn>
                <a:cxn ang="0">
                  <a:pos x="connsiteX2821" y="connsiteY2821"/>
                </a:cxn>
                <a:cxn ang="0">
                  <a:pos x="connsiteX2822" y="connsiteY2822"/>
                </a:cxn>
                <a:cxn ang="0">
                  <a:pos x="connsiteX2823" y="connsiteY2823"/>
                </a:cxn>
                <a:cxn ang="0">
                  <a:pos x="connsiteX2824" y="connsiteY2824"/>
                </a:cxn>
                <a:cxn ang="0">
                  <a:pos x="connsiteX2825" y="connsiteY2825"/>
                </a:cxn>
                <a:cxn ang="0">
                  <a:pos x="connsiteX2826" y="connsiteY2826"/>
                </a:cxn>
                <a:cxn ang="0">
                  <a:pos x="connsiteX2827" y="connsiteY2827"/>
                </a:cxn>
                <a:cxn ang="0">
                  <a:pos x="connsiteX2828" y="connsiteY2828"/>
                </a:cxn>
                <a:cxn ang="0">
                  <a:pos x="connsiteX2829" y="connsiteY2829"/>
                </a:cxn>
                <a:cxn ang="0">
                  <a:pos x="connsiteX2830" y="connsiteY2830"/>
                </a:cxn>
                <a:cxn ang="0">
                  <a:pos x="connsiteX2831" y="connsiteY2831"/>
                </a:cxn>
                <a:cxn ang="0">
                  <a:pos x="connsiteX2832" y="connsiteY2832"/>
                </a:cxn>
                <a:cxn ang="0">
                  <a:pos x="connsiteX2833" y="connsiteY2833"/>
                </a:cxn>
                <a:cxn ang="0">
                  <a:pos x="connsiteX2834" y="connsiteY2834"/>
                </a:cxn>
                <a:cxn ang="0">
                  <a:pos x="connsiteX2835" y="connsiteY2835"/>
                </a:cxn>
                <a:cxn ang="0">
                  <a:pos x="connsiteX2836" y="connsiteY2836"/>
                </a:cxn>
                <a:cxn ang="0">
                  <a:pos x="connsiteX2837" y="connsiteY2837"/>
                </a:cxn>
                <a:cxn ang="0">
                  <a:pos x="connsiteX2838" y="connsiteY2838"/>
                </a:cxn>
                <a:cxn ang="0">
                  <a:pos x="connsiteX2839" y="connsiteY2839"/>
                </a:cxn>
                <a:cxn ang="0">
                  <a:pos x="connsiteX2840" y="connsiteY2840"/>
                </a:cxn>
                <a:cxn ang="0">
                  <a:pos x="connsiteX2841" y="connsiteY2841"/>
                </a:cxn>
                <a:cxn ang="0">
                  <a:pos x="connsiteX2842" y="connsiteY2842"/>
                </a:cxn>
                <a:cxn ang="0">
                  <a:pos x="connsiteX2843" y="connsiteY2843"/>
                </a:cxn>
                <a:cxn ang="0">
                  <a:pos x="connsiteX2844" y="connsiteY2844"/>
                </a:cxn>
                <a:cxn ang="0">
                  <a:pos x="connsiteX2845" y="connsiteY2845"/>
                </a:cxn>
                <a:cxn ang="0">
                  <a:pos x="connsiteX2846" y="connsiteY2846"/>
                </a:cxn>
                <a:cxn ang="0">
                  <a:pos x="connsiteX2847" y="connsiteY2847"/>
                </a:cxn>
                <a:cxn ang="0">
                  <a:pos x="connsiteX2848" y="connsiteY2848"/>
                </a:cxn>
                <a:cxn ang="0">
                  <a:pos x="connsiteX2849" y="connsiteY2849"/>
                </a:cxn>
                <a:cxn ang="0">
                  <a:pos x="connsiteX2850" y="connsiteY2850"/>
                </a:cxn>
                <a:cxn ang="0">
                  <a:pos x="connsiteX2851" y="connsiteY2851"/>
                </a:cxn>
                <a:cxn ang="0">
                  <a:pos x="connsiteX2852" y="connsiteY2852"/>
                </a:cxn>
                <a:cxn ang="0">
                  <a:pos x="connsiteX2853" y="connsiteY2853"/>
                </a:cxn>
                <a:cxn ang="0">
                  <a:pos x="connsiteX2854" y="connsiteY2854"/>
                </a:cxn>
                <a:cxn ang="0">
                  <a:pos x="connsiteX2855" y="connsiteY2855"/>
                </a:cxn>
                <a:cxn ang="0">
                  <a:pos x="connsiteX2856" y="connsiteY2856"/>
                </a:cxn>
                <a:cxn ang="0">
                  <a:pos x="connsiteX2857" y="connsiteY2857"/>
                </a:cxn>
                <a:cxn ang="0">
                  <a:pos x="connsiteX2858" y="connsiteY2858"/>
                </a:cxn>
                <a:cxn ang="0">
                  <a:pos x="connsiteX2859" y="connsiteY2859"/>
                </a:cxn>
                <a:cxn ang="0">
                  <a:pos x="connsiteX2860" y="connsiteY2860"/>
                </a:cxn>
                <a:cxn ang="0">
                  <a:pos x="connsiteX2861" y="connsiteY2861"/>
                </a:cxn>
                <a:cxn ang="0">
                  <a:pos x="connsiteX2862" y="connsiteY2862"/>
                </a:cxn>
                <a:cxn ang="0">
                  <a:pos x="connsiteX2863" y="connsiteY2863"/>
                </a:cxn>
                <a:cxn ang="0">
                  <a:pos x="connsiteX2864" y="connsiteY2864"/>
                </a:cxn>
                <a:cxn ang="0">
                  <a:pos x="connsiteX2865" y="connsiteY2865"/>
                </a:cxn>
                <a:cxn ang="0">
                  <a:pos x="connsiteX2866" y="connsiteY2866"/>
                </a:cxn>
                <a:cxn ang="0">
                  <a:pos x="connsiteX2867" y="connsiteY2867"/>
                </a:cxn>
                <a:cxn ang="0">
                  <a:pos x="connsiteX2868" y="connsiteY2868"/>
                </a:cxn>
                <a:cxn ang="0">
                  <a:pos x="connsiteX2869" y="connsiteY2869"/>
                </a:cxn>
                <a:cxn ang="0">
                  <a:pos x="connsiteX2870" y="connsiteY2870"/>
                </a:cxn>
                <a:cxn ang="0">
                  <a:pos x="connsiteX2871" y="connsiteY2871"/>
                </a:cxn>
                <a:cxn ang="0">
                  <a:pos x="connsiteX2872" y="connsiteY2872"/>
                </a:cxn>
                <a:cxn ang="0">
                  <a:pos x="connsiteX2873" y="connsiteY2873"/>
                </a:cxn>
                <a:cxn ang="0">
                  <a:pos x="connsiteX2874" y="connsiteY2874"/>
                </a:cxn>
                <a:cxn ang="0">
                  <a:pos x="connsiteX2875" y="connsiteY2875"/>
                </a:cxn>
                <a:cxn ang="0">
                  <a:pos x="connsiteX2876" y="connsiteY2876"/>
                </a:cxn>
                <a:cxn ang="0">
                  <a:pos x="connsiteX2877" y="connsiteY2877"/>
                </a:cxn>
                <a:cxn ang="0">
                  <a:pos x="connsiteX2878" y="connsiteY2878"/>
                </a:cxn>
                <a:cxn ang="0">
                  <a:pos x="connsiteX2879" y="connsiteY2879"/>
                </a:cxn>
                <a:cxn ang="0">
                  <a:pos x="connsiteX2880" y="connsiteY2880"/>
                </a:cxn>
                <a:cxn ang="0">
                  <a:pos x="connsiteX2881" y="connsiteY2881"/>
                </a:cxn>
                <a:cxn ang="0">
                  <a:pos x="connsiteX2882" y="connsiteY2882"/>
                </a:cxn>
                <a:cxn ang="0">
                  <a:pos x="connsiteX2883" y="connsiteY2883"/>
                </a:cxn>
                <a:cxn ang="0">
                  <a:pos x="connsiteX2884" y="connsiteY2884"/>
                </a:cxn>
                <a:cxn ang="0">
                  <a:pos x="connsiteX2885" y="connsiteY2885"/>
                </a:cxn>
                <a:cxn ang="0">
                  <a:pos x="connsiteX2886" y="connsiteY2886"/>
                </a:cxn>
                <a:cxn ang="0">
                  <a:pos x="connsiteX2887" y="connsiteY2887"/>
                </a:cxn>
                <a:cxn ang="0">
                  <a:pos x="connsiteX2888" y="connsiteY2888"/>
                </a:cxn>
                <a:cxn ang="0">
                  <a:pos x="connsiteX2889" y="connsiteY2889"/>
                </a:cxn>
                <a:cxn ang="0">
                  <a:pos x="connsiteX2890" y="connsiteY2890"/>
                </a:cxn>
                <a:cxn ang="0">
                  <a:pos x="connsiteX2891" y="connsiteY2891"/>
                </a:cxn>
                <a:cxn ang="0">
                  <a:pos x="connsiteX2892" y="connsiteY2892"/>
                </a:cxn>
                <a:cxn ang="0">
                  <a:pos x="connsiteX2893" y="connsiteY2893"/>
                </a:cxn>
                <a:cxn ang="0">
                  <a:pos x="connsiteX2894" y="connsiteY2894"/>
                </a:cxn>
                <a:cxn ang="0">
                  <a:pos x="connsiteX2895" y="connsiteY2895"/>
                </a:cxn>
                <a:cxn ang="0">
                  <a:pos x="connsiteX2896" y="connsiteY2896"/>
                </a:cxn>
                <a:cxn ang="0">
                  <a:pos x="connsiteX2897" y="connsiteY2897"/>
                </a:cxn>
                <a:cxn ang="0">
                  <a:pos x="connsiteX2898" y="connsiteY2898"/>
                </a:cxn>
                <a:cxn ang="0">
                  <a:pos x="connsiteX2899" y="connsiteY2899"/>
                </a:cxn>
                <a:cxn ang="0">
                  <a:pos x="connsiteX2900" y="connsiteY2900"/>
                </a:cxn>
                <a:cxn ang="0">
                  <a:pos x="connsiteX2901" y="connsiteY2901"/>
                </a:cxn>
                <a:cxn ang="0">
                  <a:pos x="connsiteX2902" y="connsiteY2902"/>
                </a:cxn>
                <a:cxn ang="0">
                  <a:pos x="connsiteX2903" y="connsiteY2903"/>
                </a:cxn>
                <a:cxn ang="0">
                  <a:pos x="connsiteX2904" y="connsiteY2904"/>
                </a:cxn>
                <a:cxn ang="0">
                  <a:pos x="connsiteX2905" y="connsiteY2905"/>
                </a:cxn>
                <a:cxn ang="0">
                  <a:pos x="connsiteX2906" y="connsiteY2906"/>
                </a:cxn>
                <a:cxn ang="0">
                  <a:pos x="connsiteX2907" y="connsiteY2907"/>
                </a:cxn>
                <a:cxn ang="0">
                  <a:pos x="connsiteX2908" y="connsiteY2908"/>
                </a:cxn>
                <a:cxn ang="0">
                  <a:pos x="connsiteX2909" y="connsiteY2909"/>
                </a:cxn>
                <a:cxn ang="0">
                  <a:pos x="connsiteX2910" y="connsiteY2910"/>
                </a:cxn>
                <a:cxn ang="0">
                  <a:pos x="connsiteX2911" y="connsiteY2911"/>
                </a:cxn>
                <a:cxn ang="0">
                  <a:pos x="connsiteX2912" y="connsiteY2912"/>
                </a:cxn>
                <a:cxn ang="0">
                  <a:pos x="connsiteX2913" y="connsiteY2913"/>
                </a:cxn>
                <a:cxn ang="0">
                  <a:pos x="connsiteX2914" y="connsiteY2914"/>
                </a:cxn>
                <a:cxn ang="0">
                  <a:pos x="connsiteX2915" y="connsiteY2915"/>
                </a:cxn>
                <a:cxn ang="0">
                  <a:pos x="connsiteX2916" y="connsiteY2916"/>
                </a:cxn>
                <a:cxn ang="0">
                  <a:pos x="connsiteX2917" y="connsiteY2917"/>
                </a:cxn>
                <a:cxn ang="0">
                  <a:pos x="connsiteX2918" y="connsiteY2918"/>
                </a:cxn>
                <a:cxn ang="0">
                  <a:pos x="connsiteX2919" y="connsiteY2919"/>
                </a:cxn>
                <a:cxn ang="0">
                  <a:pos x="connsiteX2920" y="connsiteY2920"/>
                </a:cxn>
                <a:cxn ang="0">
                  <a:pos x="connsiteX2921" y="connsiteY2921"/>
                </a:cxn>
                <a:cxn ang="0">
                  <a:pos x="connsiteX2922" y="connsiteY2922"/>
                </a:cxn>
                <a:cxn ang="0">
                  <a:pos x="connsiteX2923" y="connsiteY2923"/>
                </a:cxn>
                <a:cxn ang="0">
                  <a:pos x="connsiteX2924" y="connsiteY2924"/>
                </a:cxn>
                <a:cxn ang="0">
                  <a:pos x="connsiteX2925" y="connsiteY2925"/>
                </a:cxn>
                <a:cxn ang="0">
                  <a:pos x="connsiteX2926" y="connsiteY2926"/>
                </a:cxn>
                <a:cxn ang="0">
                  <a:pos x="connsiteX2927" y="connsiteY2927"/>
                </a:cxn>
                <a:cxn ang="0">
                  <a:pos x="connsiteX2928" y="connsiteY2928"/>
                </a:cxn>
                <a:cxn ang="0">
                  <a:pos x="connsiteX2929" y="connsiteY2929"/>
                </a:cxn>
                <a:cxn ang="0">
                  <a:pos x="connsiteX2930" y="connsiteY2930"/>
                </a:cxn>
                <a:cxn ang="0">
                  <a:pos x="connsiteX2931" y="connsiteY2931"/>
                </a:cxn>
                <a:cxn ang="0">
                  <a:pos x="connsiteX2932" y="connsiteY2932"/>
                </a:cxn>
                <a:cxn ang="0">
                  <a:pos x="connsiteX2933" y="connsiteY2933"/>
                </a:cxn>
                <a:cxn ang="0">
                  <a:pos x="connsiteX2934" y="connsiteY2934"/>
                </a:cxn>
                <a:cxn ang="0">
                  <a:pos x="connsiteX2935" y="connsiteY2935"/>
                </a:cxn>
                <a:cxn ang="0">
                  <a:pos x="connsiteX2936" y="connsiteY2936"/>
                </a:cxn>
                <a:cxn ang="0">
                  <a:pos x="connsiteX2937" y="connsiteY2937"/>
                </a:cxn>
                <a:cxn ang="0">
                  <a:pos x="connsiteX2938" y="connsiteY2938"/>
                </a:cxn>
                <a:cxn ang="0">
                  <a:pos x="connsiteX2939" y="connsiteY2939"/>
                </a:cxn>
                <a:cxn ang="0">
                  <a:pos x="connsiteX2940" y="connsiteY2940"/>
                </a:cxn>
                <a:cxn ang="0">
                  <a:pos x="connsiteX2941" y="connsiteY2941"/>
                </a:cxn>
                <a:cxn ang="0">
                  <a:pos x="connsiteX2942" y="connsiteY2942"/>
                </a:cxn>
                <a:cxn ang="0">
                  <a:pos x="connsiteX2943" y="connsiteY2943"/>
                </a:cxn>
                <a:cxn ang="0">
                  <a:pos x="connsiteX2944" y="connsiteY2944"/>
                </a:cxn>
                <a:cxn ang="0">
                  <a:pos x="connsiteX2945" y="connsiteY2945"/>
                </a:cxn>
                <a:cxn ang="0">
                  <a:pos x="connsiteX2946" y="connsiteY2946"/>
                </a:cxn>
                <a:cxn ang="0">
                  <a:pos x="connsiteX2947" y="connsiteY2947"/>
                </a:cxn>
                <a:cxn ang="0">
                  <a:pos x="connsiteX2948" y="connsiteY2948"/>
                </a:cxn>
                <a:cxn ang="0">
                  <a:pos x="connsiteX2949" y="connsiteY2949"/>
                </a:cxn>
                <a:cxn ang="0">
                  <a:pos x="connsiteX2950" y="connsiteY2950"/>
                </a:cxn>
                <a:cxn ang="0">
                  <a:pos x="connsiteX2951" y="connsiteY2951"/>
                </a:cxn>
                <a:cxn ang="0">
                  <a:pos x="connsiteX2952" y="connsiteY2952"/>
                </a:cxn>
                <a:cxn ang="0">
                  <a:pos x="connsiteX2953" y="connsiteY2953"/>
                </a:cxn>
                <a:cxn ang="0">
                  <a:pos x="connsiteX2954" y="connsiteY2954"/>
                </a:cxn>
                <a:cxn ang="0">
                  <a:pos x="connsiteX2955" y="connsiteY2955"/>
                </a:cxn>
                <a:cxn ang="0">
                  <a:pos x="connsiteX2956" y="connsiteY2956"/>
                </a:cxn>
                <a:cxn ang="0">
                  <a:pos x="connsiteX2957" y="connsiteY2957"/>
                </a:cxn>
                <a:cxn ang="0">
                  <a:pos x="connsiteX2958" y="connsiteY2958"/>
                </a:cxn>
                <a:cxn ang="0">
                  <a:pos x="connsiteX2959" y="connsiteY2959"/>
                </a:cxn>
                <a:cxn ang="0">
                  <a:pos x="connsiteX2960" y="connsiteY2960"/>
                </a:cxn>
                <a:cxn ang="0">
                  <a:pos x="connsiteX2961" y="connsiteY2961"/>
                </a:cxn>
                <a:cxn ang="0">
                  <a:pos x="connsiteX2962" y="connsiteY2962"/>
                </a:cxn>
                <a:cxn ang="0">
                  <a:pos x="connsiteX2963" y="connsiteY2963"/>
                </a:cxn>
                <a:cxn ang="0">
                  <a:pos x="connsiteX2964" y="connsiteY2964"/>
                </a:cxn>
                <a:cxn ang="0">
                  <a:pos x="connsiteX2965" y="connsiteY2965"/>
                </a:cxn>
                <a:cxn ang="0">
                  <a:pos x="connsiteX2966" y="connsiteY2966"/>
                </a:cxn>
                <a:cxn ang="0">
                  <a:pos x="connsiteX2967" y="connsiteY2967"/>
                </a:cxn>
                <a:cxn ang="0">
                  <a:pos x="connsiteX2968" y="connsiteY2968"/>
                </a:cxn>
                <a:cxn ang="0">
                  <a:pos x="connsiteX2969" y="connsiteY2969"/>
                </a:cxn>
                <a:cxn ang="0">
                  <a:pos x="connsiteX2970" y="connsiteY2970"/>
                </a:cxn>
                <a:cxn ang="0">
                  <a:pos x="connsiteX2971" y="connsiteY2971"/>
                </a:cxn>
                <a:cxn ang="0">
                  <a:pos x="connsiteX2972" y="connsiteY2972"/>
                </a:cxn>
                <a:cxn ang="0">
                  <a:pos x="connsiteX2973" y="connsiteY2973"/>
                </a:cxn>
                <a:cxn ang="0">
                  <a:pos x="connsiteX2974" y="connsiteY2974"/>
                </a:cxn>
                <a:cxn ang="0">
                  <a:pos x="connsiteX2975" y="connsiteY2975"/>
                </a:cxn>
                <a:cxn ang="0">
                  <a:pos x="connsiteX2976" y="connsiteY2976"/>
                </a:cxn>
                <a:cxn ang="0">
                  <a:pos x="connsiteX2977" y="connsiteY2977"/>
                </a:cxn>
                <a:cxn ang="0">
                  <a:pos x="connsiteX2978" y="connsiteY2978"/>
                </a:cxn>
                <a:cxn ang="0">
                  <a:pos x="connsiteX2979" y="connsiteY2979"/>
                </a:cxn>
                <a:cxn ang="0">
                  <a:pos x="connsiteX2980" y="connsiteY2980"/>
                </a:cxn>
                <a:cxn ang="0">
                  <a:pos x="connsiteX2981" y="connsiteY2981"/>
                </a:cxn>
                <a:cxn ang="0">
                  <a:pos x="connsiteX2982" y="connsiteY2982"/>
                </a:cxn>
                <a:cxn ang="0">
                  <a:pos x="connsiteX2983" y="connsiteY2983"/>
                </a:cxn>
                <a:cxn ang="0">
                  <a:pos x="connsiteX2984" y="connsiteY2984"/>
                </a:cxn>
                <a:cxn ang="0">
                  <a:pos x="connsiteX2985" y="connsiteY2985"/>
                </a:cxn>
                <a:cxn ang="0">
                  <a:pos x="connsiteX2986" y="connsiteY2986"/>
                </a:cxn>
                <a:cxn ang="0">
                  <a:pos x="connsiteX2987" y="connsiteY2987"/>
                </a:cxn>
                <a:cxn ang="0">
                  <a:pos x="connsiteX2988" y="connsiteY2988"/>
                </a:cxn>
                <a:cxn ang="0">
                  <a:pos x="connsiteX2989" y="connsiteY2989"/>
                </a:cxn>
                <a:cxn ang="0">
                  <a:pos x="connsiteX2990" y="connsiteY2990"/>
                </a:cxn>
                <a:cxn ang="0">
                  <a:pos x="connsiteX2991" y="connsiteY2991"/>
                </a:cxn>
                <a:cxn ang="0">
                  <a:pos x="connsiteX2992" y="connsiteY2992"/>
                </a:cxn>
                <a:cxn ang="0">
                  <a:pos x="connsiteX2993" y="connsiteY2993"/>
                </a:cxn>
                <a:cxn ang="0">
                  <a:pos x="connsiteX2994" y="connsiteY2994"/>
                </a:cxn>
                <a:cxn ang="0">
                  <a:pos x="connsiteX2995" y="connsiteY2995"/>
                </a:cxn>
                <a:cxn ang="0">
                  <a:pos x="connsiteX2996" y="connsiteY2996"/>
                </a:cxn>
                <a:cxn ang="0">
                  <a:pos x="connsiteX2997" y="connsiteY2997"/>
                </a:cxn>
                <a:cxn ang="0">
                  <a:pos x="connsiteX2998" y="connsiteY2998"/>
                </a:cxn>
                <a:cxn ang="0">
                  <a:pos x="connsiteX2999" y="connsiteY2999"/>
                </a:cxn>
                <a:cxn ang="0">
                  <a:pos x="connsiteX3000" y="connsiteY3000"/>
                </a:cxn>
                <a:cxn ang="0">
                  <a:pos x="connsiteX3001" y="connsiteY3001"/>
                </a:cxn>
                <a:cxn ang="0">
                  <a:pos x="connsiteX3002" y="connsiteY3002"/>
                </a:cxn>
                <a:cxn ang="0">
                  <a:pos x="connsiteX3003" y="connsiteY3003"/>
                </a:cxn>
                <a:cxn ang="0">
                  <a:pos x="connsiteX3004" y="connsiteY3004"/>
                </a:cxn>
                <a:cxn ang="0">
                  <a:pos x="connsiteX3005" y="connsiteY3005"/>
                </a:cxn>
                <a:cxn ang="0">
                  <a:pos x="connsiteX3006" y="connsiteY3006"/>
                </a:cxn>
                <a:cxn ang="0">
                  <a:pos x="connsiteX3007" y="connsiteY3007"/>
                </a:cxn>
                <a:cxn ang="0">
                  <a:pos x="connsiteX3008" y="connsiteY3008"/>
                </a:cxn>
                <a:cxn ang="0">
                  <a:pos x="connsiteX3009" y="connsiteY3009"/>
                </a:cxn>
                <a:cxn ang="0">
                  <a:pos x="connsiteX3010" y="connsiteY3010"/>
                </a:cxn>
                <a:cxn ang="0">
                  <a:pos x="connsiteX3011" y="connsiteY3011"/>
                </a:cxn>
                <a:cxn ang="0">
                  <a:pos x="connsiteX3012" y="connsiteY3012"/>
                </a:cxn>
                <a:cxn ang="0">
                  <a:pos x="connsiteX3013" y="connsiteY3013"/>
                </a:cxn>
                <a:cxn ang="0">
                  <a:pos x="connsiteX3014" y="connsiteY3014"/>
                </a:cxn>
                <a:cxn ang="0">
                  <a:pos x="connsiteX3015" y="connsiteY3015"/>
                </a:cxn>
                <a:cxn ang="0">
                  <a:pos x="connsiteX3016" y="connsiteY3016"/>
                </a:cxn>
                <a:cxn ang="0">
                  <a:pos x="connsiteX3017" y="connsiteY3017"/>
                </a:cxn>
                <a:cxn ang="0">
                  <a:pos x="connsiteX3018" y="connsiteY3018"/>
                </a:cxn>
                <a:cxn ang="0">
                  <a:pos x="connsiteX3019" y="connsiteY3019"/>
                </a:cxn>
                <a:cxn ang="0">
                  <a:pos x="connsiteX3020" y="connsiteY3020"/>
                </a:cxn>
                <a:cxn ang="0">
                  <a:pos x="connsiteX3021" y="connsiteY3021"/>
                </a:cxn>
                <a:cxn ang="0">
                  <a:pos x="connsiteX3022" y="connsiteY3022"/>
                </a:cxn>
                <a:cxn ang="0">
                  <a:pos x="connsiteX3023" y="connsiteY3023"/>
                </a:cxn>
                <a:cxn ang="0">
                  <a:pos x="connsiteX3024" y="connsiteY3024"/>
                </a:cxn>
                <a:cxn ang="0">
                  <a:pos x="connsiteX3025" y="connsiteY3025"/>
                </a:cxn>
                <a:cxn ang="0">
                  <a:pos x="connsiteX3026" y="connsiteY3026"/>
                </a:cxn>
                <a:cxn ang="0">
                  <a:pos x="connsiteX3027" y="connsiteY3027"/>
                </a:cxn>
                <a:cxn ang="0">
                  <a:pos x="connsiteX3028" y="connsiteY3028"/>
                </a:cxn>
                <a:cxn ang="0">
                  <a:pos x="connsiteX3029" y="connsiteY3029"/>
                </a:cxn>
                <a:cxn ang="0">
                  <a:pos x="connsiteX3030" y="connsiteY3030"/>
                </a:cxn>
                <a:cxn ang="0">
                  <a:pos x="connsiteX3031" y="connsiteY3031"/>
                </a:cxn>
                <a:cxn ang="0">
                  <a:pos x="connsiteX3032" y="connsiteY3032"/>
                </a:cxn>
                <a:cxn ang="0">
                  <a:pos x="connsiteX3033" y="connsiteY3033"/>
                </a:cxn>
                <a:cxn ang="0">
                  <a:pos x="connsiteX3034" y="connsiteY3034"/>
                </a:cxn>
                <a:cxn ang="0">
                  <a:pos x="connsiteX3035" y="connsiteY3035"/>
                </a:cxn>
                <a:cxn ang="0">
                  <a:pos x="connsiteX3036" y="connsiteY3036"/>
                </a:cxn>
                <a:cxn ang="0">
                  <a:pos x="connsiteX3037" y="connsiteY3037"/>
                </a:cxn>
                <a:cxn ang="0">
                  <a:pos x="connsiteX3038" y="connsiteY3038"/>
                </a:cxn>
                <a:cxn ang="0">
                  <a:pos x="connsiteX3039" y="connsiteY3039"/>
                </a:cxn>
                <a:cxn ang="0">
                  <a:pos x="connsiteX3040" y="connsiteY3040"/>
                </a:cxn>
                <a:cxn ang="0">
                  <a:pos x="connsiteX3041" y="connsiteY3041"/>
                </a:cxn>
                <a:cxn ang="0">
                  <a:pos x="connsiteX3042" y="connsiteY3042"/>
                </a:cxn>
                <a:cxn ang="0">
                  <a:pos x="connsiteX3043" y="connsiteY3043"/>
                </a:cxn>
                <a:cxn ang="0">
                  <a:pos x="connsiteX3044" y="connsiteY3044"/>
                </a:cxn>
                <a:cxn ang="0">
                  <a:pos x="connsiteX3045" y="connsiteY3045"/>
                </a:cxn>
                <a:cxn ang="0">
                  <a:pos x="connsiteX3046" y="connsiteY3046"/>
                </a:cxn>
                <a:cxn ang="0">
                  <a:pos x="connsiteX3047" y="connsiteY3047"/>
                </a:cxn>
                <a:cxn ang="0">
                  <a:pos x="connsiteX3048" y="connsiteY3048"/>
                </a:cxn>
                <a:cxn ang="0">
                  <a:pos x="connsiteX3049" y="connsiteY3049"/>
                </a:cxn>
                <a:cxn ang="0">
                  <a:pos x="connsiteX3050" y="connsiteY3050"/>
                </a:cxn>
                <a:cxn ang="0">
                  <a:pos x="connsiteX3051" y="connsiteY3051"/>
                </a:cxn>
                <a:cxn ang="0">
                  <a:pos x="connsiteX3052" y="connsiteY3052"/>
                </a:cxn>
                <a:cxn ang="0">
                  <a:pos x="connsiteX3053" y="connsiteY3053"/>
                </a:cxn>
                <a:cxn ang="0">
                  <a:pos x="connsiteX3054" y="connsiteY3054"/>
                </a:cxn>
                <a:cxn ang="0">
                  <a:pos x="connsiteX3055" y="connsiteY3055"/>
                </a:cxn>
                <a:cxn ang="0">
                  <a:pos x="connsiteX3056" y="connsiteY3056"/>
                </a:cxn>
                <a:cxn ang="0">
                  <a:pos x="connsiteX3057" y="connsiteY3057"/>
                </a:cxn>
                <a:cxn ang="0">
                  <a:pos x="connsiteX3058" y="connsiteY3058"/>
                </a:cxn>
                <a:cxn ang="0">
                  <a:pos x="connsiteX3059" y="connsiteY3059"/>
                </a:cxn>
                <a:cxn ang="0">
                  <a:pos x="connsiteX3060" y="connsiteY3060"/>
                </a:cxn>
                <a:cxn ang="0">
                  <a:pos x="connsiteX3061" y="connsiteY3061"/>
                </a:cxn>
                <a:cxn ang="0">
                  <a:pos x="connsiteX3062" y="connsiteY3062"/>
                </a:cxn>
                <a:cxn ang="0">
                  <a:pos x="connsiteX3063" y="connsiteY3063"/>
                </a:cxn>
                <a:cxn ang="0">
                  <a:pos x="connsiteX3064" y="connsiteY3064"/>
                </a:cxn>
                <a:cxn ang="0">
                  <a:pos x="connsiteX3065" y="connsiteY3065"/>
                </a:cxn>
                <a:cxn ang="0">
                  <a:pos x="connsiteX3066" y="connsiteY3066"/>
                </a:cxn>
                <a:cxn ang="0">
                  <a:pos x="connsiteX3067" y="connsiteY3067"/>
                </a:cxn>
                <a:cxn ang="0">
                  <a:pos x="connsiteX3068" y="connsiteY3068"/>
                </a:cxn>
                <a:cxn ang="0">
                  <a:pos x="connsiteX3069" y="connsiteY3069"/>
                </a:cxn>
                <a:cxn ang="0">
                  <a:pos x="connsiteX3070" y="connsiteY3070"/>
                </a:cxn>
                <a:cxn ang="0">
                  <a:pos x="connsiteX3071" y="connsiteY3071"/>
                </a:cxn>
                <a:cxn ang="0">
                  <a:pos x="connsiteX3072" y="connsiteY3072"/>
                </a:cxn>
                <a:cxn ang="0">
                  <a:pos x="connsiteX3073" y="connsiteY3073"/>
                </a:cxn>
                <a:cxn ang="0">
                  <a:pos x="connsiteX3074" y="connsiteY3074"/>
                </a:cxn>
                <a:cxn ang="0">
                  <a:pos x="connsiteX3075" y="connsiteY3075"/>
                </a:cxn>
                <a:cxn ang="0">
                  <a:pos x="connsiteX3076" y="connsiteY3076"/>
                </a:cxn>
                <a:cxn ang="0">
                  <a:pos x="connsiteX3077" y="connsiteY3077"/>
                </a:cxn>
                <a:cxn ang="0">
                  <a:pos x="connsiteX3078" y="connsiteY3078"/>
                </a:cxn>
                <a:cxn ang="0">
                  <a:pos x="connsiteX3079" y="connsiteY3079"/>
                </a:cxn>
                <a:cxn ang="0">
                  <a:pos x="connsiteX3080" y="connsiteY3080"/>
                </a:cxn>
                <a:cxn ang="0">
                  <a:pos x="connsiteX3081" y="connsiteY3081"/>
                </a:cxn>
                <a:cxn ang="0">
                  <a:pos x="connsiteX3082" y="connsiteY3082"/>
                </a:cxn>
                <a:cxn ang="0">
                  <a:pos x="connsiteX3083" y="connsiteY3083"/>
                </a:cxn>
                <a:cxn ang="0">
                  <a:pos x="connsiteX3084" y="connsiteY3084"/>
                </a:cxn>
                <a:cxn ang="0">
                  <a:pos x="connsiteX3085" y="connsiteY3085"/>
                </a:cxn>
                <a:cxn ang="0">
                  <a:pos x="connsiteX3086" y="connsiteY3086"/>
                </a:cxn>
                <a:cxn ang="0">
                  <a:pos x="connsiteX3087" y="connsiteY3087"/>
                </a:cxn>
                <a:cxn ang="0">
                  <a:pos x="connsiteX3088" y="connsiteY3088"/>
                </a:cxn>
                <a:cxn ang="0">
                  <a:pos x="connsiteX3089" y="connsiteY3089"/>
                </a:cxn>
                <a:cxn ang="0">
                  <a:pos x="connsiteX3090" y="connsiteY3090"/>
                </a:cxn>
                <a:cxn ang="0">
                  <a:pos x="connsiteX3091" y="connsiteY3091"/>
                </a:cxn>
                <a:cxn ang="0">
                  <a:pos x="connsiteX3092" y="connsiteY3092"/>
                </a:cxn>
                <a:cxn ang="0">
                  <a:pos x="connsiteX3093" y="connsiteY3093"/>
                </a:cxn>
                <a:cxn ang="0">
                  <a:pos x="connsiteX3094" y="connsiteY3094"/>
                </a:cxn>
                <a:cxn ang="0">
                  <a:pos x="connsiteX3095" y="connsiteY3095"/>
                </a:cxn>
                <a:cxn ang="0">
                  <a:pos x="connsiteX3096" y="connsiteY3096"/>
                </a:cxn>
                <a:cxn ang="0">
                  <a:pos x="connsiteX3097" y="connsiteY3097"/>
                </a:cxn>
                <a:cxn ang="0">
                  <a:pos x="connsiteX3098" y="connsiteY3098"/>
                </a:cxn>
                <a:cxn ang="0">
                  <a:pos x="connsiteX3099" y="connsiteY3099"/>
                </a:cxn>
                <a:cxn ang="0">
                  <a:pos x="connsiteX3100" y="connsiteY3100"/>
                </a:cxn>
                <a:cxn ang="0">
                  <a:pos x="connsiteX3101" y="connsiteY3101"/>
                </a:cxn>
                <a:cxn ang="0">
                  <a:pos x="connsiteX3102" y="connsiteY3102"/>
                </a:cxn>
                <a:cxn ang="0">
                  <a:pos x="connsiteX3103" y="connsiteY3103"/>
                </a:cxn>
                <a:cxn ang="0">
                  <a:pos x="connsiteX3104" y="connsiteY3104"/>
                </a:cxn>
                <a:cxn ang="0">
                  <a:pos x="connsiteX3105" y="connsiteY3105"/>
                </a:cxn>
                <a:cxn ang="0">
                  <a:pos x="connsiteX3106" y="connsiteY3106"/>
                </a:cxn>
                <a:cxn ang="0">
                  <a:pos x="connsiteX3107" y="connsiteY3107"/>
                </a:cxn>
                <a:cxn ang="0">
                  <a:pos x="connsiteX3108" y="connsiteY3108"/>
                </a:cxn>
                <a:cxn ang="0">
                  <a:pos x="connsiteX3109" y="connsiteY3109"/>
                </a:cxn>
                <a:cxn ang="0">
                  <a:pos x="connsiteX3110" y="connsiteY3110"/>
                </a:cxn>
                <a:cxn ang="0">
                  <a:pos x="connsiteX3111" y="connsiteY3111"/>
                </a:cxn>
                <a:cxn ang="0">
                  <a:pos x="connsiteX3112" y="connsiteY3112"/>
                </a:cxn>
                <a:cxn ang="0">
                  <a:pos x="connsiteX3113" y="connsiteY3113"/>
                </a:cxn>
                <a:cxn ang="0">
                  <a:pos x="connsiteX3114" y="connsiteY3114"/>
                </a:cxn>
                <a:cxn ang="0">
                  <a:pos x="connsiteX3115" y="connsiteY3115"/>
                </a:cxn>
                <a:cxn ang="0">
                  <a:pos x="connsiteX3116" y="connsiteY3116"/>
                </a:cxn>
                <a:cxn ang="0">
                  <a:pos x="connsiteX3117" y="connsiteY3117"/>
                </a:cxn>
                <a:cxn ang="0">
                  <a:pos x="connsiteX3118" y="connsiteY3118"/>
                </a:cxn>
                <a:cxn ang="0">
                  <a:pos x="connsiteX3119" y="connsiteY3119"/>
                </a:cxn>
                <a:cxn ang="0">
                  <a:pos x="connsiteX3120" y="connsiteY3120"/>
                </a:cxn>
                <a:cxn ang="0">
                  <a:pos x="connsiteX3121" y="connsiteY3121"/>
                </a:cxn>
                <a:cxn ang="0">
                  <a:pos x="connsiteX3122" y="connsiteY3122"/>
                </a:cxn>
                <a:cxn ang="0">
                  <a:pos x="connsiteX3123" y="connsiteY3123"/>
                </a:cxn>
                <a:cxn ang="0">
                  <a:pos x="connsiteX3124" y="connsiteY3124"/>
                </a:cxn>
                <a:cxn ang="0">
                  <a:pos x="connsiteX3125" y="connsiteY3125"/>
                </a:cxn>
                <a:cxn ang="0">
                  <a:pos x="connsiteX3126" y="connsiteY3126"/>
                </a:cxn>
                <a:cxn ang="0">
                  <a:pos x="connsiteX3127" y="connsiteY3127"/>
                </a:cxn>
                <a:cxn ang="0">
                  <a:pos x="connsiteX3128" y="connsiteY3128"/>
                </a:cxn>
                <a:cxn ang="0">
                  <a:pos x="connsiteX3129" y="connsiteY3129"/>
                </a:cxn>
                <a:cxn ang="0">
                  <a:pos x="connsiteX3130" y="connsiteY3130"/>
                </a:cxn>
                <a:cxn ang="0">
                  <a:pos x="connsiteX3131" y="connsiteY3131"/>
                </a:cxn>
                <a:cxn ang="0">
                  <a:pos x="connsiteX3132" y="connsiteY3132"/>
                </a:cxn>
                <a:cxn ang="0">
                  <a:pos x="connsiteX3133" y="connsiteY3133"/>
                </a:cxn>
                <a:cxn ang="0">
                  <a:pos x="connsiteX3134" y="connsiteY3134"/>
                </a:cxn>
                <a:cxn ang="0">
                  <a:pos x="connsiteX3135" y="connsiteY3135"/>
                </a:cxn>
                <a:cxn ang="0">
                  <a:pos x="connsiteX3136" y="connsiteY3136"/>
                </a:cxn>
                <a:cxn ang="0">
                  <a:pos x="connsiteX3137" y="connsiteY3137"/>
                </a:cxn>
                <a:cxn ang="0">
                  <a:pos x="connsiteX3138" y="connsiteY3138"/>
                </a:cxn>
                <a:cxn ang="0">
                  <a:pos x="connsiteX3139" y="connsiteY3139"/>
                </a:cxn>
                <a:cxn ang="0">
                  <a:pos x="connsiteX3140" y="connsiteY3140"/>
                </a:cxn>
                <a:cxn ang="0">
                  <a:pos x="connsiteX3141" y="connsiteY3141"/>
                </a:cxn>
                <a:cxn ang="0">
                  <a:pos x="connsiteX3142" y="connsiteY3142"/>
                </a:cxn>
                <a:cxn ang="0">
                  <a:pos x="connsiteX3143" y="connsiteY3143"/>
                </a:cxn>
                <a:cxn ang="0">
                  <a:pos x="connsiteX3144" y="connsiteY3144"/>
                </a:cxn>
                <a:cxn ang="0">
                  <a:pos x="connsiteX3145" y="connsiteY3145"/>
                </a:cxn>
                <a:cxn ang="0">
                  <a:pos x="connsiteX3146" y="connsiteY3146"/>
                </a:cxn>
                <a:cxn ang="0">
                  <a:pos x="connsiteX3147" y="connsiteY3147"/>
                </a:cxn>
                <a:cxn ang="0">
                  <a:pos x="connsiteX3148" y="connsiteY3148"/>
                </a:cxn>
                <a:cxn ang="0">
                  <a:pos x="connsiteX3149" y="connsiteY3149"/>
                </a:cxn>
                <a:cxn ang="0">
                  <a:pos x="connsiteX3150" y="connsiteY3150"/>
                </a:cxn>
                <a:cxn ang="0">
                  <a:pos x="connsiteX3151" y="connsiteY3151"/>
                </a:cxn>
                <a:cxn ang="0">
                  <a:pos x="connsiteX3152" y="connsiteY3152"/>
                </a:cxn>
                <a:cxn ang="0">
                  <a:pos x="connsiteX3153" y="connsiteY3153"/>
                </a:cxn>
                <a:cxn ang="0">
                  <a:pos x="connsiteX3154" y="connsiteY3154"/>
                </a:cxn>
                <a:cxn ang="0">
                  <a:pos x="connsiteX3155" y="connsiteY3155"/>
                </a:cxn>
                <a:cxn ang="0">
                  <a:pos x="connsiteX3156" y="connsiteY3156"/>
                </a:cxn>
                <a:cxn ang="0">
                  <a:pos x="connsiteX3157" y="connsiteY3157"/>
                </a:cxn>
                <a:cxn ang="0">
                  <a:pos x="connsiteX3158" y="connsiteY3158"/>
                </a:cxn>
                <a:cxn ang="0">
                  <a:pos x="connsiteX3159" y="connsiteY3159"/>
                </a:cxn>
                <a:cxn ang="0">
                  <a:pos x="connsiteX3160" y="connsiteY3160"/>
                </a:cxn>
                <a:cxn ang="0">
                  <a:pos x="connsiteX3161" y="connsiteY3161"/>
                </a:cxn>
                <a:cxn ang="0">
                  <a:pos x="connsiteX3162" y="connsiteY3162"/>
                </a:cxn>
                <a:cxn ang="0">
                  <a:pos x="connsiteX3163" y="connsiteY3163"/>
                </a:cxn>
                <a:cxn ang="0">
                  <a:pos x="connsiteX3164" y="connsiteY3164"/>
                </a:cxn>
                <a:cxn ang="0">
                  <a:pos x="connsiteX3165" y="connsiteY3165"/>
                </a:cxn>
                <a:cxn ang="0">
                  <a:pos x="connsiteX3166" y="connsiteY3166"/>
                </a:cxn>
                <a:cxn ang="0">
                  <a:pos x="connsiteX3167" y="connsiteY3167"/>
                </a:cxn>
                <a:cxn ang="0">
                  <a:pos x="connsiteX3168" y="connsiteY3168"/>
                </a:cxn>
                <a:cxn ang="0">
                  <a:pos x="connsiteX3169" y="connsiteY3169"/>
                </a:cxn>
                <a:cxn ang="0">
                  <a:pos x="connsiteX3170" y="connsiteY3170"/>
                </a:cxn>
                <a:cxn ang="0">
                  <a:pos x="connsiteX3171" y="connsiteY3171"/>
                </a:cxn>
                <a:cxn ang="0">
                  <a:pos x="connsiteX3172" y="connsiteY3172"/>
                </a:cxn>
                <a:cxn ang="0">
                  <a:pos x="connsiteX3173" y="connsiteY3173"/>
                </a:cxn>
                <a:cxn ang="0">
                  <a:pos x="connsiteX3174" y="connsiteY3174"/>
                </a:cxn>
                <a:cxn ang="0">
                  <a:pos x="connsiteX3175" y="connsiteY3175"/>
                </a:cxn>
                <a:cxn ang="0">
                  <a:pos x="connsiteX3176" y="connsiteY3176"/>
                </a:cxn>
                <a:cxn ang="0">
                  <a:pos x="connsiteX3177" y="connsiteY3177"/>
                </a:cxn>
                <a:cxn ang="0">
                  <a:pos x="connsiteX3178" y="connsiteY3178"/>
                </a:cxn>
                <a:cxn ang="0">
                  <a:pos x="connsiteX3179" y="connsiteY3179"/>
                </a:cxn>
                <a:cxn ang="0">
                  <a:pos x="connsiteX3180" y="connsiteY3180"/>
                </a:cxn>
                <a:cxn ang="0">
                  <a:pos x="connsiteX3181" y="connsiteY3181"/>
                </a:cxn>
                <a:cxn ang="0">
                  <a:pos x="connsiteX3182" y="connsiteY3182"/>
                </a:cxn>
                <a:cxn ang="0">
                  <a:pos x="connsiteX3183" y="connsiteY3183"/>
                </a:cxn>
                <a:cxn ang="0">
                  <a:pos x="connsiteX3184" y="connsiteY3184"/>
                </a:cxn>
                <a:cxn ang="0">
                  <a:pos x="connsiteX3185" y="connsiteY3185"/>
                </a:cxn>
                <a:cxn ang="0">
                  <a:pos x="connsiteX3186" y="connsiteY3186"/>
                </a:cxn>
                <a:cxn ang="0">
                  <a:pos x="connsiteX3187" y="connsiteY3187"/>
                </a:cxn>
                <a:cxn ang="0">
                  <a:pos x="connsiteX3188" y="connsiteY3188"/>
                </a:cxn>
                <a:cxn ang="0">
                  <a:pos x="connsiteX3189" y="connsiteY3189"/>
                </a:cxn>
                <a:cxn ang="0">
                  <a:pos x="connsiteX3190" y="connsiteY3190"/>
                </a:cxn>
                <a:cxn ang="0">
                  <a:pos x="connsiteX3191" y="connsiteY3191"/>
                </a:cxn>
                <a:cxn ang="0">
                  <a:pos x="connsiteX3192" y="connsiteY3192"/>
                </a:cxn>
                <a:cxn ang="0">
                  <a:pos x="connsiteX3193" y="connsiteY3193"/>
                </a:cxn>
                <a:cxn ang="0">
                  <a:pos x="connsiteX3194" y="connsiteY3194"/>
                </a:cxn>
                <a:cxn ang="0">
                  <a:pos x="connsiteX3195" y="connsiteY3195"/>
                </a:cxn>
                <a:cxn ang="0">
                  <a:pos x="connsiteX3196" y="connsiteY3196"/>
                </a:cxn>
                <a:cxn ang="0">
                  <a:pos x="connsiteX3197" y="connsiteY3197"/>
                </a:cxn>
                <a:cxn ang="0">
                  <a:pos x="connsiteX3198" y="connsiteY3198"/>
                </a:cxn>
                <a:cxn ang="0">
                  <a:pos x="connsiteX3199" y="connsiteY3199"/>
                </a:cxn>
                <a:cxn ang="0">
                  <a:pos x="connsiteX3200" y="connsiteY3200"/>
                </a:cxn>
                <a:cxn ang="0">
                  <a:pos x="connsiteX3201" y="connsiteY3201"/>
                </a:cxn>
                <a:cxn ang="0">
                  <a:pos x="connsiteX3202" y="connsiteY3202"/>
                </a:cxn>
                <a:cxn ang="0">
                  <a:pos x="connsiteX3203" y="connsiteY3203"/>
                </a:cxn>
                <a:cxn ang="0">
                  <a:pos x="connsiteX3204" y="connsiteY3204"/>
                </a:cxn>
                <a:cxn ang="0">
                  <a:pos x="connsiteX3205" y="connsiteY3205"/>
                </a:cxn>
                <a:cxn ang="0">
                  <a:pos x="connsiteX3206" y="connsiteY3206"/>
                </a:cxn>
                <a:cxn ang="0">
                  <a:pos x="connsiteX3207" y="connsiteY3207"/>
                </a:cxn>
                <a:cxn ang="0">
                  <a:pos x="connsiteX3208" y="connsiteY3208"/>
                </a:cxn>
                <a:cxn ang="0">
                  <a:pos x="connsiteX3209" y="connsiteY3209"/>
                </a:cxn>
                <a:cxn ang="0">
                  <a:pos x="connsiteX3210" y="connsiteY3210"/>
                </a:cxn>
                <a:cxn ang="0">
                  <a:pos x="connsiteX3211" y="connsiteY3211"/>
                </a:cxn>
                <a:cxn ang="0">
                  <a:pos x="connsiteX3212" y="connsiteY3212"/>
                </a:cxn>
                <a:cxn ang="0">
                  <a:pos x="connsiteX3213" y="connsiteY3213"/>
                </a:cxn>
                <a:cxn ang="0">
                  <a:pos x="connsiteX3214" y="connsiteY3214"/>
                </a:cxn>
                <a:cxn ang="0">
                  <a:pos x="connsiteX3215" y="connsiteY3215"/>
                </a:cxn>
                <a:cxn ang="0">
                  <a:pos x="connsiteX3216" y="connsiteY3216"/>
                </a:cxn>
                <a:cxn ang="0">
                  <a:pos x="connsiteX3217" y="connsiteY3217"/>
                </a:cxn>
                <a:cxn ang="0">
                  <a:pos x="connsiteX3218" y="connsiteY3218"/>
                </a:cxn>
                <a:cxn ang="0">
                  <a:pos x="connsiteX3219" y="connsiteY3219"/>
                </a:cxn>
                <a:cxn ang="0">
                  <a:pos x="connsiteX3220" y="connsiteY3220"/>
                </a:cxn>
                <a:cxn ang="0">
                  <a:pos x="connsiteX3221" y="connsiteY3221"/>
                </a:cxn>
                <a:cxn ang="0">
                  <a:pos x="connsiteX3222" y="connsiteY3222"/>
                </a:cxn>
                <a:cxn ang="0">
                  <a:pos x="connsiteX3223" y="connsiteY3223"/>
                </a:cxn>
                <a:cxn ang="0">
                  <a:pos x="connsiteX3224" y="connsiteY3224"/>
                </a:cxn>
                <a:cxn ang="0">
                  <a:pos x="connsiteX3225" y="connsiteY3225"/>
                </a:cxn>
                <a:cxn ang="0">
                  <a:pos x="connsiteX3226" y="connsiteY3226"/>
                </a:cxn>
                <a:cxn ang="0">
                  <a:pos x="connsiteX3227" y="connsiteY3227"/>
                </a:cxn>
                <a:cxn ang="0">
                  <a:pos x="connsiteX3228" y="connsiteY3228"/>
                </a:cxn>
                <a:cxn ang="0">
                  <a:pos x="connsiteX3229" y="connsiteY3229"/>
                </a:cxn>
                <a:cxn ang="0">
                  <a:pos x="connsiteX3230" y="connsiteY3230"/>
                </a:cxn>
                <a:cxn ang="0">
                  <a:pos x="connsiteX3231" y="connsiteY3231"/>
                </a:cxn>
                <a:cxn ang="0">
                  <a:pos x="connsiteX3232" y="connsiteY3232"/>
                </a:cxn>
                <a:cxn ang="0">
                  <a:pos x="connsiteX3233" y="connsiteY3233"/>
                </a:cxn>
                <a:cxn ang="0">
                  <a:pos x="connsiteX3234" y="connsiteY3234"/>
                </a:cxn>
                <a:cxn ang="0">
                  <a:pos x="connsiteX3235" y="connsiteY3235"/>
                </a:cxn>
                <a:cxn ang="0">
                  <a:pos x="connsiteX3236" y="connsiteY3236"/>
                </a:cxn>
                <a:cxn ang="0">
                  <a:pos x="connsiteX3237" y="connsiteY3237"/>
                </a:cxn>
                <a:cxn ang="0">
                  <a:pos x="connsiteX3238" y="connsiteY3238"/>
                </a:cxn>
                <a:cxn ang="0">
                  <a:pos x="connsiteX3239" y="connsiteY3239"/>
                </a:cxn>
                <a:cxn ang="0">
                  <a:pos x="connsiteX3240" y="connsiteY3240"/>
                </a:cxn>
                <a:cxn ang="0">
                  <a:pos x="connsiteX3241" y="connsiteY3241"/>
                </a:cxn>
                <a:cxn ang="0">
                  <a:pos x="connsiteX3242" y="connsiteY3242"/>
                </a:cxn>
                <a:cxn ang="0">
                  <a:pos x="connsiteX3243" y="connsiteY3243"/>
                </a:cxn>
                <a:cxn ang="0">
                  <a:pos x="connsiteX3244" y="connsiteY3244"/>
                </a:cxn>
                <a:cxn ang="0">
                  <a:pos x="connsiteX3245" y="connsiteY3245"/>
                </a:cxn>
                <a:cxn ang="0">
                  <a:pos x="connsiteX3246" y="connsiteY3246"/>
                </a:cxn>
                <a:cxn ang="0">
                  <a:pos x="connsiteX3247" y="connsiteY3247"/>
                </a:cxn>
                <a:cxn ang="0">
                  <a:pos x="connsiteX3248" y="connsiteY3248"/>
                </a:cxn>
                <a:cxn ang="0">
                  <a:pos x="connsiteX3249" y="connsiteY3249"/>
                </a:cxn>
                <a:cxn ang="0">
                  <a:pos x="connsiteX3250" y="connsiteY3250"/>
                </a:cxn>
                <a:cxn ang="0">
                  <a:pos x="connsiteX3251" y="connsiteY3251"/>
                </a:cxn>
                <a:cxn ang="0">
                  <a:pos x="connsiteX3252" y="connsiteY3252"/>
                </a:cxn>
                <a:cxn ang="0">
                  <a:pos x="connsiteX3253" y="connsiteY3253"/>
                </a:cxn>
                <a:cxn ang="0">
                  <a:pos x="connsiteX3254" y="connsiteY3254"/>
                </a:cxn>
                <a:cxn ang="0">
                  <a:pos x="connsiteX3255" y="connsiteY3255"/>
                </a:cxn>
                <a:cxn ang="0">
                  <a:pos x="connsiteX3256" y="connsiteY3256"/>
                </a:cxn>
                <a:cxn ang="0">
                  <a:pos x="connsiteX3257" y="connsiteY3257"/>
                </a:cxn>
                <a:cxn ang="0">
                  <a:pos x="connsiteX3258" y="connsiteY3258"/>
                </a:cxn>
                <a:cxn ang="0">
                  <a:pos x="connsiteX3259" y="connsiteY3259"/>
                </a:cxn>
                <a:cxn ang="0">
                  <a:pos x="connsiteX3260" y="connsiteY3260"/>
                </a:cxn>
                <a:cxn ang="0">
                  <a:pos x="connsiteX3261" y="connsiteY3261"/>
                </a:cxn>
                <a:cxn ang="0">
                  <a:pos x="connsiteX3262" y="connsiteY3262"/>
                </a:cxn>
                <a:cxn ang="0">
                  <a:pos x="connsiteX3263" y="connsiteY3263"/>
                </a:cxn>
                <a:cxn ang="0">
                  <a:pos x="connsiteX3264" y="connsiteY3264"/>
                </a:cxn>
                <a:cxn ang="0">
                  <a:pos x="connsiteX3265" y="connsiteY3265"/>
                </a:cxn>
                <a:cxn ang="0">
                  <a:pos x="connsiteX3266" y="connsiteY3266"/>
                </a:cxn>
                <a:cxn ang="0">
                  <a:pos x="connsiteX3267" y="connsiteY3267"/>
                </a:cxn>
                <a:cxn ang="0">
                  <a:pos x="connsiteX3268" y="connsiteY3268"/>
                </a:cxn>
                <a:cxn ang="0">
                  <a:pos x="connsiteX3269" y="connsiteY3269"/>
                </a:cxn>
                <a:cxn ang="0">
                  <a:pos x="connsiteX3270" y="connsiteY3270"/>
                </a:cxn>
                <a:cxn ang="0">
                  <a:pos x="connsiteX3271" y="connsiteY3271"/>
                </a:cxn>
                <a:cxn ang="0">
                  <a:pos x="connsiteX3272" y="connsiteY3272"/>
                </a:cxn>
                <a:cxn ang="0">
                  <a:pos x="connsiteX3273" y="connsiteY3273"/>
                </a:cxn>
                <a:cxn ang="0">
                  <a:pos x="connsiteX3274" y="connsiteY3274"/>
                </a:cxn>
                <a:cxn ang="0">
                  <a:pos x="connsiteX3275" y="connsiteY3275"/>
                </a:cxn>
                <a:cxn ang="0">
                  <a:pos x="connsiteX3276" y="connsiteY3276"/>
                </a:cxn>
                <a:cxn ang="0">
                  <a:pos x="connsiteX3277" y="connsiteY3277"/>
                </a:cxn>
                <a:cxn ang="0">
                  <a:pos x="connsiteX3278" y="connsiteY3278"/>
                </a:cxn>
                <a:cxn ang="0">
                  <a:pos x="connsiteX3279" y="connsiteY3279"/>
                </a:cxn>
                <a:cxn ang="0">
                  <a:pos x="connsiteX3280" y="connsiteY3280"/>
                </a:cxn>
                <a:cxn ang="0">
                  <a:pos x="connsiteX3281" y="connsiteY3281"/>
                </a:cxn>
                <a:cxn ang="0">
                  <a:pos x="connsiteX3282" y="connsiteY3282"/>
                </a:cxn>
                <a:cxn ang="0">
                  <a:pos x="connsiteX3283" y="connsiteY3283"/>
                </a:cxn>
                <a:cxn ang="0">
                  <a:pos x="connsiteX3284" y="connsiteY3284"/>
                </a:cxn>
                <a:cxn ang="0">
                  <a:pos x="connsiteX3285" y="connsiteY3285"/>
                </a:cxn>
                <a:cxn ang="0">
                  <a:pos x="connsiteX3286" y="connsiteY3286"/>
                </a:cxn>
                <a:cxn ang="0">
                  <a:pos x="connsiteX3287" y="connsiteY3287"/>
                </a:cxn>
                <a:cxn ang="0">
                  <a:pos x="connsiteX3288" y="connsiteY3288"/>
                </a:cxn>
                <a:cxn ang="0">
                  <a:pos x="connsiteX3289" y="connsiteY3289"/>
                </a:cxn>
                <a:cxn ang="0">
                  <a:pos x="connsiteX3290" y="connsiteY3290"/>
                </a:cxn>
                <a:cxn ang="0">
                  <a:pos x="connsiteX3291" y="connsiteY3291"/>
                </a:cxn>
                <a:cxn ang="0">
                  <a:pos x="connsiteX3292" y="connsiteY3292"/>
                </a:cxn>
                <a:cxn ang="0">
                  <a:pos x="connsiteX3293" y="connsiteY3293"/>
                </a:cxn>
                <a:cxn ang="0">
                  <a:pos x="connsiteX3294" y="connsiteY3294"/>
                </a:cxn>
                <a:cxn ang="0">
                  <a:pos x="connsiteX3295" y="connsiteY3295"/>
                </a:cxn>
                <a:cxn ang="0">
                  <a:pos x="connsiteX3296" y="connsiteY3296"/>
                </a:cxn>
                <a:cxn ang="0">
                  <a:pos x="connsiteX3297" y="connsiteY3297"/>
                </a:cxn>
                <a:cxn ang="0">
                  <a:pos x="connsiteX3298" y="connsiteY3298"/>
                </a:cxn>
                <a:cxn ang="0">
                  <a:pos x="connsiteX3299" y="connsiteY3299"/>
                </a:cxn>
                <a:cxn ang="0">
                  <a:pos x="connsiteX3300" y="connsiteY3300"/>
                </a:cxn>
                <a:cxn ang="0">
                  <a:pos x="connsiteX3301" y="connsiteY3301"/>
                </a:cxn>
                <a:cxn ang="0">
                  <a:pos x="connsiteX3302" y="connsiteY3302"/>
                </a:cxn>
                <a:cxn ang="0">
                  <a:pos x="connsiteX3303" y="connsiteY3303"/>
                </a:cxn>
                <a:cxn ang="0">
                  <a:pos x="connsiteX3304" y="connsiteY3304"/>
                </a:cxn>
                <a:cxn ang="0">
                  <a:pos x="connsiteX3305" y="connsiteY3305"/>
                </a:cxn>
                <a:cxn ang="0">
                  <a:pos x="connsiteX3306" y="connsiteY3306"/>
                </a:cxn>
                <a:cxn ang="0">
                  <a:pos x="connsiteX3307" y="connsiteY3307"/>
                </a:cxn>
                <a:cxn ang="0">
                  <a:pos x="connsiteX3308" y="connsiteY3308"/>
                </a:cxn>
                <a:cxn ang="0">
                  <a:pos x="connsiteX3309" y="connsiteY3309"/>
                </a:cxn>
                <a:cxn ang="0">
                  <a:pos x="connsiteX3310" y="connsiteY3310"/>
                </a:cxn>
                <a:cxn ang="0">
                  <a:pos x="connsiteX3311" y="connsiteY3311"/>
                </a:cxn>
                <a:cxn ang="0">
                  <a:pos x="connsiteX3312" y="connsiteY3312"/>
                </a:cxn>
                <a:cxn ang="0">
                  <a:pos x="connsiteX3313" y="connsiteY3313"/>
                </a:cxn>
                <a:cxn ang="0">
                  <a:pos x="connsiteX3314" y="connsiteY3314"/>
                </a:cxn>
                <a:cxn ang="0">
                  <a:pos x="connsiteX3315" y="connsiteY3315"/>
                </a:cxn>
                <a:cxn ang="0">
                  <a:pos x="connsiteX3316" y="connsiteY3316"/>
                </a:cxn>
                <a:cxn ang="0">
                  <a:pos x="connsiteX3317" y="connsiteY3317"/>
                </a:cxn>
                <a:cxn ang="0">
                  <a:pos x="connsiteX3318" y="connsiteY3318"/>
                </a:cxn>
                <a:cxn ang="0">
                  <a:pos x="connsiteX3319" y="connsiteY3319"/>
                </a:cxn>
                <a:cxn ang="0">
                  <a:pos x="connsiteX3320" y="connsiteY3320"/>
                </a:cxn>
                <a:cxn ang="0">
                  <a:pos x="connsiteX3321" y="connsiteY3321"/>
                </a:cxn>
                <a:cxn ang="0">
                  <a:pos x="connsiteX3322" y="connsiteY3322"/>
                </a:cxn>
                <a:cxn ang="0">
                  <a:pos x="connsiteX3323" y="connsiteY3323"/>
                </a:cxn>
                <a:cxn ang="0">
                  <a:pos x="connsiteX3324" y="connsiteY3324"/>
                </a:cxn>
                <a:cxn ang="0">
                  <a:pos x="connsiteX3325" y="connsiteY3325"/>
                </a:cxn>
                <a:cxn ang="0">
                  <a:pos x="connsiteX3326" y="connsiteY3326"/>
                </a:cxn>
                <a:cxn ang="0">
                  <a:pos x="connsiteX3327" y="connsiteY3327"/>
                </a:cxn>
                <a:cxn ang="0">
                  <a:pos x="connsiteX3328" y="connsiteY3328"/>
                </a:cxn>
                <a:cxn ang="0">
                  <a:pos x="connsiteX3329" y="connsiteY3329"/>
                </a:cxn>
                <a:cxn ang="0">
                  <a:pos x="connsiteX3330" y="connsiteY3330"/>
                </a:cxn>
                <a:cxn ang="0">
                  <a:pos x="connsiteX3331" y="connsiteY3331"/>
                </a:cxn>
                <a:cxn ang="0">
                  <a:pos x="connsiteX3332" y="connsiteY3332"/>
                </a:cxn>
                <a:cxn ang="0">
                  <a:pos x="connsiteX3333" y="connsiteY3333"/>
                </a:cxn>
                <a:cxn ang="0">
                  <a:pos x="connsiteX3334" y="connsiteY3334"/>
                </a:cxn>
                <a:cxn ang="0">
                  <a:pos x="connsiteX3335" y="connsiteY3335"/>
                </a:cxn>
                <a:cxn ang="0">
                  <a:pos x="connsiteX3336" y="connsiteY3336"/>
                </a:cxn>
                <a:cxn ang="0">
                  <a:pos x="connsiteX3337" y="connsiteY3337"/>
                </a:cxn>
                <a:cxn ang="0">
                  <a:pos x="connsiteX3338" y="connsiteY3338"/>
                </a:cxn>
                <a:cxn ang="0">
                  <a:pos x="connsiteX3339" y="connsiteY3339"/>
                </a:cxn>
                <a:cxn ang="0">
                  <a:pos x="connsiteX3340" y="connsiteY3340"/>
                </a:cxn>
                <a:cxn ang="0">
                  <a:pos x="connsiteX3341" y="connsiteY3341"/>
                </a:cxn>
                <a:cxn ang="0">
                  <a:pos x="connsiteX3342" y="connsiteY3342"/>
                </a:cxn>
                <a:cxn ang="0">
                  <a:pos x="connsiteX3343" y="connsiteY3343"/>
                </a:cxn>
                <a:cxn ang="0">
                  <a:pos x="connsiteX3344" y="connsiteY3344"/>
                </a:cxn>
                <a:cxn ang="0">
                  <a:pos x="connsiteX3345" y="connsiteY3345"/>
                </a:cxn>
                <a:cxn ang="0">
                  <a:pos x="connsiteX3346" y="connsiteY3346"/>
                </a:cxn>
                <a:cxn ang="0">
                  <a:pos x="connsiteX3347" y="connsiteY3347"/>
                </a:cxn>
                <a:cxn ang="0">
                  <a:pos x="connsiteX3348" y="connsiteY3348"/>
                </a:cxn>
                <a:cxn ang="0">
                  <a:pos x="connsiteX3349" y="connsiteY3349"/>
                </a:cxn>
                <a:cxn ang="0">
                  <a:pos x="connsiteX3350" y="connsiteY3350"/>
                </a:cxn>
                <a:cxn ang="0">
                  <a:pos x="connsiteX3351" y="connsiteY3351"/>
                </a:cxn>
                <a:cxn ang="0">
                  <a:pos x="connsiteX3352" y="connsiteY3352"/>
                </a:cxn>
                <a:cxn ang="0">
                  <a:pos x="connsiteX3353" y="connsiteY3353"/>
                </a:cxn>
                <a:cxn ang="0">
                  <a:pos x="connsiteX3354" y="connsiteY3354"/>
                </a:cxn>
                <a:cxn ang="0">
                  <a:pos x="connsiteX3355" y="connsiteY3355"/>
                </a:cxn>
                <a:cxn ang="0">
                  <a:pos x="connsiteX3356" y="connsiteY3356"/>
                </a:cxn>
                <a:cxn ang="0">
                  <a:pos x="connsiteX3357" y="connsiteY3357"/>
                </a:cxn>
                <a:cxn ang="0">
                  <a:pos x="connsiteX3358" y="connsiteY3358"/>
                </a:cxn>
                <a:cxn ang="0">
                  <a:pos x="connsiteX3359" y="connsiteY3359"/>
                </a:cxn>
                <a:cxn ang="0">
                  <a:pos x="connsiteX3360" y="connsiteY3360"/>
                </a:cxn>
                <a:cxn ang="0">
                  <a:pos x="connsiteX3361" y="connsiteY3361"/>
                </a:cxn>
                <a:cxn ang="0">
                  <a:pos x="connsiteX3362" y="connsiteY3362"/>
                </a:cxn>
                <a:cxn ang="0">
                  <a:pos x="connsiteX3363" y="connsiteY3363"/>
                </a:cxn>
                <a:cxn ang="0">
                  <a:pos x="connsiteX3364" y="connsiteY3364"/>
                </a:cxn>
                <a:cxn ang="0">
                  <a:pos x="connsiteX3365" y="connsiteY3365"/>
                </a:cxn>
                <a:cxn ang="0">
                  <a:pos x="connsiteX3366" y="connsiteY3366"/>
                </a:cxn>
                <a:cxn ang="0">
                  <a:pos x="connsiteX3367" y="connsiteY3367"/>
                </a:cxn>
                <a:cxn ang="0">
                  <a:pos x="connsiteX3368" y="connsiteY3368"/>
                </a:cxn>
                <a:cxn ang="0">
                  <a:pos x="connsiteX3369" y="connsiteY3369"/>
                </a:cxn>
                <a:cxn ang="0">
                  <a:pos x="connsiteX3370" y="connsiteY3370"/>
                </a:cxn>
                <a:cxn ang="0">
                  <a:pos x="connsiteX3371" y="connsiteY3371"/>
                </a:cxn>
                <a:cxn ang="0">
                  <a:pos x="connsiteX3372" y="connsiteY3372"/>
                </a:cxn>
                <a:cxn ang="0">
                  <a:pos x="connsiteX3373" y="connsiteY3373"/>
                </a:cxn>
                <a:cxn ang="0">
                  <a:pos x="connsiteX3374" y="connsiteY3374"/>
                </a:cxn>
                <a:cxn ang="0">
                  <a:pos x="connsiteX3375" y="connsiteY3375"/>
                </a:cxn>
                <a:cxn ang="0">
                  <a:pos x="connsiteX3376" y="connsiteY3376"/>
                </a:cxn>
                <a:cxn ang="0">
                  <a:pos x="connsiteX3377" y="connsiteY3377"/>
                </a:cxn>
                <a:cxn ang="0">
                  <a:pos x="connsiteX3378" y="connsiteY3378"/>
                </a:cxn>
                <a:cxn ang="0">
                  <a:pos x="connsiteX3379" y="connsiteY3379"/>
                </a:cxn>
                <a:cxn ang="0">
                  <a:pos x="connsiteX3380" y="connsiteY3380"/>
                </a:cxn>
                <a:cxn ang="0">
                  <a:pos x="connsiteX3381" y="connsiteY3381"/>
                </a:cxn>
                <a:cxn ang="0">
                  <a:pos x="connsiteX3382" y="connsiteY3382"/>
                </a:cxn>
                <a:cxn ang="0">
                  <a:pos x="connsiteX3383" y="connsiteY3383"/>
                </a:cxn>
                <a:cxn ang="0">
                  <a:pos x="connsiteX3384" y="connsiteY3384"/>
                </a:cxn>
                <a:cxn ang="0">
                  <a:pos x="connsiteX3385" y="connsiteY3385"/>
                </a:cxn>
                <a:cxn ang="0">
                  <a:pos x="connsiteX3386" y="connsiteY3386"/>
                </a:cxn>
                <a:cxn ang="0">
                  <a:pos x="connsiteX3387" y="connsiteY3387"/>
                </a:cxn>
                <a:cxn ang="0">
                  <a:pos x="connsiteX3388" y="connsiteY3388"/>
                </a:cxn>
                <a:cxn ang="0">
                  <a:pos x="connsiteX3389" y="connsiteY3389"/>
                </a:cxn>
                <a:cxn ang="0">
                  <a:pos x="connsiteX3390" y="connsiteY3390"/>
                </a:cxn>
                <a:cxn ang="0">
                  <a:pos x="connsiteX3391" y="connsiteY3391"/>
                </a:cxn>
                <a:cxn ang="0">
                  <a:pos x="connsiteX3392" y="connsiteY3392"/>
                </a:cxn>
                <a:cxn ang="0">
                  <a:pos x="connsiteX3393" y="connsiteY3393"/>
                </a:cxn>
                <a:cxn ang="0">
                  <a:pos x="connsiteX3394" y="connsiteY3394"/>
                </a:cxn>
                <a:cxn ang="0">
                  <a:pos x="connsiteX3395" y="connsiteY3395"/>
                </a:cxn>
                <a:cxn ang="0">
                  <a:pos x="connsiteX3396" y="connsiteY3396"/>
                </a:cxn>
                <a:cxn ang="0">
                  <a:pos x="connsiteX3397" y="connsiteY3397"/>
                </a:cxn>
                <a:cxn ang="0">
                  <a:pos x="connsiteX3398" y="connsiteY3398"/>
                </a:cxn>
                <a:cxn ang="0">
                  <a:pos x="connsiteX3399" y="connsiteY3399"/>
                </a:cxn>
                <a:cxn ang="0">
                  <a:pos x="connsiteX3400" y="connsiteY3400"/>
                </a:cxn>
                <a:cxn ang="0">
                  <a:pos x="connsiteX3401" y="connsiteY3401"/>
                </a:cxn>
                <a:cxn ang="0">
                  <a:pos x="connsiteX3402" y="connsiteY3402"/>
                </a:cxn>
                <a:cxn ang="0">
                  <a:pos x="connsiteX3403" y="connsiteY3403"/>
                </a:cxn>
                <a:cxn ang="0">
                  <a:pos x="connsiteX3404" y="connsiteY3404"/>
                </a:cxn>
                <a:cxn ang="0">
                  <a:pos x="connsiteX3405" y="connsiteY3405"/>
                </a:cxn>
                <a:cxn ang="0">
                  <a:pos x="connsiteX3406" y="connsiteY3406"/>
                </a:cxn>
                <a:cxn ang="0">
                  <a:pos x="connsiteX3407" y="connsiteY3407"/>
                </a:cxn>
                <a:cxn ang="0">
                  <a:pos x="connsiteX3408" y="connsiteY3408"/>
                </a:cxn>
                <a:cxn ang="0">
                  <a:pos x="connsiteX3409" y="connsiteY3409"/>
                </a:cxn>
                <a:cxn ang="0">
                  <a:pos x="connsiteX3410" y="connsiteY3410"/>
                </a:cxn>
                <a:cxn ang="0">
                  <a:pos x="connsiteX3411" y="connsiteY3411"/>
                </a:cxn>
                <a:cxn ang="0">
                  <a:pos x="connsiteX3412" y="connsiteY3412"/>
                </a:cxn>
                <a:cxn ang="0">
                  <a:pos x="connsiteX3413" y="connsiteY3413"/>
                </a:cxn>
                <a:cxn ang="0">
                  <a:pos x="connsiteX3414" y="connsiteY3414"/>
                </a:cxn>
                <a:cxn ang="0">
                  <a:pos x="connsiteX3415" y="connsiteY3415"/>
                </a:cxn>
                <a:cxn ang="0">
                  <a:pos x="connsiteX3416" y="connsiteY3416"/>
                </a:cxn>
                <a:cxn ang="0">
                  <a:pos x="connsiteX3417" y="connsiteY3417"/>
                </a:cxn>
                <a:cxn ang="0">
                  <a:pos x="connsiteX3418" y="connsiteY3418"/>
                </a:cxn>
                <a:cxn ang="0">
                  <a:pos x="connsiteX3419" y="connsiteY3419"/>
                </a:cxn>
                <a:cxn ang="0">
                  <a:pos x="connsiteX3420" y="connsiteY3420"/>
                </a:cxn>
                <a:cxn ang="0">
                  <a:pos x="connsiteX3421" y="connsiteY3421"/>
                </a:cxn>
                <a:cxn ang="0">
                  <a:pos x="connsiteX3422" y="connsiteY3422"/>
                </a:cxn>
                <a:cxn ang="0">
                  <a:pos x="connsiteX3423" y="connsiteY3423"/>
                </a:cxn>
                <a:cxn ang="0">
                  <a:pos x="connsiteX3424" y="connsiteY3424"/>
                </a:cxn>
                <a:cxn ang="0">
                  <a:pos x="connsiteX3425" y="connsiteY3425"/>
                </a:cxn>
                <a:cxn ang="0">
                  <a:pos x="connsiteX3426" y="connsiteY3426"/>
                </a:cxn>
                <a:cxn ang="0">
                  <a:pos x="connsiteX3427" y="connsiteY3427"/>
                </a:cxn>
                <a:cxn ang="0">
                  <a:pos x="connsiteX3428" y="connsiteY3428"/>
                </a:cxn>
                <a:cxn ang="0">
                  <a:pos x="connsiteX3429" y="connsiteY3429"/>
                </a:cxn>
                <a:cxn ang="0">
                  <a:pos x="connsiteX3430" y="connsiteY3430"/>
                </a:cxn>
                <a:cxn ang="0">
                  <a:pos x="connsiteX3431" y="connsiteY3431"/>
                </a:cxn>
                <a:cxn ang="0">
                  <a:pos x="connsiteX3432" y="connsiteY3432"/>
                </a:cxn>
                <a:cxn ang="0">
                  <a:pos x="connsiteX3433" y="connsiteY3433"/>
                </a:cxn>
                <a:cxn ang="0">
                  <a:pos x="connsiteX3434" y="connsiteY3434"/>
                </a:cxn>
                <a:cxn ang="0">
                  <a:pos x="connsiteX3435" y="connsiteY3435"/>
                </a:cxn>
                <a:cxn ang="0">
                  <a:pos x="connsiteX3436" y="connsiteY3436"/>
                </a:cxn>
                <a:cxn ang="0">
                  <a:pos x="connsiteX3437" y="connsiteY3437"/>
                </a:cxn>
                <a:cxn ang="0">
                  <a:pos x="connsiteX3438" y="connsiteY3438"/>
                </a:cxn>
                <a:cxn ang="0">
                  <a:pos x="connsiteX3439" y="connsiteY3439"/>
                </a:cxn>
                <a:cxn ang="0">
                  <a:pos x="connsiteX3440" y="connsiteY3440"/>
                </a:cxn>
                <a:cxn ang="0">
                  <a:pos x="connsiteX3441" y="connsiteY3441"/>
                </a:cxn>
                <a:cxn ang="0">
                  <a:pos x="connsiteX3442" y="connsiteY3442"/>
                </a:cxn>
                <a:cxn ang="0">
                  <a:pos x="connsiteX3443" y="connsiteY3443"/>
                </a:cxn>
                <a:cxn ang="0">
                  <a:pos x="connsiteX3444" y="connsiteY3444"/>
                </a:cxn>
                <a:cxn ang="0">
                  <a:pos x="connsiteX3445" y="connsiteY3445"/>
                </a:cxn>
                <a:cxn ang="0">
                  <a:pos x="connsiteX3446" y="connsiteY3446"/>
                </a:cxn>
                <a:cxn ang="0">
                  <a:pos x="connsiteX3447" y="connsiteY3447"/>
                </a:cxn>
                <a:cxn ang="0">
                  <a:pos x="connsiteX3448" y="connsiteY3448"/>
                </a:cxn>
                <a:cxn ang="0">
                  <a:pos x="connsiteX3449" y="connsiteY3449"/>
                </a:cxn>
                <a:cxn ang="0">
                  <a:pos x="connsiteX3450" y="connsiteY3450"/>
                </a:cxn>
                <a:cxn ang="0">
                  <a:pos x="connsiteX3451" y="connsiteY3451"/>
                </a:cxn>
                <a:cxn ang="0">
                  <a:pos x="connsiteX3452" y="connsiteY3452"/>
                </a:cxn>
                <a:cxn ang="0">
                  <a:pos x="connsiteX3453" y="connsiteY3453"/>
                </a:cxn>
                <a:cxn ang="0">
                  <a:pos x="connsiteX3454" y="connsiteY3454"/>
                </a:cxn>
                <a:cxn ang="0">
                  <a:pos x="connsiteX3455" y="connsiteY3455"/>
                </a:cxn>
                <a:cxn ang="0">
                  <a:pos x="connsiteX3456" y="connsiteY3456"/>
                </a:cxn>
                <a:cxn ang="0">
                  <a:pos x="connsiteX3457" y="connsiteY3457"/>
                </a:cxn>
                <a:cxn ang="0">
                  <a:pos x="connsiteX3458" y="connsiteY3458"/>
                </a:cxn>
                <a:cxn ang="0">
                  <a:pos x="connsiteX3459" y="connsiteY3459"/>
                </a:cxn>
                <a:cxn ang="0">
                  <a:pos x="connsiteX3460" y="connsiteY3460"/>
                </a:cxn>
                <a:cxn ang="0">
                  <a:pos x="connsiteX3461" y="connsiteY3461"/>
                </a:cxn>
                <a:cxn ang="0">
                  <a:pos x="connsiteX3462" y="connsiteY3462"/>
                </a:cxn>
                <a:cxn ang="0">
                  <a:pos x="connsiteX3463" y="connsiteY3463"/>
                </a:cxn>
                <a:cxn ang="0">
                  <a:pos x="connsiteX3464" y="connsiteY3464"/>
                </a:cxn>
                <a:cxn ang="0">
                  <a:pos x="connsiteX3465" y="connsiteY3465"/>
                </a:cxn>
                <a:cxn ang="0">
                  <a:pos x="connsiteX3466" y="connsiteY3466"/>
                </a:cxn>
                <a:cxn ang="0">
                  <a:pos x="connsiteX3467" y="connsiteY3467"/>
                </a:cxn>
                <a:cxn ang="0">
                  <a:pos x="connsiteX3468" y="connsiteY3468"/>
                </a:cxn>
                <a:cxn ang="0">
                  <a:pos x="connsiteX3469" y="connsiteY3469"/>
                </a:cxn>
                <a:cxn ang="0">
                  <a:pos x="connsiteX3470" y="connsiteY3470"/>
                </a:cxn>
                <a:cxn ang="0">
                  <a:pos x="connsiteX3471" y="connsiteY3471"/>
                </a:cxn>
                <a:cxn ang="0">
                  <a:pos x="connsiteX3472" y="connsiteY3472"/>
                </a:cxn>
                <a:cxn ang="0">
                  <a:pos x="connsiteX3473" y="connsiteY3473"/>
                </a:cxn>
                <a:cxn ang="0">
                  <a:pos x="connsiteX3474" y="connsiteY3474"/>
                </a:cxn>
                <a:cxn ang="0">
                  <a:pos x="connsiteX3475" y="connsiteY3475"/>
                </a:cxn>
                <a:cxn ang="0">
                  <a:pos x="connsiteX3476" y="connsiteY3476"/>
                </a:cxn>
                <a:cxn ang="0">
                  <a:pos x="connsiteX3477" y="connsiteY3477"/>
                </a:cxn>
                <a:cxn ang="0">
                  <a:pos x="connsiteX3478" y="connsiteY3478"/>
                </a:cxn>
                <a:cxn ang="0">
                  <a:pos x="connsiteX3479" y="connsiteY3479"/>
                </a:cxn>
                <a:cxn ang="0">
                  <a:pos x="connsiteX3480" y="connsiteY3480"/>
                </a:cxn>
                <a:cxn ang="0">
                  <a:pos x="connsiteX3481" y="connsiteY3481"/>
                </a:cxn>
                <a:cxn ang="0">
                  <a:pos x="connsiteX3482" y="connsiteY3482"/>
                </a:cxn>
                <a:cxn ang="0">
                  <a:pos x="connsiteX3483" y="connsiteY3483"/>
                </a:cxn>
                <a:cxn ang="0">
                  <a:pos x="connsiteX3484" y="connsiteY3484"/>
                </a:cxn>
                <a:cxn ang="0">
                  <a:pos x="connsiteX3485" y="connsiteY3485"/>
                </a:cxn>
                <a:cxn ang="0">
                  <a:pos x="connsiteX3486" y="connsiteY3486"/>
                </a:cxn>
                <a:cxn ang="0">
                  <a:pos x="connsiteX3487" y="connsiteY3487"/>
                </a:cxn>
                <a:cxn ang="0">
                  <a:pos x="connsiteX3488" y="connsiteY3488"/>
                </a:cxn>
                <a:cxn ang="0">
                  <a:pos x="connsiteX3489" y="connsiteY3489"/>
                </a:cxn>
                <a:cxn ang="0">
                  <a:pos x="connsiteX3490" y="connsiteY3490"/>
                </a:cxn>
                <a:cxn ang="0">
                  <a:pos x="connsiteX3491" y="connsiteY3491"/>
                </a:cxn>
                <a:cxn ang="0">
                  <a:pos x="connsiteX3492" y="connsiteY3492"/>
                </a:cxn>
                <a:cxn ang="0">
                  <a:pos x="connsiteX3493" y="connsiteY3493"/>
                </a:cxn>
                <a:cxn ang="0">
                  <a:pos x="connsiteX3494" y="connsiteY3494"/>
                </a:cxn>
                <a:cxn ang="0">
                  <a:pos x="connsiteX3495" y="connsiteY3495"/>
                </a:cxn>
                <a:cxn ang="0">
                  <a:pos x="connsiteX3496" y="connsiteY3496"/>
                </a:cxn>
                <a:cxn ang="0">
                  <a:pos x="connsiteX3497" y="connsiteY3497"/>
                </a:cxn>
                <a:cxn ang="0">
                  <a:pos x="connsiteX3498" y="connsiteY3498"/>
                </a:cxn>
                <a:cxn ang="0">
                  <a:pos x="connsiteX3499" y="connsiteY3499"/>
                </a:cxn>
                <a:cxn ang="0">
                  <a:pos x="connsiteX3500" y="connsiteY3500"/>
                </a:cxn>
                <a:cxn ang="0">
                  <a:pos x="connsiteX3501" y="connsiteY3501"/>
                </a:cxn>
                <a:cxn ang="0">
                  <a:pos x="connsiteX3502" y="connsiteY3502"/>
                </a:cxn>
                <a:cxn ang="0">
                  <a:pos x="connsiteX3503" y="connsiteY3503"/>
                </a:cxn>
                <a:cxn ang="0">
                  <a:pos x="connsiteX3504" y="connsiteY3504"/>
                </a:cxn>
                <a:cxn ang="0">
                  <a:pos x="connsiteX3505" y="connsiteY3505"/>
                </a:cxn>
                <a:cxn ang="0">
                  <a:pos x="connsiteX3506" y="connsiteY3506"/>
                </a:cxn>
                <a:cxn ang="0">
                  <a:pos x="connsiteX3507" y="connsiteY3507"/>
                </a:cxn>
                <a:cxn ang="0">
                  <a:pos x="connsiteX3508" y="connsiteY3508"/>
                </a:cxn>
                <a:cxn ang="0">
                  <a:pos x="connsiteX3509" y="connsiteY3509"/>
                </a:cxn>
                <a:cxn ang="0">
                  <a:pos x="connsiteX3510" y="connsiteY3510"/>
                </a:cxn>
                <a:cxn ang="0">
                  <a:pos x="connsiteX3511" y="connsiteY3511"/>
                </a:cxn>
                <a:cxn ang="0">
                  <a:pos x="connsiteX3512" y="connsiteY3512"/>
                </a:cxn>
                <a:cxn ang="0">
                  <a:pos x="connsiteX3513" y="connsiteY3513"/>
                </a:cxn>
                <a:cxn ang="0">
                  <a:pos x="connsiteX3514" y="connsiteY3514"/>
                </a:cxn>
                <a:cxn ang="0">
                  <a:pos x="connsiteX3515" y="connsiteY3515"/>
                </a:cxn>
                <a:cxn ang="0">
                  <a:pos x="connsiteX3516" y="connsiteY3516"/>
                </a:cxn>
                <a:cxn ang="0">
                  <a:pos x="connsiteX3517" y="connsiteY3517"/>
                </a:cxn>
                <a:cxn ang="0">
                  <a:pos x="connsiteX3518" y="connsiteY3518"/>
                </a:cxn>
                <a:cxn ang="0">
                  <a:pos x="connsiteX3519" y="connsiteY3519"/>
                </a:cxn>
                <a:cxn ang="0">
                  <a:pos x="connsiteX3520" y="connsiteY3520"/>
                </a:cxn>
                <a:cxn ang="0">
                  <a:pos x="connsiteX3521" y="connsiteY3521"/>
                </a:cxn>
                <a:cxn ang="0">
                  <a:pos x="connsiteX3522" y="connsiteY3522"/>
                </a:cxn>
                <a:cxn ang="0">
                  <a:pos x="connsiteX3523" y="connsiteY3523"/>
                </a:cxn>
                <a:cxn ang="0">
                  <a:pos x="connsiteX3524" y="connsiteY3524"/>
                </a:cxn>
                <a:cxn ang="0">
                  <a:pos x="connsiteX3525" y="connsiteY3525"/>
                </a:cxn>
                <a:cxn ang="0">
                  <a:pos x="connsiteX3526" y="connsiteY3526"/>
                </a:cxn>
                <a:cxn ang="0">
                  <a:pos x="connsiteX3527" y="connsiteY3527"/>
                </a:cxn>
                <a:cxn ang="0">
                  <a:pos x="connsiteX3528" y="connsiteY3528"/>
                </a:cxn>
                <a:cxn ang="0">
                  <a:pos x="connsiteX3529" y="connsiteY3529"/>
                </a:cxn>
                <a:cxn ang="0">
                  <a:pos x="connsiteX3530" y="connsiteY3530"/>
                </a:cxn>
                <a:cxn ang="0">
                  <a:pos x="connsiteX3531" y="connsiteY3531"/>
                </a:cxn>
                <a:cxn ang="0">
                  <a:pos x="connsiteX3532" y="connsiteY3532"/>
                </a:cxn>
                <a:cxn ang="0">
                  <a:pos x="connsiteX3533" y="connsiteY3533"/>
                </a:cxn>
                <a:cxn ang="0">
                  <a:pos x="connsiteX3534" y="connsiteY3534"/>
                </a:cxn>
                <a:cxn ang="0">
                  <a:pos x="connsiteX3535" y="connsiteY3535"/>
                </a:cxn>
                <a:cxn ang="0">
                  <a:pos x="connsiteX3536" y="connsiteY3536"/>
                </a:cxn>
                <a:cxn ang="0">
                  <a:pos x="connsiteX3537" y="connsiteY3537"/>
                </a:cxn>
                <a:cxn ang="0">
                  <a:pos x="connsiteX3538" y="connsiteY3538"/>
                </a:cxn>
                <a:cxn ang="0">
                  <a:pos x="connsiteX3539" y="connsiteY3539"/>
                </a:cxn>
                <a:cxn ang="0">
                  <a:pos x="connsiteX3540" y="connsiteY3540"/>
                </a:cxn>
                <a:cxn ang="0">
                  <a:pos x="connsiteX3541" y="connsiteY3541"/>
                </a:cxn>
                <a:cxn ang="0">
                  <a:pos x="connsiteX3542" y="connsiteY3542"/>
                </a:cxn>
                <a:cxn ang="0">
                  <a:pos x="connsiteX3543" y="connsiteY3543"/>
                </a:cxn>
                <a:cxn ang="0">
                  <a:pos x="connsiteX3544" y="connsiteY3544"/>
                </a:cxn>
                <a:cxn ang="0">
                  <a:pos x="connsiteX3545" y="connsiteY3545"/>
                </a:cxn>
                <a:cxn ang="0">
                  <a:pos x="connsiteX3546" y="connsiteY3546"/>
                </a:cxn>
                <a:cxn ang="0">
                  <a:pos x="connsiteX3547" y="connsiteY3547"/>
                </a:cxn>
                <a:cxn ang="0">
                  <a:pos x="connsiteX3548" y="connsiteY3548"/>
                </a:cxn>
                <a:cxn ang="0">
                  <a:pos x="connsiteX3549" y="connsiteY3549"/>
                </a:cxn>
                <a:cxn ang="0">
                  <a:pos x="connsiteX3550" y="connsiteY3550"/>
                </a:cxn>
                <a:cxn ang="0">
                  <a:pos x="connsiteX3551" y="connsiteY3551"/>
                </a:cxn>
                <a:cxn ang="0">
                  <a:pos x="connsiteX3552" y="connsiteY3552"/>
                </a:cxn>
                <a:cxn ang="0">
                  <a:pos x="connsiteX3553" y="connsiteY3553"/>
                </a:cxn>
                <a:cxn ang="0">
                  <a:pos x="connsiteX3554" y="connsiteY3554"/>
                </a:cxn>
                <a:cxn ang="0">
                  <a:pos x="connsiteX3555" y="connsiteY3555"/>
                </a:cxn>
                <a:cxn ang="0">
                  <a:pos x="connsiteX3556" y="connsiteY3556"/>
                </a:cxn>
                <a:cxn ang="0">
                  <a:pos x="connsiteX3557" y="connsiteY3557"/>
                </a:cxn>
                <a:cxn ang="0">
                  <a:pos x="connsiteX3558" y="connsiteY3558"/>
                </a:cxn>
                <a:cxn ang="0">
                  <a:pos x="connsiteX3559" y="connsiteY3559"/>
                </a:cxn>
                <a:cxn ang="0">
                  <a:pos x="connsiteX3560" y="connsiteY3560"/>
                </a:cxn>
                <a:cxn ang="0">
                  <a:pos x="connsiteX3561" y="connsiteY3561"/>
                </a:cxn>
                <a:cxn ang="0">
                  <a:pos x="connsiteX3562" y="connsiteY3562"/>
                </a:cxn>
                <a:cxn ang="0">
                  <a:pos x="connsiteX3563" y="connsiteY3563"/>
                </a:cxn>
                <a:cxn ang="0">
                  <a:pos x="connsiteX3564" y="connsiteY3564"/>
                </a:cxn>
                <a:cxn ang="0">
                  <a:pos x="connsiteX3565" y="connsiteY3565"/>
                </a:cxn>
                <a:cxn ang="0">
                  <a:pos x="connsiteX3566" y="connsiteY3566"/>
                </a:cxn>
                <a:cxn ang="0">
                  <a:pos x="connsiteX3567" y="connsiteY3567"/>
                </a:cxn>
                <a:cxn ang="0">
                  <a:pos x="connsiteX3568" y="connsiteY3568"/>
                </a:cxn>
                <a:cxn ang="0">
                  <a:pos x="connsiteX3569" y="connsiteY3569"/>
                </a:cxn>
                <a:cxn ang="0">
                  <a:pos x="connsiteX3570" y="connsiteY3570"/>
                </a:cxn>
                <a:cxn ang="0">
                  <a:pos x="connsiteX3571" y="connsiteY3571"/>
                </a:cxn>
                <a:cxn ang="0">
                  <a:pos x="connsiteX3572" y="connsiteY3572"/>
                </a:cxn>
                <a:cxn ang="0">
                  <a:pos x="connsiteX3573" y="connsiteY3573"/>
                </a:cxn>
                <a:cxn ang="0">
                  <a:pos x="connsiteX3574" y="connsiteY3574"/>
                </a:cxn>
                <a:cxn ang="0">
                  <a:pos x="connsiteX3575" y="connsiteY3575"/>
                </a:cxn>
                <a:cxn ang="0">
                  <a:pos x="connsiteX3576" y="connsiteY3576"/>
                </a:cxn>
                <a:cxn ang="0">
                  <a:pos x="connsiteX3577" y="connsiteY3577"/>
                </a:cxn>
                <a:cxn ang="0">
                  <a:pos x="connsiteX3578" y="connsiteY3578"/>
                </a:cxn>
                <a:cxn ang="0">
                  <a:pos x="connsiteX3579" y="connsiteY3579"/>
                </a:cxn>
                <a:cxn ang="0">
                  <a:pos x="connsiteX3580" y="connsiteY3580"/>
                </a:cxn>
                <a:cxn ang="0">
                  <a:pos x="connsiteX3581" y="connsiteY3581"/>
                </a:cxn>
                <a:cxn ang="0">
                  <a:pos x="connsiteX3582" y="connsiteY3582"/>
                </a:cxn>
                <a:cxn ang="0">
                  <a:pos x="connsiteX3583" y="connsiteY3583"/>
                </a:cxn>
                <a:cxn ang="0">
                  <a:pos x="connsiteX3584" y="connsiteY3584"/>
                </a:cxn>
                <a:cxn ang="0">
                  <a:pos x="connsiteX3585" y="connsiteY3585"/>
                </a:cxn>
                <a:cxn ang="0">
                  <a:pos x="connsiteX3586" y="connsiteY3586"/>
                </a:cxn>
                <a:cxn ang="0">
                  <a:pos x="connsiteX3587" y="connsiteY3587"/>
                </a:cxn>
                <a:cxn ang="0">
                  <a:pos x="connsiteX3588" y="connsiteY3588"/>
                </a:cxn>
                <a:cxn ang="0">
                  <a:pos x="connsiteX3589" y="connsiteY3589"/>
                </a:cxn>
                <a:cxn ang="0">
                  <a:pos x="connsiteX3590" y="connsiteY3590"/>
                </a:cxn>
                <a:cxn ang="0">
                  <a:pos x="connsiteX3591" y="connsiteY3591"/>
                </a:cxn>
                <a:cxn ang="0">
                  <a:pos x="connsiteX3592" y="connsiteY3592"/>
                </a:cxn>
                <a:cxn ang="0">
                  <a:pos x="connsiteX3593" y="connsiteY3593"/>
                </a:cxn>
                <a:cxn ang="0">
                  <a:pos x="connsiteX3594" y="connsiteY3594"/>
                </a:cxn>
                <a:cxn ang="0">
                  <a:pos x="connsiteX3595" y="connsiteY3595"/>
                </a:cxn>
                <a:cxn ang="0">
                  <a:pos x="connsiteX3596" y="connsiteY3596"/>
                </a:cxn>
                <a:cxn ang="0">
                  <a:pos x="connsiteX3597" y="connsiteY3597"/>
                </a:cxn>
                <a:cxn ang="0">
                  <a:pos x="connsiteX3598" y="connsiteY3598"/>
                </a:cxn>
                <a:cxn ang="0">
                  <a:pos x="connsiteX3599" y="connsiteY3599"/>
                </a:cxn>
                <a:cxn ang="0">
                  <a:pos x="connsiteX3600" y="connsiteY3600"/>
                </a:cxn>
                <a:cxn ang="0">
                  <a:pos x="connsiteX3601" y="connsiteY3601"/>
                </a:cxn>
                <a:cxn ang="0">
                  <a:pos x="connsiteX3602" y="connsiteY3602"/>
                </a:cxn>
                <a:cxn ang="0">
                  <a:pos x="connsiteX3603" y="connsiteY3603"/>
                </a:cxn>
                <a:cxn ang="0">
                  <a:pos x="connsiteX3604" y="connsiteY3604"/>
                </a:cxn>
                <a:cxn ang="0">
                  <a:pos x="connsiteX3605" y="connsiteY3605"/>
                </a:cxn>
                <a:cxn ang="0">
                  <a:pos x="connsiteX3606" y="connsiteY3606"/>
                </a:cxn>
                <a:cxn ang="0">
                  <a:pos x="connsiteX3607" y="connsiteY3607"/>
                </a:cxn>
                <a:cxn ang="0">
                  <a:pos x="connsiteX3608" y="connsiteY3608"/>
                </a:cxn>
                <a:cxn ang="0">
                  <a:pos x="connsiteX3609" y="connsiteY3609"/>
                </a:cxn>
                <a:cxn ang="0">
                  <a:pos x="connsiteX3610" y="connsiteY3610"/>
                </a:cxn>
                <a:cxn ang="0">
                  <a:pos x="connsiteX3611" y="connsiteY3611"/>
                </a:cxn>
                <a:cxn ang="0">
                  <a:pos x="connsiteX3612" y="connsiteY3612"/>
                </a:cxn>
                <a:cxn ang="0">
                  <a:pos x="connsiteX3613" y="connsiteY3613"/>
                </a:cxn>
                <a:cxn ang="0">
                  <a:pos x="connsiteX3614" y="connsiteY3614"/>
                </a:cxn>
                <a:cxn ang="0">
                  <a:pos x="connsiteX3615" y="connsiteY3615"/>
                </a:cxn>
                <a:cxn ang="0">
                  <a:pos x="connsiteX3616" y="connsiteY3616"/>
                </a:cxn>
                <a:cxn ang="0">
                  <a:pos x="connsiteX3617" y="connsiteY3617"/>
                </a:cxn>
                <a:cxn ang="0">
                  <a:pos x="connsiteX3618" y="connsiteY3618"/>
                </a:cxn>
                <a:cxn ang="0">
                  <a:pos x="connsiteX3619" y="connsiteY3619"/>
                </a:cxn>
                <a:cxn ang="0">
                  <a:pos x="connsiteX3620" y="connsiteY3620"/>
                </a:cxn>
                <a:cxn ang="0">
                  <a:pos x="connsiteX3621" y="connsiteY3621"/>
                </a:cxn>
                <a:cxn ang="0">
                  <a:pos x="connsiteX3622" y="connsiteY3622"/>
                </a:cxn>
                <a:cxn ang="0">
                  <a:pos x="connsiteX3623" y="connsiteY3623"/>
                </a:cxn>
                <a:cxn ang="0">
                  <a:pos x="connsiteX3624" y="connsiteY3624"/>
                </a:cxn>
                <a:cxn ang="0">
                  <a:pos x="connsiteX3625" y="connsiteY3625"/>
                </a:cxn>
                <a:cxn ang="0">
                  <a:pos x="connsiteX3626" y="connsiteY3626"/>
                </a:cxn>
                <a:cxn ang="0">
                  <a:pos x="connsiteX3627" y="connsiteY3627"/>
                </a:cxn>
                <a:cxn ang="0">
                  <a:pos x="connsiteX3628" y="connsiteY3628"/>
                </a:cxn>
                <a:cxn ang="0">
                  <a:pos x="connsiteX3629" y="connsiteY3629"/>
                </a:cxn>
                <a:cxn ang="0">
                  <a:pos x="connsiteX3630" y="connsiteY3630"/>
                </a:cxn>
                <a:cxn ang="0">
                  <a:pos x="connsiteX3631" y="connsiteY3631"/>
                </a:cxn>
                <a:cxn ang="0">
                  <a:pos x="connsiteX3632" y="connsiteY3632"/>
                </a:cxn>
                <a:cxn ang="0">
                  <a:pos x="connsiteX3633" y="connsiteY3633"/>
                </a:cxn>
                <a:cxn ang="0">
                  <a:pos x="connsiteX3634" y="connsiteY3634"/>
                </a:cxn>
                <a:cxn ang="0">
                  <a:pos x="connsiteX3635" y="connsiteY3635"/>
                </a:cxn>
                <a:cxn ang="0">
                  <a:pos x="connsiteX3636" y="connsiteY3636"/>
                </a:cxn>
                <a:cxn ang="0">
                  <a:pos x="connsiteX3637" y="connsiteY3637"/>
                </a:cxn>
                <a:cxn ang="0">
                  <a:pos x="connsiteX3638" y="connsiteY3638"/>
                </a:cxn>
                <a:cxn ang="0">
                  <a:pos x="connsiteX3639" y="connsiteY3639"/>
                </a:cxn>
                <a:cxn ang="0">
                  <a:pos x="connsiteX3640" y="connsiteY3640"/>
                </a:cxn>
                <a:cxn ang="0">
                  <a:pos x="connsiteX3641" y="connsiteY3641"/>
                </a:cxn>
                <a:cxn ang="0">
                  <a:pos x="connsiteX3642" y="connsiteY3642"/>
                </a:cxn>
                <a:cxn ang="0">
                  <a:pos x="connsiteX3643" y="connsiteY3643"/>
                </a:cxn>
                <a:cxn ang="0">
                  <a:pos x="connsiteX3644" y="connsiteY3644"/>
                </a:cxn>
                <a:cxn ang="0">
                  <a:pos x="connsiteX3645" y="connsiteY3645"/>
                </a:cxn>
                <a:cxn ang="0">
                  <a:pos x="connsiteX3646" y="connsiteY3646"/>
                </a:cxn>
                <a:cxn ang="0">
                  <a:pos x="connsiteX3647" y="connsiteY3647"/>
                </a:cxn>
                <a:cxn ang="0">
                  <a:pos x="connsiteX3648" y="connsiteY3648"/>
                </a:cxn>
                <a:cxn ang="0">
                  <a:pos x="connsiteX3649" y="connsiteY3649"/>
                </a:cxn>
                <a:cxn ang="0">
                  <a:pos x="connsiteX3650" y="connsiteY3650"/>
                </a:cxn>
                <a:cxn ang="0">
                  <a:pos x="connsiteX3651" y="connsiteY3651"/>
                </a:cxn>
                <a:cxn ang="0">
                  <a:pos x="connsiteX3652" y="connsiteY3652"/>
                </a:cxn>
                <a:cxn ang="0">
                  <a:pos x="connsiteX3653" y="connsiteY3653"/>
                </a:cxn>
                <a:cxn ang="0">
                  <a:pos x="connsiteX3654" y="connsiteY3654"/>
                </a:cxn>
                <a:cxn ang="0">
                  <a:pos x="connsiteX3655" y="connsiteY3655"/>
                </a:cxn>
                <a:cxn ang="0">
                  <a:pos x="connsiteX3656" y="connsiteY3656"/>
                </a:cxn>
                <a:cxn ang="0">
                  <a:pos x="connsiteX3657" y="connsiteY3657"/>
                </a:cxn>
                <a:cxn ang="0">
                  <a:pos x="connsiteX3658" y="connsiteY3658"/>
                </a:cxn>
                <a:cxn ang="0">
                  <a:pos x="connsiteX3659" y="connsiteY3659"/>
                </a:cxn>
                <a:cxn ang="0">
                  <a:pos x="connsiteX3660" y="connsiteY3660"/>
                </a:cxn>
                <a:cxn ang="0">
                  <a:pos x="connsiteX3661" y="connsiteY3661"/>
                </a:cxn>
                <a:cxn ang="0">
                  <a:pos x="connsiteX3662" y="connsiteY3662"/>
                </a:cxn>
                <a:cxn ang="0">
                  <a:pos x="connsiteX3663" y="connsiteY3663"/>
                </a:cxn>
                <a:cxn ang="0">
                  <a:pos x="connsiteX3664" y="connsiteY3664"/>
                </a:cxn>
                <a:cxn ang="0">
                  <a:pos x="connsiteX3665" y="connsiteY3665"/>
                </a:cxn>
                <a:cxn ang="0">
                  <a:pos x="connsiteX3666" y="connsiteY3666"/>
                </a:cxn>
                <a:cxn ang="0">
                  <a:pos x="connsiteX3667" y="connsiteY3667"/>
                </a:cxn>
                <a:cxn ang="0">
                  <a:pos x="connsiteX3668" y="connsiteY3668"/>
                </a:cxn>
                <a:cxn ang="0">
                  <a:pos x="connsiteX3669" y="connsiteY3669"/>
                </a:cxn>
                <a:cxn ang="0">
                  <a:pos x="connsiteX3670" y="connsiteY3670"/>
                </a:cxn>
                <a:cxn ang="0">
                  <a:pos x="connsiteX3671" y="connsiteY3671"/>
                </a:cxn>
                <a:cxn ang="0">
                  <a:pos x="connsiteX3672" y="connsiteY3672"/>
                </a:cxn>
                <a:cxn ang="0">
                  <a:pos x="connsiteX3673" y="connsiteY3673"/>
                </a:cxn>
                <a:cxn ang="0">
                  <a:pos x="connsiteX3674" y="connsiteY3674"/>
                </a:cxn>
                <a:cxn ang="0">
                  <a:pos x="connsiteX3675" y="connsiteY3675"/>
                </a:cxn>
                <a:cxn ang="0">
                  <a:pos x="connsiteX3676" y="connsiteY3676"/>
                </a:cxn>
                <a:cxn ang="0">
                  <a:pos x="connsiteX3677" y="connsiteY3677"/>
                </a:cxn>
                <a:cxn ang="0">
                  <a:pos x="connsiteX3678" y="connsiteY3678"/>
                </a:cxn>
                <a:cxn ang="0">
                  <a:pos x="connsiteX3679" y="connsiteY3679"/>
                </a:cxn>
                <a:cxn ang="0">
                  <a:pos x="connsiteX3680" y="connsiteY3680"/>
                </a:cxn>
                <a:cxn ang="0">
                  <a:pos x="connsiteX3681" y="connsiteY3681"/>
                </a:cxn>
                <a:cxn ang="0">
                  <a:pos x="connsiteX3682" y="connsiteY3682"/>
                </a:cxn>
                <a:cxn ang="0">
                  <a:pos x="connsiteX3683" y="connsiteY3683"/>
                </a:cxn>
                <a:cxn ang="0">
                  <a:pos x="connsiteX3684" y="connsiteY3684"/>
                </a:cxn>
                <a:cxn ang="0">
                  <a:pos x="connsiteX3685" y="connsiteY3685"/>
                </a:cxn>
                <a:cxn ang="0">
                  <a:pos x="connsiteX3686" y="connsiteY3686"/>
                </a:cxn>
                <a:cxn ang="0">
                  <a:pos x="connsiteX3687" y="connsiteY3687"/>
                </a:cxn>
                <a:cxn ang="0">
                  <a:pos x="connsiteX3688" y="connsiteY3688"/>
                </a:cxn>
                <a:cxn ang="0">
                  <a:pos x="connsiteX3689" y="connsiteY3689"/>
                </a:cxn>
                <a:cxn ang="0">
                  <a:pos x="connsiteX3690" y="connsiteY3690"/>
                </a:cxn>
                <a:cxn ang="0">
                  <a:pos x="connsiteX3691" y="connsiteY3691"/>
                </a:cxn>
                <a:cxn ang="0">
                  <a:pos x="connsiteX3692" y="connsiteY3692"/>
                </a:cxn>
                <a:cxn ang="0">
                  <a:pos x="connsiteX3693" y="connsiteY3693"/>
                </a:cxn>
                <a:cxn ang="0">
                  <a:pos x="connsiteX3694" y="connsiteY3694"/>
                </a:cxn>
                <a:cxn ang="0">
                  <a:pos x="connsiteX3695" y="connsiteY3695"/>
                </a:cxn>
                <a:cxn ang="0">
                  <a:pos x="connsiteX3696" y="connsiteY3696"/>
                </a:cxn>
                <a:cxn ang="0">
                  <a:pos x="connsiteX3697" y="connsiteY3697"/>
                </a:cxn>
                <a:cxn ang="0">
                  <a:pos x="connsiteX3698" y="connsiteY3698"/>
                </a:cxn>
                <a:cxn ang="0">
                  <a:pos x="connsiteX3699" y="connsiteY3699"/>
                </a:cxn>
                <a:cxn ang="0">
                  <a:pos x="connsiteX3700" y="connsiteY3700"/>
                </a:cxn>
                <a:cxn ang="0">
                  <a:pos x="connsiteX3701" y="connsiteY3701"/>
                </a:cxn>
                <a:cxn ang="0">
                  <a:pos x="connsiteX3702" y="connsiteY3702"/>
                </a:cxn>
                <a:cxn ang="0">
                  <a:pos x="connsiteX3703" y="connsiteY3703"/>
                </a:cxn>
                <a:cxn ang="0">
                  <a:pos x="connsiteX3704" y="connsiteY3704"/>
                </a:cxn>
                <a:cxn ang="0">
                  <a:pos x="connsiteX3705" y="connsiteY3705"/>
                </a:cxn>
                <a:cxn ang="0">
                  <a:pos x="connsiteX3706" y="connsiteY3706"/>
                </a:cxn>
                <a:cxn ang="0">
                  <a:pos x="connsiteX3707" y="connsiteY3707"/>
                </a:cxn>
                <a:cxn ang="0">
                  <a:pos x="connsiteX3708" y="connsiteY3708"/>
                </a:cxn>
                <a:cxn ang="0">
                  <a:pos x="connsiteX3709" y="connsiteY3709"/>
                </a:cxn>
                <a:cxn ang="0">
                  <a:pos x="connsiteX3710" y="connsiteY3710"/>
                </a:cxn>
                <a:cxn ang="0">
                  <a:pos x="connsiteX3711" y="connsiteY3711"/>
                </a:cxn>
                <a:cxn ang="0">
                  <a:pos x="connsiteX3712" y="connsiteY3712"/>
                </a:cxn>
                <a:cxn ang="0">
                  <a:pos x="connsiteX3713" y="connsiteY3713"/>
                </a:cxn>
                <a:cxn ang="0">
                  <a:pos x="connsiteX3714" y="connsiteY3714"/>
                </a:cxn>
                <a:cxn ang="0">
                  <a:pos x="connsiteX3715" y="connsiteY3715"/>
                </a:cxn>
                <a:cxn ang="0">
                  <a:pos x="connsiteX3716" y="connsiteY3716"/>
                </a:cxn>
                <a:cxn ang="0">
                  <a:pos x="connsiteX3717" y="connsiteY3717"/>
                </a:cxn>
                <a:cxn ang="0">
                  <a:pos x="connsiteX3718" y="connsiteY3718"/>
                </a:cxn>
                <a:cxn ang="0">
                  <a:pos x="connsiteX3719" y="connsiteY3719"/>
                </a:cxn>
                <a:cxn ang="0">
                  <a:pos x="connsiteX3720" y="connsiteY3720"/>
                </a:cxn>
                <a:cxn ang="0">
                  <a:pos x="connsiteX3721" y="connsiteY3721"/>
                </a:cxn>
                <a:cxn ang="0">
                  <a:pos x="connsiteX3722" y="connsiteY3722"/>
                </a:cxn>
                <a:cxn ang="0">
                  <a:pos x="connsiteX3723" y="connsiteY3723"/>
                </a:cxn>
                <a:cxn ang="0">
                  <a:pos x="connsiteX3724" y="connsiteY3724"/>
                </a:cxn>
                <a:cxn ang="0">
                  <a:pos x="connsiteX3725" y="connsiteY3725"/>
                </a:cxn>
                <a:cxn ang="0">
                  <a:pos x="connsiteX3726" y="connsiteY3726"/>
                </a:cxn>
                <a:cxn ang="0">
                  <a:pos x="connsiteX3727" y="connsiteY3727"/>
                </a:cxn>
                <a:cxn ang="0">
                  <a:pos x="connsiteX3728" y="connsiteY3728"/>
                </a:cxn>
                <a:cxn ang="0">
                  <a:pos x="connsiteX3729" y="connsiteY3729"/>
                </a:cxn>
                <a:cxn ang="0">
                  <a:pos x="connsiteX3730" y="connsiteY3730"/>
                </a:cxn>
                <a:cxn ang="0">
                  <a:pos x="connsiteX3731" y="connsiteY3731"/>
                </a:cxn>
                <a:cxn ang="0">
                  <a:pos x="connsiteX3732" y="connsiteY3732"/>
                </a:cxn>
                <a:cxn ang="0">
                  <a:pos x="connsiteX3733" y="connsiteY3733"/>
                </a:cxn>
                <a:cxn ang="0">
                  <a:pos x="connsiteX3734" y="connsiteY3734"/>
                </a:cxn>
                <a:cxn ang="0">
                  <a:pos x="connsiteX3735" y="connsiteY3735"/>
                </a:cxn>
                <a:cxn ang="0">
                  <a:pos x="connsiteX3736" y="connsiteY3736"/>
                </a:cxn>
                <a:cxn ang="0">
                  <a:pos x="connsiteX3737" y="connsiteY3737"/>
                </a:cxn>
                <a:cxn ang="0">
                  <a:pos x="connsiteX3738" y="connsiteY3738"/>
                </a:cxn>
                <a:cxn ang="0">
                  <a:pos x="connsiteX3739" y="connsiteY3739"/>
                </a:cxn>
                <a:cxn ang="0">
                  <a:pos x="connsiteX3740" y="connsiteY3740"/>
                </a:cxn>
                <a:cxn ang="0">
                  <a:pos x="connsiteX3741" y="connsiteY3741"/>
                </a:cxn>
                <a:cxn ang="0">
                  <a:pos x="connsiteX3742" y="connsiteY3742"/>
                </a:cxn>
                <a:cxn ang="0">
                  <a:pos x="connsiteX3743" y="connsiteY3743"/>
                </a:cxn>
                <a:cxn ang="0">
                  <a:pos x="connsiteX3744" y="connsiteY3744"/>
                </a:cxn>
                <a:cxn ang="0">
                  <a:pos x="connsiteX3745" y="connsiteY3745"/>
                </a:cxn>
                <a:cxn ang="0">
                  <a:pos x="connsiteX3746" y="connsiteY3746"/>
                </a:cxn>
                <a:cxn ang="0">
                  <a:pos x="connsiteX3747" y="connsiteY3747"/>
                </a:cxn>
                <a:cxn ang="0">
                  <a:pos x="connsiteX3748" y="connsiteY3748"/>
                </a:cxn>
                <a:cxn ang="0">
                  <a:pos x="connsiteX3749" y="connsiteY3749"/>
                </a:cxn>
                <a:cxn ang="0">
                  <a:pos x="connsiteX3750" y="connsiteY3750"/>
                </a:cxn>
                <a:cxn ang="0">
                  <a:pos x="connsiteX3751" y="connsiteY3751"/>
                </a:cxn>
                <a:cxn ang="0">
                  <a:pos x="connsiteX3752" y="connsiteY3752"/>
                </a:cxn>
                <a:cxn ang="0">
                  <a:pos x="connsiteX3753" y="connsiteY3753"/>
                </a:cxn>
                <a:cxn ang="0">
                  <a:pos x="connsiteX3754" y="connsiteY3754"/>
                </a:cxn>
                <a:cxn ang="0">
                  <a:pos x="connsiteX3755" y="connsiteY3755"/>
                </a:cxn>
                <a:cxn ang="0">
                  <a:pos x="connsiteX3756" y="connsiteY3756"/>
                </a:cxn>
                <a:cxn ang="0">
                  <a:pos x="connsiteX3757" y="connsiteY3757"/>
                </a:cxn>
                <a:cxn ang="0">
                  <a:pos x="connsiteX3758" y="connsiteY3758"/>
                </a:cxn>
                <a:cxn ang="0">
                  <a:pos x="connsiteX3759" y="connsiteY3759"/>
                </a:cxn>
                <a:cxn ang="0">
                  <a:pos x="connsiteX3760" y="connsiteY3760"/>
                </a:cxn>
                <a:cxn ang="0">
                  <a:pos x="connsiteX3761" y="connsiteY3761"/>
                </a:cxn>
                <a:cxn ang="0">
                  <a:pos x="connsiteX3762" y="connsiteY3762"/>
                </a:cxn>
                <a:cxn ang="0">
                  <a:pos x="connsiteX3763" y="connsiteY3763"/>
                </a:cxn>
                <a:cxn ang="0">
                  <a:pos x="connsiteX3764" y="connsiteY3764"/>
                </a:cxn>
                <a:cxn ang="0">
                  <a:pos x="connsiteX3765" y="connsiteY3765"/>
                </a:cxn>
                <a:cxn ang="0">
                  <a:pos x="connsiteX3766" y="connsiteY3766"/>
                </a:cxn>
                <a:cxn ang="0">
                  <a:pos x="connsiteX3767" y="connsiteY3767"/>
                </a:cxn>
                <a:cxn ang="0">
                  <a:pos x="connsiteX3768" y="connsiteY3768"/>
                </a:cxn>
                <a:cxn ang="0">
                  <a:pos x="connsiteX3769" y="connsiteY3769"/>
                </a:cxn>
                <a:cxn ang="0">
                  <a:pos x="connsiteX3770" y="connsiteY3770"/>
                </a:cxn>
                <a:cxn ang="0">
                  <a:pos x="connsiteX3771" y="connsiteY3771"/>
                </a:cxn>
                <a:cxn ang="0">
                  <a:pos x="connsiteX3772" y="connsiteY3772"/>
                </a:cxn>
                <a:cxn ang="0">
                  <a:pos x="connsiteX3773" y="connsiteY3773"/>
                </a:cxn>
                <a:cxn ang="0">
                  <a:pos x="connsiteX3774" y="connsiteY3774"/>
                </a:cxn>
                <a:cxn ang="0">
                  <a:pos x="connsiteX3775" y="connsiteY3775"/>
                </a:cxn>
                <a:cxn ang="0">
                  <a:pos x="connsiteX3776" y="connsiteY3776"/>
                </a:cxn>
                <a:cxn ang="0">
                  <a:pos x="connsiteX3777" y="connsiteY3777"/>
                </a:cxn>
                <a:cxn ang="0">
                  <a:pos x="connsiteX3778" y="connsiteY3778"/>
                </a:cxn>
                <a:cxn ang="0">
                  <a:pos x="connsiteX3779" y="connsiteY3779"/>
                </a:cxn>
                <a:cxn ang="0">
                  <a:pos x="connsiteX3780" y="connsiteY3780"/>
                </a:cxn>
                <a:cxn ang="0">
                  <a:pos x="connsiteX3781" y="connsiteY3781"/>
                </a:cxn>
                <a:cxn ang="0">
                  <a:pos x="connsiteX3782" y="connsiteY3782"/>
                </a:cxn>
                <a:cxn ang="0">
                  <a:pos x="connsiteX3783" y="connsiteY3783"/>
                </a:cxn>
                <a:cxn ang="0">
                  <a:pos x="connsiteX3784" y="connsiteY3784"/>
                </a:cxn>
                <a:cxn ang="0">
                  <a:pos x="connsiteX3785" y="connsiteY3785"/>
                </a:cxn>
                <a:cxn ang="0">
                  <a:pos x="connsiteX3786" y="connsiteY3786"/>
                </a:cxn>
                <a:cxn ang="0">
                  <a:pos x="connsiteX3787" y="connsiteY3787"/>
                </a:cxn>
                <a:cxn ang="0">
                  <a:pos x="connsiteX3788" y="connsiteY3788"/>
                </a:cxn>
                <a:cxn ang="0">
                  <a:pos x="connsiteX3789" y="connsiteY3789"/>
                </a:cxn>
                <a:cxn ang="0">
                  <a:pos x="connsiteX3790" y="connsiteY3790"/>
                </a:cxn>
                <a:cxn ang="0">
                  <a:pos x="connsiteX3791" y="connsiteY3791"/>
                </a:cxn>
                <a:cxn ang="0">
                  <a:pos x="connsiteX3792" y="connsiteY3792"/>
                </a:cxn>
                <a:cxn ang="0">
                  <a:pos x="connsiteX3793" y="connsiteY3793"/>
                </a:cxn>
                <a:cxn ang="0">
                  <a:pos x="connsiteX3794" y="connsiteY3794"/>
                </a:cxn>
                <a:cxn ang="0">
                  <a:pos x="connsiteX3795" y="connsiteY3795"/>
                </a:cxn>
                <a:cxn ang="0">
                  <a:pos x="connsiteX3796" y="connsiteY3796"/>
                </a:cxn>
                <a:cxn ang="0">
                  <a:pos x="connsiteX3797" y="connsiteY3797"/>
                </a:cxn>
                <a:cxn ang="0">
                  <a:pos x="connsiteX3798" y="connsiteY3798"/>
                </a:cxn>
                <a:cxn ang="0">
                  <a:pos x="connsiteX3799" y="connsiteY3799"/>
                </a:cxn>
                <a:cxn ang="0">
                  <a:pos x="connsiteX3800" y="connsiteY3800"/>
                </a:cxn>
                <a:cxn ang="0">
                  <a:pos x="connsiteX3801" y="connsiteY3801"/>
                </a:cxn>
                <a:cxn ang="0">
                  <a:pos x="connsiteX3802" y="connsiteY3802"/>
                </a:cxn>
                <a:cxn ang="0">
                  <a:pos x="connsiteX3803" y="connsiteY3803"/>
                </a:cxn>
                <a:cxn ang="0">
                  <a:pos x="connsiteX3804" y="connsiteY3804"/>
                </a:cxn>
                <a:cxn ang="0">
                  <a:pos x="connsiteX3805" y="connsiteY3805"/>
                </a:cxn>
                <a:cxn ang="0">
                  <a:pos x="connsiteX3806" y="connsiteY3806"/>
                </a:cxn>
                <a:cxn ang="0">
                  <a:pos x="connsiteX3807" y="connsiteY3807"/>
                </a:cxn>
                <a:cxn ang="0">
                  <a:pos x="connsiteX3808" y="connsiteY3808"/>
                </a:cxn>
                <a:cxn ang="0">
                  <a:pos x="connsiteX3809" y="connsiteY3809"/>
                </a:cxn>
                <a:cxn ang="0">
                  <a:pos x="connsiteX3810" y="connsiteY3810"/>
                </a:cxn>
                <a:cxn ang="0">
                  <a:pos x="connsiteX3811" y="connsiteY3811"/>
                </a:cxn>
                <a:cxn ang="0">
                  <a:pos x="connsiteX3812" y="connsiteY3812"/>
                </a:cxn>
                <a:cxn ang="0">
                  <a:pos x="connsiteX3813" y="connsiteY3813"/>
                </a:cxn>
                <a:cxn ang="0">
                  <a:pos x="connsiteX3814" y="connsiteY3814"/>
                </a:cxn>
                <a:cxn ang="0">
                  <a:pos x="connsiteX3815" y="connsiteY3815"/>
                </a:cxn>
                <a:cxn ang="0">
                  <a:pos x="connsiteX3816" y="connsiteY3816"/>
                </a:cxn>
                <a:cxn ang="0">
                  <a:pos x="connsiteX3817" y="connsiteY3817"/>
                </a:cxn>
                <a:cxn ang="0">
                  <a:pos x="connsiteX3818" y="connsiteY3818"/>
                </a:cxn>
                <a:cxn ang="0">
                  <a:pos x="connsiteX3819" y="connsiteY3819"/>
                </a:cxn>
                <a:cxn ang="0">
                  <a:pos x="connsiteX3820" y="connsiteY3820"/>
                </a:cxn>
                <a:cxn ang="0">
                  <a:pos x="connsiteX3821" y="connsiteY3821"/>
                </a:cxn>
                <a:cxn ang="0">
                  <a:pos x="connsiteX3822" y="connsiteY3822"/>
                </a:cxn>
                <a:cxn ang="0">
                  <a:pos x="connsiteX3823" y="connsiteY3823"/>
                </a:cxn>
                <a:cxn ang="0">
                  <a:pos x="connsiteX3824" y="connsiteY3824"/>
                </a:cxn>
                <a:cxn ang="0">
                  <a:pos x="connsiteX3825" y="connsiteY3825"/>
                </a:cxn>
                <a:cxn ang="0">
                  <a:pos x="connsiteX3826" y="connsiteY3826"/>
                </a:cxn>
                <a:cxn ang="0">
                  <a:pos x="connsiteX3827" y="connsiteY3827"/>
                </a:cxn>
                <a:cxn ang="0">
                  <a:pos x="connsiteX3828" y="connsiteY3828"/>
                </a:cxn>
                <a:cxn ang="0">
                  <a:pos x="connsiteX3829" y="connsiteY3829"/>
                </a:cxn>
                <a:cxn ang="0">
                  <a:pos x="connsiteX3830" y="connsiteY3830"/>
                </a:cxn>
                <a:cxn ang="0">
                  <a:pos x="connsiteX3831" y="connsiteY3831"/>
                </a:cxn>
                <a:cxn ang="0">
                  <a:pos x="connsiteX3832" y="connsiteY3832"/>
                </a:cxn>
                <a:cxn ang="0">
                  <a:pos x="connsiteX3833" y="connsiteY3833"/>
                </a:cxn>
                <a:cxn ang="0">
                  <a:pos x="connsiteX3834" y="connsiteY3834"/>
                </a:cxn>
                <a:cxn ang="0">
                  <a:pos x="connsiteX3835" y="connsiteY3835"/>
                </a:cxn>
                <a:cxn ang="0">
                  <a:pos x="connsiteX3836" y="connsiteY3836"/>
                </a:cxn>
                <a:cxn ang="0">
                  <a:pos x="connsiteX3837" y="connsiteY3837"/>
                </a:cxn>
                <a:cxn ang="0">
                  <a:pos x="connsiteX3838" y="connsiteY3838"/>
                </a:cxn>
                <a:cxn ang="0">
                  <a:pos x="connsiteX3839" y="connsiteY3839"/>
                </a:cxn>
                <a:cxn ang="0">
                  <a:pos x="connsiteX3840" y="connsiteY3840"/>
                </a:cxn>
                <a:cxn ang="0">
                  <a:pos x="connsiteX3841" y="connsiteY3841"/>
                </a:cxn>
                <a:cxn ang="0">
                  <a:pos x="connsiteX3842" y="connsiteY3842"/>
                </a:cxn>
                <a:cxn ang="0">
                  <a:pos x="connsiteX3843" y="connsiteY3843"/>
                </a:cxn>
                <a:cxn ang="0">
                  <a:pos x="connsiteX3844" y="connsiteY3844"/>
                </a:cxn>
                <a:cxn ang="0">
                  <a:pos x="connsiteX3845" y="connsiteY3845"/>
                </a:cxn>
                <a:cxn ang="0">
                  <a:pos x="connsiteX3846" y="connsiteY3846"/>
                </a:cxn>
                <a:cxn ang="0">
                  <a:pos x="connsiteX3847" y="connsiteY3847"/>
                </a:cxn>
                <a:cxn ang="0">
                  <a:pos x="connsiteX3848" y="connsiteY3848"/>
                </a:cxn>
                <a:cxn ang="0">
                  <a:pos x="connsiteX3849" y="connsiteY3849"/>
                </a:cxn>
                <a:cxn ang="0">
                  <a:pos x="connsiteX3850" y="connsiteY3850"/>
                </a:cxn>
                <a:cxn ang="0">
                  <a:pos x="connsiteX3851" y="connsiteY3851"/>
                </a:cxn>
                <a:cxn ang="0">
                  <a:pos x="connsiteX3852" y="connsiteY3852"/>
                </a:cxn>
                <a:cxn ang="0">
                  <a:pos x="connsiteX3853" y="connsiteY3853"/>
                </a:cxn>
                <a:cxn ang="0">
                  <a:pos x="connsiteX3854" y="connsiteY3854"/>
                </a:cxn>
                <a:cxn ang="0">
                  <a:pos x="connsiteX3855" y="connsiteY3855"/>
                </a:cxn>
                <a:cxn ang="0">
                  <a:pos x="connsiteX3856" y="connsiteY3856"/>
                </a:cxn>
                <a:cxn ang="0">
                  <a:pos x="connsiteX3857" y="connsiteY3857"/>
                </a:cxn>
                <a:cxn ang="0">
                  <a:pos x="connsiteX3858" y="connsiteY3858"/>
                </a:cxn>
                <a:cxn ang="0">
                  <a:pos x="connsiteX3859" y="connsiteY3859"/>
                </a:cxn>
                <a:cxn ang="0">
                  <a:pos x="connsiteX3860" y="connsiteY3860"/>
                </a:cxn>
                <a:cxn ang="0">
                  <a:pos x="connsiteX3861" y="connsiteY3861"/>
                </a:cxn>
                <a:cxn ang="0">
                  <a:pos x="connsiteX3862" y="connsiteY3862"/>
                </a:cxn>
                <a:cxn ang="0">
                  <a:pos x="connsiteX3863" y="connsiteY3863"/>
                </a:cxn>
                <a:cxn ang="0">
                  <a:pos x="connsiteX3864" y="connsiteY3864"/>
                </a:cxn>
                <a:cxn ang="0">
                  <a:pos x="connsiteX3865" y="connsiteY3865"/>
                </a:cxn>
                <a:cxn ang="0">
                  <a:pos x="connsiteX3866" y="connsiteY3866"/>
                </a:cxn>
                <a:cxn ang="0">
                  <a:pos x="connsiteX3867" y="connsiteY3867"/>
                </a:cxn>
                <a:cxn ang="0">
                  <a:pos x="connsiteX3868" y="connsiteY3868"/>
                </a:cxn>
                <a:cxn ang="0">
                  <a:pos x="connsiteX3869" y="connsiteY3869"/>
                </a:cxn>
                <a:cxn ang="0">
                  <a:pos x="connsiteX3870" y="connsiteY3870"/>
                </a:cxn>
                <a:cxn ang="0">
                  <a:pos x="connsiteX3871" y="connsiteY3871"/>
                </a:cxn>
                <a:cxn ang="0">
                  <a:pos x="connsiteX3872" y="connsiteY3872"/>
                </a:cxn>
                <a:cxn ang="0">
                  <a:pos x="connsiteX3873" y="connsiteY3873"/>
                </a:cxn>
                <a:cxn ang="0">
                  <a:pos x="connsiteX3874" y="connsiteY3874"/>
                </a:cxn>
                <a:cxn ang="0">
                  <a:pos x="connsiteX3875" y="connsiteY3875"/>
                </a:cxn>
                <a:cxn ang="0">
                  <a:pos x="connsiteX3876" y="connsiteY3876"/>
                </a:cxn>
                <a:cxn ang="0">
                  <a:pos x="connsiteX3877" y="connsiteY3877"/>
                </a:cxn>
                <a:cxn ang="0">
                  <a:pos x="connsiteX3878" y="connsiteY3878"/>
                </a:cxn>
                <a:cxn ang="0">
                  <a:pos x="connsiteX3879" y="connsiteY3879"/>
                </a:cxn>
                <a:cxn ang="0">
                  <a:pos x="connsiteX3880" y="connsiteY3880"/>
                </a:cxn>
                <a:cxn ang="0">
                  <a:pos x="connsiteX3881" y="connsiteY3881"/>
                </a:cxn>
                <a:cxn ang="0">
                  <a:pos x="connsiteX3882" y="connsiteY3882"/>
                </a:cxn>
                <a:cxn ang="0">
                  <a:pos x="connsiteX3883" y="connsiteY3883"/>
                </a:cxn>
                <a:cxn ang="0">
                  <a:pos x="connsiteX3884" y="connsiteY3884"/>
                </a:cxn>
                <a:cxn ang="0">
                  <a:pos x="connsiteX3885" y="connsiteY3885"/>
                </a:cxn>
                <a:cxn ang="0">
                  <a:pos x="connsiteX3886" y="connsiteY3886"/>
                </a:cxn>
                <a:cxn ang="0">
                  <a:pos x="connsiteX3887" y="connsiteY3887"/>
                </a:cxn>
                <a:cxn ang="0">
                  <a:pos x="connsiteX3888" y="connsiteY3888"/>
                </a:cxn>
                <a:cxn ang="0">
                  <a:pos x="connsiteX3889" y="connsiteY3889"/>
                </a:cxn>
                <a:cxn ang="0">
                  <a:pos x="connsiteX3890" y="connsiteY3890"/>
                </a:cxn>
                <a:cxn ang="0">
                  <a:pos x="connsiteX3891" y="connsiteY3891"/>
                </a:cxn>
                <a:cxn ang="0">
                  <a:pos x="connsiteX3892" y="connsiteY3892"/>
                </a:cxn>
                <a:cxn ang="0">
                  <a:pos x="connsiteX3893" y="connsiteY3893"/>
                </a:cxn>
                <a:cxn ang="0">
                  <a:pos x="connsiteX3894" y="connsiteY3894"/>
                </a:cxn>
                <a:cxn ang="0">
                  <a:pos x="connsiteX3895" y="connsiteY3895"/>
                </a:cxn>
                <a:cxn ang="0">
                  <a:pos x="connsiteX3896" y="connsiteY3896"/>
                </a:cxn>
                <a:cxn ang="0">
                  <a:pos x="connsiteX3897" y="connsiteY3897"/>
                </a:cxn>
                <a:cxn ang="0">
                  <a:pos x="connsiteX3898" y="connsiteY3898"/>
                </a:cxn>
                <a:cxn ang="0">
                  <a:pos x="connsiteX3899" y="connsiteY3899"/>
                </a:cxn>
                <a:cxn ang="0">
                  <a:pos x="connsiteX3900" y="connsiteY3900"/>
                </a:cxn>
                <a:cxn ang="0">
                  <a:pos x="connsiteX3901" y="connsiteY3901"/>
                </a:cxn>
                <a:cxn ang="0">
                  <a:pos x="connsiteX3902" y="connsiteY3902"/>
                </a:cxn>
                <a:cxn ang="0">
                  <a:pos x="connsiteX3903" y="connsiteY3903"/>
                </a:cxn>
                <a:cxn ang="0">
                  <a:pos x="connsiteX3904" y="connsiteY3904"/>
                </a:cxn>
                <a:cxn ang="0">
                  <a:pos x="connsiteX3905" y="connsiteY3905"/>
                </a:cxn>
                <a:cxn ang="0">
                  <a:pos x="connsiteX3906" y="connsiteY3906"/>
                </a:cxn>
                <a:cxn ang="0">
                  <a:pos x="connsiteX3907" y="connsiteY3907"/>
                </a:cxn>
                <a:cxn ang="0">
                  <a:pos x="connsiteX3908" y="connsiteY3908"/>
                </a:cxn>
                <a:cxn ang="0">
                  <a:pos x="connsiteX3909" y="connsiteY3909"/>
                </a:cxn>
                <a:cxn ang="0">
                  <a:pos x="connsiteX3910" y="connsiteY3910"/>
                </a:cxn>
                <a:cxn ang="0">
                  <a:pos x="connsiteX3911" y="connsiteY3911"/>
                </a:cxn>
                <a:cxn ang="0">
                  <a:pos x="connsiteX3912" y="connsiteY3912"/>
                </a:cxn>
                <a:cxn ang="0">
                  <a:pos x="connsiteX3913" y="connsiteY3913"/>
                </a:cxn>
                <a:cxn ang="0">
                  <a:pos x="connsiteX3914" y="connsiteY3914"/>
                </a:cxn>
                <a:cxn ang="0">
                  <a:pos x="connsiteX3915" y="connsiteY3915"/>
                </a:cxn>
                <a:cxn ang="0">
                  <a:pos x="connsiteX3916" y="connsiteY3916"/>
                </a:cxn>
                <a:cxn ang="0">
                  <a:pos x="connsiteX3917" y="connsiteY3917"/>
                </a:cxn>
                <a:cxn ang="0">
                  <a:pos x="connsiteX3918" y="connsiteY3918"/>
                </a:cxn>
                <a:cxn ang="0">
                  <a:pos x="connsiteX3919" y="connsiteY3919"/>
                </a:cxn>
                <a:cxn ang="0">
                  <a:pos x="connsiteX3920" y="connsiteY3920"/>
                </a:cxn>
                <a:cxn ang="0">
                  <a:pos x="connsiteX3921" y="connsiteY3921"/>
                </a:cxn>
                <a:cxn ang="0">
                  <a:pos x="connsiteX3922" y="connsiteY3922"/>
                </a:cxn>
                <a:cxn ang="0">
                  <a:pos x="connsiteX3923" y="connsiteY3923"/>
                </a:cxn>
                <a:cxn ang="0">
                  <a:pos x="connsiteX3924" y="connsiteY3924"/>
                </a:cxn>
                <a:cxn ang="0">
                  <a:pos x="connsiteX3925" y="connsiteY3925"/>
                </a:cxn>
                <a:cxn ang="0">
                  <a:pos x="connsiteX3926" y="connsiteY3926"/>
                </a:cxn>
                <a:cxn ang="0">
                  <a:pos x="connsiteX3927" y="connsiteY3927"/>
                </a:cxn>
                <a:cxn ang="0">
                  <a:pos x="connsiteX3928" y="connsiteY3928"/>
                </a:cxn>
                <a:cxn ang="0">
                  <a:pos x="connsiteX3929" y="connsiteY3929"/>
                </a:cxn>
                <a:cxn ang="0">
                  <a:pos x="connsiteX3930" y="connsiteY3930"/>
                </a:cxn>
                <a:cxn ang="0">
                  <a:pos x="connsiteX3931" y="connsiteY3931"/>
                </a:cxn>
                <a:cxn ang="0">
                  <a:pos x="connsiteX3932" y="connsiteY3932"/>
                </a:cxn>
                <a:cxn ang="0">
                  <a:pos x="connsiteX3933" y="connsiteY3933"/>
                </a:cxn>
                <a:cxn ang="0">
                  <a:pos x="connsiteX3934" y="connsiteY3934"/>
                </a:cxn>
                <a:cxn ang="0">
                  <a:pos x="connsiteX3935" y="connsiteY3935"/>
                </a:cxn>
                <a:cxn ang="0">
                  <a:pos x="connsiteX3936" y="connsiteY3936"/>
                </a:cxn>
                <a:cxn ang="0">
                  <a:pos x="connsiteX3937" y="connsiteY3937"/>
                </a:cxn>
                <a:cxn ang="0">
                  <a:pos x="connsiteX3938" y="connsiteY3938"/>
                </a:cxn>
                <a:cxn ang="0">
                  <a:pos x="connsiteX3939" y="connsiteY3939"/>
                </a:cxn>
                <a:cxn ang="0">
                  <a:pos x="connsiteX3940" y="connsiteY3940"/>
                </a:cxn>
                <a:cxn ang="0">
                  <a:pos x="connsiteX3941" y="connsiteY3941"/>
                </a:cxn>
                <a:cxn ang="0">
                  <a:pos x="connsiteX3942" y="connsiteY3942"/>
                </a:cxn>
                <a:cxn ang="0">
                  <a:pos x="connsiteX3943" y="connsiteY3943"/>
                </a:cxn>
                <a:cxn ang="0">
                  <a:pos x="connsiteX3944" y="connsiteY3944"/>
                </a:cxn>
                <a:cxn ang="0">
                  <a:pos x="connsiteX3945" y="connsiteY3945"/>
                </a:cxn>
                <a:cxn ang="0">
                  <a:pos x="connsiteX3946" y="connsiteY3946"/>
                </a:cxn>
                <a:cxn ang="0">
                  <a:pos x="connsiteX3947" y="connsiteY3947"/>
                </a:cxn>
                <a:cxn ang="0">
                  <a:pos x="connsiteX3948" y="connsiteY3948"/>
                </a:cxn>
                <a:cxn ang="0">
                  <a:pos x="connsiteX3949" y="connsiteY3949"/>
                </a:cxn>
                <a:cxn ang="0">
                  <a:pos x="connsiteX3950" y="connsiteY3950"/>
                </a:cxn>
                <a:cxn ang="0">
                  <a:pos x="connsiteX3951" y="connsiteY3951"/>
                </a:cxn>
                <a:cxn ang="0">
                  <a:pos x="connsiteX3952" y="connsiteY3952"/>
                </a:cxn>
                <a:cxn ang="0">
                  <a:pos x="connsiteX3953" y="connsiteY3953"/>
                </a:cxn>
                <a:cxn ang="0">
                  <a:pos x="connsiteX3954" y="connsiteY3954"/>
                </a:cxn>
                <a:cxn ang="0">
                  <a:pos x="connsiteX3955" y="connsiteY3955"/>
                </a:cxn>
                <a:cxn ang="0">
                  <a:pos x="connsiteX3956" y="connsiteY3956"/>
                </a:cxn>
                <a:cxn ang="0">
                  <a:pos x="connsiteX3957" y="connsiteY3957"/>
                </a:cxn>
                <a:cxn ang="0">
                  <a:pos x="connsiteX3958" y="connsiteY3958"/>
                </a:cxn>
                <a:cxn ang="0">
                  <a:pos x="connsiteX3959" y="connsiteY3959"/>
                </a:cxn>
                <a:cxn ang="0">
                  <a:pos x="connsiteX3960" y="connsiteY3960"/>
                </a:cxn>
                <a:cxn ang="0">
                  <a:pos x="connsiteX3961" y="connsiteY3961"/>
                </a:cxn>
                <a:cxn ang="0">
                  <a:pos x="connsiteX3962" y="connsiteY3962"/>
                </a:cxn>
                <a:cxn ang="0">
                  <a:pos x="connsiteX3963" y="connsiteY3963"/>
                </a:cxn>
                <a:cxn ang="0">
                  <a:pos x="connsiteX3964" y="connsiteY3964"/>
                </a:cxn>
                <a:cxn ang="0">
                  <a:pos x="connsiteX3965" y="connsiteY3965"/>
                </a:cxn>
                <a:cxn ang="0">
                  <a:pos x="connsiteX3966" y="connsiteY3966"/>
                </a:cxn>
                <a:cxn ang="0">
                  <a:pos x="connsiteX3967" y="connsiteY3967"/>
                </a:cxn>
                <a:cxn ang="0">
                  <a:pos x="connsiteX3968" y="connsiteY3968"/>
                </a:cxn>
                <a:cxn ang="0">
                  <a:pos x="connsiteX3969" y="connsiteY3969"/>
                </a:cxn>
                <a:cxn ang="0">
                  <a:pos x="connsiteX3970" y="connsiteY3970"/>
                </a:cxn>
                <a:cxn ang="0">
                  <a:pos x="connsiteX3971" y="connsiteY3971"/>
                </a:cxn>
                <a:cxn ang="0">
                  <a:pos x="connsiteX3972" y="connsiteY3972"/>
                </a:cxn>
                <a:cxn ang="0">
                  <a:pos x="connsiteX3973" y="connsiteY3973"/>
                </a:cxn>
                <a:cxn ang="0">
                  <a:pos x="connsiteX3974" y="connsiteY3974"/>
                </a:cxn>
                <a:cxn ang="0">
                  <a:pos x="connsiteX3975" y="connsiteY3975"/>
                </a:cxn>
                <a:cxn ang="0">
                  <a:pos x="connsiteX3976" y="connsiteY3976"/>
                </a:cxn>
                <a:cxn ang="0">
                  <a:pos x="connsiteX3977" y="connsiteY3977"/>
                </a:cxn>
                <a:cxn ang="0">
                  <a:pos x="connsiteX3978" y="connsiteY3978"/>
                </a:cxn>
                <a:cxn ang="0">
                  <a:pos x="connsiteX3979" y="connsiteY3979"/>
                </a:cxn>
                <a:cxn ang="0">
                  <a:pos x="connsiteX3980" y="connsiteY3980"/>
                </a:cxn>
                <a:cxn ang="0">
                  <a:pos x="connsiteX3981" y="connsiteY3981"/>
                </a:cxn>
                <a:cxn ang="0">
                  <a:pos x="connsiteX3982" y="connsiteY3982"/>
                </a:cxn>
                <a:cxn ang="0">
                  <a:pos x="connsiteX3983" y="connsiteY3983"/>
                </a:cxn>
                <a:cxn ang="0">
                  <a:pos x="connsiteX3984" y="connsiteY3984"/>
                </a:cxn>
                <a:cxn ang="0">
                  <a:pos x="connsiteX3985" y="connsiteY3985"/>
                </a:cxn>
                <a:cxn ang="0">
                  <a:pos x="connsiteX3986" y="connsiteY3986"/>
                </a:cxn>
                <a:cxn ang="0">
                  <a:pos x="connsiteX3987" y="connsiteY3987"/>
                </a:cxn>
                <a:cxn ang="0">
                  <a:pos x="connsiteX3988" y="connsiteY3988"/>
                </a:cxn>
                <a:cxn ang="0">
                  <a:pos x="connsiteX3989" y="connsiteY3989"/>
                </a:cxn>
                <a:cxn ang="0">
                  <a:pos x="connsiteX3990" y="connsiteY3990"/>
                </a:cxn>
                <a:cxn ang="0">
                  <a:pos x="connsiteX3991" y="connsiteY3991"/>
                </a:cxn>
                <a:cxn ang="0">
                  <a:pos x="connsiteX3992" y="connsiteY3992"/>
                </a:cxn>
                <a:cxn ang="0">
                  <a:pos x="connsiteX3993" y="connsiteY3993"/>
                </a:cxn>
                <a:cxn ang="0">
                  <a:pos x="connsiteX3994" y="connsiteY3994"/>
                </a:cxn>
                <a:cxn ang="0">
                  <a:pos x="connsiteX3995" y="connsiteY3995"/>
                </a:cxn>
                <a:cxn ang="0">
                  <a:pos x="connsiteX3996" y="connsiteY3996"/>
                </a:cxn>
                <a:cxn ang="0">
                  <a:pos x="connsiteX3997" y="connsiteY3997"/>
                </a:cxn>
                <a:cxn ang="0">
                  <a:pos x="connsiteX3998" y="connsiteY3998"/>
                </a:cxn>
                <a:cxn ang="0">
                  <a:pos x="connsiteX3999" y="connsiteY3999"/>
                </a:cxn>
                <a:cxn ang="0">
                  <a:pos x="connsiteX4000" y="connsiteY4000"/>
                </a:cxn>
                <a:cxn ang="0">
                  <a:pos x="connsiteX4001" y="connsiteY4001"/>
                </a:cxn>
                <a:cxn ang="0">
                  <a:pos x="connsiteX4002" y="connsiteY4002"/>
                </a:cxn>
                <a:cxn ang="0">
                  <a:pos x="connsiteX4003" y="connsiteY4003"/>
                </a:cxn>
                <a:cxn ang="0">
                  <a:pos x="connsiteX4004" y="connsiteY4004"/>
                </a:cxn>
                <a:cxn ang="0">
                  <a:pos x="connsiteX4005" y="connsiteY4005"/>
                </a:cxn>
                <a:cxn ang="0">
                  <a:pos x="connsiteX4006" y="connsiteY4006"/>
                </a:cxn>
                <a:cxn ang="0">
                  <a:pos x="connsiteX4007" y="connsiteY4007"/>
                </a:cxn>
                <a:cxn ang="0">
                  <a:pos x="connsiteX4008" y="connsiteY4008"/>
                </a:cxn>
                <a:cxn ang="0">
                  <a:pos x="connsiteX4009" y="connsiteY4009"/>
                </a:cxn>
                <a:cxn ang="0">
                  <a:pos x="connsiteX4010" y="connsiteY4010"/>
                </a:cxn>
                <a:cxn ang="0">
                  <a:pos x="connsiteX4011" y="connsiteY4011"/>
                </a:cxn>
                <a:cxn ang="0">
                  <a:pos x="connsiteX4012" y="connsiteY4012"/>
                </a:cxn>
                <a:cxn ang="0">
                  <a:pos x="connsiteX4013" y="connsiteY4013"/>
                </a:cxn>
                <a:cxn ang="0">
                  <a:pos x="connsiteX4014" y="connsiteY4014"/>
                </a:cxn>
                <a:cxn ang="0">
                  <a:pos x="connsiteX4015" y="connsiteY4015"/>
                </a:cxn>
                <a:cxn ang="0">
                  <a:pos x="connsiteX4016" y="connsiteY4016"/>
                </a:cxn>
                <a:cxn ang="0">
                  <a:pos x="connsiteX4017" y="connsiteY4017"/>
                </a:cxn>
                <a:cxn ang="0">
                  <a:pos x="connsiteX4018" y="connsiteY4018"/>
                </a:cxn>
                <a:cxn ang="0">
                  <a:pos x="connsiteX4019" y="connsiteY4019"/>
                </a:cxn>
                <a:cxn ang="0">
                  <a:pos x="connsiteX4020" y="connsiteY4020"/>
                </a:cxn>
                <a:cxn ang="0">
                  <a:pos x="connsiteX4021" y="connsiteY4021"/>
                </a:cxn>
                <a:cxn ang="0">
                  <a:pos x="connsiteX4022" y="connsiteY4022"/>
                </a:cxn>
                <a:cxn ang="0">
                  <a:pos x="connsiteX4023" y="connsiteY4023"/>
                </a:cxn>
                <a:cxn ang="0">
                  <a:pos x="connsiteX4024" y="connsiteY4024"/>
                </a:cxn>
                <a:cxn ang="0">
                  <a:pos x="connsiteX4025" y="connsiteY4025"/>
                </a:cxn>
                <a:cxn ang="0">
                  <a:pos x="connsiteX4026" y="connsiteY4026"/>
                </a:cxn>
                <a:cxn ang="0">
                  <a:pos x="connsiteX4027" y="connsiteY4027"/>
                </a:cxn>
                <a:cxn ang="0">
                  <a:pos x="connsiteX4028" y="connsiteY4028"/>
                </a:cxn>
                <a:cxn ang="0">
                  <a:pos x="connsiteX4029" y="connsiteY4029"/>
                </a:cxn>
                <a:cxn ang="0">
                  <a:pos x="connsiteX4030" y="connsiteY4030"/>
                </a:cxn>
                <a:cxn ang="0">
                  <a:pos x="connsiteX4031" y="connsiteY4031"/>
                </a:cxn>
                <a:cxn ang="0">
                  <a:pos x="connsiteX4032" y="connsiteY4032"/>
                </a:cxn>
                <a:cxn ang="0">
                  <a:pos x="connsiteX4033" y="connsiteY4033"/>
                </a:cxn>
                <a:cxn ang="0">
                  <a:pos x="connsiteX4034" y="connsiteY4034"/>
                </a:cxn>
                <a:cxn ang="0">
                  <a:pos x="connsiteX4035" y="connsiteY4035"/>
                </a:cxn>
                <a:cxn ang="0">
                  <a:pos x="connsiteX4036" y="connsiteY4036"/>
                </a:cxn>
                <a:cxn ang="0">
                  <a:pos x="connsiteX4037" y="connsiteY4037"/>
                </a:cxn>
                <a:cxn ang="0">
                  <a:pos x="connsiteX4038" y="connsiteY4038"/>
                </a:cxn>
                <a:cxn ang="0">
                  <a:pos x="connsiteX4039" y="connsiteY4039"/>
                </a:cxn>
                <a:cxn ang="0">
                  <a:pos x="connsiteX4040" y="connsiteY4040"/>
                </a:cxn>
                <a:cxn ang="0">
                  <a:pos x="connsiteX4041" y="connsiteY4041"/>
                </a:cxn>
                <a:cxn ang="0">
                  <a:pos x="connsiteX4042" y="connsiteY4042"/>
                </a:cxn>
                <a:cxn ang="0">
                  <a:pos x="connsiteX4043" y="connsiteY4043"/>
                </a:cxn>
                <a:cxn ang="0">
                  <a:pos x="connsiteX4044" y="connsiteY4044"/>
                </a:cxn>
                <a:cxn ang="0">
                  <a:pos x="connsiteX4045" y="connsiteY4045"/>
                </a:cxn>
                <a:cxn ang="0">
                  <a:pos x="connsiteX4046" y="connsiteY4046"/>
                </a:cxn>
                <a:cxn ang="0">
                  <a:pos x="connsiteX4047" y="connsiteY4047"/>
                </a:cxn>
                <a:cxn ang="0">
                  <a:pos x="connsiteX4048" y="connsiteY4048"/>
                </a:cxn>
                <a:cxn ang="0">
                  <a:pos x="connsiteX4049" y="connsiteY4049"/>
                </a:cxn>
                <a:cxn ang="0">
                  <a:pos x="connsiteX4050" y="connsiteY4050"/>
                </a:cxn>
                <a:cxn ang="0">
                  <a:pos x="connsiteX4051" y="connsiteY4051"/>
                </a:cxn>
                <a:cxn ang="0">
                  <a:pos x="connsiteX4052" y="connsiteY4052"/>
                </a:cxn>
                <a:cxn ang="0">
                  <a:pos x="connsiteX4053" y="connsiteY4053"/>
                </a:cxn>
                <a:cxn ang="0">
                  <a:pos x="connsiteX4054" y="connsiteY4054"/>
                </a:cxn>
                <a:cxn ang="0">
                  <a:pos x="connsiteX4055" y="connsiteY4055"/>
                </a:cxn>
                <a:cxn ang="0">
                  <a:pos x="connsiteX4056" y="connsiteY4056"/>
                </a:cxn>
                <a:cxn ang="0">
                  <a:pos x="connsiteX4057" y="connsiteY4057"/>
                </a:cxn>
                <a:cxn ang="0">
                  <a:pos x="connsiteX4058" y="connsiteY4058"/>
                </a:cxn>
                <a:cxn ang="0">
                  <a:pos x="connsiteX4059" y="connsiteY4059"/>
                </a:cxn>
                <a:cxn ang="0">
                  <a:pos x="connsiteX4060" y="connsiteY4060"/>
                </a:cxn>
                <a:cxn ang="0">
                  <a:pos x="connsiteX4061" y="connsiteY4061"/>
                </a:cxn>
                <a:cxn ang="0">
                  <a:pos x="connsiteX4062" y="connsiteY4062"/>
                </a:cxn>
                <a:cxn ang="0">
                  <a:pos x="connsiteX4063" y="connsiteY4063"/>
                </a:cxn>
                <a:cxn ang="0">
                  <a:pos x="connsiteX4064" y="connsiteY4064"/>
                </a:cxn>
                <a:cxn ang="0">
                  <a:pos x="connsiteX4065" y="connsiteY4065"/>
                </a:cxn>
                <a:cxn ang="0">
                  <a:pos x="connsiteX4066" y="connsiteY4066"/>
                </a:cxn>
                <a:cxn ang="0">
                  <a:pos x="connsiteX4067" y="connsiteY4067"/>
                </a:cxn>
                <a:cxn ang="0">
                  <a:pos x="connsiteX4068" y="connsiteY4068"/>
                </a:cxn>
                <a:cxn ang="0">
                  <a:pos x="connsiteX4069" y="connsiteY4069"/>
                </a:cxn>
                <a:cxn ang="0">
                  <a:pos x="connsiteX4070" y="connsiteY4070"/>
                </a:cxn>
                <a:cxn ang="0">
                  <a:pos x="connsiteX4071" y="connsiteY4071"/>
                </a:cxn>
                <a:cxn ang="0">
                  <a:pos x="connsiteX4072" y="connsiteY4072"/>
                </a:cxn>
                <a:cxn ang="0">
                  <a:pos x="connsiteX4073" y="connsiteY4073"/>
                </a:cxn>
                <a:cxn ang="0">
                  <a:pos x="connsiteX4074" y="connsiteY4074"/>
                </a:cxn>
                <a:cxn ang="0">
                  <a:pos x="connsiteX4075" y="connsiteY4075"/>
                </a:cxn>
                <a:cxn ang="0">
                  <a:pos x="connsiteX4076" y="connsiteY4076"/>
                </a:cxn>
                <a:cxn ang="0">
                  <a:pos x="connsiteX4077" y="connsiteY4077"/>
                </a:cxn>
                <a:cxn ang="0">
                  <a:pos x="connsiteX4078" y="connsiteY4078"/>
                </a:cxn>
                <a:cxn ang="0">
                  <a:pos x="connsiteX4079" y="connsiteY4079"/>
                </a:cxn>
                <a:cxn ang="0">
                  <a:pos x="connsiteX4080" y="connsiteY4080"/>
                </a:cxn>
                <a:cxn ang="0">
                  <a:pos x="connsiteX4081" y="connsiteY4081"/>
                </a:cxn>
                <a:cxn ang="0">
                  <a:pos x="connsiteX4082" y="connsiteY4082"/>
                </a:cxn>
                <a:cxn ang="0">
                  <a:pos x="connsiteX4083" y="connsiteY4083"/>
                </a:cxn>
                <a:cxn ang="0">
                  <a:pos x="connsiteX4084" y="connsiteY4084"/>
                </a:cxn>
                <a:cxn ang="0">
                  <a:pos x="connsiteX4085" y="connsiteY4085"/>
                </a:cxn>
                <a:cxn ang="0">
                  <a:pos x="connsiteX4086" y="connsiteY4086"/>
                </a:cxn>
                <a:cxn ang="0">
                  <a:pos x="connsiteX4087" y="connsiteY4087"/>
                </a:cxn>
                <a:cxn ang="0">
                  <a:pos x="connsiteX4088" y="connsiteY4088"/>
                </a:cxn>
                <a:cxn ang="0">
                  <a:pos x="connsiteX4089" y="connsiteY4089"/>
                </a:cxn>
                <a:cxn ang="0">
                  <a:pos x="connsiteX4090" y="connsiteY4090"/>
                </a:cxn>
                <a:cxn ang="0">
                  <a:pos x="connsiteX4091" y="connsiteY4091"/>
                </a:cxn>
                <a:cxn ang="0">
                  <a:pos x="connsiteX4092" y="connsiteY4092"/>
                </a:cxn>
                <a:cxn ang="0">
                  <a:pos x="connsiteX4093" y="connsiteY4093"/>
                </a:cxn>
                <a:cxn ang="0">
                  <a:pos x="connsiteX4094" y="connsiteY4094"/>
                </a:cxn>
                <a:cxn ang="0">
                  <a:pos x="connsiteX4095" y="connsiteY4095"/>
                </a:cxn>
                <a:cxn ang="0">
                  <a:pos x="connsiteX4096" y="connsiteY4096"/>
                </a:cxn>
                <a:cxn ang="0">
                  <a:pos x="connsiteX4097" y="connsiteY4097"/>
                </a:cxn>
                <a:cxn ang="0">
                  <a:pos x="connsiteX4098" y="connsiteY4098"/>
                </a:cxn>
                <a:cxn ang="0">
                  <a:pos x="connsiteX4099" y="connsiteY4099"/>
                </a:cxn>
                <a:cxn ang="0">
                  <a:pos x="connsiteX4100" y="connsiteY4100"/>
                </a:cxn>
                <a:cxn ang="0">
                  <a:pos x="connsiteX4101" y="connsiteY4101"/>
                </a:cxn>
                <a:cxn ang="0">
                  <a:pos x="connsiteX4102" y="connsiteY4102"/>
                </a:cxn>
                <a:cxn ang="0">
                  <a:pos x="connsiteX4103" y="connsiteY4103"/>
                </a:cxn>
                <a:cxn ang="0">
                  <a:pos x="connsiteX4104" y="connsiteY4104"/>
                </a:cxn>
                <a:cxn ang="0">
                  <a:pos x="connsiteX4105" y="connsiteY4105"/>
                </a:cxn>
                <a:cxn ang="0">
                  <a:pos x="connsiteX4106" y="connsiteY4106"/>
                </a:cxn>
                <a:cxn ang="0">
                  <a:pos x="connsiteX4107" y="connsiteY4107"/>
                </a:cxn>
                <a:cxn ang="0">
                  <a:pos x="connsiteX4108" y="connsiteY4108"/>
                </a:cxn>
                <a:cxn ang="0">
                  <a:pos x="connsiteX4109" y="connsiteY4109"/>
                </a:cxn>
                <a:cxn ang="0">
                  <a:pos x="connsiteX4110" y="connsiteY4110"/>
                </a:cxn>
                <a:cxn ang="0">
                  <a:pos x="connsiteX4111" y="connsiteY4111"/>
                </a:cxn>
                <a:cxn ang="0">
                  <a:pos x="connsiteX4112" y="connsiteY4112"/>
                </a:cxn>
                <a:cxn ang="0">
                  <a:pos x="connsiteX4113" y="connsiteY4113"/>
                </a:cxn>
                <a:cxn ang="0">
                  <a:pos x="connsiteX4114" y="connsiteY4114"/>
                </a:cxn>
                <a:cxn ang="0">
                  <a:pos x="connsiteX4115" y="connsiteY4115"/>
                </a:cxn>
                <a:cxn ang="0">
                  <a:pos x="connsiteX4116" y="connsiteY4116"/>
                </a:cxn>
                <a:cxn ang="0">
                  <a:pos x="connsiteX4117" y="connsiteY4117"/>
                </a:cxn>
                <a:cxn ang="0">
                  <a:pos x="connsiteX4118" y="connsiteY4118"/>
                </a:cxn>
                <a:cxn ang="0">
                  <a:pos x="connsiteX4119" y="connsiteY4119"/>
                </a:cxn>
                <a:cxn ang="0">
                  <a:pos x="connsiteX4120" y="connsiteY4120"/>
                </a:cxn>
                <a:cxn ang="0">
                  <a:pos x="connsiteX4121" y="connsiteY4121"/>
                </a:cxn>
                <a:cxn ang="0">
                  <a:pos x="connsiteX4122" y="connsiteY4122"/>
                </a:cxn>
                <a:cxn ang="0">
                  <a:pos x="connsiteX4123" y="connsiteY4123"/>
                </a:cxn>
                <a:cxn ang="0">
                  <a:pos x="connsiteX4124" y="connsiteY4124"/>
                </a:cxn>
                <a:cxn ang="0">
                  <a:pos x="connsiteX4125" y="connsiteY4125"/>
                </a:cxn>
                <a:cxn ang="0">
                  <a:pos x="connsiteX4126" y="connsiteY4126"/>
                </a:cxn>
                <a:cxn ang="0">
                  <a:pos x="connsiteX4127" y="connsiteY4127"/>
                </a:cxn>
                <a:cxn ang="0">
                  <a:pos x="connsiteX4128" y="connsiteY4128"/>
                </a:cxn>
                <a:cxn ang="0">
                  <a:pos x="connsiteX4129" y="connsiteY4129"/>
                </a:cxn>
                <a:cxn ang="0">
                  <a:pos x="connsiteX4130" y="connsiteY4130"/>
                </a:cxn>
                <a:cxn ang="0">
                  <a:pos x="connsiteX4131" y="connsiteY4131"/>
                </a:cxn>
                <a:cxn ang="0">
                  <a:pos x="connsiteX4132" y="connsiteY4132"/>
                </a:cxn>
                <a:cxn ang="0">
                  <a:pos x="connsiteX4133" y="connsiteY4133"/>
                </a:cxn>
                <a:cxn ang="0">
                  <a:pos x="connsiteX4134" y="connsiteY4134"/>
                </a:cxn>
                <a:cxn ang="0">
                  <a:pos x="connsiteX4135" y="connsiteY4135"/>
                </a:cxn>
                <a:cxn ang="0">
                  <a:pos x="connsiteX4136" y="connsiteY4136"/>
                </a:cxn>
                <a:cxn ang="0">
                  <a:pos x="connsiteX4137" y="connsiteY4137"/>
                </a:cxn>
                <a:cxn ang="0">
                  <a:pos x="connsiteX4138" y="connsiteY4138"/>
                </a:cxn>
                <a:cxn ang="0">
                  <a:pos x="connsiteX4139" y="connsiteY4139"/>
                </a:cxn>
                <a:cxn ang="0">
                  <a:pos x="connsiteX4140" y="connsiteY4140"/>
                </a:cxn>
                <a:cxn ang="0">
                  <a:pos x="connsiteX4141" y="connsiteY4141"/>
                </a:cxn>
                <a:cxn ang="0">
                  <a:pos x="connsiteX4142" y="connsiteY4142"/>
                </a:cxn>
                <a:cxn ang="0">
                  <a:pos x="connsiteX4143" y="connsiteY4143"/>
                </a:cxn>
                <a:cxn ang="0">
                  <a:pos x="connsiteX4144" y="connsiteY4144"/>
                </a:cxn>
                <a:cxn ang="0">
                  <a:pos x="connsiteX4145" y="connsiteY4145"/>
                </a:cxn>
                <a:cxn ang="0">
                  <a:pos x="connsiteX4146" y="connsiteY4146"/>
                </a:cxn>
                <a:cxn ang="0">
                  <a:pos x="connsiteX4147" y="connsiteY4147"/>
                </a:cxn>
                <a:cxn ang="0">
                  <a:pos x="connsiteX4148" y="connsiteY4148"/>
                </a:cxn>
                <a:cxn ang="0">
                  <a:pos x="connsiteX4149" y="connsiteY4149"/>
                </a:cxn>
                <a:cxn ang="0">
                  <a:pos x="connsiteX4150" y="connsiteY4150"/>
                </a:cxn>
                <a:cxn ang="0">
                  <a:pos x="connsiteX4151" y="connsiteY4151"/>
                </a:cxn>
                <a:cxn ang="0">
                  <a:pos x="connsiteX4152" y="connsiteY4152"/>
                </a:cxn>
                <a:cxn ang="0">
                  <a:pos x="connsiteX4153" y="connsiteY4153"/>
                </a:cxn>
                <a:cxn ang="0">
                  <a:pos x="connsiteX4154" y="connsiteY4154"/>
                </a:cxn>
                <a:cxn ang="0">
                  <a:pos x="connsiteX4155" y="connsiteY4155"/>
                </a:cxn>
                <a:cxn ang="0">
                  <a:pos x="connsiteX4156" y="connsiteY4156"/>
                </a:cxn>
                <a:cxn ang="0">
                  <a:pos x="connsiteX4157" y="connsiteY4157"/>
                </a:cxn>
                <a:cxn ang="0">
                  <a:pos x="connsiteX4158" y="connsiteY4158"/>
                </a:cxn>
                <a:cxn ang="0">
                  <a:pos x="connsiteX4159" y="connsiteY4159"/>
                </a:cxn>
                <a:cxn ang="0">
                  <a:pos x="connsiteX4160" y="connsiteY4160"/>
                </a:cxn>
                <a:cxn ang="0">
                  <a:pos x="connsiteX4161" y="connsiteY4161"/>
                </a:cxn>
                <a:cxn ang="0">
                  <a:pos x="connsiteX4162" y="connsiteY4162"/>
                </a:cxn>
                <a:cxn ang="0">
                  <a:pos x="connsiteX4163" y="connsiteY4163"/>
                </a:cxn>
                <a:cxn ang="0">
                  <a:pos x="connsiteX4164" y="connsiteY4164"/>
                </a:cxn>
                <a:cxn ang="0">
                  <a:pos x="connsiteX4165" y="connsiteY4165"/>
                </a:cxn>
                <a:cxn ang="0">
                  <a:pos x="connsiteX4166" y="connsiteY4166"/>
                </a:cxn>
                <a:cxn ang="0">
                  <a:pos x="connsiteX4167" y="connsiteY4167"/>
                </a:cxn>
                <a:cxn ang="0">
                  <a:pos x="connsiteX4168" y="connsiteY4168"/>
                </a:cxn>
                <a:cxn ang="0">
                  <a:pos x="connsiteX4169" y="connsiteY4169"/>
                </a:cxn>
                <a:cxn ang="0">
                  <a:pos x="connsiteX4170" y="connsiteY4170"/>
                </a:cxn>
                <a:cxn ang="0">
                  <a:pos x="connsiteX4171" y="connsiteY4171"/>
                </a:cxn>
                <a:cxn ang="0">
                  <a:pos x="connsiteX4172" y="connsiteY4172"/>
                </a:cxn>
                <a:cxn ang="0">
                  <a:pos x="connsiteX4173" y="connsiteY4173"/>
                </a:cxn>
                <a:cxn ang="0">
                  <a:pos x="connsiteX4174" y="connsiteY4174"/>
                </a:cxn>
                <a:cxn ang="0">
                  <a:pos x="connsiteX4175" y="connsiteY4175"/>
                </a:cxn>
                <a:cxn ang="0">
                  <a:pos x="connsiteX4176" y="connsiteY4176"/>
                </a:cxn>
                <a:cxn ang="0">
                  <a:pos x="connsiteX4177" y="connsiteY4177"/>
                </a:cxn>
                <a:cxn ang="0">
                  <a:pos x="connsiteX4178" y="connsiteY4178"/>
                </a:cxn>
                <a:cxn ang="0">
                  <a:pos x="connsiteX4179" y="connsiteY4179"/>
                </a:cxn>
                <a:cxn ang="0">
                  <a:pos x="connsiteX4180" y="connsiteY4180"/>
                </a:cxn>
                <a:cxn ang="0">
                  <a:pos x="connsiteX4181" y="connsiteY4181"/>
                </a:cxn>
                <a:cxn ang="0">
                  <a:pos x="connsiteX4182" y="connsiteY4182"/>
                </a:cxn>
                <a:cxn ang="0">
                  <a:pos x="connsiteX4183" y="connsiteY4183"/>
                </a:cxn>
                <a:cxn ang="0">
                  <a:pos x="connsiteX4184" y="connsiteY4184"/>
                </a:cxn>
                <a:cxn ang="0">
                  <a:pos x="connsiteX4185" y="connsiteY4185"/>
                </a:cxn>
                <a:cxn ang="0">
                  <a:pos x="connsiteX4186" y="connsiteY4186"/>
                </a:cxn>
                <a:cxn ang="0">
                  <a:pos x="connsiteX4187" y="connsiteY4187"/>
                </a:cxn>
                <a:cxn ang="0">
                  <a:pos x="connsiteX4188" y="connsiteY4188"/>
                </a:cxn>
                <a:cxn ang="0">
                  <a:pos x="connsiteX4189" y="connsiteY4189"/>
                </a:cxn>
                <a:cxn ang="0">
                  <a:pos x="connsiteX4190" y="connsiteY4190"/>
                </a:cxn>
                <a:cxn ang="0">
                  <a:pos x="connsiteX4191" y="connsiteY4191"/>
                </a:cxn>
                <a:cxn ang="0">
                  <a:pos x="connsiteX4192" y="connsiteY4192"/>
                </a:cxn>
                <a:cxn ang="0">
                  <a:pos x="connsiteX4193" y="connsiteY4193"/>
                </a:cxn>
                <a:cxn ang="0">
                  <a:pos x="connsiteX4194" y="connsiteY4194"/>
                </a:cxn>
                <a:cxn ang="0">
                  <a:pos x="connsiteX4195" y="connsiteY4195"/>
                </a:cxn>
                <a:cxn ang="0">
                  <a:pos x="connsiteX4196" y="connsiteY4196"/>
                </a:cxn>
                <a:cxn ang="0">
                  <a:pos x="connsiteX4197" y="connsiteY4197"/>
                </a:cxn>
                <a:cxn ang="0">
                  <a:pos x="connsiteX4198" y="connsiteY4198"/>
                </a:cxn>
                <a:cxn ang="0">
                  <a:pos x="connsiteX4199" y="connsiteY4199"/>
                </a:cxn>
                <a:cxn ang="0">
                  <a:pos x="connsiteX4200" y="connsiteY4200"/>
                </a:cxn>
                <a:cxn ang="0">
                  <a:pos x="connsiteX4201" y="connsiteY4201"/>
                </a:cxn>
                <a:cxn ang="0">
                  <a:pos x="connsiteX4202" y="connsiteY4202"/>
                </a:cxn>
                <a:cxn ang="0">
                  <a:pos x="connsiteX4203" y="connsiteY4203"/>
                </a:cxn>
                <a:cxn ang="0">
                  <a:pos x="connsiteX4204" y="connsiteY4204"/>
                </a:cxn>
                <a:cxn ang="0">
                  <a:pos x="connsiteX4205" y="connsiteY4205"/>
                </a:cxn>
                <a:cxn ang="0">
                  <a:pos x="connsiteX4206" y="connsiteY4206"/>
                </a:cxn>
                <a:cxn ang="0">
                  <a:pos x="connsiteX4207" y="connsiteY4207"/>
                </a:cxn>
                <a:cxn ang="0">
                  <a:pos x="connsiteX4208" y="connsiteY4208"/>
                </a:cxn>
                <a:cxn ang="0">
                  <a:pos x="connsiteX4209" y="connsiteY4209"/>
                </a:cxn>
                <a:cxn ang="0">
                  <a:pos x="connsiteX4210" y="connsiteY4210"/>
                </a:cxn>
                <a:cxn ang="0">
                  <a:pos x="connsiteX4211" y="connsiteY4211"/>
                </a:cxn>
                <a:cxn ang="0">
                  <a:pos x="connsiteX4212" y="connsiteY4212"/>
                </a:cxn>
                <a:cxn ang="0">
                  <a:pos x="connsiteX4213" y="connsiteY4213"/>
                </a:cxn>
                <a:cxn ang="0">
                  <a:pos x="connsiteX4214" y="connsiteY4214"/>
                </a:cxn>
                <a:cxn ang="0">
                  <a:pos x="connsiteX4215" y="connsiteY4215"/>
                </a:cxn>
                <a:cxn ang="0">
                  <a:pos x="connsiteX4216" y="connsiteY4216"/>
                </a:cxn>
                <a:cxn ang="0">
                  <a:pos x="connsiteX4217" y="connsiteY4217"/>
                </a:cxn>
                <a:cxn ang="0">
                  <a:pos x="connsiteX4218" y="connsiteY4218"/>
                </a:cxn>
                <a:cxn ang="0">
                  <a:pos x="connsiteX4219" y="connsiteY4219"/>
                </a:cxn>
                <a:cxn ang="0">
                  <a:pos x="connsiteX4220" y="connsiteY4220"/>
                </a:cxn>
                <a:cxn ang="0">
                  <a:pos x="connsiteX4221" y="connsiteY4221"/>
                </a:cxn>
                <a:cxn ang="0">
                  <a:pos x="connsiteX4222" y="connsiteY4222"/>
                </a:cxn>
                <a:cxn ang="0">
                  <a:pos x="connsiteX4223" y="connsiteY4223"/>
                </a:cxn>
                <a:cxn ang="0">
                  <a:pos x="connsiteX4224" y="connsiteY4224"/>
                </a:cxn>
                <a:cxn ang="0">
                  <a:pos x="connsiteX4225" y="connsiteY4225"/>
                </a:cxn>
                <a:cxn ang="0">
                  <a:pos x="connsiteX4226" y="connsiteY4226"/>
                </a:cxn>
                <a:cxn ang="0">
                  <a:pos x="connsiteX4227" y="connsiteY4227"/>
                </a:cxn>
                <a:cxn ang="0">
                  <a:pos x="connsiteX4228" y="connsiteY4228"/>
                </a:cxn>
                <a:cxn ang="0">
                  <a:pos x="connsiteX4229" y="connsiteY4229"/>
                </a:cxn>
                <a:cxn ang="0">
                  <a:pos x="connsiteX4230" y="connsiteY4230"/>
                </a:cxn>
                <a:cxn ang="0">
                  <a:pos x="connsiteX4231" y="connsiteY4231"/>
                </a:cxn>
                <a:cxn ang="0">
                  <a:pos x="connsiteX4232" y="connsiteY4232"/>
                </a:cxn>
                <a:cxn ang="0">
                  <a:pos x="connsiteX4233" y="connsiteY4233"/>
                </a:cxn>
                <a:cxn ang="0">
                  <a:pos x="connsiteX4234" y="connsiteY4234"/>
                </a:cxn>
                <a:cxn ang="0">
                  <a:pos x="connsiteX4235" y="connsiteY4235"/>
                </a:cxn>
                <a:cxn ang="0">
                  <a:pos x="connsiteX4236" y="connsiteY4236"/>
                </a:cxn>
                <a:cxn ang="0">
                  <a:pos x="connsiteX4237" y="connsiteY4237"/>
                </a:cxn>
                <a:cxn ang="0">
                  <a:pos x="connsiteX4238" y="connsiteY4238"/>
                </a:cxn>
                <a:cxn ang="0">
                  <a:pos x="connsiteX4239" y="connsiteY4239"/>
                </a:cxn>
                <a:cxn ang="0">
                  <a:pos x="connsiteX4240" y="connsiteY4240"/>
                </a:cxn>
                <a:cxn ang="0">
                  <a:pos x="connsiteX4241" y="connsiteY4241"/>
                </a:cxn>
                <a:cxn ang="0">
                  <a:pos x="connsiteX4242" y="connsiteY4242"/>
                </a:cxn>
                <a:cxn ang="0">
                  <a:pos x="connsiteX4243" y="connsiteY4243"/>
                </a:cxn>
                <a:cxn ang="0">
                  <a:pos x="connsiteX4244" y="connsiteY4244"/>
                </a:cxn>
                <a:cxn ang="0">
                  <a:pos x="connsiteX4245" y="connsiteY4245"/>
                </a:cxn>
                <a:cxn ang="0">
                  <a:pos x="connsiteX4246" y="connsiteY4246"/>
                </a:cxn>
                <a:cxn ang="0">
                  <a:pos x="connsiteX4247" y="connsiteY4247"/>
                </a:cxn>
                <a:cxn ang="0">
                  <a:pos x="connsiteX4248" y="connsiteY4248"/>
                </a:cxn>
                <a:cxn ang="0">
                  <a:pos x="connsiteX4249" y="connsiteY4249"/>
                </a:cxn>
                <a:cxn ang="0">
                  <a:pos x="connsiteX4250" y="connsiteY4250"/>
                </a:cxn>
                <a:cxn ang="0">
                  <a:pos x="connsiteX4251" y="connsiteY4251"/>
                </a:cxn>
                <a:cxn ang="0">
                  <a:pos x="connsiteX4252" y="connsiteY4252"/>
                </a:cxn>
                <a:cxn ang="0">
                  <a:pos x="connsiteX4253" y="connsiteY4253"/>
                </a:cxn>
                <a:cxn ang="0">
                  <a:pos x="connsiteX4254" y="connsiteY4254"/>
                </a:cxn>
                <a:cxn ang="0">
                  <a:pos x="connsiteX4255" y="connsiteY4255"/>
                </a:cxn>
                <a:cxn ang="0">
                  <a:pos x="connsiteX4256" y="connsiteY4256"/>
                </a:cxn>
                <a:cxn ang="0">
                  <a:pos x="connsiteX4257" y="connsiteY4257"/>
                </a:cxn>
                <a:cxn ang="0">
                  <a:pos x="connsiteX4258" y="connsiteY4258"/>
                </a:cxn>
                <a:cxn ang="0">
                  <a:pos x="connsiteX4259" y="connsiteY4259"/>
                </a:cxn>
                <a:cxn ang="0">
                  <a:pos x="connsiteX4260" y="connsiteY4260"/>
                </a:cxn>
                <a:cxn ang="0">
                  <a:pos x="connsiteX4261" y="connsiteY4261"/>
                </a:cxn>
                <a:cxn ang="0">
                  <a:pos x="connsiteX4262" y="connsiteY4262"/>
                </a:cxn>
                <a:cxn ang="0">
                  <a:pos x="connsiteX4263" y="connsiteY4263"/>
                </a:cxn>
                <a:cxn ang="0">
                  <a:pos x="connsiteX4264" y="connsiteY4264"/>
                </a:cxn>
                <a:cxn ang="0">
                  <a:pos x="connsiteX4265" y="connsiteY4265"/>
                </a:cxn>
                <a:cxn ang="0">
                  <a:pos x="connsiteX4266" y="connsiteY4266"/>
                </a:cxn>
                <a:cxn ang="0">
                  <a:pos x="connsiteX4267" y="connsiteY4267"/>
                </a:cxn>
                <a:cxn ang="0">
                  <a:pos x="connsiteX4268" y="connsiteY4268"/>
                </a:cxn>
                <a:cxn ang="0">
                  <a:pos x="connsiteX4269" y="connsiteY4269"/>
                </a:cxn>
                <a:cxn ang="0">
                  <a:pos x="connsiteX4270" y="connsiteY4270"/>
                </a:cxn>
                <a:cxn ang="0">
                  <a:pos x="connsiteX4271" y="connsiteY4271"/>
                </a:cxn>
                <a:cxn ang="0">
                  <a:pos x="connsiteX4272" y="connsiteY4272"/>
                </a:cxn>
                <a:cxn ang="0">
                  <a:pos x="connsiteX4273" y="connsiteY4273"/>
                </a:cxn>
                <a:cxn ang="0">
                  <a:pos x="connsiteX4274" y="connsiteY4274"/>
                </a:cxn>
                <a:cxn ang="0">
                  <a:pos x="connsiteX4275" y="connsiteY4275"/>
                </a:cxn>
                <a:cxn ang="0">
                  <a:pos x="connsiteX4276" y="connsiteY4276"/>
                </a:cxn>
                <a:cxn ang="0">
                  <a:pos x="connsiteX4277" y="connsiteY4277"/>
                </a:cxn>
                <a:cxn ang="0">
                  <a:pos x="connsiteX4278" y="connsiteY4278"/>
                </a:cxn>
                <a:cxn ang="0">
                  <a:pos x="connsiteX4279" y="connsiteY4279"/>
                </a:cxn>
                <a:cxn ang="0">
                  <a:pos x="connsiteX4280" y="connsiteY4280"/>
                </a:cxn>
                <a:cxn ang="0">
                  <a:pos x="connsiteX4281" y="connsiteY4281"/>
                </a:cxn>
                <a:cxn ang="0">
                  <a:pos x="connsiteX4282" y="connsiteY4282"/>
                </a:cxn>
                <a:cxn ang="0">
                  <a:pos x="connsiteX4283" y="connsiteY4283"/>
                </a:cxn>
                <a:cxn ang="0">
                  <a:pos x="connsiteX4284" y="connsiteY4284"/>
                </a:cxn>
                <a:cxn ang="0">
                  <a:pos x="connsiteX4285" y="connsiteY4285"/>
                </a:cxn>
                <a:cxn ang="0">
                  <a:pos x="connsiteX4286" y="connsiteY4286"/>
                </a:cxn>
                <a:cxn ang="0">
                  <a:pos x="connsiteX4287" y="connsiteY4287"/>
                </a:cxn>
                <a:cxn ang="0">
                  <a:pos x="connsiteX4288" y="connsiteY4288"/>
                </a:cxn>
                <a:cxn ang="0">
                  <a:pos x="connsiteX4289" y="connsiteY4289"/>
                </a:cxn>
                <a:cxn ang="0">
                  <a:pos x="connsiteX4290" y="connsiteY4290"/>
                </a:cxn>
                <a:cxn ang="0">
                  <a:pos x="connsiteX4291" y="connsiteY4291"/>
                </a:cxn>
                <a:cxn ang="0">
                  <a:pos x="connsiteX4292" y="connsiteY4292"/>
                </a:cxn>
                <a:cxn ang="0">
                  <a:pos x="connsiteX4293" y="connsiteY4293"/>
                </a:cxn>
                <a:cxn ang="0">
                  <a:pos x="connsiteX4294" y="connsiteY4294"/>
                </a:cxn>
                <a:cxn ang="0">
                  <a:pos x="connsiteX4295" y="connsiteY4295"/>
                </a:cxn>
                <a:cxn ang="0">
                  <a:pos x="connsiteX4296" y="connsiteY4296"/>
                </a:cxn>
                <a:cxn ang="0">
                  <a:pos x="connsiteX4297" y="connsiteY4297"/>
                </a:cxn>
                <a:cxn ang="0">
                  <a:pos x="connsiteX4298" y="connsiteY4298"/>
                </a:cxn>
                <a:cxn ang="0">
                  <a:pos x="connsiteX4299" y="connsiteY4299"/>
                </a:cxn>
                <a:cxn ang="0">
                  <a:pos x="connsiteX4300" y="connsiteY4300"/>
                </a:cxn>
                <a:cxn ang="0">
                  <a:pos x="connsiteX4301" y="connsiteY4301"/>
                </a:cxn>
                <a:cxn ang="0">
                  <a:pos x="connsiteX4302" y="connsiteY4302"/>
                </a:cxn>
                <a:cxn ang="0">
                  <a:pos x="connsiteX4303" y="connsiteY4303"/>
                </a:cxn>
                <a:cxn ang="0">
                  <a:pos x="connsiteX4304" y="connsiteY4304"/>
                </a:cxn>
                <a:cxn ang="0">
                  <a:pos x="connsiteX4305" y="connsiteY4305"/>
                </a:cxn>
                <a:cxn ang="0">
                  <a:pos x="connsiteX4306" y="connsiteY4306"/>
                </a:cxn>
                <a:cxn ang="0">
                  <a:pos x="connsiteX4307" y="connsiteY4307"/>
                </a:cxn>
                <a:cxn ang="0">
                  <a:pos x="connsiteX4308" y="connsiteY4308"/>
                </a:cxn>
                <a:cxn ang="0">
                  <a:pos x="connsiteX4309" y="connsiteY4309"/>
                </a:cxn>
                <a:cxn ang="0">
                  <a:pos x="connsiteX4310" y="connsiteY4310"/>
                </a:cxn>
                <a:cxn ang="0">
                  <a:pos x="connsiteX4311" y="connsiteY4311"/>
                </a:cxn>
                <a:cxn ang="0">
                  <a:pos x="connsiteX4312" y="connsiteY4312"/>
                </a:cxn>
                <a:cxn ang="0">
                  <a:pos x="connsiteX4313" y="connsiteY4313"/>
                </a:cxn>
                <a:cxn ang="0">
                  <a:pos x="connsiteX4314" y="connsiteY4314"/>
                </a:cxn>
                <a:cxn ang="0">
                  <a:pos x="connsiteX4315" y="connsiteY4315"/>
                </a:cxn>
                <a:cxn ang="0">
                  <a:pos x="connsiteX4316" y="connsiteY4316"/>
                </a:cxn>
                <a:cxn ang="0">
                  <a:pos x="connsiteX4317" y="connsiteY4317"/>
                </a:cxn>
                <a:cxn ang="0">
                  <a:pos x="connsiteX4318" y="connsiteY4318"/>
                </a:cxn>
                <a:cxn ang="0">
                  <a:pos x="connsiteX4319" y="connsiteY4319"/>
                </a:cxn>
                <a:cxn ang="0">
                  <a:pos x="connsiteX4320" y="connsiteY4320"/>
                </a:cxn>
                <a:cxn ang="0">
                  <a:pos x="connsiteX4321" y="connsiteY4321"/>
                </a:cxn>
                <a:cxn ang="0">
                  <a:pos x="connsiteX4322" y="connsiteY4322"/>
                </a:cxn>
                <a:cxn ang="0">
                  <a:pos x="connsiteX4323" y="connsiteY4323"/>
                </a:cxn>
                <a:cxn ang="0">
                  <a:pos x="connsiteX4324" y="connsiteY4324"/>
                </a:cxn>
                <a:cxn ang="0">
                  <a:pos x="connsiteX4325" y="connsiteY4325"/>
                </a:cxn>
                <a:cxn ang="0">
                  <a:pos x="connsiteX4326" y="connsiteY4326"/>
                </a:cxn>
                <a:cxn ang="0">
                  <a:pos x="connsiteX4327" y="connsiteY4327"/>
                </a:cxn>
                <a:cxn ang="0">
                  <a:pos x="connsiteX4328" y="connsiteY4328"/>
                </a:cxn>
                <a:cxn ang="0">
                  <a:pos x="connsiteX4329" y="connsiteY4329"/>
                </a:cxn>
                <a:cxn ang="0">
                  <a:pos x="connsiteX4330" y="connsiteY4330"/>
                </a:cxn>
                <a:cxn ang="0">
                  <a:pos x="connsiteX4331" y="connsiteY4331"/>
                </a:cxn>
                <a:cxn ang="0">
                  <a:pos x="connsiteX4332" y="connsiteY4332"/>
                </a:cxn>
                <a:cxn ang="0">
                  <a:pos x="connsiteX4333" y="connsiteY4333"/>
                </a:cxn>
                <a:cxn ang="0">
                  <a:pos x="connsiteX4334" y="connsiteY4334"/>
                </a:cxn>
                <a:cxn ang="0">
                  <a:pos x="connsiteX4335" y="connsiteY4335"/>
                </a:cxn>
                <a:cxn ang="0">
                  <a:pos x="connsiteX4336" y="connsiteY4336"/>
                </a:cxn>
                <a:cxn ang="0">
                  <a:pos x="connsiteX4337" y="connsiteY4337"/>
                </a:cxn>
                <a:cxn ang="0">
                  <a:pos x="connsiteX4338" y="connsiteY4338"/>
                </a:cxn>
                <a:cxn ang="0">
                  <a:pos x="connsiteX4339" y="connsiteY4339"/>
                </a:cxn>
                <a:cxn ang="0">
                  <a:pos x="connsiteX4340" y="connsiteY4340"/>
                </a:cxn>
                <a:cxn ang="0">
                  <a:pos x="connsiteX4341" y="connsiteY4341"/>
                </a:cxn>
                <a:cxn ang="0">
                  <a:pos x="connsiteX4342" y="connsiteY4342"/>
                </a:cxn>
                <a:cxn ang="0">
                  <a:pos x="connsiteX4343" y="connsiteY4343"/>
                </a:cxn>
                <a:cxn ang="0">
                  <a:pos x="connsiteX4344" y="connsiteY4344"/>
                </a:cxn>
                <a:cxn ang="0">
                  <a:pos x="connsiteX4345" y="connsiteY4345"/>
                </a:cxn>
                <a:cxn ang="0">
                  <a:pos x="connsiteX4346" y="connsiteY4346"/>
                </a:cxn>
                <a:cxn ang="0">
                  <a:pos x="connsiteX4347" y="connsiteY4347"/>
                </a:cxn>
                <a:cxn ang="0">
                  <a:pos x="connsiteX4348" y="connsiteY4348"/>
                </a:cxn>
                <a:cxn ang="0">
                  <a:pos x="connsiteX4349" y="connsiteY4349"/>
                </a:cxn>
                <a:cxn ang="0">
                  <a:pos x="connsiteX4350" y="connsiteY4350"/>
                </a:cxn>
                <a:cxn ang="0">
                  <a:pos x="connsiteX4351" y="connsiteY4351"/>
                </a:cxn>
                <a:cxn ang="0">
                  <a:pos x="connsiteX4352" y="connsiteY4352"/>
                </a:cxn>
                <a:cxn ang="0">
                  <a:pos x="connsiteX4353" y="connsiteY4353"/>
                </a:cxn>
                <a:cxn ang="0">
                  <a:pos x="connsiteX4354" y="connsiteY4354"/>
                </a:cxn>
                <a:cxn ang="0">
                  <a:pos x="connsiteX4355" y="connsiteY4355"/>
                </a:cxn>
                <a:cxn ang="0">
                  <a:pos x="connsiteX4356" y="connsiteY4356"/>
                </a:cxn>
                <a:cxn ang="0">
                  <a:pos x="connsiteX4357" y="connsiteY4357"/>
                </a:cxn>
                <a:cxn ang="0">
                  <a:pos x="connsiteX4358" y="connsiteY4358"/>
                </a:cxn>
                <a:cxn ang="0">
                  <a:pos x="connsiteX4359" y="connsiteY4359"/>
                </a:cxn>
                <a:cxn ang="0">
                  <a:pos x="connsiteX4360" y="connsiteY4360"/>
                </a:cxn>
                <a:cxn ang="0">
                  <a:pos x="connsiteX4361" y="connsiteY4361"/>
                </a:cxn>
                <a:cxn ang="0">
                  <a:pos x="connsiteX4362" y="connsiteY4362"/>
                </a:cxn>
                <a:cxn ang="0">
                  <a:pos x="connsiteX4363" y="connsiteY4363"/>
                </a:cxn>
                <a:cxn ang="0">
                  <a:pos x="connsiteX4364" y="connsiteY4364"/>
                </a:cxn>
                <a:cxn ang="0">
                  <a:pos x="connsiteX4365" y="connsiteY4365"/>
                </a:cxn>
                <a:cxn ang="0">
                  <a:pos x="connsiteX4366" y="connsiteY4366"/>
                </a:cxn>
                <a:cxn ang="0">
                  <a:pos x="connsiteX4367" y="connsiteY4367"/>
                </a:cxn>
                <a:cxn ang="0">
                  <a:pos x="connsiteX4368" y="connsiteY4368"/>
                </a:cxn>
                <a:cxn ang="0">
                  <a:pos x="connsiteX4369" y="connsiteY4369"/>
                </a:cxn>
                <a:cxn ang="0">
                  <a:pos x="connsiteX4370" y="connsiteY4370"/>
                </a:cxn>
                <a:cxn ang="0">
                  <a:pos x="connsiteX4371" y="connsiteY4371"/>
                </a:cxn>
                <a:cxn ang="0">
                  <a:pos x="connsiteX4372" y="connsiteY4372"/>
                </a:cxn>
                <a:cxn ang="0">
                  <a:pos x="connsiteX4373" y="connsiteY4373"/>
                </a:cxn>
                <a:cxn ang="0">
                  <a:pos x="connsiteX4374" y="connsiteY4374"/>
                </a:cxn>
                <a:cxn ang="0">
                  <a:pos x="connsiteX4375" y="connsiteY4375"/>
                </a:cxn>
                <a:cxn ang="0">
                  <a:pos x="connsiteX4376" y="connsiteY4376"/>
                </a:cxn>
                <a:cxn ang="0">
                  <a:pos x="connsiteX4377" y="connsiteY4377"/>
                </a:cxn>
                <a:cxn ang="0">
                  <a:pos x="connsiteX4378" y="connsiteY4378"/>
                </a:cxn>
                <a:cxn ang="0">
                  <a:pos x="connsiteX4379" y="connsiteY4379"/>
                </a:cxn>
                <a:cxn ang="0">
                  <a:pos x="connsiteX4380" y="connsiteY4380"/>
                </a:cxn>
                <a:cxn ang="0">
                  <a:pos x="connsiteX4381" y="connsiteY4381"/>
                </a:cxn>
                <a:cxn ang="0">
                  <a:pos x="connsiteX4382" y="connsiteY4382"/>
                </a:cxn>
                <a:cxn ang="0">
                  <a:pos x="connsiteX4383" y="connsiteY4383"/>
                </a:cxn>
                <a:cxn ang="0">
                  <a:pos x="connsiteX4384" y="connsiteY4384"/>
                </a:cxn>
                <a:cxn ang="0">
                  <a:pos x="connsiteX4385" y="connsiteY4385"/>
                </a:cxn>
                <a:cxn ang="0">
                  <a:pos x="connsiteX4386" y="connsiteY4386"/>
                </a:cxn>
                <a:cxn ang="0">
                  <a:pos x="connsiteX4387" y="connsiteY4387"/>
                </a:cxn>
                <a:cxn ang="0">
                  <a:pos x="connsiteX4388" y="connsiteY4388"/>
                </a:cxn>
                <a:cxn ang="0">
                  <a:pos x="connsiteX4389" y="connsiteY4389"/>
                </a:cxn>
                <a:cxn ang="0">
                  <a:pos x="connsiteX4390" y="connsiteY4390"/>
                </a:cxn>
                <a:cxn ang="0">
                  <a:pos x="connsiteX4391" y="connsiteY4391"/>
                </a:cxn>
                <a:cxn ang="0">
                  <a:pos x="connsiteX4392" y="connsiteY4392"/>
                </a:cxn>
                <a:cxn ang="0">
                  <a:pos x="connsiteX4393" y="connsiteY4393"/>
                </a:cxn>
                <a:cxn ang="0">
                  <a:pos x="connsiteX4394" y="connsiteY4394"/>
                </a:cxn>
                <a:cxn ang="0">
                  <a:pos x="connsiteX4395" y="connsiteY4395"/>
                </a:cxn>
                <a:cxn ang="0">
                  <a:pos x="connsiteX4396" y="connsiteY4396"/>
                </a:cxn>
                <a:cxn ang="0">
                  <a:pos x="connsiteX4397" y="connsiteY4397"/>
                </a:cxn>
                <a:cxn ang="0">
                  <a:pos x="connsiteX4398" y="connsiteY4398"/>
                </a:cxn>
                <a:cxn ang="0">
                  <a:pos x="connsiteX4399" y="connsiteY4399"/>
                </a:cxn>
                <a:cxn ang="0">
                  <a:pos x="connsiteX4400" y="connsiteY4400"/>
                </a:cxn>
                <a:cxn ang="0">
                  <a:pos x="connsiteX4401" y="connsiteY4401"/>
                </a:cxn>
                <a:cxn ang="0">
                  <a:pos x="connsiteX4402" y="connsiteY4402"/>
                </a:cxn>
                <a:cxn ang="0">
                  <a:pos x="connsiteX4403" y="connsiteY4403"/>
                </a:cxn>
                <a:cxn ang="0">
                  <a:pos x="connsiteX4404" y="connsiteY4404"/>
                </a:cxn>
                <a:cxn ang="0">
                  <a:pos x="connsiteX4405" y="connsiteY4405"/>
                </a:cxn>
                <a:cxn ang="0">
                  <a:pos x="connsiteX4406" y="connsiteY4406"/>
                </a:cxn>
                <a:cxn ang="0">
                  <a:pos x="connsiteX4407" y="connsiteY4407"/>
                </a:cxn>
                <a:cxn ang="0">
                  <a:pos x="connsiteX4408" y="connsiteY4408"/>
                </a:cxn>
                <a:cxn ang="0">
                  <a:pos x="connsiteX4409" y="connsiteY4409"/>
                </a:cxn>
                <a:cxn ang="0">
                  <a:pos x="connsiteX4410" y="connsiteY4410"/>
                </a:cxn>
                <a:cxn ang="0">
                  <a:pos x="connsiteX4411" y="connsiteY4411"/>
                </a:cxn>
                <a:cxn ang="0">
                  <a:pos x="connsiteX4412" y="connsiteY4412"/>
                </a:cxn>
                <a:cxn ang="0">
                  <a:pos x="connsiteX4413" y="connsiteY4413"/>
                </a:cxn>
                <a:cxn ang="0">
                  <a:pos x="connsiteX4414" y="connsiteY4414"/>
                </a:cxn>
                <a:cxn ang="0">
                  <a:pos x="connsiteX4415" y="connsiteY4415"/>
                </a:cxn>
                <a:cxn ang="0">
                  <a:pos x="connsiteX4416" y="connsiteY4416"/>
                </a:cxn>
                <a:cxn ang="0">
                  <a:pos x="connsiteX4417" y="connsiteY4417"/>
                </a:cxn>
                <a:cxn ang="0">
                  <a:pos x="connsiteX4418" y="connsiteY4418"/>
                </a:cxn>
                <a:cxn ang="0">
                  <a:pos x="connsiteX4419" y="connsiteY4419"/>
                </a:cxn>
                <a:cxn ang="0">
                  <a:pos x="connsiteX4420" y="connsiteY4420"/>
                </a:cxn>
                <a:cxn ang="0">
                  <a:pos x="connsiteX4421" y="connsiteY4421"/>
                </a:cxn>
                <a:cxn ang="0">
                  <a:pos x="connsiteX4422" y="connsiteY4422"/>
                </a:cxn>
                <a:cxn ang="0">
                  <a:pos x="connsiteX4423" y="connsiteY4423"/>
                </a:cxn>
                <a:cxn ang="0">
                  <a:pos x="connsiteX4424" y="connsiteY4424"/>
                </a:cxn>
                <a:cxn ang="0">
                  <a:pos x="connsiteX4425" y="connsiteY4425"/>
                </a:cxn>
                <a:cxn ang="0">
                  <a:pos x="connsiteX4426" y="connsiteY4426"/>
                </a:cxn>
                <a:cxn ang="0">
                  <a:pos x="connsiteX4427" y="connsiteY4427"/>
                </a:cxn>
                <a:cxn ang="0">
                  <a:pos x="connsiteX4428" y="connsiteY4428"/>
                </a:cxn>
                <a:cxn ang="0">
                  <a:pos x="connsiteX4429" y="connsiteY4429"/>
                </a:cxn>
                <a:cxn ang="0">
                  <a:pos x="connsiteX4430" y="connsiteY4430"/>
                </a:cxn>
                <a:cxn ang="0">
                  <a:pos x="connsiteX4431" y="connsiteY4431"/>
                </a:cxn>
                <a:cxn ang="0">
                  <a:pos x="connsiteX4432" y="connsiteY4432"/>
                </a:cxn>
                <a:cxn ang="0">
                  <a:pos x="connsiteX4433" y="connsiteY4433"/>
                </a:cxn>
                <a:cxn ang="0">
                  <a:pos x="connsiteX4434" y="connsiteY4434"/>
                </a:cxn>
                <a:cxn ang="0">
                  <a:pos x="connsiteX4435" y="connsiteY4435"/>
                </a:cxn>
                <a:cxn ang="0">
                  <a:pos x="connsiteX4436" y="connsiteY4436"/>
                </a:cxn>
                <a:cxn ang="0">
                  <a:pos x="connsiteX4437" y="connsiteY4437"/>
                </a:cxn>
                <a:cxn ang="0">
                  <a:pos x="connsiteX4438" y="connsiteY4438"/>
                </a:cxn>
                <a:cxn ang="0">
                  <a:pos x="connsiteX4439" y="connsiteY4439"/>
                </a:cxn>
                <a:cxn ang="0">
                  <a:pos x="connsiteX4440" y="connsiteY4440"/>
                </a:cxn>
                <a:cxn ang="0">
                  <a:pos x="connsiteX4441" y="connsiteY4441"/>
                </a:cxn>
                <a:cxn ang="0">
                  <a:pos x="connsiteX4442" y="connsiteY4442"/>
                </a:cxn>
                <a:cxn ang="0">
                  <a:pos x="connsiteX4443" y="connsiteY4443"/>
                </a:cxn>
                <a:cxn ang="0">
                  <a:pos x="connsiteX4444" y="connsiteY4444"/>
                </a:cxn>
                <a:cxn ang="0">
                  <a:pos x="connsiteX4445" y="connsiteY4445"/>
                </a:cxn>
                <a:cxn ang="0">
                  <a:pos x="connsiteX4446" y="connsiteY4446"/>
                </a:cxn>
                <a:cxn ang="0">
                  <a:pos x="connsiteX4447" y="connsiteY4447"/>
                </a:cxn>
                <a:cxn ang="0">
                  <a:pos x="connsiteX4448" y="connsiteY4448"/>
                </a:cxn>
                <a:cxn ang="0">
                  <a:pos x="connsiteX4449" y="connsiteY4449"/>
                </a:cxn>
                <a:cxn ang="0">
                  <a:pos x="connsiteX4450" y="connsiteY4450"/>
                </a:cxn>
                <a:cxn ang="0">
                  <a:pos x="connsiteX4451" y="connsiteY4451"/>
                </a:cxn>
                <a:cxn ang="0">
                  <a:pos x="connsiteX4452" y="connsiteY4452"/>
                </a:cxn>
                <a:cxn ang="0">
                  <a:pos x="connsiteX4453" y="connsiteY4453"/>
                </a:cxn>
                <a:cxn ang="0">
                  <a:pos x="connsiteX4454" y="connsiteY4454"/>
                </a:cxn>
                <a:cxn ang="0">
                  <a:pos x="connsiteX4455" y="connsiteY4455"/>
                </a:cxn>
                <a:cxn ang="0">
                  <a:pos x="connsiteX4456" y="connsiteY4456"/>
                </a:cxn>
                <a:cxn ang="0">
                  <a:pos x="connsiteX4457" y="connsiteY4457"/>
                </a:cxn>
                <a:cxn ang="0">
                  <a:pos x="connsiteX4458" y="connsiteY4458"/>
                </a:cxn>
                <a:cxn ang="0">
                  <a:pos x="connsiteX4459" y="connsiteY4459"/>
                </a:cxn>
                <a:cxn ang="0">
                  <a:pos x="connsiteX4460" y="connsiteY4460"/>
                </a:cxn>
                <a:cxn ang="0">
                  <a:pos x="connsiteX4461" y="connsiteY4461"/>
                </a:cxn>
                <a:cxn ang="0">
                  <a:pos x="connsiteX4462" y="connsiteY4462"/>
                </a:cxn>
                <a:cxn ang="0">
                  <a:pos x="connsiteX4463" y="connsiteY4463"/>
                </a:cxn>
                <a:cxn ang="0">
                  <a:pos x="connsiteX4464" y="connsiteY4464"/>
                </a:cxn>
                <a:cxn ang="0">
                  <a:pos x="connsiteX4465" y="connsiteY4465"/>
                </a:cxn>
                <a:cxn ang="0">
                  <a:pos x="connsiteX4466" y="connsiteY4466"/>
                </a:cxn>
                <a:cxn ang="0">
                  <a:pos x="connsiteX4467" y="connsiteY4467"/>
                </a:cxn>
                <a:cxn ang="0">
                  <a:pos x="connsiteX4468" y="connsiteY4468"/>
                </a:cxn>
                <a:cxn ang="0">
                  <a:pos x="connsiteX4469" y="connsiteY4469"/>
                </a:cxn>
                <a:cxn ang="0">
                  <a:pos x="connsiteX4470" y="connsiteY4470"/>
                </a:cxn>
                <a:cxn ang="0">
                  <a:pos x="connsiteX4471" y="connsiteY4471"/>
                </a:cxn>
                <a:cxn ang="0">
                  <a:pos x="connsiteX4472" y="connsiteY4472"/>
                </a:cxn>
                <a:cxn ang="0">
                  <a:pos x="connsiteX4473" y="connsiteY4473"/>
                </a:cxn>
                <a:cxn ang="0">
                  <a:pos x="connsiteX4474" y="connsiteY4474"/>
                </a:cxn>
                <a:cxn ang="0">
                  <a:pos x="connsiteX4475" y="connsiteY4475"/>
                </a:cxn>
                <a:cxn ang="0">
                  <a:pos x="connsiteX4476" y="connsiteY4476"/>
                </a:cxn>
                <a:cxn ang="0">
                  <a:pos x="connsiteX4477" y="connsiteY4477"/>
                </a:cxn>
                <a:cxn ang="0">
                  <a:pos x="connsiteX4478" y="connsiteY4478"/>
                </a:cxn>
                <a:cxn ang="0">
                  <a:pos x="connsiteX4479" y="connsiteY4479"/>
                </a:cxn>
                <a:cxn ang="0">
                  <a:pos x="connsiteX4480" y="connsiteY4480"/>
                </a:cxn>
                <a:cxn ang="0">
                  <a:pos x="connsiteX4481" y="connsiteY4481"/>
                </a:cxn>
                <a:cxn ang="0">
                  <a:pos x="connsiteX4482" y="connsiteY4482"/>
                </a:cxn>
                <a:cxn ang="0">
                  <a:pos x="connsiteX4483" y="connsiteY4483"/>
                </a:cxn>
                <a:cxn ang="0">
                  <a:pos x="connsiteX4484" y="connsiteY4484"/>
                </a:cxn>
                <a:cxn ang="0">
                  <a:pos x="connsiteX4485" y="connsiteY4485"/>
                </a:cxn>
                <a:cxn ang="0">
                  <a:pos x="connsiteX4486" y="connsiteY4486"/>
                </a:cxn>
                <a:cxn ang="0">
                  <a:pos x="connsiteX4487" y="connsiteY4487"/>
                </a:cxn>
                <a:cxn ang="0">
                  <a:pos x="connsiteX4488" y="connsiteY4488"/>
                </a:cxn>
                <a:cxn ang="0">
                  <a:pos x="connsiteX4489" y="connsiteY4489"/>
                </a:cxn>
                <a:cxn ang="0">
                  <a:pos x="connsiteX4490" y="connsiteY4490"/>
                </a:cxn>
                <a:cxn ang="0">
                  <a:pos x="connsiteX4491" y="connsiteY4491"/>
                </a:cxn>
                <a:cxn ang="0">
                  <a:pos x="connsiteX4492" y="connsiteY4492"/>
                </a:cxn>
                <a:cxn ang="0">
                  <a:pos x="connsiteX4493" y="connsiteY4493"/>
                </a:cxn>
                <a:cxn ang="0">
                  <a:pos x="connsiteX4494" y="connsiteY4494"/>
                </a:cxn>
                <a:cxn ang="0">
                  <a:pos x="connsiteX4495" y="connsiteY4495"/>
                </a:cxn>
                <a:cxn ang="0">
                  <a:pos x="connsiteX4496" y="connsiteY4496"/>
                </a:cxn>
                <a:cxn ang="0">
                  <a:pos x="connsiteX4497" y="connsiteY4497"/>
                </a:cxn>
                <a:cxn ang="0">
                  <a:pos x="connsiteX4498" y="connsiteY4498"/>
                </a:cxn>
                <a:cxn ang="0">
                  <a:pos x="connsiteX4499" y="connsiteY4499"/>
                </a:cxn>
                <a:cxn ang="0">
                  <a:pos x="connsiteX4500" y="connsiteY4500"/>
                </a:cxn>
                <a:cxn ang="0">
                  <a:pos x="connsiteX4501" y="connsiteY4501"/>
                </a:cxn>
                <a:cxn ang="0">
                  <a:pos x="connsiteX4502" y="connsiteY4502"/>
                </a:cxn>
                <a:cxn ang="0">
                  <a:pos x="connsiteX4503" y="connsiteY4503"/>
                </a:cxn>
                <a:cxn ang="0">
                  <a:pos x="connsiteX4504" y="connsiteY4504"/>
                </a:cxn>
                <a:cxn ang="0">
                  <a:pos x="connsiteX4505" y="connsiteY4505"/>
                </a:cxn>
                <a:cxn ang="0">
                  <a:pos x="connsiteX4506" y="connsiteY4506"/>
                </a:cxn>
                <a:cxn ang="0">
                  <a:pos x="connsiteX4507" y="connsiteY4507"/>
                </a:cxn>
                <a:cxn ang="0">
                  <a:pos x="connsiteX4508" y="connsiteY4508"/>
                </a:cxn>
                <a:cxn ang="0">
                  <a:pos x="connsiteX4509" y="connsiteY4509"/>
                </a:cxn>
                <a:cxn ang="0">
                  <a:pos x="connsiteX4510" y="connsiteY4510"/>
                </a:cxn>
                <a:cxn ang="0">
                  <a:pos x="connsiteX4511" y="connsiteY4511"/>
                </a:cxn>
                <a:cxn ang="0">
                  <a:pos x="connsiteX4512" y="connsiteY4512"/>
                </a:cxn>
                <a:cxn ang="0">
                  <a:pos x="connsiteX4513" y="connsiteY4513"/>
                </a:cxn>
                <a:cxn ang="0">
                  <a:pos x="connsiteX4514" y="connsiteY4514"/>
                </a:cxn>
                <a:cxn ang="0">
                  <a:pos x="connsiteX4515" y="connsiteY4515"/>
                </a:cxn>
                <a:cxn ang="0">
                  <a:pos x="connsiteX4516" y="connsiteY4516"/>
                </a:cxn>
                <a:cxn ang="0">
                  <a:pos x="connsiteX4517" y="connsiteY4517"/>
                </a:cxn>
                <a:cxn ang="0">
                  <a:pos x="connsiteX4518" y="connsiteY4518"/>
                </a:cxn>
                <a:cxn ang="0">
                  <a:pos x="connsiteX4519" y="connsiteY4519"/>
                </a:cxn>
                <a:cxn ang="0">
                  <a:pos x="connsiteX4520" y="connsiteY4520"/>
                </a:cxn>
                <a:cxn ang="0">
                  <a:pos x="connsiteX4521" y="connsiteY4521"/>
                </a:cxn>
                <a:cxn ang="0">
                  <a:pos x="connsiteX4522" y="connsiteY4522"/>
                </a:cxn>
                <a:cxn ang="0">
                  <a:pos x="connsiteX4523" y="connsiteY4523"/>
                </a:cxn>
                <a:cxn ang="0">
                  <a:pos x="connsiteX4524" y="connsiteY4524"/>
                </a:cxn>
                <a:cxn ang="0">
                  <a:pos x="connsiteX4525" y="connsiteY4525"/>
                </a:cxn>
                <a:cxn ang="0">
                  <a:pos x="connsiteX4526" y="connsiteY4526"/>
                </a:cxn>
                <a:cxn ang="0">
                  <a:pos x="connsiteX4527" y="connsiteY4527"/>
                </a:cxn>
                <a:cxn ang="0">
                  <a:pos x="connsiteX4528" y="connsiteY4528"/>
                </a:cxn>
                <a:cxn ang="0">
                  <a:pos x="connsiteX4529" y="connsiteY4529"/>
                </a:cxn>
                <a:cxn ang="0">
                  <a:pos x="connsiteX4530" y="connsiteY4530"/>
                </a:cxn>
                <a:cxn ang="0">
                  <a:pos x="connsiteX4531" y="connsiteY4531"/>
                </a:cxn>
                <a:cxn ang="0">
                  <a:pos x="connsiteX4532" y="connsiteY4532"/>
                </a:cxn>
                <a:cxn ang="0">
                  <a:pos x="connsiteX4533" y="connsiteY4533"/>
                </a:cxn>
                <a:cxn ang="0">
                  <a:pos x="connsiteX4534" y="connsiteY4534"/>
                </a:cxn>
                <a:cxn ang="0">
                  <a:pos x="connsiteX4535" y="connsiteY4535"/>
                </a:cxn>
                <a:cxn ang="0">
                  <a:pos x="connsiteX4536" y="connsiteY4536"/>
                </a:cxn>
                <a:cxn ang="0">
                  <a:pos x="connsiteX4537" y="connsiteY4537"/>
                </a:cxn>
                <a:cxn ang="0">
                  <a:pos x="connsiteX4538" y="connsiteY4538"/>
                </a:cxn>
                <a:cxn ang="0">
                  <a:pos x="connsiteX4539" y="connsiteY4539"/>
                </a:cxn>
                <a:cxn ang="0">
                  <a:pos x="connsiteX4540" y="connsiteY4540"/>
                </a:cxn>
                <a:cxn ang="0">
                  <a:pos x="connsiteX4541" y="connsiteY4541"/>
                </a:cxn>
                <a:cxn ang="0">
                  <a:pos x="connsiteX4542" y="connsiteY4542"/>
                </a:cxn>
                <a:cxn ang="0">
                  <a:pos x="connsiteX4543" y="connsiteY4543"/>
                </a:cxn>
                <a:cxn ang="0">
                  <a:pos x="connsiteX4544" y="connsiteY4544"/>
                </a:cxn>
                <a:cxn ang="0">
                  <a:pos x="connsiteX4545" y="connsiteY4545"/>
                </a:cxn>
                <a:cxn ang="0">
                  <a:pos x="connsiteX4546" y="connsiteY4546"/>
                </a:cxn>
                <a:cxn ang="0">
                  <a:pos x="connsiteX4547" y="connsiteY4547"/>
                </a:cxn>
                <a:cxn ang="0">
                  <a:pos x="connsiteX4548" y="connsiteY4548"/>
                </a:cxn>
                <a:cxn ang="0">
                  <a:pos x="connsiteX4549" y="connsiteY4549"/>
                </a:cxn>
                <a:cxn ang="0">
                  <a:pos x="connsiteX4550" y="connsiteY4550"/>
                </a:cxn>
                <a:cxn ang="0">
                  <a:pos x="connsiteX4551" y="connsiteY4551"/>
                </a:cxn>
                <a:cxn ang="0">
                  <a:pos x="connsiteX4552" y="connsiteY4552"/>
                </a:cxn>
                <a:cxn ang="0">
                  <a:pos x="connsiteX4553" y="connsiteY4553"/>
                </a:cxn>
                <a:cxn ang="0">
                  <a:pos x="connsiteX4554" y="connsiteY4554"/>
                </a:cxn>
                <a:cxn ang="0">
                  <a:pos x="connsiteX4555" y="connsiteY4555"/>
                </a:cxn>
                <a:cxn ang="0">
                  <a:pos x="connsiteX4556" y="connsiteY4556"/>
                </a:cxn>
                <a:cxn ang="0">
                  <a:pos x="connsiteX4557" y="connsiteY4557"/>
                </a:cxn>
                <a:cxn ang="0">
                  <a:pos x="connsiteX4558" y="connsiteY4558"/>
                </a:cxn>
                <a:cxn ang="0">
                  <a:pos x="connsiteX4559" y="connsiteY4559"/>
                </a:cxn>
                <a:cxn ang="0">
                  <a:pos x="connsiteX4560" y="connsiteY4560"/>
                </a:cxn>
                <a:cxn ang="0">
                  <a:pos x="connsiteX4561" y="connsiteY4561"/>
                </a:cxn>
                <a:cxn ang="0">
                  <a:pos x="connsiteX4562" y="connsiteY4562"/>
                </a:cxn>
                <a:cxn ang="0">
                  <a:pos x="connsiteX4563" y="connsiteY4563"/>
                </a:cxn>
                <a:cxn ang="0">
                  <a:pos x="connsiteX4564" y="connsiteY4564"/>
                </a:cxn>
                <a:cxn ang="0">
                  <a:pos x="connsiteX4565" y="connsiteY4565"/>
                </a:cxn>
                <a:cxn ang="0">
                  <a:pos x="connsiteX4566" y="connsiteY4566"/>
                </a:cxn>
                <a:cxn ang="0">
                  <a:pos x="connsiteX4567" y="connsiteY4567"/>
                </a:cxn>
                <a:cxn ang="0">
                  <a:pos x="connsiteX4568" y="connsiteY4568"/>
                </a:cxn>
                <a:cxn ang="0">
                  <a:pos x="connsiteX4569" y="connsiteY4569"/>
                </a:cxn>
                <a:cxn ang="0">
                  <a:pos x="connsiteX4570" y="connsiteY4570"/>
                </a:cxn>
                <a:cxn ang="0">
                  <a:pos x="connsiteX4571" y="connsiteY4571"/>
                </a:cxn>
                <a:cxn ang="0">
                  <a:pos x="connsiteX4572" y="connsiteY4572"/>
                </a:cxn>
                <a:cxn ang="0">
                  <a:pos x="connsiteX4573" y="connsiteY4573"/>
                </a:cxn>
                <a:cxn ang="0">
                  <a:pos x="connsiteX4574" y="connsiteY4574"/>
                </a:cxn>
                <a:cxn ang="0">
                  <a:pos x="connsiteX4575" y="connsiteY4575"/>
                </a:cxn>
                <a:cxn ang="0">
                  <a:pos x="connsiteX4576" y="connsiteY4576"/>
                </a:cxn>
                <a:cxn ang="0">
                  <a:pos x="connsiteX4577" y="connsiteY4577"/>
                </a:cxn>
                <a:cxn ang="0">
                  <a:pos x="connsiteX4578" y="connsiteY4578"/>
                </a:cxn>
                <a:cxn ang="0">
                  <a:pos x="connsiteX4579" y="connsiteY4579"/>
                </a:cxn>
                <a:cxn ang="0">
                  <a:pos x="connsiteX4580" y="connsiteY4580"/>
                </a:cxn>
                <a:cxn ang="0">
                  <a:pos x="connsiteX4581" y="connsiteY4581"/>
                </a:cxn>
                <a:cxn ang="0">
                  <a:pos x="connsiteX4582" y="connsiteY4582"/>
                </a:cxn>
                <a:cxn ang="0">
                  <a:pos x="connsiteX4583" y="connsiteY4583"/>
                </a:cxn>
                <a:cxn ang="0">
                  <a:pos x="connsiteX4584" y="connsiteY4584"/>
                </a:cxn>
                <a:cxn ang="0">
                  <a:pos x="connsiteX4585" y="connsiteY4585"/>
                </a:cxn>
                <a:cxn ang="0">
                  <a:pos x="connsiteX4586" y="connsiteY4586"/>
                </a:cxn>
                <a:cxn ang="0">
                  <a:pos x="connsiteX4587" y="connsiteY4587"/>
                </a:cxn>
                <a:cxn ang="0">
                  <a:pos x="connsiteX4588" y="connsiteY4588"/>
                </a:cxn>
                <a:cxn ang="0">
                  <a:pos x="connsiteX4589" y="connsiteY4589"/>
                </a:cxn>
                <a:cxn ang="0">
                  <a:pos x="connsiteX4590" y="connsiteY4590"/>
                </a:cxn>
                <a:cxn ang="0">
                  <a:pos x="connsiteX4591" y="connsiteY4591"/>
                </a:cxn>
                <a:cxn ang="0">
                  <a:pos x="connsiteX4592" y="connsiteY4592"/>
                </a:cxn>
                <a:cxn ang="0">
                  <a:pos x="connsiteX4593" y="connsiteY4593"/>
                </a:cxn>
                <a:cxn ang="0">
                  <a:pos x="connsiteX4594" y="connsiteY4594"/>
                </a:cxn>
                <a:cxn ang="0">
                  <a:pos x="connsiteX4595" y="connsiteY4595"/>
                </a:cxn>
                <a:cxn ang="0">
                  <a:pos x="connsiteX4596" y="connsiteY4596"/>
                </a:cxn>
                <a:cxn ang="0">
                  <a:pos x="connsiteX4597" y="connsiteY4597"/>
                </a:cxn>
                <a:cxn ang="0">
                  <a:pos x="connsiteX4598" y="connsiteY4598"/>
                </a:cxn>
                <a:cxn ang="0">
                  <a:pos x="connsiteX4599" y="connsiteY4599"/>
                </a:cxn>
                <a:cxn ang="0">
                  <a:pos x="connsiteX4600" y="connsiteY4600"/>
                </a:cxn>
                <a:cxn ang="0">
                  <a:pos x="connsiteX4601" y="connsiteY4601"/>
                </a:cxn>
                <a:cxn ang="0">
                  <a:pos x="connsiteX4602" y="connsiteY4602"/>
                </a:cxn>
                <a:cxn ang="0">
                  <a:pos x="connsiteX4603" y="connsiteY4603"/>
                </a:cxn>
                <a:cxn ang="0">
                  <a:pos x="connsiteX4604" y="connsiteY4604"/>
                </a:cxn>
                <a:cxn ang="0">
                  <a:pos x="connsiteX4605" y="connsiteY4605"/>
                </a:cxn>
                <a:cxn ang="0">
                  <a:pos x="connsiteX4606" y="connsiteY4606"/>
                </a:cxn>
                <a:cxn ang="0">
                  <a:pos x="connsiteX4607" y="connsiteY4607"/>
                </a:cxn>
                <a:cxn ang="0">
                  <a:pos x="connsiteX4608" y="connsiteY4608"/>
                </a:cxn>
                <a:cxn ang="0">
                  <a:pos x="connsiteX4609" y="connsiteY4609"/>
                </a:cxn>
                <a:cxn ang="0">
                  <a:pos x="connsiteX4610" y="connsiteY4610"/>
                </a:cxn>
                <a:cxn ang="0">
                  <a:pos x="connsiteX4611" y="connsiteY4611"/>
                </a:cxn>
                <a:cxn ang="0">
                  <a:pos x="connsiteX4612" y="connsiteY4612"/>
                </a:cxn>
                <a:cxn ang="0">
                  <a:pos x="connsiteX4613" y="connsiteY4613"/>
                </a:cxn>
                <a:cxn ang="0">
                  <a:pos x="connsiteX4614" y="connsiteY4614"/>
                </a:cxn>
                <a:cxn ang="0">
                  <a:pos x="connsiteX4615" y="connsiteY4615"/>
                </a:cxn>
                <a:cxn ang="0">
                  <a:pos x="connsiteX4616" y="connsiteY4616"/>
                </a:cxn>
                <a:cxn ang="0">
                  <a:pos x="connsiteX4617" y="connsiteY4617"/>
                </a:cxn>
                <a:cxn ang="0">
                  <a:pos x="connsiteX4618" y="connsiteY4618"/>
                </a:cxn>
                <a:cxn ang="0">
                  <a:pos x="connsiteX4619" y="connsiteY4619"/>
                </a:cxn>
                <a:cxn ang="0">
                  <a:pos x="connsiteX4620" y="connsiteY4620"/>
                </a:cxn>
                <a:cxn ang="0">
                  <a:pos x="connsiteX4621" y="connsiteY4621"/>
                </a:cxn>
                <a:cxn ang="0">
                  <a:pos x="connsiteX4622" y="connsiteY4622"/>
                </a:cxn>
                <a:cxn ang="0">
                  <a:pos x="connsiteX4623" y="connsiteY4623"/>
                </a:cxn>
                <a:cxn ang="0">
                  <a:pos x="connsiteX4624" y="connsiteY4624"/>
                </a:cxn>
                <a:cxn ang="0">
                  <a:pos x="connsiteX4625" y="connsiteY4625"/>
                </a:cxn>
                <a:cxn ang="0">
                  <a:pos x="connsiteX4626" y="connsiteY4626"/>
                </a:cxn>
                <a:cxn ang="0">
                  <a:pos x="connsiteX4627" y="connsiteY4627"/>
                </a:cxn>
                <a:cxn ang="0">
                  <a:pos x="connsiteX4628" y="connsiteY4628"/>
                </a:cxn>
                <a:cxn ang="0">
                  <a:pos x="connsiteX4629" y="connsiteY4629"/>
                </a:cxn>
                <a:cxn ang="0">
                  <a:pos x="connsiteX4630" y="connsiteY4630"/>
                </a:cxn>
                <a:cxn ang="0">
                  <a:pos x="connsiteX4631" y="connsiteY4631"/>
                </a:cxn>
                <a:cxn ang="0">
                  <a:pos x="connsiteX4632" y="connsiteY4632"/>
                </a:cxn>
                <a:cxn ang="0">
                  <a:pos x="connsiteX4633" y="connsiteY4633"/>
                </a:cxn>
                <a:cxn ang="0">
                  <a:pos x="connsiteX4634" y="connsiteY4634"/>
                </a:cxn>
                <a:cxn ang="0">
                  <a:pos x="connsiteX4635" y="connsiteY4635"/>
                </a:cxn>
                <a:cxn ang="0">
                  <a:pos x="connsiteX4636" y="connsiteY4636"/>
                </a:cxn>
                <a:cxn ang="0">
                  <a:pos x="connsiteX4637" y="connsiteY4637"/>
                </a:cxn>
                <a:cxn ang="0">
                  <a:pos x="connsiteX4638" y="connsiteY4638"/>
                </a:cxn>
                <a:cxn ang="0">
                  <a:pos x="connsiteX4639" y="connsiteY4639"/>
                </a:cxn>
                <a:cxn ang="0">
                  <a:pos x="connsiteX4640" y="connsiteY4640"/>
                </a:cxn>
                <a:cxn ang="0">
                  <a:pos x="connsiteX4641" y="connsiteY4641"/>
                </a:cxn>
                <a:cxn ang="0">
                  <a:pos x="connsiteX4642" y="connsiteY4642"/>
                </a:cxn>
                <a:cxn ang="0">
                  <a:pos x="connsiteX4643" y="connsiteY4643"/>
                </a:cxn>
                <a:cxn ang="0">
                  <a:pos x="connsiteX4644" y="connsiteY4644"/>
                </a:cxn>
                <a:cxn ang="0">
                  <a:pos x="connsiteX4645" y="connsiteY4645"/>
                </a:cxn>
                <a:cxn ang="0">
                  <a:pos x="connsiteX4646" y="connsiteY4646"/>
                </a:cxn>
                <a:cxn ang="0">
                  <a:pos x="connsiteX4647" y="connsiteY4647"/>
                </a:cxn>
                <a:cxn ang="0">
                  <a:pos x="connsiteX4648" y="connsiteY4648"/>
                </a:cxn>
                <a:cxn ang="0">
                  <a:pos x="connsiteX4649" y="connsiteY4649"/>
                </a:cxn>
                <a:cxn ang="0">
                  <a:pos x="connsiteX4650" y="connsiteY4650"/>
                </a:cxn>
                <a:cxn ang="0">
                  <a:pos x="connsiteX4651" y="connsiteY4651"/>
                </a:cxn>
                <a:cxn ang="0">
                  <a:pos x="connsiteX4652" y="connsiteY4652"/>
                </a:cxn>
                <a:cxn ang="0">
                  <a:pos x="connsiteX4653" y="connsiteY4653"/>
                </a:cxn>
                <a:cxn ang="0">
                  <a:pos x="connsiteX4654" y="connsiteY4654"/>
                </a:cxn>
                <a:cxn ang="0">
                  <a:pos x="connsiteX4655" y="connsiteY4655"/>
                </a:cxn>
                <a:cxn ang="0">
                  <a:pos x="connsiteX4656" y="connsiteY4656"/>
                </a:cxn>
                <a:cxn ang="0">
                  <a:pos x="connsiteX4657" y="connsiteY4657"/>
                </a:cxn>
                <a:cxn ang="0">
                  <a:pos x="connsiteX4658" y="connsiteY4658"/>
                </a:cxn>
                <a:cxn ang="0">
                  <a:pos x="connsiteX4659" y="connsiteY4659"/>
                </a:cxn>
                <a:cxn ang="0">
                  <a:pos x="connsiteX4660" y="connsiteY4660"/>
                </a:cxn>
                <a:cxn ang="0">
                  <a:pos x="connsiteX4661" y="connsiteY4661"/>
                </a:cxn>
                <a:cxn ang="0">
                  <a:pos x="connsiteX4662" y="connsiteY4662"/>
                </a:cxn>
                <a:cxn ang="0">
                  <a:pos x="connsiteX4663" y="connsiteY4663"/>
                </a:cxn>
                <a:cxn ang="0">
                  <a:pos x="connsiteX4664" y="connsiteY4664"/>
                </a:cxn>
                <a:cxn ang="0">
                  <a:pos x="connsiteX4665" y="connsiteY4665"/>
                </a:cxn>
                <a:cxn ang="0">
                  <a:pos x="connsiteX4666" y="connsiteY4666"/>
                </a:cxn>
                <a:cxn ang="0">
                  <a:pos x="connsiteX4667" y="connsiteY4667"/>
                </a:cxn>
                <a:cxn ang="0">
                  <a:pos x="connsiteX4668" y="connsiteY4668"/>
                </a:cxn>
                <a:cxn ang="0">
                  <a:pos x="connsiteX4669" y="connsiteY4669"/>
                </a:cxn>
                <a:cxn ang="0">
                  <a:pos x="connsiteX4670" y="connsiteY4670"/>
                </a:cxn>
                <a:cxn ang="0">
                  <a:pos x="connsiteX4671" y="connsiteY4671"/>
                </a:cxn>
                <a:cxn ang="0">
                  <a:pos x="connsiteX4672" y="connsiteY4672"/>
                </a:cxn>
                <a:cxn ang="0">
                  <a:pos x="connsiteX4673" y="connsiteY4673"/>
                </a:cxn>
                <a:cxn ang="0">
                  <a:pos x="connsiteX4674" y="connsiteY4674"/>
                </a:cxn>
                <a:cxn ang="0">
                  <a:pos x="connsiteX4675" y="connsiteY4675"/>
                </a:cxn>
                <a:cxn ang="0">
                  <a:pos x="connsiteX4676" y="connsiteY4676"/>
                </a:cxn>
                <a:cxn ang="0">
                  <a:pos x="connsiteX4677" y="connsiteY4677"/>
                </a:cxn>
                <a:cxn ang="0">
                  <a:pos x="connsiteX4678" y="connsiteY4678"/>
                </a:cxn>
                <a:cxn ang="0">
                  <a:pos x="connsiteX4679" y="connsiteY4679"/>
                </a:cxn>
                <a:cxn ang="0">
                  <a:pos x="connsiteX4680" y="connsiteY4680"/>
                </a:cxn>
                <a:cxn ang="0">
                  <a:pos x="connsiteX4681" y="connsiteY4681"/>
                </a:cxn>
                <a:cxn ang="0">
                  <a:pos x="connsiteX4682" y="connsiteY4682"/>
                </a:cxn>
                <a:cxn ang="0">
                  <a:pos x="connsiteX4683" y="connsiteY4683"/>
                </a:cxn>
                <a:cxn ang="0">
                  <a:pos x="connsiteX4684" y="connsiteY4684"/>
                </a:cxn>
                <a:cxn ang="0">
                  <a:pos x="connsiteX4685" y="connsiteY4685"/>
                </a:cxn>
                <a:cxn ang="0">
                  <a:pos x="connsiteX4686" y="connsiteY4686"/>
                </a:cxn>
                <a:cxn ang="0">
                  <a:pos x="connsiteX4687" y="connsiteY4687"/>
                </a:cxn>
                <a:cxn ang="0">
                  <a:pos x="connsiteX4688" y="connsiteY4688"/>
                </a:cxn>
                <a:cxn ang="0">
                  <a:pos x="connsiteX4689" y="connsiteY4689"/>
                </a:cxn>
                <a:cxn ang="0">
                  <a:pos x="connsiteX4690" y="connsiteY4690"/>
                </a:cxn>
                <a:cxn ang="0">
                  <a:pos x="connsiteX4691" y="connsiteY4691"/>
                </a:cxn>
                <a:cxn ang="0">
                  <a:pos x="connsiteX4692" y="connsiteY4692"/>
                </a:cxn>
                <a:cxn ang="0">
                  <a:pos x="connsiteX4693" y="connsiteY4693"/>
                </a:cxn>
                <a:cxn ang="0">
                  <a:pos x="connsiteX4694" y="connsiteY4694"/>
                </a:cxn>
                <a:cxn ang="0">
                  <a:pos x="connsiteX4695" y="connsiteY4695"/>
                </a:cxn>
                <a:cxn ang="0">
                  <a:pos x="connsiteX4696" y="connsiteY4696"/>
                </a:cxn>
                <a:cxn ang="0">
                  <a:pos x="connsiteX4697" y="connsiteY4697"/>
                </a:cxn>
                <a:cxn ang="0">
                  <a:pos x="connsiteX4698" y="connsiteY4698"/>
                </a:cxn>
                <a:cxn ang="0">
                  <a:pos x="connsiteX4699" y="connsiteY4699"/>
                </a:cxn>
                <a:cxn ang="0">
                  <a:pos x="connsiteX4700" y="connsiteY4700"/>
                </a:cxn>
                <a:cxn ang="0">
                  <a:pos x="connsiteX4701" y="connsiteY4701"/>
                </a:cxn>
                <a:cxn ang="0">
                  <a:pos x="connsiteX4702" y="connsiteY4702"/>
                </a:cxn>
                <a:cxn ang="0">
                  <a:pos x="connsiteX4703" y="connsiteY4703"/>
                </a:cxn>
                <a:cxn ang="0">
                  <a:pos x="connsiteX4704" y="connsiteY4704"/>
                </a:cxn>
                <a:cxn ang="0">
                  <a:pos x="connsiteX4705" y="connsiteY4705"/>
                </a:cxn>
                <a:cxn ang="0">
                  <a:pos x="connsiteX4706" y="connsiteY4706"/>
                </a:cxn>
                <a:cxn ang="0">
                  <a:pos x="connsiteX4707" y="connsiteY4707"/>
                </a:cxn>
                <a:cxn ang="0">
                  <a:pos x="connsiteX4708" y="connsiteY4708"/>
                </a:cxn>
                <a:cxn ang="0">
                  <a:pos x="connsiteX4709" y="connsiteY4709"/>
                </a:cxn>
                <a:cxn ang="0">
                  <a:pos x="connsiteX4710" y="connsiteY4710"/>
                </a:cxn>
                <a:cxn ang="0">
                  <a:pos x="connsiteX4711" y="connsiteY4711"/>
                </a:cxn>
                <a:cxn ang="0">
                  <a:pos x="connsiteX4712" y="connsiteY4712"/>
                </a:cxn>
                <a:cxn ang="0">
                  <a:pos x="connsiteX4713" y="connsiteY4713"/>
                </a:cxn>
                <a:cxn ang="0">
                  <a:pos x="connsiteX4714" y="connsiteY4714"/>
                </a:cxn>
                <a:cxn ang="0">
                  <a:pos x="connsiteX4715" y="connsiteY4715"/>
                </a:cxn>
                <a:cxn ang="0">
                  <a:pos x="connsiteX4716" y="connsiteY4716"/>
                </a:cxn>
                <a:cxn ang="0">
                  <a:pos x="connsiteX4717" y="connsiteY4717"/>
                </a:cxn>
                <a:cxn ang="0">
                  <a:pos x="connsiteX4718" y="connsiteY4718"/>
                </a:cxn>
                <a:cxn ang="0">
                  <a:pos x="connsiteX4719" y="connsiteY4719"/>
                </a:cxn>
                <a:cxn ang="0">
                  <a:pos x="connsiteX4720" y="connsiteY4720"/>
                </a:cxn>
                <a:cxn ang="0">
                  <a:pos x="connsiteX4721" y="connsiteY4721"/>
                </a:cxn>
                <a:cxn ang="0">
                  <a:pos x="connsiteX4722" y="connsiteY4722"/>
                </a:cxn>
                <a:cxn ang="0">
                  <a:pos x="connsiteX4723" y="connsiteY4723"/>
                </a:cxn>
                <a:cxn ang="0">
                  <a:pos x="connsiteX4724" y="connsiteY4724"/>
                </a:cxn>
                <a:cxn ang="0">
                  <a:pos x="connsiteX4725" y="connsiteY4725"/>
                </a:cxn>
                <a:cxn ang="0">
                  <a:pos x="connsiteX4726" y="connsiteY4726"/>
                </a:cxn>
                <a:cxn ang="0">
                  <a:pos x="connsiteX4727" y="connsiteY4727"/>
                </a:cxn>
                <a:cxn ang="0">
                  <a:pos x="connsiteX4728" y="connsiteY4728"/>
                </a:cxn>
                <a:cxn ang="0">
                  <a:pos x="connsiteX4729" y="connsiteY4729"/>
                </a:cxn>
                <a:cxn ang="0">
                  <a:pos x="connsiteX4730" y="connsiteY4730"/>
                </a:cxn>
                <a:cxn ang="0">
                  <a:pos x="connsiteX4731" y="connsiteY4731"/>
                </a:cxn>
                <a:cxn ang="0">
                  <a:pos x="connsiteX4732" y="connsiteY4732"/>
                </a:cxn>
                <a:cxn ang="0">
                  <a:pos x="connsiteX4733" y="connsiteY4733"/>
                </a:cxn>
                <a:cxn ang="0">
                  <a:pos x="connsiteX4734" y="connsiteY4734"/>
                </a:cxn>
                <a:cxn ang="0">
                  <a:pos x="connsiteX4735" y="connsiteY4735"/>
                </a:cxn>
                <a:cxn ang="0">
                  <a:pos x="connsiteX4736" y="connsiteY4736"/>
                </a:cxn>
                <a:cxn ang="0">
                  <a:pos x="connsiteX4737" y="connsiteY4737"/>
                </a:cxn>
                <a:cxn ang="0">
                  <a:pos x="connsiteX4738" y="connsiteY4738"/>
                </a:cxn>
                <a:cxn ang="0">
                  <a:pos x="connsiteX4739" y="connsiteY4739"/>
                </a:cxn>
                <a:cxn ang="0">
                  <a:pos x="connsiteX4740" y="connsiteY4740"/>
                </a:cxn>
                <a:cxn ang="0">
                  <a:pos x="connsiteX4741" y="connsiteY4741"/>
                </a:cxn>
                <a:cxn ang="0">
                  <a:pos x="connsiteX4742" y="connsiteY4742"/>
                </a:cxn>
                <a:cxn ang="0">
                  <a:pos x="connsiteX4743" y="connsiteY4743"/>
                </a:cxn>
                <a:cxn ang="0">
                  <a:pos x="connsiteX4744" y="connsiteY4744"/>
                </a:cxn>
                <a:cxn ang="0">
                  <a:pos x="connsiteX4745" y="connsiteY4745"/>
                </a:cxn>
                <a:cxn ang="0">
                  <a:pos x="connsiteX4746" y="connsiteY4746"/>
                </a:cxn>
                <a:cxn ang="0">
                  <a:pos x="connsiteX4747" y="connsiteY4747"/>
                </a:cxn>
                <a:cxn ang="0">
                  <a:pos x="connsiteX4748" y="connsiteY4748"/>
                </a:cxn>
                <a:cxn ang="0">
                  <a:pos x="connsiteX4749" y="connsiteY4749"/>
                </a:cxn>
                <a:cxn ang="0">
                  <a:pos x="connsiteX4750" y="connsiteY4750"/>
                </a:cxn>
                <a:cxn ang="0">
                  <a:pos x="connsiteX4751" y="connsiteY4751"/>
                </a:cxn>
                <a:cxn ang="0">
                  <a:pos x="connsiteX4752" y="connsiteY4752"/>
                </a:cxn>
                <a:cxn ang="0">
                  <a:pos x="connsiteX4753" y="connsiteY4753"/>
                </a:cxn>
                <a:cxn ang="0">
                  <a:pos x="connsiteX4754" y="connsiteY4754"/>
                </a:cxn>
                <a:cxn ang="0">
                  <a:pos x="connsiteX4755" y="connsiteY4755"/>
                </a:cxn>
                <a:cxn ang="0">
                  <a:pos x="connsiteX4756" y="connsiteY4756"/>
                </a:cxn>
                <a:cxn ang="0">
                  <a:pos x="connsiteX4757" y="connsiteY4757"/>
                </a:cxn>
                <a:cxn ang="0">
                  <a:pos x="connsiteX4758" y="connsiteY4758"/>
                </a:cxn>
                <a:cxn ang="0">
                  <a:pos x="connsiteX4759" y="connsiteY4759"/>
                </a:cxn>
                <a:cxn ang="0">
                  <a:pos x="connsiteX4760" y="connsiteY4760"/>
                </a:cxn>
                <a:cxn ang="0">
                  <a:pos x="connsiteX4761" y="connsiteY4761"/>
                </a:cxn>
                <a:cxn ang="0">
                  <a:pos x="connsiteX4762" y="connsiteY4762"/>
                </a:cxn>
                <a:cxn ang="0">
                  <a:pos x="connsiteX4763" y="connsiteY4763"/>
                </a:cxn>
                <a:cxn ang="0">
                  <a:pos x="connsiteX4764" y="connsiteY4764"/>
                </a:cxn>
                <a:cxn ang="0">
                  <a:pos x="connsiteX4765" y="connsiteY4765"/>
                </a:cxn>
                <a:cxn ang="0">
                  <a:pos x="connsiteX4766" y="connsiteY4766"/>
                </a:cxn>
                <a:cxn ang="0">
                  <a:pos x="connsiteX4767" y="connsiteY4767"/>
                </a:cxn>
                <a:cxn ang="0">
                  <a:pos x="connsiteX4768" y="connsiteY4768"/>
                </a:cxn>
                <a:cxn ang="0">
                  <a:pos x="connsiteX4769" y="connsiteY4769"/>
                </a:cxn>
                <a:cxn ang="0">
                  <a:pos x="connsiteX4770" y="connsiteY4770"/>
                </a:cxn>
                <a:cxn ang="0">
                  <a:pos x="connsiteX4771" y="connsiteY4771"/>
                </a:cxn>
                <a:cxn ang="0">
                  <a:pos x="connsiteX4772" y="connsiteY4772"/>
                </a:cxn>
                <a:cxn ang="0">
                  <a:pos x="connsiteX4773" y="connsiteY4773"/>
                </a:cxn>
                <a:cxn ang="0">
                  <a:pos x="connsiteX4774" y="connsiteY4774"/>
                </a:cxn>
                <a:cxn ang="0">
                  <a:pos x="connsiteX4775" y="connsiteY4775"/>
                </a:cxn>
                <a:cxn ang="0">
                  <a:pos x="connsiteX4776" y="connsiteY4776"/>
                </a:cxn>
                <a:cxn ang="0">
                  <a:pos x="connsiteX4777" y="connsiteY4777"/>
                </a:cxn>
                <a:cxn ang="0">
                  <a:pos x="connsiteX4778" y="connsiteY4778"/>
                </a:cxn>
                <a:cxn ang="0">
                  <a:pos x="connsiteX4779" y="connsiteY4779"/>
                </a:cxn>
                <a:cxn ang="0">
                  <a:pos x="connsiteX4780" y="connsiteY4780"/>
                </a:cxn>
                <a:cxn ang="0">
                  <a:pos x="connsiteX4781" y="connsiteY4781"/>
                </a:cxn>
                <a:cxn ang="0">
                  <a:pos x="connsiteX4782" y="connsiteY4782"/>
                </a:cxn>
                <a:cxn ang="0">
                  <a:pos x="connsiteX4783" y="connsiteY4783"/>
                </a:cxn>
                <a:cxn ang="0">
                  <a:pos x="connsiteX4784" y="connsiteY4784"/>
                </a:cxn>
                <a:cxn ang="0">
                  <a:pos x="connsiteX4785" y="connsiteY4785"/>
                </a:cxn>
                <a:cxn ang="0">
                  <a:pos x="connsiteX4786" y="connsiteY4786"/>
                </a:cxn>
                <a:cxn ang="0">
                  <a:pos x="connsiteX4787" y="connsiteY4787"/>
                </a:cxn>
                <a:cxn ang="0">
                  <a:pos x="connsiteX4788" y="connsiteY4788"/>
                </a:cxn>
                <a:cxn ang="0">
                  <a:pos x="connsiteX4789" y="connsiteY4789"/>
                </a:cxn>
                <a:cxn ang="0">
                  <a:pos x="connsiteX4790" y="connsiteY4790"/>
                </a:cxn>
                <a:cxn ang="0">
                  <a:pos x="connsiteX4791" y="connsiteY4791"/>
                </a:cxn>
                <a:cxn ang="0">
                  <a:pos x="connsiteX4792" y="connsiteY4792"/>
                </a:cxn>
                <a:cxn ang="0">
                  <a:pos x="connsiteX4793" y="connsiteY4793"/>
                </a:cxn>
                <a:cxn ang="0">
                  <a:pos x="connsiteX4794" y="connsiteY4794"/>
                </a:cxn>
                <a:cxn ang="0">
                  <a:pos x="connsiteX4795" y="connsiteY4795"/>
                </a:cxn>
                <a:cxn ang="0">
                  <a:pos x="connsiteX4796" y="connsiteY4796"/>
                </a:cxn>
                <a:cxn ang="0">
                  <a:pos x="connsiteX4797" y="connsiteY4797"/>
                </a:cxn>
                <a:cxn ang="0">
                  <a:pos x="connsiteX4798" y="connsiteY4798"/>
                </a:cxn>
                <a:cxn ang="0">
                  <a:pos x="connsiteX4799" y="connsiteY4799"/>
                </a:cxn>
                <a:cxn ang="0">
                  <a:pos x="connsiteX4800" y="connsiteY4800"/>
                </a:cxn>
                <a:cxn ang="0">
                  <a:pos x="connsiteX4801" y="connsiteY4801"/>
                </a:cxn>
                <a:cxn ang="0">
                  <a:pos x="connsiteX4802" y="connsiteY4802"/>
                </a:cxn>
                <a:cxn ang="0">
                  <a:pos x="connsiteX4803" y="connsiteY4803"/>
                </a:cxn>
                <a:cxn ang="0">
                  <a:pos x="connsiteX4804" y="connsiteY4804"/>
                </a:cxn>
                <a:cxn ang="0">
                  <a:pos x="connsiteX4805" y="connsiteY4805"/>
                </a:cxn>
                <a:cxn ang="0">
                  <a:pos x="connsiteX4806" y="connsiteY4806"/>
                </a:cxn>
                <a:cxn ang="0">
                  <a:pos x="connsiteX4807" y="connsiteY4807"/>
                </a:cxn>
                <a:cxn ang="0">
                  <a:pos x="connsiteX4808" y="connsiteY4808"/>
                </a:cxn>
                <a:cxn ang="0">
                  <a:pos x="connsiteX4809" y="connsiteY4809"/>
                </a:cxn>
                <a:cxn ang="0">
                  <a:pos x="connsiteX4810" y="connsiteY4810"/>
                </a:cxn>
                <a:cxn ang="0">
                  <a:pos x="connsiteX4811" y="connsiteY4811"/>
                </a:cxn>
                <a:cxn ang="0">
                  <a:pos x="connsiteX4812" y="connsiteY4812"/>
                </a:cxn>
                <a:cxn ang="0">
                  <a:pos x="connsiteX4813" y="connsiteY4813"/>
                </a:cxn>
                <a:cxn ang="0">
                  <a:pos x="connsiteX4814" y="connsiteY4814"/>
                </a:cxn>
                <a:cxn ang="0">
                  <a:pos x="connsiteX4815" y="connsiteY4815"/>
                </a:cxn>
                <a:cxn ang="0">
                  <a:pos x="connsiteX4816" y="connsiteY4816"/>
                </a:cxn>
                <a:cxn ang="0">
                  <a:pos x="connsiteX4817" y="connsiteY4817"/>
                </a:cxn>
                <a:cxn ang="0">
                  <a:pos x="connsiteX4818" y="connsiteY4818"/>
                </a:cxn>
                <a:cxn ang="0">
                  <a:pos x="connsiteX4819" y="connsiteY4819"/>
                </a:cxn>
                <a:cxn ang="0">
                  <a:pos x="connsiteX4820" y="connsiteY4820"/>
                </a:cxn>
                <a:cxn ang="0">
                  <a:pos x="connsiteX4821" y="connsiteY4821"/>
                </a:cxn>
                <a:cxn ang="0">
                  <a:pos x="connsiteX4822" y="connsiteY4822"/>
                </a:cxn>
                <a:cxn ang="0">
                  <a:pos x="connsiteX4823" y="connsiteY4823"/>
                </a:cxn>
                <a:cxn ang="0">
                  <a:pos x="connsiteX4824" y="connsiteY4824"/>
                </a:cxn>
                <a:cxn ang="0">
                  <a:pos x="connsiteX4825" y="connsiteY4825"/>
                </a:cxn>
                <a:cxn ang="0">
                  <a:pos x="connsiteX4826" y="connsiteY4826"/>
                </a:cxn>
                <a:cxn ang="0">
                  <a:pos x="connsiteX4827" y="connsiteY4827"/>
                </a:cxn>
                <a:cxn ang="0">
                  <a:pos x="connsiteX4828" y="connsiteY4828"/>
                </a:cxn>
                <a:cxn ang="0">
                  <a:pos x="connsiteX4829" y="connsiteY4829"/>
                </a:cxn>
                <a:cxn ang="0">
                  <a:pos x="connsiteX4830" y="connsiteY4830"/>
                </a:cxn>
                <a:cxn ang="0">
                  <a:pos x="connsiteX4831" y="connsiteY4831"/>
                </a:cxn>
                <a:cxn ang="0">
                  <a:pos x="connsiteX4832" y="connsiteY4832"/>
                </a:cxn>
                <a:cxn ang="0">
                  <a:pos x="connsiteX4833" y="connsiteY4833"/>
                </a:cxn>
                <a:cxn ang="0">
                  <a:pos x="connsiteX4834" y="connsiteY4834"/>
                </a:cxn>
                <a:cxn ang="0">
                  <a:pos x="connsiteX4835" y="connsiteY4835"/>
                </a:cxn>
                <a:cxn ang="0">
                  <a:pos x="connsiteX4836" y="connsiteY4836"/>
                </a:cxn>
                <a:cxn ang="0">
                  <a:pos x="connsiteX4837" y="connsiteY4837"/>
                </a:cxn>
                <a:cxn ang="0">
                  <a:pos x="connsiteX4838" y="connsiteY4838"/>
                </a:cxn>
                <a:cxn ang="0">
                  <a:pos x="connsiteX4839" y="connsiteY4839"/>
                </a:cxn>
                <a:cxn ang="0">
                  <a:pos x="connsiteX4840" y="connsiteY4840"/>
                </a:cxn>
                <a:cxn ang="0">
                  <a:pos x="connsiteX4841" y="connsiteY4841"/>
                </a:cxn>
                <a:cxn ang="0">
                  <a:pos x="connsiteX4842" y="connsiteY4842"/>
                </a:cxn>
                <a:cxn ang="0">
                  <a:pos x="connsiteX4843" y="connsiteY4843"/>
                </a:cxn>
                <a:cxn ang="0">
                  <a:pos x="connsiteX4844" y="connsiteY4844"/>
                </a:cxn>
                <a:cxn ang="0">
                  <a:pos x="connsiteX4845" y="connsiteY4845"/>
                </a:cxn>
                <a:cxn ang="0">
                  <a:pos x="connsiteX4846" y="connsiteY4846"/>
                </a:cxn>
                <a:cxn ang="0">
                  <a:pos x="connsiteX4847" y="connsiteY4847"/>
                </a:cxn>
                <a:cxn ang="0">
                  <a:pos x="connsiteX4848" y="connsiteY4848"/>
                </a:cxn>
                <a:cxn ang="0">
                  <a:pos x="connsiteX4849" y="connsiteY4849"/>
                </a:cxn>
                <a:cxn ang="0">
                  <a:pos x="connsiteX4850" y="connsiteY4850"/>
                </a:cxn>
                <a:cxn ang="0">
                  <a:pos x="connsiteX4851" y="connsiteY4851"/>
                </a:cxn>
                <a:cxn ang="0">
                  <a:pos x="connsiteX4852" y="connsiteY4852"/>
                </a:cxn>
                <a:cxn ang="0">
                  <a:pos x="connsiteX4853" y="connsiteY4853"/>
                </a:cxn>
                <a:cxn ang="0">
                  <a:pos x="connsiteX4854" y="connsiteY4854"/>
                </a:cxn>
                <a:cxn ang="0">
                  <a:pos x="connsiteX4855" y="connsiteY4855"/>
                </a:cxn>
                <a:cxn ang="0">
                  <a:pos x="connsiteX4856" y="connsiteY4856"/>
                </a:cxn>
                <a:cxn ang="0">
                  <a:pos x="connsiteX4857" y="connsiteY4857"/>
                </a:cxn>
                <a:cxn ang="0">
                  <a:pos x="connsiteX4858" y="connsiteY4858"/>
                </a:cxn>
                <a:cxn ang="0">
                  <a:pos x="connsiteX4859" y="connsiteY4859"/>
                </a:cxn>
                <a:cxn ang="0">
                  <a:pos x="connsiteX4860" y="connsiteY4860"/>
                </a:cxn>
                <a:cxn ang="0">
                  <a:pos x="connsiteX4861" y="connsiteY4861"/>
                </a:cxn>
                <a:cxn ang="0">
                  <a:pos x="connsiteX4862" y="connsiteY4862"/>
                </a:cxn>
                <a:cxn ang="0">
                  <a:pos x="connsiteX4863" y="connsiteY4863"/>
                </a:cxn>
                <a:cxn ang="0">
                  <a:pos x="connsiteX4864" y="connsiteY4864"/>
                </a:cxn>
                <a:cxn ang="0">
                  <a:pos x="connsiteX4865" y="connsiteY4865"/>
                </a:cxn>
                <a:cxn ang="0">
                  <a:pos x="connsiteX4866" y="connsiteY4866"/>
                </a:cxn>
                <a:cxn ang="0">
                  <a:pos x="connsiteX4867" y="connsiteY4867"/>
                </a:cxn>
                <a:cxn ang="0">
                  <a:pos x="connsiteX4868" y="connsiteY4868"/>
                </a:cxn>
                <a:cxn ang="0">
                  <a:pos x="connsiteX4869" y="connsiteY4869"/>
                </a:cxn>
                <a:cxn ang="0">
                  <a:pos x="connsiteX4870" y="connsiteY4870"/>
                </a:cxn>
                <a:cxn ang="0">
                  <a:pos x="connsiteX4871" y="connsiteY4871"/>
                </a:cxn>
                <a:cxn ang="0">
                  <a:pos x="connsiteX4872" y="connsiteY4872"/>
                </a:cxn>
                <a:cxn ang="0">
                  <a:pos x="connsiteX4873" y="connsiteY4873"/>
                </a:cxn>
                <a:cxn ang="0">
                  <a:pos x="connsiteX4874" y="connsiteY4874"/>
                </a:cxn>
                <a:cxn ang="0">
                  <a:pos x="connsiteX4875" y="connsiteY4875"/>
                </a:cxn>
                <a:cxn ang="0">
                  <a:pos x="connsiteX4876" y="connsiteY4876"/>
                </a:cxn>
                <a:cxn ang="0">
                  <a:pos x="connsiteX4877" y="connsiteY4877"/>
                </a:cxn>
                <a:cxn ang="0">
                  <a:pos x="connsiteX4878" y="connsiteY4878"/>
                </a:cxn>
                <a:cxn ang="0">
                  <a:pos x="connsiteX4879" y="connsiteY4879"/>
                </a:cxn>
                <a:cxn ang="0">
                  <a:pos x="connsiteX4880" y="connsiteY4880"/>
                </a:cxn>
                <a:cxn ang="0">
                  <a:pos x="connsiteX4881" y="connsiteY4881"/>
                </a:cxn>
                <a:cxn ang="0">
                  <a:pos x="connsiteX4882" y="connsiteY4882"/>
                </a:cxn>
                <a:cxn ang="0">
                  <a:pos x="connsiteX4883" y="connsiteY4883"/>
                </a:cxn>
                <a:cxn ang="0">
                  <a:pos x="connsiteX4884" y="connsiteY4884"/>
                </a:cxn>
                <a:cxn ang="0">
                  <a:pos x="connsiteX4885" y="connsiteY4885"/>
                </a:cxn>
                <a:cxn ang="0">
                  <a:pos x="connsiteX4886" y="connsiteY4886"/>
                </a:cxn>
                <a:cxn ang="0">
                  <a:pos x="connsiteX4887" y="connsiteY4887"/>
                </a:cxn>
                <a:cxn ang="0">
                  <a:pos x="connsiteX4888" y="connsiteY4888"/>
                </a:cxn>
                <a:cxn ang="0">
                  <a:pos x="connsiteX4889" y="connsiteY4889"/>
                </a:cxn>
                <a:cxn ang="0">
                  <a:pos x="connsiteX4890" y="connsiteY4890"/>
                </a:cxn>
                <a:cxn ang="0">
                  <a:pos x="connsiteX4891" y="connsiteY4891"/>
                </a:cxn>
                <a:cxn ang="0">
                  <a:pos x="connsiteX4892" y="connsiteY4892"/>
                </a:cxn>
                <a:cxn ang="0">
                  <a:pos x="connsiteX4893" y="connsiteY4893"/>
                </a:cxn>
                <a:cxn ang="0">
                  <a:pos x="connsiteX4894" y="connsiteY4894"/>
                </a:cxn>
                <a:cxn ang="0">
                  <a:pos x="connsiteX4895" y="connsiteY4895"/>
                </a:cxn>
                <a:cxn ang="0">
                  <a:pos x="connsiteX4896" y="connsiteY4896"/>
                </a:cxn>
                <a:cxn ang="0">
                  <a:pos x="connsiteX4897" y="connsiteY4897"/>
                </a:cxn>
                <a:cxn ang="0">
                  <a:pos x="connsiteX4898" y="connsiteY4898"/>
                </a:cxn>
                <a:cxn ang="0">
                  <a:pos x="connsiteX4899" y="connsiteY4899"/>
                </a:cxn>
                <a:cxn ang="0">
                  <a:pos x="connsiteX4900" y="connsiteY4900"/>
                </a:cxn>
                <a:cxn ang="0">
                  <a:pos x="connsiteX4901" y="connsiteY4901"/>
                </a:cxn>
                <a:cxn ang="0">
                  <a:pos x="connsiteX4902" y="connsiteY4902"/>
                </a:cxn>
                <a:cxn ang="0">
                  <a:pos x="connsiteX4903" y="connsiteY4903"/>
                </a:cxn>
                <a:cxn ang="0">
                  <a:pos x="connsiteX4904" y="connsiteY4904"/>
                </a:cxn>
                <a:cxn ang="0">
                  <a:pos x="connsiteX4905" y="connsiteY4905"/>
                </a:cxn>
                <a:cxn ang="0">
                  <a:pos x="connsiteX4906" y="connsiteY4906"/>
                </a:cxn>
                <a:cxn ang="0">
                  <a:pos x="connsiteX4907" y="connsiteY4907"/>
                </a:cxn>
                <a:cxn ang="0">
                  <a:pos x="connsiteX4908" y="connsiteY4908"/>
                </a:cxn>
                <a:cxn ang="0">
                  <a:pos x="connsiteX4909" y="connsiteY4909"/>
                </a:cxn>
                <a:cxn ang="0">
                  <a:pos x="connsiteX4910" y="connsiteY4910"/>
                </a:cxn>
                <a:cxn ang="0">
                  <a:pos x="connsiteX4911" y="connsiteY4911"/>
                </a:cxn>
                <a:cxn ang="0">
                  <a:pos x="connsiteX4912" y="connsiteY4912"/>
                </a:cxn>
                <a:cxn ang="0">
                  <a:pos x="connsiteX4913" y="connsiteY4913"/>
                </a:cxn>
                <a:cxn ang="0">
                  <a:pos x="connsiteX4914" y="connsiteY4914"/>
                </a:cxn>
                <a:cxn ang="0">
                  <a:pos x="connsiteX4915" y="connsiteY4915"/>
                </a:cxn>
                <a:cxn ang="0">
                  <a:pos x="connsiteX4916" y="connsiteY4916"/>
                </a:cxn>
                <a:cxn ang="0">
                  <a:pos x="connsiteX4917" y="connsiteY4917"/>
                </a:cxn>
                <a:cxn ang="0">
                  <a:pos x="connsiteX4918" y="connsiteY4918"/>
                </a:cxn>
                <a:cxn ang="0">
                  <a:pos x="connsiteX4919" y="connsiteY4919"/>
                </a:cxn>
                <a:cxn ang="0">
                  <a:pos x="connsiteX4920" y="connsiteY4920"/>
                </a:cxn>
                <a:cxn ang="0">
                  <a:pos x="connsiteX4921" y="connsiteY4921"/>
                </a:cxn>
                <a:cxn ang="0">
                  <a:pos x="connsiteX4922" y="connsiteY4922"/>
                </a:cxn>
                <a:cxn ang="0">
                  <a:pos x="connsiteX4923" y="connsiteY4923"/>
                </a:cxn>
                <a:cxn ang="0">
                  <a:pos x="connsiteX4924" y="connsiteY4924"/>
                </a:cxn>
                <a:cxn ang="0">
                  <a:pos x="connsiteX4925" y="connsiteY4925"/>
                </a:cxn>
                <a:cxn ang="0">
                  <a:pos x="connsiteX4926" y="connsiteY4926"/>
                </a:cxn>
                <a:cxn ang="0">
                  <a:pos x="connsiteX4927" y="connsiteY4927"/>
                </a:cxn>
                <a:cxn ang="0">
                  <a:pos x="connsiteX4928" y="connsiteY4928"/>
                </a:cxn>
                <a:cxn ang="0">
                  <a:pos x="connsiteX4929" y="connsiteY4929"/>
                </a:cxn>
                <a:cxn ang="0">
                  <a:pos x="connsiteX4930" y="connsiteY4930"/>
                </a:cxn>
                <a:cxn ang="0">
                  <a:pos x="connsiteX4931" y="connsiteY4931"/>
                </a:cxn>
                <a:cxn ang="0">
                  <a:pos x="connsiteX4932" y="connsiteY4932"/>
                </a:cxn>
                <a:cxn ang="0">
                  <a:pos x="connsiteX4933" y="connsiteY4933"/>
                </a:cxn>
                <a:cxn ang="0">
                  <a:pos x="connsiteX4934" y="connsiteY4934"/>
                </a:cxn>
                <a:cxn ang="0">
                  <a:pos x="connsiteX4935" y="connsiteY4935"/>
                </a:cxn>
                <a:cxn ang="0">
                  <a:pos x="connsiteX4936" y="connsiteY4936"/>
                </a:cxn>
                <a:cxn ang="0">
                  <a:pos x="connsiteX4937" y="connsiteY4937"/>
                </a:cxn>
                <a:cxn ang="0">
                  <a:pos x="connsiteX4938" y="connsiteY4938"/>
                </a:cxn>
                <a:cxn ang="0">
                  <a:pos x="connsiteX4939" y="connsiteY4939"/>
                </a:cxn>
                <a:cxn ang="0">
                  <a:pos x="connsiteX4940" y="connsiteY4940"/>
                </a:cxn>
                <a:cxn ang="0">
                  <a:pos x="connsiteX4941" y="connsiteY4941"/>
                </a:cxn>
                <a:cxn ang="0">
                  <a:pos x="connsiteX4942" y="connsiteY4942"/>
                </a:cxn>
                <a:cxn ang="0">
                  <a:pos x="connsiteX4943" y="connsiteY4943"/>
                </a:cxn>
                <a:cxn ang="0">
                  <a:pos x="connsiteX4944" y="connsiteY4944"/>
                </a:cxn>
                <a:cxn ang="0">
                  <a:pos x="connsiteX4945" y="connsiteY4945"/>
                </a:cxn>
                <a:cxn ang="0">
                  <a:pos x="connsiteX4946" y="connsiteY4946"/>
                </a:cxn>
                <a:cxn ang="0">
                  <a:pos x="connsiteX4947" y="connsiteY4947"/>
                </a:cxn>
                <a:cxn ang="0">
                  <a:pos x="connsiteX4948" y="connsiteY4948"/>
                </a:cxn>
                <a:cxn ang="0">
                  <a:pos x="connsiteX4949" y="connsiteY4949"/>
                </a:cxn>
                <a:cxn ang="0">
                  <a:pos x="connsiteX4950" y="connsiteY4950"/>
                </a:cxn>
                <a:cxn ang="0">
                  <a:pos x="connsiteX4951" y="connsiteY4951"/>
                </a:cxn>
                <a:cxn ang="0">
                  <a:pos x="connsiteX4952" y="connsiteY4952"/>
                </a:cxn>
                <a:cxn ang="0">
                  <a:pos x="connsiteX4953" y="connsiteY4953"/>
                </a:cxn>
                <a:cxn ang="0">
                  <a:pos x="connsiteX4954" y="connsiteY4954"/>
                </a:cxn>
                <a:cxn ang="0">
                  <a:pos x="connsiteX4955" y="connsiteY4955"/>
                </a:cxn>
                <a:cxn ang="0">
                  <a:pos x="connsiteX4956" y="connsiteY4956"/>
                </a:cxn>
                <a:cxn ang="0">
                  <a:pos x="connsiteX4957" y="connsiteY4957"/>
                </a:cxn>
                <a:cxn ang="0">
                  <a:pos x="connsiteX4958" y="connsiteY4958"/>
                </a:cxn>
                <a:cxn ang="0">
                  <a:pos x="connsiteX4959" y="connsiteY4959"/>
                </a:cxn>
                <a:cxn ang="0">
                  <a:pos x="connsiteX4960" y="connsiteY4960"/>
                </a:cxn>
                <a:cxn ang="0">
                  <a:pos x="connsiteX4961" y="connsiteY4961"/>
                </a:cxn>
                <a:cxn ang="0">
                  <a:pos x="connsiteX4962" y="connsiteY4962"/>
                </a:cxn>
                <a:cxn ang="0">
                  <a:pos x="connsiteX4963" y="connsiteY4963"/>
                </a:cxn>
                <a:cxn ang="0">
                  <a:pos x="connsiteX4964" y="connsiteY4964"/>
                </a:cxn>
                <a:cxn ang="0">
                  <a:pos x="connsiteX4965" y="connsiteY4965"/>
                </a:cxn>
                <a:cxn ang="0">
                  <a:pos x="connsiteX4966" y="connsiteY4966"/>
                </a:cxn>
                <a:cxn ang="0">
                  <a:pos x="connsiteX4967" y="connsiteY4967"/>
                </a:cxn>
                <a:cxn ang="0">
                  <a:pos x="connsiteX4968" y="connsiteY4968"/>
                </a:cxn>
                <a:cxn ang="0">
                  <a:pos x="connsiteX4969" y="connsiteY4969"/>
                </a:cxn>
              </a:cxnLst>
              <a:rect l="l" t="t" r="r" b="b"/>
              <a:pathLst>
                <a:path w="4329610" h="2891509">
                  <a:moveTo>
                    <a:pt x="2733801" y="2749267"/>
                  </a:moveTo>
                  <a:cubicBezTo>
                    <a:pt x="2760199" y="2750247"/>
                    <a:pt x="2794711" y="2765281"/>
                    <a:pt x="2821325" y="2789155"/>
                  </a:cubicBezTo>
                  <a:cubicBezTo>
                    <a:pt x="2841286" y="2807063"/>
                    <a:pt x="2852552" y="2826129"/>
                    <a:pt x="2854030" y="2841514"/>
                  </a:cubicBezTo>
                  <a:cubicBezTo>
                    <a:pt x="2854524" y="2846640"/>
                    <a:pt x="2853929" y="2851360"/>
                    <a:pt x="2852207" y="2855490"/>
                  </a:cubicBezTo>
                  <a:lnTo>
                    <a:pt x="2847866" y="2859816"/>
                  </a:lnTo>
                  <a:lnTo>
                    <a:pt x="2840153" y="2861118"/>
                  </a:lnTo>
                  <a:cubicBezTo>
                    <a:pt x="2820354" y="2860383"/>
                    <a:pt x="2795992" y="2851743"/>
                    <a:pt x="2773820" y="2837396"/>
                  </a:cubicBezTo>
                  <a:lnTo>
                    <a:pt x="2765173" y="2830800"/>
                  </a:lnTo>
                  <a:lnTo>
                    <a:pt x="2771993" y="2849063"/>
                  </a:lnTo>
                  <a:cubicBezTo>
                    <a:pt x="2772487" y="2854191"/>
                    <a:pt x="2771892" y="2858910"/>
                    <a:pt x="2770170" y="2863040"/>
                  </a:cubicBezTo>
                  <a:lnTo>
                    <a:pt x="2765829" y="2867367"/>
                  </a:lnTo>
                  <a:lnTo>
                    <a:pt x="2758116" y="2868669"/>
                  </a:lnTo>
                  <a:cubicBezTo>
                    <a:pt x="2738318" y="2867933"/>
                    <a:pt x="2713956" y="2859293"/>
                    <a:pt x="2691785" y="2844947"/>
                  </a:cubicBezTo>
                  <a:lnTo>
                    <a:pt x="2683138" y="2838350"/>
                  </a:lnTo>
                  <a:lnTo>
                    <a:pt x="2689958" y="2856615"/>
                  </a:lnTo>
                  <a:cubicBezTo>
                    <a:pt x="2690450" y="2861743"/>
                    <a:pt x="2689856" y="2866460"/>
                    <a:pt x="2688134" y="2870591"/>
                  </a:cubicBezTo>
                  <a:lnTo>
                    <a:pt x="2683792" y="2874917"/>
                  </a:lnTo>
                  <a:lnTo>
                    <a:pt x="2676080" y="2876219"/>
                  </a:lnTo>
                  <a:cubicBezTo>
                    <a:pt x="2656282" y="2875485"/>
                    <a:pt x="2631920" y="2866844"/>
                    <a:pt x="2609748" y="2852497"/>
                  </a:cubicBezTo>
                  <a:lnTo>
                    <a:pt x="2601100" y="2845901"/>
                  </a:lnTo>
                  <a:lnTo>
                    <a:pt x="2607921" y="2864165"/>
                  </a:lnTo>
                  <a:cubicBezTo>
                    <a:pt x="2608415" y="2869293"/>
                    <a:pt x="2607820" y="2874012"/>
                    <a:pt x="2606098" y="2878141"/>
                  </a:cubicBezTo>
                  <a:lnTo>
                    <a:pt x="2601757" y="2882468"/>
                  </a:lnTo>
                  <a:lnTo>
                    <a:pt x="2594043" y="2883770"/>
                  </a:lnTo>
                  <a:cubicBezTo>
                    <a:pt x="2574246" y="2883035"/>
                    <a:pt x="2549884" y="2874395"/>
                    <a:pt x="2527711" y="2860048"/>
                  </a:cubicBezTo>
                  <a:lnTo>
                    <a:pt x="2516098" y="2851188"/>
                  </a:lnTo>
                  <a:lnTo>
                    <a:pt x="2523834" y="2871904"/>
                  </a:lnTo>
                  <a:cubicBezTo>
                    <a:pt x="2524327" y="2877033"/>
                    <a:pt x="2523733" y="2881751"/>
                    <a:pt x="2522011" y="2885881"/>
                  </a:cubicBezTo>
                  <a:lnTo>
                    <a:pt x="2517669" y="2890208"/>
                  </a:lnTo>
                  <a:lnTo>
                    <a:pt x="2509956" y="2891509"/>
                  </a:lnTo>
                  <a:cubicBezTo>
                    <a:pt x="2483559" y="2890529"/>
                    <a:pt x="2449047" y="2875496"/>
                    <a:pt x="2422434" y="2851620"/>
                  </a:cubicBezTo>
                  <a:cubicBezTo>
                    <a:pt x="2395820" y="2827744"/>
                    <a:pt x="2384663" y="2801808"/>
                    <a:pt x="2391551" y="2785287"/>
                  </a:cubicBezTo>
                  <a:lnTo>
                    <a:pt x="2395892" y="2780960"/>
                  </a:lnTo>
                  <a:lnTo>
                    <a:pt x="2403606" y="2779658"/>
                  </a:lnTo>
                  <a:cubicBezTo>
                    <a:pt x="2423403" y="2780394"/>
                    <a:pt x="2447766" y="2789034"/>
                    <a:pt x="2469937" y="2803380"/>
                  </a:cubicBezTo>
                  <a:lnTo>
                    <a:pt x="2480810" y="2811674"/>
                  </a:lnTo>
                  <a:lnTo>
                    <a:pt x="2478516" y="2807956"/>
                  </a:lnTo>
                  <a:cubicBezTo>
                    <a:pt x="2473261" y="2796421"/>
                    <a:pt x="2472195" y="2785808"/>
                    <a:pt x="2475639" y="2777547"/>
                  </a:cubicBezTo>
                  <a:lnTo>
                    <a:pt x="2479980" y="2773220"/>
                  </a:lnTo>
                  <a:lnTo>
                    <a:pt x="2487693" y="2771919"/>
                  </a:lnTo>
                  <a:cubicBezTo>
                    <a:pt x="2507491" y="2772654"/>
                    <a:pt x="2531853" y="2781294"/>
                    <a:pt x="2554025" y="2795640"/>
                  </a:cubicBezTo>
                  <a:lnTo>
                    <a:pt x="2560804" y="2800813"/>
                  </a:lnTo>
                  <a:lnTo>
                    <a:pt x="2560553" y="2800405"/>
                  </a:lnTo>
                  <a:cubicBezTo>
                    <a:pt x="2555298" y="2788872"/>
                    <a:pt x="2554231" y="2778257"/>
                    <a:pt x="2557675" y="2769996"/>
                  </a:cubicBezTo>
                  <a:lnTo>
                    <a:pt x="2562016" y="2765669"/>
                  </a:lnTo>
                  <a:lnTo>
                    <a:pt x="2569730" y="2764368"/>
                  </a:lnTo>
                  <a:cubicBezTo>
                    <a:pt x="2589527" y="2765104"/>
                    <a:pt x="2613889" y="2773743"/>
                    <a:pt x="2636061" y="2788090"/>
                  </a:cubicBezTo>
                  <a:lnTo>
                    <a:pt x="2642840" y="2793262"/>
                  </a:lnTo>
                  <a:lnTo>
                    <a:pt x="2642589" y="2792854"/>
                  </a:lnTo>
                  <a:cubicBezTo>
                    <a:pt x="2637334" y="2781321"/>
                    <a:pt x="2636267" y="2770706"/>
                    <a:pt x="2639711" y="2762446"/>
                  </a:cubicBezTo>
                  <a:lnTo>
                    <a:pt x="2644052" y="2758120"/>
                  </a:lnTo>
                  <a:lnTo>
                    <a:pt x="2651766" y="2756818"/>
                  </a:lnTo>
                  <a:cubicBezTo>
                    <a:pt x="2671563" y="2757553"/>
                    <a:pt x="2695926" y="2766193"/>
                    <a:pt x="2718098" y="2780539"/>
                  </a:cubicBezTo>
                  <a:lnTo>
                    <a:pt x="2724876" y="2785711"/>
                  </a:lnTo>
                  <a:lnTo>
                    <a:pt x="2724624" y="2785304"/>
                  </a:lnTo>
                  <a:cubicBezTo>
                    <a:pt x="2719370" y="2773770"/>
                    <a:pt x="2718303" y="2763155"/>
                    <a:pt x="2721748" y="2754895"/>
                  </a:cubicBezTo>
                  <a:lnTo>
                    <a:pt x="2726089" y="2750568"/>
                  </a:lnTo>
                  <a:close/>
                  <a:moveTo>
                    <a:pt x="2771551" y="2608788"/>
                  </a:moveTo>
                  <a:lnTo>
                    <a:pt x="2763268" y="2619668"/>
                  </a:lnTo>
                  <a:lnTo>
                    <a:pt x="2749978" y="2631574"/>
                  </a:lnTo>
                  <a:lnTo>
                    <a:pt x="2752768" y="2640190"/>
                  </a:lnTo>
                  <a:lnTo>
                    <a:pt x="2749398" y="2659393"/>
                  </a:lnTo>
                  <a:lnTo>
                    <a:pt x="2756694" y="2651328"/>
                  </a:lnTo>
                  <a:lnTo>
                    <a:pt x="2774684" y="2637774"/>
                  </a:lnTo>
                  <a:lnTo>
                    <a:pt x="2770326" y="2612982"/>
                  </a:lnTo>
                  <a:close/>
                  <a:moveTo>
                    <a:pt x="3102847" y="2543612"/>
                  </a:moveTo>
                  <a:lnTo>
                    <a:pt x="3101964" y="2544607"/>
                  </a:lnTo>
                  <a:lnTo>
                    <a:pt x="3105026" y="2546557"/>
                  </a:lnTo>
                  <a:close/>
                  <a:moveTo>
                    <a:pt x="2697535" y="2542818"/>
                  </a:moveTo>
                  <a:lnTo>
                    <a:pt x="2676576" y="2554584"/>
                  </a:lnTo>
                  <a:cubicBezTo>
                    <a:pt x="2665376" y="2558994"/>
                    <a:pt x="2652834" y="2562318"/>
                    <a:pt x="2639765" y="2564206"/>
                  </a:cubicBezTo>
                  <a:lnTo>
                    <a:pt x="2628913" y="2564925"/>
                  </a:lnTo>
                  <a:lnTo>
                    <a:pt x="2646065" y="2574197"/>
                  </a:lnTo>
                  <a:cubicBezTo>
                    <a:pt x="2649809" y="2577735"/>
                    <a:pt x="2652465" y="2581680"/>
                    <a:pt x="2653885" y="2585923"/>
                  </a:cubicBezTo>
                  <a:lnTo>
                    <a:pt x="2653460" y="2592038"/>
                  </a:lnTo>
                  <a:lnTo>
                    <a:pt x="2648507" y="2598091"/>
                  </a:lnTo>
                  <a:cubicBezTo>
                    <a:pt x="2633111" y="2610560"/>
                    <a:pt x="2609079" y="2620078"/>
                    <a:pt x="2582942" y="2623856"/>
                  </a:cubicBezTo>
                  <a:lnTo>
                    <a:pt x="2572089" y="2624575"/>
                  </a:lnTo>
                  <a:lnTo>
                    <a:pt x="2589240" y="2633846"/>
                  </a:lnTo>
                  <a:cubicBezTo>
                    <a:pt x="2592985" y="2637384"/>
                    <a:pt x="2595642" y="2641329"/>
                    <a:pt x="2597061" y="2645572"/>
                  </a:cubicBezTo>
                  <a:lnTo>
                    <a:pt x="2596637" y="2651687"/>
                  </a:lnTo>
                  <a:lnTo>
                    <a:pt x="2591683" y="2657741"/>
                  </a:lnTo>
                  <a:lnTo>
                    <a:pt x="2587893" y="2659869"/>
                  </a:lnTo>
                  <a:lnTo>
                    <a:pt x="2585325" y="2674494"/>
                  </a:lnTo>
                  <a:lnTo>
                    <a:pt x="2592622" y="2666430"/>
                  </a:lnTo>
                  <a:cubicBezTo>
                    <a:pt x="2611802" y="2648278"/>
                    <a:pt x="2634178" y="2635335"/>
                    <a:pt x="2653509" y="2630999"/>
                  </a:cubicBezTo>
                  <a:lnTo>
                    <a:pt x="2661331" y="2630870"/>
                  </a:lnTo>
                  <a:lnTo>
                    <a:pt x="2666388" y="2634332"/>
                  </a:lnTo>
                  <a:cubicBezTo>
                    <a:pt x="2668836" y="2638078"/>
                    <a:pt x="2670282" y="2642609"/>
                    <a:pt x="2670733" y="2647742"/>
                  </a:cubicBezTo>
                  <a:lnTo>
                    <a:pt x="2667361" y="2666944"/>
                  </a:lnTo>
                  <a:lnTo>
                    <a:pt x="2674658" y="2658879"/>
                  </a:lnTo>
                  <a:lnTo>
                    <a:pt x="2690551" y="2646904"/>
                  </a:lnTo>
                  <a:lnTo>
                    <a:pt x="2687196" y="2627813"/>
                  </a:lnTo>
                  <a:cubicBezTo>
                    <a:pt x="2689205" y="2615298"/>
                    <a:pt x="2695008" y="2600787"/>
                    <a:pt x="2704674" y="2585748"/>
                  </a:cubicBezTo>
                  <a:lnTo>
                    <a:pt x="2718127" y="2570581"/>
                  </a:lnTo>
                  <a:lnTo>
                    <a:pt x="2700097" y="2553317"/>
                  </a:lnTo>
                  <a:close/>
                  <a:moveTo>
                    <a:pt x="1254960" y="2514853"/>
                  </a:moveTo>
                  <a:lnTo>
                    <a:pt x="1262932" y="2516911"/>
                  </a:lnTo>
                  <a:lnTo>
                    <a:pt x="1267096" y="2521838"/>
                  </a:lnTo>
                  <a:cubicBezTo>
                    <a:pt x="1269966" y="2530810"/>
                    <a:pt x="1267893" y="2541846"/>
                    <a:pt x="1261345" y="2553469"/>
                  </a:cubicBezTo>
                  <a:lnTo>
                    <a:pt x="1261045" y="2553873"/>
                  </a:lnTo>
                  <a:lnTo>
                    <a:pt x="1268619" y="2549060"/>
                  </a:lnTo>
                  <a:cubicBezTo>
                    <a:pt x="1293160" y="2536007"/>
                    <a:pt x="1319485" y="2529137"/>
                    <a:pt x="1340313" y="2530146"/>
                  </a:cubicBezTo>
                  <a:lnTo>
                    <a:pt x="1348285" y="2532203"/>
                  </a:lnTo>
                  <a:lnTo>
                    <a:pt x="1352448" y="2537132"/>
                  </a:lnTo>
                  <a:cubicBezTo>
                    <a:pt x="1355318" y="2546104"/>
                    <a:pt x="1353244" y="2557139"/>
                    <a:pt x="1346697" y="2568761"/>
                  </a:cubicBezTo>
                  <a:lnTo>
                    <a:pt x="1346397" y="2569166"/>
                  </a:lnTo>
                  <a:lnTo>
                    <a:pt x="1353971" y="2564353"/>
                  </a:lnTo>
                  <a:cubicBezTo>
                    <a:pt x="1378513" y="2551300"/>
                    <a:pt x="1404838" y="2544429"/>
                    <a:pt x="1425665" y="2545437"/>
                  </a:cubicBezTo>
                  <a:lnTo>
                    <a:pt x="1433637" y="2547497"/>
                  </a:lnTo>
                  <a:lnTo>
                    <a:pt x="1437800" y="2552424"/>
                  </a:lnTo>
                  <a:cubicBezTo>
                    <a:pt x="1440670" y="2561396"/>
                    <a:pt x="1438597" y="2572431"/>
                    <a:pt x="1432050" y="2584054"/>
                  </a:cubicBezTo>
                  <a:lnTo>
                    <a:pt x="1431750" y="2584458"/>
                  </a:lnTo>
                  <a:lnTo>
                    <a:pt x="1439323" y="2579644"/>
                  </a:lnTo>
                  <a:cubicBezTo>
                    <a:pt x="1463864" y="2566593"/>
                    <a:pt x="1490190" y="2559721"/>
                    <a:pt x="1511018" y="2560730"/>
                  </a:cubicBezTo>
                  <a:lnTo>
                    <a:pt x="1518989" y="2562788"/>
                  </a:lnTo>
                  <a:lnTo>
                    <a:pt x="1523153" y="2567716"/>
                  </a:lnTo>
                  <a:cubicBezTo>
                    <a:pt x="1526022" y="2576688"/>
                    <a:pt x="1523950" y="2587724"/>
                    <a:pt x="1517401" y="2599347"/>
                  </a:cubicBezTo>
                  <a:lnTo>
                    <a:pt x="1514663" y="2603041"/>
                  </a:lnTo>
                  <a:lnTo>
                    <a:pt x="1526809" y="2595320"/>
                  </a:lnTo>
                  <a:cubicBezTo>
                    <a:pt x="1551351" y="2582267"/>
                    <a:pt x="1577677" y="2575397"/>
                    <a:pt x="1598504" y="2576405"/>
                  </a:cubicBezTo>
                  <a:lnTo>
                    <a:pt x="1606476" y="2578463"/>
                  </a:lnTo>
                  <a:lnTo>
                    <a:pt x="1610639" y="2583391"/>
                  </a:lnTo>
                  <a:cubicBezTo>
                    <a:pt x="1616378" y="2601335"/>
                    <a:pt x="1602347" y="2627533"/>
                    <a:pt x="1572291" y="2650179"/>
                  </a:cubicBezTo>
                  <a:cubicBezTo>
                    <a:pt x="1542235" y="2672825"/>
                    <a:pt x="1504691" y="2685488"/>
                    <a:pt x="1476921" y="2684143"/>
                  </a:cubicBezTo>
                  <a:lnTo>
                    <a:pt x="1468949" y="2682085"/>
                  </a:lnTo>
                  <a:lnTo>
                    <a:pt x="1464785" y="2677158"/>
                  </a:lnTo>
                  <a:cubicBezTo>
                    <a:pt x="1463350" y="2672672"/>
                    <a:pt x="1463151" y="2667670"/>
                    <a:pt x="1464129" y="2662336"/>
                  </a:cubicBezTo>
                  <a:lnTo>
                    <a:pt x="1474104" y="2641306"/>
                  </a:lnTo>
                  <a:lnTo>
                    <a:pt x="1461128" y="2649554"/>
                  </a:lnTo>
                  <a:cubicBezTo>
                    <a:pt x="1436587" y="2662606"/>
                    <a:pt x="1410262" y="2669477"/>
                    <a:pt x="1389434" y="2668468"/>
                  </a:cubicBezTo>
                  <a:lnTo>
                    <a:pt x="1381462" y="2666411"/>
                  </a:lnTo>
                  <a:lnTo>
                    <a:pt x="1377299" y="2661482"/>
                  </a:lnTo>
                  <a:cubicBezTo>
                    <a:pt x="1375864" y="2656997"/>
                    <a:pt x="1375665" y="2651995"/>
                    <a:pt x="1376643" y="2646661"/>
                  </a:cubicBezTo>
                  <a:lnTo>
                    <a:pt x="1385437" y="2628120"/>
                  </a:lnTo>
                  <a:lnTo>
                    <a:pt x="1375776" y="2634261"/>
                  </a:lnTo>
                  <a:cubicBezTo>
                    <a:pt x="1351235" y="2647313"/>
                    <a:pt x="1324909" y="2654185"/>
                    <a:pt x="1304083" y="2653176"/>
                  </a:cubicBezTo>
                  <a:lnTo>
                    <a:pt x="1296110" y="2651117"/>
                  </a:lnTo>
                  <a:lnTo>
                    <a:pt x="1291947" y="2646190"/>
                  </a:lnTo>
                  <a:cubicBezTo>
                    <a:pt x="1290511" y="2641704"/>
                    <a:pt x="1290312" y="2636702"/>
                    <a:pt x="1291291" y="2631369"/>
                  </a:cubicBezTo>
                  <a:lnTo>
                    <a:pt x="1300084" y="2612828"/>
                  </a:lnTo>
                  <a:lnTo>
                    <a:pt x="1290424" y="2618968"/>
                  </a:lnTo>
                  <a:cubicBezTo>
                    <a:pt x="1265883" y="2632021"/>
                    <a:pt x="1239558" y="2638892"/>
                    <a:pt x="1218730" y="2637883"/>
                  </a:cubicBezTo>
                  <a:lnTo>
                    <a:pt x="1210757" y="2635825"/>
                  </a:lnTo>
                  <a:lnTo>
                    <a:pt x="1206594" y="2630898"/>
                  </a:lnTo>
                  <a:cubicBezTo>
                    <a:pt x="1205159" y="2626411"/>
                    <a:pt x="1204959" y="2621410"/>
                    <a:pt x="1205938" y="2616076"/>
                  </a:cubicBezTo>
                  <a:lnTo>
                    <a:pt x="1214732" y="2597536"/>
                  </a:lnTo>
                  <a:lnTo>
                    <a:pt x="1205072" y="2603676"/>
                  </a:lnTo>
                  <a:cubicBezTo>
                    <a:pt x="1180530" y="2616729"/>
                    <a:pt x="1154205" y="2623600"/>
                    <a:pt x="1133377" y="2622591"/>
                  </a:cubicBezTo>
                  <a:lnTo>
                    <a:pt x="1125405" y="2620533"/>
                  </a:lnTo>
                  <a:lnTo>
                    <a:pt x="1121241" y="2615605"/>
                  </a:lnTo>
                  <a:cubicBezTo>
                    <a:pt x="1119807" y="2611119"/>
                    <a:pt x="1119608" y="2606117"/>
                    <a:pt x="1120586" y="2600783"/>
                  </a:cubicBezTo>
                  <a:cubicBezTo>
                    <a:pt x="1123519" y="2584784"/>
                    <a:pt x="1137048" y="2565802"/>
                    <a:pt x="1159590" y="2548817"/>
                  </a:cubicBezTo>
                  <a:cubicBezTo>
                    <a:pt x="1189646" y="2526171"/>
                    <a:pt x="1227190" y="2513507"/>
                    <a:pt x="1254960" y="2514853"/>
                  </a:cubicBezTo>
                  <a:close/>
                  <a:moveTo>
                    <a:pt x="2689674" y="2505016"/>
                  </a:moveTo>
                  <a:lnTo>
                    <a:pt x="2685736" y="2505277"/>
                  </a:lnTo>
                  <a:lnTo>
                    <a:pt x="2689464" y="2507292"/>
                  </a:lnTo>
                  <a:close/>
                  <a:moveTo>
                    <a:pt x="3048963" y="2504776"/>
                  </a:moveTo>
                  <a:lnTo>
                    <a:pt x="3041224" y="2508753"/>
                  </a:lnTo>
                  <a:lnTo>
                    <a:pt x="3040669" y="2514958"/>
                  </a:lnTo>
                  <a:lnTo>
                    <a:pt x="3047257" y="2506305"/>
                  </a:lnTo>
                  <a:close/>
                  <a:moveTo>
                    <a:pt x="1584906" y="2476617"/>
                  </a:moveTo>
                  <a:lnTo>
                    <a:pt x="1600278" y="2493974"/>
                  </a:lnTo>
                  <a:lnTo>
                    <a:pt x="1601551" y="2497043"/>
                  </a:lnTo>
                  <a:lnTo>
                    <a:pt x="1603931" y="2493281"/>
                  </a:lnTo>
                  <a:lnTo>
                    <a:pt x="1621744" y="2483092"/>
                  </a:lnTo>
                  <a:lnTo>
                    <a:pt x="1610307" y="2482610"/>
                  </a:lnTo>
                  <a:close/>
                  <a:moveTo>
                    <a:pt x="3090640" y="2465913"/>
                  </a:moveTo>
                  <a:lnTo>
                    <a:pt x="3082355" y="2476793"/>
                  </a:lnTo>
                  <a:lnTo>
                    <a:pt x="3080650" y="2478322"/>
                  </a:lnTo>
                  <a:lnTo>
                    <a:pt x="3090013" y="2473510"/>
                  </a:lnTo>
                  <a:lnTo>
                    <a:pt x="3089414" y="2470107"/>
                  </a:lnTo>
                  <a:close/>
                  <a:moveTo>
                    <a:pt x="1525013" y="2430384"/>
                  </a:moveTo>
                  <a:lnTo>
                    <a:pt x="1538646" y="2438252"/>
                  </a:lnTo>
                  <a:lnTo>
                    <a:pt x="1541879" y="2433143"/>
                  </a:lnTo>
                  <a:close/>
                  <a:moveTo>
                    <a:pt x="3029568" y="2422330"/>
                  </a:moveTo>
                  <a:lnTo>
                    <a:pt x="2996952" y="2430856"/>
                  </a:lnTo>
                  <a:lnTo>
                    <a:pt x="2986101" y="2431576"/>
                  </a:lnTo>
                  <a:lnTo>
                    <a:pt x="3003251" y="2440846"/>
                  </a:lnTo>
                  <a:cubicBezTo>
                    <a:pt x="3006996" y="2444384"/>
                    <a:pt x="3009651" y="2448330"/>
                    <a:pt x="3011072" y="2452573"/>
                  </a:cubicBezTo>
                  <a:lnTo>
                    <a:pt x="3010647" y="2458687"/>
                  </a:lnTo>
                  <a:lnTo>
                    <a:pt x="3005693" y="2464742"/>
                  </a:lnTo>
                  <a:cubicBezTo>
                    <a:pt x="2990299" y="2477210"/>
                    <a:pt x="2966265" y="2486728"/>
                    <a:pt x="2940129" y="2490506"/>
                  </a:cubicBezTo>
                  <a:lnTo>
                    <a:pt x="2929277" y="2491225"/>
                  </a:lnTo>
                  <a:lnTo>
                    <a:pt x="2939204" y="2496591"/>
                  </a:lnTo>
                  <a:lnTo>
                    <a:pt x="2942722" y="2494783"/>
                  </a:lnTo>
                  <a:lnTo>
                    <a:pt x="2950505" y="2493993"/>
                  </a:lnTo>
                  <a:lnTo>
                    <a:pt x="2955837" y="2497015"/>
                  </a:lnTo>
                  <a:cubicBezTo>
                    <a:pt x="2958593" y="2500540"/>
                    <a:pt x="2960417" y="2504932"/>
                    <a:pt x="2961301" y="2510008"/>
                  </a:cubicBezTo>
                  <a:lnTo>
                    <a:pt x="2959567" y="2529426"/>
                  </a:lnTo>
                  <a:lnTo>
                    <a:pt x="2966155" y="2520774"/>
                  </a:lnTo>
                  <a:cubicBezTo>
                    <a:pt x="2974943" y="2510918"/>
                    <a:pt x="2984636" y="2502293"/>
                    <a:pt x="2994495" y="2495386"/>
                  </a:cubicBezTo>
                  <a:lnTo>
                    <a:pt x="3006993" y="2488964"/>
                  </a:lnTo>
                  <a:lnTo>
                    <a:pt x="3006285" y="2484937"/>
                  </a:lnTo>
                  <a:cubicBezTo>
                    <a:pt x="3008293" y="2472423"/>
                    <a:pt x="3014096" y="2457912"/>
                    <a:pt x="3023762" y="2442874"/>
                  </a:cubicBezTo>
                  <a:lnTo>
                    <a:pt x="3032972" y="2432491"/>
                  </a:lnTo>
                  <a:lnTo>
                    <a:pt x="3028580" y="2426960"/>
                  </a:lnTo>
                  <a:close/>
                  <a:moveTo>
                    <a:pt x="3115882" y="2399502"/>
                  </a:moveTo>
                  <a:lnTo>
                    <a:pt x="3115815" y="2400254"/>
                  </a:lnTo>
                  <a:lnTo>
                    <a:pt x="3117787" y="2400401"/>
                  </a:lnTo>
                  <a:close/>
                  <a:moveTo>
                    <a:pt x="1206059" y="2375525"/>
                  </a:moveTo>
                  <a:lnTo>
                    <a:pt x="1205329" y="2380966"/>
                  </a:lnTo>
                  <a:lnTo>
                    <a:pt x="1209948" y="2383345"/>
                  </a:lnTo>
                  <a:cubicBezTo>
                    <a:pt x="1220320" y="2390621"/>
                    <a:pt x="1230515" y="2399706"/>
                    <a:pt x="1239757" y="2410087"/>
                  </a:cubicBezTo>
                  <a:lnTo>
                    <a:pt x="1246685" y="2419201"/>
                  </a:lnTo>
                  <a:lnTo>
                    <a:pt x="1244875" y="2398759"/>
                  </a:lnTo>
                  <a:cubicBezTo>
                    <a:pt x="1245809" y="2393418"/>
                    <a:pt x="1247733" y="2388796"/>
                    <a:pt x="1250636" y="2385088"/>
                  </a:cubicBezTo>
                  <a:lnTo>
                    <a:pt x="1255549" y="2382309"/>
                  </a:lnTo>
                  <a:lnTo>
                    <a:pt x="1218656" y="2380549"/>
                  </a:lnTo>
                  <a:close/>
                  <a:moveTo>
                    <a:pt x="3237281" y="2363489"/>
                  </a:moveTo>
                  <a:lnTo>
                    <a:pt x="3238099" y="2364093"/>
                  </a:lnTo>
                  <a:lnTo>
                    <a:pt x="3239020" y="2363620"/>
                  </a:lnTo>
                  <a:close/>
                  <a:moveTo>
                    <a:pt x="2595744" y="2302976"/>
                  </a:moveTo>
                  <a:cubicBezTo>
                    <a:pt x="2600052" y="2304188"/>
                    <a:pt x="2604121" y="2306650"/>
                    <a:pt x="2607837" y="2310218"/>
                  </a:cubicBezTo>
                  <a:cubicBezTo>
                    <a:pt x="2618983" y="2320923"/>
                    <a:pt x="2626945" y="2341589"/>
                    <a:pt x="2628603" y="2368354"/>
                  </a:cubicBezTo>
                  <a:cubicBezTo>
                    <a:pt x="2630813" y="2404039"/>
                    <a:pt x="2621189" y="2440432"/>
                    <a:pt x="2605579" y="2461741"/>
                  </a:cubicBezTo>
                  <a:lnTo>
                    <a:pt x="2599772" y="2466983"/>
                  </a:lnTo>
                  <a:lnTo>
                    <a:pt x="2593685" y="2467702"/>
                  </a:lnTo>
                  <a:cubicBezTo>
                    <a:pt x="2585070" y="2465278"/>
                    <a:pt x="2577409" y="2457855"/>
                    <a:pt x="2571624" y="2446578"/>
                  </a:cubicBezTo>
                  <a:lnTo>
                    <a:pt x="2571460" y="2446128"/>
                  </a:lnTo>
                  <a:lnTo>
                    <a:pt x="2571309" y="2454653"/>
                  </a:lnTo>
                  <a:cubicBezTo>
                    <a:pt x="2568803" y="2480942"/>
                    <a:pt x="2560463" y="2505409"/>
                    <a:pt x="2548755" y="2521390"/>
                  </a:cubicBezTo>
                  <a:lnTo>
                    <a:pt x="2542949" y="2526631"/>
                  </a:lnTo>
                  <a:lnTo>
                    <a:pt x="2536861" y="2527352"/>
                  </a:lnTo>
                  <a:cubicBezTo>
                    <a:pt x="2528247" y="2524928"/>
                    <a:pt x="2520585" y="2517505"/>
                    <a:pt x="2514800" y="2506227"/>
                  </a:cubicBezTo>
                  <a:lnTo>
                    <a:pt x="2514636" y="2505777"/>
                  </a:lnTo>
                  <a:lnTo>
                    <a:pt x="2514486" y="2514302"/>
                  </a:lnTo>
                  <a:cubicBezTo>
                    <a:pt x="2511980" y="2540592"/>
                    <a:pt x="2503639" y="2565058"/>
                    <a:pt x="2491932" y="2581040"/>
                  </a:cubicBezTo>
                  <a:lnTo>
                    <a:pt x="2486126" y="2586281"/>
                  </a:lnTo>
                  <a:lnTo>
                    <a:pt x="2480039" y="2587001"/>
                  </a:lnTo>
                  <a:cubicBezTo>
                    <a:pt x="2471424" y="2584577"/>
                    <a:pt x="2463761" y="2577154"/>
                    <a:pt x="2457976" y="2565876"/>
                  </a:cubicBezTo>
                  <a:lnTo>
                    <a:pt x="2457814" y="2565427"/>
                  </a:lnTo>
                  <a:lnTo>
                    <a:pt x="2457662" y="2573952"/>
                  </a:lnTo>
                  <a:cubicBezTo>
                    <a:pt x="2455157" y="2600241"/>
                    <a:pt x="2446815" y="2624708"/>
                    <a:pt x="2435109" y="2640690"/>
                  </a:cubicBezTo>
                  <a:lnTo>
                    <a:pt x="2429302" y="2645931"/>
                  </a:lnTo>
                  <a:lnTo>
                    <a:pt x="2423215" y="2646651"/>
                  </a:lnTo>
                  <a:cubicBezTo>
                    <a:pt x="2414600" y="2644226"/>
                    <a:pt x="2406938" y="2636804"/>
                    <a:pt x="2401154" y="2625526"/>
                  </a:cubicBezTo>
                  <a:lnTo>
                    <a:pt x="2399660" y="2621420"/>
                  </a:lnTo>
                  <a:lnTo>
                    <a:pt x="2399419" y="2635093"/>
                  </a:lnTo>
                  <a:cubicBezTo>
                    <a:pt x="2396913" y="2661382"/>
                    <a:pt x="2388572" y="2685848"/>
                    <a:pt x="2376865" y="2701830"/>
                  </a:cubicBezTo>
                  <a:lnTo>
                    <a:pt x="2371057" y="2707071"/>
                  </a:lnTo>
                  <a:lnTo>
                    <a:pt x="2364971" y="2707791"/>
                  </a:lnTo>
                  <a:cubicBezTo>
                    <a:pt x="2347741" y="2702943"/>
                    <a:pt x="2334322" y="2678099"/>
                    <a:pt x="2332112" y="2642414"/>
                  </a:cubicBezTo>
                  <a:cubicBezTo>
                    <a:pt x="2329902" y="2606729"/>
                    <a:pt x="2339527" y="2570336"/>
                    <a:pt x="2355137" y="2549027"/>
                  </a:cubicBezTo>
                  <a:lnTo>
                    <a:pt x="2360943" y="2543785"/>
                  </a:lnTo>
                  <a:lnTo>
                    <a:pt x="2367030" y="2543065"/>
                  </a:lnTo>
                  <a:cubicBezTo>
                    <a:pt x="2371337" y="2544277"/>
                    <a:pt x="2375406" y="2546739"/>
                    <a:pt x="2379122" y="2550308"/>
                  </a:cubicBezTo>
                  <a:lnTo>
                    <a:pt x="2390569" y="2569229"/>
                  </a:lnTo>
                  <a:lnTo>
                    <a:pt x="2390826" y="2554623"/>
                  </a:lnTo>
                  <a:cubicBezTo>
                    <a:pt x="2393333" y="2528333"/>
                    <a:pt x="2401673" y="2503868"/>
                    <a:pt x="2413381" y="2487885"/>
                  </a:cubicBezTo>
                  <a:lnTo>
                    <a:pt x="2419187" y="2482644"/>
                  </a:lnTo>
                  <a:lnTo>
                    <a:pt x="2425274" y="2481924"/>
                  </a:lnTo>
                  <a:cubicBezTo>
                    <a:pt x="2429582" y="2483136"/>
                    <a:pt x="2433651" y="2485598"/>
                    <a:pt x="2437366" y="2489167"/>
                  </a:cubicBezTo>
                  <a:lnTo>
                    <a:pt x="2447458" y="2505848"/>
                  </a:lnTo>
                  <a:lnTo>
                    <a:pt x="2447650" y="2494973"/>
                  </a:lnTo>
                  <a:cubicBezTo>
                    <a:pt x="2450156" y="2468685"/>
                    <a:pt x="2458497" y="2444219"/>
                    <a:pt x="2470204" y="2428237"/>
                  </a:cubicBezTo>
                  <a:lnTo>
                    <a:pt x="2476010" y="2422996"/>
                  </a:lnTo>
                  <a:lnTo>
                    <a:pt x="2482098" y="2422275"/>
                  </a:lnTo>
                  <a:cubicBezTo>
                    <a:pt x="2486406" y="2423487"/>
                    <a:pt x="2490474" y="2425949"/>
                    <a:pt x="2494190" y="2429518"/>
                  </a:cubicBezTo>
                  <a:lnTo>
                    <a:pt x="2504282" y="2446199"/>
                  </a:lnTo>
                  <a:lnTo>
                    <a:pt x="2504473" y="2435325"/>
                  </a:lnTo>
                  <a:cubicBezTo>
                    <a:pt x="2506980" y="2409035"/>
                    <a:pt x="2515321" y="2384569"/>
                    <a:pt x="2527027" y="2368587"/>
                  </a:cubicBezTo>
                  <a:lnTo>
                    <a:pt x="2532834" y="2363346"/>
                  </a:lnTo>
                  <a:lnTo>
                    <a:pt x="2538921" y="2362626"/>
                  </a:lnTo>
                  <a:cubicBezTo>
                    <a:pt x="2543229" y="2363838"/>
                    <a:pt x="2547298" y="2366300"/>
                    <a:pt x="2551013" y="2369868"/>
                  </a:cubicBezTo>
                  <a:lnTo>
                    <a:pt x="2561105" y="2386550"/>
                  </a:lnTo>
                  <a:lnTo>
                    <a:pt x="2561297" y="2375675"/>
                  </a:lnTo>
                  <a:cubicBezTo>
                    <a:pt x="2563803" y="2349385"/>
                    <a:pt x="2572144" y="2324919"/>
                    <a:pt x="2583851" y="2308938"/>
                  </a:cubicBezTo>
                  <a:lnTo>
                    <a:pt x="2589657" y="2303696"/>
                  </a:lnTo>
                  <a:close/>
                  <a:moveTo>
                    <a:pt x="3366572" y="2261354"/>
                  </a:moveTo>
                  <a:lnTo>
                    <a:pt x="3370458" y="2264225"/>
                  </a:lnTo>
                  <a:lnTo>
                    <a:pt x="3371425" y="2261898"/>
                  </a:lnTo>
                  <a:lnTo>
                    <a:pt x="3371575" y="2261729"/>
                  </a:lnTo>
                  <a:close/>
                  <a:moveTo>
                    <a:pt x="3493182" y="2205722"/>
                  </a:moveTo>
                  <a:lnTo>
                    <a:pt x="3481903" y="2211769"/>
                  </a:lnTo>
                  <a:lnTo>
                    <a:pt x="3463588" y="2214906"/>
                  </a:lnTo>
                  <a:lnTo>
                    <a:pt x="3463818" y="2215456"/>
                  </a:lnTo>
                  <a:lnTo>
                    <a:pt x="3461851" y="2237483"/>
                  </a:lnTo>
                  <a:lnTo>
                    <a:pt x="3470701" y="2225860"/>
                  </a:lnTo>
                  <a:close/>
                  <a:moveTo>
                    <a:pt x="1801747" y="2102048"/>
                  </a:moveTo>
                  <a:lnTo>
                    <a:pt x="1808471" y="2104431"/>
                  </a:lnTo>
                  <a:lnTo>
                    <a:pt x="1811690" y="2109001"/>
                  </a:lnTo>
                  <a:cubicBezTo>
                    <a:pt x="1813485" y="2116965"/>
                    <a:pt x="1810855" y="2126333"/>
                    <a:pt x="1804318" y="2135867"/>
                  </a:cubicBezTo>
                  <a:lnTo>
                    <a:pt x="1804028" y="2136194"/>
                  </a:lnTo>
                  <a:lnTo>
                    <a:pt x="1810932" y="2132614"/>
                  </a:lnTo>
                  <a:cubicBezTo>
                    <a:pt x="1833110" y="2123217"/>
                    <a:pt x="1856357" y="2119290"/>
                    <a:pt x="1874258" y="2121746"/>
                  </a:cubicBezTo>
                  <a:lnTo>
                    <a:pt x="1880983" y="2124130"/>
                  </a:lnTo>
                  <a:lnTo>
                    <a:pt x="1884202" y="2128701"/>
                  </a:lnTo>
                  <a:cubicBezTo>
                    <a:pt x="1885996" y="2136663"/>
                    <a:pt x="1883367" y="2146031"/>
                    <a:pt x="1876829" y="2155566"/>
                  </a:cubicBezTo>
                  <a:lnTo>
                    <a:pt x="1876540" y="2155892"/>
                  </a:lnTo>
                  <a:lnTo>
                    <a:pt x="1883444" y="2152314"/>
                  </a:lnTo>
                  <a:cubicBezTo>
                    <a:pt x="1905621" y="2142915"/>
                    <a:pt x="1928868" y="2138988"/>
                    <a:pt x="1946770" y="2141445"/>
                  </a:cubicBezTo>
                  <a:lnTo>
                    <a:pt x="1953494" y="2143828"/>
                  </a:lnTo>
                  <a:lnTo>
                    <a:pt x="1956713" y="2148398"/>
                  </a:lnTo>
                  <a:cubicBezTo>
                    <a:pt x="1958507" y="2156361"/>
                    <a:pt x="1955878" y="2165730"/>
                    <a:pt x="1949341" y="2175264"/>
                  </a:cubicBezTo>
                  <a:lnTo>
                    <a:pt x="1949051" y="2175591"/>
                  </a:lnTo>
                  <a:lnTo>
                    <a:pt x="1955955" y="2172012"/>
                  </a:lnTo>
                  <a:cubicBezTo>
                    <a:pt x="1978132" y="2162613"/>
                    <a:pt x="2001380" y="2158687"/>
                    <a:pt x="2019282" y="2161143"/>
                  </a:cubicBezTo>
                  <a:lnTo>
                    <a:pt x="2026006" y="2163526"/>
                  </a:lnTo>
                  <a:lnTo>
                    <a:pt x="2029225" y="2168096"/>
                  </a:lnTo>
                  <a:cubicBezTo>
                    <a:pt x="2031019" y="2176060"/>
                    <a:pt x="2028389" y="2185427"/>
                    <a:pt x="2021852" y="2194963"/>
                  </a:cubicBezTo>
                  <a:lnTo>
                    <a:pt x="2019207" y="2197943"/>
                  </a:lnTo>
                  <a:lnTo>
                    <a:pt x="2030280" y="2192203"/>
                  </a:lnTo>
                  <a:cubicBezTo>
                    <a:pt x="2052458" y="2182804"/>
                    <a:pt x="2075704" y="2178878"/>
                    <a:pt x="2093605" y="2181334"/>
                  </a:cubicBezTo>
                  <a:lnTo>
                    <a:pt x="2100330" y="2183718"/>
                  </a:lnTo>
                  <a:lnTo>
                    <a:pt x="2103550" y="2188288"/>
                  </a:lnTo>
                  <a:cubicBezTo>
                    <a:pt x="2107137" y="2204214"/>
                    <a:pt x="2093031" y="2225760"/>
                    <a:pt x="2065362" y="2243019"/>
                  </a:cubicBezTo>
                  <a:cubicBezTo>
                    <a:pt x="2037695" y="2260279"/>
                    <a:pt x="2004322" y="2268351"/>
                    <a:pt x="1980454" y="2265077"/>
                  </a:cubicBezTo>
                  <a:lnTo>
                    <a:pt x="1973728" y="2262693"/>
                  </a:lnTo>
                  <a:lnTo>
                    <a:pt x="1970510" y="2258123"/>
                  </a:lnTo>
                  <a:cubicBezTo>
                    <a:pt x="1969613" y="2254141"/>
                    <a:pt x="1969822" y="2249808"/>
                    <a:pt x="1971073" y="2245278"/>
                  </a:cubicBezTo>
                  <a:lnTo>
                    <a:pt x="1981283" y="2227885"/>
                  </a:lnTo>
                  <a:lnTo>
                    <a:pt x="1969455" y="2234017"/>
                  </a:lnTo>
                  <a:cubicBezTo>
                    <a:pt x="1947278" y="2243415"/>
                    <a:pt x="1924030" y="2247342"/>
                    <a:pt x="1906129" y="2244885"/>
                  </a:cubicBezTo>
                  <a:lnTo>
                    <a:pt x="1899404" y="2242502"/>
                  </a:lnTo>
                  <a:lnTo>
                    <a:pt x="1896186" y="2237932"/>
                  </a:lnTo>
                  <a:cubicBezTo>
                    <a:pt x="1895288" y="2233950"/>
                    <a:pt x="1895497" y="2229617"/>
                    <a:pt x="1896748" y="2225088"/>
                  </a:cubicBezTo>
                  <a:lnTo>
                    <a:pt x="1905750" y="2209753"/>
                  </a:lnTo>
                  <a:lnTo>
                    <a:pt x="1896943" y="2214319"/>
                  </a:lnTo>
                  <a:cubicBezTo>
                    <a:pt x="1874767" y="2223717"/>
                    <a:pt x="1851519" y="2227643"/>
                    <a:pt x="1833617" y="2225187"/>
                  </a:cubicBezTo>
                  <a:lnTo>
                    <a:pt x="1826893" y="2222803"/>
                  </a:lnTo>
                  <a:lnTo>
                    <a:pt x="1823675" y="2218233"/>
                  </a:lnTo>
                  <a:cubicBezTo>
                    <a:pt x="1822777" y="2214251"/>
                    <a:pt x="1822986" y="2209919"/>
                    <a:pt x="1824236" y="2205389"/>
                  </a:cubicBezTo>
                  <a:lnTo>
                    <a:pt x="1833239" y="2190055"/>
                  </a:lnTo>
                  <a:lnTo>
                    <a:pt x="1824431" y="2194620"/>
                  </a:lnTo>
                  <a:cubicBezTo>
                    <a:pt x="1802255" y="2204019"/>
                    <a:pt x="1779007" y="2207945"/>
                    <a:pt x="1761106" y="2205489"/>
                  </a:cubicBezTo>
                  <a:lnTo>
                    <a:pt x="1754381" y="2203105"/>
                  </a:lnTo>
                  <a:lnTo>
                    <a:pt x="1751162" y="2198534"/>
                  </a:lnTo>
                  <a:cubicBezTo>
                    <a:pt x="1750266" y="2194553"/>
                    <a:pt x="1750474" y="2190221"/>
                    <a:pt x="1751724" y="2185691"/>
                  </a:cubicBezTo>
                  <a:lnTo>
                    <a:pt x="1760727" y="2170356"/>
                  </a:lnTo>
                  <a:lnTo>
                    <a:pt x="1751920" y="2174921"/>
                  </a:lnTo>
                  <a:cubicBezTo>
                    <a:pt x="1729743" y="2184320"/>
                    <a:pt x="1706497" y="2188247"/>
                    <a:pt x="1688595" y="2185791"/>
                  </a:cubicBezTo>
                  <a:lnTo>
                    <a:pt x="1681869" y="2183407"/>
                  </a:lnTo>
                  <a:lnTo>
                    <a:pt x="1678651" y="2178837"/>
                  </a:lnTo>
                  <a:cubicBezTo>
                    <a:pt x="1677754" y="2174856"/>
                    <a:pt x="1677963" y="2170522"/>
                    <a:pt x="1679213" y="2165993"/>
                  </a:cubicBezTo>
                  <a:cubicBezTo>
                    <a:pt x="1682963" y="2152406"/>
                    <a:pt x="1696086" y="2137050"/>
                    <a:pt x="1716837" y="2124105"/>
                  </a:cubicBezTo>
                  <a:cubicBezTo>
                    <a:pt x="1744506" y="2106845"/>
                    <a:pt x="1777878" y="2098772"/>
                    <a:pt x="1801747" y="2102048"/>
                  </a:cubicBezTo>
                  <a:close/>
                  <a:moveTo>
                    <a:pt x="749569" y="2086802"/>
                  </a:moveTo>
                  <a:lnTo>
                    <a:pt x="756937" y="2090622"/>
                  </a:lnTo>
                  <a:cubicBezTo>
                    <a:pt x="765906" y="2096954"/>
                    <a:pt x="774719" y="2104853"/>
                    <a:pt x="782700" y="2113871"/>
                  </a:cubicBezTo>
                  <a:lnTo>
                    <a:pt x="790733" y="2124500"/>
                  </a:lnTo>
                  <a:lnTo>
                    <a:pt x="789012" y="2104404"/>
                  </a:lnTo>
                  <a:lnTo>
                    <a:pt x="789497" y="2103262"/>
                  </a:lnTo>
                  <a:lnTo>
                    <a:pt x="779437" y="2101271"/>
                  </a:lnTo>
                  <a:close/>
                  <a:moveTo>
                    <a:pt x="566799" y="2080068"/>
                  </a:moveTo>
                  <a:lnTo>
                    <a:pt x="566246" y="2080508"/>
                  </a:lnTo>
                  <a:lnTo>
                    <a:pt x="566912" y="2081389"/>
                  </a:lnTo>
                  <a:close/>
                  <a:moveTo>
                    <a:pt x="1017073" y="2069398"/>
                  </a:moveTo>
                  <a:lnTo>
                    <a:pt x="1015786" y="2076517"/>
                  </a:lnTo>
                  <a:lnTo>
                    <a:pt x="1028588" y="2073152"/>
                  </a:lnTo>
                  <a:lnTo>
                    <a:pt x="1017668" y="2069718"/>
                  </a:lnTo>
                  <a:close/>
                  <a:moveTo>
                    <a:pt x="3727620" y="2045694"/>
                  </a:moveTo>
                  <a:lnTo>
                    <a:pt x="3728734" y="2056040"/>
                  </a:lnTo>
                  <a:lnTo>
                    <a:pt x="3733299" y="2046697"/>
                  </a:lnTo>
                  <a:close/>
                  <a:moveTo>
                    <a:pt x="3824962" y="1989518"/>
                  </a:moveTo>
                  <a:lnTo>
                    <a:pt x="3822148" y="1990302"/>
                  </a:lnTo>
                  <a:lnTo>
                    <a:pt x="3808869" y="1991392"/>
                  </a:lnTo>
                  <a:lnTo>
                    <a:pt x="3819430" y="1996887"/>
                  </a:lnTo>
                  <a:close/>
                  <a:moveTo>
                    <a:pt x="3905630" y="1926034"/>
                  </a:moveTo>
                  <a:lnTo>
                    <a:pt x="3873110" y="1935087"/>
                  </a:lnTo>
                  <a:lnTo>
                    <a:pt x="3863223" y="1935899"/>
                  </a:lnTo>
                  <a:lnTo>
                    <a:pt x="3878998" y="1944106"/>
                  </a:lnTo>
                  <a:cubicBezTo>
                    <a:pt x="3882464" y="1947279"/>
                    <a:pt x="3884943" y="1950838"/>
                    <a:pt x="3886298" y="1954689"/>
                  </a:cubicBezTo>
                  <a:lnTo>
                    <a:pt x="3886000" y="1960270"/>
                  </a:lnTo>
                  <a:lnTo>
                    <a:pt x="3881569" y="1965862"/>
                  </a:lnTo>
                  <a:lnTo>
                    <a:pt x="3864903" y="1975567"/>
                  </a:lnTo>
                  <a:lnTo>
                    <a:pt x="3868276" y="1980557"/>
                  </a:lnTo>
                  <a:lnTo>
                    <a:pt x="3870181" y="1998236"/>
                  </a:lnTo>
                  <a:lnTo>
                    <a:pt x="3874534" y="1989323"/>
                  </a:lnTo>
                  <a:cubicBezTo>
                    <a:pt x="3880643" y="1978944"/>
                    <a:pt x="3887779" y="1969504"/>
                    <a:pt x="3895369" y="1961571"/>
                  </a:cubicBezTo>
                  <a:lnTo>
                    <a:pt x="3917031" y="1944374"/>
                  </a:lnTo>
                  <a:lnTo>
                    <a:pt x="3916317" y="1944259"/>
                  </a:lnTo>
                  <a:close/>
                  <a:moveTo>
                    <a:pt x="2629109" y="1916638"/>
                  </a:moveTo>
                  <a:lnTo>
                    <a:pt x="2600809" y="1919913"/>
                  </a:lnTo>
                  <a:lnTo>
                    <a:pt x="2590917" y="1919176"/>
                  </a:lnTo>
                  <a:lnTo>
                    <a:pt x="2605221" y="1929739"/>
                  </a:lnTo>
                  <a:cubicBezTo>
                    <a:pt x="2608152" y="1933412"/>
                    <a:pt x="2610046" y="1937314"/>
                    <a:pt x="2610786" y="1941328"/>
                  </a:cubicBezTo>
                  <a:lnTo>
                    <a:pt x="2610427" y="1943016"/>
                  </a:lnTo>
                  <a:lnTo>
                    <a:pt x="2625498" y="1946252"/>
                  </a:lnTo>
                  <a:lnTo>
                    <a:pt x="2636980" y="1951120"/>
                  </a:lnTo>
                  <a:lnTo>
                    <a:pt x="2634113" y="1948354"/>
                  </a:lnTo>
                  <a:cubicBezTo>
                    <a:pt x="2626860" y="1939351"/>
                    <a:pt x="2623516" y="1930214"/>
                    <a:pt x="2624690" y="1922137"/>
                  </a:cubicBezTo>
                  <a:lnTo>
                    <a:pt x="2627547" y="1917331"/>
                  </a:lnTo>
                  <a:close/>
                  <a:moveTo>
                    <a:pt x="1669632" y="1915880"/>
                  </a:moveTo>
                  <a:lnTo>
                    <a:pt x="1671011" y="1923480"/>
                  </a:lnTo>
                  <a:lnTo>
                    <a:pt x="1682523" y="1918196"/>
                  </a:lnTo>
                  <a:lnTo>
                    <a:pt x="1672689" y="1916896"/>
                  </a:lnTo>
                  <a:close/>
                  <a:moveTo>
                    <a:pt x="499639" y="1912674"/>
                  </a:moveTo>
                  <a:lnTo>
                    <a:pt x="505857" y="1920234"/>
                  </a:lnTo>
                  <a:lnTo>
                    <a:pt x="512231" y="1931935"/>
                  </a:lnTo>
                  <a:lnTo>
                    <a:pt x="513123" y="1917763"/>
                  </a:lnTo>
                  <a:close/>
                  <a:moveTo>
                    <a:pt x="368889" y="1872034"/>
                  </a:moveTo>
                  <a:lnTo>
                    <a:pt x="365491" y="1875205"/>
                  </a:lnTo>
                  <a:lnTo>
                    <a:pt x="368358" y="1880466"/>
                  </a:lnTo>
                  <a:close/>
                  <a:moveTo>
                    <a:pt x="1567846" y="1832838"/>
                  </a:moveTo>
                  <a:lnTo>
                    <a:pt x="1587283" y="1859725"/>
                  </a:lnTo>
                  <a:lnTo>
                    <a:pt x="1592914" y="1871799"/>
                  </a:lnTo>
                  <a:lnTo>
                    <a:pt x="1595435" y="1851788"/>
                  </a:lnTo>
                  <a:lnTo>
                    <a:pt x="1596703" y="1849982"/>
                  </a:lnTo>
                  <a:lnTo>
                    <a:pt x="1591587" y="1848282"/>
                  </a:lnTo>
                  <a:close/>
                  <a:moveTo>
                    <a:pt x="1562227" y="1825690"/>
                  </a:moveTo>
                  <a:lnTo>
                    <a:pt x="1560900" y="1826617"/>
                  </a:lnTo>
                  <a:lnTo>
                    <a:pt x="1565066" y="1830048"/>
                  </a:lnTo>
                  <a:lnTo>
                    <a:pt x="1562229" y="1826077"/>
                  </a:lnTo>
                  <a:close/>
                  <a:moveTo>
                    <a:pt x="3974632" y="1824688"/>
                  </a:moveTo>
                  <a:lnTo>
                    <a:pt x="3972160" y="1824891"/>
                  </a:lnTo>
                  <a:lnTo>
                    <a:pt x="3973304" y="1829067"/>
                  </a:lnTo>
                  <a:close/>
                  <a:moveTo>
                    <a:pt x="394466" y="1819335"/>
                  </a:moveTo>
                  <a:lnTo>
                    <a:pt x="386301" y="1851035"/>
                  </a:lnTo>
                  <a:lnTo>
                    <a:pt x="388326" y="1851559"/>
                  </a:lnTo>
                  <a:cubicBezTo>
                    <a:pt x="404539" y="1859538"/>
                    <a:pt x="421611" y="1875798"/>
                    <a:pt x="434735" y="1895995"/>
                  </a:cubicBezTo>
                  <a:lnTo>
                    <a:pt x="439481" y="1904706"/>
                  </a:lnTo>
                  <a:lnTo>
                    <a:pt x="440598" y="1886959"/>
                  </a:lnTo>
                  <a:cubicBezTo>
                    <a:pt x="442096" y="1882506"/>
                    <a:pt x="444346" y="1878797"/>
                    <a:pt x="447317" y="1875999"/>
                  </a:cubicBezTo>
                  <a:lnTo>
                    <a:pt x="452542" y="1874011"/>
                  </a:lnTo>
                  <a:lnTo>
                    <a:pt x="459449" y="1875798"/>
                  </a:lnTo>
                  <a:lnTo>
                    <a:pt x="479598" y="1890384"/>
                  </a:lnTo>
                  <a:lnTo>
                    <a:pt x="482754" y="1884402"/>
                  </a:lnTo>
                  <a:lnTo>
                    <a:pt x="499422" y="1873043"/>
                  </a:lnTo>
                  <a:lnTo>
                    <a:pt x="486107" y="1873530"/>
                  </a:lnTo>
                  <a:cubicBezTo>
                    <a:pt x="462041" y="1872543"/>
                    <a:pt x="439347" y="1866154"/>
                    <a:pt x="424214" y="1856280"/>
                  </a:cubicBezTo>
                  <a:lnTo>
                    <a:pt x="419154" y="1851250"/>
                  </a:lnTo>
                  <a:lnTo>
                    <a:pt x="418198" y="1845742"/>
                  </a:lnTo>
                  <a:cubicBezTo>
                    <a:pt x="419090" y="1841760"/>
                    <a:pt x="421131" y="1837932"/>
                    <a:pt x="424198" y="1834372"/>
                  </a:cubicBezTo>
                  <a:lnTo>
                    <a:pt x="438892" y="1824359"/>
                  </a:lnTo>
                  <a:lnTo>
                    <a:pt x="428979" y="1824720"/>
                  </a:lnTo>
                  <a:cubicBezTo>
                    <a:pt x="416947" y="1824227"/>
                    <a:pt x="405256" y="1822384"/>
                    <a:pt x="394683" y="1819429"/>
                  </a:cubicBezTo>
                  <a:close/>
                  <a:moveTo>
                    <a:pt x="2613140" y="1757942"/>
                  </a:moveTo>
                  <a:lnTo>
                    <a:pt x="2611916" y="1765622"/>
                  </a:lnTo>
                  <a:cubicBezTo>
                    <a:pt x="2609105" y="1777332"/>
                    <a:pt x="2605035" y="1788446"/>
                    <a:pt x="2600091" y="1798248"/>
                  </a:cubicBezTo>
                  <a:lnTo>
                    <a:pt x="2584796" y="1820439"/>
                  </a:lnTo>
                  <a:lnTo>
                    <a:pt x="2605371" y="1803503"/>
                  </a:lnTo>
                  <a:lnTo>
                    <a:pt x="2612254" y="1801620"/>
                  </a:lnTo>
                  <a:lnTo>
                    <a:pt x="2617505" y="1803535"/>
                  </a:lnTo>
                  <a:lnTo>
                    <a:pt x="2623959" y="1813737"/>
                  </a:lnTo>
                  <a:lnTo>
                    <a:pt x="2640884" y="1811779"/>
                  </a:lnTo>
                  <a:lnTo>
                    <a:pt x="2644223" y="1807602"/>
                  </a:lnTo>
                  <a:lnTo>
                    <a:pt x="2633190" y="1793578"/>
                  </a:lnTo>
                  <a:lnTo>
                    <a:pt x="2631874" y="1780296"/>
                  </a:lnTo>
                  <a:lnTo>
                    <a:pt x="2630456" y="1780264"/>
                  </a:lnTo>
                  <a:cubicBezTo>
                    <a:pt x="2622985" y="1776974"/>
                    <a:pt x="2617014" y="1769293"/>
                    <a:pt x="2613231" y="1758370"/>
                  </a:cubicBezTo>
                  <a:close/>
                  <a:moveTo>
                    <a:pt x="2692775" y="1741904"/>
                  </a:moveTo>
                  <a:lnTo>
                    <a:pt x="2690810" y="1754220"/>
                  </a:lnTo>
                  <a:lnTo>
                    <a:pt x="2686471" y="1766196"/>
                  </a:lnTo>
                  <a:lnTo>
                    <a:pt x="2709636" y="1766185"/>
                  </a:lnTo>
                  <a:lnTo>
                    <a:pt x="2693599" y="1745801"/>
                  </a:lnTo>
                  <a:close/>
                  <a:moveTo>
                    <a:pt x="721400" y="1713674"/>
                  </a:moveTo>
                  <a:lnTo>
                    <a:pt x="727840" y="1714043"/>
                  </a:lnTo>
                  <a:lnTo>
                    <a:pt x="734275" y="1719181"/>
                  </a:lnTo>
                  <a:cubicBezTo>
                    <a:pt x="747590" y="1735228"/>
                    <a:pt x="757907" y="1760403"/>
                    <a:pt x="762210" y="1787865"/>
                  </a:cubicBezTo>
                  <a:lnTo>
                    <a:pt x="763102" y="1799277"/>
                  </a:lnTo>
                  <a:lnTo>
                    <a:pt x="772645" y="1781110"/>
                  </a:lnTo>
                  <a:cubicBezTo>
                    <a:pt x="776322" y="1777125"/>
                    <a:pt x="780440" y="1774280"/>
                    <a:pt x="784889" y="1772734"/>
                  </a:cubicBezTo>
                  <a:lnTo>
                    <a:pt x="791329" y="1773103"/>
                  </a:lnTo>
                  <a:lnTo>
                    <a:pt x="797763" y="1778241"/>
                  </a:lnTo>
                  <a:cubicBezTo>
                    <a:pt x="811079" y="1794288"/>
                    <a:pt x="821396" y="1819463"/>
                    <a:pt x="825698" y="1846924"/>
                  </a:cubicBezTo>
                  <a:lnTo>
                    <a:pt x="826591" y="1858337"/>
                  </a:lnTo>
                  <a:lnTo>
                    <a:pt x="836134" y="1840169"/>
                  </a:lnTo>
                  <a:cubicBezTo>
                    <a:pt x="839811" y="1836184"/>
                    <a:pt x="843929" y="1833340"/>
                    <a:pt x="848379" y="1831793"/>
                  </a:cubicBezTo>
                  <a:lnTo>
                    <a:pt x="854818" y="1832162"/>
                  </a:lnTo>
                  <a:lnTo>
                    <a:pt x="861252" y="1837300"/>
                  </a:lnTo>
                  <a:cubicBezTo>
                    <a:pt x="874568" y="1853347"/>
                    <a:pt x="884885" y="1878523"/>
                    <a:pt x="889188" y="1905983"/>
                  </a:cubicBezTo>
                  <a:lnTo>
                    <a:pt x="890080" y="1917396"/>
                  </a:lnTo>
                  <a:lnTo>
                    <a:pt x="899623" y="1899229"/>
                  </a:lnTo>
                  <a:cubicBezTo>
                    <a:pt x="903300" y="1895244"/>
                    <a:pt x="907418" y="1892399"/>
                    <a:pt x="911868" y="1890852"/>
                  </a:cubicBezTo>
                  <a:lnTo>
                    <a:pt x="918308" y="1891221"/>
                  </a:lnTo>
                  <a:lnTo>
                    <a:pt x="924741" y="1896359"/>
                  </a:lnTo>
                  <a:cubicBezTo>
                    <a:pt x="938057" y="1912407"/>
                    <a:pt x="948374" y="1937582"/>
                    <a:pt x="952677" y="1965043"/>
                  </a:cubicBezTo>
                  <a:lnTo>
                    <a:pt x="953875" y="1980371"/>
                  </a:lnTo>
                  <a:lnTo>
                    <a:pt x="964699" y="1959765"/>
                  </a:lnTo>
                  <a:cubicBezTo>
                    <a:pt x="968377" y="1955780"/>
                    <a:pt x="972494" y="1952936"/>
                    <a:pt x="976943" y="1951388"/>
                  </a:cubicBezTo>
                  <a:lnTo>
                    <a:pt x="983384" y="1951758"/>
                  </a:lnTo>
                  <a:lnTo>
                    <a:pt x="989818" y="1956896"/>
                  </a:lnTo>
                  <a:lnTo>
                    <a:pt x="1010837" y="1997736"/>
                  </a:lnTo>
                  <a:lnTo>
                    <a:pt x="1030330" y="1999591"/>
                  </a:lnTo>
                  <a:cubicBezTo>
                    <a:pt x="1067012" y="2007992"/>
                    <a:pt x="1100884" y="2028551"/>
                    <a:pt x="1117744" y="2050658"/>
                  </a:cubicBezTo>
                  <a:lnTo>
                    <a:pt x="1121306" y="2058080"/>
                  </a:lnTo>
                  <a:lnTo>
                    <a:pt x="1120218" y="2064440"/>
                  </a:lnTo>
                  <a:cubicBezTo>
                    <a:pt x="1115205" y="2072414"/>
                    <a:pt x="1105428" y="2077937"/>
                    <a:pt x="1092321" y="2080417"/>
                  </a:cubicBezTo>
                  <a:lnTo>
                    <a:pt x="1091818" y="2080448"/>
                  </a:lnTo>
                  <a:lnTo>
                    <a:pt x="1100379" y="2083140"/>
                  </a:lnTo>
                  <a:cubicBezTo>
                    <a:pt x="1126171" y="2093503"/>
                    <a:pt x="1148384" y="2109212"/>
                    <a:pt x="1161030" y="2125792"/>
                  </a:cubicBezTo>
                  <a:lnTo>
                    <a:pt x="1164591" y="2133215"/>
                  </a:lnTo>
                  <a:lnTo>
                    <a:pt x="1163504" y="2139574"/>
                  </a:lnTo>
                  <a:cubicBezTo>
                    <a:pt x="1158490" y="2147548"/>
                    <a:pt x="1148714" y="2153072"/>
                    <a:pt x="1135606" y="2155552"/>
                  </a:cubicBezTo>
                  <a:lnTo>
                    <a:pt x="1135103" y="2155583"/>
                  </a:lnTo>
                  <a:lnTo>
                    <a:pt x="1143664" y="2158275"/>
                  </a:lnTo>
                  <a:cubicBezTo>
                    <a:pt x="1169457" y="2168637"/>
                    <a:pt x="1191670" y="2184346"/>
                    <a:pt x="1204316" y="2200927"/>
                  </a:cubicBezTo>
                  <a:lnTo>
                    <a:pt x="1207877" y="2208350"/>
                  </a:lnTo>
                  <a:lnTo>
                    <a:pt x="1206790" y="2214709"/>
                  </a:lnTo>
                  <a:cubicBezTo>
                    <a:pt x="1201776" y="2222684"/>
                    <a:pt x="1192000" y="2228207"/>
                    <a:pt x="1178892" y="2230686"/>
                  </a:cubicBezTo>
                  <a:lnTo>
                    <a:pt x="1178389" y="2230718"/>
                  </a:lnTo>
                  <a:lnTo>
                    <a:pt x="1186951" y="2233409"/>
                  </a:lnTo>
                  <a:cubicBezTo>
                    <a:pt x="1212742" y="2243772"/>
                    <a:pt x="1234956" y="2259481"/>
                    <a:pt x="1247602" y="2276062"/>
                  </a:cubicBezTo>
                  <a:lnTo>
                    <a:pt x="1251163" y="2283485"/>
                  </a:lnTo>
                  <a:lnTo>
                    <a:pt x="1250076" y="2289844"/>
                  </a:lnTo>
                  <a:cubicBezTo>
                    <a:pt x="1245062" y="2297818"/>
                    <a:pt x="1235285" y="2303342"/>
                    <a:pt x="1222178" y="2305822"/>
                  </a:cubicBezTo>
                  <a:lnTo>
                    <a:pt x="1217588" y="2306105"/>
                  </a:lnTo>
                  <a:lnTo>
                    <a:pt x="1231319" y="2310423"/>
                  </a:lnTo>
                  <a:cubicBezTo>
                    <a:pt x="1257110" y="2320785"/>
                    <a:pt x="1279324" y="2336495"/>
                    <a:pt x="1291969" y="2353075"/>
                  </a:cubicBezTo>
                  <a:lnTo>
                    <a:pt x="1295530" y="2360498"/>
                  </a:lnTo>
                  <a:lnTo>
                    <a:pt x="1294443" y="2366857"/>
                  </a:lnTo>
                  <a:cubicBezTo>
                    <a:pt x="1289430" y="2374832"/>
                    <a:pt x="1279654" y="2380354"/>
                    <a:pt x="1266545" y="2382835"/>
                  </a:cubicBezTo>
                  <a:lnTo>
                    <a:pt x="1264146" y="2382719"/>
                  </a:lnTo>
                  <a:lnTo>
                    <a:pt x="1264442" y="2382751"/>
                  </a:lnTo>
                  <a:cubicBezTo>
                    <a:pt x="1284324" y="2389035"/>
                    <a:pt x="1306626" y="2404619"/>
                    <a:pt x="1325109" y="2425379"/>
                  </a:cubicBezTo>
                  <a:lnTo>
                    <a:pt x="1332037" y="2434492"/>
                  </a:lnTo>
                  <a:lnTo>
                    <a:pt x="1330227" y="2414052"/>
                  </a:lnTo>
                  <a:cubicBezTo>
                    <a:pt x="1331161" y="2408711"/>
                    <a:pt x="1333085" y="2404090"/>
                    <a:pt x="1335988" y="2400380"/>
                  </a:cubicBezTo>
                  <a:lnTo>
                    <a:pt x="1341603" y="2397205"/>
                  </a:lnTo>
                  <a:lnTo>
                    <a:pt x="1349794" y="2398043"/>
                  </a:lnTo>
                  <a:cubicBezTo>
                    <a:pt x="1369676" y="2404329"/>
                    <a:pt x="1391978" y="2419911"/>
                    <a:pt x="1410461" y="2440672"/>
                  </a:cubicBezTo>
                  <a:lnTo>
                    <a:pt x="1417390" y="2449785"/>
                  </a:lnTo>
                  <a:lnTo>
                    <a:pt x="1415579" y="2429344"/>
                  </a:lnTo>
                  <a:cubicBezTo>
                    <a:pt x="1416513" y="2424003"/>
                    <a:pt x="1418437" y="2419382"/>
                    <a:pt x="1421340" y="2415673"/>
                  </a:cubicBezTo>
                  <a:lnTo>
                    <a:pt x="1426955" y="2412498"/>
                  </a:lnTo>
                  <a:lnTo>
                    <a:pt x="1435146" y="2413335"/>
                  </a:lnTo>
                  <a:cubicBezTo>
                    <a:pt x="1455028" y="2419621"/>
                    <a:pt x="1477330" y="2435204"/>
                    <a:pt x="1495814" y="2455964"/>
                  </a:cubicBezTo>
                  <a:lnTo>
                    <a:pt x="1505118" y="2468204"/>
                  </a:lnTo>
                  <a:lnTo>
                    <a:pt x="1503065" y="2445019"/>
                  </a:lnTo>
                  <a:cubicBezTo>
                    <a:pt x="1504000" y="2439678"/>
                    <a:pt x="1505924" y="2435057"/>
                    <a:pt x="1508827" y="2431348"/>
                  </a:cubicBezTo>
                  <a:lnTo>
                    <a:pt x="1513780" y="2428547"/>
                  </a:lnTo>
                  <a:lnTo>
                    <a:pt x="1492601" y="2425084"/>
                  </a:lnTo>
                  <a:cubicBezTo>
                    <a:pt x="1475866" y="2419610"/>
                    <a:pt x="1461182" y="2411929"/>
                    <a:pt x="1450566" y="2402955"/>
                  </a:cubicBezTo>
                  <a:lnTo>
                    <a:pt x="1445488" y="2396474"/>
                  </a:lnTo>
                  <a:lnTo>
                    <a:pt x="1445178" y="2390030"/>
                  </a:lnTo>
                  <a:cubicBezTo>
                    <a:pt x="1446766" y="2385596"/>
                    <a:pt x="1449648" y="2381503"/>
                    <a:pt x="1453668" y="2377863"/>
                  </a:cubicBezTo>
                  <a:lnTo>
                    <a:pt x="1474373" y="2367231"/>
                  </a:lnTo>
                  <a:lnTo>
                    <a:pt x="1459057" y="2365891"/>
                  </a:lnTo>
                  <a:cubicBezTo>
                    <a:pt x="1431636" y="2361334"/>
                    <a:pt x="1406558" y="2350784"/>
                    <a:pt x="1390635" y="2337322"/>
                  </a:cubicBezTo>
                  <a:lnTo>
                    <a:pt x="1385556" y="2330840"/>
                  </a:lnTo>
                  <a:lnTo>
                    <a:pt x="1385246" y="2324397"/>
                  </a:lnTo>
                  <a:cubicBezTo>
                    <a:pt x="1386834" y="2319962"/>
                    <a:pt x="1389718" y="2315870"/>
                    <a:pt x="1393737" y="2312230"/>
                  </a:cubicBezTo>
                  <a:lnTo>
                    <a:pt x="1411991" y="2302856"/>
                  </a:lnTo>
                  <a:lnTo>
                    <a:pt x="1400587" y="2301858"/>
                  </a:lnTo>
                  <a:cubicBezTo>
                    <a:pt x="1386876" y="2299580"/>
                    <a:pt x="1373752" y="2295803"/>
                    <a:pt x="1362065" y="2290913"/>
                  </a:cubicBezTo>
                  <a:lnTo>
                    <a:pt x="1358043" y="2288543"/>
                  </a:lnTo>
                  <a:lnTo>
                    <a:pt x="1356163" y="2301331"/>
                  </a:lnTo>
                  <a:cubicBezTo>
                    <a:pt x="1345030" y="2337279"/>
                    <a:pt x="1325128" y="2359351"/>
                    <a:pt x="1306301" y="2360026"/>
                  </a:cubicBezTo>
                  <a:lnTo>
                    <a:pt x="1300255" y="2357776"/>
                  </a:lnTo>
                  <a:lnTo>
                    <a:pt x="1295619" y="2350972"/>
                  </a:lnTo>
                  <a:cubicBezTo>
                    <a:pt x="1287619" y="2331716"/>
                    <a:pt x="1285172" y="2304619"/>
                    <a:pt x="1289144" y="2277108"/>
                  </a:cubicBezTo>
                  <a:lnTo>
                    <a:pt x="1292297" y="2263064"/>
                  </a:lnTo>
                  <a:lnTo>
                    <a:pt x="1289749" y="2266893"/>
                  </a:lnTo>
                  <a:cubicBezTo>
                    <a:pt x="1281029" y="2276989"/>
                    <a:pt x="1271347" y="2282675"/>
                    <a:pt x="1261934" y="2283012"/>
                  </a:cubicBezTo>
                  <a:lnTo>
                    <a:pt x="1255887" y="2280763"/>
                  </a:lnTo>
                  <a:lnTo>
                    <a:pt x="1251251" y="2273959"/>
                  </a:lnTo>
                  <a:cubicBezTo>
                    <a:pt x="1243252" y="2254703"/>
                    <a:pt x="1240803" y="2227606"/>
                    <a:pt x="1244777" y="2200095"/>
                  </a:cubicBezTo>
                  <a:lnTo>
                    <a:pt x="1246742" y="2191339"/>
                  </a:lnTo>
                  <a:lnTo>
                    <a:pt x="1246463" y="2191758"/>
                  </a:lnTo>
                  <a:cubicBezTo>
                    <a:pt x="1237743" y="2201854"/>
                    <a:pt x="1228061" y="2207541"/>
                    <a:pt x="1218647" y="2207878"/>
                  </a:cubicBezTo>
                  <a:lnTo>
                    <a:pt x="1212601" y="2205629"/>
                  </a:lnTo>
                  <a:lnTo>
                    <a:pt x="1207966" y="2198824"/>
                  </a:lnTo>
                  <a:cubicBezTo>
                    <a:pt x="1199966" y="2179568"/>
                    <a:pt x="1197518" y="2152471"/>
                    <a:pt x="1201491" y="2124961"/>
                  </a:cubicBezTo>
                  <a:lnTo>
                    <a:pt x="1203457" y="2116204"/>
                  </a:lnTo>
                  <a:lnTo>
                    <a:pt x="1203177" y="2116623"/>
                  </a:lnTo>
                  <a:cubicBezTo>
                    <a:pt x="1194457" y="2126719"/>
                    <a:pt x="1184775" y="2132406"/>
                    <a:pt x="1175362" y="2132743"/>
                  </a:cubicBezTo>
                  <a:lnTo>
                    <a:pt x="1169315" y="2130494"/>
                  </a:lnTo>
                  <a:lnTo>
                    <a:pt x="1164679" y="2123690"/>
                  </a:lnTo>
                  <a:cubicBezTo>
                    <a:pt x="1156680" y="2104433"/>
                    <a:pt x="1154232" y="2077337"/>
                    <a:pt x="1158205" y="2049826"/>
                  </a:cubicBezTo>
                  <a:lnTo>
                    <a:pt x="1160171" y="2041069"/>
                  </a:lnTo>
                  <a:lnTo>
                    <a:pt x="1159892" y="2041488"/>
                  </a:lnTo>
                  <a:cubicBezTo>
                    <a:pt x="1151172" y="2051584"/>
                    <a:pt x="1141490" y="2057271"/>
                    <a:pt x="1132075" y="2057609"/>
                  </a:cubicBezTo>
                  <a:lnTo>
                    <a:pt x="1126029" y="2055359"/>
                  </a:lnTo>
                  <a:lnTo>
                    <a:pt x="1121394" y="2048555"/>
                  </a:lnTo>
                  <a:cubicBezTo>
                    <a:pt x="1110727" y="2022880"/>
                    <a:pt x="1109931" y="1983266"/>
                    <a:pt x="1121064" y="1947318"/>
                  </a:cubicBezTo>
                  <a:cubicBezTo>
                    <a:pt x="1129414" y="1920356"/>
                    <a:pt x="1142696" y="1901200"/>
                    <a:pt x="1156758" y="1893022"/>
                  </a:cubicBezTo>
                  <a:cubicBezTo>
                    <a:pt x="1161444" y="1890297"/>
                    <a:pt x="1166219" y="1888791"/>
                    <a:pt x="1170925" y="1888623"/>
                  </a:cubicBezTo>
                  <a:lnTo>
                    <a:pt x="1176972" y="1890872"/>
                  </a:lnTo>
                  <a:lnTo>
                    <a:pt x="1181607" y="1897677"/>
                  </a:lnTo>
                  <a:cubicBezTo>
                    <a:pt x="1189608" y="1916933"/>
                    <a:pt x="1192056" y="1944030"/>
                    <a:pt x="1188082" y="1971540"/>
                  </a:cubicBezTo>
                  <a:lnTo>
                    <a:pt x="1185574" y="1982710"/>
                  </a:lnTo>
                  <a:lnTo>
                    <a:pt x="1200043" y="1968157"/>
                  </a:lnTo>
                  <a:cubicBezTo>
                    <a:pt x="1204731" y="1965432"/>
                    <a:pt x="1209504" y="1963926"/>
                    <a:pt x="1214212" y="1963757"/>
                  </a:cubicBezTo>
                  <a:lnTo>
                    <a:pt x="1220258" y="1966006"/>
                  </a:lnTo>
                  <a:lnTo>
                    <a:pt x="1224893" y="1972811"/>
                  </a:lnTo>
                  <a:cubicBezTo>
                    <a:pt x="1232894" y="1992068"/>
                    <a:pt x="1235341" y="2019164"/>
                    <a:pt x="1231367" y="2046675"/>
                  </a:cubicBezTo>
                  <a:lnTo>
                    <a:pt x="1228861" y="2057844"/>
                  </a:lnTo>
                  <a:lnTo>
                    <a:pt x="1243329" y="2043293"/>
                  </a:lnTo>
                  <a:cubicBezTo>
                    <a:pt x="1248016" y="2040567"/>
                    <a:pt x="1252791" y="2039061"/>
                    <a:pt x="1257497" y="2038892"/>
                  </a:cubicBezTo>
                  <a:lnTo>
                    <a:pt x="1263543" y="2041141"/>
                  </a:lnTo>
                  <a:lnTo>
                    <a:pt x="1268179" y="2047945"/>
                  </a:lnTo>
                  <a:cubicBezTo>
                    <a:pt x="1272180" y="2057574"/>
                    <a:pt x="1274792" y="2069162"/>
                    <a:pt x="1275906" y="2081783"/>
                  </a:cubicBezTo>
                  <a:lnTo>
                    <a:pt x="1275234" y="2103281"/>
                  </a:lnTo>
                  <a:lnTo>
                    <a:pt x="1280888" y="2102586"/>
                  </a:lnTo>
                  <a:cubicBezTo>
                    <a:pt x="1318520" y="2102878"/>
                    <a:pt x="1356028" y="2115649"/>
                    <a:pt x="1377259" y="2133600"/>
                  </a:cubicBezTo>
                  <a:lnTo>
                    <a:pt x="1382337" y="2140081"/>
                  </a:lnTo>
                  <a:lnTo>
                    <a:pt x="1382647" y="2146525"/>
                  </a:lnTo>
                  <a:cubicBezTo>
                    <a:pt x="1379471" y="2155393"/>
                    <a:pt x="1371116" y="2162894"/>
                    <a:pt x="1358850" y="2168142"/>
                  </a:cubicBezTo>
                  <a:lnTo>
                    <a:pt x="1358366" y="2168282"/>
                  </a:lnTo>
                  <a:lnTo>
                    <a:pt x="1367307" y="2169064"/>
                  </a:lnTo>
                  <a:cubicBezTo>
                    <a:pt x="1394727" y="2173620"/>
                    <a:pt x="1419806" y="2184170"/>
                    <a:pt x="1435728" y="2197633"/>
                  </a:cubicBezTo>
                  <a:lnTo>
                    <a:pt x="1440807" y="2204114"/>
                  </a:lnTo>
                  <a:lnTo>
                    <a:pt x="1441117" y="2210557"/>
                  </a:lnTo>
                  <a:cubicBezTo>
                    <a:pt x="1437940" y="2219424"/>
                    <a:pt x="1429585" y="2226927"/>
                    <a:pt x="1417320" y="2232174"/>
                  </a:cubicBezTo>
                  <a:lnTo>
                    <a:pt x="1416836" y="2232314"/>
                  </a:lnTo>
                  <a:lnTo>
                    <a:pt x="1425777" y="2233096"/>
                  </a:lnTo>
                  <a:cubicBezTo>
                    <a:pt x="1453196" y="2237653"/>
                    <a:pt x="1478275" y="2248202"/>
                    <a:pt x="1494198" y="2261665"/>
                  </a:cubicBezTo>
                  <a:lnTo>
                    <a:pt x="1499277" y="2268146"/>
                  </a:lnTo>
                  <a:lnTo>
                    <a:pt x="1499586" y="2274589"/>
                  </a:lnTo>
                  <a:cubicBezTo>
                    <a:pt x="1496410" y="2283458"/>
                    <a:pt x="1488056" y="2290960"/>
                    <a:pt x="1475790" y="2296208"/>
                  </a:cubicBezTo>
                  <a:lnTo>
                    <a:pt x="1475306" y="2296346"/>
                  </a:lnTo>
                  <a:lnTo>
                    <a:pt x="1484246" y="2297128"/>
                  </a:lnTo>
                  <a:cubicBezTo>
                    <a:pt x="1511666" y="2301685"/>
                    <a:pt x="1536744" y="2312235"/>
                    <a:pt x="1552668" y="2325698"/>
                  </a:cubicBezTo>
                  <a:lnTo>
                    <a:pt x="1557746" y="2332179"/>
                  </a:lnTo>
                  <a:lnTo>
                    <a:pt x="1558056" y="2338622"/>
                  </a:lnTo>
                  <a:lnTo>
                    <a:pt x="1544984" y="2350497"/>
                  </a:lnTo>
                  <a:lnTo>
                    <a:pt x="1597722" y="2356695"/>
                  </a:lnTo>
                  <a:lnTo>
                    <a:pt x="1601510" y="2358476"/>
                  </a:lnTo>
                  <a:lnTo>
                    <a:pt x="1600868" y="2357117"/>
                  </a:lnTo>
                  <a:cubicBezTo>
                    <a:pt x="1597058" y="2345035"/>
                    <a:pt x="1594486" y="2331622"/>
                    <a:pt x="1593459" y="2317761"/>
                  </a:cubicBezTo>
                  <a:lnTo>
                    <a:pt x="1593510" y="2303369"/>
                  </a:lnTo>
                  <a:lnTo>
                    <a:pt x="1591846" y="2307656"/>
                  </a:lnTo>
                  <a:cubicBezTo>
                    <a:pt x="1585509" y="2319395"/>
                    <a:pt x="1577281" y="2327035"/>
                    <a:pt x="1568161" y="2329395"/>
                  </a:cubicBezTo>
                  <a:lnTo>
                    <a:pt x="1561772" y="2328502"/>
                  </a:lnTo>
                  <a:lnTo>
                    <a:pt x="1555778" y="2322857"/>
                  </a:lnTo>
                  <a:cubicBezTo>
                    <a:pt x="1543815" y="2305780"/>
                    <a:pt x="1535580" y="2279848"/>
                    <a:pt x="1533528" y="2252127"/>
                  </a:cubicBezTo>
                  <a:lnTo>
                    <a:pt x="1533559" y="2243154"/>
                  </a:lnTo>
                  <a:lnTo>
                    <a:pt x="1533377" y="2243623"/>
                  </a:lnTo>
                  <a:cubicBezTo>
                    <a:pt x="1527039" y="2255362"/>
                    <a:pt x="1518811" y="2263003"/>
                    <a:pt x="1509692" y="2265362"/>
                  </a:cubicBezTo>
                  <a:lnTo>
                    <a:pt x="1503303" y="2264469"/>
                  </a:lnTo>
                  <a:lnTo>
                    <a:pt x="1497308" y="2258825"/>
                  </a:lnTo>
                  <a:cubicBezTo>
                    <a:pt x="1485344" y="2241747"/>
                    <a:pt x="1477111" y="2215815"/>
                    <a:pt x="1475058" y="2188095"/>
                  </a:cubicBezTo>
                  <a:lnTo>
                    <a:pt x="1475089" y="2179122"/>
                  </a:lnTo>
                  <a:lnTo>
                    <a:pt x="1474907" y="2179591"/>
                  </a:lnTo>
                  <a:cubicBezTo>
                    <a:pt x="1468569" y="2191330"/>
                    <a:pt x="1460342" y="2198970"/>
                    <a:pt x="1451221" y="2201330"/>
                  </a:cubicBezTo>
                  <a:lnTo>
                    <a:pt x="1444833" y="2200437"/>
                  </a:lnTo>
                  <a:lnTo>
                    <a:pt x="1438839" y="2194792"/>
                  </a:lnTo>
                  <a:cubicBezTo>
                    <a:pt x="1426875" y="2177714"/>
                    <a:pt x="1418641" y="2151783"/>
                    <a:pt x="1416588" y="2124063"/>
                  </a:cubicBezTo>
                  <a:lnTo>
                    <a:pt x="1416619" y="2115089"/>
                  </a:lnTo>
                  <a:lnTo>
                    <a:pt x="1416438" y="2115558"/>
                  </a:lnTo>
                  <a:cubicBezTo>
                    <a:pt x="1410100" y="2127297"/>
                    <a:pt x="1401872" y="2134938"/>
                    <a:pt x="1392752" y="2137297"/>
                  </a:cubicBezTo>
                  <a:lnTo>
                    <a:pt x="1386363" y="2136405"/>
                  </a:lnTo>
                  <a:lnTo>
                    <a:pt x="1380369" y="2130760"/>
                  </a:lnTo>
                  <a:cubicBezTo>
                    <a:pt x="1364417" y="2107990"/>
                    <a:pt x="1355097" y="2069478"/>
                    <a:pt x="1358216" y="2031975"/>
                  </a:cubicBezTo>
                  <a:cubicBezTo>
                    <a:pt x="1360555" y="2003848"/>
                    <a:pt x="1369394" y="1982278"/>
                    <a:pt x="1381362" y="1971261"/>
                  </a:cubicBezTo>
                  <a:lnTo>
                    <a:pt x="1381806" y="1971008"/>
                  </a:lnTo>
                  <a:lnTo>
                    <a:pt x="1381860" y="1970693"/>
                  </a:lnTo>
                  <a:lnTo>
                    <a:pt x="1392713" y="1956608"/>
                  </a:lnTo>
                  <a:lnTo>
                    <a:pt x="1383404" y="1960034"/>
                  </a:lnTo>
                  <a:cubicBezTo>
                    <a:pt x="1360223" y="1966579"/>
                    <a:pt x="1336668" y="1967561"/>
                    <a:pt x="1319216" y="1962880"/>
                  </a:cubicBezTo>
                  <a:lnTo>
                    <a:pt x="1312842" y="1959673"/>
                  </a:lnTo>
                  <a:lnTo>
                    <a:pt x="1310221" y="1954734"/>
                  </a:lnTo>
                  <a:cubicBezTo>
                    <a:pt x="1309830" y="1950672"/>
                    <a:pt x="1310580" y="1946401"/>
                    <a:pt x="1312389" y="1942063"/>
                  </a:cubicBezTo>
                  <a:lnTo>
                    <a:pt x="1323242" y="1927978"/>
                  </a:lnTo>
                  <a:lnTo>
                    <a:pt x="1313932" y="1931403"/>
                  </a:lnTo>
                  <a:cubicBezTo>
                    <a:pt x="1290752" y="1937948"/>
                    <a:pt x="1267197" y="1938931"/>
                    <a:pt x="1249744" y="1934250"/>
                  </a:cubicBezTo>
                  <a:lnTo>
                    <a:pt x="1243371" y="1931043"/>
                  </a:lnTo>
                  <a:lnTo>
                    <a:pt x="1240751" y="1926105"/>
                  </a:lnTo>
                  <a:cubicBezTo>
                    <a:pt x="1240359" y="1922042"/>
                    <a:pt x="1241109" y="1917770"/>
                    <a:pt x="1242917" y="1913433"/>
                  </a:cubicBezTo>
                  <a:cubicBezTo>
                    <a:pt x="1248341" y="1900423"/>
                    <a:pt x="1263284" y="1886833"/>
                    <a:pt x="1285495" y="1876591"/>
                  </a:cubicBezTo>
                  <a:cubicBezTo>
                    <a:pt x="1315108" y="1862934"/>
                    <a:pt x="1349229" y="1859107"/>
                    <a:pt x="1372498" y="1865348"/>
                  </a:cubicBezTo>
                  <a:lnTo>
                    <a:pt x="1378871" y="1868555"/>
                  </a:lnTo>
                  <a:lnTo>
                    <a:pt x="1381492" y="1873494"/>
                  </a:lnTo>
                  <a:cubicBezTo>
                    <a:pt x="1382274" y="1881618"/>
                    <a:pt x="1378491" y="1890583"/>
                    <a:pt x="1370811" y="1899223"/>
                  </a:cubicBezTo>
                  <a:lnTo>
                    <a:pt x="1370483" y="1899510"/>
                  </a:lnTo>
                  <a:lnTo>
                    <a:pt x="1377781" y="1896825"/>
                  </a:lnTo>
                  <a:cubicBezTo>
                    <a:pt x="1400961" y="1890280"/>
                    <a:pt x="1424517" y="1889298"/>
                    <a:pt x="1441969" y="1893978"/>
                  </a:cubicBezTo>
                  <a:lnTo>
                    <a:pt x="1448342" y="1897185"/>
                  </a:lnTo>
                  <a:lnTo>
                    <a:pt x="1450963" y="1902124"/>
                  </a:lnTo>
                  <a:cubicBezTo>
                    <a:pt x="1451745" y="1910248"/>
                    <a:pt x="1447962" y="1919213"/>
                    <a:pt x="1440282" y="1927853"/>
                  </a:cubicBezTo>
                  <a:lnTo>
                    <a:pt x="1439954" y="1928140"/>
                  </a:lnTo>
                  <a:lnTo>
                    <a:pt x="1447252" y="1925455"/>
                  </a:lnTo>
                  <a:cubicBezTo>
                    <a:pt x="1470432" y="1918910"/>
                    <a:pt x="1493988" y="1917928"/>
                    <a:pt x="1511441" y="1922608"/>
                  </a:cubicBezTo>
                  <a:lnTo>
                    <a:pt x="1517814" y="1925815"/>
                  </a:lnTo>
                  <a:lnTo>
                    <a:pt x="1520434" y="1930754"/>
                  </a:lnTo>
                  <a:cubicBezTo>
                    <a:pt x="1521216" y="1938878"/>
                    <a:pt x="1517433" y="1947843"/>
                    <a:pt x="1509753" y="1956483"/>
                  </a:cubicBezTo>
                  <a:lnTo>
                    <a:pt x="1509425" y="1956770"/>
                  </a:lnTo>
                  <a:lnTo>
                    <a:pt x="1516723" y="1954085"/>
                  </a:lnTo>
                  <a:cubicBezTo>
                    <a:pt x="1539904" y="1947540"/>
                    <a:pt x="1563459" y="1946558"/>
                    <a:pt x="1580912" y="1951239"/>
                  </a:cubicBezTo>
                  <a:lnTo>
                    <a:pt x="1587285" y="1954445"/>
                  </a:lnTo>
                  <a:lnTo>
                    <a:pt x="1589906" y="1959383"/>
                  </a:lnTo>
                  <a:cubicBezTo>
                    <a:pt x="1590687" y="1967508"/>
                    <a:pt x="1586904" y="1976473"/>
                    <a:pt x="1579224" y="1985113"/>
                  </a:cubicBezTo>
                  <a:lnTo>
                    <a:pt x="1576227" y="1987739"/>
                  </a:lnTo>
                  <a:lnTo>
                    <a:pt x="1587932" y="1983432"/>
                  </a:lnTo>
                  <a:cubicBezTo>
                    <a:pt x="1611111" y="1976886"/>
                    <a:pt x="1634667" y="1975904"/>
                    <a:pt x="1652121" y="1980584"/>
                  </a:cubicBezTo>
                  <a:lnTo>
                    <a:pt x="1658493" y="1983792"/>
                  </a:lnTo>
                  <a:lnTo>
                    <a:pt x="1661114" y="1988729"/>
                  </a:lnTo>
                  <a:cubicBezTo>
                    <a:pt x="1662678" y="2004979"/>
                    <a:pt x="1645983" y="2024587"/>
                    <a:pt x="1616369" y="2038245"/>
                  </a:cubicBezTo>
                  <a:cubicBezTo>
                    <a:pt x="1586756" y="2051900"/>
                    <a:pt x="1552635" y="2055727"/>
                    <a:pt x="1529366" y="2049486"/>
                  </a:cubicBezTo>
                  <a:lnTo>
                    <a:pt x="1522992" y="2046279"/>
                  </a:lnTo>
                  <a:lnTo>
                    <a:pt x="1520372" y="2041341"/>
                  </a:lnTo>
                  <a:cubicBezTo>
                    <a:pt x="1519981" y="2037279"/>
                    <a:pt x="1520732" y="2033006"/>
                    <a:pt x="1522539" y="2028669"/>
                  </a:cubicBezTo>
                  <a:lnTo>
                    <a:pt x="1534850" y="2012692"/>
                  </a:lnTo>
                  <a:lnTo>
                    <a:pt x="1522346" y="2017294"/>
                  </a:lnTo>
                  <a:cubicBezTo>
                    <a:pt x="1499166" y="2023839"/>
                    <a:pt x="1475610" y="2024821"/>
                    <a:pt x="1458158" y="2020140"/>
                  </a:cubicBezTo>
                  <a:lnTo>
                    <a:pt x="1451785" y="2016933"/>
                  </a:lnTo>
                  <a:lnTo>
                    <a:pt x="1449164" y="2011995"/>
                  </a:lnTo>
                  <a:cubicBezTo>
                    <a:pt x="1448773" y="2007933"/>
                    <a:pt x="1449523" y="2003661"/>
                    <a:pt x="1451331" y="1999323"/>
                  </a:cubicBezTo>
                  <a:lnTo>
                    <a:pt x="1462184" y="1985238"/>
                  </a:lnTo>
                  <a:lnTo>
                    <a:pt x="1452875" y="1988664"/>
                  </a:lnTo>
                  <a:cubicBezTo>
                    <a:pt x="1441285" y="1991935"/>
                    <a:pt x="1429601" y="1993818"/>
                    <a:pt x="1418633" y="1994296"/>
                  </a:cubicBezTo>
                  <a:lnTo>
                    <a:pt x="1417880" y="1994226"/>
                  </a:lnTo>
                  <a:lnTo>
                    <a:pt x="1421472" y="2001821"/>
                  </a:lnTo>
                  <a:cubicBezTo>
                    <a:pt x="1425282" y="2013903"/>
                    <a:pt x="1427854" y="2027316"/>
                    <a:pt x="1428881" y="2041177"/>
                  </a:cubicBezTo>
                  <a:lnTo>
                    <a:pt x="1428841" y="2052624"/>
                  </a:lnTo>
                  <a:lnTo>
                    <a:pt x="1439831" y="2035294"/>
                  </a:lnTo>
                  <a:cubicBezTo>
                    <a:pt x="1443820" y="2031622"/>
                    <a:pt x="1448157" y="2029121"/>
                    <a:pt x="1452717" y="2027942"/>
                  </a:cubicBezTo>
                  <a:lnTo>
                    <a:pt x="1459106" y="2028834"/>
                  </a:lnTo>
                  <a:lnTo>
                    <a:pt x="1465100" y="2034479"/>
                  </a:lnTo>
                  <a:cubicBezTo>
                    <a:pt x="1477064" y="2051557"/>
                    <a:pt x="1485298" y="2077488"/>
                    <a:pt x="1487351" y="2105209"/>
                  </a:cubicBezTo>
                  <a:lnTo>
                    <a:pt x="1487310" y="2116656"/>
                  </a:lnTo>
                  <a:lnTo>
                    <a:pt x="1498300" y="2099327"/>
                  </a:lnTo>
                  <a:cubicBezTo>
                    <a:pt x="1502290" y="2095654"/>
                    <a:pt x="1506626" y="2093154"/>
                    <a:pt x="1511187" y="2091974"/>
                  </a:cubicBezTo>
                  <a:lnTo>
                    <a:pt x="1517575" y="2092867"/>
                  </a:lnTo>
                  <a:lnTo>
                    <a:pt x="1523569" y="2098512"/>
                  </a:lnTo>
                  <a:cubicBezTo>
                    <a:pt x="1535534" y="2115590"/>
                    <a:pt x="1543767" y="2141521"/>
                    <a:pt x="1545820" y="2169242"/>
                  </a:cubicBezTo>
                  <a:lnTo>
                    <a:pt x="1545781" y="2180689"/>
                  </a:lnTo>
                  <a:lnTo>
                    <a:pt x="1556771" y="2163359"/>
                  </a:lnTo>
                  <a:cubicBezTo>
                    <a:pt x="1560760" y="2159686"/>
                    <a:pt x="1565096" y="2157186"/>
                    <a:pt x="1569656" y="2156007"/>
                  </a:cubicBezTo>
                  <a:lnTo>
                    <a:pt x="1576045" y="2156899"/>
                  </a:lnTo>
                  <a:lnTo>
                    <a:pt x="1582039" y="2162545"/>
                  </a:lnTo>
                  <a:cubicBezTo>
                    <a:pt x="1594004" y="2179622"/>
                    <a:pt x="1602236" y="2205554"/>
                    <a:pt x="1604290" y="2233274"/>
                  </a:cubicBezTo>
                  <a:lnTo>
                    <a:pt x="1604236" y="2248649"/>
                  </a:lnTo>
                  <a:lnTo>
                    <a:pt x="1616702" y="2228993"/>
                  </a:lnTo>
                  <a:cubicBezTo>
                    <a:pt x="1620691" y="2225320"/>
                    <a:pt x="1625028" y="2222820"/>
                    <a:pt x="1629587" y="2221641"/>
                  </a:cubicBezTo>
                  <a:lnTo>
                    <a:pt x="1633143" y="2222137"/>
                  </a:lnTo>
                  <a:lnTo>
                    <a:pt x="1637489" y="2214547"/>
                  </a:lnTo>
                  <a:cubicBezTo>
                    <a:pt x="1641308" y="2210698"/>
                    <a:pt x="1645528" y="2208005"/>
                    <a:pt x="1650030" y="2206622"/>
                  </a:cubicBezTo>
                  <a:lnTo>
                    <a:pt x="1656452" y="2207225"/>
                  </a:lnTo>
                  <a:lnTo>
                    <a:pt x="1662695" y="2212593"/>
                  </a:lnTo>
                  <a:cubicBezTo>
                    <a:pt x="1675418" y="2229115"/>
                    <a:pt x="1684812" y="2254648"/>
                    <a:pt x="1688112" y="2282247"/>
                  </a:cubicBezTo>
                  <a:lnTo>
                    <a:pt x="1688590" y="2293685"/>
                  </a:lnTo>
                  <a:lnTo>
                    <a:pt x="1698786" y="2275877"/>
                  </a:lnTo>
                  <a:cubicBezTo>
                    <a:pt x="1702606" y="2272029"/>
                    <a:pt x="1706825" y="2269336"/>
                    <a:pt x="1711327" y="2267952"/>
                  </a:cubicBezTo>
                  <a:lnTo>
                    <a:pt x="1717751" y="2268556"/>
                  </a:lnTo>
                  <a:lnTo>
                    <a:pt x="1723993" y="2273924"/>
                  </a:lnTo>
                  <a:cubicBezTo>
                    <a:pt x="1736715" y="2290445"/>
                    <a:pt x="1746110" y="2315978"/>
                    <a:pt x="1749412" y="2343578"/>
                  </a:cubicBezTo>
                  <a:lnTo>
                    <a:pt x="1749888" y="2355016"/>
                  </a:lnTo>
                  <a:lnTo>
                    <a:pt x="1760085" y="2337207"/>
                  </a:lnTo>
                  <a:cubicBezTo>
                    <a:pt x="1763904" y="2333358"/>
                    <a:pt x="1768124" y="2330666"/>
                    <a:pt x="1772627" y="2329282"/>
                  </a:cubicBezTo>
                  <a:lnTo>
                    <a:pt x="1779049" y="2329885"/>
                  </a:lnTo>
                  <a:lnTo>
                    <a:pt x="1785291" y="2335254"/>
                  </a:lnTo>
                  <a:cubicBezTo>
                    <a:pt x="1798015" y="2351775"/>
                    <a:pt x="1807408" y="2377309"/>
                    <a:pt x="1810709" y="2404908"/>
                  </a:cubicBezTo>
                  <a:lnTo>
                    <a:pt x="1811186" y="2416346"/>
                  </a:lnTo>
                  <a:lnTo>
                    <a:pt x="1821383" y="2398537"/>
                  </a:lnTo>
                  <a:cubicBezTo>
                    <a:pt x="1825203" y="2394689"/>
                    <a:pt x="1829422" y="2391996"/>
                    <a:pt x="1833924" y="2390612"/>
                  </a:cubicBezTo>
                  <a:lnTo>
                    <a:pt x="1840347" y="2391215"/>
                  </a:lnTo>
                  <a:lnTo>
                    <a:pt x="1846590" y="2396584"/>
                  </a:lnTo>
                  <a:cubicBezTo>
                    <a:pt x="1859312" y="2413105"/>
                    <a:pt x="1868707" y="2438639"/>
                    <a:pt x="1872008" y="2466239"/>
                  </a:cubicBezTo>
                  <a:lnTo>
                    <a:pt x="1872648" y="2481601"/>
                  </a:lnTo>
                  <a:lnTo>
                    <a:pt x="1884214" y="2461401"/>
                  </a:lnTo>
                  <a:cubicBezTo>
                    <a:pt x="1888033" y="2457553"/>
                    <a:pt x="1892253" y="2454860"/>
                    <a:pt x="1896755" y="2453475"/>
                  </a:cubicBezTo>
                  <a:lnTo>
                    <a:pt x="1903178" y="2454079"/>
                  </a:lnTo>
                  <a:lnTo>
                    <a:pt x="1909421" y="2459448"/>
                  </a:lnTo>
                  <a:cubicBezTo>
                    <a:pt x="1926384" y="2481475"/>
                    <a:pt x="1937431" y="2519526"/>
                    <a:pt x="1936006" y="2557132"/>
                  </a:cubicBezTo>
                  <a:cubicBezTo>
                    <a:pt x="1934582" y="2594738"/>
                    <a:pt x="1921090" y="2621217"/>
                    <a:pt x="1903082" y="2626755"/>
                  </a:cubicBezTo>
                  <a:lnTo>
                    <a:pt x="1896659" y="2626151"/>
                  </a:lnTo>
                  <a:lnTo>
                    <a:pt x="1890416" y="2620783"/>
                  </a:lnTo>
                  <a:cubicBezTo>
                    <a:pt x="1877694" y="2604262"/>
                    <a:pt x="1868300" y="2578728"/>
                    <a:pt x="1864999" y="2551128"/>
                  </a:cubicBezTo>
                  <a:lnTo>
                    <a:pt x="1864400" y="2536748"/>
                  </a:lnTo>
                  <a:lnTo>
                    <a:pt x="1862931" y="2541106"/>
                  </a:lnTo>
                  <a:cubicBezTo>
                    <a:pt x="1857130" y="2553118"/>
                    <a:pt x="1849255" y="2561122"/>
                    <a:pt x="1840251" y="2563891"/>
                  </a:cubicBezTo>
                  <a:lnTo>
                    <a:pt x="1833828" y="2563288"/>
                  </a:lnTo>
                  <a:lnTo>
                    <a:pt x="1827586" y="2557919"/>
                  </a:lnTo>
                  <a:cubicBezTo>
                    <a:pt x="1814864" y="2541398"/>
                    <a:pt x="1805469" y="2515863"/>
                    <a:pt x="1802167" y="2488264"/>
                  </a:cubicBezTo>
                  <a:lnTo>
                    <a:pt x="1801794" y="2479298"/>
                  </a:lnTo>
                  <a:lnTo>
                    <a:pt x="1801633" y="2479776"/>
                  </a:lnTo>
                  <a:cubicBezTo>
                    <a:pt x="1795832" y="2491789"/>
                    <a:pt x="1787957" y="2499792"/>
                    <a:pt x="1778953" y="2502561"/>
                  </a:cubicBezTo>
                  <a:lnTo>
                    <a:pt x="1772530" y="2501957"/>
                  </a:lnTo>
                  <a:lnTo>
                    <a:pt x="1766287" y="2496588"/>
                  </a:lnTo>
                  <a:cubicBezTo>
                    <a:pt x="1753565" y="2480068"/>
                    <a:pt x="1744170" y="2454534"/>
                    <a:pt x="1740870" y="2426934"/>
                  </a:cubicBezTo>
                  <a:lnTo>
                    <a:pt x="1740496" y="2417968"/>
                  </a:lnTo>
                  <a:lnTo>
                    <a:pt x="1740335" y="2418445"/>
                  </a:lnTo>
                  <a:cubicBezTo>
                    <a:pt x="1734533" y="2430458"/>
                    <a:pt x="1726659" y="2438462"/>
                    <a:pt x="1717655" y="2441230"/>
                  </a:cubicBezTo>
                  <a:lnTo>
                    <a:pt x="1711232" y="2440627"/>
                  </a:lnTo>
                  <a:lnTo>
                    <a:pt x="1704990" y="2435258"/>
                  </a:lnTo>
                  <a:cubicBezTo>
                    <a:pt x="1692267" y="2418737"/>
                    <a:pt x="1682873" y="2393204"/>
                    <a:pt x="1679571" y="2365605"/>
                  </a:cubicBezTo>
                  <a:lnTo>
                    <a:pt x="1679197" y="2356638"/>
                  </a:lnTo>
                  <a:lnTo>
                    <a:pt x="1679037" y="2357115"/>
                  </a:lnTo>
                  <a:cubicBezTo>
                    <a:pt x="1673236" y="2369127"/>
                    <a:pt x="1665360" y="2377132"/>
                    <a:pt x="1656356" y="2379900"/>
                  </a:cubicBezTo>
                  <a:lnTo>
                    <a:pt x="1649934" y="2379297"/>
                  </a:lnTo>
                  <a:lnTo>
                    <a:pt x="1648314" y="2377904"/>
                  </a:lnTo>
                  <a:lnTo>
                    <a:pt x="1645170" y="2382094"/>
                  </a:lnTo>
                  <a:lnTo>
                    <a:pt x="1646077" y="2383151"/>
                  </a:lnTo>
                  <a:lnTo>
                    <a:pt x="1646677" y="2389573"/>
                  </a:lnTo>
                  <a:cubicBezTo>
                    <a:pt x="1643905" y="2398576"/>
                    <a:pt x="1635896" y="2406447"/>
                    <a:pt x="1623880" y="2412243"/>
                  </a:cubicBezTo>
                  <a:lnTo>
                    <a:pt x="1623404" y="2412403"/>
                  </a:lnTo>
                  <a:lnTo>
                    <a:pt x="1632369" y="2412781"/>
                  </a:lnTo>
                  <a:cubicBezTo>
                    <a:pt x="1659967" y="2416096"/>
                    <a:pt x="1685496" y="2425504"/>
                    <a:pt x="1702011" y="2438236"/>
                  </a:cubicBezTo>
                  <a:lnTo>
                    <a:pt x="1707376" y="2444481"/>
                  </a:lnTo>
                  <a:lnTo>
                    <a:pt x="1707976" y="2450904"/>
                  </a:lnTo>
                  <a:cubicBezTo>
                    <a:pt x="1705203" y="2459907"/>
                    <a:pt x="1697195" y="2467777"/>
                    <a:pt x="1685179" y="2473573"/>
                  </a:cubicBezTo>
                  <a:lnTo>
                    <a:pt x="1684701" y="2473733"/>
                  </a:lnTo>
                  <a:lnTo>
                    <a:pt x="1693668" y="2474112"/>
                  </a:lnTo>
                  <a:cubicBezTo>
                    <a:pt x="1721265" y="2477427"/>
                    <a:pt x="1746795" y="2486835"/>
                    <a:pt x="1763308" y="2499566"/>
                  </a:cubicBezTo>
                  <a:lnTo>
                    <a:pt x="1768674" y="2505811"/>
                  </a:lnTo>
                  <a:lnTo>
                    <a:pt x="1769274" y="2512234"/>
                  </a:lnTo>
                  <a:cubicBezTo>
                    <a:pt x="1766501" y="2521237"/>
                    <a:pt x="1758493" y="2529108"/>
                    <a:pt x="1746477" y="2534904"/>
                  </a:cubicBezTo>
                  <a:lnTo>
                    <a:pt x="1746000" y="2535064"/>
                  </a:lnTo>
                  <a:lnTo>
                    <a:pt x="1754966" y="2535442"/>
                  </a:lnTo>
                  <a:cubicBezTo>
                    <a:pt x="1782564" y="2538757"/>
                    <a:pt x="1808093" y="2548165"/>
                    <a:pt x="1824607" y="2560896"/>
                  </a:cubicBezTo>
                  <a:lnTo>
                    <a:pt x="1829972" y="2567142"/>
                  </a:lnTo>
                  <a:lnTo>
                    <a:pt x="1830573" y="2573565"/>
                  </a:lnTo>
                  <a:cubicBezTo>
                    <a:pt x="1827799" y="2582568"/>
                    <a:pt x="1819791" y="2590438"/>
                    <a:pt x="1807775" y="2596233"/>
                  </a:cubicBezTo>
                  <a:lnTo>
                    <a:pt x="1803417" y="2597700"/>
                  </a:lnTo>
                  <a:lnTo>
                    <a:pt x="1817797" y="2598306"/>
                  </a:lnTo>
                  <a:cubicBezTo>
                    <a:pt x="1845395" y="2601621"/>
                    <a:pt x="1870924" y="2611029"/>
                    <a:pt x="1887437" y="2623760"/>
                  </a:cubicBezTo>
                  <a:lnTo>
                    <a:pt x="1892803" y="2630005"/>
                  </a:lnTo>
                  <a:lnTo>
                    <a:pt x="1893403" y="2636428"/>
                  </a:lnTo>
                  <a:cubicBezTo>
                    <a:pt x="1887857" y="2654433"/>
                    <a:pt x="1861370" y="2667911"/>
                    <a:pt x="1823764" y="2669316"/>
                  </a:cubicBezTo>
                  <a:cubicBezTo>
                    <a:pt x="1786158" y="2670721"/>
                    <a:pt x="1748112" y="2659654"/>
                    <a:pt x="1726093" y="2642679"/>
                  </a:cubicBezTo>
                  <a:lnTo>
                    <a:pt x="1720728" y="2636434"/>
                  </a:lnTo>
                  <a:lnTo>
                    <a:pt x="1720127" y="2630011"/>
                  </a:lnTo>
                  <a:cubicBezTo>
                    <a:pt x="1721515" y="2625510"/>
                    <a:pt x="1724210" y="2621292"/>
                    <a:pt x="1728060" y="2617474"/>
                  </a:cubicBezTo>
                  <a:lnTo>
                    <a:pt x="1748265" y="2605918"/>
                  </a:lnTo>
                  <a:lnTo>
                    <a:pt x="1732903" y="2605270"/>
                  </a:lnTo>
                  <a:cubicBezTo>
                    <a:pt x="1705306" y="2601955"/>
                    <a:pt x="1679777" y="2592547"/>
                    <a:pt x="1663263" y="2579816"/>
                  </a:cubicBezTo>
                  <a:lnTo>
                    <a:pt x="1657897" y="2573570"/>
                  </a:lnTo>
                  <a:lnTo>
                    <a:pt x="1657297" y="2567148"/>
                  </a:lnTo>
                  <a:cubicBezTo>
                    <a:pt x="1658683" y="2562646"/>
                    <a:pt x="1661378" y="2558428"/>
                    <a:pt x="1665230" y="2554610"/>
                  </a:cubicBezTo>
                  <a:lnTo>
                    <a:pt x="1683042" y="2544422"/>
                  </a:lnTo>
                  <a:lnTo>
                    <a:pt x="1671605" y="2543940"/>
                  </a:lnTo>
                  <a:cubicBezTo>
                    <a:pt x="1657806" y="2542282"/>
                    <a:pt x="1644525" y="2539101"/>
                    <a:pt x="1632629" y="2534744"/>
                  </a:cubicBezTo>
                  <a:lnTo>
                    <a:pt x="1612830" y="2524247"/>
                  </a:lnTo>
                  <a:lnTo>
                    <a:pt x="1618641" y="2538261"/>
                  </a:lnTo>
                  <a:cubicBezTo>
                    <a:pt x="1620746" y="2551434"/>
                    <a:pt x="1618858" y="2562503"/>
                    <a:pt x="1613053" y="2569921"/>
                  </a:cubicBezTo>
                  <a:lnTo>
                    <a:pt x="1607437" y="2573097"/>
                  </a:lnTo>
                  <a:lnTo>
                    <a:pt x="1599246" y="2572259"/>
                  </a:lnTo>
                  <a:cubicBezTo>
                    <a:pt x="1579365" y="2565974"/>
                    <a:pt x="1557062" y="2550390"/>
                    <a:pt x="1538579" y="2529630"/>
                  </a:cubicBezTo>
                  <a:lnTo>
                    <a:pt x="1529868" y="2518171"/>
                  </a:lnTo>
                  <a:lnTo>
                    <a:pt x="1531155" y="2522587"/>
                  </a:lnTo>
                  <a:cubicBezTo>
                    <a:pt x="1533260" y="2535760"/>
                    <a:pt x="1531372" y="2546828"/>
                    <a:pt x="1525566" y="2554247"/>
                  </a:cubicBezTo>
                  <a:lnTo>
                    <a:pt x="1519950" y="2557422"/>
                  </a:lnTo>
                  <a:lnTo>
                    <a:pt x="1511761" y="2556584"/>
                  </a:lnTo>
                  <a:cubicBezTo>
                    <a:pt x="1491878" y="2550298"/>
                    <a:pt x="1469575" y="2534716"/>
                    <a:pt x="1451093" y="2513955"/>
                  </a:cubicBezTo>
                  <a:lnTo>
                    <a:pt x="1445662" y="2506811"/>
                  </a:lnTo>
                  <a:lnTo>
                    <a:pt x="1445803" y="2507294"/>
                  </a:lnTo>
                  <a:cubicBezTo>
                    <a:pt x="1447908" y="2520467"/>
                    <a:pt x="1446020" y="2531536"/>
                    <a:pt x="1440214" y="2538954"/>
                  </a:cubicBezTo>
                  <a:lnTo>
                    <a:pt x="1434598" y="2542130"/>
                  </a:lnTo>
                  <a:lnTo>
                    <a:pt x="1426408" y="2541292"/>
                  </a:lnTo>
                  <a:cubicBezTo>
                    <a:pt x="1406526" y="2535006"/>
                    <a:pt x="1384223" y="2519423"/>
                    <a:pt x="1365740" y="2498662"/>
                  </a:cubicBezTo>
                  <a:lnTo>
                    <a:pt x="1360310" y="2491518"/>
                  </a:lnTo>
                  <a:lnTo>
                    <a:pt x="1360450" y="2492001"/>
                  </a:lnTo>
                  <a:cubicBezTo>
                    <a:pt x="1362556" y="2505175"/>
                    <a:pt x="1360668" y="2516243"/>
                    <a:pt x="1354861" y="2523661"/>
                  </a:cubicBezTo>
                  <a:lnTo>
                    <a:pt x="1349246" y="2526836"/>
                  </a:lnTo>
                  <a:lnTo>
                    <a:pt x="1341055" y="2525999"/>
                  </a:lnTo>
                  <a:cubicBezTo>
                    <a:pt x="1321174" y="2519714"/>
                    <a:pt x="1298871" y="2504130"/>
                    <a:pt x="1280388" y="2483370"/>
                  </a:cubicBezTo>
                  <a:lnTo>
                    <a:pt x="1274957" y="2476225"/>
                  </a:lnTo>
                  <a:lnTo>
                    <a:pt x="1275098" y="2476709"/>
                  </a:lnTo>
                  <a:cubicBezTo>
                    <a:pt x="1277203" y="2489882"/>
                    <a:pt x="1275316" y="2500951"/>
                    <a:pt x="1269509" y="2508369"/>
                  </a:cubicBezTo>
                  <a:lnTo>
                    <a:pt x="1263894" y="2511544"/>
                  </a:lnTo>
                  <a:lnTo>
                    <a:pt x="1255703" y="2510707"/>
                  </a:lnTo>
                  <a:cubicBezTo>
                    <a:pt x="1242448" y="2506516"/>
                    <a:pt x="1228118" y="2498194"/>
                    <a:pt x="1214561" y="2486960"/>
                  </a:cubicBezTo>
                  <a:lnTo>
                    <a:pt x="1182930" y="2451244"/>
                  </a:lnTo>
                  <a:lnTo>
                    <a:pt x="1166973" y="2469953"/>
                  </a:lnTo>
                  <a:cubicBezTo>
                    <a:pt x="1137880" y="2493825"/>
                    <a:pt x="1100894" y="2508032"/>
                    <a:pt x="1073091" y="2507839"/>
                  </a:cubicBezTo>
                  <a:lnTo>
                    <a:pt x="1065041" y="2506113"/>
                  </a:lnTo>
                  <a:lnTo>
                    <a:pt x="1060677" y="2501361"/>
                  </a:lnTo>
                  <a:cubicBezTo>
                    <a:pt x="1059058" y="2496939"/>
                    <a:pt x="1058652" y="2491950"/>
                    <a:pt x="1059408" y="2486581"/>
                  </a:cubicBezTo>
                  <a:lnTo>
                    <a:pt x="1068502" y="2465155"/>
                  </a:lnTo>
                  <a:lnTo>
                    <a:pt x="1055880" y="2473934"/>
                  </a:lnTo>
                  <a:cubicBezTo>
                    <a:pt x="1031900" y="2487991"/>
                    <a:pt x="1005883" y="2495946"/>
                    <a:pt x="985031" y="2495801"/>
                  </a:cubicBezTo>
                  <a:lnTo>
                    <a:pt x="976981" y="2494075"/>
                  </a:lnTo>
                  <a:lnTo>
                    <a:pt x="972617" y="2489324"/>
                  </a:lnTo>
                  <a:cubicBezTo>
                    <a:pt x="970997" y="2484901"/>
                    <a:pt x="970591" y="2479913"/>
                    <a:pt x="971347" y="2474543"/>
                  </a:cubicBezTo>
                  <a:lnTo>
                    <a:pt x="979366" y="2455653"/>
                  </a:lnTo>
                  <a:lnTo>
                    <a:pt x="969967" y="2462190"/>
                  </a:lnTo>
                  <a:cubicBezTo>
                    <a:pt x="945988" y="2476247"/>
                    <a:pt x="919970" y="2484203"/>
                    <a:pt x="899119" y="2484058"/>
                  </a:cubicBezTo>
                  <a:lnTo>
                    <a:pt x="891069" y="2482332"/>
                  </a:lnTo>
                  <a:lnTo>
                    <a:pt x="886704" y="2477581"/>
                  </a:lnTo>
                  <a:cubicBezTo>
                    <a:pt x="885085" y="2473158"/>
                    <a:pt x="884678" y="2468168"/>
                    <a:pt x="885435" y="2462799"/>
                  </a:cubicBezTo>
                  <a:lnTo>
                    <a:pt x="893454" y="2443910"/>
                  </a:lnTo>
                  <a:lnTo>
                    <a:pt x="884056" y="2450445"/>
                  </a:lnTo>
                  <a:cubicBezTo>
                    <a:pt x="860076" y="2464503"/>
                    <a:pt x="834058" y="2472459"/>
                    <a:pt x="813206" y="2472313"/>
                  </a:cubicBezTo>
                  <a:lnTo>
                    <a:pt x="805156" y="2470587"/>
                  </a:lnTo>
                  <a:lnTo>
                    <a:pt x="800792" y="2465837"/>
                  </a:lnTo>
                  <a:cubicBezTo>
                    <a:pt x="799172" y="2461413"/>
                    <a:pt x="798766" y="2456425"/>
                    <a:pt x="799522" y="2451055"/>
                  </a:cubicBezTo>
                  <a:lnTo>
                    <a:pt x="807541" y="2432165"/>
                  </a:lnTo>
                  <a:lnTo>
                    <a:pt x="798142" y="2438702"/>
                  </a:lnTo>
                  <a:cubicBezTo>
                    <a:pt x="774163" y="2452760"/>
                    <a:pt x="748145" y="2460715"/>
                    <a:pt x="727294" y="2460569"/>
                  </a:cubicBezTo>
                  <a:lnTo>
                    <a:pt x="719243" y="2458843"/>
                  </a:lnTo>
                  <a:lnTo>
                    <a:pt x="714879" y="2454093"/>
                  </a:lnTo>
                  <a:cubicBezTo>
                    <a:pt x="713260" y="2449670"/>
                    <a:pt x="712853" y="2444680"/>
                    <a:pt x="713610" y="2439311"/>
                  </a:cubicBezTo>
                  <a:cubicBezTo>
                    <a:pt x="715878" y="2423204"/>
                    <a:pt x="728609" y="2403678"/>
                    <a:pt x="750428" y="2385773"/>
                  </a:cubicBezTo>
                  <a:cubicBezTo>
                    <a:pt x="779520" y="2361902"/>
                    <a:pt x="816507" y="2347694"/>
                    <a:pt x="844309" y="2347888"/>
                  </a:cubicBezTo>
                  <a:lnTo>
                    <a:pt x="852360" y="2349614"/>
                  </a:lnTo>
                  <a:lnTo>
                    <a:pt x="856723" y="2354365"/>
                  </a:lnTo>
                  <a:cubicBezTo>
                    <a:pt x="859962" y="2363210"/>
                    <a:pt x="858349" y="2374322"/>
                    <a:pt x="852288" y="2386206"/>
                  </a:cubicBezTo>
                  <a:lnTo>
                    <a:pt x="852005" y="2386623"/>
                  </a:lnTo>
                  <a:lnTo>
                    <a:pt x="859373" y="2381499"/>
                  </a:lnTo>
                  <a:cubicBezTo>
                    <a:pt x="883352" y="2367442"/>
                    <a:pt x="909371" y="2359487"/>
                    <a:pt x="930221" y="2359632"/>
                  </a:cubicBezTo>
                  <a:lnTo>
                    <a:pt x="938272" y="2361358"/>
                  </a:lnTo>
                  <a:lnTo>
                    <a:pt x="942636" y="2366110"/>
                  </a:lnTo>
                  <a:cubicBezTo>
                    <a:pt x="945875" y="2374955"/>
                    <a:pt x="944262" y="2386066"/>
                    <a:pt x="938201" y="2397951"/>
                  </a:cubicBezTo>
                  <a:lnTo>
                    <a:pt x="937917" y="2398367"/>
                  </a:lnTo>
                  <a:lnTo>
                    <a:pt x="945285" y="2393243"/>
                  </a:lnTo>
                  <a:cubicBezTo>
                    <a:pt x="969265" y="2379186"/>
                    <a:pt x="995283" y="2371230"/>
                    <a:pt x="1016134" y="2371376"/>
                  </a:cubicBezTo>
                  <a:lnTo>
                    <a:pt x="1024185" y="2373101"/>
                  </a:lnTo>
                  <a:lnTo>
                    <a:pt x="1028549" y="2377852"/>
                  </a:lnTo>
                  <a:cubicBezTo>
                    <a:pt x="1031787" y="2386698"/>
                    <a:pt x="1030174" y="2397810"/>
                    <a:pt x="1024113" y="2409694"/>
                  </a:cubicBezTo>
                  <a:lnTo>
                    <a:pt x="1023830" y="2410111"/>
                  </a:lnTo>
                  <a:lnTo>
                    <a:pt x="1031198" y="2404988"/>
                  </a:lnTo>
                  <a:cubicBezTo>
                    <a:pt x="1055177" y="2390930"/>
                    <a:pt x="1081196" y="2382975"/>
                    <a:pt x="1102046" y="2383120"/>
                  </a:cubicBezTo>
                  <a:lnTo>
                    <a:pt x="1110097" y="2384845"/>
                  </a:lnTo>
                  <a:lnTo>
                    <a:pt x="1114461" y="2389597"/>
                  </a:lnTo>
                  <a:cubicBezTo>
                    <a:pt x="1117701" y="2398442"/>
                    <a:pt x="1116086" y="2409554"/>
                    <a:pt x="1110026" y="2421439"/>
                  </a:cubicBezTo>
                  <a:lnTo>
                    <a:pt x="1107442" y="2425243"/>
                  </a:lnTo>
                  <a:lnTo>
                    <a:pt x="1119258" y="2417025"/>
                  </a:lnTo>
                  <a:cubicBezTo>
                    <a:pt x="1131248" y="2409997"/>
                    <a:pt x="1143748" y="2404492"/>
                    <a:pt x="1155855" y="2400765"/>
                  </a:cubicBezTo>
                  <a:lnTo>
                    <a:pt x="1160979" y="2399926"/>
                  </a:lnTo>
                  <a:lnTo>
                    <a:pt x="1159523" y="2383466"/>
                  </a:lnTo>
                  <a:lnTo>
                    <a:pt x="1161963" y="2377675"/>
                  </a:lnTo>
                  <a:lnTo>
                    <a:pt x="1159188" y="2376389"/>
                  </a:lnTo>
                  <a:cubicBezTo>
                    <a:pt x="1148524" y="2369547"/>
                    <a:pt x="1137960" y="2360892"/>
                    <a:pt x="1128297" y="2350904"/>
                  </a:cubicBezTo>
                  <a:lnTo>
                    <a:pt x="1119119" y="2339816"/>
                  </a:lnTo>
                  <a:lnTo>
                    <a:pt x="1120587" y="2344174"/>
                  </a:lnTo>
                  <a:cubicBezTo>
                    <a:pt x="1123236" y="2357249"/>
                    <a:pt x="1121808" y="2368386"/>
                    <a:pt x="1116315" y="2376038"/>
                  </a:cubicBezTo>
                  <a:lnTo>
                    <a:pt x="1110836" y="2379443"/>
                  </a:lnTo>
                  <a:lnTo>
                    <a:pt x="1102617" y="2378946"/>
                  </a:lnTo>
                  <a:cubicBezTo>
                    <a:pt x="1082492" y="2373490"/>
                    <a:pt x="1059563" y="2358843"/>
                    <a:pt x="1040236" y="2338866"/>
                  </a:cubicBezTo>
                  <a:lnTo>
                    <a:pt x="1034514" y="2331953"/>
                  </a:lnTo>
                  <a:lnTo>
                    <a:pt x="1034674" y="2332430"/>
                  </a:lnTo>
                  <a:cubicBezTo>
                    <a:pt x="1037324" y="2345505"/>
                    <a:pt x="1035896" y="2356643"/>
                    <a:pt x="1030402" y="2364295"/>
                  </a:cubicBezTo>
                  <a:lnTo>
                    <a:pt x="1024923" y="2367701"/>
                  </a:lnTo>
                  <a:lnTo>
                    <a:pt x="1016705" y="2367202"/>
                  </a:lnTo>
                  <a:cubicBezTo>
                    <a:pt x="996580" y="2361745"/>
                    <a:pt x="973651" y="2347100"/>
                    <a:pt x="954324" y="2327122"/>
                  </a:cubicBezTo>
                  <a:lnTo>
                    <a:pt x="948602" y="2320209"/>
                  </a:lnTo>
                  <a:lnTo>
                    <a:pt x="948762" y="2320686"/>
                  </a:lnTo>
                  <a:cubicBezTo>
                    <a:pt x="951411" y="2333761"/>
                    <a:pt x="949983" y="2344898"/>
                    <a:pt x="944489" y="2352551"/>
                  </a:cubicBezTo>
                  <a:lnTo>
                    <a:pt x="939011" y="2355956"/>
                  </a:lnTo>
                  <a:lnTo>
                    <a:pt x="930793" y="2355458"/>
                  </a:lnTo>
                  <a:cubicBezTo>
                    <a:pt x="910667" y="2350002"/>
                    <a:pt x="887738" y="2335355"/>
                    <a:pt x="868411" y="2315379"/>
                  </a:cubicBezTo>
                  <a:lnTo>
                    <a:pt x="862689" y="2308465"/>
                  </a:lnTo>
                  <a:lnTo>
                    <a:pt x="862850" y="2308943"/>
                  </a:lnTo>
                  <a:cubicBezTo>
                    <a:pt x="865499" y="2322017"/>
                    <a:pt x="864071" y="2333155"/>
                    <a:pt x="858577" y="2340807"/>
                  </a:cubicBezTo>
                  <a:lnTo>
                    <a:pt x="853098" y="2344212"/>
                  </a:lnTo>
                  <a:lnTo>
                    <a:pt x="844879" y="2343715"/>
                  </a:lnTo>
                  <a:cubicBezTo>
                    <a:pt x="831462" y="2340077"/>
                    <a:pt x="816799" y="2332355"/>
                    <a:pt x="802789" y="2321691"/>
                  </a:cubicBezTo>
                  <a:lnTo>
                    <a:pt x="789240" y="2307615"/>
                  </a:lnTo>
                  <a:lnTo>
                    <a:pt x="765758" y="2311550"/>
                  </a:lnTo>
                  <a:lnTo>
                    <a:pt x="758855" y="2309746"/>
                  </a:lnTo>
                  <a:lnTo>
                    <a:pt x="755260" y="2305465"/>
                  </a:lnTo>
                  <a:cubicBezTo>
                    <a:pt x="754027" y="2301574"/>
                    <a:pt x="753867" y="2297240"/>
                    <a:pt x="754729" y="2292621"/>
                  </a:cubicBezTo>
                  <a:lnTo>
                    <a:pt x="762093" y="2277208"/>
                  </a:lnTo>
                  <a:lnTo>
                    <a:pt x="761329" y="2275746"/>
                  </a:lnTo>
                  <a:lnTo>
                    <a:pt x="752160" y="2281537"/>
                  </a:lnTo>
                  <a:cubicBezTo>
                    <a:pt x="730861" y="2292786"/>
                    <a:pt x="708032" y="2298674"/>
                    <a:pt x="689987" y="2297748"/>
                  </a:cubicBezTo>
                  <a:lnTo>
                    <a:pt x="683083" y="2295944"/>
                  </a:lnTo>
                  <a:lnTo>
                    <a:pt x="679488" y="2291663"/>
                  </a:lnTo>
                  <a:cubicBezTo>
                    <a:pt x="678256" y="2287773"/>
                    <a:pt x="678095" y="2283438"/>
                    <a:pt x="678957" y="2278819"/>
                  </a:cubicBezTo>
                  <a:lnTo>
                    <a:pt x="686624" y="2262774"/>
                  </a:lnTo>
                  <a:lnTo>
                    <a:pt x="678237" y="2268071"/>
                  </a:lnTo>
                  <a:cubicBezTo>
                    <a:pt x="656938" y="2279321"/>
                    <a:pt x="634109" y="2285209"/>
                    <a:pt x="616064" y="2284282"/>
                  </a:cubicBezTo>
                  <a:lnTo>
                    <a:pt x="609161" y="2282479"/>
                  </a:lnTo>
                  <a:lnTo>
                    <a:pt x="605564" y="2278198"/>
                  </a:lnTo>
                  <a:cubicBezTo>
                    <a:pt x="604333" y="2274308"/>
                    <a:pt x="604173" y="2269973"/>
                    <a:pt x="605033" y="2265354"/>
                  </a:cubicBezTo>
                  <a:lnTo>
                    <a:pt x="612701" y="2249309"/>
                  </a:lnTo>
                  <a:lnTo>
                    <a:pt x="604314" y="2254607"/>
                  </a:lnTo>
                  <a:cubicBezTo>
                    <a:pt x="583015" y="2265855"/>
                    <a:pt x="560186" y="2271743"/>
                    <a:pt x="542141" y="2270817"/>
                  </a:cubicBezTo>
                  <a:lnTo>
                    <a:pt x="535237" y="2269013"/>
                  </a:lnTo>
                  <a:lnTo>
                    <a:pt x="531642" y="2264734"/>
                  </a:lnTo>
                  <a:cubicBezTo>
                    <a:pt x="530410" y="2260843"/>
                    <a:pt x="530249" y="2256507"/>
                    <a:pt x="531110" y="2251888"/>
                  </a:cubicBezTo>
                  <a:lnTo>
                    <a:pt x="538777" y="2235844"/>
                  </a:lnTo>
                  <a:lnTo>
                    <a:pt x="530390" y="2241141"/>
                  </a:lnTo>
                  <a:cubicBezTo>
                    <a:pt x="509092" y="2252390"/>
                    <a:pt x="486263" y="2258278"/>
                    <a:pt x="468217" y="2257352"/>
                  </a:cubicBezTo>
                  <a:lnTo>
                    <a:pt x="461314" y="2255549"/>
                  </a:lnTo>
                  <a:lnTo>
                    <a:pt x="457719" y="2251268"/>
                  </a:lnTo>
                  <a:cubicBezTo>
                    <a:pt x="456487" y="2247377"/>
                    <a:pt x="456327" y="2243043"/>
                    <a:pt x="457187" y="2238423"/>
                  </a:cubicBezTo>
                  <a:cubicBezTo>
                    <a:pt x="459770" y="2224567"/>
                    <a:pt x="471539" y="2208151"/>
                    <a:pt x="491116" y="2193490"/>
                  </a:cubicBezTo>
                  <a:cubicBezTo>
                    <a:pt x="517217" y="2173941"/>
                    <a:pt x="549783" y="2163062"/>
                    <a:pt x="573844" y="2164296"/>
                  </a:cubicBezTo>
                  <a:lnTo>
                    <a:pt x="580746" y="2166100"/>
                  </a:lnTo>
                  <a:lnTo>
                    <a:pt x="584342" y="2170381"/>
                  </a:lnTo>
                  <a:cubicBezTo>
                    <a:pt x="586806" y="2178163"/>
                    <a:pt x="584982" y="2187720"/>
                    <a:pt x="579279" y="2197776"/>
                  </a:cubicBezTo>
                  <a:lnTo>
                    <a:pt x="579018" y="2198126"/>
                  </a:lnTo>
                  <a:lnTo>
                    <a:pt x="585594" y="2193973"/>
                  </a:lnTo>
                  <a:cubicBezTo>
                    <a:pt x="606892" y="2182724"/>
                    <a:pt x="629721" y="2176836"/>
                    <a:pt x="647767" y="2177762"/>
                  </a:cubicBezTo>
                  <a:lnTo>
                    <a:pt x="654670" y="2179566"/>
                  </a:lnTo>
                  <a:lnTo>
                    <a:pt x="658266" y="2183846"/>
                  </a:lnTo>
                  <a:cubicBezTo>
                    <a:pt x="660729" y="2191628"/>
                    <a:pt x="658906" y="2201185"/>
                    <a:pt x="653203" y="2211240"/>
                  </a:cubicBezTo>
                  <a:lnTo>
                    <a:pt x="652942" y="2211590"/>
                  </a:lnTo>
                  <a:lnTo>
                    <a:pt x="659517" y="2207438"/>
                  </a:lnTo>
                  <a:cubicBezTo>
                    <a:pt x="680815" y="2196189"/>
                    <a:pt x="703644" y="2190301"/>
                    <a:pt x="721690" y="2191227"/>
                  </a:cubicBezTo>
                  <a:lnTo>
                    <a:pt x="728593" y="2193030"/>
                  </a:lnTo>
                  <a:lnTo>
                    <a:pt x="732188" y="2197312"/>
                  </a:lnTo>
                  <a:cubicBezTo>
                    <a:pt x="734653" y="2205093"/>
                    <a:pt x="732829" y="2214650"/>
                    <a:pt x="727126" y="2224706"/>
                  </a:cubicBezTo>
                  <a:lnTo>
                    <a:pt x="726865" y="2225056"/>
                  </a:lnTo>
                  <a:lnTo>
                    <a:pt x="733440" y="2220904"/>
                  </a:lnTo>
                  <a:lnTo>
                    <a:pt x="745093" y="2216333"/>
                  </a:lnTo>
                  <a:lnTo>
                    <a:pt x="748701" y="2206670"/>
                  </a:lnTo>
                  <a:lnTo>
                    <a:pt x="754179" y="2203264"/>
                  </a:lnTo>
                  <a:lnTo>
                    <a:pt x="762399" y="2203762"/>
                  </a:lnTo>
                  <a:lnTo>
                    <a:pt x="770760" y="2207638"/>
                  </a:lnTo>
                  <a:lnTo>
                    <a:pt x="795613" y="2204693"/>
                  </a:lnTo>
                  <a:lnTo>
                    <a:pt x="802516" y="2206496"/>
                  </a:lnTo>
                  <a:lnTo>
                    <a:pt x="806111" y="2210776"/>
                  </a:lnTo>
                  <a:lnTo>
                    <a:pt x="803279" y="2226105"/>
                  </a:lnTo>
                  <a:lnTo>
                    <a:pt x="812257" y="2233510"/>
                  </a:lnTo>
                  <a:lnTo>
                    <a:pt x="831845" y="2225828"/>
                  </a:lnTo>
                  <a:lnTo>
                    <a:pt x="834613" y="2218414"/>
                  </a:lnTo>
                  <a:lnTo>
                    <a:pt x="840092" y="2215009"/>
                  </a:lnTo>
                  <a:lnTo>
                    <a:pt x="848311" y="2215506"/>
                  </a:lnTo>
                  <a:lnTo>
                    <a:pt x="858144" y="2220064"/>
                  </a:lnTo>
                  <a:lnTo>
                    <a:pt x="871384" y="2218495"/>
                  </a:lnTo>
                  <a:lnTo>
                    <a:pt x="878287" y="2220298"/>
                  </a:lnTo>
                  <a:lnTo>
                    <a:pt x="881883" y="2224578"/>
                  </a:lnTo>
                  <a:lnTo>
                    <a:pt x="880722" y="2230861"/>
                  </a:lnTo>
                  <a:lnTo>
                    <a:pt x="910692" y="2255586"/>
                  </a:lnTo>
                  <a:lnTo>
                    <a:pt x="917991" y="2264404"/>
                  </a:lnTo>
                  <a:lnTo>
                    <a:pt x="915336" y="2244056"/>
                  </a:lnTo>
                  <a:cubicBezTo>
                    <a:pt x="916048" y="2238681"/>
                    <a:pt x="917778" y="2233984"/>
                    <a:pt x="920525" y="2230158"/>
                  </a:cubicBezTo>
                  <a:lnTo>
                    <a:pt x="926004" y="2226752"/>
                  </a:lnTo>
                  <a:lnTo>
                    <a:pt x="934223" y="2227250"/>
                  </a:lnTo>
                  <a:cubicBezTo>
                    <a:pt x="954349" y="2232706"/>
                    <a:pt x="977277" y="2247352"/>
                    <a:pt x="996604" y="2267330"/>
                  </a:cubicBezTo>
                  <a:lnTo>
                    <a:pt x="1003904" y="2276149"/>
                  </a:lnTo>
                  <a:lnTo>
                    <a:pt x="1001249" y="2255800"/>
                  </a:lnTo>
                  <a:cubicBezTo>
                    <a:pt x="1001961" y="2250424"/>
                    <a:pt x="1003691" y="2245727"/>
                    <a:pt x="1006438" y="2241902"/>
                  </a:cubicBezTo>
                  <a:lnTo>
                    <a:pt x="1011918" y="2238496"/>
                  </a:lnTo>
                  <a:lnTo>
                    <a:pt x="1020136" y="2238994"/>
                  </a:lnTo>
                  <a:cubicBezTo>
                    <a:pt x="1040261" y="2244450"/>
                    <a:pt x="1063190" y="2259097"/>
                    <a:pt x="1082516" y="2279074"/>
                  </a:cubicBezTo>
                  <a:lnTo>
                    <a:pt x="1092320" y="2290918"/>
                  </a:lnTo>
                  <a:lnTo>
                    <a:pt x="1089310" y="2267837"/>
                  </a:lnTo>
                  <a:lnTo>
                    <a:pt x="1092939" y="2258119"/>
                  </a:lnTo>
                  <a:lnTo>
                    <a:pt x="1086874" y="2252470"/>
                  </a:lnTo>
                  <a:lnTo>
                    <a:pt x="1083313" y="2245046"/>
                  </a:lnTo>
                  <a:lnTo>
                    <a:pt x="1084400" y="2238687"/>
                  </a:lnTo>
                  <a:cubicBezTo>
                    <a:pt x="1086907" y="2234699"/>
                    <a:pt x="1090604" y="2231325"/>
                    <a:pt x="1095314" y="2228637"/>
                  </a:cubicBezTo>
                  <a:lnTo>
                    <a:pt x="1115159" y="2223420"/>
                  </a:lnTo>
                  <a:lnTo>
                    <a:pt x="1104240" y="2219987"/>
                  </a:lnTo>
                  <a:cubicBezTo>
                    <a:pt x="1078447" y="2209624"/>
                    <a:pt x="1056234" y="2193915"/>
                    <a:pt x="1043588" y="2177335"/>
                  </a:cubicBezTo>
                  <a:lnTo>
                    <a:pt x="1040027" y="2169911"/>
                  </a:lnTo>
                  <a:lnTo>
                    <a:pt x="1041114" y="2163552"/>
                  </a:lnTo>
                  <a:cubicBezTo>
                    <a:pt x="1043621" y="2159565"/>
                    <a:pt x="1047318" y="2156190"/>
                    <a:pt x="1052027" y="2153503"/>
                  </a:cubicBezTo>
                  <a:lnTo>
                    <a:pt x="1071875" y="2148286"/>
                  </a:lnTo>
                  <a:lnTo>
                    <a:pt x="1060954" y="2144852"/>
                  </a:lnTo>
                  <a:cubicBezTo>
                    <a:pt x="1048058" y="2139671"/>
                    <a:pt x="1036056" y="2133153"/>
                    <a:pt x="1025698" y="2125858"/>
                  </a:cubicBezTo>
                  <a:lnTo>
                    <a:pt x="1006713" y="2108173"/>
                  </a:lnTo>
                  <a:lnTo>
                    <a:pt x="1001814" y="2115946"/>
                  </a:lnTo>
                  <a:cubicBezTo>
                    <a:pt x="998137" y="2119931"/>
                    <a:pt x="994019" y="2122776"/>
                    <a:pt x="989570" y="2124322"/>
                  </a:cubicBezTo>
                  <a:lnTo>
                    <a:pt x="983130" y="2123953"/>
                  </a:lnTo>
                  <a:lnTo>
                    <a:pt x="976697" y="2118815"/>
                  </a:lnTo>
                  <a:cubicBezTo>
                    <a:pt x="963382" y="2102768"/>
                    <a:pt x="953064" y="2077592"/>
                    <a:pt x="948761" y="2050132"/>
                  </a:cubicBezTo>
                  <a:lnTo>
                    <a:pt x="947639" y="2035782"/>
                  </a:lnTo>
                  <a:lnTo>
                    <a:pt x="946331" y="2040191"/>
                  </a:lnTo>
                  <a:cubicBezTo>
                    <a:pt x="940969" y="2052407"/>
                    <a:pt x="933391" y="2060692"/>
                    <a:pt x="924494" y="2063787"/>
                  </a:cubicBezTo>
                  <a:lnTo>
                    <a:pt x="918053" y="2063416"/>
                  </a:lnTo>
                  <a:lnTo>
                    <a:pt x="911620" y="2058278"/>
                  </a:lnTo>
                  <a:cubicBezTo>
                    <a:pt x="898305" y="2042232"/>
                    <a:pt x="887988" y="2017056"/>
                    <a:pt x="883684" y="1989596"/>
                  </a:cubicBezTo>
                  <a:lnTo>
                    <a:pt x="882984" y="1980649"/>
                  </a:lnTo>
                  <a:lnTo>
                    <a:pt x="882842" y="1981131"/>
                  </a:lnTo>
                  <a:cubicBezTo>
                    <a:pt x="877481" y="1993347"/>
                    <a:pt x="869902" y="2001632"/>
                    <a:pt x="861005" y="2004727"/>
                  </a:cubicBezTo>
                  <a:lnTo>
                    <a:pt x="854564" y="2004357"/>
                  </a:lnTo>
                  <a:lnTo>
                    <a:pt x="848130" y="1999219"/>
                  </a:lnTo>
                  <a:cubicBezTo>
                    <a:pt x="834816" y="1983172"/>
                    <a:pt x="824498" y="1957997"/>
                    <a:pt x="820196" y="1930536"/>
                  </a:cubicBezTo>
                  <a:lnTo>
                    <a:pt x="819495" y="1921589"/>
                  </a:lnTo>
                  <a:lnTo>
                    <a:pt x="819353" y="1922072"/>
                  </a:lnTo>
                  <a:cubicBezTo>
                    <a:pt x="813992" y="1934288"/>
                    <a:pt x="806413" y="1942574"/>
                    <a:pt x="797516" y="1945667"/>
                  </a:cubicBezTo>
                  <a:lnTo>
                    <a:pt x="791076" y="1945297"/>
                  </a:lnTo>
                  <a:lnTo>
                    <a:pt x="784643" y="1940160"/>
                  </a:lnTo>
                  <a:cubicBezTo>
                    <a:pt x="771327" y="1924113"/>
                    <a:pt x="761009" y="1898937"/>
                    <a:pt x="756707" y="1871476"/>
                  </a:cubicBezTo>
                  <a:lnTo>
                    <a:pt x="756007" y="1862530"/>
                  </a:lnTo>
                  <a:lnTo>
                    <a:pt x="755864" y="1863013"/>
                  </a:lnTo>
                  <a:cubicBezTo>
                    <a:pt x="750503" y="1875228"/>
                    <a:pt x="742924" y="1883513"/>
                    <a:pt x="734027" y="1886608"/>
                  </a:cubicBezTo>
                  <a:lnTo>
                    <a:pt x="727587" y="1886238"/>
                  </a:lnTo>
                  <a:lnTo>
                    <a:pt x="721153" y="1881101"/>
                  </a:lnTo>
                  <a:cubicBezTo>
                    <a:pt x="703399" y="1859704"/>
                    <a:pt x="690975" y="1822080"/>
                    <a:pt x="691032" y="1784448"/>
                  </a:cubicBezTo>
                  <a:cubicBezTo>
                    <a:pt x="691073" y="1756223"/>
                    <a:pt x="698125" y="1734005"/>
                    <a:pt x="709156" y="1722051"/>
                  </a:cubicBezTo>
                  <a:cubicBezTo>
                    <a:pt x="712833" y="1718065"/>
                    <a:pt x="716951" y="1715220"/>
                    <a:pt x="721400" y="1713674"/>
                  </a:cubicBezTo>
                  <a:close/>
                  <a:moveTo>
                    <a:pt x="902750" y="1673007"/>
                  </a:moveTo>
                  <a:cubicBezTo>
                    <a:pt x="917891" y="1671123"/>
                    <a:pt x="932239" y="1671726"/>
                    <a:pt x="943873" y="1674847"/>
                  </a:cubicBezTo>
                  <a:lnTo>
                    <a:pt x="950247" y="1678054"/>
                  </a:lnTo>
                  <a:lnTo>
                    <a:pt x="952866" y="1682992"/>
                  </a:lnTo>
                  <a:cubicBezTo>
                    <a:pt x="953649" y="1691117"/>
                    <a:pt x="949866" y="1700082"/>
                    <a:pt x="942186" y="1708722"/>
                  </a:cubicBezTo>
                  <a:lnTo>
                    <a:pt x="941857" y="1709010"/>
                  </a:lnTo>
                  <a:lnTo>
                    <a:pt x="949155" y="1706323"/>
                  </a:lnTo>
                  <a:cubicBezTo>
                    <a:pt x="972337" y="1699779"/>
                    <a:pt x="995892" y="1698797"/>
                    <a:pt x="1013344" y="1703477"/>
                  </a:cubicBezTo>
                  <a:lnTo>
                    <a:pt x="1019718" y="1706684"/>
                  </a:lnTo>
                  <a:lnTo>
                    <a:pt x="1022338" y="1711622"/>
                  </a:lnTo>
                  <a:cubicBezTo>
                    <a:pt x="1023120" y="1719747"/>
                    <a:pt x="1019337" y="1728712"/>
                    <a:pt x="1011657" y="1737352"/>
                  </a:cubicBezTo>
                  <a:lnTo>
                    <a:pt x="1011329" y="1737640"/>
                  </a:lnTo>
                  <a:lnTo>
                    <a:pt x="1018627" y="1734954"/>
                  </a:lnTo>
                  <a:cubicBezTo>
                    <a:pt x="1041807" y="1728408"/>
                    <a:pt x="1065363" y="1727426"/>
                    <a:pt x="1082816" y="1732107"/>
                  </a:cubicBezTo>
                  <a:lnTo>
                    <a:pt x="1089189" y="1735314"/>
                  </a:lnTo>
                  <a:lnTo>
                    <a:pt x="1091809" y="1740252"/>
                  </a:lnTo>
                  <a:cubicBezTo>
                    <a:pt x="1092591" y="1748377"/>
                    <a:pt x="1088808" y="1757342"/>
                    <a:pt x="1081128" y="1765982"/>
                  </a:cubicBezTo>
                  <a:lnTo>
                    <a:pt x="1080800" y="1766269"/>
                  </a:lnTo>
                  <a:lnTo>
                    <a:pt x="1088098" y="1763584"/>
                  </a:lnTo>
                  <a:cubicBezTo>
                    <a:pt x="1111279" y="1757039"/>
                    <a:pt x="1134835" y="1756057"/>
                    <a:pt x="1152287" y="1760738"/>
                  </a:cubicBezTo>
                  <a:lnTo>
                    <a:pt x="1158660" y="1763944"/>
                  </a:lnTo>
                  <a:lnTo>
                    <a:pt x="1161281" y="1768882"/>
                  </a:lnTo>
                  <a:cubicBezTo>
                    <a:pt x="1162062" y="1777007"/>
                    <a:pt x="1158279" y="1785972"/>
                    <a:pt x="1150600" y="1794612"/>
                  </a:cubicBezTo>
                  <a:lnTo>
                    <a:pt x="1147601" y="1797237"/>
                  </a:lnTo>
                  <a:lnTo>
                    <a:pt x="1159306" y="1792930"/>
                  </a:lnTo>
                  <a:cubicBezTo>
                    <a:pt x="1182487" y="1786385"/>
                    <a:pt x="1206042" y="1785403"/>
                    <a:pt x="1223495" y="1790083"/>
                  </a:cubicBezTo>
                  <a:lnTo>
                    <a:pt x="1229868" y="1793291"/>
                  </a:lnTo>
                  <a:lnTo>
                    <a:pt x="1232488" y="1798228"/>
                  </a:lnTo>
                  <a:cubicBezTo>
                    <a:pt x="1234053" y="1814478"/>
                    <a:pt x="1217358" y="1834087"/>
                    <a:pt x="1187744" y="1847743"/>
                  </a:cubicBezTo>
                  <a:cubicBezTo>
                    <a:pt x="1158131" y="1861399"/>
                    <a:pt x="1124011" y="1865225"/>
                    <a:pt x="1100741" y="1858985"/>
                  </a:cubicBezTo>
                  <a:lnTo>
                    <a:pt x="1094368" y="1855778"/>
                  </a:lnTo>
                  <a:lnTo>
                    <a:pt x="1091747" y="1850840"/>
                  </a:lnTo>
                  <a:cubicBezTo>
                    <a:pt x="1091356" y="1846778"/>
                    <a:pt x="1092106" y="1842505"/>
                    <a:pt x="1093914" y="1838168"/>
                  </a:cubicBezTo>
                  <a:lnTo>
                    <a:pt x="1106225" y="1822192"/>
                  </a:lnTo>
                  <a:lnTo>
                    <a:pt x="1093721" y="1826793"/>
                  </a:lnTo>
                  <a:cubicBezTo>
                    <a:pt x="1070541" y="1833338"/>
                    <a:pt x="1046985" y="1834320"/>
                    <a:pt x="1029533" y="1829640"/>
                  </a:cubicBezTo>
                  <a:lnTo>
                    <a:pt x="1023159" y="1826432"/>
                  </a:lnTo>
                  <a:lnTo>
                    <a:pt x="1020539" y="1821494"/>
                  </a:lnTo>
                  <a:cubicBezTo>
                    <a:pt x="1020148" y="1817431"/>
                    <a:pt x="1020898" y="1813160"/>
                    <a:pt x="1022707" y="1808822"/>
                  </a:cubicBezTo>
                  <a:lnTo>
                    <a:pt x="1033559" y="1794737"/>
                  </a:lnTo>
                  <a:lnTo>
                    <a:pt x="1024249" y="1798162"/>
                  </a:lnTo>
                  <a:cubicBezTo>
                    <a:pt x="1001070" y="1804708"/>
                    <a:pt x="977514" y="1805690"/>
                    <a:pt x="960061" y="1801010"/>
                  </a:cubicBezTo>
                  <a:lnTo>
                    <a:pt x="953688" y="1797802"/>
                  </a:lnTo>
                  <a:lnTo>
                    <a:pt x="951068" y="1792864"/>
                  </a:lnTo>
                  <a:cubicBezTo>
                    <a:pt x="950676" y="1788801"/>
                    <a:pt x="951427" y="1784530"/>
                    <a:pt x="953234" y="1780192"/>
                  </a:cubicBezTo>
                  <a:lnTo>
                    <a:pt x="964088" y="1766107"/>
                  </a:lnTo>
                  <a:lnTo>
                    <a:pt x="954779" y="1769533"/>
                  </a:lnTo>
                  <a:cubicBezTo>
                    <a:pt x="931598" y="1776077"/>
                    <a:pt x="908043" y="1777060"/>
                    <a:pt x="890591" y="1772379"/>
                  </a:cubicBezTo>
                  <a:lnTo>
                    <a:pt x="884217" y="1769172"/>
                  </a:lnTo>
                  <a:lnTo>
                    <a:pt x="881596" y="1764234"/>
                  </a:lnTo>
                  <a:cubicBezTo>
                    <a:pt x="881205" y="1760171"/>
                    <a:pt x="881955" y="1755899"/>
                    <a:pt x="883764" y="1751563"/>
                  </a:cubicBezTo>
                  <a:lnTo>
                    <a:pt x="894617" y="1737476"/>
                  </a:lnTo>
                  <a:lnTo>
                    <a:pt x="885307" y="1740902"/>
                  </a:lnTo>
                  <a:cubicBezTo>
                    <a:pt x="862128" y="1747448"/>
                    <a:pt x="838572" y="1748430"/>
                    <a:pt x="821118" y="1743749"/>
                  </a:cubicBezTo>
                  <a:lnTo>
                    <a:pt x="814746" y="1740542"/>
                  </a:lnTo>
                  <a:lnTo>
                    <a:pt x="812125" y="1735603"/>
                  </a:lnTo>
                  <a:cubicBezTo>
                    <a:pt x="811734" y="1731541"/>
                    <a:pt x="812484" y="1727269"/>
                    <a:pt x="814292" y="1722932"/>
                  </a:cubicBezTo>
                  <a:cubicBezTo>
                    <a:pt x="819716" y="1709922"/>
                    <a:pt x="834659" y="1696332"/>
                    <a:pt x="856870" y="1686089"/>
                  </a:cubicBezTo>
                  <a:cubicBezTo>
                    <a:pt x="871676" y="1679261"/>
                    <a:pt x="887610" y="1674890"/>
                    <a:pt x="902750" y="1673007"/>
                  </a:cubicBezTo>
                  <a:close/>
                  <a:moveTo>
                    <a:pt x="3194060" y="1672051"/>
                  </a:moveTo>
                  <a:cubicBezTo>
                    <a:pt x="3217604" y="1666945"/>
                    <a:pt x="3251499" y="1672420"/>
                    <a:pt x="3280417" y="1687494"/>
                  </a:cubicBezTo>
                  <a:cubicBezTo>
                    <a:pt x="3302104" y="1698800"/>
                    <a:pt x="3316372" y="1713097"/>
                    <a:pt x="3321161" y="1726356"/>
                  </a:cubicBezTo>
                  <a:cubicBezTo>
                    <a:pt x="3322756" y="1730775"/>
                    <a:pt x="3323299" y="1735078"/>
                    <a:pt x="3322712" y="1739117"/>
                  </a:cubicBezTo>
                  <a:lnTo>
                    <a:pt x="3319855" y="1743923"/>
                  </a:lnTo>
                  <a:lnTo>
                    <a:pt x="3313333" y="1746818"/>
                  </a:lnTo>
                  <a:cubicBezTo>
                    <a:pt x="3295675" y="1750647"/>
                    <a:pt x="3272195" y="1748526"/>
                    <a:pt x="3249358" y="1740866"/>
                  </a:cubicBezTo>
                  <a:lnTo>
                    <a:pt x="3240226" y="1736993"/>
                  </a:lnTo>
                  <a:lnTo>
                    <a:pt x="3250384" y="1751588"/>
                  </a:lnTo>
                  <a:cubicBezTo>
                    <a:pt x="3251980" y="1756007"/>
                    <a:pt x="3252522" y="1760311"/>
                    <a:pt x="3251934" y="1764350"/>
                  </a:cubicBezTo>
                  <a:lnTo>
                    <a:pt x="3249078" y="1769155"/>
                  </a:lnTo>
                  <a:lnTo>
                    <a:pt x="3242558" y="1772051"/>
                  </a:lnTo>
                  <a:cubicBezTo>
                    <a:pt x="3224898" y="1775880"/>
                    <a:pt x="3201419" y="1773758"/>
                    <a:pt x="3178581" y="1766098"/>
                  </a:cubicBezTo>
                  <a:lnTo>
                    <a:pt x="3169450" y="1762226"/>
                  </a:lnTo>
                  <a:lnTo>
                    <a:pt x="3179608" y="1776821"/>
                  </a:lnTo>
                  <a:cubicBezTo>
                    <a:pt x="3181203" y="1781240"/>
                    <a:pt x="3181746" y="1785544"/>
                    <a:pt x="3181159" y="1789582"/>
                  </a:cubicBezTo>
                  <a:lnTo>
                    <a:pt x="3178302" y="1794387"/>
                  </a:lnTo>
                  <a:lnTo>
                    <a:pt x="3171781" y="1797282"/>
                  </a:lnTo>
                  <a:cubicBezTo>
                    <a:pt x="3154123" y="1801113"/>
                    <a:pt x="3130642" y="1798991"/>
                    <a:pt x="3107806" y="1791331"/>
                  </a:cubicBezTo>
                  <a:lnTo>
                    <a:pt x="3098673" y="1787458"/>
                  </a:lnTo>
                  <a:lnTo>
                    <a:pt x="3108831" y="1802053"/>
                  </a:lnTo>
                  <a:cubicBezTo>
                    <a:pt x="3110428" y="1806473"/>
                    <a:pt x="3110969" y="1810776"/>
                    <a:pt x="3110382" y="1814815"/>
                  </a:cubicBezTo>
                  <a:lnTo>
                    <a:pt x="3107526" y="1819621"/>
                  </a:lnTo>
                  <a:lnTo>
                    <a:pt x="3101005" y="1822515"/>
                  </a:lnTo>
                  <a:cubicBezTo>
                    <a:pt x="3083347" y="1826345"/>
                    <a:pt x="3059865" y="1824222"/>
                    <a:pt x="3037030" y="1816563"/>
                  </a:cubicBezTo>
                  <a:lnTo>
                    <a:pt x="3024764" y="1811362"/>
                  </a:lnTo>
                  <a:lnTo>
                    <a:pt x="3036285" y="1827917"/>
                  </a:lnTo>
                  <a:cubicBezTo>
                    <a:pt x="3037881" y="1832336"/>
                    <a:pt x="3038424" y="1836639"/>
                    <a:pt x="3037836" y="1840678"/>
                  </a:cubicBezTo>
                  <a:lnTo>
                    <a:pt x="3034981" y="1845484"/>
                  </a:lnTo>
                  <a:lnTo>
                    <a:pt x="3028460" y="1848379"/>
                  </a:lnTo>
                  <a:cubicBezTo>
                    <a:pt x="3004915" y="1853485"/>
                    <a:pt x="2971019" y="1848010"/>
                    <a:pt x="2942103" y="1832936"/>
                  </a:cubicBezTo>
                  <a:cubicBezTo>
                    <a:pt x="2913186" y="1817861"/>
                    <a:pt x="2897458" y="1797468"/>
                    <a:pt x="2899807" y="1781312"/>
                  </a:cubicBezTo>
                  <a:lnTo>
                    <a:pt x="2902665" y="1776508"/>
                  </a:lnTo>
                  <a:lnTo>
                    <a:pt x="2909186" y="1773613"/>
                  </a:lnTo>
                  <a:cubicBezTo>
                    <a:pt x="2926844" y="1769783"/>
                    <a:pt x="2950324" y="1771905"/>
                    <a:pt x="2973160" y="1779565"/>
                  </a:cubicBezTo>
                  <a:lnTo>
                    <a:pt x="2984643" y="1784433"/>
                  </a:lnTo>
                  <a:lnTo>
                    <a:pt x="2981776" y="1781667"/>
                  </a:lnTo>
                  <a:cubicBezTo>
                    <a:pt x="2974523" y="1772664"/>
                    <a:pt x="2971180" y="1763527"/>
                    <a:pt x="2972354" y="1755449"/>
                  </a:cubicBezTo>
                  <a:lnTo>
                    <a:pt x="2975210" y="1750644"/>
                  </a:lnTo>
                  <a:lnTo>
                    <a:pt x="2981731" y="1747749"/>
                  </a:lnTo>
                  <a:cubicBezTo>
                    <a:pt x="2999390" y="1743920"/>
                    <a:pt x="3022871" y="1746042"/>
                    <a:pt x="3045706" y="1753701"/>
                  </a:cubicBezTo>
                  <a:lnTo>
                    <a:pt x="3052866" y="1756738"/>
                  </a:lnTo>
                  <a:lnTo>
                    <a:pt x="3052553" y="1756434"/>
                  </a:lnTo>
                  <a:cubicBezTo>
                    <a:pt x="3045300" y="1747433"/>
                    <a:pt x="3041956" y="1738295"/>
                    <a:pt x="3043129" y="1730217"/>
                  </a:cubicBezTo>
                  <a:lnTo>
                    <a:pt x="3045987" y="1725412"/>
                  </a:lnTo>
                  <a:lnTo>
                    <a:pt x="3052508" y="1722517"/>
                  </a:lnTo>
                  <a:cubicBezTo>
                    <a:pt x="3070166" y="1718687"/>
                    <a:pt x="3093647" y="1720809"/>
                    <a:pt x="3116482" y="1728469"/>
                  </a:cubicBezTo>
                  <a:lnTo>
                    <a:pt x="3123643" y="1731504"/>
                  </a:lnTo>
                  <a:lnTo>
                    <a:pt x="3123329" y="1731202"/>
                  </a:lnTo>
                  <a:cubicBezTo>
                    <a:pt x="3116076" y="1722199"/>
                    <a:pt x="3112731" y="1713062"/>
                    <a:pt x="3113905" y="1704984"/>
                  </a:cubicBezTo>
                  <a:lnTo>
                    <a:pt x="3116763" y="1700179"/>
                  </a:lnTo>
                  <a:lnTo>
                    <a:pt x="3123283" y="1697284"/>
                  </a:lnTo>
                  <a:cubicBezTo>
                    <a:pt x="3140943" y="1693455"/>
                    <a:pt x="3164422" y="1695577"/>
                    <a:pt x="3187259" y="1703236"/>
                  </a:cubicBezTo>
                  <a:lnTo>
                    <a:pt x="3194418" y="1706272"/>
                  </a:lnTo>
                  <a:lnTo>
                    <a:pt x="3194104" y="1705969"/>
                  </a:lnTo>
                  <a:cubicBezTo>
                    <a:pt x="3186852" y="1696967"/>
                    <a:pt x="3183507" y="1687830"/>
                    <a:pt x="3184682" y="1679752"/>
                  </a:cubicBezTo>
                  <a:lnTo>
                    <a:pt x="3187538" y="1674947"/>
                  </a:lnTo>
                  <a:close/>
                  <a:moveTo>
                    <a:pt x="1151641" y="1659517"/>
                  </a:moveTo>
                  <a:lnTo>
                    <a:pt x="1158658" y="1669224"/>
                  </a:lnTo>
                  <a:lnTo>
                    <a:pt x="1164288" y="1681297"/>
                  </a:lnTo>
                  <a:lnTo>
                    <a:pt x="1166810" y="1661286"/>
                  </a:lnTo>
                  <a:lnTo>
                    <a:pt x="1167622" y="1660131"/>
                  </a:lnTo>
                  <a:close/>
                  <a:moveTo>
                    <a:pt x="4214148" y="1645706"/>
                  </a:moveTo>
                  <a:lnTo>
                    <a:pt x="4219667" y="1646591"/>
                  </a:lnTo>
                  <a:cubicBezTo>
                    <a:pt x="4223145" y="1648728"/>
                    <a:pt x="4226101" y="1651902"/>
                    <a:pt x="4228472" y="1655959"/>
                  </a:cubicBezTo>
                  <a:cubicBezTo>
                    <a:pt x="4235584" y="1668128"/>
                    <a:pt x="4237420" y="1688244"/>
                    <a:pt x="4232205" y="1712139"/>
                  </a:cubicBezTo>
                  <a:cubicBezTo>
                    <a:pt x="4225253" y="1744000"/>
                    <a:pt x="4207739" y="1773532"/>
                    <a:pt x="4188734" y="1788339"/>
                  </a:cubicBezTo>
                  <a:lnTo>
                    <a:pt x="4182332" y="1791490"/>
                  </a:lnTo>
                  <a:lnTo>
                    <a:pt x="4176813" y="1790604"/>
                  </a:lnTo>
                  <a:cubicBezTo>
                    <a:pt x="4169859" y="1786331"/>
                    <a:pt x="4164985" y="1777910"/>
                    <a:pt x="4162721" y="1766573"/>
                  </a:cubicBezTo>
                  <a:lnTo>
                    <a:pt x="4162690" y="1766138"/>
                  </a:lnTo>
                  <a:lnTo>
                    <a:pt x="4160432" y="1773580"/>
                  </a:lnTo>
                  <a:cubicBezTo>
                    <a:pt x="4151683" y="1796022"/>
                    <a:pt x="4138268" y="1815409"/>
                    <a:pt x="4124014" y="1826513"/>
                  </a:cubicBezTo>
                  <a:lnTo>
                    <a:pt x="4117614" y="1829666"/>
                  </a:lnTo>
                  <a:lnTo>
                    <a:pt x="4112093" y="1828780"/>
                  </a:lnTo>
                  <a:cubicBezTo>
                    <a:pt x="4105139" y="1824506"/>
                    <a:pt x="4100266" y="1816084"/>
                    <a:pt x="4098001" y="1804749"/>
                  </a:cubicBezTo>
                  <a:lnTo>
                    <a:pt x="4097970" y="1804313"/>
                  </a:lnTo>
                  <a:lnTo>
                    <a:pt x="4095714" y="1811755"/>
                  </a:lnTo>
                  <a:cubicBezTo>
                    <a:pt x="4086964" y="1834196"/>
                    <a:pt x="4073548" y="1853584"/>
                    <a:pt x="4059294" y="1864689"/>
                  </a:cubicBezTo>
                  <a:lnTo>
                    <a:pt x="4052893" y="1867841"/>
                  </a:lnTo>
                  <a:lnTo>
                    <a:pt x="4047374" y="1866955"/>
                  </a:lnTo>
                  <a:cubicBezTo>
                    <a:pt x="4040419" y="1862681"/>
                    <a:pt x="4035546" y="1854260"/>
                    <a:pt x="4033282" y="1842923"/>
                  </a:cubicBezTo>
                  <a:lnTo>
                    <a:pt x="4033251" y="1842488"/>
                  </a:lnTo>
                  <a:lnTo>
                    <a:pt x="4030994" y="1849930"/>
                  </a:lnTo>
                  <a:cubicBezTo>
                    <a:pt x="4022244" y="1872371"/>
                    <a:pt x="4008829" y="1891760"/>
                    <a:pt x="3994576" y="1902864"/>
                  </a:cubicBezTo>
                  <a:lnTo>
                    <a:pt x="3988174" y="1906016"/>
                  </a:lnTo>
                  <a:lnTo>
                    <a:pt x="3982654" y="1905130"/>
                  </a:lnTo>
                  <a:cubicBezTo>
                    <a:pt x="3975701" y="1900856"/>
                    <a:pt x="3970827" y="1892435"/>
                    <a:pt x="3968562" y="1881099"/>
                  </a:cubicBezTo>
                  <a:lnTo>
                    <a:pt x="3968275" y="1877124"/>
                  </a:lnTo>
                  <a:lnTo>
                    <a:pt x="3964656" y="1889060"/>
                  </a:lnTo>
                  <a:cubicBezTo>
                    <a:pt x="3960282" y="1900281"/>
                    <a:pt x="3954741" y="1910738"/>
                    <a:pt x="3948510" y="1919778"/>
                  </a:cubicBezTo>
                  <a:lnTo>
                    <a:pt x="3928511" y="1941694"/>
                  </a:lnTo>
                  <a:lnTo>
                    <a:pt x="3931053" y="1942534"/>
                  </a:lnTo>
                  <a:lnTo>
                    <a:pt x="3932434" y="1944577"/>
                  </a:lnTo>
                  <a:lnTo>
                    <a:pt x="3959342" y="1938141"/>
                  </a:lnTo>
                  <a:lnTo>
                    <a:pt x="3962340" y="1938204"/>
                  </a:lnTo>
                  <a:lnTo>
                    <a:pt x="3965345" y="1934199"/>
                  </a:lnTo>
                  <a:lnTo>
                    <a:pt x="3988813" y="1915568"/>
                  </a:lnTo>
                  <a:lnTo>
                    <a:pt x="3988679" y="1915344"/>
                  </a:lnTo>
                  <a:lnTo>
                    <a:pt x="3990575" y="1910085"/>
                  </a:lnTo>
                  <a:lnTo>
                    <a:pt x="3996430" y="1906008"/>
                  </a:lnTo>
                  <a:cubicBezTo>
                    <a:pt x="4013044" y="1898904"/>
                    <a:pt x="4036501" y="1896542"/>
                    <a:pt x="4060375" y="1899741"/>
                  </a:cubicBezTo>
                  <a:lnTo>
                    <a:pt x="4067980" y="1901366"/>
                  </a:lnTo>
                  <a:lnTo>
                    <a:pt x="4067615" y="1901128"/>
                  </a:lnTo>
                  <a:cubicBezTo>
                    <a:pt x="4058788" y="1893662"/>
                    <a:pt x="4053774" y="1885323"/>
                    <a:pt x="4053398" y="1877169"/>
                  </a:cubicBezTo>
                  <a:lnTo>
                    <a:pt x="4055295" y="1871910"/>
                  </a:lnTo>
                  <a:lnTo>
                    <a:pt x="4061150" y="1867832"/>
                  </a:lnTo>
                  <a:cubicBezTo>
                    <a:pt x="4077764" y="1860729"/>
                    <a:pt x="4101221" y="1858367"/>
                    <a:pt x="4125094" y="1861565"/>
                  </a:cubicBezTo>
                  <a:lnTo>
                    <a:pt x="4132700" y="1863190"/>
                  </a:lnTo>
                  <a:lnTo>
                    <a:pt x="4132333" y="1862953"/>
                  </a:lnTo>
                  <a:cubicBezTo>
                    <a:pt x="4123508" y="1855486"/>
                    <a:pt x="4118495" y="1847148"/>
                    <a:pt x="4118118" y="1838994"/>
                  </a:cubicBezTo>
                  <a:lnTo>
                    <a:pt x="4120013" y="1833734"/>
                  </a:lnTo>
                  <a:lnTo>
                    <a:pt x="4125868" y="1829657"/>
                  </a:lnTo>
                  <a:cubicBezTo>
                    <a:pt x="4142482" y="1822554"/>
                    <a:pt x="4165940" y="1820192"/>
                    <a:pt x="4189813" y="1823391"/>
                  </a:cubicBezTo>
                  <a:lnTo>
                    <a:pt x="4197418" y="1825015"/>
                  </a:lnTo>
                  <a:lnTo>
                    <a:pt x="4197052" y="1824777"/>
                  </a:lnTo>
                  <a:cubicBezTo>
                    <a:pt x="4188227" y="1817312"/>
                    <a:pt x="4183213" y="1808973"/>
                    <a:pt x="4182837" y="1800819"/>
                  </a:cubicBezTo>
                  <a:lnTo>
                    <a:pt x="4184733" y="1795559"/>
                  </a:lnTo>
                  <a:lnTo>
                    <a:pt x="4190587" y="1791482"/>
                  </a:lnTo>
                  <a:cubicBezTo>
                    <a:pt x="4201664" y="1786746"/>
                    <a:pt x="4215781" y="1784118"/>
                    <a:pt x="4231036" y="1783839"/>
                  </a:cubicBezTo>
                  <a:cubicBezTo>
                    <a:pt x="4246291" y="1783561"/>
                    <a:pt x="4262682" y="1785633"/>
                    <a:pt x="4278306" y="1790297"/>
                  </a:cubicBezTo>
                  <a:cubicBezTo>
                    <a:pt x="4301743" y="1797292"/>
                    <a:pt x="4318459" y="1808630"/>
                    <a:pt x="4325670" y="1820743"/>
                  </a:cubicBezTo>
                  <a:cubicBezTo>
                    <a:pt x="4328075" y="1824779"/>
                    <a:pt x="4329421" y="1828903"/>
                    <a:pt x="4329610" y="1832979"/>
                  </a:cubicBezTo>
                  <a:lnTo>
                    <a:pt x="4327715" y="1838239"/>
                  </a:lnTo>
                  <a:lnTo>
                    <a:pt x="4321860" y="1842316"/>
                  </a:lnTo>
                  <a:cubicBezTo>
                    <a:pt x="4305244" y="1849419"/>
                    <a:pt x="4281787" y="1851780"/>
                    <a:pt x="4257913" y="1848582"/>
                  </a:cubicBezTo>
                  <a:lnTo>
                    <a:pt x="4248214" y="1846510"/>
                  </a:lnTo>
                  <a:lnTo>
                    <a:pt x="4260951" y="1858917"/>
                  </a:lnTo>
                  <a:cubicBezTo>
                    <a:pt x="4263355" y="1862954"/>
                    <a:pt x="4264702" y="1867078"/>
                    <a:pt x="4264890" y="1871154"/>
                  </a:cubicBezTo>
                  <a:lnTo>
                    <a:pt x="4262995" y="1876414"/>
                  </a:lnTo>
                  <a:lnTo>
                    <a:pt x="4257140" y="1880491"/>
                  </a:lnTo>
                  <a:cubicBezTo>
                    <a:pt x="4240526" y="1887595"/>
                    <a:pt x="4217067" y="1889956"/>
                    <a:pt x="4193194" y="1886758"/>
                  </a:cubicBezTo>
                  <a:lnTo>
                    <a:pt x="4183493" y="1884684"/>
                  </a:lnTo>
                  <a:lnTo>
                    <a:pt x="4196231" y="1897093"/>
                  </a:lnTo>
                  <a:cubicBezTo>
                    <a:pt x="4198636" y="1901129"/>
                    <a:pt x="4199982" y="1905253"/>
                    <a:pt x="4200171" y="1909330"/>
                  </a:cubicBezTo>
                  <a:lnTo>
                    <a:pt x="4198275" y="1914588"/>
                  </a:lnTo>
                  <a:lnTo>
                    <a:pt x="4192420" y="1918666"/>
                  </a:lnTo>
                  <a:cubicBezTo>
                    <a:pt x="4175806" y="1925770"/>
                    <a:pt x="4152349" y="1928131"/>
                    <a:pt x="4128475" y="1924933"/>
                  </a:cubicBezTo>
                  <a:lnTo>
                    <a:pt x="4118775" y="1922860"/>
                  </a:lnTo>
                  <a:lnTo>
                    <a:pt x="4131512" y="1935268"/>
                  </a:lnTo>
                  <a:cubicBezTo>
                    <a:pt x="4133916" y="1939305"/>
                    <a:pt x="4135263" y="1943428"/>
                    <a:pt x="4135451" y="1947505"/>
                  </a:cubicBezTo>
                  <a:lnTo>
                    <a:pt x="4133555" y="1952764"/>
                  </a:lnTo>
                  <a:lnTo>
                    <a:pt x="4127700" y="1956841"/>
                  </a:lnTo>
                  <a:cubicBezTo>
                    <a:pt x="4111086" y="1963945"/>
                    <a:pt x="4087629" y="1966306"/>
                    <a:pt x="4063756" y="1963108"/>
                  </a:cubicBezTo>
                  <a:lnTo>
                    <a:pt x="4050727" y="1960323"/>
                  </a:lnTo>
                  <a:lnTo>
                    <a:pt x="4065174" y="1974398"/>
                  </a:lnTo>
                  <a:cubicBezTo>
                    <a:pt x="4067579" y="1978434"/>
                    <a:pt x="4068926" y="1982557"/>
                    <a:pt x="4069114" y="1986634"/>
                  </a:cubicBezTo>
                  <a:lnTo>
                    <a:pt x="4067219" y="1991894"/>
                  </a:lnTo>
                  <a:lnTo>
                    <a:pt x="4061364" y="1995971"/>
                  </a:lnTo>
                  <a:cubicBezTo>
                    <a:pt x="4050287" y="2000706"/>
                    <a:pt x="4036170" y="2003335"/>
                    <a:pt x="4020915" y="2003613"/>
                  </a:cubicBezTo>
                  <a:lnTo>
                    <a:pt x="3992512" y="1999733"/>
                  </a:lnTo>
                  <a:lnTo>
                    <a:pt x="3978873" y="2023051"/>
                  </a:lnTo>
                  <a:cubicBezTo>
                    <a:pt x="3969241" y="2034884"/>
                    <a:pt x="3958461" y="2044371"/>
                    <a:pt x="3947901" y="2050166"/>
                  </a:cubicBezTo>
                  <a:lnTo>
                    <a:pt x="3941079" y="2052257"/>
                  </a:lnTo>
                  <a:lnTo>
                    <a:pt x="3935771" y="2050504"/>
                  </a:lnTo>
                  <a:cubicBezTo>
                    <a:pt x="3929587" y="2045176"/>
                    <a:pt x="3926118" y="2036085"/>
                    <a:pt x="3925689" y="2024533"/>
                  </a:cubicBezTo>
                  <a:lnTo>
                    <a:pt x="3925727" y="2024099"/>
                  </a:lnTo>
                  <a:lnTo>
                    <a:pt x="3922313" y="2031085"/>
                  </a:lnTo>
                  <a:cubicBezTo>
                    <a:pt x="3910100" y="2051845"/>
                    <a:pt x="3893765" y="2068847"/>
                    <a:pt x="3877924" y="2077538"/>
                  </a:cubicBezTo>
                  <a:lnTo>
                    <a:pt x="3871103" y="2079629"/>
                  </a:lnTo>
                  <a:lnTo>
                    <a:pt x="3865796" y="2077876"/>
                  </a:lnTo>
                  <a:cubicBezTo>
                    <a:pt x="3859610" y="2072548"/>
                    <a:pt x="3856142" y="2063458"/>
                    <a:pt x="3855712" y="2051905"/>
                  </a:cubicBezTo>
                  <a:lnTo>
                    <a:pt x="3855751" y="2051470"/>
                  </a:lnTo>
                  <a:lnTo>
                    <a:pt x="3852337" y="2058458"/>
                  </a:lnTo>
                  <a:cubicBezTo>
                    <a:pt x="3840122" y="2079218"/>
                    <a:pt x="3823789" y="2096220"/>
                    <a:pt x="3807948" y="2104911"/>
                  </a:cubicBezTo>
                  <a:lnTo>
                    <a:pt x="3801126" y="2107002"/>
                  </a:lnTo>
                  <a:lnTo>
                    <a:pt x="3795818" y="2105249"/>
                  </a:lnTo>
                  <a:cubicBezTo>
                    <a:pt x="3789634" y="2099921"/>
                    <a:pt x="3786166" y="2090830"/>
                    <a:pt x="3785736" y="2079278"/>
                  </a:cubicBezTo>
                  <a:lnTo>
                    <a:pt x="3785774" y="2078843"/>
                  </a:lnTo>
                  <a:lnTo>
                    <a:pt x="3782361" y="2085831"/>
                  </a:lnTo>
                  <a:cubicBezTo>
                    <a:pt x="3770146" y="2106591"/>
                    <a:pt x="3753813" y="2123592"/>
                    <a:pt x="3737971" y="2132283"/>
                  </a:cubicBezTo>
                  <a:lnTo>
                    <a:pt x="3731151" y="2134374"/>
                  </a:lnTo>
                  <a:lnTo>
                    <a:pt x="3725842" y="2132621"/>
                  </a:lnTo>
                  <a:cubicBezTo>
                    <a:pt x="3719657" y="2127293"/>
                    <a:pt x="3716190" y="2118203"/>
                    <a:pt x="3715760" y="2106651"/>
                  </a:cubicBezTo>
                  <a:lnTo>
                    <a:pt x="3716110" y="2102681"/>
                  </a:lnTo>
                  <a:lnTo>
                    <a:pt x="3710635" y="2113887"/>
                  </a:lnTo>
                  <a:cubicBezTo>
                    <a:pt x="3698420" y="2134647"/>
                    <a:pt x="3682087" y="2151649"/>
                    <a:pt x="3666246" y="2160340"/>
                  </a:cubicBezTo>
                  <a:lnTo>
                    <a:pt x="3659424" y="2162432"/>
                  </a:lnTo>
                  <a:lnTo>
                    <a:pt x="3654116" y="2160678"/>
                  </a:lnTo>
                  <a:cubicBezTo>
                    <a:pt x="3641748" y="2150023"/>
                    <a:pt x="3640244" y="2124315"/>
                    <a:pt x="3652185" y="2093969"/>
                  </a:cubicBezTo>
                  <a:cubicBezTo>
                    <a:pt x="3658157" y="2078796"/>
                    <a:pt x="3666641" y="2064620"/>
                    <a:pt x="3676274" y="2052787"/>
                  </a:cubicBezTo>
                  <a:lnTo>
                    <a:pt x="3697070" y="2034582"/>
                  </a:lnTo>
                  <a:lnTo>
                    <a:pt x="3684250" y="2022810"/>
                  </a:lnTo>
                  <a:lnTo>
                    <a:pt x="3684549" y="2017229"/>
                  </a:lnTo>
                  <a:lnTo>
                    <a:pt x="3688979" y="2011636"/>
                  </a:lnTo>
                  <a:cubicBezTo>
                    <a:pt x="3702840" y="2000044"/>
                    <a:pt x="3724621" y="1991018"/>
                    <a:pt x="3748402" y="1987196"/>
                  </a:cubicBezTo>
                  <a:lnTo>
                    <a:pt x="3760832" y="1986176"/>
                  </a:lnTo>
                  <a:lnTo>
                    <a:pt x="3757007" y="1985057"/>
                  </a:lnTo>
                  <a:cubicBezTo>
                    <a:pt x="3746404" y="1980453"/>
                    <a:pt x="3739198" y="1973914"/>
                    <a:pt x="3736488" y="1966214"/>
                  </a:cubicBezTo>
                  <a:lnTo>
                    <a:pt x="3736786" y="1960632"/>
                  </a:lnTo>
                  <a:lnTo>
                    <a:pt x="3741216" y="1955040"/>
                  </a:lnTo>
                  <a:cubicBezTo>
                    <a:pt x="3755076" y="1943448"/>
                    <a:pt x="3776857" y="1934422"/>
                    <a:pt x="3800639" y="1930601"/>
                  </a:cubicBezTo>
                  <a:lnTo>
                    <a:pt x="3808389" y="1929964"/>
                  </a:lnTo>
                  <a:lnTo>
                    <a:pt x="3807970" y="1929841"/>
                  </a:lnTo>
                  <a:cubicBezTo>
                    <a:pt x="3797367" y="1925238"/>
                    <a:pt x="3790162" y="1918698"/>
                    <a:pt x="3787450" y="1910999"/>
                  </a:cubicBezTo>
                  <a:lnTo>
                    <a:pt x="3787748" y="1905417"/>
                  </a:lnTo>
                  <a:lnTo>
                    <a:pt x="3792180" y="1899824"/>
                  </a:lnTo>
                  <a:cubicBezTo>
                    <a:pt x="3806040" y="1888233"/>
                    <a:pt x="3827820" y="1879207"/>
                    <a:pt x="3851602" y="1875385"/>
                  </a:cubicBezTo>
                  <a:lnTo>
                    <a:pt x="3859352" y="1874749"/>
                  </a:lnTo>
                  <a:lnTo>
                    <a:pt x="3858933" y="1874626"/>
                  </a:lnTo>
                  <a:cubicBezTo>
                    <a:pt x="3848330" y="1870022"/>
                    <a:pt x="3841124" y="1863483"/>
                    <a:pt x="3838412" y="1855783"/>
                  </a:cubicBezTo>
                  <a:lnTo>
                    <a:pt x="3838711" y="1850201"/>
                  </a:lnTo>
                  <a:lnTo>
                    <a:pt x="3843141" y="1844609"/>
                  </a:lnTo>
                  <a:cubicBezTo>
                    <a:pt x="3857003" y="1833017"/>
                    <a:pt x="3878783" y="1823992"/>
                    <a:pt x="3902565" y="1820170"/>
                  </a:cubicBezTo>
                  <a:lnTo>
                    <a:pt x="3910315" y="1819534"/>
                  </a:lnTo>
                  <a:lnTo>
                    <a:pt x="3909896" y="1819411"/>
                  </a:lnTo>
                  <a:cubicBezTo>
                    <a:pt x="3899293" y="1814807"/>
                    <a:pt x="3892087" y="1808268"/>
                    <a:pt x="3889375" y="1800568"/>
                  </a:cubicBezTo>
                  <a:lnTo>
                    <a:pt x="3889673" y="1794986"/>
                  </a:lnTo>
                  <a:lnTo>
                    <a:pt x="3894105" y="1789394"/>
                  </a:lnTo>
                  <a:cubicBezTo>
                    <a:pt x="3912584" y="1773936"/>
                    <a:pt x="3945145" y="1763044"/>
                    <a:pt x="3977756" y="1762965"/>
                  </a:cubicBezTo>
                  <a:cubicBezTo>
                    <a:pt x="3989984" y="1762935"/>
                    <a:pt x="4000918" y="1764429"/>
                    <a:pt x="4010094" y="1767121"/>
                  </a:cubicBezTo>
                  <a:lnTo>
                    <a:pt x="4010150" y="1767150"/>
                  </a:lnTo>
                  <a:lnTo>
                    <a:pt x="4013589" y="1763384"/>
                  </a:lnTo>
                  <a:lnTo>
                    <a:pt x="4019990" y="1760231"/>
                  </a:lnTo>
                  <a:lnTo>
                    <a:pt x="4025509" y="1761117"/>
                  </a:lnTo>
                  <a:cubicBezTo>
                    <a:pt x="4028987" y="1763253"/>
                    <a:pt x="4031943" y="1766428"/>
                    <a:pt x="4034314" y="1770484"/>
                  </a:cubicBezTo>
                  <a:lnTo>
                    <a:pt x="4039012" y="1787635"/>
                  </a:lnTo>
                  <a:lnTo>
                    <a:pt x="4041889" y="1778142"/>
                  </a:lnTo>
                  <a:cubicBezTo>
                    <a:pt x="4050639" y="1755701"/>
                    <a:pt x="4064054" y="1736312"/>
                    <a:pt x="4078309" y="1725208"/>
                  </a:cubicBezTo>
                  <a:lnTo>
                    <a:pt x="4084709" y="1722057"/>
                  </a:lnTo>
                  <a:lnTo>
                    <a:pt x="4090229" y="1722942"/>
                  </a:lnTo>
                  <a:cubicBezTo>
                    <a:pt x="4093706" y="1725078"/>
                    <a:pt x="4096662" y="1728252"/>
                    <a:pt x="4099034" y="1732310"/>
                  </a:cubicBezTo>
                  <a:lnTo>
                    <a:pt x="4103730" y="1749460"/>
                  </a:lnTo>
                  <a:lnTo>
                    <a:pt x="4106609" y="1739967"/>
                  </a:lnTo>
                  <a:cubicBezTo>
                    <a:pt x="4115358" y="1717525"/>
                    <a:pt x="4128773" y="1698138"/>
                    <a:pt x="4143028" y="1687033"/>
                  </a:cubicBezTo>
                  <a:lnTo>
                    <a:pt x="4149429" y="1683881"/>
                  </a:lnTo>
                  <a:lnTo>
                    <a:pt x="4154949" y="1684767"/>
                  </a:lnTo>
                  <a:cubicBezTo>
                    <a:pt x="4158425" y="1686903"/>
                    <a:pt x="4161382" y="1690077"/>
                    <a:pt x="4163752" y="1694134"/>
                  </a:cubicBezTo>
                  <a:lnTo>
                    <a:pt x="4168450" y="1711284"/>
                  </a:lnTo>
                  <a:lnTo>
                    <a:pt x="4171329" y="1701792"/>
                  </a:lnTo>
                  <a:cubicBezTo>
                    <a:pt x="4180079" y="1679351"/>
                    <a:pt x="4193492" y="1659962"/>
                    <a:pt x="4207747" y="1648858"/>
                  </a:cubicBezTo>
                  <a:close/>
                  <a:moveTo>
                    <a:pt x="3880170" y="1642272"/>
                  </a:moveTo>
                  <a:cubicBezTo>
                    <a:pt x="3884115" y="1643315"/>
                    <a:pt x="3887862" y="1645502"/>
                    <a:pt x="3891301" y="1648703"/>
                  </a:cubicBezTo>
                  <a:cubicBezTo>
                    <a:pt x="3901621" y="1658305"/>
                    <a:pt x="3909180" y="1677036"/>
                    <a:pt x="3911077" y="1701421"/>
                  </a:cubicBezTo>
                  <a:cubicBezTo>
                    <a:pt x="3913605" y="1733932"/>
                    <a:pt x="3905351" y="1767261"/>
                    <a:pt x="3891423" y="1786918"/>
                  </a:cubicBezTo>
                  <a:lnTo>
                    <a:pt x="3886203" y="1791782"/>
                  </a:lnTo>
                  <a:lnTo>
                    <a:pt x="3880662" y="1792526"/>
                  </a:lnTo>
                  <a:cubicBezTo>
                    <a:pt x="3872770" y="1790439"/>
                    <a:pt x="3865676" y="1783780"/>
                    <a:pt x="3860238" y="1773578"/>
                  </a:cubicBezTo>
                  <a:lnTo>
                    <a:pt x="3860082" y="1773171"/>
                  </a:lnTo>
                  <a:lnTo>
                    <a:pt x="3860068" y="1780947"/>
                  </a:lnTo>
                  <a:cubicBezTo>
                    <a:pt x="3858160" y="1804958"/>
                    <a:pt x="3850906" y="1827391"/>
                    <a:pt x="3840459" y="1842134"/>
                  </a:cubicBezTo>
                  <a:lnTo>
                    <a:pt x="3835240" y="1846998"/>
                  </a:lnTo>
                  <a:lnTo>
                    <a:pt x="3829699" y="1847741"/>
                  </a:lnTo>
                  <a:cubicBezTo>
                    <a:pt x="3821807" y="1845654"/>
                    <a:pt x="3814713" y="1838995"/>
                    <a:pt x="3809275" y="1828793"/>
                  </a:cubicBezTo>
                  <a:lnTo>
                    <a:pt x="3809120" y="1828386"/>
                  </a:lnTo>
                  <a:lnTo>
                    <a:pt x="3809106" y="1836163"/>
                  </a:lnTo>
                  <a:cubicBezTo>
                    <a:pt x="3807199" y="1860174"/>
                    <a:pt x="3799944" y="1882606"/>
                    <a:pt x="3789496" y="1897349"/>
                  </a:cubicBezTo>
                  <a:lnTo>
                    <a:pt x="3784276" y="1902212"/>
                  </a:lnTo>
                  <a:lnTo>
                    <a:pt x="3778736" y="1902957"/>
                  </a:lnTo>
                  <a:cubicBezTo>
                    <a:pt x="3770844" y="1900870"/>
                    <a:pt x="3763750" y="1894210"/>
                    <a:pt x="3758313" y="1884009"/>
                  </a:cubicBezTo>
                  <a:lnTo>
                    <a:pt x="3758157" y="1883601"/>
                  </a:lnTo>
                  <a:lnTo>
                    <a:pt x="3758143" y="1891378"/>
                  </a:lnTo>
                  <a:cubicBezTo>
                    <a:pt x="3757189" y="1903384"/>
                    <a:pt x="3754898" y="1914994"/>
                    <a:pt x="3751541" y="1925447"/>
                  </a:cubicBezTo>
                  <a:lnTo>
                    <a:pt x="3748430" y="1931934"/>
                  </a:lnTo>
                  <a:lnTo>
                    <a:pt x="3748195" y="1937705"/>
                  </a:lnTo>
                  <a:lnTo>
                    <a:pt x="3743418" y="1943898"/>
                  </a:lnTo>
                  <a:lnTo>
                    <a:pt x="3742397" y="1944510"/>
                  </a:lnTo>
                  <a:lnTo>
                    <a:pt x="3738534" y="1952564"/>
                  </a:lnTo>
                  <a:lnTo>
                    <a:pt x="3733314" y="1957428"/>
                  </a:lnTo>
                  <a:lnTo>
                    <a:pt x="3727774" y="1958172"/>
                  </a:lnTo>
                  <a:lnTo>
                    <a:pt x="3724570" y="1955200"/>
                  </a:lnTo>
                  <a:lnTo>
                    <a:pt x="3715138" y="1960856"/>
                  </a:lnTo>
                  <a:lnTo>
                    <a:pt x="3702705" y="1964490"/>
                  </a:lnTo>
                  <a:lnTo>
                    <a:pt x="3699303" y="1982043"/>
                  </a:lnTo>
                  <a:lnTo>
                    <a:pt x="3693282" y="1994598"/>
                  </a:lnTo>
                  <a:lnTo>
                    <a:pt x="3693105" y="1998958"/>
                  </a:lnTo>
                  <a:lnTo>
                    <a:pt x="3688328" y="2005151"/>
                  </a:lnTo>
                  <a:lnTo>
                    <a:pt x="3688178" y="2005242"/>
                  </a:lnTo>
                  <a:lnTo>
                    <a:pt x="3686297" y="2009160"/>
                  </a:lnTo>
                  <a:lnTo>
                    <a:pt x="3681078" y="2014023"/>
                  </a:lnTo>
                  <a:lnTo>
                    <a:pt x="3675536" y="2014768"/>
                  </a:lnTo>
                  <a:lnTo>
                    <a:pt x="3674262" y="2013586"/>
                  </a:lnTo>
                  <a:lnTo>
                    <a:pt x="3660048" y="2022110"/>
                  </a:lnTo>
                  <a:cubicBezTo>
                    <a:pt x="3648978" y="2026840"/>
                    <a:pt x="3636537" y="2030521"/>
                    <a:pt x="3623528" y="2032784"/>
                  </a:cubicBezTo>
                  <a:lnTo>
                    <a:pt x="3612701" y="2033814"/>
                  </a:lnTo>
                  <a:lnTo>
                    <a:pt x="3630110" y="2042590"/>
                  </a:lnTo>
                  <a:cubicBezTo>
                    <a:pt x="3633955" y="2046019"/>
                    <a:pt x="3636722" y="2049886"/>
                    <a:pt x="3638264" y="2054088"/>
                  </a:cubicBezTo>
                  <a:lnTo>
                    <a:pt x="3638015" y="2060212"/>
                  </a:lnTo>
                  <a:lnTo>
                    <a:pt x="3633237" y="2066405"/>
                  </a:lnTo>
                  <a:cubicBezTo>
                    <a:pt x="3618205" y="2079310"/>
                    <a:pt x="3594456" y="2089513"/>
                    <a:pt x="3568437" y="2094038"/>
                  </a:cubicBezTo>
                  <a:lnTo>
                    <a:pt x="3557610" y="2095068"/>
                  </a:lnTo>
                  <a:lnTo>
                    <a:pt x="3575019" y="2103844"/>
                  </a:lnTo>
                  <a:cubicBezTo>
                    <a:pt x="3578865" y="2107272"/>
                    <a:pt x="3581632" y="2111140"/>
                    <a:pt x="3583172" y="2115341"/>
                  </a:cubicBezTo>
                  <a:lnTo>
                    <a:pt x="3582924" y="2121465"/>
                  </a:lnTo>
                  <a:lnTo>
                    <a:pt x="3578146" y="2127659"/>
                  </a:lnTo>
                  <a:cubicBezTo>
                    <a:pt x="3563115" y="2140564"/>
                    <a:pt x="3539364" y="2150766"/>
                    <a:pt x="3513346" y="2155292"/>
                  </a:cubicBezTo>
                  <a:lnTo>
                    <a:pt x="3498805" y="2156674"/>
                  </a:lnTo>
                  <a:lnTo>
                    <a:pt x="3518553" y="2166629"/>
                  </a:lnTo>
                  <a:cubicBezTo>
                    <a:pt x="3522396" y="2170057"/>
                    <a:pt x="3525164" y="2173925"/>
                    <a:pt x="3526706" y="2178127"/>
                  </a:cubicBezTo>
                  <a:lnTo>
                    <a:pt x="3526457" y="2184250"/>
                  </a:lnTo>
                  <a:lnTo>
                    <a:pt x="3523729" y="2187787"/>
                  </a:lnTo>
                  <a:lnTo>
                    <a:pt x="3528369" y="2185402"/>
                  </a:lnTo>
                  <a:lnTo>
                    <a:pt x="3536152" y="2184611"/>
                  </a:lnTo>
                  <a:lnTo>
                    <a:pt x="3541485" y="2187632"/>
                  </a:lnTo>
                  <a:cubicBezTo>
                    <a:pt x="3544240" y="2191159"/>
                    <a:pt x="3546064" y="2195550"/>
                    <a:pt x="3546949" y="2200625"/>
                  </a:cubicBezTo>
                  <a:lnTo>
                    <a:pt x="3545214" y="2220045"/>
                  </a:lnTo>
                  <a:lnTo>
                    <a:pt x="3551803" y="2211391"/>
                  </a:lnTo>
                  <a:cubicBezTo>
                    <a:pt x="3569377" y="2191680"/>
                    <a:pt x="3590578" y="2176890"/>
                    <a:pt x="3609471" y="2170933"/>
                  </a:cubicBezTo>
                  <a:lnTo>
                    <a:pt x="3617254" y="2170143"/>
                  </a:lnTo>
                  <a:lnTo>
                    <a:pt x="3622587" y="2173163"/>
                  </a:lnTo>
                  <a:cubicBezTo>
                    <a:pt x="3625342" y="2176689"/>
                    <a:pt x="3627167" y="2181081"/>
                    <a:pt x="3628051" y="2186157"/>
                  </a:cubicBezTo>
                  <a:lnTo>
                    <a:pt x="3626318" y="2205576"/>
                  </a:lnTo>
                  <a:lnTo>
                    <a:pt x="3632905" y="2196922"/>
                  </a:lnTo>
                  <a:lnTo>
                    <a:pt x="3659116" y="2173444"/>
                  </a:lnTo>
                  <a:lnTo>
                    <a:pt x="3658436" y="2171721"/>
                  </a:lnTo>
                  <a:lnTo>
                    <a:pt x="3661146" y="2166832"/>
                  </a:lnTo>
                  <a:lnTo>
                    <a:pt x="3667575" y="2163740"/>
                  </a:lnTo>
                  <a:lnTo>
                    <a:pt x="3677923" y="2162965"/>
                  </a:lnTo>
                  <a:lnTo>
                    <a:pt x="3690575" y="2156464"/>
                  </a:lnTo>
                  <a:lnTo>
                    <a:pt x="3698356" y="2155674"/>
                  </a:lnTo>
                  <a:lnTo>
                    <a:pt x="3703689" y="2158695"/>
                  </a:lnTo>
                  <a:lnTo>
                    <a:pt x="3705475" y="2162942"/>
                  </a:lnTo>
                  <a:lnTo>
                    <a:pt x="3730644" y="2167550"/>
                  </a:lnTo>
                  <a:lnTo>
                    <a:pt x="3737245" y="2161637"/>
                  </a:lnTo>
                  <a:lnTo>
                    <a:pt x="3730162" y="2143664"/>
                  </a:lnTo>
                  <a:lnTo>
                    <a:pt x="3732871" y="2138775"/>
                  </a:lnTo>
                  <a:lnTo>
                    <a:pt x="3739301" y="2135683"/>
                  </a:lnTo>
                  <a:cubicBezTo>
                    <a:pt x="3756836" y="2131318"/>
                    <a:pt x="3780369" y="2132725"/>
                    <a:pt x="3803428" y="2139686"/>
                  </a:cubicBezTo>
                  <a:lnTo>
                    <a:pt x="3810676" y="2142503"/>
                  </a:lnTo>
                  <a:lnTo>
                    <a:pt x="3810354" y="2142211"/>
                  </a:lnTo>
                  <a:cubicBezTo>
                    <a:pt x="3802831" y="2133433"/>
                    <a:pt x="3799210" y="2124402"/>
                    <a:pt x="3800138" y="2116292"/>
                  </a:cubicBezTo>
                  <a:lnTo>
                    <a:pt x="3802847" y="2111402"/>
                  </a:lnTo>
                  <a:lnTo>
                    <a:pt x="3809277" y="2108310"/>
                  </a:lnTo>
                  <a:cubicBezTo>
                    <a:pt x="3826812" y="2103945"/>
                    <a:pt x="3850346" y="2105353"/>
                    <a:pt x="3873405" y="2112314"/>
                  </a:cubicBezTo>
                  <a:lnTo>
                    <a:pt x="3880653" y="2115131"/>
                  </a:lnTo>
                  <a:lnTo>
                    <a:pt x="3880330" y="2114838"/>
                  </a:lnTo>
                  <a:cubicBezTo>
                    <a:pt x="3872807" y="2106060"/>
                    <a:pt x="3869186" y="2097029"/>
                    <a:pt x="3870115" y="2088919"/>
                  </a:cubicBezTo>
                  <a:lnTo>
                    <a:pt x="3872824" y="2084029"/>
                  </a:lnTo>
                  <a:lnTo>
                    <a:pt x="3879253" y="2080938"/>
                  </a:lnTo>
                  <a:cubicBezTo>
                    <a:pt x="3896788" y="2076573"/>
                    <a:pt x="3920323" y="2077980"/>
                    <a:pt x="3943380" y="2084942"/>
                  </a:cubicBezTo>
                  <a:lnTo>
                    <a:pt x="3950630" y="2087759"/>
                  </a:lnTo>
                  <a:lnTo>
                    <a:pt x="3950306" y="2087466"/>
                  </a:lnTo>
                  <a:cubicBezTo>
                    <a:pt x="3942783" y="2078688"/>
                    <a:pt x="3939162" y="2069656"/>
                    <a:pt x="3940091" y="2061547"/>
                  </a:cubicBezTo>
                  <a:lnTo>
                    <a:pt x="3942800" y="2056658"/>
                  </a:lnTo>
                  <a:lnTo>
                    <a:pt x="3949230" y="2053566"/>
                  </a:lnTo>
                  <a:cubicBezTo>
                    <a:pt x="3960919" y="2050656"/>
                    <a:pt x="3975275" y="2050311"/>
                    <a:pt x="3990380" y="2052467"/>
                  </a:cubicBezTo>
                  <a:cubicBezTo>
                    <a:pt x="4005483" y="2054623"/>
                    <a:pt x="4021335" y="2059280"/>
                    <a:pt x="4036017" y="2066375"/>
                  </a:cubicBezTo>
                  <a:cubicBezTo>
                    <a:pt x="4058038" y="2077016"/>
                    <a:pt x="4072735" y="2090874"/>
                    <a:pt x="4077922" y="2103979"/>
                  </a:cubicBezTo>
                  <a:cubicBezTo>
                    <a:pt x="4079652" y="2108349"/>
                    <a:pt x="4080326" y="2112634"/>
                    <a:pt x="4079862" y="2116688"/>
                  </a:cubicBezTo>
                  <a:lnTo>
                    <a:pt x="4077151" y="2121578"/>
                  </a:lnTo>
                  <a:lnTo>
                    <a:pt x="4070722" y="2124671"/>
                  </a:lnTo>
                  <a:cubicBezTo>
                    <a:pt x="4053188" y="2129035"/>
                    <a:pt x="4029654" y="2127628"/>
                    <a:pt x="4006595" y="2120666"/>
                  </a:cubicBezTo>
                  <a:lnTo>
                    <a:pt x="3997348" y="2117073"/>
                  </a:lnTo>
                  <a:lnTo>
                    <a:pt x="4007946" y="2131352"/>
                  </a:lnTo>
                  <a:cubicBezTo>
                    <a:pt x="4009676" y="2135720"/>
                    <a:pt x="4010350" y="2140006"/>
                    <a:pt x="4009884" y="2144061"/>
                  </a:cubicBezTo>
                  <a:lnTo>
                    <a:pt x="4007175" y="2148951"/>
                  </a:lnTo>
                  <a:lnTo>
                    <a:pt x="4000746" y="2152043"/>
                  </a:lnTo>
                  <a:cubicBezTo>
                    <a:pt x="3983212" y="2156408"/>
                    <a:pt x="3959677" y="2155000"/>
                    <a:pt x="3936618" y="2148038"/>
                  </a:cubicBezTo>
                  <a:lnTo>
                    <a:pt x="3927372" y="2144446"/>
                  </a:lnTo>
                  <a:lnTo>
                    <a:pt x="3937970" y="2158725"/>
                  </a:lnTo>
                  <a:cubicBezTo>
                    <a:pt x="3939700" y="2163094"/>
                    <a:pt x="3940373" y="2167379"/>
                    <a:pt x="3939908" y="2171434"/>
                  </a:cubicBezTo>
                  <a:lnTo>
                    <a:pt x="3937199" y="2176323"/>
                  </a:lnTo>
                  <a:lnTo>
                    <a:pt x="3930769" y="2179415"/>
                  </a:lnTo>
                  <a:cubicBezTo>
                    <a:pt x="3913236" y="2183781"/>
                    <a:pt x="3889702" y="2182373"/>
                    <a:pt x="3866642" y="2175411"/>
                  </a:cubicBezTo>
                  <a:lnTo>
                    <a:pt x="3857396" y="2171819"/>
                  </a:lnTo>
                  <a:lnTo>
                    <a:pt x="3867993" y="2186097"/>
                  </a:lnTo>
                  <a:cubicBezTo>
                    <a:pt x="3869723" y="2190466"/>
                    <a:pt x="3870396" y="2194751"/>
                    <a:pt x="3869932" y="2198807"/>
                  </a:cubicBezTo>
                  <a:lnTo>
                    <a:pt x="3867223" y="2203696"/>
                  </a:lnTo>
                  <a:lnTo>
                    <a:pt x="3860793" y="2206788"/>
                  </a:lnTo>
                  <a:cubicBezTo>
                    <a:pt x="3843259" y="2211153"/>
                    <a:pt x="3819725" y="2209746"/>
                    <a:pt x="3796666" y="2202783"/>
                  </a:cubicBezTo>
                  <a:lnTo>
                    <a:pt x="3784247" y="2197957"/>
                  </a:lnTo>
                  <a:lnTo>
                    <a:pt x="3796268" y="2214154"/>
                  </a:lnTo>
                  <a:cubicBezTo>
                    <a:pt x="3797998" y="2218523"/>
                    <a:pt x="3798671" y="2222808"/>
                    <a:pt x="3798207" y="2226863"/>
                  </a:cubicBezTo>
                  <a:lnTo>
                    <a:pt x="3795497" y="2231753"/>
                  </a:lnTo>
                  <a:lnTo>
                    <a:pt x="3789068" y="2234845"/>
                  </a:lnTo>
                  <a:lnTo>
                    <a:pt x="3755421" y="2235742"/>
                  </a:lnTo>
                  <a:lnTo>
                    <a:pt x="3737892" y="2255507"/>
                  </a:lnTo>
                  <a:cubicBezTo>
                    <a:pt x="3725004" y="2266170"/>
                    <a:pt x="3711382" y="2274067"/>
                    <a:pt x="3698786" y="2278039"/>
                  </a:cubicBezTo>
                  <a:lnTo>
                    <a:pt x="3691003" y="2278829"/>
                  </a:lnTo>
                  <a:lnTo>
                    <a:pt x="3685672" y="2275808"/>
                  </a:lnTo>
                  <a:cubicBezTo>
                    <a:pt x="3680159" y="2268756"/>
                    <a:pt x="3678374" y="2258239"/>
                    <a:pt x="3680384" y="2245725"/>
                  </a:cubicBezTo>
                  <a:lnTo>
                    <a:pt x="3680518" y="2245266"/>
                  </a:lnTo>
                  <a:lnTo>
                    <a:pt x="3675352" y="2252049"/>
                  </a:lnTo>
                  <a:cubicBezTo>
                    <a:pt x="3657778" y="2271760"/>
                    <a:pt x="3636577" y="2286550"/>
                    <a:pt x="3617683" y="2292508"/>
                  </a:cubicBezTo>
                  <a:lnTo>
                    <a:pt x="3609902" y="2293298"/>
                  </a:lnTo>
                  <a:lnTo>
                    <a:pt x="3604568" y="2290277"/>
                  </a:lnTo>
                  <a:cubicBezTo>
                    <a:pt x="3599057" y="2283225"/>
                    <a:pt x="3597272" y="2272708"/>
                    <a:pt x="3599282" y="2260193"/>
                  </a:cubicBezTo>
                  <a:lnTo>
                    <a:pt x="3599415" y="2259735"/>
                  </a:lnTo>
                  <a:lnTo>
                    <a:pt x="3594251" y="2266517"/>
                  </a:lnTo>
                  <a:cubicBezTo>
                    <a:pt x="3576675" y="2286229"/>
                    <a:pt x="3555476" y="2301018"/>
                    <a:pt x="3536582" y="2306976"/>
                  </a:cubicBezTo>
                  <a:lnTo>
                    <a:pt x="3528799" y="2307767"/>
                  </a:lnTo>
                  <a:lnTo>
                    <a:pt x="3523466" y="2304746"/>
                  </a:lnTo>
                  <a:cubicBezTo>
                    <a:pt x="3517956" y="2297694"/>
                    <a:pt x="3516170" y="2287177"/>
                    <a:pt x="3518178" y="2274662"/>
                  </a:cubicBezTo>
                  <a:lnTo>
                    <a:pt x="3518313" y="2274203"/>
                  </a:lnTo>
                  <a:lnTo>
                    <a:pt x="3513148" y="2280987"/>
                  </a:lnTo>
                  <a:cubicBezTo>
                    <a:pt x="3495573" y="2300698"/>
                    <a:pt x="3474373" y="2315488"/>
                    <a:pt x="3455479" y="2321445"/>
                  </a:cubicBezTo>
                  <a:lnTo>
                    <a:pt x="3447696" y="2322235"/>
                  </a:lnTo>
                  <a:lnTo>
                    <a:pt x="3442363" y="2319214"/>
                  </a:lnTo>
                  <a:cubicBezTo>
                    <a:pt x="3436852" y="2312163"/>
                    <a:pt x="3435067" y="2301645"/>
                    <a:pt x="3437077" y="2289131"/>
                  </a:cubicBezTo>
                  <a:lnTo>
                    <a:pt x="3438301" y="2284937"/>
                  </a:lnTo>
                  <a:lnTo>
                    <a:pt x="3430017" y="2295817"/>
                  </a:lnTo>
                  <a:cubicBezTo>
                    <a:pt x="3412443" y="2315529"/>
                    <a:pt x="3391242" y="2330319"/>
                    <a:pt x="3372348" y="2336275"/>
                  </a:cubicBezTo>
                  <a:lnTo>
                    <a:pt x="3364566" y="2337066"/>
                  </a:lnTo>
                  <a:lnTo>
                    <a:pt x="3359234" y="2334044"/>
                  </a:lnTo>
                  <a:lnTo>
                    <a:pt x="3354541" y="2307342"/>
                  </a:lnTo>
                  <a:lnTo>
                    <a:pt x="3350570" y="2308883"/>
                  </a:lnTo>
                  <a:cubicBezTo>
                    <a:pt x="3338863" y="2311675"/>
                    <a:pt x="3325976" y="2313202"/>
                    <a:pt x="3312773" y="2313236"/>
                  </a:cubicBezTo>
                  <a:lnTo>
                    <a:pt x="3301928" y="2312422"/>
                  </a:lnTo>
                  <a:lnTo>
                    <a:pt x="3317604" y="2324011"/>
                  </a:lnTo>
                  <a:cubicBezTo>
                    <a:pt x="3320814" y="2328040"/>
                    <a:pt x="3322890" y="2332320"/>
                    <a:pt x="3323699" y="2336721"/>
                  </a:cubicBezTo>
                  <a:lnTo>
                    <a:pt x="3322420" y="2342716"/>
                  </a:lnTo>
                  <a:lnTo>
                    <a:pt x="3316663" y="2348013"/>
                  </a:lnTo>
                  <a:cubicBezTo>
                    <a:pt x="3308166" y="2353104"/>
                    <a:pt x="3297634" y="2357159"/>
                    <a:pt x="3285926" y="2359951"/>
                  </a:cubicBezTo>
                  <a:lnTo>
                    <a:pt x="3277764" y="2360890"/>
                  </a:lnTo>
                  <a:lnTo>
                    <a:pt x="3280388" y="2367133"/>
                  </a:lnTo>
                  <a:lnTo>
                    <a:pt x="3278655" y="2386552"/>
                  </a:lnTo>
                  <a:lnTo>
                    <a:pt x="3285243" y="2377898"/>
                  </a:lnTo>
                  <a:cubicBezTo>
                    <a:pt x="3302819" y="2358187"/>
                    <a:pt x="3324018" y="2343398"/>
                    <a:pt x="3342912" y="2337440"/>
                  </a:cubicBezTo>
                  <a:lnTo>
                    <a:pt x="3350695" y="2336649"/>
                  </a:lnTo>
                  <a:lnTo>
                    <a:pt x="3356027" y="2339671"/>
                  </a:lnTo>
                  <a:cubicBezTo>
                    <a:pt x="3358783" y="2343196"/>
                    <a:pt x="3360608" y="2347589"/>
                    <a:pt x="3361491" y="2352663"/>
                  </a:cubicBezTo>
                  <a:lnTo>
                    <a:pt x="3359758" y="2372083"/>
                  </a:lnTo>
                  <a:lnTo>
                    <a:pt x="3364871" y="2365366"/>
                  </a:lnTo>
                  <a:lnTo>
                    <a:pt x="3361518" y="2346844"/>
                  </a:lnTo>
                  <a:lnTo>
                    <a:pt x="3365477" y="2342165"/>
                  </a:lnTo>
                  <a:lnTo>
                    <a:pt x="3373051" y="2340215"/>
                  </a:lnTo>
                  <a:lnTo>
                    <a:pt x="3389953" y="2342281"/>
                  </a:lnTo>
                  <a:lnTo>
                    <a:pt x="3394685" y="2338042"/>
                  </a:lnTo>
                  <a:cubicBezTo>
                    <a:pt x="3404544" y="2331136"/>
                    <a:pt x="3414568" y="2325949"/>
                    <a:pt x="3424015" y="2322971"/>
                  </a:cubicBezTo>
                  <a:lnTo>
                    <a:pt x="3431798" y="2322181"/>
                  </a:lnTo>
                  <a:lnTo>
                    <a:pt x="3437131" y="2325202"/>
                  </a:lnTo>
                  <a:cubicBezTo>
                    <a:pt x="3439886" y="2328728"/>
                    <a:pt x="3441709" y="2333119"/>
                    <a:pt x="3442593" y="2338195"/>
                  </a:cubicBezTo>
                  <a:lnTo>
                    <a:pt x="3440817" y="2358103"/>
                  </a:lnTo>
                  <a:lnTo>
                    <a:pt x="3441153" y="2358237"/>
                  </a:lnTo>
                  <a:lnTo>
                    <a:pt x="3452688" y="2365581"/>
                  </a:lnTo>
                  <a:lnTo>
                    <a:pt x="3450088" y="2362070"/>
                  </a:lnTo>
                  <a:cubicBezTo>
                    <a:pt x="3443877" y="2351023"/>
                    <a:pt x="3441914" y="2340536"/>
                    <a:pt x="3444648" y="2332014"/>
                  </a:cubicBezTo>
                  <a:lnTo>
                    <a:pt x="3448607" y="2327335"/>
                  </a:lnTo>
                  <a:lnTo>
                    <a:pt x="3456181" y="2325385"/>
                  </a:lnTo>
                  <a:cubicBezTo>
                    <a:pt x="3475970" y="2324442"/>
                    <a:pt x="3500977" y="2330988"/>
                    <a:pt x="3524283" y="2343406"/>
                  </a:cubicBezTo>
                  <a:lnTo>
                    <a:pt x="3531476" y="2347985"/>
                  </a:lnTo>
                  <a:lnTo>
                    <a:pt x="3531191" y="2347600"/>
                  </a:lnTo>
                  <a:cubicBezTo>
                    <a:pt x="3524978" y="2336553"/>
                    <a:pt x="3523017" y="2326067"/>
                    <a:pt x="3525749" y="2317545"/>
                  </a:cubicBezTo>
                  <a:lnTo>
                    <a:pt x="3529709" y="2312867"/>
                  </a:lnTo>
                  <a:lnTo>
                    <a:pt x="3537285" y="2310916"/>
                  </a:lnTo>
                  <a:cubicBezTo>
                    <a:pt x="3557072" y="2309973"/>
                    <a:pt x="3582080" y="2316519"/>
                    <a:pt x="3605385" y="2328937"/>
                  </a:cubicBezTo>
                  <a:lnTo>
                    <a:pt x="3612578" y="2333516"/>
                  </a:lnTo>
                  <a:lnTo>
                    <a:pt x="3612294" y="2333131"/>
                  </a:lnTo>
                  <a:cubicBezTo>
                    <a:pt x="3606080" y="2322084"/>
                    <a:pt x="3604120" y="2311599"/>
                    <a:pt x="3606853" y="2303076"/>
                  </a:cubicBezTo>
                  <a:lnTo>
                    <a:pt x="3610812" y="2298397"/>
                  </a:lnTo>
                  <a:lnTo>
                    <a:pt x="3618386" y="2296447"/>
                  </a:lnTo>
                  <a:cubicBezTo>
                    <a:pt x="3638175" y="2295504"/>
                    <a:pt x="3663181" y="2302050"/>
                    <a:pt x="3686489" y="2314468"/>
                  </a:cubicBezTo>
                  <a:lnTo>
                    <a:pt x="3693680" y="2319047"/>
                  </a:lnTo>
                  <a:lnTo>
                    <a:pt x="3693396" y="2318663"/>
                  </a:lnTo>
                  <a:cubicBezTo>
                    <a:pt x="3687183" y="2307616"/>
                    <a:pt x="3685221" y="2297129"/>
                    <a:pt x="3687955" y="2288607"/>
                  </a:cubicBezTo>
                  <a:lnTo>
                    <a:pt x="3691914" y="2283928"/>
                  </a:lnTo>
                  <a:lnTo>
                    <a:pt x="3699489" y="2281979"/>
                  </a:lnTo>
                  <a:cubicBezTo>
                    <a:pt x="3725874" y="2280721"/>
                    <a:pt x="3761535" y="2292778"/>
                    <a:pt x="3790074" y="2314315"/>
                  </a:cubicBezTo>
                  <a:cubicBezTo>
                    <a:pt x="3811479" y="2330468"/>
                    <a:pt x="3824319" y="2348512"/>
                    <a:pt x="3827094" y="2363715"/>
                  </a:cubicBezTo>
                  <a:cubicBezTo>
                    <a:pt x="3828021" y="2368782"/>
                    <a:pt x="3827828" y="2373535"/>
                    <a:pt x="3826462" y="2377796"/>
                  </a:cubicBezTo>
                  <a:lnTo>
                    <a:pt x="3822502" y="2382475"/>
                  </a:lnTo>
                  <a:lnTo>
                    <a:pt x="3814927" y="2384424"/>
                  </a:lnTo>
                  <a:cubicBezTo>
                    <a:pt x="3795137" y="2385368"/>
                    <a:pt x="3770131" y="2378822"/>
                    <a:pt x="3746824" y="2366403"/>
                  </a:cubicBezTo>
                  <a:lnTo>
                    <a:pt x="3737650" y="2360562"/>
                  </a:lnTo>
                  <a:lnTo>
                    <a:pt x="3745992" y="2378184"/>
                  </a:lnTo>
                  <a:cubicBezTo>
                    <a:pt x="3746918" y="2383251"/>
                    <a:pt x="3746725" y="2388004"/>
                    <a:pt x="3745358" y="2392265"/>
                  </a:cubicBezTo>
                  <a:lnTo>
                    <a:pt x="3741399" y="2396943"/>
                  </a:lnTo>
                  <a:lnTo>
                    <a:pt x="3733825" y="2398893"/>
                  </a:lnTo>
                  <a:cubicBezTo>
                    <a:pt x="3714036" y="2399836"/>
                    <a:pt x="3689030" y="2393290"/>
                    <a:pt x="3665723" y="2380873"/>
                  </a:cubicBezTo>
                  <a:lnTo>
                    <a:pt x="3656548" y="2375031"/>
                  </a:lnTo>
                  <a:lnTo>
                    <a:pt x="3664891" y="2392652"/>
                  </a:lnTo>
                  <a:cubicBezTo>
                    <a:pt x="3665815" y="2397721"/>
                    <a:pt x="3665622" y="2402472"/>
                    <a:pt x="3664256" y="2406733"/>
                  </a:cubicBezTo>
                  <a:lnTo>
                    <a:pt x="3660298" y="2411412"/>
                  </a:lnTo>
                  <a:lnTo>
                    <a:pt x="3652721" y="2413362"/>
                  </a:lnTo>
                  <a:cubicBezTo>
                    <a:pt x="3632933" y="2414306"/>
                    <a:pt x="3607927" y="2407760"/>
                    <a:pt x="3584620" y="2395341"/>
                  </a:cubicBezTo>
                  <a:lnTo>
                    <a:pt x="3575446" y="2389500"/>
                  </a:lnTo>
                  <a:lnTo>
                    <a:pt x="3583787" y="2407122"/>
                  </a:lnTo>
                  <a:cubicBezTo>
                    <a:pt x="3584714" y="2412189"/>
                    <a:pt x="3584521" y="2416941"/>
                    <a:pt x="3583155" y="2421202"/>
                  </a:cubicBezTo>
                  <a:lnTo>
                    <a:pt x="3579194" y="2425881"/>
                  </a:lnTo>
                  <a:lnTo>
                    <a:pt x="3571619" y="2427831"/>
                  </a:lnTo>
                  <a:cubicBezTo>
                    <a:pt x="3551830" y="2428775"/>
                    <a:pt x="3526825" y="2422228"/>
                    <a:pt x="3503517" y="2409809"/>
                  </a:cubicBezTo>
                  <a:lnTo>
                    <a:pt x="3491195" y="2401965"/>
                  </a:lnTo>
                  <a:lnTo>
                    <a:pt x="3500657" y="2421953"/>
                  </a:lnTo>
                  <a:cubicBezTo>
                    <a:pt x="3501583" y="2427020"/>
                    <a:pt x="3501390" y="2431772"/>
                    <a:pt x="3500024" y="2436032"/>
                  </a:cubicBezTo>
                  <a:lnTo>
                    <a:pt x="3496065" y="2440711"/>
                  </a:lnTo>
                  <a:lnTo>
                    <a:pt x="3488489" y="2442661"/>
                  </a:lnTo>
                  <a:cubicBezTo>
                    <a:pt x="3475298" y="2443290"/>
                    <a:pt x="3459785" y="2440591"/>
                    <a:pt x="3444004" y="2435041"/>
                  </a:cubicBezTo>
                  <a:lnTo>
                    <a:pt x="3408426" y="2415966"/>
                  </a:lnTo>
                  <a:lnTo>
                    <a:pt x="3390230" y="2436482"/>
                  </a:lnTo>
                  <a:cubicBezTo>
                    <a:pt x="3377341" y="2447146"/>
                    <a:pt x="3363721" y="2455043"/>
                    <a:pt x="3351125" y="2459014"/>
                  </a:cubicBezTo>
                  <a:lnTo>
                    <a:pt x="3343341" y="2459804"/>
                  </a:lnTo>
                  <a:lnTo>
                    <a:pt x="3338009" y="2456784"/>
                  </a:lnTo>
                  <a:cubicBezTo>
                    <a:pt x="3332498" y="2449733"/>
                    <a:pt x="3330712" y="2439215"/>
                    <a:pt x="3332721" y="2426701"/>
                  </a:cubicBezTo>
                  <a:lnTo>
                    <a:pt x="3332856" y="2426241"/>
                  </a:lnTo>
                  <a:lnTo>
                    <a:pt x="3327691" y="2433025"/>
                  </a:lnTo>
                  <a:cubicBezTo>
                    <a:pt x="3310115" y="2452736"/>
                    <a:pt x="3288915" y="2467526"/>
                    <a:pt x="3270022" y="2473484"/>
                  </a:cubicBezTo>
                  <a:lnTo>
                    <a:pt x="3262240" y="2474274"/>
                  </a:lnTo>
                  <a:lnTo>
                    <a:pt x="3256907" y="2471253"/>
                  </a:lnTo>
                  <a:cubicBezTo>
                    <a:pt x="3251396" y="2464202"/>
                    <a:pt x="3249610" y="2453683"/>
                    <a:pt x="3251620" y="2441169"/>
                  </a:cubicBezTo>
                  <a:lnTo>
                    <a:pt x="3251753" y="2440710"/>
                  </a:lnTo>
                  <a:lnTo>
                    <a:pt x="3246589" y="2447494"/>
                  </a:lnTo>
                  <a:cubicBezTo>
                    <a:pt x="3229013" y="2467205"/>
                    <a:pt x="3207813" y="2481994"/>
                    <a:pt x="3188919" y="2487953"/>
                  </a:cubicBezTo>
                  <a:lnTo>
                    <a:pt x="3181138" y="2488742"/>
                  </a:lnTo>
                  <a:lnTo>
                    <a:pt x="3175805" y="2485722"/>
                  </a:lnTo>
                  <a:lnTo>
                    <a:pt x="3170662" y="2456467"/>
                  </a:lnTo>
                  <a:lnTo>
                    <a:pt x="3169332" y="2456911"/>
                  </a:lnTo>
                  <a:lnTo>
                    <a:pt x="3165485" y="2461963"/>
                  </a:lnTo>
                  <a:cubicBezTo>
                    <a:pt x="3156699" y="2471818"/>
                    <a:pt x="3147004" y="2480444"/>
                    <a:pt x="3137146" y="2487350"/>
                  </a:cubicBezTo>
                  <a:lnTo>
                    <a:pt x="3122262" y="2494999"/>
                  </a:lnTo>
                  <a:lnTo>
                    <a:pt x="3121111" y="2507897"/>
                  </a:lnTo>
                  <a:lnTo>
                    <a:pt x="3121109" y="2507900"/>
                  </a:lnTo>
                  <a:lnTo>
                    <a:pt x="3141252" y="2510361"/>
                  </a:lnTo>
                  <a:cubicBezTo>
                    <a:pt x="3152890" y="2513432"/>
                    <a:pt x="3164967" y="2518172"/>
                    <a:pt x="3176621" y="2524381"/>
                  </a:cubicBezTo>
                  <a:lnTo>
                    <a:pt x="3183813" y="2528961"/>
                  </a:lnTo>
                  <a:lnTo>
                    <a:pt x="3183529" y="2528577"/>
                  </a:lnTo>
                  <a:cubicBezTo>
                    <a:pt x="3177316" y="2517529"/>
                    <a:pt x="3175354" y="2507043"/>
                    <a:pt x="3178088" y="2498521"/>
                  </a:cubicBezTo>
                  <a:lnTo>
                    <a:pt x="3182047" y="2493842"/>
                  </a:lnTo>
                  <a:lnTo>
                    <a:pt x="3189622" y="2491893"/>
                  </a:lnTo>
                  <a:cubicBezTo>
                    <a:pt x="3209411" y="2490949"/>
                    <a:pt x="3234417" y="2497496"/>
                    <a:pt x="3257723" y="2509913"/>
                  </a:cubicBezTo>
                  <a:lnTo>
                    <a:pt x="3264916" y="2514492"/>
                  </a:lnTo>
                  <a:lnTo>
                    <a:pt x="3264631" y="2514108"/>
                  </a:lnTo>
                  <a:cubicBezTo>
                    <a:pt x="3258419" y="2503060"/>
                    <a:pt x="3256458" y="2492574"/>
                    <a:pt x="3259191" y="2484051"/>
                  </a:cubicBezTo>
                  <a:lnTo>
                    <a:pt x="3263149" y="2479373"/>
                  </a:lnTo>
                  <a:lnTo>
                    <a:pt x="3270724" y="2477424"/>
                  </a:lnTo>
                  <a:cubicBezTo>
                    <a:pt x="3290513" y="2476480"/>
                    <a:pt x="3315519" y="2483026"/>
                    <a:pt x="3338827" y="2495444"/>
                  </a:cubicBezTo>
                  <a:lnTo>
                    <a:pt x="3346019" y="2500023"/>
                  </a:lnTo>
                  <a:lnTo>
                    <a:pt x="3345734" y="2499639"/>
                  </a:lnTo>
                  <a:cubicBezTo>
                    <a:pt x="3339522" y="2488592"/>
                    <a:pt x="3337559" y="2478105"/>
                    <a:pt x="3340292" y="2469583"/>
                  </a:cubicBezTo>
                  <a:lnTo>
                    <a:pt x="3344252" y="2464904"/>
                  </a:lnTo>
                  <a:lnTo>
                    <a:pt x="3351827" y="2462954"/>
                  </a:lnTo>
                  <a:cubicBezTo>
                    <a:pt x="3378211" y="2461697"/>
                    <a:pt x="3413873" y="2473754"/>
                    <a:pt x="3442413" y="2495291"/>
                  </a:cubicBezTo>
                  <a:cubicBezTo>
                    <a:pt x="3463818" y="2511443"/>
                    <a:pt x="3476657" y="2529488"/>
                    <a:pt x="3479433" y="2544691"/>
                  </a:cubicBezTo>
                  <a:cubicBezTo>
                    <a:pt x="3480358" y="2549759"/>
                    <a:pt x="3480165" y="2554511"/>
                    <a:pt x="3478800" y="2558771"/>
                  </a:cubicBezTo>
                  <a:lnTo>
                    <a:pt x="3474841" y="2563450"/>
                  </a:lnTo>
                  <a:lnTo>
                    <a:pt x="3467265" y="2565401"/>
                  </a:lnTo>
                  <a:cubicBezTo>
                    <a:pt x="3447476" y="2566344"/>
                    <a:pt x="3422470" y="2559797"/>
                    <a:pt x="3399162" y="2547379"/>
                  </a:cubicBezTo>
                  <a:lnTo>
                    <a:pt x="3389989" y="2541538"/>
                  </a:lnTo>
                  <a:lnTo>
                    <a:pt x="3398330" y="2559160"/>
                  </a:lnTo>
                  <a:cubicBezTo>
                    <a:pt x="3399257" y="2564228"/>
                    <a:pt x="3399064" y="2568979"/>
                    <a:pt x="3397697" y="2573241"/>
                  </a:cubicBezTo>
                  <a:lnTo>
                    <a:pt x="3393737" y="2577919"/>
                  </a:lnTo>
                  <a:lnTo>
                    <a:pt x="3386162" y="2579869"/>
                  </a:lnTo>
                  <a:cubicBezTo>
                    <a:pt x="3366373" y="2580813"/>
                    <a:pt x="3341367" y="2574266"/>
                    <a:pt x="3318060" y="2561849"/>
                  </a:cubicBezTo>
                  <a:lnTo>
                    <a:pt x="3308886" y="2556007"/>
                  </a:lnTo>
                  <a:lnTo>
                    <a:pt x="3317228" y="2573628"/>
                  </a:lnTo>
                  <a:cubicBezTo>
                    <a:pt x="3318154" y="2578696"/>
                    <a:pt x="3317961" y="2583449"/>
                    <a:pt x="3316594" y="2587710"/>
                  </a:cubicBezTo>
                  <a:lnTo>
                    <a:pt x="3312635" y="2592389"/>
                  </a:lnTo>
                  <a:lnTo>
                    <a:pt x="3305060" y="2594338"/>
                  </a:lnTo>
                  <a:cubicBezTo>
                    <a:pt x="3285270" y="2595282"/>
                    <a:pt x="3260265" y="2588735"/>
                    <a:pt x="3236959" y="2576317"/>
                  </a:cubicBezTo>
                  <a:lnTo>
                    <a:pt x="3227783" y="2570476"/>
                  </a:lnTo>
                  <a:lnTo>
                    <a:pt x="3236126" y="2588097"/>
                  </a:lnTo>
                  <a:cubicBezTo>
                    <a:pt x="3237051" y="2593165"/>
                    <a:pt x="3236858" y="2597918"/>
                    <a:pt x="3235492" y="2602179"/>
                  </a:cubicBezTo>
                  <a:lnTo>
                    <a:pt x="3231532" y="2606857"/>
                  </a:lnTo>
                  <a:lnTo>
                    <a:pt x="3223958" y="2608807"/>
                  </a:lnTo>
                  <a:cubicBezTo>
                    <a:pt x="3204169" y="2609750"/>
                    <a:pt x="3179163" y="2603204"/>
                    <a:pt x="3155855" y="2590786"/>
                  </a:cubicBezTo>
                  <a:lnTo>
                    <a:pt x="3143534" y="2582940"/>
                  </a:lnTo>
                  <a:lnTo>
                    <a:pt x="3152995" y="2602928"/>
                  </a:lnTo>
                  <a:cubicBezTo>
                    <a:pt x="3153921" y="2607996"/>
                    <a:pt x="3153729" y="2612748"/>
                    <a:pt x="3152361" y="2617009"/>
                  </a:cubicBezTo>
                  <a:lnTo>
                    <a:pt x="3148402" y="2621688"/>
                  </a:lnTo>
                  <a:lnTo>
                    <a:pt x="3140827" y="2623637"/>
                  </a:lnTo>
                  <a:cubicBezTo>
                    <a:pt x="3127635" y="2624266"/>
                    <a:pt x="3112123" y="2621566"/>
                    <a:pt x="3096343" y="2616017"/>
                  </a:cubicBezTo>
                  <a:lnTo>
                    <a:pt x="3050331" y="2591348"/>
                  </a:lnTo>
                  <a:lnTo>
                    <a:pt x="3032036" y="2601890"/>
                  </a:lnTo>
                  <a:lnTo>
                    <a:pt x="3024253" y="2602680"/>
                  </a:lnTo>
                  <a:lnTo>
                    <a:pt x="3018922" y="2599659"/>
                  </a:lnTo>
                  <a:cubicBezTo>
                    <a:pt x="3013409" y="2592608"/>
                    <a:pt x="3011624" y="2582090"/>
                    <a:pt x="3013633" y="2569575"/>
                  </a:cubicBezTo>
                  <a:lnTo>
                    <a:pt x="3013767" y="2569116"/>
                  </a:lnTo>
                  <a:lnTo>
                    <a:pt x="3008602" y="2575900"/>
                  </a:lnTo>
                  <a:cubicBezTo>
                    <a:pt x="2991028" y="2595612"/>
                    <a:pt x="2969827" y="2610401"/>
                    <a:pt x="2950933" y="2616358"/>
                  </a:cubicBezTo>
                  <a:lnTo>
                    <a:pt x="2943151" y="2617149"/>
                  </a:lnTo>
                  <a:lnTo>
                    <a:pt x="2937819" y="2614127"/>
                  </a:lnTo>
                  <a:cubicBezTo>
                    <a:pt x="2932307" y="2607076"/>
                    <a:pt x="2930523" y="2596558"/>
                    <a:pt x="2932531" y="2584044"/>
                  </a:cubicBezTo>
                  <a:lnTo>
                    <a:pt x="2932666" y="2583585"/>
                  </a:lnTo>
                  <a:lnTo>
                    <a:pt x="2927500" y="2590368"/>
                  </a:lnTo>
                  <a:cubicBezTo>
                    <a:pt x="2909925" y="2610080"/>
                    <a:pt x="2888726" y="2624870"/>
                    <a:pt x="2869832" y="2630828"/>
                  </a:cubicBezTo>
                  <a:lnTo>
                    <a:pt x="2862049" y="2631618"/>
                  </a:lnTo>
                  <a:lnTo>
                    <a:pt x="2856716" y="2628597"/>
                  </a:lnTo>
                  <a:lnTo>
                    <a:pt x="2852497" y="2604588"/>
                  </a:lnTo>
                  <a:lnTo>
                    <a:pt x="2850255" y="2605708"/>
                  </a:lnTo>
                  <a:lnTo>
                    <a:pt x="2844517" y="2606523"/>
                  </a:lnTo>
                  <a:lnTo>
                    <a:pt x="2830388" y="2619180"/>
                  </a:lnTo>
                  <a:lnTo>
                    <a:pt x="2830461" y="2619230"/>
                  </a:lnTo>
                  <a:cubicBezTo>
                    <a:pt x="2832909" y="2622977"/>
                    <a:pt x="2834354" y="2627508"/>
                    <a:pt x="2834805" y="2632640"/>
                  </a:cubicBezTo>
                  <a:lnTo>
                    <a:pt x="2830602" y="2656581"/>
                  </a:lnTo>
                  <a:lnTo>
                    <a:pt x="2857534" y="2667256"/>
                  </a:lnTo>
                  <a:lnTo>
                    <a:pt x="2864726" y="2671836"/>
                  </a:lnTo>
                  <a:lnTo>
                    <a:pt x="2864442" y="2671452"/>
                  </a:lnTo>
                  <a:cubicBezTo>
                    <a:pt x="2858229" y="2660404"/>
                    <a:pt x="2856267" y="2649918"/>
                    <a:pt x="2859000" y="2641395"/>
                  </a:cubicBezTo>
                  <a:lnTo>
                    <a:pt x="2862960" y="2636717"/>
                  </a:lnTo>
                  <a:lnTo>
                    <a:pt x="2870535" y="2634768"/>
                  </a:lnTo>
                  <a:cubicBezTo>
                    <a:pt x="2890323" y="2633824"/>
                    <a:pt x="2915329" y="2640370"/>
                    <a:pt x="2938635" y="2652788"/>
                  </a:cubicBezTo>
                  <a:lnTo>
                    <a:pt x="2945829" y="2657367"/>
                  </a:lnTo>
                  <a:lnTo>
                    <a:pt x="2945544" y="2656983"/>
                  </a:lnTo>
                  <a:cubicBezTo>
                    <a:pt x="2939330" y="2645936"/>
                    <a:pt x="2937370" y="2635449"/>
                    <a:pt x="2940103" y="2626927"/>
                  </a:cubicBezTo>
                  <a:lnTo>
                    <a:pt x="2944062" y="2622248"/>
                  </a:lnTo>
                  <a:lnTo>
                    <a:pt x="2951636" y="2620298"/>
                  </a:lnTo>
                  <a:cubicBezTo>
                    <a:pt x="2971425" y="2619355"/>
                    <a:pt x="2996431" y="2625901"/>
                    <a:pt x="3019738" y="2638319"/>
                  </a:cubicBezTo>
                  <a:lnTo>
                    <a:pt x="3026930" y="2642899"/>
                  </a:lnTo>
                  <a:lnTo>
                    <a:pt x="3026645" y="2642513"/>
                  </a:lnTo>
                  <a:cubicBezTo>
                    <a:pt x="3020433" y="2631466"/>
                    <a:pt x="3018471" y="2620981"/>
                    <a:pt x="3021205" y="2612458"/>
                  </a:cubicBezTo>
                  <a:lnTo>
                    <a:pt x="3025163" y="2607779"/>
                  </a:lnTo>
                  <a:lnTo>
                    <a:pt x="3032739" y="2605830"/>
                  </a:lnTo>
                  <a:cubicBezTo>
                    <a:pt x="3059123" y="2604572"/>
                    <a:pt x="3094784" y="2616628"/>
                    <a:pt x="3123324" y="2638165"/>
                  </a:cubicBezTo>
                  <a:cubicBezTo>
                    <a:pt x="3144729" y="2654319"/>
                    <a:pt x="3157568" y="2672362"/>
                    <a:pt x="3160344" y="2687567"/>
                  </a:cubicBezTo>
                  <a:cubicBezTo>
                    <a:pt x="3161271" y="2692634"/>
                    <a:pt x="3161077" y="2697386"/>
                    <a:pt x="3159712" y="2701647"/>
                  </a:cubicBezTo>
                  <a:lnTo>
                    <a:pt x="3155752" y="2706326"/>
                  </a:lnTo>
                  <a:lnTo>
                    <a:pt x="3148176" y="2708275"/>
                  </a:lnTo>
                  <a:cubicBezTo>
                    <a:pt x="3128387" y="2709218"/>
                    <a:pt x="3103382" y="2702673"/>
                    <a:pt x="3080074" y="2690254"/>
                  </a:cubicBezTo>
                  <a:lnTo>
                    <a:pt x="3070900" y="2684414"/>
                  </a:lnTo>
                  <a:lnTo>
                    <a:pt x="3079242" y="2702035"/>
                  </a:lnTo>
                  <a:cubicBezTo>
                    <a:pt x="3080168" y="2707103"/>
                    <a:pt x="3079975" y="2711855"/>
                    <a:pt x="3078608" y="2716115"/>
                  </a:cubicBezTo>
                  <a:lnTo>
                    <a:pt x="3074649" y="2720794"/>
                  </a:lnTo>
                  <a:lnTo>
                    <a:pt x="3067074" y="2722744"/>
                  </a:lnTo>
                  <a:cubicBezTo>
                    <a:pt x="3047286" y="2723688"/>
                    <a:pt x="3022280" y="2717141"/>
                    <a:pt x="2998972" y="2704723"/>
                  </a:cubicBezTo>
                  <a:lnTo>
                    <a:pt x="2989797" y="2698882"/>
                  </a:lnTo>
                  <a:lnTo>
                    <a:pt x="2998140" y="2716504"/>
                  </a:lnTo>
                  <a:cubicBezTo>
                    <a:pt x="2999065" y="2721571"/>
                    <a:pt x="2998872" y="2726323"/>
                    <a:pt x="2997506" y="2730584"/>
                  </a:cubicBezTo>
                  <a:lnTo>
                    <a:pt x="2993547" y="2735263"/>
                  </a:lnTo>
                  <a:lnTo>
                    <a:pt x="2985971" y="2737213"/>
                  </a:lnTo>
                  <a:cubicBezTo>
                    <a:pt x="2966182" y="2738157"/>
                    <a:pt x="2941176" y="2731610"/>
                    <a:pt x="2917870" y="2719193"/>
                  </a:cubicBezTo>
                  <a:lnTo>
                    <a:pt x="2908696" y="2713351"/>
                  </a:lnTo>
                  <a:lnTo>
                    <a:pt x="2917037" y="2730973"/>
                  </a:lnTo>
                  <a:cubicBezTo>
                    <a:pt x="2917964" y="2736040"/>
                    <a:pt x="2917770" y="2740792"/>
                    <a:pt x="2916405" y="2745054"/>
                  </a:cubicBezTo>
                  <a:lnTo>
                    <a:pt x="2912445" y="2749732"/>
                  </a:lnTo>
                  <a:lnTo>
                    <a:pt x="2904870" y="2751681"/>
                  </a:lnTo>
                  <a:cubicBezTo>
                    <a:pt x="2885081" y="2752625"/>
                    <a:pt x="2860075" y="2746078"/>
                    <a:pt x="2836768" y="2733661"/>
                  </a:cubicBezTo>
                  <a:lnTo>
                    <a:pt x="2824446" y="2725816"/>
                  </a:lnTo>
                  <a:lnTo>
                    <a:pt x="2833908" y="2745803"/>
                  </a:lnTo>
                  <a:cubicBezTo>
                    <a:pt x="2834833" y="2750870"/>
                    <a:pt x="2834641" y="2755622"/>
                    <a:pt x="2833274" y="2759884"/>
                  </a:cubicBezTo>
                  <a:lnTo>
                    <a:pt x="2829315" y="2764563"/>
                  </a:lnTo>
                  <a:lnTo>
                    <a:pt x="2821739" y="2766512"/>
                  </a:lnTo>
                  <a:cubicBezTo>
                    <a:pt x="2808546" y="2767141"/>
                    <a:pt x="2793035" y="2764441"/>
                    <a:pt x="2777254" y="2758892"/>
                  </a:cubicBezTo>
                  <a:lnTo>
                    <a:pt x="2743273" y="2740674"/>
                  </a:lnTo>
                  <a:lnTo>
                    <a:pt x="2733435" y="2745281"/>
                  </a:lnTo>
                  <a:lnTo>
                    <a:pt x="2725614" y="2745410"/>
                  </a:lnTo>
                  <a:lnTo>
                    <a:pt x="2720556" y="2741949"/>
                  </a:lnTo>
                  <a:lnTo>
                    <a:pt x="2718653" y="2720673"/>
                  </a:lnTo>
                  <a:lnTo>
                    <a:pt x="2713936" y="2715579"/>
                  </a:lnTo>
                  <a:lnTo>
                    <a:pt x="2712286" y="2717401"/>
                  </a:lnTo>
                  <a:cubicBezTo>
                    <a:pt x="2693106" y="2735554"/>
                    <a:pt x="2670729" y="2748495"/>
                    <a:pt x="2651399" y="2752832"/>
                  </a:cubicBezTo>
                  <a:lnTo>
                    <a:pt x="2643578" y="2752961"/>
                  </a:lnTo>
                  <a:lnTo>
                    <a:pt x="2638520" y="2749499"/>
                  </a:lnTo>
                  <a:cubicBezTo>
                    <a:pt x="2633625" y="2742006"/>
                    <a:pt x="2632737" y="2731375"/>
                    <a:pt x="2635798" y="2719077"/>
                  </a:cubicBezTo>
                  <a:lnTo>
                    <a:pt x="2635971" y="2718630"/>
                  </a:lnTo>
                  <a:lnTo>
                    <a:pt x="2630249" y="2724952"/>
                  </a:lnTo>
                  <a:cubicBezTo>
                    <a:pt x="2611069" y="2743104"/>
                    <a:pt x="2588693" y="2756046"/>
                    <a:pt x="2569363" y="2760383"/>
                  </a:cubicBezTo>
                  <a:lnTo>
                    <a:pt x="2561542" y="2760512"/>
                  </a:lnTo>
                  <a:lnTo>
                    <a:pt x="2556483" y="2757050"/>
                  </a:lnTo>
                  <a:cubicBezTo>
                    <a:pt x="2551589" y="2749557"/>
                    <a:pt x="2550701" y="2738927"/>
                    <a:pt x="2553761" y="2726627"/>
                  </a:cubicBezTo>
                  <a:lnTo>
                    <a:pt x="2553935" y="2726180"/>
                  </a:lnTo>
                  <a:lnTo>
                    <a:pt x="2548214" y="2732503"/>
                  </a:lnTo>
                  <a:cubicBezTo>
                    <a:pt x="2529033" y="2750655"/>
                    <a:pt x="2506657" y="2763597"/>
                    <a:pt x="2487327" y="2767934"/>
                  </a:cubicBezTo>
                  <a:lnTo>
                    <a:pt x="2479505" y="2768062"/>
                  </a:lnTo>
                  <a:lnTo>
                    <a:pt x="2474447" y="2764601"/>
                  </a:lnTo>
                  <a:lnTo>
                    <a:pt x="2472425" y="2741988"/>
                  </a:lnTo>
                  <a:lnTo>
                    <a:pt x="2459346" y="2743845"/>
                  </a:lnTo>
                  <a:lnTo>
                    <a:pt x="2433739" y="2763139"/>
                  </a:lnTo>
                  <a:cubicBezTo>
                    <a:pt x="2423332" y="2769186"/>
                    <a:pt x="2412905" y="2773505"/>
                    <a:pt x="2403239" y="2775674"/>
                  </a:cubicBezTo>
                  <a:lnTo>
                    <a:pt x="2395418" y="2775802"/>
                  </a:lnTo>
                  <a:lnTo>
                    <a:pt x="2390360" y="2772340"/>
                  </a:lnTo>
                  <a:cubicBezTo>
                    <a:pt x="2385465" y="2764848"/>
                    <a:pt x="2384577" y="2754217"/>
                    <a:pt x="2387638" y="2741917"/>
                  </a:cubicBezTo>
                  <a:lnTo>
                    <a:pt x="2392020" y="2733473"/>
                  </a:lnTo>
                  <a:lnTo>
                    <a:pt x="2374385" y="2716759"/>
                  </a:lnTo>
                  <a:lnTo>
                    <a:pt x="2374808" y="2710644"/>
                  </a:lnTo>
                  <a:lnTo>
                    <a:pt x="2379761" y="2704590"/>
                  </a:lnTo>
                  <a:cubicBezTo>
                    <a:pt x="2387459" y="2698356"/>
                    <a:pt x="2397316" y="2692859"/>
                    <a:pt x="2408516" y="2688449"/>
                  </a:cubicBezTo>
                  <a:lnTo>
                    <a:pt x="2427545" y="2683474"/>
                  </a:lnTo>
                  <a:lnTo>
                    <a:pt x="2444751" y="2667107"/>
                  </a:lnTo>
                  <a:lnTo>
                    <a:pt x="2432629" y="2655617"/>
                  </a:lnTo>
                  <a:lnTo>
                    <a:pt x="2433052" y="2649503"/>
                  </a:lnTo>
                  <a:lnTo>
                    <a:pt x="2438006" y="2643450"/>
                  </a:lnTo>
                  <a:cubicBezTo>
                    <a:pt x="2453401" y="2630981"/>
                    <a:pt x="2477435" y="2621463"/>
                    <a:pt x="2503571" y="2617685"/>
                  </a:cubicBezTo>
                  <a:lnTo>
                    <a:pt x="2512079" y="2617121"/>
                  </a:lnTo>
                  <a:lnTo>
                    <a:pt x="2511622" y="2616979"/>
                  </a:lnTo>
                  <a:cubicBezTo>
                    <a:pt x="2500076" y="2611749"/>
                    <a:pt x="2492291" y="2604456"/>
                    <a:pt x="2489452" y="2595969"/>
                  </a:cubicBezTo>
                  <a:lnTo>
                    <a:pt x="2489875" y="2589854"/>
                  </a:lnTo>
                  <a:lnTo>
                    <a:pt x="2494829" y="2583800"/>
                  </a:lnTo>
                  <a:cubicBezTo>
                    <a:pt x="2510225" y="2571332"/>
                    <a:pt x="2534258" y="2561813"/>
                    <a:pt x="2560394" y="2558035"/>
                  </a:cubicBezTo>
                  <a:lnTo>
                    <a:pt x="2568902" y="2557472"/>
                  </a:lnTo>
                  <a:lnTo>
                    <a:pt x="2568445" y="2557330"/>
                  </a:lnTo>
                  <a:cubicBezTo>
                    <a:pt x="2556900" y="2552100"/>
                    <a:pt x="2549115" y="2544807"/>
                    <a:pt x="2546276" y="2536319"/>
                  </a:cubicBezTo>
                  <a:lnTo>
                    <a:pt x="2546699" y="2530205"/>
                  </a:lnTo>
                  <a:lnTo>
                    <a:pt x="2551653" y="2524151"/>
                  </a:lnTo>
                  <a:cubicBezTo>
                    <a:pt x="2567048" y="2511682"/>
                    <a:pt x="2591081" y="2502165"/>
                    <a:pt x="2617218" y="2498386"/>
                  </a:cubicBezTo>
                  <a:lnTo>
                    <a:pt x="2625725" y="2497822"/>
                  </a:lnTo>
                  <a:lnTo>
                    <a:pt x="2625269" y="2497681"/>
                  </a:lnTo>
                  <a:cubicBezTo>
                    <a:pt x="2613724" y="2492450"/>
                    <a:pt x="2605938" y="2485157"/>
                    <a:pt x="2603099" y="2476669"/>
                  </a:cubicBezTo>
                  <a:lnTo>
                    <a:pt x="2603523" y="2470556"/>
                  </a:lnTo>
                  <a:lnTo>
                    <a:pt x="2608476" y="2464501"/>
                  </a:lnTo>
                  <a:cubicBezTo>
                    <a:pt x="2629003" y="2447876"/>
                    <a:pt x="2664886" y="2436498"/>
                    <a:pt x="2700637" y="2436975"/>
                  </a:cubicBezTo>
                  <a:lnTo>
                    <a:pt x="2702803" y="2437288"/>
                  </a:lnTo>
                  <a:lnTo>
                    <a:pt x="2712323" y="2415676"/>
                  </a:lnTo>
                  <a:lnTo>
                    <a:pt x="2718130" y="2410435"/>
                  </a:lnTo>
                  <a:lnTo>
                    <a:pt x="2724217" y="2409715"/>
                  </a:lnTo>
                  <a:cubicBezTo>
                    <a:pt x="2728525" y="2410927"/>
                    <a:pt x="2732594" y="2413389"/>
                    <a:pt x="2736309" y="2416958"/>
                  </a:cubicBezTo>
                  <a:lnTo>
                    <a:pt x="2747756" y="2435879"/>
                  </a:lnTo>
                  <a:lnTo>
                    <a:pt x="2748013" y="2421273"/>
                  </a:lnTo>
                  <a:cubicBezTo>
                    <a:pt x="2750520" y="2394984"/>
                    <a:pt x="2758860" y="2370518"/>
                    <a:pt x="2770568" y="2354536"/>
                  </a:cubicBezTo>
                  <a:lnTo>
                    <a:pt x="2776375" y="2349295"/>
                  </a:lnTo>
                  <a:lnTo>
                    <a:pt x="2782461" y="2348575"/>
                  </a:lnTo>
                  <a:cubicBezTo>
                    <a:pt x="2786769" y="2349787"/>
                    <a:pt x="2790838" y="2352248"/>
                    <a:pt x="2794554" y="2355818"/>
                  </a:cubicBezTo>
                  <a:lnTo>
                    <a:pt x="2804645" y="2372498"/>
                  </a:lnTo>
                  <a:lnTo>
                    <a:pt x="2804837" y="2361624"/>
                  </a:lnTo>
                  <a:cubicBezTo>
                    <a:pt x="2807343" y="2335335"/>
                    <a:pt x="2815683" y="2310868"/>
                    <a:pt x="2827391" y="2294887"/>
                  </a:cubicBezTo>
                  <a:lnTo>
                    <a:pt x="2833199" y="2289645"/>
                  </a:lnTo>
                  <a:lnTo>
                    <a:pt x="2839286" y="2288925"/>
                  </a:lnTo>
                  <a:cubicBezTo>
                    <a:pt x="2843593" y="2290137"/>
                    <a:pt x="2847661" y="2292599"/>
                    <a:pt x="2851377" y="2296167"/>
                  </a:cubicBezTo>
                  <a:lnTo>
                    <a:pt x="2861470" y="2312849"/>
                  </a:lnTo>
                  <a:lnTo>
                    <a:pt x="2861661" y="2301975"/>
                  </a:lnTo>
                  <a:cubicBezTo>
                    <a:pt x="2864167" y="2275685"/>
                    <a:pt x="2872508" y="2251219"/>
                    <a:pt x="2884215" y="2235238"/>
                  </a:cubicBezTo>
                  <a:lnTo>
                    <a:pt x="2890021" y="2229996"/>
                  </a:lnTo>
                  <a:lnTo>
                    <a:pt x="2896108" y="2229277"/>
                  </a:lnTo>
                  <a:cubicBezTo>
                    <a:pt x="2900415" y="2230488"/>
                    <a:pt x="2904486" y="2232950"/>
                    <a:pt x="2908201" y="2236518"/>
                  </a:cubicBezTo>
                  <a:lnTo>
                    <a:pt x="2918293" y="2253200"/>
                  </a:lnTo>
                  <a:lnTo>
                    <a:pt x="2918483" y="2242325"/>
                  </a:lnTo>
                  <a:cubicBezTo>
                    <a:pt x="2920990" y="2216035"/>
                    <a:pt x="2929330" y="2191570"/>
                    <a:pt x="2941038" y="2175587"/>
                  </a:cubicBezTo>
                  <a:lnTo>
                    <a:pt x="2946845" y="2170346"/>
                  </a:lnTo>
                  <a:lnTo>
                    <a:pt x="2952932" y="2169626"/>
                  </a:lnTo>
                  <a:cubicBezTo>
                    <a:pt x="2957239" y="2170838"/>
                    <a:pt x="2961309" y="2173300"/>
                    <a:pt x="2965024" y="2176869"/>
                  </a:cubicBezTo>
                  <a:cubicBezTo>
                    <a:pt x="2976171" y="2187574"/>
                    <a:pt x="2984133" y="2208239"/>
                    <a:pt x="2985790" y="2235003"/>
                  </a:cubicBezTo>
                  <a:cubicBezTo>
                    <a:pt x="2988001" y="2270690"/>
                    <a:pt x="2978375" y="2307082"/>
                    <a:pt x="2962765" y="2328391"/>
                  </a:cubicBezTo>
                  <a:lnTo>
                    <a:pt x="2956959" y="2333633"/>
                  </a:lnTo>
                  <a:lnTo>
                    <a:pt x="2950872" y="2334353"/>
                  </a:lnTo>
                  <a:cubicBezTo>
                    <a:pt x="2942258" y="2331928"/>
                    <a:pt x="2934596" y="2324505"/>
                    <a:pt x="2928811" y="2313228"/>
                  </a:cubicBezTo>
                  <a:lnTo>
                    <a:pt x="2928647" y="2312778"/>
                  </a:lnTo>
                  <a:lnTo>
                    <a:pt x="2928497" y="2321303"/>
                  </a:lnTo>
                  <a:cubicBezTo>
                    <a:pt x="2925990" y="2347592"/>
                    <a:pt x="2917650" y="2372058"/>
                    <a:pt x="2905942" y="2388040"/>
                  </a:cubicBezTo>
                  <a:lnTo>
                    <a:pt x="2900135" y="2393282"/>
                  </a:lnTo>
                  <a:lnTo>
                    <a:pt x="2894049" y="2394001"/>
                  </a:lnTo>
                  <a:cubicBezTo>
                    <a:pt x="2885434" y="2391577"/>
                    <a:pt x="2877772" y="2384154"/>
                    <a:pt x="2871988" y="2372877"/>
                  </a:cubicBezTo>
                  <a:lnTo>
                    <a:pt x="2871825" y="2372427"/>
                  </a:lnTo>
                  <a:lnTo>
                    <a:pt x="2871674" y="2380952"/>
                  </a:lnTo>
                  <a:cubicBezTo>
                    <a:pt x="2869168" y="2407241"/>
                    <a:pt x="2860827" y="2431709"/>
                    <a:pt x="2849119" y="2447690"/>
                  </a:cubicBezTo>
                  <a:lnTo>
                    <a:pt x="2843313" y="2452931"/>
                  </a:lnTo>
                  <a:lnTo>
                    <a:pt x="2837227" y="2453651"/>
                  </a:lnTo>
                  <a:cubicBezTo>
                    <a:pt x="2828611" y="2451226"/>
                    <a:pt x="2820948" y="2443804"/>
                    <a:pt x="2815164" y="2432527"/>
                  </a:cubicBezTo>
                  <a:lnTo>
                    <a:pt x="2815000" y="2432076"/>
                  </a:lnTo>
                  <a:lnTo>
                    <a:pt x="2814850" y="2440602"/>
                  </a:lnTo>
                  <a:cubicBezTo>
                    <a:pt x="2812344" y="2466891"/>
                    <a:pt x="2804003" y="2491358"/>
                    <a:pt x="2792296" y="2507339"/>
                  </a:cubicBezTo>
                  <a:lnTo>
                    <a:pt x="2786489" y="2512581"/>
                  </a:lnTo>
                  <a:lnTo>
                    <a:pt x="2780402" y="2513299"/>
                  </a:lnTo>
                  <a:cubicBezTo>
                    <a:pt x="2771788" y="2510876"/>
                    <a:pt x="2764125" y="2503454"/>
                    <a:pt x="2758340" y="2492175"/>
                  </a:cubicBezTo>
                  <a:lnTo>
                    <a:pt x="2756847" y="2488070"/>
                  </a:lnTo>
                  <a:lnTo>
                    <a:pt x="2756605" y="2501743"/>
                  </a:lnTo>
                  <a:cubicBezTo>
                    <a:pt x="2755353" y="2514887"/>
                    <a:pt x="2752640" y="2527577"/>
                    <a:pt x="2748780" y="2538977"/>
                  </a:cubicBezTo>
                  <a:lnTo>
                    <a:pt x="2747220" y="2542101"/>
                  </a:lnTo>
                  <a:lnTo>
                    <a:pt x="2778489" y="2524084"/>
                  </a:lnTo>
                  <a:lnTo>
                    <a:pt x="2786272" y="2523293"/>
                  </a:lnTo>
                  <a:lnTo>
                    <a:pt x="2791604" y="2526314"/>
                  </a:lnTo>
                  <a:cubicBezTo>
                    <a:pt x="2794360" y="2529839"/>
                    <a:pt x="2796184" y="2534232"/>
                    <a:pt x="2797068" y="2539308"/>
                  </a:cubicBezTo>
                  <a:lnTo>
                    <a:pt x="2796374" y="2547081"/>
                  </a:lnTo>
                  <a:lnTo>
                    <a:pt x="2802515" y="2545476"/>
                  </a:lnTo>
                  <a:lnTo>
                    <a:pt x="2809171" y="2545035"/>
                  </a:lnTo>
                  <a:lnTo>
                    <a:pt x="2811569" y="2542886"/>
                  </a:lnTo>
                  <a:lnTo>
                    <a:pt x="2789816" y="2522268"/>
                  </a:lnTo>
                  <a:lnTo>
                    <a:pt x="2790239" y="2516153"/>
                  </a:lnTo>
                  <a:lnTo>
                    <a:pt x="2795193" y="2510100"/>
                  </a:lnTo>
                  <a:cubicBezTo>
                    <a:pt x="2810589" y="2497631"/>
                    <a:pt x="2834622" y="2488113"/>
                    <a:pt x="2860758" y="2484335"/>
                  </a:cubicBezTo>
                  <a:lnTo>
                    <a:pt x="2869266" y="2483771"/>
                  </a:lnTo>
                  <a:lnTo>
                    <a:pt x="2868809" y="2483629"/>
                  </a:lnTo>
                  <a:cubicBezTo>
                    <a:pt x="2857265" y="2478399"/>
                    <a:pt x="2849479" y="2471106"/>
                    <a:pt x="2846640" y="2462619"/>
                  </a:cubicBezTo>
                  <a:lnTo>
                    <a:pt x="2847063" y="2456505"/>
                  </a:lnTo>
                  <a:lnTo>
                    <a:pt x="2852017" y="2450450"/>
                  </a:lnTo>
                  <a:cubicBezTo>
                    <a:pt x="2867412" y="2437981"/>
                    <a:pt x="2891445" y="2428464"/>
                    <a:pt x="2917582" y="2424686"/>
                  </a:cubicBezTo>
                  <a:lnTo>
                    <a:pt x="2926089" y="2424122"/>
                  </a:lnTo>
                  <a:lnTo>
                    <a:pt x="2925632" y="2423981"/>
                  </a:lnTo>
                  <a:cubicBezTo>
                    <a:pt x="2914087" y="2418750"/>
                    <a:pt x="2906301" y="2411456"/>
                    <a:pt x="2903462" y="2402969"/>
                  </a:cubicBezTo>
                  <a:lnTo>
                    <a:pt x="2903886" y="2396855"/>
                  </a:lnTo>
                  <a:lnTo>
                    <a:pt x="2908841" y="2390801"/>
                  </a:lnTo>
                  <a:cubicBezTo>
                    <a:pt x="2924236" y="2378332"/>
                    <a:pt x="2948268" y="2368815"/>
                    <a:pt x="2974406" y="2365036"/>
                  </a:cubicBezTo>
                  <a:lnTo>
                    <a:pt x="2982913" y="2364473"/>
                  </a:lnTo>
                  <a:lnTo>
                    <a:pt x="2982456" y="2364331"/>
                  </a:lnTo>
                  <a:cubicBezTo>
                    <a:pt x="2970911" y="2359101"/>
                    <a:pt x="2963125" y="2351807"/>
                    <a:pt x="2960286" y="2343319"/>
                  </a:cubicBezTo>
                  <a:lnTo>
                    <a:pt x="2960710" y="2337205"/>
                  </a:lnTo>
                  <a:lnTo>
                    <a:pt x="2965664" y="2331151"/>
                  </a:lnTo>
                  <a:lnTo>
                    <a:pt x="3005822" y="2311081"/>
                  </a:lnTo>
                  <a:lnTo>
                    <a:pt x="3009286" y="2296522"/>
                  </a:lnTo>
                  <a:cubicBezTo>
                    <a:pt x="3015607" y="2281034"/>
                    <a:pt x="3023881" y="2267639"/>
                    <a:pt x="3033106" y="2258187"/>
                  </a:cubicBezTo>
                  <a:lnTo>
                    <a:pt x="3039592" y="2253815"/>
                  </a:lnTo>
                  <a:lnTo>
                    <a:pt x="3045719" y="2253958"/>
                  </a:lnTo>
                  <a:cubicBezTo>
                    <a:pt x="3049814" y="2255763"/>
                    <a:pt x="3053496" y="2258773"/>
                    <a:pt x="3056673" y="2262828"/>
                  </a:cubicBezTo>
                  <a:lnTo>
                    <a:pt x="3065345" y="2283170"/>
                  </a:lnTo>
                  <a:lnTo>
                    <a:pt x="3067655" y="2268747"/>
                  </a:lnTo>
                  <a:cubicBezTo>
                    <a:pt x="3073831" y="2243071"/>
                    <a:pt x="3085530" y="2220021"/>
                    <a:pt x="3099367" y="2205844"/>
                  </a:cubicBezTo>
                  <a:lnTo>
                    <a:pt x="3105853" y="2201470"/>
                  </a:lnTo>
                  <a:lnTo>
                    <a:pt x="3111982" y="2201614"/>
                  </a:lnTo>
                  <a:cubicBezTo>
                    <a:pt x="3116075" y="2203419"/>
                    <a:pt x="3119758" y="2206429"/>
                    <a:pt x="3122936" y="2210485"/>
                  </a:cubicBezTo>
                  <a:lnTo>
                    <a:pt x="3130582" y="2228419"/>
                  </a:lnTo>
                  <a:lnTo>
                    <a:pt x="3132300" y="2217679"/>
                  </a:lnTo>
                  <a:cubicBezTo>
                    <a:pt x="3138477" y="2192003"/>
                    <a:pt x="3150175" y="2168953"/>
                    <a:pt x="3164014" y="2154775"/>
                  </a:cubicBezTo>
                  <a:lnTo>
                    <a:pt x="3170499" y="2150402"/>
                  </a:lnTo>
                  <a:lnTo>
                    <a:pt x="3176626" y="2150546"/>
                  </a:lnTo>
                  <a:cubicBezTo>
                    <a:pt x="3180722" y="2152352"/>
                    <a:pt x="3184404" y="2155361"/>
                    <a:pt x="3187580" y="2159417"/>
                  </a:cubicBezTo>
                  <a:lnTo>
                    <a:pt x="3195227" y="2177352"/>
                  </a:lnTo>
                  <a:lnTo>
                    <a:pt x="3196946" y="2166611"/>
                  </a:lnTo>
                  <a:cubicBezTo>
                    <a:pt x="3203124" y="2140936"/>
                    <a:pt x="3214821" y="2117885"/>
                    <a:pt x="3228659" y="2103709"/>
                  </a:cubicBezTo>
                  <a:lnTo>
                    <a:pt x="3235144" y="2099335"/>
                  </a:lnTo>
                  <a:lnTo>
                    <a:pt x="3241273" y="2099479"/>
                  </a:lnTo>
                  <a:cubicBezTo>
                    <a:pt x="3245366" y="2101284"/>
                    <a:pt x="3249049" y="2104293"/>
                    <a:pt x="3252227" y="2108349"/>
                  </a:cubicBezTo>
                  <a:lnTo>
                    <a:pt x="3259872" y="2126284"/>
                  </a:lnTo>
                  <a:lnTo>
                    <a:pt x="3261591" y="2115544"/>
                  </a:lnTo>
                  <a:cubicBezTo>
                    <a:pt x="3267769" y="2089868"/>
                    <a:pt x="3279466" y="2066817"/>
                    <a:pt x="3293304" y="2052641"/>
                  </a:cubicBezTo>
                  <a:lnTo>
                    <a:pt x="3299791" y="2048268"/>
                  </a:lnTo>
                  <a:lnTo>
                    <a:pt x="3305917" y="2048411"/>
                  </a:lnTo>
                  <a:cubicBezTo>
                    <a:pt x="3310012" y="2050216"/>
                    <a:pt x="3313695" y="2053225"/>
                    <a:pt x="3316871" y="2057281"/>
                  </a:cubicBezTo>
                  <a:lnTo>
                    <a:pt x="3321536" y="2068223"/>
                  </a:lnTo>
                  <a:lnTo>
                    <a:pt x="3321577" y="2067577"/>
                  </a:lnTo>
                  <a:cubicBezTo>
                    <a:pt x="3325193" y="2051243"/>
                    <a:pt x="3331084" y="2036643"/>
                    <a:pt x="3338581" y="2025769"/>
                  </a:cubicBezTo>
                  <a:lnTo>
                    <a:pt x="3344236" y="2020363"/>
                  </a:lnTo>
                  <a:lnTo>
                    <a:pt x="3350299" y="2019469"/>
                  </a:lnTo>
                  <a:cubicBezTo>
                    <a:pt x="3354640" y="2020558"/>
                    <a:pt x="3358778" y="2022901"/>
                    <a:pt x="3362594" y="2026362"/>
                  </a:cubicBezTo>
                  <a:lnTo>
                    <a:pt x="3374577" y="2044947"/>
                  </a:lnTo>
                  <a:lnTo>
                    <a:pt x="3374417" y="2030340"/>
                  </a:lnTo>
                  <a:cubicBezTo>
                    <a:pt x="3376168" y="2003990"/>
                    <a:pt x="3383804" y="1979294"/>
                    <a:pt x="3395048" y="1962984"/>
                  </a:cubicBezTo>
                  <a:lnTo>
                    <a:pt x="3400703" y="1957578"/>
                  </a:lnTo>
                  <a:lnTo>
                    <a:pt x="3406767" y="1956684"/>
                  </a:lnTo>
                  <a:cubicBezTo>
                    <a:pt x="3411106" y="1957772"/>
                    <a:pt x="3415245" y="1960116"/>
                    <a:pt x="3419062" y="1963577"/>
                  </a:cubicBezTo>
                  <a:lnTo>
                    <a:pt x="3429628" y="1979962"/>
                  </a:lnTo>
                  <a:lnTo>
                    <a:pt x="3429506" y="1969087"/>
                  </a:lnTo>
                  <a:cubicBezTo>
                    <a:pt x="3431259" y="1942736"/>
                    <a:pt x="3438894" y="1918041"/>
                    <a:pt x="3450139" y="1901730"/>
                  </a:cubicBezTo>
                  <a:lnTo>
                    <a:pt x="3455793" y="1896324"/>
                  </a:lnTo>
                  <a:lnTo>
                    <a:pt x="3461857" y="1895431"/>
                  </a:lnTo>
                  <a:cubicBezTo>
                    <a:pt x="3466197" y="1896518"/>
                    <a:pt x="3470336" y="1898862"/>
                    <a:pt x="3474151" y="1902323"/>
                  </a:cubicBezTo>
                  <a:lnTo>
                    <a:pt x="3484718" y="1918709"/>
                  </a:lnTo>
                  <a:lnTo>
                    <a:pt x="3484597" y="1907834"/>
                  </a:lnTo>
                  <a:cubicBezTo>
                    <a:pt x="3486348" y="1881482"/>
                    <a:pt x="3493985" y="1856787"/>
                    <a:pt x="3505230" y="1840477"/>
                  </a:cubicBezTo>
                  <a:lnTo>
                    <a:pt x="3510883" y="1835071"/>
                  </a:lnTo>
                  <a:lnTo>
                    <a:pt x="3516948" y="1834177"/>
                  </a:lnTo>
                  <a:cubicBezTo>
                    <a:pt x="3521287" y="1835265"/>
                    <a:pt x="3525426" y="1837609"/>
                    <a:pt x="3529243" y="1841070"/>
                  </a:cubicBezTo>
                  <a:lnTo>
                    <a:pt x="3539808" y="1857454"/>
                  </a:lnTo>
                  <a:lnTo>
                    <a:pt x="3539687" y="1846579"/>
                  </a:lnTo>
                  <a:cubicBezTo>
                    <a:pt x="3541440" y="1820229"/>
                    <a:pt x="3549076" y="1795534"/>
                    <a:pt x="3560319" y="1779223"/>
                  </a:cubicBezTo>
                  <a:lnTo>
                    <a:pt x="3565973" y="1773818"/>
                  </a:lnTo>
                  <a:lnTo>
                    <a:pt x="3572037" y="1772924"/>
                  </a:lnTo>
                  <a:cubicBezTo>
                    <a:pt x="3576378" y="1774011"/>
                    <a:pt x="3580516" y="1776355"/>
                    <a:pt x="3584333" y="1779817"/>
                  </a:cubicBezTo>
                  <a:cubicBezTo>
                    <a:pt x="3595781" y="1790198"/>
                    <a:pt x="3604332" y="1810625"/>
                    <a:pt x="3606756" y="1837331"/>
                  </a:cubicBezTo>
                  <a:cubicBezTo>
                    <a:pt x="3609989" y="1872939"/>
                    <a:pt x="3601411" y="1909593"/>
                    <a:pt x="3586419" y="1931341"/>
                  </a:cubicBezTo>
                  <a:lnTo>
                    <a:pt x="3580765" y="1936746"/>
                  </a:lnTo>
                  <a:lnTo>
                    <a:pt x="3574700" y="1937640"/>
                  </a:lnTo>
                  <a:cubicBezTo>
                    <a:pt x="3566019" y="1935464"/>
                    <a:pt x="3558148" y="1928264"/>
                    <a:pt x="3552043" y="1917157"/>
                  </a:cubicBezTo>
                  <a:lnTo>
                    <a:pt x="3551866" y="1916712"/>
                  </a:lnTo>
                  <a:lnTo>
                    <a:pt x="3551961" y="1925238"/>
                  </a:lnTo>
                  <a:cubicBezTo>
                    <a:pt x="3550208" y="1951588"/>
                    <a:pt x="3542572" y="1976284"/>
                    <a:pt x="3531327" y="1992594"/>
                  </a:cubicBezTo>
                  <a:lnTo>
                    <a:pt x="3525674" y="1998000"/>
                  </a:lnTo>
                  <a:lnTo>
                    <a:pt x="3519610" y="1998895"/>
                  </a:lnTo>
                  <a:cubicBezTo>
                    <a:pt x="3510929" y="1996718"/>
                    <a:pt x="3503058" y="1989518"/>
                    <a:pt x="3496953" y="1978411"/>
                  </a:cubicBezTo>
                  <a:lnTo>
                    <a:pt x="3496775" y="1977966"/>
                  </a:lnTo>
                  <a:lnTo>
                    <a:pt x="3496869" y="1986491"/>
                  </a:lnTo>
                  <a:cubicBezTo>
                    <a:pt x="3495118" y="2012842"/>
                    <a:pt x="3487482" y="2037538"/>
                    <a:pt x="3476238" y="2053848"/>
                  </a:cubicBezTo>
                  <a:lnTo>
                    <a:pt x="3470584" y="2059253"/>
                  </a:lnTo>
                  <a:lnTo>
                    <a:pt x="3464520" y="2060148"/>
                  </a:lnTo>
                  <a:cubicBezTo>
                    <a:pt x="3455839" y="2057972"/>
                    <a:pt x="3447967" y="2050772"/>
                    <a:pt x="3441861" y="2039664"/>
                  </a:cubicBezTo>
                  <a:lnTo>
                    <a:pt x="3441685" y="2039219"/>
                  </a:lnTo>
                  <a:lnTo>
                    <a:pt x="3441780" y="2047745"/>
                  </a:lnTo>
                  <a:cubicBezTo>
                    <a:pt x="3440027" y="2074096"/>
                    <a:pt x="3432391" y="2098791"/>
                    <a:pt x="3421147" y="2115102"/>
                  </a:cubicBezTo>
                  <a:lnTo>
                    <a:pt x="3415493" y="2120507"/>
                  </a:lnTo>
                  <a:lnTo>
                    <a:pt x="3409429" y="2121401"/>
                  </a:lnTo>
                  <a:cubicBezTo>
                    <a:pt x="3400748" y="2119225"/>
                    <a:pt x="3392876" y="2112026"/>
                    <a:pt x="3386772" y="2100918"/>
                  </a:cubicBezTo>
                  <a:lnTo>
                    <a:pt x="3385162" y="2096857"/>
                  </a:lnTo>
                  <a:lnTo>
                    <a:pt x="3385311" y="2110530"/>
                  </a:lnTo>
                  <a:cubicBezTo>
                    <a:pt x="3383560" y="2136881"/>
                    <a:pt x="3375924" y="2161576"/>
                    <a:pt x="3364680" y="2177887"/>
                  </a:cubicBezTo>
                  <a:lnTo>
                    <a:pt x="3359025" y="2183293"/>
                  </a:lnTo>
                  <a:lnTo>
                    <a:pt x="3352962" y="2184186"/>
                  </a:lnTo>
                  <a:cubicBezTo>
                    <a:pt x="3344281" y="2182010"/>
                    <a:pt x="3336409" y="2174810"/>
                    <a:pt x="3330304" y="2163703"/>
                  </a:cubicBezTo>
                  <a:lnTo>
                    <a:pt x="3323888" y="2140337"/>
                  </a:lnTo>
                  <a:lnTo>
                    <a:pt x="3317154" y="2168646"/>
                  </a:lnTo>
                  <a:cubicBezTo>
                    <a:pt x="3310833" y="2184134"/>
                    <a:pt x="3302558" y="2197530"/>
                    <a:pt x="3293332" y="2206981"/>
                  </a:cubicBezTo>
                  <a:lnTo>
                    <a:pt x="3286846" y="2211354"/>
                  </a:lnTo>
                  <a:lnTo>
                    <a:pt x="3280719" y="2211210"/>
                  </a:lnTo>
                  <a:cubicBezTo>
                    <a:pt x="3272530" y="2207600"/>
                    <a:pt x="3265988" y="2199173"/>
                    <a:pt x="3261847" y="2187194"/>
                  </a:cubicBezTo>
                  <a:lnTo>
                    <a:pt x="3261748" y="2186726"/>
                  </a:lnTo>
                  <a:lnTo>
                    <a:pt x="3260401" y="2195145"/>
                  </a:lnTo>
                  <a:cubicBezTo>
                    <a:pt x="3254223" y="2220821"/>
                    <a:pt x="3242524" y="2243871"/>
                    <a:pt x="3228686" y="2258049"/>
                  </a:cubicBezTo>
                  <a:lnTo>
                    <a:pt x="3222201" y="2262422"/>
                  </a:lnTo>
                  <a:lnTo>
                    <a:pt x="3216074" y="2262278"/>
                  </a:lnTo>
                  <a:cubicBezTo>
                    <a:pt x="3207885" y="2258667"/>
                    <a:pt x="3201342" y="2250241"/>
                    <a:pt x="3197201" y="2238262"/>
                  </a:cubicBezTo>
                  <a:lnTo>
                    <a:pt x="3197102" y="2237794"/>
                  </a:lnTo>
                  <a:lnTo>
                    <a:pt x="3195754" y="2246213"/>
                  </a:lnTo>
                  <a:cubicBezTo>
                    <a:pt x="3189578" y="2271888"/>
                    <a:pt x="3177880" y="2294939"/>
                    <a:pt x="3164041" y="2309116"/>
                  </a:cubicBezTo>
                  <a:lnTo>
                    <a:pt x="3157556" y="2313489"/>
                  </a:lnTo>
                  <a:lnTo>
                    <a:pt x="3151428" y="2313347"/>
                  </a:lnTo>
                  <a:cubicBezTo>
                    <a:pt x="3143239" y="2309734"/>
                    <a:pt x="3136697" y="2301308"/>
                    <a:pt x="3132555" y="2289330"/>
                  </a:cubicBezTo>
                  <a:lnTo>
                    <a:pt x="3132457" y="2288861"/>
                  </a:lnTo>
                  <a:lnTo>
                    <a:pt x="3131110" y="2297280"/>
                  </a:lnTo>
                  <a:lnTo>
                    <a:pt x="3120396" y="2326791"/>
                  </a:lnTo>
                  <a:lnTo>
                    <a:pt x="3124718" y="2333274"/>
                  </a:lnTo>
                  <a:lnTo>
                    <a:pt x="3124295" y="2339389"/>
                  </a:lnTo>
                  <a:lnTo>
                    <a:pt x="3119341" y="2345443"/>
                  </a:lnTo>
                  <a:lnTo>
                    <a:pt x="3103388" y="2354398"/>
                  </a:lnTo>
                  <a:lnTo>
                    <a:pt x="3099395" y="2360184"/>
                  </a:lnTo>
                  <a:lnTo>
                    <a:pt x="3092910" y="2364556"/>
                  </a:lnTo>
                  <a:lnTo>
                    <a:pt x="3086783" y="2364413"/>
                  </a:lnTo>
                  <a:lnTo>
                    <a:pt x="3085586" y="2362891"/>
                  </a:lnTo>
                  <a:lnTo>
                    <a:pt x="3057351" y="2370272"/>
                  </a:lnTo>
                  <a:lnTo>
                    <a:pt x="3054482" y="2378175"/>
                  </a:lnTo>
                  <a:lnTo>
                    <a:pt x="3060074" y="2381198"/>
                  </a:lnTo>
                  <a:cubicBezTo>
                    <a:pt x="3063819" y="2384735"/>
                    <a:pt x="3066475" y="2388680"/>
                    <a:pt x="3067894" y="2392924"/>
                  </a:cubicBezTo>
                  <a:lnTo>
                    <a:pt x="3067507" y="2398535"/>
                  </a:lnTo>
                  <a:lnTo>
                    <a:pt x="3097577" y="2381208"/>
                  </a:lnTo>
                  <a:lnTo>
                    <a:pt x="3099890" y="2380973"/>
                  </a:lnTo>
                  <a:lnTo>
                    <a:pt x="3094842" y="2374616"/>
                  </a:lnTo>
                  <a:lnTo>
                    <a:pt x="3096121" y="2368622"/>
                  </a:lnTo>
                  <a:lnTo>
                    <a:pt x="3101877" y="2363324"/>
                  </a:lnTo>
                  <a:cubicBezTo>
                    <a:pt x="3118871" y="2353143"/>
                    <a:pt x="3144004" y="2347100"/>
                    <a:pt x="3170412" y="2347034"/>
                  </a:cubicBezTo>
                  <a:lnTo>
                    <a:pt x="3178916" y="2347672"/>
                  </a:lnTo>
                  <a:lnTo>
                    <a:pt x="3178482" y="2347467"/>
                  </a:lnTo>
                  <a:cubicBezTo>
                    <a:pt x="3167787" y="2340666"/>
                    <a:pt x="3161105" y="2332350"/>
                    <a:pt x="3159487" y="2323548"/>
                  </a:cubicBezTo>
                  <a:lnTo>
                    <a:pt x="3160767" y="2317554"/>
                  </a:lnTo>
                  <a:lnTo>
                    <a:pt x="3166522" y="2312256"/>
                  </a:lnTo>
                  <a:cubicBezTo>
                    <a:pt x="3183518" y="2302076"/>
                    <a:pt x="3208650" y="2296032"/>
                    <a:pt x="3235058" y="2295966"/>
                  </a:cubicBezTo>
                  <a:lnTo>
                    <a:pt x="3243560" y="2296604"/>
                  </a:lnTo>
                  <a:lnTo>
                    <a:pt x="3243128" y="2296399"/>
                  </a:lnTo>
                  <a:cubicBezTo>
                    <a:pt x="3232433" y="2289598"/>
                    <a:pt x="3225750" y="2281283"/>
                    <a:pt x="3224132" y="2272481"/>
                  </a:cubicBezTo>
                  <a:lnTo>
                    <a:pt x="3225412" y="2266486"/>
                  </a:lnTo>
                  <a:lnTo>
                    <a:pt x="3231167" y="2261189"/>
                  </a:lnTo>
                  <a:cubicBezTo>
                    <a:pt x="3248163" y="2251009"/>
                    <a:pt x="3273295" y="2244965"/>
                    <a:pt x="3299703" y="2244899"/>
                  </a:cubicBezTo>
                  <a:lnTo>
                    <a:pt x="3308207" y="2245537"/>
                  </a:lnTo>
                  <a:lnTo>
                    <a:pt x="3307773" y="2245332"/>
                  </a:lnTo>
                  <a:cubicBezTo>
                    <a:pt x="3297078" y="2238530"/>
                    <a:pt x="3290396" y="2230215"/>
                    <a:pt x="3288778" y="2221413"/>
                  </a:cubicBezTo>
                  <a:lnTo>
                    <a:pt x="3290057" y="2215419"/>
                  </a:lnTo>
                  <a:lnTo>
                    <a:pt x="3295813" y="2210121"/>
                  </a:lnTo>
                  <a:cubicBezTo>
                    <a:pt x="3307144" y="2203334"/>
                    <a:pt x="3322091" y="2198386"/>
                    <a:pt x="3338620" y="2195822"/>
                  </a:cubicBezTo>
                  <a:lnTo>
                    <a:pt x="3365918" y="2195824"/>
                  </a:lnTo>
                  <a:lnTo>
                    <a:pt x="3362629" y="2192881"/>
                  </a:lnTo>
                  <a:lnTo>
                    <a:pt x="3362876" y="2186756"/>
                  </a:lnTo>
                  <a:lnTo>
                    <a:pt x="3367655" y="2180563"/>
                  </a:lnTo>
                  <a:cubicBezTo>
                    <a:pt x="3382686" y="2167659"/>
                    <a:pt x="3406436" y="2157456"/>
                    <a:pt x="3432454" y="2152930"/>
                  </a:cubicBezTo>
                  <a:lnTo>
                    <a:pt x="3446068" y="2151635"/>
                  </a:lnTo>
                  <a:lnTo>
                    <a:pt x="3441859" y="2150462"/>
                  </a:lnTo>
                  <a:cubicBezTo>
                    <a:pt x="3430169" y="2145565"/>
                    <a:pt x="3422178" y="2138498"/>
                    <a:pt x="3419096" y="2130095"/>
                  </a:cubicBezTo>
                  <a:lnTo>
                    <a:pt x="3419345" y="2123971"/>
                  </a:lnTo>
                  <a:lnTo>
                    <a:pt x="3424123" y="2117778"/>
                  </a:lnTo>
                  <a:cubicBezTo>
                    <a:pt x="3439154" y="2104873"/>
                    <a:pt x="3462905" y="2094671"/>
                    <a:pt x="3488923" y="2090145"/>
                  </a:cubicBezTo>
                  <a:lnTo>
                    <a:pt x="3497411" y="2089337"/>
                  </a:lnTo>
                  <a:lnTo>
                    <a:pt x="3496950" y="2089209"/>
                  </a:lnTo>
                  <a:cubicBezTo>
                    <a:pt x="3485260" y="2084311"/>
                    <a:pt x="3477268" y="2077244"/>
                    <a:pt x="3474186" y="2068842"/>
                  </a:cubicBezTo>
                  <a:lnTo>
                    <a:pt x="3474436" y="2062718"/>
                  </a:lnTo>
                  <a:lnTo>
                    <a:pt x="3479213" y="2056524"/>
                  </a:lnTo>
                  <a:cubicBezTo>
                    <a:pt x="3494244" y="2043620"/>
                    <a:pt x="3517995" y="2033416"/>
                    <a:pt x="3544012" y="2028891"/>
                  </a:cubicBezTo>
                  <a:lnTo>
                    <a:pt x="3552500" y="2028083"/>
                  </a:lnTo>
                  <a:lnTo>
                    <a:pt x="3552040" y="2027955"/>
                  </a:lnTo>
                  <a:cubicBezTo>
                    <a:pt x="3540350" y="2023058"/>
                    <a:pt x="3532358" y="2015991"/>
                    <a:pt x="3529277" y="2007589"/>
                  </a:cubicBezTo>
                  <a:lnTo>
                    <a:pt x="3529526" y="2001464"/>
                  </a:lnTo>
                  <a:lnTo>
                    <a:pt x="3534303" y="1995271"/>
                  </a:lnTo>
                  <a:cubicBezTo>
                    <a:pt x="3549334" y="1982365"/>
                    <a:pt x="3573085" y="1972164"/>
                    <a:pt x="3599103" y="1967638"/>
                  </a:cubicBezTo>
                  <a:lnTo>
                    <a:pt x="3607592" y="1966830"/>
                  </a:lnTo>
                  <a:lnTo>
                    <a:pt x="3607130" y="1966702"/>
                  </a:lnTo>
                  <a:cubicBezTo>
                    <a:pt x="3595441" y="1961804"/>
                    <a:pt x="3587448" y="1954737"/>
                    <a:pt x="3584367" y="1946334"/>
                  </a:cubicBezTo>
                  <a:lnTo>
                    <a:pt x="3584615" y="1940211"/>
                  </a:lnTo>
                  <a:lnTo>
                    <a:pt x="3589393" y="1934018"/>
                  </a:lnTo>
                  <a:cubicBezTo>
                    <a:pt x="3599415" y="1925414"/>
                    <a:pt x="3613311" y="1918012"/>
                    <a:pt x="3629170" y="1912692"/>
                  </a:cubicBezTo>
                  <a:lnTo>
                    <a:pt x="3648179" y="1909436"/>
                  </a:lnTo>
                  <a:lnTo>
                    <a:pt x="3648286" y="1908050"/>
                  </a:lnTo>
                  <a:cubicBezTo>
                    <a:pt x="3651774" y="1893196"/>
                    <a:pt x="3657320" y="1879951"/>
                    <a:pt x="3664285" y="1870122"/>
                  </a:cubicBezTo>
                  <a:lnTo>
                    <a:pt x="3669504" y="1865259"/>
                  </a:lnTo>
                  <a:lnTo>
                    <a:pt x="3675045" y="1864514"/>
                  </a:lnTo>
                  <a:cubicBezTo>
                    <a:pt x="3678990" y="1865558"/>
                    <a:pt x="3682738" y="1867744"/>
                    <a:pt x="3686177" y="1870945"/>
                  </a:cubicBezTo>
                  <a:lnTo>
                    <a:pt x="3696888" y="1888036"/>
                  </a:lnTo>
                  <a:lnTo>
                    <a:pt x="3696912" y="1874713"/>
                  </a:lnTo>
                  <a:cubicBezTo>
                    <a:pt x="3698819" y="1850701"/>
                    <a:pt x="3706075" y="1828270"/>
                    <a:pt x="3716522" y="1813526"/>
                  </a:cubicBezTo>
                  <a:lnTo>
                    <a:pt x="3721742" y="1808662"/>
                  </a:lnTo>
                  <a:lnTo>
                    <a:pt x="3727281" y="1807919"/>
                  </a:lnTo>
                  <a:cubicBezTo>
                    <a:pt x="3731227" y="1808962"/>
                    <a:pt x="3734973" y="1811149"/>
                    <a:pt x="3738413" y="1814350"/>
                  </a:cubicBezTo>
                  <a:lnTo>
                    <a:pt x="3747856" y="1829417"/>
                  </a:lnTo>
                  <a:lnTo>
                    <a:pt x="3747875" y="1819497"/>
                  </a:lnTo>
                  <a:cubicBezTo>
                    <a:pt x="3749783" y="1795486"/>
                    <a:pt x="3757038" y="1773054"/>
                    <a:pt x="3767483" y="1758311"/>
                  </a:cubicBezTo>
                  <a:lnTo>
                    <a:pt x="3772703" y="1753447"/>
                  </a:lnTo>
                  <a:lnTo>
                    <a:pt x="3778244" y="1752703"/>
                  </a:lnTo>
                  <a:cubicBezTo>
                    <a:pt x="3782190" y="1753746"/>
                    <a:pt x="3785937" y="1755933"/>
                    <a:pt x="3789377" y="1759134"/>
                  </a:cubicBezTo>
                  <a:lnTo>
                    <a:pt x="3798819" y="1774201"/>
                  </a:lnTo>
                  <a:lnTo>
                    <a:pt x="3798838" y="1764282"/>
                  </a:lnTo>
                  <a:cubicBezTo>
                    <a:pt x="3800746" y="1740271"/>
                    <a:pt x="3808000" y="1717838"/>
                    <a:pt x="3818447" y="1703095"/>
                  </a:cubicBezTo>
                  <a:lnTo>
                    <a:pt x="3823666" y="1698231"/>
                  </a:lnTo>
                  <a:lnTo>
                    <a:pt x="3829207" y="1697487"/>
                  </a:lnTo>
                  <a:cubicBezTo>
                    <a:pt x="3833152" y="1698530"/>
                    <a:pt x="3836899" y="1700717"/>
                    <a:pt x="3840339" y="1703919"/>
                  </a:cubicBezTo>
                  <a:lnTo>
                    <a:pt x="3849783" y="1718986"/>
                  </a:lnTo>
                  <a:lnTo>
                    <a:pt x="3849800" y="1709066"/>
                  </a:lnTo>
                  <a:cubicBezTo>
                    <a:pt x="3851709" y="1685055"/>
                    <a:pt x="3858962" y="1662623"/>
                    <a:pt x="3869409" y="1647880"/>
                  </a:cubicBezTo>
                  <a:lnTo>
                    <a:pt x="3874629" y="1643016"/>
                  </a:lnTo>
                  <a:close/>
                  <a:moveTo>
                    <a:pt x="2870113" y="1606804"/>
                  </a:moveTo>
                  <a:lnTo>
                    <a:pt x="2869090" y="1613221"/>
                  </a:lnTo>
                  <a:cubicBezTo>
                    <a:pt x="2863469" y="1636643"/>
                    <a:pt x="2852812" y="1657673"/>
                    <a:pt x="2840198" y="1670611"/>
                  </a:cubicBezTo>
                  <a:lnTo>
                    <a:pt x="2834284" y="1674603"/>
                  </a:lnTo>
                  <a:lnTo>
                    <a:pt x="2828696" y="1674475"/>
                  </a:lnTo>
                  <a:cubicBezTo>
                    <a:pt x="2821225" y="1671186"/>
                    <a:pt x="2815253" y="1663503"/>
                    <a:pt x="2811470" y="1652580"/>
                  </a:cubicBezTo>
                  <a:lnTo>
                    <a:pt x="2811379" y="1652153"/>
                  </a:lnTo>
                  <a:lnTo>
                    <a:pt x="2810154" y="1659833"/>
                  </a:lnTo>
                  <a:cubicBezTo>
                    <a:pt x="2804534" y="1683254"/>
                    <a:pt x="2793875" y="1704284"/>
                    <a:pt x="2781262" y="1717221"/>
                  </a:cubicBezTo>
                  <a:lnTo>
                    <a:pt x="2775349" y="1721213"/>
                  </a:lnTo>
                  <a:lnTo>
                    <a:pt x="2769760" y="1721086"/>
                  </a:lnTo>
                  <a:cubicBezTo>
                    <a:pt x="2762289" y="1717797"/>
                    <a:pt x="2756317" y="1710114"/>
                    <a:pt x="2752534" y="1699191"/>
                  </a:cubicBezTo>
                  <a:lnTo>
                    <a:pt x="2752444" y="1698764"/>
                  </a:lnTo>
                  <a:lnTo>
                    <a:pt x="2751219" y="1706443"/>
                  </a:lnTo>
                  <a:cubicBezTo>
                    <a:pt x="2745598" y="1729865"/>
                    <a:pt x="2734941" y="1750895"/>
                    <a:pt x="2722327" y="1763833"/>
                  </a:cubicBezTo>
                  <a:lnTo>
                    <a:pt x="2718849" y="1766181"/>
                  </a:lnTo>
                  <a:lnTo>
                    <a:pt x="2725924" y="1766177"/>
                  </a:lnTo>
                  <a:lnTo>
                    <a:pt x="2734914" y="1762680"/>
                  </a:lnTo>
                  <a:lnTo>
                    <a:pt x="2748694" y="1752407"/>
                  </a:lnTo>
                  <a:lnTo>
                    <a:pt x="2755575" y="1750524"/>
                  </a:lnTo>
                  <a:lnTo>
                    <a:pt x="2760828" y="1752438"/>
                  </a:lnTo>
                  <a:lnTo>
                    <a:pt x="2762244" y="1754678"/>
                  </a:lnTo>
                  <a:lnTo>
                    <a:pt x="2787093" y="1751802"/>
                  </a:lnTo>
                  <a:lnTo>
                    <a:pt x="2789874" y="1752009"/>
                  </a:lnTo>
                  <a:lnTo>
                    <a:pt x="2792096" y="1749229"/>
                  </a:lnTo>
                  <a:lnTo>
                    <a:pt x="2777116" y="1730386"/>
                  </a:lnTo>
                  <a:lnTo>
                    <a:pt x="2778279" y="1724919"/>
                  </a:lnTo>
                  <a:lnTo>
                    <a:pt x="2783526" y="1720085"/>
                  </a:lnTo>
                  <a:cubicBezTo>
                    <a:pt x="2799022" y="1710791"/>
                    <a:pt x="2821941" y="1705265"/>
                    <a:pt x="2846029" y="1705191"/>
                  </a:cubicBezTo>
                  <a:lnTo>
                    <a:pt x="2853784" y="1705768"/>
                  </a:lnTo>
                  <a:lnTo>
                    <a:pt x="2853389" y="1705582"/>
                  </a:lnTo>
                  <a:cubicBezTo>
                    <a:pt x="2843631" y="1699384"/>
                    <a:pt x="2837532" y="1691803"/>
                    <a:pt x="2836051" y="1683776"/>
                  </a:cubicBezTo>
                  <a:lnTo>
                    <a:pt x="2837215" y="1678309"/>
                  </a:lnTo>
                  <a:lnTo>
                    <a:pt x="2842462" y="1673473"/>
                  </a:lnTo>
                  <a:cubicBezTo>
                    <a:pt x="2857957" y="1664179"/>
                    <a:pt x="2880878" y="1658654"/>
                    <a:pt x="2904964" y="1658580"/>
                  </a:cubicBezTo>
                  <a:lnTo>
                    <a:pt x="2906472" y="1658692"/>
                  </a:lnTo>
                  <a:lnTo>
                    <a:pt x="2898332" y="1654583"/>
                  </a:lnTo>
                  <a:cubicBezTo>
                    <a:pt x="2889506" y="1647117"/>
                    <a:pt x="2884493" y="1638778"/>
                    <a:pt x="2884118" y="1630624"/>
                  </a:cubicBezTo>
                  <a:lnTo>
                    <a:pt x="2885903" y="1625668"/>
                  </a:lnTo>
                  <a:lnTo>
                    <a:pt x="2882297" y="1621085"/>
                  </a:lnTo>
                  <a:lnTo>
                    <a:pt x="2878092" y="1620410"/>
                  </a:lnTo>
                  <a:close/>
                  <a:moveTo>
                    <a:pt x="1056026" y="1601902"/>
                  </a:moveTo>
                  <a:lnTo>
                    <a:pt x="1068855" y="1612470"/>
                  </a:lnTo>
                  <a:cubicBezTo>
                    <a:pt x="1076302" y="1620537"/>
                    <a:pt x="1083267" y="1630105"/>
                    <a:pt x="1089186" y="1640593"/>
                  </a:cubicBezTo>
                  <a:lnTo>
                    <a:pt x="1093379" y="1649583"/>
                  </a:lnTo>
                  <a:lnTo>
                    <a:pt x="1094380" y="1641634"/>
                  </a:lnTo>
                  <a:lnTo>
                    <a:pt x="1092074" y="1639340"/>
                  </a:lnTo>
                  <a:lnTo>
                    <a:pt x="1091118" y="1633832"/>
                  </a:lnTo>
                  <a:cubicBezTo>
                    <a:pt x="1092009" y="1629850"/>
                    <a:pt x="1094051" y="1626022"/>
                    <a:pt x="1097117" y="1622463"/>
                  </a:cubicBezTo>
                  <a:lnTo>
                    <a:pt x="1113785" y="1611104"/>
                  </a:lnTo>
                  <a:lnTo>
                    <a:pt x="1100470" y="1611590"/>
                  </a:lnTo>
                  <a:cubicBezTo>
                    <a:pt x="1088437" y="1611097"/>
                    <a:pt x="1076747" y="1609253"/>
                    <a:pt x="1066174" y="1606298"/>
                  </a:cubicBezTo>
                  <a:close/>
                  <a:moveTo>
                    <a:pt x="3115749" y="1601620"/>
                  </a:moveTo>
                  <a:lnTo>
                    <a:pt x="3116728" y="1614346"/>
                  </a:lnTo>
                  <a:lnTo>
                    <a:pt x="3121351" y="1605569"/>
                  </a:lnTo>
                  <a:lnTo>
                    <a:pt x="3124364" y="1601801"/>
                  </a:lnTo>
                  <a:close/>
                  <a:moveTo>
                    <a:pt x="3198321" y="1561567"/>
                  </a:moveTo>
                  <a:lnTo>
                    <a:pt x="3189665" y="1563638"/>
                  </a:lnTo>
                  <a:lnTo>
                    <a:pt x="3181126" y="1563459"/>
                  </a:lnTo>
                  <a:lnTo>
                    <a:pt x="3186140" y="1571384"/>
                  </a:lnTo>
                  <a:lnTo>
                    <a:pt x="3187504" y="1589114"/>
                  </a:lnTo>
                  <a:lnTo>
                    <a:pt x="3192128" y="1580337"/>
                  </a:lnTo>
                  <a:lnTo>
                    <a:pt x="3197888" y="1573130"/>
                  </a:lnTo>
                  <a:close/>
                  <a:moveTo>
                    <a:pt x="3145269" y="1560835"/>
                  </a:moveTo>
                  <a:lnTo>
                    <a:pt x="3154545" y="1569872"/>
                  </a:lnTo>
                  <a:lnTo>
                    <a:pt x="3163641" y="1563091"/>
                  </a:lnTo>
                  <a:lnTo>
                    <a:pt x="3154969" y="1562909"/>
                  </a:lnTo>
                  <a:close/>
                  <a:moveTo>
                    <a:pt x="1010895" y="1557775"/>
                  </a:moveTo>
                  <a:lnTo>
                    <a:pt x="1008576" y="1566776"/>
                  </a:lnTo>
                  <a:lnTo>
                    <a:pt x="994555" y="1579862"/>
                  </a:lnTo>
                  <a:lnTo>
                    <a:pt x="999384" y="1583840"/>
                  </a:lnTo>
                  <a:cubicBezTo>
                    <a:pt x="1006831" y="1591907"/>
                    <a:pt x="1013796" y="1601475"/>
                    <a:pt x="1019715" y="1611963"/>
                  </a:cubicBezTo>
                  <a:lnTo>
                    <a:pt x="1023908" y="1620953"/>
                  </a:lnTo>
                  <a:lnTo>
                    <a:pt x="1026130" y="1603310"/>
                  </a:lnTo>
                  <a:cubicBezTo>
                    <a:pt x="1027902" y="1598958"/>
                    <a:pt x="1030381" y="1595398"/>
                    <a:pt x="1033520" y="1592791"/>
                  </a:cubicBezTo>
                  <a:lnTo>
                    <a:pt x="1036185" y="1591964"/>
                  </a:lnTo>
                  <a:lnTo>
                    <a:pt x="1033518" y="1589311"/>
                  </a:lnTo>
                  <a:lnTo>
                    <a:pt x="1032562" y="1583803"/>
                  </a:lnTo>
                  <a:cubicBezTo>
                    <a:pt x="1033452" y="1579821"/>
                    <a:pt x="1035494" y="1575993"/>
                    <a:pt x="1038561" y="1572433"/>
                  </a:cubicBezTo>
                  <a:lnTo>
                    <a:pt x="1053255" y="1562419"/>
                  </a:lnTo>
                  <a:lnTo>
                    <a:pt x="1043342" y="1562781"/>
                  </a:lnTo>
                  <a:close/>
                  <a:moveTo>
                    <a:pt x="1788624" y="1554608"/>
                  </a:moveTo>
                  <a:cubicBezTo>
                    <a:pt x="1803765" y="1552726"/>
                    <a:pt x="1818112" y="1553328"/>
                    <a:pt x="1829747" y="1556449"/>
                  </a:cubicBezTo>
                  <a:lnTo>
                    <a:pt x="1836120" y="1559656"/>
                  </a:lnTo>
                  <a:lnTo>
                    <a:pt x="1838741" y="1564594"/>
                  </a:lnTo>
                  <a:cubicBezTo>
                    <a:pt x="1839522" y="1572719"/>
                    <a:pt x="1835740" y="1581683"/>
                    <a:pt x="1828059" y="1590324"/>
                  </a:cubicBezTo>
                  <a:lnTo>
                    <a:pt x="1827731" y="1590611"/>
                  </a:lnTo>
                  <a:lnTo>
                    <a:pt x="1835029" y="1587926"/>
                  </a:lnTo>
                  <a:cubicBezTo>
                    <a:pt x="1858211" y="1581380"/>
                    <a:pt x="1881766" y="1580398"/>
                    <a:pt x="1899218" y="1585079"/>
                  </a:cubicBezTo>
                  <a:lnTo>
                    <a:pt x="1905591" y="1588286"/>
                  </a:lnTo>
                  <a:lnTo>
                    <a:pt x="1908212" y="1593224"/>
                  </a:lnTo>
                  <a:cubicBezTo>
                    <a:pt x="1908994" y="1601348"/>
                    <a:pt x="1905211" y="1610313"/>
                    <a:pt x="1897531" y="1618954"/>
                  </a:cubicBezTo>
                  <a:lnTo>
                    <a:pt x="1897202" y="1619241"/>
                  </a:lnTo>
                  <a:lnTo>
                    <a:pt x="1904501" y="1616555"/>
                  </a:lnTo>
                  <a:cubicBezTo>
                    <a:pt x="1927681" y="1610011"/>
                    <a:pt x="1951237" y="1609028"/>
                    <a:pt x="1968690" y="1613709"/>
                  </a:cubicBezTo>
                  <a:lnTo>
                    <a:pt x="1975063" y="1616917"/>
                  </a:lnTo>
                  <a:lnTo>
                    <a:pt x="1977683" y="1621854"/>
                  </a:lnTo>
                  <a:cubicBezTo>
                    <a:pt x="1978465" y="1629978"/>
                    <a:pt x="1974683" y="1638944"/>
                    <a:pt x="1967002" y="1647584"/>
                  </a:cubicBezTo>
                  <a:lnTo>
                    <a:pt x="1966674" y="1647872"/>
                  </a:lnTo>
                  <a:lnTo>
                    <a:pt x="1973972" y="1645186"/>
                  </a:lnTo>
                  <a:cubicBezTo>
                    <a:pt x="1997153" y="1638641"/>
                    <a:pt x="2020709" y="1637658"/>
                    <a:pt x="2038161" y="1642339"/>
                  </a:cubicBezTo>
                  <a:lnTo>
                    <a:pt x="2044533" y="1645546"/>
                  </a:lnTo>
                  <a:lnTo>
                    <a:pt x="2047154" y="1650484"/>
                  </a:lnTo>
                  <a:cubicBezTo>
                    <a:pt x="2047937" y="1658609"/>
                    <a:pt x="2044154" y="1667574"/>
                    <a:pt x="2036474" y="1676214"/>
                  </a:cubicBezTo>
                  <a:lnTo>
                    <a:pt x="2033476" y="1678839"/>
                  </a:lnTo>
                  <a:lnTo>
                    <a:pt x="2045181" y="1674532"/>
                  </a:lnTo>
                  <a:cubicBezTo>
                    <a:pt x="2068361" y="1667987"/>
                    <a:pt x="2091917" y="1667005"/>
                    <a:pt x="2109369" y="1671685"/>
                  </a:cubicBezTo>
                  <a:lnTo>
                    <a:pt x="2115742" y="1674892"/>
                  </a:lnTo>
                  <a:lnTo>
                    <a:pt x="2118363" y="1679830"/>
                  </a:lnTo>
                  <a:cubicBezTo>
                    <a:pt x="2119927" y="1696081"/>
                    <a:pt x="2103231" y="1715688"/>
                    <a:pt x="2073619" y="1729345"/>
                  </a:cubicBezTo>
                  <a:cubicBezTo>
                    <a:pt x="2044006" y="1743001"/>
                    <a:pt x="2009885" y="1746828"/>
                    <a:pt x="1986615" y="1740588"/>
                  </a:cubicBezTo>
                  <a:lnTo>
                    <a:pt x="1980242" y="1737380"/>
                  </a:lnTo>
                  <a:lnTo>
                    <a:pt x="1977621" y="1732442"/>
                  </a:lnTo>
                  <a:cubicBezTo>
                    <a:pt x="1977231" y="1728379"/>
                    <a:pt x="1977980" y="1724107"/>
                    <a:pt x="1979788" y="1719770"/>
                  </a:cubicBezTo>
                  <a:lnTo>
                    <a:pt x="1992098" y="1703793"/>
                  </a:lnTo>
                  <a:lnTo>
                    <a:pt x="1979595" y="1708394"/>
                  </a:lnTo>
                  <a:cubicBezTo>
                    <a:pt x="1956414" y="1714939"/>
                    <a:pt x="1932860" y="1715922"/>
                    <a:pt x="1915406" y="1711241"/>
                  </a:cubicBezTo>
                  <a:lnTo>
                    <a:pt x="1909034" y="1708034"/>
                  </a:lnTo>
                  <a:lnTo>
                    <a:pt x="1906413" y="1703096"/>
                  </a:lnTo>
                  <a:cubicBezTo>
                    <a:pt x="1906022" y="1699034"/>
                    <a:pt x="1906772" y="1694761"/>
                    <a:pt x="1908580" y="1690424"/>
                  </a:cubicBezTo>
                  <a:lnTo>
                    <a:pt x="1919433" y="1676338"/>
                  </a:lnTo>
                  <a:lnTo>
                    <a:pt x="1910123" y="1679764"/>
                  </a:lnTo>
                  <a:cubicBezTo>
                    <a:pt x="1886944" y="1686309"/>
                    <a:pt x="1863389" y="1687292"/>
                    <a:pt x="1845935" y="1682611"/>
                  </a:cubicBezTo>
                  <a:lnTo>
                    <a:pt x="1839563" y="1679404"/>
                  </a:lnTo>
                  <a:lnTo>
                    <a:pt x="1836941" y="1674466"/>
                  </a:lnTo>
                  <a:cubicBezTo>
                    <a:pt x="1836551" y="1670403"/>
                    <a:pt x="1837301" y="1666131"/>
                    <a:pt x="1839109" y="1661794"/>
                  </a:cubicBezTo>
                  <a:lnTo>
                    <a:pt x="1849962" y="1647708"/>
                  </a:lnTo>
                  <a:lnTo>
                    <a:pt x="1840653" y="1651134"/>
                  </a:lnTo>
                  <a:cubicBezTo>
                    <a:pt x="1817472" y="1657679"/>
                    <a:pt x="1793916" y="1658662"/>
                    <a:pt x="1776464" y="1653981"/>
                  </a:cubicBezTo>
                  <a:lnTo>
                    <a:pt x="1770090" y="1650774"/>
                  </a:lnTo>
                  <a:lnTo>
                    <a:pt x="1767470" y="1645836"/>
                  </a:lnTo>
                  <a:cubicBezTo>
                    <a:pt x="1767079" y="1641774"/>
                    <a:pt x="1767830" y="1637501"/>
                    <a:pt x="1769638" y="1633164"/>
                  </a:cubicBezTo>
                  <a:lnTo>
                    <a:pt x="1780491" y="1619078"/>
                  </a:lnTo>
                  <a:lnTo>
                    <a:pt x="1771181" y="1622504"/>
                  </a:lnTo>
                  <a:cubicBezTo>
                    <a:pt x="1748001" y="1629049"/>
                    <a:pt x="1724445" y="1630032"/>
                    <a:pt x="1706993" y="1625351"/>
                  </a:cubicBezTo>
                  <a:lnTo>
                    <a:pt x="1700620" y="1622143"/>
                  </a:lnTo>
                  <a:lnTo>
                    <a:pt x="1697999" y="1617206"/>
                  </a:lnTo>
                  <a:cubicBezTo>
                    <a:pt x="1697608" y="1613144"/>
                    <a:pt x="1698358" y="1608871"/>
                    <a:pt x="1700166" y="1604534"/>
                  </a:cubicBezTo>
                  <a:cubicBezTo>
                    <a:pt x="1705590" y="1591523"/>
                    <a:pt x="1720533" y="1577933"/>
                    <a:pt x="1742744" y="1567692"/>
                  </a:cubicBezTo>
                  <a:cubicBezTo>
                    <a:pt x="1757550" y="1560863"/>
                    <a:pt x="1773484" y="1556492"/>
                    <a:pt x="1788624" y="1554608"/>
                  </a:cubicBezTo>
                  <a:close/>
                  <a:moveTo>
                    <a:pt x="2052623" y="1543370"/>
                  </a:moveTo>
                  <a:lnTo>
                    <a:pt x="2048340" y="1547243"/>
                  </a:lnTo>
                  <a:lnTo>
                    <a:pt x="2042637" y="1548205"/>
                  </a:lnTo>
                  <a:lnTo>
                    <a:pt x="2044532" y="1550825"/>
                  </a:lnTo>
                  <a:lnTo>
                    <a:pt x="2050162" y="1562900"/>
                  </a:lnTo>
                  <a:close/>
                  <a:moveTo>
                    <a:pt x="158578" y="1504413"/>
                  </a:moveTo>
                  <a:lnTo>
                    <a:pt x="164121" y="1505139"/>
                  </a:lnTo>
                  <a:lnTo>
                    <a:pt x="169355" y="1509988"/>
                  </a:lnTo>
                  <a:cubicBezTo>
                    <a:pt x="179846" y="1524700"/>
                    <a:pt x="187168" y="1547111"/>
                    <a:pt x="189146" y="1571115"/>
                  </a:cubicBezTo>
                  <a:lnTo>
                    <a:pt x="189195" y="1581035"/>
                  </a:lnTo>
                  <a:lnTo>
                    <a:pt x="198593" y="1565939"/>
                  </a:lnTo>
                  <a:cubicBezTo>
                    <a:pt x="202023" y="1562728"/>
                    <a:pt x="205763" y="1560531"/>
                    <a:pt x="209706" y="1559476"/>
                  </a:cubicBezTo>
                  <a:lnTo>
                    <a:pt x="215248" y="1560203"/>
                  </a:lnTo>
                  <a:lnTo>
                    <a:pt x="220483" y="1565051"/>
                  </a:lnTo>
                  <a:cubicBezTo>
                    <a:pt x="230974" y="1579763"/>
                    <a:pt x="238295" y="1602173"/>
                    <a:pt x="240274" y="1626178"/>
                  </a:cubicBezTo>
                  <a:lnTo>
                    <a:pt x="240323" y="1636098"/>
                  </a:lnTo>
                  <a:lnTo>
                    <a:pt x="249721" y="1621002"/>
                  </a:lnTo>
                  <a:cubicBezTo>
                    <a:pt x="253151" y="1617791"/>
                    <a:pt x="256890" y="1615594"/>
                    <a:pt x="260834" y="1614538"/>
                  </a:cubicBezTo>
                  <a:lnTo>
                    <a:pt x="266375" y="1615266"/>
                  </a:lnTo>
                  <a:lnTo>
                    <a:pt x="271611" y="1620114"/>
                  </a:lnTo>
                  <a:cubicBezTo>
                    <a:pt x="276855" y="1627470"/>
                    <a:pt x="281309" y="1636750"/>
                    <a:pt x="284699" y="1647192"/>
                  </a:cubicBezTo>
                  <a:lnTo>
                    <a:pt x="289201" y="1670069"/>
                  </a:lnTo>
                  <a:lnTo>
                    <a:pt x="304734" y="1666165"/>
                  </a:lnTo>
                  <a:cubicBezTo>
                    <a:pt x="337126" y="1662392"/>
                    <a:pt x="370745" y="1669361"/>
                    <a:pt x="390922" y="1682527"/>
                  </a:cubicBezTo>
                  <a:lnTo>
                    <a:pt x="395982" y="1687557"/>
                  </a:lnTo>
                  <a:lnTo>
                    <a:pt x="396938" y="1693065"/>
                  </a:lnTo>
                  <a:cubicBezTo>
                    <a:pt x="395155" y="1701031"/>
                    <a:pt x="388773" y="1708375"/>
                    <a:pt x="378788" y="1714199"/>
                  </a:cubicBezTo>
                  <a:lnTo>
                    <a:pt x="378386" y="1714370"/>
                  </a:lnTo>
                  <a:lnTo>
                    <a:pt x="386157" y="1714087"/>
                  </a:lnTo>
                  <a:cubicBezTo>
                    <a:pt x="410223" y="1715072"/>
                    <a:pt x="432918" y="1721463"/>
                    <a:pt x="448050" y="1731337"/>
                  </a:cubicBezTo>
                  <a:lnTo>
                    <a:pt x="453110" y="1736366"/>
                  </a:lnTo>
                  <a:lnTo>
                    <a:pt x="454066" y="1741874"/>
                  </a:lnTo>
                  <a:cubicBezTo>
                    <a:pt x="452284" y="1749840"/>
                    <a:pt x="445901" y="1757184"/>
                    <a:pt x="435915" y="1763009"/>
                  </a:cubicBezTo>
                  <a:lnTo>
                    <a:pt x="435514" y="1763180"/>
                  </a:lnTo>
                  <a:lnTo>
                    <a:pt x="443285" y="1762896"/>
                  </a:lnTo>
                  <a:cubicBezTo>
                    <a:pt x="467352" y="1763881"/>
                    <a:pt x="490046" y="1770271"/>
                    <a:pt x="505178" y="1780145"/>
                  </a:cubicBezTo>
                  <a:lnTo>
                    <a:pt x="510238" y="1785175"/>
                  </a:lnTo>
                  <a:lnTo>
                    <a:pt x="511195" y="1790683"/>
                  </a:lnTo>
                  <a:cubicBezTo>
                    <a:pt x="509412" y="1798648"/>
                    <a:pt x="503029" y="1805993"/>
                    <a:pt x="493044" y="1811818"/>
                  </a:cubicBezTo>
                  <a:lnTo>
                    <a:pt x="492642" y="1811989"/>
                  </a:lnTo>
                  <a:lnTo>
                    <a:pt x="500414" y="1811705"/>
                  </a:lnTo>
                  <a:cubicBezTo>
                    <a:pt x="524480" y="1812691"/>
                    <a:pt x="547174" y="1819080"/>
                    <a:pt x="562307" y="1828954"/>
                  </a:cubicBezTo>
                  <a:lnTo>
                    <a:pt x="567367" y="1833984"/>
                  </a:lnTo>
                  <a:lnTo>
                    <a:pt x="568322" y="1839492"/>
                  </a:lnTo>
                  <a:cubicBezTo>
                    <a:pt x="566539" y="1847457"/>
                    <a:pt x="560158" y="1854802"/>
                    <a:pt x="550171" y="1860626"/>
                  </a:cubicBezTo>
                  <a:lnTo>
                    <a:pt x="546506" y="1862189"/>
                  </a:lnTo>
                  <a:lnTo>
                    <a:pt x="558970" y="1861734"/>
                  </a:lnTo>
                  <a:lnTo>
                    <a:pt x="592055" y="1866838"/>
                  </a:lnTo>
                  <a:lnTo>
                    <a:pt x="614358" y="1862226"/>
                  </a:lnTo>
                  <a:lnTo>
                    <a:pt x="607115" y="1850817"/>
                  </a:lnTo>
                  <a:cubicBezTo>
                    <a:pt x="602546" y="1840834"/>
                    <a:pt x="598900" y="1829575"/>
                    <a:pt x="596535" y="1817766"/>
                  </a:cubicBezTo>
                  <a:lnTo>
                    <a:pt x="595038" y="1805384"/>
                  </a:lnTo>
                  <a:lnTo>
                    <a:pt x="594068" y="1809249"/>
                  </a:lnTo>
                  <a:cubicBezTo>
                    <a:pt x="589873" y="1820021"/>
                    <a:pt x="583615" y="1827472"/>
                    <a:pt x="576025" y="1830476"/>
                  </a:cubicBezTo>
                  <a:lnTo>
                    <a:pt x="570435" y="1830392"/>
                  </a:lnTo>
                  <a:lnTo>
                    <a:pt x="564678" y="1826179"/>
                  </a:lnTo>
                  <a:cubicBezTo>
                    <a:pt x="552563" y="1812774"/>
                    <a:pt x="542709" y="1791355"/>
                    <a:pt x="537979" y="1767737"/>
                  </a:cubicBezTo>
                  <a:lnTo>
                    <a:pt x="537045" y="1760017"/>
                  </a:lnTo>
                  <a:lnTo>
                    <a:pt x="536939" y="1760440"/>
                  </a:lnTo>
                  <a:cubicBezTo>
                    <a:pt x="532745" y="1771212"/>
                    <a:pt x="526487" y="1778663"/>
                    <a:pt x="518897" y="1781667"/>
                  </a:cubicBezTo>
                  <a:lnTo>
                    <a:pt x="513307" y="1781583"/>
                  </a:lnTo>
                  <a:lnTo>
                    <a:pt x="507550" y="1777370"/>
                  </a:lnTo>
                  <a:cubicBezTo>
                    <a:pt x="495435" y="1763964"/>
                    <a:pt x="485580" y="1742546"/>
                    <a:pt x="480850" y="1718928"/>
                  </a:cubicBezTo>
                  <a:lnTo>
                    <a:pt x="479917" y="1711207"/>
                  </a:lnTo>
                  <a:lnTo>
                    <a:pt x="479810" y="1711631"/>
                  </a:lnTo>
                  <a:cubicBezTo>
                    <a:pt x="475617" y="1722404"/>
                    <a:pt x="469359" y="1729854"/>
                    <a:pt x="461769" y="1732858"/>
                  </a:cubicBezTo>
                  <a:lnTo>
                    <a:pt x="456179" y="1732773"/>
                  </a:lnTo>
                  <a:lnTo>
                    <a:pt x="450421" y="1728561"/>
                  </a:lnTo>
                  <a:cubicBezTo>
                    <a:pt x="438306" y="1715155"/>
                    <a:pt x="428452" y="1693737"/>
                    <a:pt x="423722" y="1670119"/>
                  </a:cubicBezTo>
                  <a:lnTo>
                    <a:pt x="422789" y="1662399"/>
                  </a:lnTo>
                  <a:lnTo>
                    <a:pt x="422683" y="1662821"/>
                  </a:lnTo>
                  <a:cubicBezTo>
                    <a:pt x="418489" y="1673594"/>
                    <a:pt x="412230" y="1681045"/>
                    <a:pt x="404641" y="1684050"/>
                  </a:cubicBezTo>
                  <a:lnTo>
                    <a:pt x="399050" y="1683965"/>
                  </a:lnTo>
                  <a:lnTo>
                    <a:pt x="393292" y="1679752"/>
                  </a:lnTo>
                  <a:cubicBezTo>
                    <a:pt x="377139" y="1661877"/>
                    <a:pt x="365006" y="1629758"/>
                    <a:pt x="363677" y="1597175"/>
                  </a:cubicBezTo>
                  <a:cubicBezTo>
                    <a:pt x="362680" y="1572737"/>
                    <a:pt x="367973" y="1553245"/>
                    <a:pt x="377086" y="1542490"/>
                  </a:cubicBezTo>
                  <a:cubicBezTo>
                    <a:pt x="380123" y="1538905"/>
                    <a:pt x="383585" y="1536292"/>
                    <a:pt x="387380" y="1534790"/>
                  </a:cubicBezTo>
                  <a:lnTo>
                    <a:pt x="392969" y="1534874"/>
                  </a:lnTo>
                  <a:lnTo>
                    <a:pt x="398728" y="1539087"/>
                  </a:lnTo>
                  <a:cubicBezTo>
                    <a:pt x="410843" y="1552493"/>
                    <a:pt x="420697" y="1573911"/>
                    <a:pt x="425428" y="1597529"/>
                  </a:cubicBezTo>
                  <a:lnTo>
                    <a:pt x="426617" y="1607377"/>
                  </a:lnTo>
                  <a:lnTo>
                    <a:pt x="434214" y="1591299"/>
                  </a:lnTo>
                  <a:cubicBezTo>
                    <a:pt x="437252" y="1587714"/>
                    <a:pt x="440714" y="1585101"/>
                    <a:pt x="444508" y="1583599"/>
                  </a:cubicBezTo>
                  <a:lnTo>
                    <a:pt x="450098" y="1583683"/>
                  </a:lnTo>
                  <a:lnTo>
                    <a:pt x="455857" y="1587896"/>
                  </a:lnTo>
                  <a:cubicBezTo>
                    <a:pt x="467971" y="1601302"/>
                    <a:pt x="477824" y="1622720"/>
                    <a:pt x="482555" y="1646338"/>
                  </a:cubicBezTo>
                  <a:lnTo>
                    <a:pt x="483746" y="1656186"/>
                  </a:lnTo>
                  <a:lnTo>
                    <a:pt x="491343" y="1640108"/>
                  </a:lnTo>
                  <a:cubicBezTo>
                    <a:pt x="494380" y="1636523"/>
                    <a:pt x="497842" y="1633910"/>
                    <a:pt x="501637" y="1632407"/>
                  </a:cubicBezTo>
                  <a:lnTo>
                    <a:pt x="507226" y="1632492"/>
                  </a:lnTo>
                  <a:lnTo>
                    <a:pt x="512984" y="1636705"/>
                  </a:lnTo>
                  <a:cubicBezTo>
                    <a:pt x="525100" y="1650111"/>
                    <a:pt x="534953" y="1671529"/>
                    <a:pt x="539683" y="1695146"/>
                  </a:cubicBezTo>
                  <a:lnTo>
                    <a:pt x="540874" y="1704995"/>
                  </a:lnTo>
                  <a:lnTo>
                    <a:pt x="548471" y="1688917"/>
                  </a:lnTo>
                  <a:cubicBezTo>
                    <a:pt x="551508" y="1685332"/>
                    <a:pt x="554970" y="1682719"/>
                    <a:pt x="558765" y="1681217"/>
                  </a:cubicBezTo>
                  <a:lnTo>
                    <a:pt x="564354" y="1681301"/>
                  </a:lnTo>
                  <a:lnTo>
                    <a:pt x="570113" y="1685514"/>
                  </a:lnTo>
                  <a:cubicBezTo>
                    <a:pt x="582228" y="1698920"/>
                    <a:pt x="592081" y="1720338"/>
                    <a:pt x="596811" y="1743956"/>
                  </a:cubicBezTo>
                  <a:lnTo>
                    <a:pt x="598410" y="1757182"/>
                  </a:lnTo>
                  <a:lnTo>
                    <a:pt x="607027" y="1738946"/>
                  </a:lnTo>
                  <a:cubicBezTo>
                    <a:pt x="610065" y="1735361"/>
                    <a:pt x="613527" y="1732748"/>
                    <a:pt x="617322" y="1731246"/>
                  </a:cubicBezTo>
                  <a:lnTo>
                    <a:pt x="622911" y="1731330"/>
                  </a:lnTo>
                  <a:lnTo>
                    <a:pt x="628669" y="1735542"/>
                  </a:lnTo>
                  <a:cubicBezTo>
                    <a:pt x="644823" y="1753418"/>
                    <a:pt x="656956" y="1785537"/>
                    <a:pt x="658284" y="1818120"/>
                  </a:cubicBezTo>
                  <a:cubicBezTo>
                    <a:pt x="658949" y="1834412"/>
                    <a:pt x="656818" y="1848506"/>
                    <a:pt x="652625" y="1859278"/>
                  </a:cubicBezTo>
                  <a:lnTo>
                    <a:pt x="649045" y="1863488"/>
                  </a:lnTo>
                  <a:lnTo>
                    <a:pt x="674587" y="1865551"/>
                  </a:lnTo>
                  <a:cubicBezTo>
                    <a:pt x="691713" y="1869643"/>
                    <a:pt x="706973" y="1876103"/>
                    <a:pt x="718284" y="1884184"/>
                  </a:cubicBezTo>
                  <a:lnTo>
                    <a:pt x="723873" y="1890230"/>
                  </a:lnTo>
                  <a:lnTo>
                    <a:pt x="724707" y="1896627"/>
                  </a:lnTo>
                  <a:cubicBezTo>
                    <a:pt x="722263" y="1905725"/>
                    <a:pt x="714547" y="1913881"/>
                    <a:pt x="702749" y="1920110"/>
                  </a:cubicBezTo>
                  <a:lnTo>
                    <a:pt x="702278" y="1920288"/>
                  </a:lnTo>
                  <a:lnTo>
                    <a:pt x="711252" y="1920339"/>
                  </a:lnTo>
                  <a:cubicBezTo>
                    <a:pt x="738952" y="1922649"/>
                    <a:pt x="764806" y="1931122"/>
                    <a:pt x="781773" y="1943244"/>
                  </a:cubicBezTo>
                  <a:lnTo>
                    <a:pt x="787362" y="1949290"/>
                  </a:lnTo>
                  <a:lnTo>
                    <a:pt x="788196" y="1955687"/>
                  </a:lnTo>
                  <a:cubicBezTo>
                    <a:pt x="785752" y="1964784"/>
                    <a:pt x="778036" y="1972941"/>
                    <a:pt x="766238" y="1979169"/>
                  </a:cubicBezTo>
                  <a:lnTo>
                    <a:pt x="765767" y="1979347"/>
                  </a:lnTo>
                  <a:lnTo>
                    <a:pt x="774741" y="1979399"/>
                  </a:lnTo>
                  <a:cubicBezTo>
                    <a:pt x="802441" y="1981708"/>
                    <a:pt x="828295" y="1990182"/>
                    <a:pt x="845262" y="2002303"/>
                  </a:cubicBezTo>
                  <a:lnTo>
                    <a:pt x="850851" y="2008349"/>
                  </a:lnTo>
                  <a:lnTo>
                    <a:pt x="851685" y="2014747"/>
                  </a:lnTo>
                  <a:cubicBezTo>
                    <a:pt x="849241" y="2023844"/>
                    <a:pt x="841524" y="2032000"/>
                    <a:pt x="829727" y="2038229"/>
                  </a:cubicBezTo>
                  <a:lnTo>
                    <a:pt x="829256" y="2038407"/>
                  </a:lnTo>
                  <a:lnTo>
                    <a:pt x="838230" y="2038459"/>
                  </a:lnTo>
                  <a:cubicBezTo>
                    <a:pt x="865930" y="2040768"/>
                    <a:pt x="891785" y="2049241"/>
                    <a:pt x="908751" y="2061363"/>
                  </a:cubicBezTo>
                  <a:lnTo>
                    <a:pt x="914340" y="2067409"/>
                  </a:lnTo>
                  <a:lnTo>
                    <a:pt x="915173" y="2073806"/>
                  </a:lnTo>
                  <a:cubicBezTo>
                    <a:pt x="912730" y="2082903"/>
                    <a:pt x="905013" y="2091060"/>
                    <a:pt x="893216" y="2097289"/>
                  </a:cubicBezTo>
                  <a:lnTo>
                    <a:pt x="888914" y="2098912"/>
                  </a:lnTo>
                  <a:lnTo>
                    <a:pt x="903306" y="2098995"/>
                  </a:lnTo>
                  <a:cubicBezTo>
                    <a:pt x="931007" y="2101305"/>
                    <a:pt x="956861" y="2109777"/>
                    <a:pt x="973827" y="2121900"/>
                  </a:cubicBezTo>
                  <a:lnTo>
                    <a:pt x="979416" y="2127945"/>
                  </a:lnTo>
                  <a:lnTo>
                    <a:pt x="980250" y="2134343"/>
                  </a:lnTo>
                  <a:cubicBezTo>
                    <a:pt x="975362" y="2152536"/>
                    <a:pt x="949384" y="2166969"/>
                    <a:pt x="911853" y="2169742"/>
                  </a:cubicBezTo>
                  <a:lnTo>
                    <a:pt x="881443" y="2167285"/>
                  </a:lnTo>
                  <a:lnTo>
                    <a:pt x="888930" y="2185491"/>
                  </a:lnTo>
                  <a:cubicBezTo>
                    <a:pt x="890721" y="2196912"/>
                    <a:pt x="889058" y="2206499"/>
                    <a:pt x="884008" y="2212913"/>
                  </a:cubicBezTo>
                  <a:lnTo>
                    <a:pt x="879133" y="2215650"/>
                  </a:lnTo>
                  <a:lnTo>
                    <a:pt x="872038" y="2214903"/>
                  </a:lnTo>
                  <a:cubicBezTo>
                    <a:pt x="854825" y="2209407"/>
                    <a:pt x="835539" y="2195848"/>
                    <a:pt x="819574" y="2177811"/>
                  </a:cubicBezTo>
                  <a:lnTo>
                    <a:pt x="812055" y="2167860"/>
                  </a:lnTo>
                  <a:lnTo>
                    <a:pt x="813158" y="2171690"/>
                  </a:lnTo>
                  <a:cubicBezTo>
                    <a:pt x="814949" y="2183110"/>
                    <a:pt x="813286" y="2192697"/>
                    <a:pt x="808236" y="2199111"/>
                  </a:cubicBezTo>
                  <a:lnTo>
                    <a:pt x="803363" y="2201847"/>
                  </a:lnTo>
                  <a:lnTo>
                    <a:pt x="796267" y="2201101"/>
                  </a:lnTo>
                  <a:cubicBezTo>
                    <a:pt x="779054" y="2195605"/>
                    <a:pt x="759767" y="2182045"/>
                    <a:pt x="743803" y="2164009"/>
                  </a:cubicBezTo>
                  <a:lnTo>
                    <a:pt x="739114" y="2157805"/>
                  </a:lnTo>
                  <a:lnTo>
                    <a:pt x="739235" y="2158224"/>
                  </a:lnTo>
                  <a:cubicBezTo>
                    <a:pt x="741026" y="2169645"/>
                    <a:pt x="739363" y="2179232"/>
                    <a:pt x="734314" y="2185645"/>
                  </a:cubicBezTo>
                  <a:lnTo>
                    <a:pt x="729439" y="2188382"/>
                  </a:lnTo>
                  <a:lnTo>
                    <a:pt x="722344" y="2187636"/>
                  </a:lnTo>
                  <a:cubicBezTo>
                    <a:pt x="705131" y="2182140"/>
                    <a:pt x="685844" y="2168581"/>
                    <a:pt x="669879" y="2150544"/>
                  </a:cubicBezTo>
                  <a:lnTo>
                    <a:pt x="665191" y="2144340"/>
                  </a:lnTo>
                  <a:lnTo>
                    <a:pt x="665312" y="2144759"/>
                  </a:lnTo>
                  <a:cubicBezTo>
                    <a:pt x="667103" y="2156179"/>
                    <a:pt x="665440" y="2165766"/>
                    <a:pt x="660390" y="2172180"/>
                  </a:cubicBezTo>
                  <a:lnTo>
                    <a:pt x="655517" y="2174918"/>
                  </a:lnTo>
                  <a:lnTo>
                    <a:pt x="648420" y="2174171"/>
                  </a:lnTo>
                  <a:cubicBezTo>
                    <a:pt x="631208" y="2168674"/>
                    <a:pt x="611921" y="2155115"/>
                    <a:pt x="595957" y="2137079"/>
                  </a:cubicBezTo>
                  <a:lnTo>
                    <a:pt x="591268" y="2130874"/>
                  </a:lnTo>
                  <a:lnTo>
                    <a:pt x="591390" y="2131294"/>
                  </a:lnTo>
                  <a:cubicBezTo>
                    <a:pt x="593180" y="2142714"/>
                    <a:pt x="591517" y="2152301"/>
                    <a:pt x="586467" y="2158714"/>
                  </a:cubicBezTo>
                  <a:lnTo>
                    <a:pt x="581594" y="2161452"/>
                  </a:lnTo>
                  <a:lnTo>
                    <a:pt x="574497" y="2160706"/>
                  </a:lnTo>
                  <a:cubicBezTo>
                    <a:pt x="563022" y="2157041"/>
                    <a:pt x="550625" y="2149794"/>
                    <a:pt x="538905" y="2140025"/>
                  </a:cubicBezTo>
                  <a:lnTo>
                    <a:pt x="511441" y="2108834"/>
                  </a:lnTo>
                  <a:lnTo>
                    <a:pt x="501053" y="2112511"/>
                  </a:lnTo>
                  <a:cubicBezTo>
                    <a:pt x="486059" y="2115336"/>
                    <a:pt x="471702" y="2115629"/>
                    <a:pt x="459895" y="2113240"/>
                  </a:cubicBezTo>
                  <a:lnTo>
                    <a:pt x="453334" y="2110437"/>
                  </a:lnTo>
                  <a:lnTo>
                    <a:pt x="450410" y="2105672"/>
                  </a:lnTo>
                  <a:cubicBezTo>
                    <a:pt x="449766" y="2101642"/>
                    <a:pt x="450248" y="2097332"/>
                    <a:pt x="451783" y="2092890"/>
                  </a:cubicBezTo>
                  <a:lnTo>
                    <a:pt x="463072" y="2076176"/>
                  </a:lnTo>
                  <a:lnTo>
                    <a:pt x="450880" y="2081549"/>
                  </a:lnTo>
                  <a:cubicBezTo>
                    <a:pt x="428154" y="2089528"/>
                    <a:pt x="404705" y="2091978"/>
                    <a:pt x="386994" y="2088396"/>
                  </a:cubicBezTo>
                  <a:lnTo>
                    <a:pt x="380433" y="2085592"/>
                  </a:lnTo>
                  <a:lnTo>
                    <a:pt x="377510" y="2080827"/>
                  </a:lnTo>
                  <a:cubicBezTo>
                    <a:pt x="376866" y="2076797"/>
                    <a:pt x="377348" y="2072486"/>
                    <a:pt x="378882" y="2068045"/>
                  </a:cubicBezTo>
                  <a:lnTo>
                    <a:pt x="388835" y="2053309"/>
                  </a:lnTo>
                  <a:lnTo>
                    <a:pt x="379758" y="2057309"/>
                  </a:lnTo>
                  <a:cubicBezTo>
                    <a:pt x="357031" y="2065289"/>
                    <a:pt x="333582" y="2067739"/>
                    <a:pt x="315871" y="2064156"/>
                  </a:cubicBezTo>
                  <a:lnTo>
                    <a:pt x="309311" y="2061353"/>
                  </a:lnTo>
                  <a:lnTo>
                    <a:pt x="306388" y="2056588"/>
                  </a:lnTo>
                  <a:cubicBezTo>
                    <a:pt x="305743" y="2052559"/>
                    <a:pt x="306225" y="2048247"/>
                    <a:pt x="307759" y="2043805"/>
                  </a:cubicBezTo>
                  <a:lnTo>
                    <a:pt x="317713" y="2029070"/>
                  </a:lnTo>
                  <a:lnTo>
                    <a:pt x="308635" y="2033070"/>
                  </a:lnTo>
                  <a:cubicBezTo>
                    <a:pt x="285908" y="2041049"/>
                    <a:pt x="262460" y="2043499"/>
                    <a:pt x="244749" y="2039918"/>
                  </a:cubicBezTo>
                  <a:lnTo>
                    <a:pt x="238188" y="2037114"/>
                  </a:lnTo>
                  <a:lnTo>
                    <a:pt x="235265" y="2032349"/>
                  </a:lnTo>
                  <a:cubicBezTo>
                    <a:pt x="234621" y="2028319"/>
                    <a:pt x="235103" y="2024008"/>
                    <a:pt x="236637" y="2019567"/>
                  </a:cubicBezTo>
                  <a:lnTo>
                    <a:pt x="246590" y="2004831"/>
                  </a:lnTo>
                  <a:lnTo>
                    <a:pt x="237513" y="2008830"/>
                  </a:lnTo>
                  <a:cubicBezTo>
                    <a:pt x="214785" y="2016810"/>
                    <a:pt x="191337" y="2019260"/>
                    <a:pt x="173627" y="2015678"/>
                  </a:cubicBezTo>
                  <a:lnTo>
                    <a:pt x="167066" y="2012874"/>
                  </a:lnTo>
                  <a:lnTo>
                    <a:pt x="164142" y="2008110"/>
                  </a:lnTo>
                  <a:cubicBezTo>
                    <a:pt x="163499" y="2004079"/>
                    <a:pt x="163981" y="1999768"/>
                    <a:pt x="165515" y="1995327"/>
                  </a:cubicBezTo>
                  <a:cubicBezTo>
                    <a:pt x="170115" y="1982004"/>
                    <a:pt x="184182" y="1967508"/>
                    <a:pt x="205710" y="1955899"/>
                  </a:cubicBezTo>
                  <a:cubicBezTo>
                    <a:pt x="234413" y="1940421"/>
                    <a:pt x="268228" y="1934474"/>
                    <a:pt x="291842" y="1939250"/>
                  </a:cubicBezTo>
                  <a:lnTo>
                    <a:pt x="298404" y="1942053"/>
                  </a:lnTo>
                  <a:lnTo>
                    <a:pt x="301327" y="1946818"/>
                  </a:lnTo>
                  <a:cubicBezTo>
                    <a:pt x="302614" y="1954878"/>
                    <a:pt x="299398" y="1964061"/>
                    <a:pt x="292272" y="1973164"/>
                  </a:cubicBezTo>
                  <a:lnTo>
                    <a:pt x="291963" y="1973472"/>
                  </a:lnTo>
                  <a:lnTo>
                    <a:pt x="299079" y="1970335"/>
                  </a:lnTo>
                  <a:cubicBezTo>
                    <a:pt x="321806" y="1962357"/>
                    <a:pt x="345254" y="1959907"/>
                    <a:pt x="362965" y="1963489"/>
                  </a:cubicBezTo>
                  <a:lnTo>
                    <a:pt x="369525" y="1966292"/>
                  </a:lnTo>
                  <a:lnTo>
                    <a:pt x="372449" y="1971057"/>
                  </a:lnTo>
                  <a:cubicBezTo>
                    <a:pt x="373737" y="1979118"/>
                    <a:pt x="370521" y="1988300"/>
                    <a:pt x="363395" y="1997403"/>
                  </a:cubicBezTo>
                  <a:lnTo>
                    <a:pt x="363085" y="1997710"/>
                  </a:lnTo>
                  <a:lnTo>
                    <a:pt x="370201" y="1994575"/>
                  </a:lnTo>
                  <a:cubicBezTo>
                    <a:pt x="392928" y="1986597"/>
                    <a:pt x="416377" y="1984147"/>
                    <a:pt x="434088" y="1987728"/>
                  </a:cubicBezTo>
                  <a:lnTo>
                    <a:pt x="440647" y="1990532"/>
                  </a:lnTo>
                  <a:lnTo>
                    <a:pt x="443572" y="1995296"/>
                  </a:lnTo>
                  <a:cubicBezTo>
                    <a:pt x="444860" y="2003357"/>
                    <a:pt x="441643" y="2012540"/>
                    <a:pt x="434517" y="2021642"/>
                  </a:cubicBezTo>
                  <a:lnTo>
                    <a:pt x="434207" y="2021950"/>
                  </a:lnTo>
                  <a:lnTo>
                    <a:pt x="441323" y="2018815"/>
                  </a:lnTo>
                  <a:cubicBezTo>
                    <a:pt x="464051" y="2010836"/>
                    <a:pt x="487499" y="2008385"/>
                    <a:pt x="505209" y="2011967"/>
                  </a:cubicBezTo>
                  <a:lnTo>
                    <a:pt x="511770" y="2014771"/>
                  </a:lnTo>
                  <a:lnTo>
                    <a:pt x="514694" y="2019536"/>
                  </a:lnTo>
                  <a:lnTo>
                    <a:pt x="508838" y="2036576"/>
                  </a:lnTo>
                  <a:lnTo>
                    <a:pt x="519962" y="2042343"/>
                  </a:lnTo>
                  <a:lnTo>
                    <a:pt x="548048" y="2035901"/>
                  </a:lnTo>
                  <a:cubicBezTo>
                    <a:pt x="558965" y="2034738"/>
                    <a:pt x="569255" y="2035021"/>
                    <a:pt x="578110" y="2036813"/>
                  </a:cubicBezTo>
                  <a:lnTo>
                    <a:pt x="584671" y="2039616"/>
                  </a:lnTo>
                  <a:lnTo>
                    <a:pt x="587595" y="2044380"/>
                  </a:lnTo>
                  <a:lnTo>
                    <a:pt x="585213" y="2051312"/>
                  </a:lnTo>
                  <a:lnTo>
                    <a:pt x="609090" y="2063692"/>
                  </a:lnTo>
                  <a:cubicBezTo>
                    <a:pt x="618059" y="2070023"/>
                    <a:pt x="626872" y="2077922"/>
                    <a:pt x="634854" y="2086940"/>
                  </a:cubicBezTo>
                  <a:lnTo>
                    <a:pt x="640834" y="2094855"/>
                  </a:lnTo>
                  <a:lnTo>
                    <a:pt x="639318" y="2077137"/>
                  </a:lnTo>
                  <a:cubicBezTo>
                    <a:pt x="640141" y="2072511"/>
                    <a:pt x="641819" y="2068511"/>
                    <a:pt x="644344" y="2065304"/>
                  </a:cubicBezTo>
                  <a:lnTo>
                    <a:pt x="649218" y="2062567"/>
                  </a:lnTo>
                  <a:lnTo>
                    <a:pt x="656314" y="2063313"/>
                  </a:lnTo>
                  <a:cubicBezTo>
                    <a:pt x="673526" y="2068810"/>
                    <a:pt x="692813" y="2082369"/>
                    <a:pt x="708777" y="2100406"/>
                  </a:cubicBezTo>
                  <a:lnTo>
                    <a:pt x="714758" y="2108320"/>
                  </a:lnTo>
                  <a:lnTo>
                    <a:pt x="713241" y="2090602"/>
                  </a:lnTo>
                  <a:cubicBezTo>
                    <a:pt x="714064" y="2085976"/>
                    <a:pt x="715742" y="2081977"/>
                    <a:pt x="718267" y="2078770"/>
                  </a:cubicBezTo>
                  <a:lnTo>
                    <a:pt x="723141" y="2076032"/>
                  </a:lnTo>
                  <a:lnTo>
                    <a:pt x="730237" y="2076778"/>
                  </a:lnTo>
                  <a:lnTo>
                    <a:pt x="748119" y="2086050"/>
                  </a:lnTo>
                  <a:lnTo>
                    <a:pt x="742612" y="2080093"/>
                  </a:lnTo>
                  <a:lnTo>
                    <a:pt x="741779" y="2073697"/>
                  </a:lnTo>
                  <a:cubicBezTo>
                    <a:pt x="743001" y="2069149"/>
                    <a:pt x="745541" y="2064835"/>
                    <a:pt x="749251" y="2060880"/>
                  </a:cubicBezTo>
                  <a:lnTo>
                    <a:pt x="766681" y="2050050"/>
                  </a:lnTo>
                  <a:lnTo>
                    <a:pt x="755234" y="2049984"/>
                  </a:lnTo>
                  <a:cubicBezTo>
                    <a:pt x="727533" y="2047675"/>
                    <a:pt x="701680" y="2039202"/>
                    <a:pt x="684713" y="2027080"/>
                  </a:cubicBezTo>
                  <a:lnTo>
                    <a:pt x="679124" y="2021034"/>
                  </a:lnTo>
                  <a:lnTo>
                    <a:pt x="678290" y="2014637"/>
                  </a:lnTo>
                  <a:cubicBezTo>
                    <a:pt x="679512" y="2010089"/>
                    <a:pt x="682052" y="2005776"/>
                    <a:pt x="685762" y="2001820"/>
                  </a:cubicBezTo>
                  <a:lnTo>
                    <a:pt x="703192" y="1990990"/>
                  </a:lnTo>
                  <a:lnTo>
                    <a:pt x="691745" y="1990924"/>
                  </a:lnTo>
                  <a:cubicBezTo>
                    <a:pt x="664045" y="1988616"/>
                    <a:pt x="638191" y="1980142"/>
                    <a:pt x="621224" y="1968020"/>
                  </a:cubicBezTo>
                  <a:lnTo>
                    <a:pt x="615635" y="1961975"/>
                  </a:lnTo>
                  <a:lnTo>
                    <a:pt x="614801" y="1955577"/>
                  </a:lnTo>
                  <a:cubicBezTo>
                    <a:pt x="616023" y="1951029"/>
                    <a:pt x="618563" y="1946716"/>
                    <a:pt x="622273" y="1942760"/>
                  </a:cubicBezTo>
                  <a:lnTo>
                    <a:pt x="639704" y="1931931"/>
                  </a:lnTo>
                  <a:lnTo>
                    <a:pt x="628256" y="1931865"/>
                  </a:lnTo>
                  <a:cubicBezTo>
                    <a:pt x="614406" y="1930711"/>
                    <a:pt x="601018" y="1928015"/>
                    <a:pt x="588971" y="1924093"/>
                  </a:cubicBezTo>
                  <a:lnTo>
                    <a:pt x="579477" y="1919494"/>
                  </a:lnTo>
                  <a:lnTo>
                    <a:pt x="568958" y="1922671"/>
                  </a:lnTo>
                  <a:lnTo>
                    <a:pt x="559434" y="1922307"/>
                  </a:lnTo>
                  <a:lnTo>
                    <a:pt x="564496" y="1926355"/>
                  </a:lnTo>
                  <a:cubicBezTo>
                    <a:pt x="574644" y="1937749"/>
                    <a:pt x="583750" y="1951536"/>
                    <a:pt x="590389" y="1966428"/>
                  </a:cubicBezTo>
                  <a:cubicBezTo>
                    <a:pt x="603665" y="1996213"/>
                    <a:pt x="603304" y="2021963"/>
                    <a:pt x="591420" y="2033157"/>
                  </a:cubicBezTo>
                  <a:lnTo>
                    <a:pt x="586195" y="2035144"/>
                  </a:lnTo>
                  <a:lnTo>
                    <a:pt x="579288" y="2033358"/>
                  </a:lnTo>
                  <a:cubicBezTo>
                    <a:pt x="563076" y="2025378"/>
                    <a:pt x="546004" y="2009118"/>
                    <a:pt x="532880" y="1988921"/>
                  </a:cubicBezTo>
                  <a:lnTo>
                    <a:pt x="526914" y="1977969"/>
                  </a:lnTo>
                  <a:lnTo>
                    <a:pt x="527438" y="1981918"/>
                  </a:lnTo>
                  <a:cubicBezTo>
                    <a:pt x="527523" y="1993479"/>
                    <a:pt x="524461" y="2002715"/>
                    <a:pt x="518520" y="2008311"/>
                  </a:cubicBezTo>
                  <a:lnTo>
                    <a:pt x="513295" y="2010299"/>
                  </a:lnTo>
                  <a:lnTo>
                    <a:pt x="506387" y="2008512"/>
                  </a:lnTo>
                  <a:cubicBezTo>
                    <a:pt x="490175" y="2000533"/>
                    <a:pt x="473103" y="1984273"/>
                    <a:pt x="459979" y="1964075"/>
                  </a:cubicBezTo>
                  <a:lnTo>
                    <a:pt x="456259" y="1957247"/>
                  </a:lnTo>
                  <a:lnTo>
                    <a:pt x="456316" y="1957679"/>
                  </a:lnTo>
                  <a:cubicBezTo>
                    <a:pt x="456400" y="1969239"/>
                    <a:pt x="453339" y="1978475"/>
                    <a:pt x="447397" y="1984072"/>
                  </a:cubicBezTo>
                  <a:lnTo>
                    <a:pt x="442173" y="1986059"/>
                  </a:lnTo>
                  <a:lnTo>
                    <a:pt x="435264" y="1984273"/>
                  </a:lnTo>
                  <a:cubicBezTo>
                    <a:pt x="419053" y="1976294"/>
                    <a:pt x="401981" y="1960034"/>
                    <a:pt x="388857" y="1939837"/>
                  </a:cubicBezTo>
                  <a:lnTo>
                    <a:pt x="385136" y="1933008"/>
                  </a:lnTo>
                  <a:lnTo>
                    <a:pt x="385194" y="1933441"/>
                  </a:lnTo>
                  <a:cubicBezTo>
                    <a:pt x="385278" y="1945000"/>
                    <a:pt x="382216" y="1954236"/>
                    <a:pt x="376275" y="1959833"/>
                  </a:cubicBezTo>
                  <a:lnTo>
                    <a:pt x="371050" y="1961820"/>
                  </a:lnTo>
                  <a:lnTo>
                    <a:pt x="364142" y="1960034"/>
                  </a:lnTo>
                  <a:cubicBezTo>
                    <a:pt x="347930" y="1952055"/>
                    <a:pt x="330858" y="1935795"/>
                    <a:pt x="317735" y="1915598"/>
                  </a:cubicBezTo>
                  <a:lnTo>
                    <a:pt x="314014" y="1908768"/>
                  </a:lnTo>
                  <a:lnTo>
                    <a:pt x="314071" y="1909202"/>
                  </a:lnTo>
                  <a:cubicBezTo>
                    <a:pt x="314156" y="1920762"/>
                    <a:pt x="311094" y="1929996"/>
                    <a:pt x="305152" y="1935593"/>
                  </a:cubicBezTo>
                  <a:lnTo>
                    <a:pt x="299927" y="1937581"/>
                  </a:lnTo>
                  <a:lnTo>
                    <a:pt x="293020" y="1935794"/>
                  </a:lnTo>
                  <a:cubicBezTo>
                    <a:pt x="282212" y="1930475"/>
                    <a:pt x="271022" y="1921475"/>
                    <a:pt x="260873" y="1910082"/>
                  </a:cubicBezTo>
                  <a:lnTo>
                    <a:pt x="257545" y="1904931"/>
                  </a:lnTo>
                  <a:lnTo>
                    <a:pt x="247134" y="1903317"/>
                  </a:lnTo>
                  <a:cubicBezTo>
                    <a:pt x="232594" y="1898696"/>
                    <a:pt x="219814" y="1892146"/>
                    <a:pt x="210551" y="1884445"/>
                  </a:cubicBezTo>
                  <a:lnTo>
                    <a:pt x="206104" y="1878866"/>
                  </a:lnTo>
                  <a:lnTo>
                    <a:pt x="205788" y="1873284"/>
                  </a:lnTo>
                  <a:cubicBezTo>
                    <a:pt x="207132" y="1869431"/>
                    <a:pt x="209601" y="1865864"/>
                    <a:pt x="213057" y="1862681"/>
                  </a:cubicBezTo>
                  <a:lnTo>
                    <a:pt x="230140" y="1853729"/>
                  </a:lnTo>
                  <a:lnTo>
                    <a:pt x="229995" y="1853245"/>
                  </a:lnTo>
                  <a:lnTo>
                    <a:pt x="217639" y="1852268"/>
                  </a:lnTo>
                  <a:cubicBezTo>
                    <a:pt x="193847" y="1848517"/>
                    <a:pt x="172040" y="1839557"/>
                    <a:pt x="158145" y="1828005"/>
                  </a:cubicBezTo>
                  <a:lnTo>
                    <a:pt x="153698" y="1822427"/>
                  </a:lnTo>
                  <a:lnTo>
                    <a:pt x="153382" y="1816845"/>
                  </a:lnTo>
                  <a:cubicBezTo>
                    <a:pt x="154727" y="1812992"/>
                    <a:pt x="157195" y="1809425"/>
                    <a:pt x="160651" y="1806241"/>
                  </a:cubicBezTo>
                  <a:lnTo>
                    <a:pt x="176402" y="1797987"/>
                  </a:lnTo>
                  <a:lnTo>
                    <a:pt x="166512" y="1797205"/>
                  </a:lnTo>
                  <a:cubicBezTo>
                    <a:pt x="142719" y="1793454"/>
                    <a:pt x="120913" y="1784494"/>
                    <a:pt x="107017" y="1772942"/>
                  </a:cubicBezTo>
                  <a:lnTo>
                    <a:pt x="102570" y="1767364"/>
                  </a:lnTo>
                  <a:lnTo>
                    <a:pt x="102255" y="1761782"/>
                  </a:lnTo>
                  <a:cubicBezTo>
                    <a:pt x="103599" y="1757929"/>
                    <a:pt x="106068" y="1754362"/>
                    <a:pt x="109524" y="1751178"/>
                  </a:cubicBezTo>
                  <a:lnTo>
                    <a:pt x="125274" y="1742923"/>
                  </a:lnTo>
                  <a:lnTo>
                    <a:pt x="115385" y="1742141"/>
                  </a:lnTo>
                  <a:cubicBezTo>
                    <a:pt x="91592" y="1738391"/>
                    <a:pt x="69785" y="1729431"/>
                    <a:pt x="55891" y="1717880"/>
                  </a:cubicBezTo>
                  <a:lnTo>
                    <a:pt x="51443" y="1712301"/>
                  </a:lnTo>
                  <a:lnTo>
                    <a:pt x="51128" y="1706719"/>
                  </a:lnTo>
                  <a:cubicBezTo>
                    <a:pt x="52472" y="1702866"/>
                    <a:pt x="54940" y="1699298"/>
                    <a:pt x="58397" y="1696115"/>
                  </a:cubicBezTo>
                  <a:lnTo>
                    <a:pt x="74146" y="1687861"/>
                  </a:lnTo>
                  <a:lnTo>
                    <a:pt x="64257" y="1687078"/>
                  </a:lnTo>
                  <a:cubicBezTo>
                    <a:pt x="40465" y="1683328"/>
                    <a:pt x="18658" y="1674368"/>
                    <a:pt x="4762" y="1662817"/>
                  </a:cubicBezTo>
                  <a:lnTo>
                    <a:pt x="316" y="1657237"/>
                  </a:lnTo>
                  <a:lnTo>
                    <a:pt x="0" y="1651656"/>
                  </a:lnTo>
                  <a:cubicBezTo>
                    <a:pt x="1345" y="1647803"/>
                    <a:pt x="3812" y="1644236"/>
                    <a:pt x="7269" y="1641052"/>
                  </a:cubicBezTo>
                  <a:cubicBezTo>
                    <a:pt x="17637" y="1631503"/>
                    <a:pt x="36895" y="1625410"/>
                    <a:pt x="61353" y="1625396"/>
                  </a:cubicBezTo>
                  <a:cubicBezTo>
                    <a:pt x="93964" y="1625378"/>
                    <a:pt x="126556" y="1636173"/>
                    <a:pt x="145083" y="1651575"/>
                  </a:cubicBezTo>
                  <a:lnTo>
                    <a:pt x="149530" y="1657153"/>
                  </a:lnTo>
                  <a:lnTo>
                    <a:pt x="149845" y="1662735"/>
                  </a:lnTo>
                  <a:cubicBezTo>
                    <a:pt x="147157" y="1670443"/>
                    <a:pt x="139971" y="1677003"/>
                    <a:pt x="129382" y="1681639"/>
                  </a:cubicBezTo>
                  <a:lnTo>
                    <a:pt x="128963" y="1681762"/>
                  </a:lnTo>
                  <a:lnTo>
                    <a:pt x="136716" y="1682376"/>
                  </a:lnTo>
                  <a:cubicBezTo>
                    <a:pt x="160509" y="1686126"/>
                    <a:pt x="182316" y="1695087"/>
                    <a:pt x="196210" y="1706638"/>
                  </a:cubicBezTo>
                  <a:lnTo>
                    <a:pt x="200657" y="1712216"/>
                  </a:lnTo>
                  <a:lnTo>
                    <a:pt x="200973" y="1717798"/>
                  </a:lnTo>
                  <a:cubicBezTo>
                    <a:pt x="198285" y="1725505"/>
                    <a:pt x="191099" y="1732066"/>
                    <a:pt x="180509" y="1736702"/>
                  </a:cubicBezTo>
                  <a:lnTo>
                    <a:pt x="180091" y="1736825"/>
                  </a:lnTo>
                  <a:lnTo>
                    <a:pt x="187843" y="1737439"/>
                  </a:lnTo>
                  <a:cubicBezTo>
                    <a:pt x="211636" y="1741189"/>
                    <a:pt x="233443" y="1750150"/>
                    <a:pt x="247337" y="1761701"/>
                  </a:cubicBezTo>
                  <a:lnTo>
                    <a:pt x="251785" y="1767280"/>
                  </a:lnTo>
                  <a:lnTo>
                    <a:pt x="252100" y="1772862"/>
                  </a:lnTo>
                  <a:cubicBezTo>
                    <a:pt x="249412" y="1780568"/>
                    <a:pt x="242227" y="1787129"/>
                    <a:pt x="231636" y="1791765"/>
                  </a:cubicBezTo>
                  <a:lnTo>
                    <a:pt x="231218" y="1791888"/>
                  </a:lnTo>
                  <a:lnTo>
                    <a:pt x="238971" y="1792502"/>
                  </a:lnTo>
                  <a:cubicBezTo>
                    <a:pt x="262763" y="1796253"/>
                    <a:pt x="284571" y="1805213"/>
                    <a:pt x="298465" y="1816763"/>
                  </a:cubicBezTo>
                  <a:lnTo>
                    <a:pt x="302912" y="1822343"/>
                  </a:lnTo>
                  <a:lnTo>
                    <a:pt x="303228" y="1827925"/>
                  </a:lnTo>
                  <a:lnTo>
                    <a:pt x="287968" y="1842020"/>
                  </a:lnTo>
                  <a:lnTo>
                    <a:pt x="292490" y="1847517"/>
                  </a:lnTo>
                  <a:lnTo>
                    <a:pt x="293600" y="1849554"/>
                  </a:lnTo>
                  <a:lnTo>
                    <a:pt x="297587" y="1850650"/>
                  </a:lnTo>
                  <a:lnTo>
                    <a:pt x="298353" y="1838480"/>
                  </a:lnTo>
                  <a:cubicBezTo>
                    <a:pt x="299850" y="1834027"/>
                    <a:pt x="302102" y="1830319"/>
                    <a:pt x="305072" y="1827521"/>
                  </a:cubicBezTo>
                  <a:lnTo>
                    <a:pt x="310297" y="1825533"/>
                  </a:lnTo>
                  <a:lnTo>
                    <a:pt x="317204" y="1827319"/>
                  </a:lnTo>
                  <a:lnTo>
                    <a:pt x="340840" y="1844430"/>
                  </a:lnTo>
                  <a:lnTo>
                    <a:pt x="340458" y="1843641"/>
                  </a:lnTo>
                  <a:cubicBezTo>
                    <a:pt x="337069" y="1833199"/>
                    <a:pt x="334745" y="1821595"/>
                    <a:pt x="333755" y="1809592"/>
                  </a:cubicBezTo>
                  <a:lnTo>
                    <a:pt x="333694" y="1797120"/>
                  </a:lnTo>
                  <a:lnTo>
                    <a:pt x="332283" y="1800848"/>
                  </a:lnTo>
                  <a:cubicBezTo>
                    <a:pt x="326877" y="1811065"/>
                    <a:pt x="319803" y="1817745"/>
                    <a:pt x="311917" y="1819856"/>
                  </a:cubicBezTo>
                  <a:lnTo>
                    <a:pt x="306374" y="1819128"/>
                  </a:lnTo>
                  <a:lnTo>
                    <a:pt x="301140" y="1814280"/>
                  </a:lnTo>
                  <a:cubicBezTo>
                    <a:pt x="290650" y="1799568"/>
                    <a:pt x="283327" y="1777158"/>
                    <a:pt x="281348" y="1753152"/>
                  </a:cubicBezTo>
                  <a:lnTo>
                    <a:pt x="281311" y="1745376"/>
                  </a:lnTo>
                  <a:lnTo>
                    <a:pt x="281157" y="1745784"/>
                  </a:lnTo>
                  <a:cubicBezTo>
                    <a:pt x="275749" y="1756002"/>
                    <a:pt x="268675" y="1762682"/>
                    <a:pt x="260790" y="1764793"/>
                  </a:cubicBezTo>
                  <a:lnTo>
                    <a:pt x="255247" y="1764065"/>
                  </a:lnTo>
                  <a:lnTo>
                    <a:pt x="250013" y="1759217"/>
                  </a:lnTo>
                  <a:cubicBezTo>
                    <a:pt x="239522" y="1744505"/>
                    <a:pt x="232200" y="1722095"/>
                    <a:pt x="230221" y="1698089"/>
                  </a:cubicBezTo>
                  <a:lnTo>
                    <a:pt x="230183" y="1690313"/>
                  </a:lnTo>
                  <a:lnTo>
                    <a:pt x="230029" y="1690721"/>
                  </a:lnTo>
                  <a:cubicBezTo>
                    <a:pt x="224622" y="1700939"/>
                    <a:pt x="217547" y="1707619"/>
                    <a:pt x="209662" y="1709730"/>
                  </a:cubicBezTo>
                  <a:lnTo>
                    <a:pt x="204119" y="1709002"/>
                  </a:lnTo>
                  <a:lnTo>
                    <a:pt x="198885" y="1704154"/>
                  </a:lnTo>
                  <a:cubicBezTo>
                    <a:pt x="188395" y="1689442"/>
                    <a:pt x="181073" y="1667032"/>
                    <a:pt x="179094" y="1643026"/>
                  </a:cubicBezTo>
                  <a:lnTo>
                    <a:pt x="179056" y="1635250"/>
                  </a:lnTo>
                  <a:lnTo>
                    <a:pt x="178901" y="1635658"/>
                  </a:lnTo>
                  <a:cubicBezTo>
                    <a:pt x="173495" y="1645876"/>
                    <a:pt x="166420" y="1652556"/>
                    <a:pt x="158535" y="1654666"/>
                  </a:cubicBezTo>
                  <a:lnTo>
                    <a:pt x="152992" y="1653939"/>
                  </a:lnTo>
                  <a:lnTo>
                    <a:pt x="147758" y="1649091"/>
                  </a:lnTo>
                  <a:cubicBezTo>
                    <a:pt x="133770" y="1629476"/>
                    <a:pt x="125416" y="1596172"/>
                    <a:pt x="127849" y="1563653"/>
                  </a:cubicBezTo>
                  <a:cubicBezTo>
                    <a:pt x="129673" y="1539263"/>
                    <a:pt x="137176" y="1520509"/>
                    <a:pt x="147466" y="1510876"/>
                  </a:cubicBezTo>
                  <a:cubicBezTo>
                    <a:pt x="150896" y="1507665"/>
                    <a:pt x="154635" y="1505468"/>
                    <a:pt x="158578" y="1504413"/>
                  </a:cubicBezTo>
                  <a:close/>
                  <a:moveTo>
                    <a:pt x="1900138" y="1486023"/>
                  </a:moveTo>
                  <a:lnTo>
                    <a:pt x="1905589" y="1493565"/>
                  </a:lnTo>
                  <a:lnTo>
                    <a:pt x="1909783" y="1502555"/>
                  </a:lnTo>
                  <a:lnTo>
                    <a:pt x="1911456" y="1489268"/>
                  </a:lnTo>
                  <a:close/>
                  <a:moveTo>
                    <a:pt x="3173896" y="1436248"/>
                  </a:moveTo>
                  <a:lnTo>
                    <a:pt x="3150509" y="1464489"/>
                  </a:lnTo>
                  <a:lnTo>
                    <a:pt x="3144107" y="1467641"/>
                  </a:lnTo>
                  <a:lnTo>
                    <a:pt x="3138589" y="1466756"/>
                  </a:lnTo>
                  <a:cubicBezTo>
                    <a:pt x="3131634" y="1462482"/>
                    <a:pt x="3126760" y="1454060"/>
                    <a:pt x="3124495" y="1442723"/>
                  </a:cubicBezTo>
                  <a:lnTo>
                    <a:pt x="3124464" y="1442289"/>
                  </a:lnTo>
                  <a:lnTo>
                    <a:pt x="3122207" y="1449731"/>
                  </a:lnTo>
                  <a:cubicBezTo>
                    <a:pt x="3113458" y="1472172"/>
                    <a:pt x="3100043" y="1491559"/>
                    <a:pt x="3085789" y="1502664"/>
                  </a:cubicBezTo>
                  <a:lnTo>
                    <a:pt x="3079388" y="1505816"/>
                  </a:lnTo>
                  <a:lnTo>
                    <a:pt x="3073869" y="1504931"/>
                  </a:lnTo>
                  <a:cubicBezTo>
                    <a:pt x="3066915" y="1500657"/>
                    <a:pt x="3062042" y="1492235"/>
                    <a:pt x="3059776" y="1480899"/>
                  </a:cubicBezTo>
                  <a:lnTo>
                    <a:pt x="3059744" y="1480464"/>
                  </a:lnTo>
                  <a:lnTo>
                    <a:pt x="3057489" y="1487906"/>
                  </a:lnTo>
                  <a:cubicBezTo>
                    <a:pt x="3048739" y="1510347"/>
                    <a:pt x="3035323" y="1529735"/>
                    <a:pt x="3021069" y="1540839"/>
                  </a:cubicBezTo>
                  <a:lnTo>
                    <a:pt x="3014668" y="1543991"/>
                  </a:lnTo>
                  <a:lnTo>
                    <a:pt x="3009149" y="1543105"/>
                  </a:lnTo>
                  <a:cubicBezTo>
                    <a:pt x="3002194" y="1538832"/>
                    <a:pt x="2997322" y="1530411"/>
                    <a:pt x="2995057" y="1519074"/>
                  </a:cubicBezTo>
                  <a:lnTo>
                    <a:pt x="2995025" y="1518639"/>
                  </a:lnTo>
                  <a:lnTo>
                    <a:pt x="2992769" y="1526080"/>
                  </a:lnTo>
                  <a:cubicBezTo>
                    <a:pt x="2984020" y="1548523"/>
                    <a:pt x="2970604" y="1567910"/>
                    <a:pt x="2956350" y="1579014"/>
                  </a:cubicBezTo>
                  <a:lnTo>
                    <a:pt x="2949949" y="1582166"/>
                  </a:lnTo>
                  <a:lnTo>
                    <a:pt x="2944429" y="1581281"/>
                  </a:lnTo>
                  <a:cubicBezTo>
                    <a:pt x="2937476" y="1577007"/>
                    <a:pt x="2932602" y="1568585"/>
                    <a:pt x="2930337" y="1557250"/>
                  </a:cubicBezTo>
                  <a:lnTo>
                    <a:pt x="2930050" y="1553274"/>
                  </a:lnTo>
                  <a:lnTo>
                    <a:pt x="2926697" y="1564332"/>
                  </a:lnTo>
                  <a:lnTo>
                    <a:pt x="2920839" y="1589024"/>
                  </a:lnTo>
                  <a:lnTo>
                    <a:pt x="2902375" y="1618774"/>
                  </a:lnTo>
                  <a:lnTo>
                    <a:pt x="2921117" y="1614291"/>
                  </a:lnTo>
                  <a:lnTo>
                    <a:pt x="2937902" y="1614644"/>
                  </a:lnTo>
                  <a:lnTo>
                    <a:pt x="2940433" y="1613798"/>
                  </a:lnTo>
                  <a:lnTo>
                    <a:pt x="2963681" y="1613786"/>
                  </a:lnTo>
                  <a:lnTo>
                    <a:pt x="2950455" y="1591495"/>
                  </a:lnTo>
                  <a:lnTo>
                    <a:pt x="2952350" y="1586235"/>
                  </a:lnTo>
                  <a:lnTo>
                    <a:pt x="2958204" y="1582158"/>
                  </a:lnTo>
                  <a:cubicBezTo>
                    <a:pt x="2974819" y="1575055"/>
                    <a:pt x="2998276" y="1572693"/>
                    <a:pt x="3022150" y="1575891"/>
                  </a:cubicBezTo>
                  <a:lnTo>
                    <a:pt x="3029754" y="1577516"/>
                  </a:lnTo>
                  <a:lnTo>
                    <a:pt x="3029390" y="1577279"/>
                  </a:lnTo>
                  <a:cubicBezTo>
                    <a:pt x="3020563" y="1569813"/>
                    <a:pt x="3015549" y="1561474"/>
                    <a:pt x="3015173" y="1553320"/>
                  </a:cubicBezTo>
                  <a:lnTo>
                    <a:pt x="3017070" y="1548060"/>
                  </a:lnTo>
                  <a:lnTo>
                    <a:pt x="3022925" y="1543983"/>
                  </a:lnTo>
                  <a:cubicBezTo>
                    <a:pt x="3039539" y="1536879"/>
                    <a:pt x="3062996" y="1534518"/>
                    <a:pt x="3086869" y="1537716"/>
                  </a:cubicBezTo>
                  <a:lnTo>
                    <a:pt x="3094474" y="1539342"/>
                  </a:lnTo>
                  <a:lnTo>
                    <a:pt x="3094108" y="1539103"/>
                  </a:lnTo>
                  <a:cubicBezTo>
                    <a:pt x="3085282" y="1531638"/>
                    <a:pt x="3080269" y="1523299"/>
                    <a:pt x="3079893" y="1515144"/>
                  </a:cubicBezTo>
                  <a:lnTo>
                    <a:pt x="3081788" y="1509885"/>
                  </a:lnTo>
                  <a:lnTo>
                    <a:pt x="3087643" y="1505808"/>
                  </a:lnTo>
                  <a:cubicBezTo>
                    <a:pt x="3104258" y="1498705"/>
                    <a:pt x="3127716" y="1496343"/>
                    <a:pt x="3151588" y="1499541"/>
                  </a:cubicBezTo>
                  <a:lnTo>
                    <a:pt x="3159194" y="1501166"/>
                  </a:lnTo>
                  <a:lnTo>
                    <a:pt x="3158828" y="1500929"/>
                  </a:lnTo>
                  <a:cubicBezTo>
                    <a:pt x="3150002" y="1493462"/>
                    <a:pt x="3144988" y="1485123"/>
                    <a:pt x="3144613" y="1476970"/>
                  </a:cubicBezTo>
                  <a:lnTo>
                    <a:pt x="3146508" y="1471710"/>
                  </a:lnTo>
                  <a:lnTo>
                    <a:pt x="3152363" y="1467633"/>
                  </a:lnTo>
                  <a:lnTo>
                    <a:pt x="3177536" y="1462876"/>
                  </a:lnTo>
                  <a:lnTo>
                    <a:pt x="3173144" y="1446032"/>
                  </a:lnTo>
                  <a:close/>
                  <a:moveTo>
                    <a:pt x="1807927" y="1377340"/>
                  </a:moveTo>
                  <a:lnTo>
                    <a:pt x="1813013" y="1410352"/>
                  </a:lnTo>
                  <a:lnTo>
                    <a:pt x="1805199" y="1428090"/>
                  </a:lnTo>
                  <a:lnTo>
                    <a:pt x="1815788" y="1436812"/>
                  </a:lnTo>
                  <a:cubicBezTo>
                    <a:pt x="1823233" y="1444879"/>
                    <a:pt x="1830198" y="1454447"/>
                    <a:pt x="1836118" y="1464936"/>
                  </a:cubicBezTo>
                  <a:lnTo>
                    <a:pt x="1840310" y="1473925"/>
                  </a:lnTo>
                  <a:lnTo>
                    <a:pt x="1842533" y="1456283"/>
                  </a:lnTo>
                  <a:cubicBezTo>
                    <a:pt x="1844305" y="1451931"/>
                    <a:pt x="1846783" y="1448370"/>
                    <a:pt x="1849923" y="1445763"/>
                  </a:cubicBezTo>
                  <a:lnTo>
                    <a:pt x="1855262" y="1444106"/>
                  </a:lnTo>
                  <a:lnTo>
                    <a:pt x="1862044" y="1446320"/>
                  </a:lnTo>
                  <a:lnTo>
                    <a:pt x="1871076" y="1453760"/>
                  </a:lnTo>
                  <a:lnTo>
                    <a:pt x="1874877" y="1448341"/>
                  </a:lnTo>
                  <a:lnTo>
                    <a:pt x="1890715" y="1440256"/>
                  </a:lnTo>
                  <a:lnTo>
                    <a:pt x="1880835" y="1439368"/>
                  </a:lnTo>
                  <a:cubicBezTo>
                    <a:pt x="1857084" y="1435361"/>
                    <a:pt x="1835375" y="1426166"/>
                    <a:pt x="1821606" y="1414466"/>
                  </a:cubicBezTo>
                  <a:lnTo>
                    <a:pt x="1817218" y="1408839"/>
                  </a:lnTo>
                  <a:lnTo>
                    <a:pt x="1816964" y="1403255"/>
                  </a:lnTo>
                  <a:cubicBezTo>
                    <a:pt x="1818349" y="1399416"/>
                    <a:pt x="1820856" y="1395876"/>
                    <a:pt x="1824346" y="1392731"/>
                  </a:cubicBezTo>
                  <a:lnTo>
                    <a:pt x="1840184" y="1384646"/>
                  </a:lnTo>
                  <a:lnTo>
                    <a:pt x="1830304" y="1383757"/>
                  </a:lnTo>
                  <a:close/>
                  <a:moveTo>
                    <a:pt x="1785287" y="1328642"/>
                  </a:moveTo>
                  <a:lnTo>
                    <a:pt x="1786374" y="1330708"/>
                  </a:lnTo>
                  <a:lnTo>
                    <a:pt x="1789653" y="1329035"/>
                  </a:lnTo>
                  <a:close/>
                  <a:moveTo>
                    <a:pt x="3337634" y="1318798"/>
                  </a:moveTo>
                  <a:lnTo>
                    <a:pt x="3337620" y="1326575"/>
                  </a:lnTo>
                  <a:cubicBezTo>
                    <a:pt x="3335713" y="1350586"/>
                    <a:pt x="3328458" y="1373018"/>
                    <a:pt x="3318010" y="1387762"/>
                  </a:cubicBezTo>
                  <a:lnTo>
                    <a:pt x="3312790" y="1392625"/>
                  </a:lnTo>
                  <a:lnTo>
                    <a:pt x="3307251" y="1393369"/>
                  </a:lnTo>
                  <a:cubicBezTo>
                    <a:pt x="3299359" y="1391283"/>
                    <a:pt x="3292264" y="1384624"/>
                    <a:pt x="3286827" y="1374422"/>
                  </a:cubicBezTo>
                  <a:lnTo>
                    <a:pt x="3286671" y="1374014"/>
                  </a:lnTo>
                  <a:lnTo>
                    <a:pt x="3286656" y="1381790"/>
                  </a:lnTo>
                  <a:cubicBezTo>
                    <a:pt x="3284749" y="1405802"/>
                    <a:pt x="3277494" y="1428234"/>
                    <a:pt x="3267049" y="1442977"/>
                  </a:cubicBezTo>
                  <a:lnTo>
                    <a:pt x="3261829" y="1447840"/>
                  </a:lnTo>
                  <a:lnTo>
                    <a:pt x="3256287" y="1448585"/>
                  </a:lnTo>
                  <a:cubicBezTo>
                    <a:pt x="3248396" y="1446498"/>
                    <a:pt x="3241302" y="1439839"/>
                    <a:pt x="3235865" y="1429637"/>
                  </a:cubicBezTo>
                  <a:lnTo>
                    <a:pt x="3234443" y="1425914"/>
                  </a:lnTo>
                  <a:lnTo>
                    <a:pt x="3234420" y="1438386"/>
                  </a:lnTo>
                  <a:lnTo>
                    <a:pt x="3229268" y="1464971"/>
                  </a:lnTo>
                  <a:lnTo>
                    <a:pt x="3240081" y="1466447"/>
                  </a:lnTo>
                  <a:lnTo>
                    <a:pt x="3244163" y="1468272"/>
                  </a:lnTo>
                  <a:lnTo>
                    <a:pt x="3248802" y="1465987"/>
                  </a:lnTo>
                  <a:lnTo>
                    <a:pt x="3254322" y="1466872"/>
                  </a:lnTo>
                  <a:cubicBezTo>
                    <a:pt x="3257799" y="1469008"/>
                    <a:pt x="3260755" y="1472183"/>
                    <a:pt x="3263127" y="1476240"/>
                  </a:cubicBezTo>
                  <a:lnTo>
                    <a:pt x="3263284" y="1476818"/>
                  </a:lnTo>
                  <a:lnTo>
                    <a:pt x="3269607" y="1479644"/>
                  </a:lnTo>
                  <a:lnTo>
                    <a:pt x="3274816" y="1478194"/>
                  </a:lnTo>
                  <a:lnTo>
                    <a:pt x="3279267" y="1469726"/>
                  </a:lnTo>
                  <a:lnTo>
                    <a:pt x="3265001" y="1456627"/>
                  </a:lnTo>
                  <a:lnTo>
                    <a:pt x="3265300" y="1451045"/>
                  </a:lnTo>
                  <a:lnTo>
                    <a:pt x="3269731" y="1445453"/>
                  </a:lnTo>
                  <a:cubicBezTo>
                    <a:pt x="3283590" y="1433860"/>
                    <a:pt x="3305372" y="1424835"/>
                    <a:pt x="3329153" y="1421013"/>
                  </a:cubicBezTo>
                  <a:lnTo>
                    <a:pt x="3336903" y="1420377"/>
                  </a:lnTo>
                  <a:lnTo>
                    <a:pt x="3336485" y="1420254"/>
                  </a:lnTo>
                  <a:cubicBezTo>
                    <a:pt x="3325880" y="1415650"/>
                    <a:pt x="3318675" y="1409112"/>
                    <a:pt x="3315964" y="1401411"/>
                  </a:cubicBezTo>
                  <a:lnTo>
                    <a:pt x="3316263" y="1395829"/>
                  </a:lnTo>
                  <a:lnTo>
                    <a:pt x="3320694" y="1390237"/>
                  </a:lnTo>
                  <a:cubicBezTo>
                    <a:pt x="3327624" y="1384441"/>
                    <a:pt x="3336533" y="1379286"/>
                    <a:pt x="3346683" y="1375103"/>
                  </a:cubicBezTo>
                  <a:lnTo>
                    <a:pt x="3351909" y="1373649"/>
                  </a:lnTo>
                  <a:lnTo>
                    <a:pt x="3350920" y="1370659"/>
                  </a:lnTo>
                  <a:lnTo>
                    <a:pt x="3351394" y="1331827"/>
                  </a:lnTo>
                  <a:lnTo>
                    <a:pt x="3337789" y="1319206"/>
                  </a:lnTo>
                  <a:close/>
                  <a:moveTo>
                    <a:pt x="1001744" y="1272851"/>
                  </a:moveTo>
                  <a:lnTo>
                    <a:pt x="1007333" y="1272936"/>
                  </a:lnTo>
                  <a:lnTo>
                    <a:pt x="1013091" y="1277148"/>
                  </a:lnTo>
                  <a:cubicBezTo>
                    <a:pt x="1025206" y="1290554"/>
                    <a:pt x="1035060" y="1311972"/>
                    <a:pt x="1039790" y="1335589"/>
                  </a:cubicBezTo>
                  <a:lnTo>
                    <a:pt x="1040980" y="1345438"/>
                  </a:lnTo>
                  <a:lnTo>
                    <a:pt x="1048577" y="1329361"/>
                  </a:lnTo>
                  <a:cubicBezTo>
                    <a:pt x="1051615" y="1325775"/>
                    <a:pt x="1055077" y="1323161"/>
                    <a:pt x="1058872" y="1321660"/>
                  </a:cubicBezTo>
                  <a:lnTo>
                    <a:pt x="1064461" y="1321744"/>
                  </a:lnTo>
                  <a:lnTo>
                    <a:pt x="1070219" y="1325956"/>
                  </a:lnTo>
                  <a:cubicBezTo>
                    <a:pt x="1082334" y="1339363"/>
                    <a:pt x="1092188" y="1360782"/>
                    <a:pt x="1096918" y="1384399"/>
                  </a:cubicBezTo>
                  <a:lnTo>
                    <a:pt x="1098108" y="1394247"/>
                  </a:lnTo>
                  <a:lnTo>
                    <a:pt x="1105706" y="1378169"/>
                  </a:lnTo>
                  <a:cubicBezTo>
                    <a:pt x="1108742" y="1374584"/>
                    <a:pt x="1112204" y="1371971"/>
                    <a:pt x="1115999" y="1370468"/>
                  </a:cubicBezTo>
                  <a:lnTo>
                    <a:pt x="1121589" y="1370552"/>
                  </a:lnTo>
                  <a:lnTo>
                    <a:pt x="1127347" y="1374766"/>
                  </a:lnTo>
                  <a:cubicBezTo>
                    <a:pt x="1139463" y="1388171"/>
                    <a:pt x="1149316" y="1409590"/>
                    <a:pt x="1154047" y="1433208"/>
                  </a:cubicBezTo>
                  <a:lnTo>
                    <a:pt x="1155237" y="1443055"/>
                  </a:lnTo>
                  <a:lnTo>
                    <a:pt x="1162833" y="1426978"/>
                  </a:lnTo>
                  <a:cubicBezTo>
                    <a:pt x="1165871" y="1423393"/>
                    <a:pt x="1169333" y="1420780"/>
                    <a:pt x="1173127" y="1419278"/>
                  </a:cubicBezTo>
                  <a:lnTo>
                    <a:pt x="1178718" y="1419362"/>
                  </a:lnTo>
                  <a:lnTo>
                    <a:pt x="1184476" y="1423575"/>
                  </a:lnTo>
                  <a:cubicBezTo>
                    <a:pt x="1196590" y="1436981"/>
                    <a:pt x="1206444" y="1458398"/>
                    <a:pt x="1211175" y="1482017"/>
                  </a:cubicBezTo>
                  <a:lnTo>
                    <a:pt x="1212773" y="1495244"/>
                  </a:lnTo>
                  <a:lnTo>
                    <a:pt x="1221390" y="1477007"/>
                  </a:lnTo>
                  <a:cubicBezTo>
                    <a:pt x="1224428" y="1473422"/>
                    <a:pt x="1227890" y="1470809"/>
                    <a:pt x="1231684" y="1469307"/>
                  </a:cubicBezTo>
                  <a:lnTo>
                    <a:pt x="1237274" y="1469391"/>
                  </a:lnTo>
                  <a:lnTo>
                    <a:pt x="1243033" y="1473604"/>
                  </a:lnTo>
                  <a:cubicBezTo>
                    <a:pt x="1251110" y="1482541"/>
                    <a:pt x="1258181" y="1495040"/>
                    <a:pt x="1263399" y="1509376"/>
                  </a:cubicBezTo>
                  <a:lnTo>
                    <a:pt x="1272386" y="1554858"/>
                  </a:lnTo>
                  <a:lnTo>
                    <a:pt x="1272813" y="1555210"/>
                  </a:lnTo>
                  <a:cubicBezTo>
                    <a:pt x="1280260" y="1563277"/>
                    <a:pt x="1287225" y="1572844"/>
                    <a:pt x="1293144" y="1583333"/>
                  </a:cubicBezTo>
                  <a:lnTo>
                    <a:pt x="1297337" y="1592323"/>
                  </a:lnTo>
                  <a:lnTo>
                    <a:pt x="1299559" y="1574680"/>
                  </a:lnTo>
                  <a:cubicBezTo>
                    <a:pt x="1301331" y="1570328"/>
                    <a:pt x="1303809" y="1566769"/>
                    <a:pt x="1306949" y="1564161"/>
                  </a:cubicBezTo>
                  <a:lnTo>
                    <a:pt x="1312287" y="1562504"/>
                  </a:lnTo>
                  <a:lnTo>
                    <a:pt x="1319071" y="1564717"/>
                  </a:lnTo>
                  <a:cubicBezTo>
                    <a:pt x="1334754" y="1573693"/>
                    <a:pt x="1350777" y="1590986"/>
                    <a:pt x="1362615" y="1611963"/>
                  </a:cubicBezTo>
                  <a:lnTo>
                    <a:pt x="1366808" y="1620953"/>
                  </a:lnTo>
                  <a:lnTo>
                    <a:pt x="1369031" y="1603310"/>
                  </a:lnTo>
                  <a:cubicBezTo>
                    <a:pt x="1370803" y="1598958"/>
                    <a:pt x="1373281" y="1595398"/>
                    <a:pt x="1376420" y="1592791"/>
                  </a:cubicBezTo>
                  <a:lnTo>
                    <a:pt x="1381760" y="1591134"/>
                  </a:lnTo>
                  <a:lnTo>
                    <a:pt x="1388542" y="1593348"/>
                  </a:lnTo>
                  <a:cubicBezTo>
                    <a:pt x="1404225" y="1602323"/>
                    <a:pt x="1420248" y="1619617"/>
                    <a:pt x="1432086" y="1640593"/>
                  </a:cubicBezTo>
                  <a:lnTo>
                    <a:pt x="1436279" y="1649583"/>
                  </a:lnTo>
                  <a:lnTo>
                    <a:pt x="1438502" y="1631940"/>
                  </a:lnTo>
                  <a:cubicBezTo>
                    <a:pt x="1440274" y="1627588"/>
                    <a:pt x="1442751" y="1624029"/>
                    <a:pt x="1445892" y="1621422"/>
                  </a:cubicBezTo>
                  <a:lnTo>
                    <a:pt x="1451231" y="1619764"/>
                  </a:lnTo>
                  <a:lnTo>
                    <a:pt x="1458013" y="1621978"/>
                  </a:lnTo>
                  <a:cubicBezTo>
                    <a:pt x="1473696" y="1630953"/>
                    <a:pt x="1489719" y="1648247"/>
                    <a:pt x="1501558" y="1669224"/>
                  </a:cubicBezTo>
                  <a:lnTo>
                    <a:pt x="1507189" y="1681297"/>
                  </a:lnTo>
                  <a:lnTo>
                    <a:pt x="1509710" y="1661286"/>
                  </a:lnTo>
                  <a:cubicBezTo>
                    <a:pt x="1511482" y="1656935"/>
                    <a:pt x="1513961" y="1653375"/>
                    <a:pt x="1517099" y="1650767"/>
                  </a:cubicBezTo>
                  <a:lnTo>
                    <a:pt x="1522439" y="1649109"/>
                  </a:lnTo>
                  <a:lnTo>
                    <a:pt x="1529221" y="1651324"/>
                  </a:lnTo>
                  <a:cubicBezTo>
                    <a:pt x="1550131" y="1663290"/>
                    <a:pt x="1571648" y="1690046"/>
                    <a:pt x="1583041" y="1720601"/>
                  </a:cubicBezTo>
                  <a:cubicBezTo>
                    <a:pt x="1594434" y="1751158"/>
                    <a:pt x="1592466" y="1776835"/>
                    <a:pt x="1579907" y="1787265"/>
                  </a:cubicBezTo>
                  <a:lnTo>
                    <a:pt x="1574569" y="1788922"/>
                  </a:lnTo>
                  <a:lnTo>
                    <a:pt x="1567785" y="1786708"/>
                  </a:lnTo>
                  <a:cubicBezTo>
                    <a:pt x="1552104" y="1777733"/>
                    <a:pt x="1536080" y="1760439"/>
                    <a:pt x="1524241" y="1739463"/>
                  </a:cubicBezTo>
                  <a:lnTo>
                    <a:pt x="1518970" y="1728160"/>
                  </a:lnTo>
                  <a:lnTo>
                    <a:pt x="1519248" y="1732134"/>
                  </a:lnTo>
                  <a:cubicBezTo>
                    <a:pt x="1518610" y="1743677"/>
                    <a:pt x="1514979" y="1752703"/>
                    <a:pt x="1508699" y="1757918"/>
                  </a:cubicBezTo>
                  <a:lnTo>
                    <a:pt x="1503360" y="1759577"/>
                  </a:lnTo>
                  <a:lnTo>
                    <a:pt x="1496578" y="1757363"/>
                  </a:lnTo>
                  <a:cubicBezTo>
                    <a:pt x="1480895" y="1748387"/>
                    <a:pt x="1464871" y="1731093"/>
                    <a:pt x="1453033" y="1710117"/>
                  </a:cubicBezTo>
                  <a:lnTo>
                    <a:pt x="1449746" y="1703069"/>
                  </a:lnTo>
                  <a:lnTo>
                    <a:pt x="1449776" y="1703504"/>
                  </a:lnTo>
                  <a:cubicBezTo>
                    <a:pt x="1449139" y="1715046"/>
                    <a:pt x="1445508" y="1724073"/>
                    <a:pt x="1439228" y="1729288"/>
                  </a:cubicBezTo>
                  <a:lnTo>
                    <a:pt x="1433888" y="1730946"/>
                  </a:lnTo>
                  <a:lnTo>
                    <a:pt x="1427107" y="1728732"/>
                  </a:lnTo>
                  <a:cubicBezTo>
                    <a:pt x="1411424" y="1719756"/>
                    <a:pt x="1395400" y="1702463"/>
                    <a:pt x="1383562" y="1681486"/>
                  </a:cubicBezTo>
                  <a:lnTo>
                    <a:pt x="1380274" y="1674439"/>
                  </a:lnTo>
                  <a:lnTo>
                    <a:pt x="1380305" y="1674874"/>
                  </a:lnTo>
                  <a:cubicBezTo>
                    <a:pt x="1379668" y="1686416"/>
                    <a:pt x="1376037" y="1695443"/>
                    <a:pt x="1369756" y="1700659"/>
                  </a:cubicBezTo>
                  <a:lnTo>
                    <a:pt x="1364417" y="1702316"/>
                  </a:lnTo>
                  <a:lnTo>
                    <a:pt x="1357635" y="1700102"/>
                  </a:lnTo>
                  <a:cubicBezTo>
                    <a:pt x="1341953" y="1691127"/>
                    <a:pt x="1325929" y="1673833"/>
                    <a:pt x="1314090" y="1652856"/>
                  </a:cubicBezTo>
                  <a:lnTo>
                    <a:pt x="1310803" y="1645808"/>
                  </a:lnTo>
                  <a:lnTo>
                    <a:pt x="1310833" y="1646243"/>
                  </a:lnTo>
                  <a:cubicBezTo>
                    <a:pt x="1310197" y="1657786"/>
                    <a:pt x="1306565" y="1666812"/>
                    <a:pt x="1300286" y="1672028"/>
                  </a:cubicBezTo>
                  <a:lnTo>
                    <a:pt x="1294946" y="1673686"/>
                  </a:lnTo>
                  <a:lnTo>
                    <a:pt x="1288164" y="1671471"/>
                  </a:lnTo>
                  <a:cubicBezTo>
                    <a:pt x="1277709" y="1665489"/>
                    <a:pt x="1267102" y="1655808"/>
                    <a:pt x="1257685" y="1643804"/>
                  </a:cubicBezTo>
                  <a:lnTo>
                    <a:pt x="1243482" y="1618484"/>
                  </a:lnTo>
                  <a:lnTo>
                    <a:pt x="1243355" y="1618482"/>
                  </a:lnTo>
                  <a:lnTo>
                    <a:pt x="1237597" y="1614269"/>
                  </a:lnTo>
                  <a:cubicBezTo>
                    <a:pt x="1225482" y="1600863"/>
                    <a:pt x="1215628" y="1579445"/>
                    <a:pt x="1210898" y="1555827"/>
                  </a:cubicBezTo>
                  <a:lnTo>
                    <a:pt x="1209402" y="1543446"/>
                  </a:lnTo>
                  <a:lnTo>
                    <a:pt x="1208430" y="1547309"/>
                  </a:lnTo>
                  <a:cubicBezTo>
                    <a:pt x="1204236" y="1558082"/>
                    <a:pt x="1197979" y="1565532"/>
                    <a:pt x="1190388" y="1568537"/>
                  </a:cubicBezTo>
                  <a:lnTo>
                    <a:pt x="1184799" y="1568453"/>
                  </a:lnTo>
                  <a:lnTo>
                    <a:pt x="1179041" y="1564239"/>
                  </a:lnTo>
                  <a:cubicBezTo>
                    <a:pt x="1166925" y="1550834"/>
                    <a:pt x="1157072" y="1529415"/>
                    <a:pt x="1152341" y="1505798"/>
                  </a:cubicBezTo>
                  <a:lnTo>
                    <a:pt x="1151408" y="1498078"/>
                  </a:lnTo>
                  <a:lnTo>
                    <a:pt x="1151302" y="1498501"/>
                  </a:lnTo>
                  <a:cubicBezTo>
                    <a:pt x="1147108" y="1509273"/>
                    <a:pt x="1140850" y="1516723"/>
                    <a:pt x="1133261" y="1519728"/>
                  </a:cubicBezTo>
                  <a:lnTo>
                    <a:pt x="1127670" y="1519644"/>
                  </a:lnTo>
                  <a:lnTo>
                    <a:pt x="1121912" y="1515431"/>
                  </a:lnTo>
                  <a:cubicBezTo>
                    <a:pt x="1109797" y="1502025"/>
                    <a:pt x="1099943" y="1480606"/>
                    <a:pt x="1095213" y="1456989"/>
                  </a:cubicBezTo>
                  <a:lnTo>
                    <a:pt x="1094280" y="1449268"/>
                  </a:lnTo>
                  <a:lnTo>
                    <a:pt x="1094173" y="1449692"/>
                  </a:lnTo>
                  <a:cubicBezTo>
                    <a:pt x="1089979" y="1460464"/>
                    <a:pt x="1083721" y="1467915"/>
                    <a:pt x="1076132" y="1470919"/>
                  </a:cubicBezTo>
                  <a:lnTo>
                    <a:pt x="1070542" y="1470835"/>
                  </a:lnTo>
                  <a:lnTo>
                    <a:pt x="1064784" y="1466622"/>
                  </a:lnTo>
                  <a:cubicBezTo>
                    <a:pt x="1052669" y="1453216"/>
                    <a:pt x="1042815" y="1431798"/>
                    <a:pt x="1038085" y="1408180"/>
                  </a:cubicBezTo>
                  <a:lnTo>
                    <a:pt x="1037152" y="1400460"/>
                  </a:lnTo>
                  <a:lnTo>
                    <a:pt x="1037046" y="1400883"/>
                  </a:lnTo>
                  <a:cubicBezTo>
                    <a:pt x="1032851" y="1411655"/>
                    <a:pt x="1026593" y="1419106"/>
                    <a:pt x="1019003" y="1422110"/>
                  </a:cubicBezTo>
                  <a:lnTo>
                    <a:pt x="1013414" y="1422026"/>
                  </a:lnTo>
                  <a:lnTo>
                    <a:pt x="1007656" y="1417812"/>
                  </a:lnTo>
                  <a:cubicBezTo>
                    <a:pt x="991502" y="1399939"/>
                    <a:pt x="979369" y="1367819"/>
                    <a:pt x="978040" y="1335236"/>
                  </a:cubicBezTo>
                  <a:cubicBezTo>
                    <a:pt x="977044" y="1310799"/>
                    <a:pt x="982336" y="1291305"/>
                    <a:pt x="991450" y="1280551"/>
                  </a:cubicBezTo>
                  <a:cubicBezTo>
                    <a:pt x="994487" y="1276967"/>
                    <a:pt x="997949" y="1274353"/>
                    <a:pt x="1001744" y="1272851"/>
                  </a:cubicBezTo>
                  <a:close/>
                  <a:moveTo>
                    <a:pt x="3388596" y="1263583"/>
                  </a:moveTo>
                  <a:lnTo>
                    <a:pt x="3388582" y="1271359"/>
                  </a:lnTo>
                  <a:lnTo>
                    <a:pt x="3386293" y="1283173"/>
                  </a:lnTo>
                  <a:lnTo>
                    <a:pt x="3386923" y="1283485"/>
                  </a:lnTo>
                  <a:lnTo>
                    <a:pt x="3398714" y="1299849"/>
                  </a:lnTo>
                  <a:lnTo>
                    <a:pt x="3397879" y="1286552"/>
                  </a:lnTo>
                  <a:lnTo>
                    <a:pt x="3399487" y="1273950"/>
                  </a:lnTo>
                  <a:lnTo>
                    <a:pt x="3388753" y="1263991"/>
                  </a:lnTo>
                  <a:close/>
                  <a:moveTo>
                    <a:pt x="1581559" y="1243605"/>
                  </a:moveTo>
                  <a:lnTo>
                    <a:pt x="1586240" y="1250457"/>
                  </a:lnTo>
                  <a:lnTo>
                    <a:pt x="1595626" y="1245536"/>
                  </a:lnTo>
                  <a:lnTo>
                    <a:pt x="1585738" y="1244754"/>
                  </a:lnTo>
                  <a:close/>
                  <a:moveTo>
                    <a:pt x="1458470" y="1227889"/>
                  </a:moveTo>
                  <a:lnTo>
                    <a:pt x="1455280" y="1228833"/>
                  </a:lnTo>
                  <a:lnTo>
                    <a:pt x="1458717" y="1229105"/>
                  </a:lnTo>
                  <a:close/>
                  <a:moveTo>
                    <a:pt x="782465" y="1213901"/>
                  </a:moveTo>
                  <a:lnTo>
                    <a:pt x="788008" y="1214629"/>
                  </a:lnTo>
                  <a:lnTo>
                    <a:pt x="793242" y="1219477"/>
                  </a:lnTo>
                  <a:cubicBezTo>
                    <a:pt x="803733" y="1234188"/>
                    <a:pt x="811055" y="1256599"/>
                    <a:pt x="813034" y="1280605"/>
                  </a:cubicBezTo>
                  <a:lnTo>
                    <a:pt x="813082" y="1290524"/>
                  </a:lnTo>
                  <a:lnTo>
                    <a:pt x="822480" y="1275428"/>
                  </a:lnTo>
                  <a:cubicBezTo>
                    <a:pt x="825910" y="1272217"/>
                    <a:pt x="829650" y="1270020"/>
                    <a:pt x="833592" y="1268964"/>
                  </a:cubicBezTo>
                  <a:lnTo>
                    <a:pt x="839135" y="1269692"/>
                  </a:lnTo>
                  <a:lnTo>
                    <a:pt x="844369" y="1274540"/>
                  </a:lnTo>
                  <a:cubicBezTo>
                    <a:pt x="854861" y="1289251"/>
                    <a:pt x="862182" y="1311662"/>
                    <a:pt x="864161" y="1335668"/>
                  </a:cubicBezTo>
                  <a:lnTo>
                    <a:pt x="864209" y="1345587"/>
                  </a:lnTo>
                  <a:lnTo>
                    <a:pt x="873607" y="1330491"/>
                  </a:lnTo>
                  <a:cubicBezTo>
                    <a:pt x="877038" y="1327280"/>
                    <a:pt x="880777" y="1325083"/>
                    <a:pt x="884720" y="1324027"/>
                  </a:cubicBezTo>
                  <a:lnTo>
                    <a:pt x="890263" y="1324755"/>
                  </a:lnTo>
                  <a:lnTo>
                    <a:pt x="895497" y="1329602"/>
                  </a:lnTo>
                  <a:cubicBezTo>
                    <a:pt x="905988" y="1344314"/>
                    <a:pt x="913310" y="1366725"/>
                    <a:pt x="915289" y="1390730"/>
                  </a:cubicBezTo>
                  <a:lnTo>
                    <a:pt x="915337" y="1400650"/>
                  </a:lnTo>
                  <a:lnTo>
                    <a:pt x="924735" y="1385554"/>
                  </a:lnTo>
                  <a:cubicBezTo>
                    <a:pt x="928165" y="1382343"/>
                    <a:pt x="931904" y="1380146"/>
                    <a:pt x="935847" y="1379091"/>
                  </a:cubicBezTo>
                  <a:lnTo>
                    <a:pt x="941391" y="1379818"/>
                  </a:lnTo>
                  <a:lnTo>
                    <a:pt x="946625" y="1384665"/>
                  </a:lnTo>
                  <a:lnTo>
                    <a:pt x="956777" y="1405671"/>
                  </a:lnTo>
                  <a:lnTo>
                    <a:pt x="966772" y="1406055"/>
                  </a:lnTo>
                  <a:cubicBezTo>
                    <a:pt x="981748" y="1408972"/>
                    <a:pt x="995197" y="1414005"/>
                    <a:pt x="1005285" y="1420588"/>
                  </a:cubicBezTo>
                  <a:lnTo>
                    <a:pt x="1010345" y="1425618"/>
                  </a:lnTo>
                  <a:lnTo>
                    <a:pt x="1011300" y="1431126"/>
                  </a:lnTo>
                  <a:lnTo>
                    <a:pt x="1000255" y="1443987"/>
                  </a:lnTo>
                  <a:lnTo>
                    <a:pt x="1003953" y="1452678"/>
                  </a:lnTo>
                  <a:lnTo>
                    <a:pt x="1034817" y="1457440"/>
                  </a:lnTo>
                  <a:cubicBezTo>
                    <a:pt x="1045390" y="1460394"/>
                    <a:pt x="1054847" y="1464460"/>
                    <a:pt x="1062413" y="1469397"/>
                  </a:cubicBezTo>
                  <a:lnTo>
                    <a:pt x="1067474" y="1474427"/>
                  </a:lnTo>
                  <a:lnTo>
                    <a:pt x="1068429" y="1479935"/>
                  </a:lnTo>
                  <a:cubicBezTo>
                    <a:pt x="1066646" y="1487900"/>
                    <a:pt x="1060265" y="1495245"/>
                    <a:pt x="1050278" y="1501069"/>
                  </a:cubicBezTo>
                  <a:lnTo>
                    <a:pt x="1049876" y="1501240"/>
                  </a:lnTo>
                  <a:lnTo>
                    <a:pt x="1057648" y="1500957"/>
                  </a:lnTo>
                  <a:cubicBezTo>
                    <a:pt x="1081715" y="1501942"/>
                    <a:pt x="1104409" y="1508332"/>
                    <a:pt x="1119541" y="1518206"/>
                  </a:cubicBezTo>
                  <a:lnTo>
                    <a:pt x="1124601" y="1523236"/>
                  </a:lnTo>
                  <a:lnTo>
                    <a:pt x="1125557" y="1528743"/>
                  </a:lnTo>
                  <a:cubicBezTo>
                    <a:pt x="1123775" y="1536709"/>
                    <a:pt x="1117392" y="1544054"/>
                    <a:pt x="1107407" y="1549878"/>
                  </a:cubicBezTo>
                  <a:lnTo>
                    <a:pt x="1107005" y="1550049"/>
                  </a:lnTo>
                  <a:lnTo>
                    <a:pt x="1114777" y="1549766"/>
                  </a:lnTo>
                  <a:cubicBezTo>
                    <a:pt x="1138842" y="1550751"/>
                    <a:pt x="1161537" y="1557142"/>
                    <a:pt x="1176670" y="1567015"/>
                  </a:cubicBezTo>
                  <a:lnTo>
                    <a:pt x="1181729" y="1572045"/>
                  </a:lnTo>
                  <a:lnTo>
                    <a:pt x="1182685" y="1577553"/>
                  </a:lnTo>
                  <a:cubicBezTo>
                    <a:pt x="1180903" y="1585518"/>
                    <a:pt x="1174520" y="1592862"/>
                    <a:pt x="1164535" y="1598687"/>
                  </a:cubicBezTo>
                  <a:lnTo>
                    <a:pt x="1160870" y="1600250"/>
                  </a:lnTo>
                  <a:lnTo>
                    <a:pt x="1173334" y="1599795"/>
                  </a:lnTo>
                  <a:cubicBezTo>
                    <a:pt x="1197399" y="1600781"/>
                    <a:pt x="1220093" y="1607170"/>
                    <a:pt x="1235227" y="1617044"/>
                  </a:cubicBezTo>
                  <a:lnTo>
                    <a:pt x="1240286" y="1622074"/>
                  </a:lnTo>
                  <a:lnTo>
                    <a:pt x="1241242" y="1627582"/>
                  </a:lnTo>
                  <a:cubicBezTo>
                    <a:pt x="1239460" y="1635548"/>
                    <a:pt x="1233077" y="1642892"/>
                    <a:pt x="1223091" y="1648716"/>
                  </a:cubicBezTo>
                  <a:lnTo>
                    <a:pt x="1193349" y="1657703"/>
                  </a:lnTo>
                  <a:lnTo>
                    <a:pt x="1216800" y="1678992"/>
                  </a:lnTo>
                  <a:lnTo>
                    <a:pt x="1217884" y="1680924"/>
                  </a:lnTo>
                  <a:lnTo>
                    <a:pt x="1245650" y="1673007"/>
                  </a:lnTo>
                  <a:cubicBezTo>
                    <a:pt x="1260791" y="1671123"/>
                    <a:pt x="1275138" y="1671727"/>
                    <a:pt x="1286773" y="1674847"/>
                  </a:cubicBezTo>
                  <a:lnTo>
                    <a:pt x="1293147" y="1678054"/>
                  </a:lnTo>
                  <a:lnTo>
                    <a:pt x="1295766" y="1682992"/>
                  </a:lnTo>
                  <a:cubicBezTo>
                    <a:pt x="1296549" y="1691117"/>
                    <a:pt x="1292766" y="1700082"/>
                    <a:pt x="1285086" y="1708721"/>
                  </a:cubicBezTo>
                  <a:lnTo>
                    <a:pt x="1284758" y="1709010"/>
                  </a:lnTo>
                  <a:lnTo>
                    <a:pt x="1292056" y="1706323"/>
                  </a:lnTo>
                  <a:cubicBezTo>
                    <a:pt x="1315236" y="1699778"/>
                    <a:pt x="1338792" y="1698797"/>
                    <a:pt x="1356244" y="1703477"/>
                  </a:cubicBezTo>
                  <a:lnTo>
                    <a:pt x="1362618" y="1706684"/>
                  </a:lnTo>
                  <a:lnTo>
                    <a:pt x="1365238" y="1711622"/>
                  </a:lnTo>
                  <a:cubicBezTo>
                    <a:pt x="1366020" y="1719747"/>
                    <a:pt x="1362237" y="1728712"/>
                    <a:pt x="1354557" y="1737352"/>
                  </a:cubicBezTo>
                  <a:lnTo>
                    <a:pt x="1354229" y="1737640"/>
                  </a:lnTo>
                  <a:lnTo>
                    <a:pt x="1361527" y="1734954"/>
                  </a:lnTo>
                  <a:cubicBezTo>
                    <a:pt x="1384707" y="1728408"/>
                    <a:pt x="1408263" y="1727426"/>
                    <a:pt x="1425716" y="1732107"/>
                  </a:cubicBezTo>
                  <a:lnTo>
                    <a:pt x="1432089" y="1735314"/>
                  </a:lnTo>
                  <a:lnTo>
                    <a:pt x="1434709" y="1740252"/>
                  </a:lnTo>
                  <a:cubicBezTo>
                    <a:pt x="1435491" y="1748377"/>
                    <a:pt x="1431708" y="1757342"/>
                    <a:pt x="1424029" y="1765982"/>
                  </a:cubicBezTo>
                  <a:lnTo>
                    <a:pt x="1423700" y="1766270"/>
                  </a:lnTo>
                  <a:lnTo>
                    <a:pt x="1430999" y="1763584"/>
                  </a:lnTo>
                  <a:cubicBezTo>
                    <a:pt x="1454179" y="1757039"/>
                    <a:pt x="1477735" y="1756057"/>
                    <a:pt x="1495186" y="1760737"/>
                  </a:cubicBezTo>
                  <a:lnTo>
                    <a:pt x="1501560" y="1763944"/>
                  </a:lnTo>
                  <a:lnTo>
                    <a:pt x="1504181" y="1768883"/>
                  </a:lnTo>
                  <a:cubicBezTo>
                    <a:pt x="1504963" y="1777007"/>
                    <a:pt x="1501180" y="1785972"/>
                    <a:pt x="1493500" y="1794612"/>
                  </a:cubicBezTo>
                  <a:lnTo>
                    <a:pt x="1490511" y="1797229"/>
                  </a:lnTo>
                  <a:lnTo>
                    <a:pt x="1490514" y="1797233"/>
                  </a:lnTo>
                  <a:lnTo>
                    <a:pt x="1502206" y="1792930"/>
                  </a:lnTo>
                  <a:cubicBezTo>
                    <a:pt x="1525387" y="1786385"/>
                    <a:pt x="1548943" y="1785403"/>
                    <a:pt x="1566395" y="1790083"/>
                  </a:cubicBezTo>
                  <a:lnTo>
                    <a:pt x="1572768" y="1793291"/>
                  </a:lnTo>
                  <a:lnTo>
                    <a:pt x="1575388" y="1798228"/>
                  </a:lnTo>
                  <a:lnTo>
                    <a:pt x="1570472" y="1810072"/>
                  </a:lnTo>
                  <a:lnTo>
                    <a:pt x="1592348" y="1800032"/>
                  </a:lnTo>
                  <a:cubicBezTo>
                    <a:pt x="1601645" y="1797796"/>
                    <a:pt x="1612639" y="1796845"/>
                    <a:pt x="1624852" y="1797479"/>
                  </a:cubicBezTo>
                  <a:cubicBezTo>
                    <a:pt x="1657418" y="1799170"/>
                    <a:pt x="1689400" y="1811660"/>
                    <a:pt x="1707094" y="1828012"/>
                  </a:cubicBezTo>
                  <a:lnTo>
                    <a:pt x="1711243" y="1833816"/>
                  </a:lnTo>
                  <a:lnTo>
                    <a:pt x="1711265" y="1839406"/>
                  </a:lnTo>
                  <a:cubicBezTo>
                    <a:pt x="1708176" y="1846962"/>
                    <a:pt x="1700657" y="1853137"/>
                    <a:pt x="1689838" y="1857211"/>
                  </a:cubicBezTo>
                  <a:lnTo>
                    <a:pt x="1689414" y="1857313"/>
                  </a:lnTo>
                  <a:lnTo>
                    <a:pt x="1697123" y="1858332"/>
                  </a:lnTo>
                  <a:cubicBezTo>
                    <a:pt x="1720687" y="1863324"/>
                    <a:pt x="1741995" y="1873416"/>
                    <a:pt x="1755265" y="1885679"/>
                  </a:cubicBezTo>
                  <a:lnTo>
                    <a:pt x="1759414" y="1891484"/>
                  </a:lnTo>
                  <a:lnTo>
                    <a:pt x="1759435" y="1897073"/>
                  </a:lnTo>
                  <a:cubicBezTo>
                    <a:pt x="1756347" y="1904630"/>
                    <a:pt x="1748827" y="1910804"/>
                    <a:pt x="1738009" y="1914878"/>
                  </a:cubicBezTo>
                  <a:lnTo>
                    <a:pt x="1737584" y="1914980"/>
                  </a:lnTo>
                  <a:lnTo>
                    <a:pt x="1745294" y="1915999"/>
                  </a:lnTo>
                  <a:cubicBezTo>
                    <a:pt x="1768857" y="1920992"/>
                    <a:pt x="1790164" y="1931083"/>
                    <a:pt x="1803435" y="1943347"/>
                  </a:cubicBezTo>
                  <a:lnTo>
                    <a:pt x="1807584" y="1949150"/>
                  </a:lnTo>
                  <a:lnTo>
                    <a:pt x="1807606" y="1954742"/>
                  </a:lnTo>
                  <a:cubicBezTo>
                    <a:pt x="1804518" y="1962297"/>
                    <a:pt x="1796998" y="1968472"/>
                    <a:pt x="1786179" y="1972546"/>
                  </a:cubicBezTo>
                  <a:lnTo>
                    <a:pt x="1785755" y="1972648"/>
                  </a:lnTo>
                  <a:lnTo>
                    <a:pt x="1793464" y="1973667"/>
                  </a:lnTo>
                  <a:cubicBezTo>
                    <a:pt x="1817028" y="1978659"/>
                    <a:pt x="1838335" y="1988751"/>
                    <a:pt x="1851605" y="2001014"/>
                  </a:cubicBezTo>
                  <a:lnTo>
                    <a:pt x="1855754" y="2006819"/>
                  </a:lnTo>
                  <a:lnTo>
                    <a:pt x="1855777" y="2012409"/>
                  </a:lnTo>
                  <a:lnTo>
                    <a:pt x="1853946" y="2013930"/>
                  </a:lnTo>
                  <a:lnTo>
                    <a:pt x="1869111" y="2030155"/>
                  </a:lnTo>
                  <a:lnTo>
                    <a:pt x="1874397" y="2038549"/>
                  </a:lnTo>
                  <a:lnTo>
                    <a:pt x="1874391" y="2020767"/>
                  </a:lnTo>
                  <a:cubicBezTo>
                    <a:pt x="1875604" y="2016227"/>
                    <a:pt x="1877616" y="2012386"/>
                    <a:pt x="1880404" y="2009404"/>
                  </a:cubicBezTo>
                  <a:lnTo>
                    <a:pt x="1885493" y="2007091"/>
                  </a:lnTo>
                  <a:lnTo>
                    <a:pt x="1888945" y="2007754"/>
                  </a:lnTo>
                  <a:lnTo>
                    <a:pt x="1887222" y="1995702"/>
                  </a:lnTo>
                  <a:lnTo>
                    <a:pt x="1887816" y="1983244"/>
                  </a:lnTo>
                  <a:lnTo>
                    <a:pt x="1886212" y="1986892"/>
                  </a:lnTo>
                  <a:cubicBezTo>
                    <a:pt x="1880277" y="1996812"/>
                    <a:pt x="1872862" y="2003113"/>
                    <a:pt x="1864877" y="2004806"/>
                  </a:cubicBezTo>
                  <a:lnTo>
                    <a:pt x="1859380" y="2003789"/>
                  </a:lnTo>
                  <a:lnTo>
                    <a:pt x="1854406" y="1998674"/>
                  </a:lnTo>
                  <a:cubicBezTo>
                    <a:pt x="1844701" y="1983432"/>
                    <a:pt x="1838565" y="1960669"/>
                    <a:pt x="1837847" y="1936593"/>
                  </a:cubicBezTo>
                  <a:lnTo>
                    <a:pt x="1838217" y="1928825"/>
                  </a:lnTo>
                  <a:lnTo>
                    <a:pt x="1838042" y="1929224"/>
                  </a:lnTo>
                  <a:cubicBezTo>
                    <a:pt x="1832106" y="1939145"/>
                    <a:pt x="1824692" y="1945445"/>
                    <a:pt x="1816707" y="1947139"/>
                  </a:cubicBezTo>
                  <a:lnTo>
                    <a:pt x="1811210" y="1946123"/>
                  </a:lnTo>
                  <a:lnTo>
                    <a:pt x="1806236" y="1941006"/>
                  </a:lnTo>
                  <a:cubicBezTo>
                    <a:pt x="1796532" y="1925765"/>
                    <a:pt x="1790395" y="1903001"/>
                    <a:pt x="1789676" y="1878926"/>
                  </a:cubicBezTo>
                  <a:lnTo>
                    <a:pt x="1790047" y="1871157"/>
                  </a:lnTo>
                  <a:lnTo>
                    <a:pt x="1789871" y="1871558"/>
                  </a:lnTo>
                  <a:cubicBezTo>
                    <a:pt x="1783936" y="1881477"/>
                    <a:pt x="1776521" y="1887777"/>
                    <a:pt x="1768537" y="1889471"/>
                  </a:cubicBezTo>
                  <a:lnTo>
                    <a:pt x="1763040" y="1888455"/>
                  </a:lnTo>
                  <a:lnTo>
                    <a:pt x="1758066" y="1883339"/>
                  </a:lnTo>
                  <a:cubicBezTo>
                    <a:pt x="1748361" y="1868098"/>
                    <a:pt x="1742224" y="1845334"/>
                    <a:pt x="1741506" y="1821257"/>
                  </a:cubicBezTo>
                  <a:lnTo>
                    <a:pt x="1741876" y="1813490"/>
                  </a:lnTo>
                  <a:lnTo>
                    <a:pt x="1741701" y="1813890"/>
                  </a:lnTo>
                  <a:cubicBezTo>
                    <a:pt x="1735766" y="1823810"/>
                    <a:pt x="1728350" y="1830110"/>
                    <a:pt x="1720366" y="1831804"/>
                  </a:cubicBezTo>
                  <a:lnTo>
                    <a:pt x="1714869" y="1830787"/>
                  </a:lnTo>
                  <a:lnTo>
                    <a:pt x="1709896" y="1825671"/>
                  </a:lnTo>
                  <a:cubicBezTo>
                    <a:pt x="1696955" y="1805350"/>
                    <a:pt x="1690359" y="1771655"/>
                    <a:pt x="1694493" y="1739307"/>
                  </a:cubicBezTo>
                  <a:cubicBezTo>
                    <a:pt x="1697593" y="1715046"/>
                    <a:pt x="1706067" y="1696712"/>
                    <a:pt x="1716849" y="1687631"/>
                  </a:cubicBezTo>
                  <a:cubicBezTo>
                    <a:pt x="1720443" y="1684605"/>
                    <a:pt x="1724293" y="1682606"/>
                    <a:pt x="1728285" y="1681758"/>
                  </a:cubicBezTo>
                  <a:lnTo>
                    <a:pt x="1733782" y="1682775"/>
                  </a:lnTo>
                  <a:lnTo>
                    <a:pt x="1738755" y="1687891"/>
                  </a:lnTo>
                  <a:cubicBezTo>
                    <a:pt x="1748460" y="1703133"/>
                    <a:pt x="1754597" y="1725897"/>
                    <a:pt x="1755315" y="1749973"/>
                  </a:cubicBezTo>
                  <a:lnTo>
                    <a:pt x="1754843" y="1759881"/>
                  </a:lnTo>
                  <a:lnTo>
                    <a:pt x="1765020" y="1745299"/>
                  </a:lnTo>
                  <a:cubicBezTo>
                    <a:pt x="1768613" y="1742272"/>
                    <a:pt x="1772463" y="1740274"/>
                    <a:pt x="1776456" y="1739427"/>
                  </a:cubicBezTo>
                  <a:lnTo>
                    <a:pt x="1781953" y="1740443"/>
                  </a:lnTo>
                  <a:lnTo>
                    <a:pt x="1786926" y="1745560"/>
                  </a:lnTo>
                  <a:cubicBezTo>
                    <a:pt x="1796631" y="1760801"/>
                    <a:pt x="1802768" y="1783564"/>
                    <a:pt x="1803485" y="1807640"/>
                  </a:cubicBezTo>
                  <a:lnTo>
                    <a:pt x="1803014" y="1817549"/>
                  </a:lnTo>
                  <a:lnTo>
                    <a:pt x="1813190" y="1802967"/>
                  </a:lnTo>
                  <a:cubicBezTo>
                    <a:pt x="1816783" y="1799940"/>
                    <a:pt x="1820633" y="1797941"/>
                    <a:pt x="1824626" y="1797094"/>
                  </a:cubicBezTo>
                  <a:lnTo>
                    <a:pt x="1830124" y="1798111"/>
                  </a:lnTo>
                  <a:lnTo>
                    <a:pt x="1835096" y="1803226"/>
                  </a:lnTo>
                  <a:cubicBezTo>
                    <a:pt x="1844802" y="1818469"/>
                    <a:pt x="1850938" y="1841232"/>
                    <a:pt x="1851656" y="1865307"/>
                  </a:cubicBezTo>
                  <a:lnTo>
                    <a:pt x="1851184" y="1875217"/>
                  </a:lnTo>
                  <a:lnTo>
                    <a:pt x="1861361" y="1860633"/>
                  </a:lnTo>
                  <a:cubicBezTo>
                    <a:pt x="1864954" y="1857607"/>
                    <a:pt x="1868804" y="1855609"/>
                    <a:pt x="1872797" y="1854761"/>
                  </a:cubicBezTo>
                  <a:lnTo>
                    <a:pt x="1878294" y="1855779"/>
                  </a:lnTo>
                  <a:lnTo>
                    <a:pt x="1883268" y="1860894"/>
                  </a:lnTo>
                  <a:cubicBezTo>
                    <a:pt x="1892973" y="1876136"/>
                    <a:pt x="1899109" y="1898899"/>
                    <a:pt x="1899827" y="1922975"/>
                  </a:cubicBezTo>
                  <a:lnTo>
                    <a:pt x="1899193" y="1936283"/>
                  </a:lnTo>
                  <a:lnTo>
                    <a:pt x="1910735" y="1919743"/>
                  </a:lnTo>
                  <a:cubicBezTo>
                    <a:pt x="1914329" y="1916716"/>
                    <a:pt x="1918179" y="1914718"/>
                    <a:pt x="1922171" y="1913871"/>
                  </a:cubicBezTo>
                  <a:lnTo>
                    <a:pt x="1927668" y="1914888"/>
                  </a:lnTo>
                  <a:lnTo>
                    <a:pt x="1932641" y="1920004"/>
                  </a:lnTo>
                  <a:cubicBezTo>
                    <a:pt x="1945582" y="1940325"/>
                    <a:pt x="1952178" y="1974020"/>
                    <a:pt x="1948045" y="2006368"/>
                  </a:cubicBezTo>
                  <a:lnTo>
                    <a:pt x="1936199" y="2044053"/>
                  </a:lnTo>
                  <a:lnTo>
                    <a:pt x="1941622" y="2049854"/>
                  </a:lnTo>
                  <a:lnTo>
                    <a:pt x="1946909" y="2058248"/>
                  </a:lnTo>
                  <a:lnTo>
                    <a:pt x="1946901" y="2040466"/>
                  </a:lnTo>
                  <a:cubicBezTo>
                    <a:pt x="1948115" y="2035926"/>
                    <a:pt x="1950127" y="2032083"/>
                    <a:pt x="1952915" y="2029103"/>
                  </a:cubicBezTo>
                  <a:lnTo>
                    <a:pt x="1958005" y="2026789"/>
                  </a:lnTo>
                  <a:lnTo>
                    <a:pt x="1965011" y="2028136"/>
                  </a:lnTo>
                  <a:cubicBezTo>
                    <a:pt x="1981695" y="2035075"/>
                    <a:pt x="1999759" y="2050225"/>
                    <a:pt x="2014133" y="2069552"/>
                  </a:cubicBezTo>
                  <a:lnTo>
                    <a:pt x="2021233" y="2080827"/>
                  </a:lnTo>
                  <a:lnTo>
                    <a:pt x="2021226" y="2060656"/>
                  </a:lnTo>
                  <a:cubicBezTo>
                    <a:pt x="2022440" y="2056117"/>
                    <a:pt x="2024451" y="2052274"/>
                    <a:pt x="2027240" y="2049295"/>
                  </a:cubicBezTo>
                  <a:lnTo>
                    <a:pt x="2032329" y="2046980"/>
                  </a:lnTo>
                  <a:lnTo>
                    <a:pt x="2039335" y="2048327"/>
                  </a:lnTo>
                  <a:cubicBezTo>
                    <a:pt x="2061580" y="2057579"/>
                    <a:pt x="2086281" y="2081427"/>
                    <a:pt x="2101413" y="2110314"/>
                  </a:cubicBezTo>
                  <a:cubicBezTo>
                    <a:pt x="2116544" y="2139201"/>
                    <a:pt x="2117811" y="2164922"/>
                    <a:pt x="2106658" y="2176844"/>
                  </a:cubicBezTo>
                  <a:lnTo>
                    <a:pt x="2101569" y="2179158"/>
                  </a:lnTo>
                  <a:lnTo>
                    <a:pt x="2094562" y="2177811"/>
                  </a:lnTo>
                  <a:cubicBezTo>
                    <a:pt x="2077879" y="2170872"/>
                    <a:pt x="2059814" y="2155723"/>
                    <a:pt x="2045440" y="2136395"/>
                  </a:cubicBezTo>
                  <a:lnTo>
                    <a:pt x="2038794" y="2125842"/>
                  </a:lnTo>
                  <a:lnTo>
                    <a:pt x="2039568" y="2129751"/>
                  </a:lnTo>
                  <a:cubicBezTo>
                    <a:pt x="2040382" y="2141281"/>
                    <a:pt x="2037910" y="2150693"/>
                    <a:pt x="2032333" y="2156654"/>
                  </a:cubicBezTo>
                  <a:lnTo>
                    <a:pt x="2027244" y="2158967"/>
                  </a:lnTo>
                  <a:lnTo>
                    <a:pt x="2020238" y="2157621"/>
                  </a:lnTo>
                  <a:cubicBezTo>
                    <a:pt x="2003554" y="2150682"/>
                    <a:pt x="1985489" y="2135533"/>
                    <a:pt x="1971116" y="2116204"/>
                  </a:cubicBezTo>
                  <a:lnTo>
                    <a:pt x="1966971" y="2109624"/>
                  </a:lnTo>
                  <a:lnTo>
                    <a:pt x="1967056" y="2110053"/>
                  </a:lnTo>
                  <a:cubicBezTo>
                    <a:pt x="1967870" y="2121584"/>
                    <a:pt x="1965398" y="2130994"/>
                    <a:pt x="1959822" y="2136955"/>
                  </a:cubicBezTo>
                  <a:lnTo>
                    <a:pt x="1954733" y="2139269"/>
                  </a:lnTo>
                  <a:lnTo>
                    <a:pt x="1947726" y="2137922"/>
                  </a:lnTo>
                  <a:cubicBezTo>
                    <a:pt x="1931043" y="2130983"/>
                    <a:pt x="1912977" y="2115833"/>
                    <a:pt x="1898604" y="2096506"/>
                  </a:cubicBezTo>
                  <a:lnTo>
                    <a:pt x="1894460" y="2089926"/>
                  </a:lnTo>
                  <a:lnTo>
                    <a:pt x="1894544" y="2090353"/>
                  </a:lnTo>
                  <a:cubicBezTo>
                    <a:pt x="1895359" y="2101885"/>
                    <a:pt x="1892886" y="2111296"/>
                    <a:pt x="1887310" y="2117257"/>
                  </a:cubicBezTo>
                  <a:lnTo>
                    <a:pt x="1882221" y="2119570"/>
                  </a:lnTo>
                  <a:lnTo>
                    <a:pt x="1875215" y="2118223"/>
                  </a:lnTo>
                  <a:cubicBezTo>
                    <a:pt x="1866873" y="2114754"/>
                    <a:pt x="1858186" y="2109232"/>
                    <a:pt x="1849787" y="2102161"/>
                  </a:cubicBezTo>
                  <a:lnTo>
                    <a:pt x="1842637" y="2094510"/>
                  </a:lnTo>
                  <a:lnTo>
                    <a:pt x="1842506" y="2094526"/>
                  </a:lnTo>
                  <a:lnTo>
                    <a:pt x="1817046" y="2089200"/>
                  </a:lnTo>
                  <a:lnTo>
                    <a:pt x="1814799" y="2097558"/>
                  </a:lnTo>
                  <a:lnTo>
                    <a:pt x="1809709" y="2099872"/>
                  </a:lnTo>
                  <a:lnTo>
                    <a:pt x="1802703" y="2098525"/>
                  </a:lnTo>
                  <a:cubicBezTo>
                    <a:pt x="1791581" y="2093899"/>
                    <a:pt x="1779845" y="2085624"/>
                    <a:pt x="1768998" y="2074895"/>
                  </a:cubicBezTo>
                  <a:lnTo>
                    <a:pt x="1761444" y="2064683"/>
                  </a:lnTo>
                  <a:lnTo>
                    <a:pt x="1760263" y="2063994"/>
                  </a:lnTo>
                  <a:lnTo>
                    <a:pt x="1756115" y="2058189"/>
                  </a:lnTo>
                  <a:lnTo>
                    <a:pt x="1756112" y="2057475"/>
                  </a:lnTo>
                  <a:lnTo>
                    <a:pt x="1740626" y="2036538"/>
                  </a:lnTo>
                  <a:lnTo>
                    <a:pt x="1734678" y="2020360"/>
                  </a:lnTo>
                  <a:lnTo>
                    <a:pt x="1710888" y="2004885"/>
                  </a:lnTo>
                  <a:lnTo>
                    <a:pt x="1706740" y="1999080"/>
                  </a:lnTo>
                  <a:lnTo>
                    <a:pt x="1706719" y="1993490"/>
                  </a:lnTo>
                  <a:cubicBezTo>
                    <a:pt x="1708262" y="1989712"/>
                    <a:pt x="1710914" y="1986279"/>
                    <a:pt x="1714533" y="1983281"/>
                  </a:cubicBezTo>
                  <a:lnTo>
                    <a:pt x="1730693" y="1975864"/>
                  </a:lnTo>
                  <a:lnTo>
                    <a:pt x="1720860" y="1974564"/>
                  </a:lnTo>
                  <a:cubicBezTo>
                    <a:pt x="1709078" y="1972068"/>
                    <a:pt x="1697860" y="1968297"/>
                    <a:pt x="1687929" y="1963617"/>
                  </a:cubicBezTo>
                  <a:lnTo>
                    <a:pt x="1674891" y="1955135"/>
                  </a:lnTo>
                  <a:lnTo>
                    <a:pt x="1665632" y="1977766"/>
                  </a:lnTo>
                  <a:lnTo>
                    <a:pt x="1660293" y="1979423"/>
                  </a:lnTo>
                  <a:lnTo>
                    <a:pt x="1653510" y="1977209"/>
                  </a:lnTo>
                  <a:cubicBezTo>
                    <a:pt x="1637829" y="1968234"/>
                    <a:pt x="1621805" y="1950940"/>
                    <a:pt x="1609966" y="1929964"/>
                  </a:cubicBezTo>
                  <a:lnTo>
                    <a:pt x="1604695" y="1918660"/>
                  </a:lnTo>
                  <a:lnTo>
                    <a:pt x="1604972" y="1922635"/>
                  </a:lnTo>
                  <a:cubicBezTo>
                    <a:pt x="1604335" y="1934177"/>
                    <a:pt x="1600703" y="1943204"/>
                    <a:pt x="1594424" y="1948419"/>
                  </a:cubicBezTo>
                  <a:lnTo>
                    <a:pt x="1589086" y="1950077"/>
                  </a:lnTo>
                  <a:lnTo>
                    <a:pt x="1582302" y="1947864"/>
                  </a:lnTo>
                  <a:cubicBezTo>
                    <a:pt x="1566620" y="1938889"/>
                    <a:pt x="1550596" y="1921595"/>
                    <a:pt x="1538758" y="1900618"/>
                  </a:cubicBezTo>
                  <a:lnTo>
                    <a:pt x="1535471" y="1893570"/>
                  </a:lnTo>
                  <a:lnTo>
                    <a:pt x="1535501" y="1894005"/>
                  </a:lnTo>
                  <a:cubicBezTo>
                    <a:pt x="1534864" y="1905547"/>
                    <a:pt x="1531232" y="1914574"/>
                    <a:pt x="1524953" y="1919790"/>
                  </a:cubicBezTo>
                  <a:lnTo>
                    <a:pt x="1519613" y="1921447"/>
                  </a:lnTo>
                  <a:lnTo>
                    <a:pt x="1512831" y="1919233"/>
                  </a:lnTo>
                  <a:cubicBezTo>
                    <a:pt x="1497149" y="1910257"/>
                    <a:pt x="1481125" y="1892964"/>
                    <a:pt x="1469286" y="1871987"/>
                  </a:cubicBezTo>
                  <a:lnTo>
                    <a:pt x="1466000" y="1864940"/>
                  </a:lnTo>
                  <a:lnTo>
                    <a:pt x="1466030" y="1865375"/>
                  </a:lnTo>
                  <a:cubicBezTo>
                    <a:pt x="1465393" y="1876917"/>
                    <a:pt x="1461761" y="1885944"/>
                    <a:pt x="1455481" y="1891159"/>
                  </a:cubicBezTo>
                  <a:lnTo>
                    <a:pt x="1450143" y="1892817"/>
                  </a:lnTo>
                  <a:lnTo>
                    <a:pt x="1443360" y="1890603"/>
                  </a:lnTo>
                  <a:cubicBezTo>
                    <a:pt x="1427677" y="1881628"/>
                    <a:pt x="1411653" y="1864334"/>
                    <a:pt x="1399815" y="1843357"/>
                  </a:cubicBezTo>
                  <a:lnTo>
                    <a:pt x="1396529" y="1836310"/>
                  </a:lnTo>
                  <a:lnTo>
                    <a:pt x="1396559" y="1836745"/>
                  </a:lnTo>
                  <a:cubicBezTo>
                    <a:pt x="1395922" y="1848287"/>
                    <a:pt x="1392290" y="1857314"/>
                    <a:pt x="1386010" y="1862529"/>
                  </a:cubicBezTo>
                  <a:lnTo>
                    <a:pt x="1380671" y="1864187"/>
                  </a:lnTo>
                  <a:lnTo>
                    <a:pt x="1373889" y="1861973"/>
                  </a:lnTo>
                  <a:cubicBezTo>
                    <a:pt x="1363434" y="1855990"/>
                    <a:pt x="1352827" y="1846310"/>
                    <a:pt x="1343410" y="1834304"/>
                  </a:cubicBezTo>
                  <a:lnTo>
                    <a:pt x="1325932" y="1803146"/>
                  </a:lnTo>
                  <a:lnTo>
                    <a:pt x="1302961" y="1801009"/>
                  </a:lnTo>
                  <a:lnTo>
                    <a:pt x="1296588" y="1797802"/>
                  </a:lnTo>
                  <a:lnTo>
                    <a:pt x="1293968" y="1792864"/>
                  </a:lnTo>
                  <a:cubicBezTo>
                    <a:pt x="1293577" y="1788801"/>
                    <a:pt x="1294327" y="1784530"/>
                    <a:pt x="1296134" y="1780192"/>
                  </a:cubicBezTo>
                  <a:lnTo>
                    <a:pt x="1306988" y="1766107"/>
                  </a:lnTo>
                  <a:lnTo>
                    <a:pt x="1297678" y="1769532"/>
                  </a:lnTo>
                  <a:cubicBezTo>
                    <a:pt x="1286089" y="1772804"/>
                    <a:pt x="1274405" y="1774687"/>
                    <a:pt x="1263437" y="1775165"/>
                  </a:cubicBezTo>
                  <a:lnTo>
                    <a:pt x="1242745" y="1773240"/>
                  </a:lnTo>
                  <a:lnTo>
                    <a:pt x="1237007" y="1787265"/>
                  </a:lnTo>
                  <a:lnTo>
                    <a:pt x="1231669" y="1788922"/>
                  </a:lnTo>
                  <a:lnTo>
                    <a:pt x="1224885" y="1786708"/>
                  </a:lnTo>
                  <a:cubicBezTo>
                    <a:pt x="1217045" y="1782221"/>
                    <a:pt x="1209118" y="1775653"/>
                    <a:pt x="1201672" y="1767586"/>
                  </a:cubicBezTo>
                  <a:lnTo>
                    <a:pt x="1185913" y="1745786"/>
                  </a:lnTo>
                  <a:lnTo>
                    <a:pt x="1171318" y="1744428"/>
                  </a:lnTo>
                  <a:lnTo>
                    <a:pt x="1165799" y="1757918"/>
                  </a:lnTo>
                  <a:lnTo>
                    <a:pt x="1160461" y="1759577"/>
                  </a:lnTo>
                  <a:lnTo>
                    <a:pt x="1153678" y="1757363"/>
                  </a:lnTo>
                  <a:cubicBezTo>
                    <a:pt x="1137995" y="1748387"/>
                    <a:pt x="1121971" y="1731093"/>
                    <a:pt x="1110133" y="1710117"/>
                  </a:cubicBezTo>
                  <a:lnTo>
                    <a:pt x="1106847" y="1703069"/>
                  </a:lnTo>
                  <a:lnTo>
                    <a:pt x="1106876" y="1703504"/>
                  </a:lnTo>
                  <a:cubicBezTo>
                    <a:pt x="1106239" y="1715046"/>
                    <a:pt x="1102608" y="1724073"/>
                    <a:pt x="1096328" y="1729288"/>
                  </a:cubicBezTo>
                  <a:lnTo>
                    <a:pt x="1090988" y="1730946"/>
                  </a:lnTo>
                  <a:lnTo>
                    <a:pt x="1084206" y="1728732"/>
                  </a:lnTo>
                  <a:cubicBezTo>
                    <a:pt x="1068524" y="1719756"/>
                    <a:pt x="1052500" y="1702463"/>
                    <a:pt x="1040661" y="1681486"/>
                  </a:cubicBezTo>
                  <a:lnTo>
                    <a:pt x="1037374" y="1674439"/>
                  </a:lnTo>
                  <a:lnTo>
                    <a:pt x="1037405" y="1674874"/>
                  </a:lnTo>
                  <a:cubicBezTo>
                    <a:pt x="1036768" y="1686416"/>
                    <a:pt x="1033136" y="1695443"/>
                    <a:pt x="1026857" y="1700658"/>
                  </a:cubicBezTo>
                  <a:lnTo>
                    <a:pt x="1021517" y="1702316"/>
                  </a:lnTo>
                  <a:lnTo>
                    <a:pt x="1014735" y="1700102"/>
                  </a:lnTo>
                  <a:cubicBezTo>
                    <a:pt x="999052" y="1691127"/>
                    <a:pt x="983029" y="1673833"/>
                    <a:pt x="971190" y="1652856"/>
                  </a:cubicBezTo>
                  <a:lnTo>
                    <a:pt x="967904" y="1645809"/>
                  </a:lnTo>
                  <a:lnTo>
                    <a:pt x="967934" y="1646244"/>
                  </a:lnTo>
                  <a:cubicBezTo>
                    <a:pt x="967297" y="1657786"/>
                    <a:pt x="963665" y="1666813"/>
                    <a:pt x="957385" y="1672028"/>
                  </a:cubicBezTo>
                  <a:lnTo>
                    <a:pt x="952046" y="1673686"/>
                  </a:lnTo>
                  <a:lnTo>
                    <a:pt x="945264" y="1671471"/>
                  </a:lnTo>
                  <a:cubicBezTo>
                    <a:pt x="934809" y="1665489"/>
                    <a:pt x="924202" y="1655808"/>
                    <a:pt x="914784" y="1643804"/>
                  </a:cubicBezTo>
                  <a:lnTo>
                    <a:pt x="899908" y="1617283"/>
                  </a:lnTo>
                  <a:lnTo>
                    <a:pt x="871022" y="1612806"/>
                  </a:lnTo>
                  <a:cubicBezTo>
                    <a:pt x="856481" y="1608184"/>
                    <a:pt x="843702" y="1601635"/>
                    <a:pt x="834438" y="1593934"/>
                  </a:cubicBezTo>
                  <a:lnTo>
                    <a:pt x="829990" y="1588355"/>
                  </a:lnTo>
                  <a:lnTo>
                    <a:pt x="829676" y="1582773"/>
                  </a:lnTo>
                  <a:cubicBezTo>
                    <a:pt x="831019" y="1578920"/>
                    <a:pt x="833488" y="1575353"/>
                    <a:pt x="836944" y="1572170"/>
                  </a:cubicBezTo>
                  <a:lnTo>
                    <a:pt x="854808" y="1562807"/>
                  </a:lnTo>
                  <a:lnTo>
                    <a:pt x="841527" y="1561757"/>
                  </a:lnTo>
                  <a:cubicBezTo>
                    <a:pt x="817733" y="1558006"/>
                    <a:pt x="795927" y="1549046"/>
                    <a:pt x="782031" y="1537494"/>
                  </a:cubicBezTo>
                  <a:lnTo>
                    <a:pt x="777584" y="1531915"/>
                  </a:lnTo>
                  <a:lnTo>
                    <a:pt x="777270" y="1526334"/>
                  </a:lnTo>
                  <a:cubicBezTo>
                    <a:pt x="778613" y="1522481"/>
                    <a:pt x="781082" y="1518913"/>
                    <a:pt x="784538" y="1515730"/>
                  </a:cubicBezTo>
                  <a:lnTo>
                    <a:pt x="800288" y="1507475"/>
                  </a:lnTo>
                  <a:lnTo>
                    <a:pt x="790399" y="1506694"/>
                  </a:lnTo>
                  <a:cubicBezTo>
                    <a:pt x="766607" y="1502942"/>
                    <a:pt x="744799" y="1493983"/>
                    <a:pt x="730904" y="1482431"/>
                  </a:cubicBezTo>
                  <a:lnTo>
                    <a:pt x="726457" y="1476852"/>
                  </a:lnTo>
                  <a:lnTo>
                    <a:pt x="726142" y="1471271"/>
                  </a:lnTo>
                  <a:cubicBezTo>
                    <a:pt x="727486" y="1467417"/>
                    <a:pt x="729954" y="1463850"/>
                    <a:pt x="733412" y="1460667"/>
                  </a:cubicBezTo>
                  <a:lnTo>
                    <a:pt x="749161" y="1452412"/>
                  </a:lnTo>
                  <a:lnTo>
                    <a:pt x="739272" y="1451631"/>
                  </a:lnTo>
                  <a:cubicBezTo>
                    <a:pt x="715479" y="1447880"/>
                    <a:pt x="693672" y="1438920"/>
                    <a:pt x="679777" y="1427368"/>
                  </a:cubicBezTo>
                  <a:lnTo>
                    <a:pt x="675330" y="1421789"/>
                  </a:lnTo>
                  <a:lnTo>
                    <a:pt x="675015" y="1416208"/>
                  </a:lnTo>
                  <a:cubicBezTo>
                    <a:pt x="676359" y="1412354"/>
                    <a:pt x="678827" y="1408787"/>
                    <a:pt x="682284" y="1405604"/>
                  </a:cubicBezTo>
                  <a:lnTo>
                    <a:pt x="698033" y="1397350"/>
                  </a:lnTo>
                  <a:lnTo>
                    <a:pt x="688145" y="1396567"/>
                  </a:lnTo>
                  <a:cubicBezTo>
                    <a:pt x="664352" y="1392817"/>
                    <a:pt x="642545" y="1383857"/>
                    <a:pt x="628649" y="1372306"/>
                  </a:cubicBezTo>
                  <a:lnTo>
                    <a:pt x="624202" y="1366726"/>
                  </a:lnTo>
                  <a:lnTo>
                    <a:pt x="623888" y="1361145"/>
                  </a:lnTo>
                  <a:cubicBezTo>
                    <a:pt x="625231" y="1357291"/>
                    <a:pt x="627699" y="1353725"/>
                    <a:pt x="631156" y="1350542"/>
                  </a:cubicBezTo>
                  <a:cubicBezTo>
                    <a:pt x="641524" y="1340992"/>
                    <a:pt x="660782" y="1334899"/>
                    <a:pt x="685240" y="1334885"/>
                  </a:cubicBezTo>
                  <a:cubicBezTo>
                    <a:pt x="717850" y="1334867"/>
                    <a:pt x="750444" y="1345663"/>
                    <a:pt x="768970" y="1361064"/>
                  </a:cubicBezTo>
                  <a:lnTo>
                    <a:pt x="773417" y="1366643"/>
                  </a:lnTo>
                  <a:lnTo>
                    <a:pt x="773732" y="1372224"/>
                  </a:lnTo>
                  <a:cubicBezTo>
                    <a:pt x="771044" y="1379931"/>
                    <a:pt x="763859" y="1386493"/>
                    <a:pt x="753268" y="1391128"/>
                  </a:cubicBezTo>
                  <a:lnTo>
                    <a:pt x="752851" y="1391251"/>
                  </a:lnTo>
                  <a:lnTo>
                    <a:pt x="760603" y="1391865"/>
                  </a:lnTo>
                  <a:cubicBezTo>
                    <a:pt x="784395" y="1395615"/>
                    <a:pt x="806202" y="1404575"/>
                    <a:pt x="820097" y="1416127"/>
                  </a:cubicBezTo>
                  <a:lnTo>
                    <a:pt x="824545" y="1421706"/>
                  </a:lnTo>
                  <a:lnTo>
                    <a:pt x="824860" y="1427287"/>
                  </a:lnTo>
                  <a:cubicBezTo>
                    <a:pt x="822172" y="1434994"/>
                    <a:pt x="814986" y="1441556"/>
                    <a:pt x="804396" y="1446191"/>
                  </a:cubicBezTo>
                  <a:lnTo>
                    <a:pt x="803978" y="1446315"/>
                  </a:lnTo>
                  <a:lnTo>
                    <a:pt x="811730" y="1446928"/>
                  </a:lnTo>
                  <a:cubicBezTo>
                    <a:pt x="835523" y="1450678"/>
                    <a:pt x="857330" y="1459639"/>
                    <a:pt x="871225" y="1471190"/>
                  </a:cubicBezTo>
                  <a:lnTo>
                    <a:pt x="875672" y="1476769"/>
                  </a:lnTo>
                  <a:lnTo>
                    <a:pt x="875987" y="1482350"/>
                  </a:lnTo>
                  <a:cubicBezTo>
                    <a:pt x="873299" y="1490057"/>
                    <a:pt x="866114" y="1496617"/>
                    <a:pt x="855523" y="1501254"/>
                  </a:cubicBezTo>
                  <a:lnTo>
                    <a:pt x="855105" y="1501377"/>
                  </a:lnTo>
                  <a:lnTo>
                    <a:pt x="862857" y="1501991"/>
                  </a:lnTo>
                  <a:cubicBezTo>
                    <a:pt x="886650" y="1505741"/>
                    <a:pt x="908457" y="1514702"/>
                    <a:pt x="922353" y="1526252"/>
                  </a:cubicBezTo>
                  <a:lnTo>
                    <a:pt x="926800" y="1531832"/>
                  </a:lnTo>
                  <a:lnTo>
                    <a:pt x="927114" y="1537413"/>
                  </a:lnTo>
                  <a:lnTo>
                    <a:pt x="918249" y="1545602"/>
                  </a:lnTo>
                  <a:lnTo>
                    <a:pt x="929913" y="1555210"/>
                  </a:lnTo>
                  <a:lnTo>
                    <a:pt x="936457" y="1564261"/>
                  </a:lnTo>
                  <a:lnTo>
                    <a:pt x="948722" y="1567636"/>
                  </a:lnTo>
                  <a:lnTo>
                    <a:pt x="957885" y="1572935"/>
                  </a:lnTo>
                  <a:lnTo>
                    <a:pt x="964049" y="1564162"/>
                  </a:lnTo>
                  <a:lnTo>
                    <a:pt x="968942" y="1562641"/>
                  </a:lnTo>
                  <a:lnTo>
                    <a:pt x="964346" y="1553130"/>
                  </a:lnTo>
                  <a:cubicBezTo>
                    <a:pt x="960956" y="1542688"/>
                    <a:pt x="958631" y="1531084"/>
                    <a:pt x="957641" y="1519081"/>
                  </a:cubicBezTo>
                  <a:lnTo>
                    <a:pt x="957595" y="1509557"/>
                  </a:lnTo>
                  <a:lnTo>
                    <a:pt x="956527" y="1509392"/>
                  </a:lnTo>
                  <a:lnTo>
                    <a:pt x="956171" y="1510336"/>
                  </a:lnTo>
                  <a:cubicBezTo>
                    <a:pt x="950764" y="1520553"/>
                    <a:pt x="943690" y="1527234"/>
                    <a:pt x="935804" y="1529344"/>
                  </a:cubicBezTo>
                  <a:lnTo>
                    <a:pt x="930262" y="1528618"/>
                  </a:lnTo>
                  <a:lnTo>
                    <a:pt x="925027" y="1523769"/>
                  </a:lnTo>
                  <a:cubicBezTo>
                    <a:pt x="914536" y="1509057"/>
                    <a:pt x="907214" y="1486647"/>
                    <a:pt x="905236" y="1462642"/>
                  </a:cubicBezTo>
                  <a:lnTo>
                    <a:pt x="905231" y="1461483"/>
                  </a:lnTo>
                  <a:lnTo>
                    <a:pt x="899361" y="1460577"/>
                  </a:lnTo>
                  <a:lnTo>
                    <a:pt x="884677" y="1474281"/>
                  </a:lnTo>
                  <a:lnTo>
                    <a:pt x="879134" y="1473554"/>
                  </a:lnTo>
                  <a:lnTo>
                    <a:pt x="873899" y="1468706"/>
                  </a:lnTo>
                  <a:cubicBezTo>
                    <a:pt x="863410" y="1453994"/>
                    <a:pt x="856087" y="1431583"/>
                    <a:pt x="854108" y="1407579"/>
                  </a:cubicBezTo>
                  <a:lnTo>
                    <a:pt x="854070" y="1399802"/>
                  </a:lnTo>
                  <a:lnTo>
                    <a:pt x="853916" y="1400210"/>
                  </a:lnTo>
                  <a:cubicBezTo>
                    <a:pt x="848509" y="1410428"/>
                    <a:pt x="841435" y="1417108"/>
                    <a:pt x="833549" y="1419218"/>
                  </a:cubicBezTo>
                  <a:lnTo>
                    <a:pt x="828007" y="1418491"/>
                  </a:lnTo>
                  <a:lnTo>
                    <a:pt x="822772" y="1413643"/>
                  </a:lnTo>
                  <a:cubicBezTo>
                    <a:pt x="812282" y="1398931"/>
                    <a:pt x="804960" y="1376521"/>
                    <a:pt x="802981" y="1352515"/>
                  </a:cubicBezTo>
                  <a:lnTo>
                    <a:pt x="802943" y="1344739"/>
                  </a:lnTo>
                  <a:lnTo>
                    <a:pt x="802789" y="1345147"/>
                  </a:lnTo>
                  <a:cubicBezTo>
                    <a:pt x="797382" y="1355365"/>
                    <a:pt x="790307" y="1362045"/>
                    <a:pt x="782422" y="1364156"/>
                  </a:cubicBezTo>
                  <a:lnTo>
                    <a:pt x="776879" y="1363428"/>
                  </a:lnTo>
                  <a:lnTo>
                    <a:pt x="771645" y="1358580"/>
                  </a:lnTo>
                  <a:cubicBezTo>
                    <a:pt x="757657" y="1338964"/>
                    <a:pt x="749304" y="1305662"/>
                    <a:pt x="751736" y="1273142"/>
                  </a:cubicBezTo>
                  <a:cubicBezTo>
                    <a:pt x="753560" y="1248752"/>
                    <a:pt x="761062" y="1229998"/>
                    <a:pt x="771353" y="1220365"/>
                  </a:cubicBezTo>
                  <a:cubicBezTo>
                    <a:pt x="774783" y="1217154"/>
                    <a:pt x="778523" y="1214957"/>
                    <a:pt x="782465" y="1213901"/>
                  </a:cubicBezTo>
                  <a:close/>
                  <a:moveTo>
                    <a:pt x="1507944" y="1182354"/>
                  </a:moveTo>
                  <a:lnTo>
                    <a:pt x="1497170" y="1192409"/>
                  </a:lnTo>
                  <a:lnTo>
                    <a:pt x="1500966" y="1195709"/>
                  </a:lnTo>
                  <a:lnTo>
                    <a:pt x="1515236" y="1216596"/>
                  </a:lnTo>
                  <a:lnTo>
                    <a:pt x="1510091" y="1190467"/>
                  </a:lnTo>
                  <a:lnTo>
                    <a:pt x="1510054" y="1182935"/>
                  </a:lnTo>
                  <a:close/>
                  <a:moveTo>
                    <a:pt x="1876058" y="1146507"/>
                  </a:moveTo>
                  <a:lnTo>
                    <a:pt x="1881592" y="1147294"/>
                  </a:lnTo>
                  <a:lnTo>
                    <a:pt x="1886774" y="1152198"/>
                  </a:lnTo>
                  <a:cubicBezTo>
                    <a:pt x="1897106" y="1167023"/>
                    <a:pt x="1904185" y="1189510"/>
                    <a:pt x="1905906" y="1213536"/>
                  </a:cubicBezTo>
                  <a:lnTo>
                    <a:pt x="1905847" y="1223456"/>
                  </a:lnTo>
                  <a:lnTo>
                    <a:pt x="1915407" y="1208462"/>
                  </a:lnTo>
                  <a:cubicBezTo>
                    <a:pt x="1918871" y="1205288"/>
                    <a:pt x="1922635" y="1203131"/>
                    <a:pt x="1926588" y="1202118"/>
                  </a:cubicBezTo>
                  <a:lnTo>
                    <a:pt x="1932124" y="1202905"/>
                  </a:lnTo>
                  <a:lnTo>
                    <a:pt x="1937305" y="1207810"/>
                  </a:lnTo>
                  <a:cubicBezTo>
                    <a:pt x="1947636" y="1222633"/>
                    <a:pt x="1954716" y="1245121"/>
                    <a:pt x="1956437" y="1269147"/>
                  </a:cubicBezTo>
                  <a:lnTo>
                    <a:pt x="1956377" y="1279066"/>
                  </a:lnTo>
                  <a:lnTo>
                    <a:pt x="1965938" y="1264073"/>
                  </a:lnTo>
                  <a:cubicBezTo>
                    <a:pt x="1969402" y="1260899"/>
                    <a:pt x="1973166" y="1258742"/>
                    <a:pt x="1977119" y="1257729"/>
                  </a:cubicBezTo>
                  <a:lnTo>
                    <a:pt x="1982654" y="1258516"/>
                  </a:lnTo>
                  <a:lnTo>
                    <a:pt x="1987836" y="1263420"/>
                  </a:lnTo>
                  <a:cubicBezTo>
                    <a:pt x="1998167" y="1278244"/>
                    <a:pt x="2005248" y="1300733"/>
                    <a:pt x="2006967" y="1324758"/>
                  </a:cubicBezTo>
                  <a:lnTo>
                    <a:pt x="2006909" y="1334677"/>
                  </a:lnTo>
                  <a:lnTo>
                    <a:pt x="2016469" y="1319684"/>
                  </a:lnTo>
                  <a:cubicBezTo>
                    <a:pt x="2019933" y="1316510"/>
                    <a:pt x="2023697" y="1314352"/>
                    <a:pt x="2027650" y="1313340"/>
                  </a:cubicBezTo>
                  <a:lnTo>
                    <a:pt x="2033185" y="1314127"/>
                  </a:lnTo>
                  <a:lnTo>
                    <a:pt x="2038367" y="1319031"/>
                  </a:lnTo>
                  <a:cubicBezTo>
                    <a:pt x="2048699" y="1333856"/>
                    <a:pt x="2055778" y="1356344"/>
                    <a:pt x="2057499" y="1380368"/>
                  </a:cubicBezTo>
                  <a:lnTo>
                    <a:pt x="2057419" y="1393692"/>
                  </a:lnTo>
                  <a:lnTo>
                    <a:pt x="2068263" y="1376685"/>
                  </a:lnTo>
                  <a:cubicBezTo>
                    <a:pt x="2071727" y="1373511"/>
                    <a:pt x="2075491" y="1371353"/>
                    <a:pt x="2079444" y="1370342"/>
                  </a:cubicBezTo>
                  <a:lnTo>
                    <a:pt x="2084979" y="1371129"/>
                  </a:lnTo>
                  <a:lnTo>
                    <a:pt x="2090161" y="1376032"/>
                  </a:lnTo>
                  <a:cubicBezTo>
                    <a:pt x="2103936" y="1395798"/>
                    <a:pt x="2111930" y="1429188"/>
                    <a:pt x="2109149" y="1461680"/>
                  </a:cubicBezTo>
                  <a:cubicBezTo>
                    <a:pt x="2106365" y="1494172"/>
                    <a:pt x="2093596" y="1516536"/>
                    <a:pt x="2077781" y="1520586"/>
                  </a:cubicBezTo>
                  <a:lnTo>
                    <a:pt x="2072247" y="1519799"/>
                  </a:lnTo>
                  <a:lnTo>
                    <a:pt x="2067065" y="1514895"/>
                  </a:lnTo>
                  <a:cubicBezTo>
                    <a:pt x="2056734" y="1500071"/>
                    <a:pt x="2049654" y="1477583"/>
                    <a:pt x="2047934" y="1453557"/>
                  </a:cubicBezTo>
                  <a:lnTo>
                    <a:pt x="2048009" y="1441085"/>
                  </a:lnTo>
                  <a:lnTo>
                    <a:pt x="2046558" y="1444797"/>
                  </a:lnTo>
                  <a:cubicBezTo>
                    <a:pt x="2041041" y="1454955"/>
                    <a:pt x="2033895" y="1461560"/>
                    <a:pt x="2025987" y="1463585"/>
                  </a:cubicBezTo>
                  <a:lnTo>
                    <a:pt x="2020453" y="1462798"/>
                  </a:lnTo>
                  <a:lnTo>
                    <a:pt x="2015271" y="1457893"/>
                  </a:lnTo>
                  <a:cubicBezTo>
                    <a:pt x="2004940" y="1443070"/>
                    <a:pt x="1997860" y="1420582"/>
                    <a:pt x="1996139" y="1396556"/>
                  </a:cubicBezTo>
                  <a:lnTo>
                    <a:pt x="1996185" y="1388780"/>
                  </a:lnTo>
                  <a:lnTo>
                    <a:pt x="1996027" y="1389186"/>
                  </a:lnTo>
                  <a:cubicBezTo>
                    <a:pt x="1990510" y="1399346"/>
                    <a:pt x="1983364" y="1405949"/>
                    <a:pt x="1975457" y="1407974"/>
                  </a:cubicBezTo>
                  <a:lnTo>
                    <a:pt x="1969923" y="1407187"/>
                  </a:lnTo>
                  <a:lnTo>
                    <a:pt x="1964740" y="1402283"/>
                  </a:lnTo>
                  <a:cubicBezTo>
                    <a:pt x="1954409" y="1387459"/>
                    <a:pt x="1947329" y="1364971"/>
                    <a:pt x="1945609" y="1340946"/>
                  </a:cubicBezTo>
                  <a:lnTo>
                    <a:pt x="1945655" y="1333168"/>
                  </a:lnTo>
                  <a:lnTo>
                    <a:pt x="1945496" y="1333576"/>
                  </a:lnTo>
                  <a:cubicBezTo>
                    <a:pt x="1939980" y="1343734"/>
                    <a:pt x="1932833" y="1350338"/>
                    <a:pt x="1924926" y="1352363"/>
                  </a:cubicBezTo>
                  <a:lnTo>
                    <a:pt x="1919392" y="1351576"/>
                  </a:lnTo>
                  <a:lnTo>
                    <a:pt x="1914209" y="1346672"/>
                  </a:lnTo>
                  <a:cubicBezTo>
                    <a:pt x="1903878" y="1331847"/>
                    <a:pt x="1896798" y="1309360"/>
                    <a:pt x="1895078" y="1285335"/>
                  </a:cubicBezTo>
                  <a:lnTo>
                    <a:pt x="1895124" y="1277559"/>
                  </a:lnTo>
                  <a:lnTo>
                    <a:pt x="1894965" y="1277964"/>
                  </a:lnTo>
                  <a:cubicBezTo>
                    <a:pt x="1889449" y="1288123"/>
                    <a:pt x="1882302" y="1294727"/>
                    <a:pt x="1874395" y="1296752"/>
                  </a:cubicBezTo>
                  <a:lnTo>
                    <a:pt x="1868860" y="1295965"/>
                  </a:lnTo>
                  <a:lnTo>
                    <a:pt x="1863678" y="1291061"/>
                  </a:lnTo>
                  <a:cubicBezTo>
                    <a:pt x="1849903" y="1271295"/>
                    <a:pt x="1841909" y="1237905"/>
                    <a:pt x="1844691" y="1205413"/>
                  </a:cubicBezTo>
                  <a:cubicBezTo>
                    <a:pt x="1846778" y="1181045"/>
                    <a:pt x="1854482" y="1162372"/>
                    <a:pt x="1864876" y="1152851"/>
                  </a:cubicBezTo>
                  <a:cubicBezTo>
                    <a:pt x="1868340" y="1149677"/>
                    <a:pt x="1872104" y="1147520"/>
                    <a:pt x="1876058" y="1146507"/>
                  </a:cubicBezTo>
                  <a:close/>
                  <a:moveTo>
                    <a:pt x="3565780" y="1042786"/>
                  </a:moveTo>
                  <a:cubicBezTo>
                    <a:pt x="3569783" y="1043574"/>
                    <a:pt x="3573663" y="1045514"/>
                    <a:pt x="3577303" y="1048487"/>
                  </a:cubicBezTo>
                  <a:cubicBezTo>
                    <a:pt x="3588218" y="1057404"/>
                    <a:pt x="3596968" y="1075610"/>
                    <a:pt x="3600433" y="1099821"/>
                  </a:cubicBezTo>
                  <a:cubicBezTo>
                    <a:pt x="3605051" y="1132102"/>
                    <a:pt x="3598961" y="1165892"/>
                    <a:pt x="3586328" y="1186407"/>
                  </a:cubicBezTo>
                  <a:lnTo>
                    <a:pt x="3581432" y="1191597"/>
                  </a:lnTo>
                  <a:lnTo>
                    <a:pt x="3575951" y="1192697"/>
                  </a:lnTo>
                  <a:cubicBezTo>
                    <a:pt x="3567942" y="1191122"/>
                    <a:pt x="3560433" y="1184934"/>
                    <a:pt x="3554349" y="1175104"/>
                  </a:cubicBezTo>
                  <a:lnTo>
                    <a:pt x="3554167" y="1174707"/>
                  </a:lnTo>
                  <a:lnTo>
                    <a:pt x="3554655" y="1182469"/>
                  </a:lnTo>
                  <a:cubicBezTo>
                    <a:pt x="3554298" y="1206553"/>
                    <a:pt x="3548504" y="1229406"/>
                    <a:pt x="3539030" y="1244791"/>
                  </a:cubicBezTo>
                  <a:lnTo>
                    <a:pt x="3534134" y="1249981"/>
                  </a:lnTo>
                  <a:lnTo>
                    <a:pt x="3528652" y="1251080"/>
                  </a:lnTo>
                  <a:cubicBezTo>
                    <a:pt x="3520642" y="1249506"/>
                    <a:pt x="3513133" y="1243318"/>
                    <a:pt x="3507051" y="1233488"/>
                  </a:cubicBezTo>
                  <a:lnTo>
                    <a:pt x="3506868" y="1233092"/>
                  </a:lnTo>
                  <a:lnTo>
                    <a:pt x="3507356" y="1240853"/>
                  </a:lnTo>
                  <a:lnTo>
                    <a:pt x="3505746" y="1253460"/>
                  </a:lnTo>
                  <a:lnTo>
                    <a:pt x="3506269" y="1253377"/>
                  </a:lnTo>
                  <a:lnTo>
                    <a:pt x="3537855" y="1257437"/>
                  </a:lnTo>
                  <a:lnTo>
                    <a:pt x="3537804" y="1252955"/>
                  </a:lnTo>
                  <a:lnTo>
                    <a:pt x="3541865" y="1247089"/>
                  </a:lnTo>
                  <a:cubicBezTo>
                    <a:pt x="3554950" y="1234627"/>
                    <a:pt x="3576103" y="1224217"/>
                    <a:pt x="3599589" y="1218872"/>
                  </a:cubicBezTo>
                  <a:lnTo>
                    <a:pt x="3607283" y="1217737"/>
                  </a:lnTo>
                  <a:lnTo>
                    <a:pt x="3606856" y="1217642"/>
                  </a:lnTo>
                  <a:cubicBezTo>
                    <a:pt x="3595979" y="1213731"/>
                    <a:pt x="3588367" y="1207669"/>
                    <a:pt x="3585166" y="1200160"/>
                  </a:cubicBezTo>
                  <a:lnTo>
                    <a:pt x="3585103" y="1194571"/>
                  </a:lnTo>
                  <a:lnTo>
                    <a:pt x="3589164" y="1188704"/>
                  </a:lnTo>
                  <a:cubicBezTo>
                    <a:pt x="3606611" y="1172089"/>
                    <a:pt x="3638402" y="1159120"/>
                    <a:pt x="3670938" y="1156941"/>
                  </a:cubicBezTo>
                  <a:cubicBezTo>
                    <a:pt x="3695343" y="1155305"/>
                    <a:pt x="3714966" y="1160087"/>
                    <a:pt x="3725955" y="1168916"/>
                  </a:cubicBezTo>
                  <a:cubicBezTo>
                    <a:pt x="3729618" y="1171858"/>
                    <a:pt x="3732321" y="1175251"/>
                    <a:pt x="3733923" y="1179005"/>
                  </a:cubicBezTo>
                  <a:lnTo>
                    <a:pt x="3733985" y="1184595"/>
                  </a:lnTo>
                  <a:lnTo>
                    <a:pt x="3729923" y="1190461"/>
                  </a:lnTo>
                  <a:cubicBezTo>
                    <a:pt x="3716838" y="1202923"/>
                    <a:pt x="3695686" y="1213333"/>
                    <a:pt x="3672200" y="1218678"/>
                  </a:cubicBezTo>
                  <a:lnTo>
                    <a:pt x="3662386" y="1220126"/>
                  </a:lnTo>
                  <a:lnTo>
                    <a:pt x="3678656" y="1227300"/>
                  </a:lnTo>
                  <a:cubicBezTo>
                    <a:pt x="3682319" y="1230243"/>
                    <a:pt x="3685023" y="1233635"/>
                    <a:pt x="3686623" y="1237390"/>
                  </a:cubicBezTo>
                  <a:lnTo>
                    <a:pt x="3686686" y="1242979"/>
                  </a:lnTo>
                  <a:lnTo>
                    <a:pt x="3682625" y="1248846"/>
                  </a:lnTo>
                  <a:cubicBezTo>
                    <a:pt x="3669540" y="1261307"/>
                    <a:pt x="3648387" y="1271716"/>
                    <a:pt x="3624900" y="1277063"/>
                  </a:cubicBezTo>
                  <a:lnTo>
                    <a:pt x="3615086" y="1278510"/>
                  </a:lnTo>
                  <a:lnTo>
                    <a:pt x="3631357" y="1285684"/>
                  </a:lnTo>
                  <a:cubicBezTo>
                    <a:pt x="3635020" y="1288627"/>
                    <a:pt x="3637723" y="1292019"/>
                    <a:pt x="3639324" y="1295774"/>
                  </a:cubicBezTo>
                  <a:lnTo>
                    <a:pt x="3639387" y="1301364"/>
                  </a:lnTo>
                  <a:lnTo>
                    <a:pt x="3635326" y="1307229"/>
                  </a:lnTo>
                  <a:cubicBezTo>
                    <a:pt x="3622240" y="1319692"/>
                    <a:pt x="3601088" y="1330102"/>
                    <a:pt x="3577602" y="1335447"/>
                  </a:cubicBezTo>
                  <a:lnTo>
                    <a:pt x="3567788" y="1336895"/>
                  </a:lnTo>
                  <a:lnTo>
                    <a:pt x="3584058" y="1344069"/>
                  </a:lnTo>
                  <a:cubicBezTo>
                    <a:pt x="3587722" y="1347011"/>
                    <a:pt x="3590424" y="1350404"/>
                    <a:pt x="3592025" y="1354159"/>
                  </a:cubicBezTo>
                  <a:lnTo>
                    <a:pt x="3592087" y="1359748"/>
                  </a:lnTo>
                  <a:lnTo>
                    <a:pt x="3588027" y="1365615"/>
                  </a:lnTo>
                  <a:cubicBezTo>
                    <a:pt x="3574942" y="1378076"/>
                    <a:pt x="3553788" y="1388486"/>
                    <a:pt x="3530302" y="1393832"/>
                  </a:cubicBezTo>
                  <a:lnTo>
                    <a:pt x="3520994" y="1395204"/>
                  </a:lnTo>
                  <a:lnTo>
                    <a:pt x="3520241" y="1397151"/>
                  </a:lnTo>
                  <a:lnTo>
                    <a:pt x="3535576" y="1403913"/>
                  </a:lnTo>
                  <a:cubicBezTo>
                    <a:pt x="3539239" y="1406856"/>
                    <a:pt x="3541942" y="1410248"/>
                    <a:pt x="3543543" y="1414003"/>
                  </a:cubicBezTo>
                  <a:lnTo>
                    <a:pt x="3543606" y="1419592"/>
                  </a:lnTo>
                  <a:lnTo>
                    <a:pt x="3539545" y="1425458"/>
                  </a:lnTo>
                  <a:cubicBezTo>
                    <a:pt x="3530821" y="1433766"/>
                    <a:pt x="3518512" y="1441162"/>
                    <a:pt x="3504316" y="1446754"/>
                  </a:cubicBezTo>
                  <a:lnTo>
                    <a:pt x="3487562" y="1450521"/>
                  </a:lnTo>
                  <a:lnTo>
                    <a:pt x="3483883" y="1454964"/>
                  </a:lnTo>
                  <a:lnTo>
                    <a:pt x="3477482" y="1458116"/>
                  </a:lnTo>
                  <a:lnTo>
                    <a:pt x="3471963" y="1457230"/>
                  </a:lnTo>
                  <a:lnTo>
                    <a:pt x="3470305" y="1454402"/>
                  </a:lnTo>
                  <a:lnTo>
                    <a:pt x="3457770" y="1457222"/>
                  </a:lnTo>
                  <a:lnTo>
                    <a:pt x="3447253" y="1456055"/>
                  </a:lnTo>
                  <a:lnTo>
                    <a:pt x="3439437" y="1470923"/>
                  </a:lnTo>
                  <a:cubicBezTo>
                    <a:pt x="3433208" y="1479964"/>
                    <a:pt x="3426291" y="1487586"/>
                    <a:pt x="3419165" y="1493139"/>
                  </a:cubicBezTo>
                  <a:lnTo>
                    <a:pt x="3412763" y="1496291"/>
                  </a:lnTo>
                  <a:lnTo>
                    <a:pt x="3407243" y="1495405"/>
                  </a:lnTo>
                  <a:cubicBezTo>
                    <a:pt x="3400290" y="1491132"/>
                    <a:pt x="3395416" y="1482710"/>
                    <a:pt x="3393151" y="1471374"/>
                  </a:cubicBezTo>
                  <a:lnTo>
                    <a:pt x="3393119" y="1470939"/>
                  </a:lnTo>
                  <a:lnTo>
                    <a:pt x="3390863" y="1478380"/>
                  </a:lnTo>
                  <a:cubicBezTo>
                    <a:pt x="3382113" y="1500822"/>
                    <a:pt x="3368698" y="1520210"/>
                    <a:pt x="3354444" y="1531314"/>
                  </a:cubicBezTo>
                  <a:lnTo>
                    <a:pt x="3348043" y="1534466"/>
                  </a:lnTo>
                  <a:lnTo>
                    <a:pt x="3342525" y="1533581"/>
                  </a:lnTo>
                  <a:lnTo>
                    <a:pt x="3336794" y="1523810"/>
                  </a:lnTo>
                  <a:lnTo>
                    <a:pt x="3321319" y="1531852"/>
                  </a:lnTo>
                  <a:lnTo>
                    <a:pt x="3317814" y="1532406"/>
                  </a:lnTo>
                  <a:lnTo>
                    <a:pt x="3309999" y="1547274"/>
                  </a:lnTo>
                  <a:cubicBezTo>
                    <a:pt x="3303770" y="1556314"/>
                    <a:pt x="3296853" y="1563937"/>
                    <a:pt x="3289725" y="1569489"/>
                  </a:cubicBezTo>
                  <a:lnTo>
                    <a:pt x="3283324" y="1572641"/>
                  </a:lnTo>
                  <a:lnTo>
                    <a:pt x="3277805" y="1571756"/>
                  </a:lnTo>
                  <a:cubicBezTo>
                    <a:pt x="3270851" y="1567482"/>
                    <a:pt x="3265978" y="1559061"/>
                    <a:pt x="3263712" y="1547724"/>
                  </a:cubicBezTo>
                  <a:lnTo>
                    <a:pt x="3263426" y="1543750"/>
                  </a:lnTo>
                  <a:lnTo>
                    <a:pt x="3259807" y="1555686"/>
                  </a:lnTo>
                  <a:lnTo>
                    <a:pt x="3257925" y="1559264"/>
                  </a:lnTo>
                  <a:lnTo>
                    <a:pt x="3258802" y="1570644"/>
                  </a:lnTo>
                  <a:cubicBezTo>
                    <a:pt x="3257679" y="1580141"/>
                    <a:pt x="3254768" y="1590785"/>
                    <a:pt x="3249945" y="1602022"/>
                  </a:cubicBezTo>
                  <a:lnTo>
                    <a:pt x="3247123" y="1606529"/>
                  </a:lnTo>
                  <a:lnTo>
                    <a:pt x="3254493" y="1604767"/>
                  </a:lnTo>
                  <a:cubicBezTo>
                    <a:pt x="3265418" y="1603688"/>
                    <a:pt x="3277250" y="1603897"/>
                    <a:pt x="3289187" y="1605496"/>
                  </a:cubicBezTo>
                  <a:lnTo>
                    <a:pt x="3301384" y="1608103"/>
                  </a:lnTo>
                  <a:lnTo>
                    <a:pt x="3298044" y="1605928"/>
                  </a:lnTo>
                  <a:cubicBezTo>
                    <a:pt x="3289220" y="1598463"/>
                    <a:pt x="3284205" y="1590124"/>
                    <a:pt x="3283829" y="1581969"/>
                  </a:cubicBezTo>
                  <a:lnTo>
                    <a:pt x="3285724" y="1576710"/>
                  </a:lnTo>
                  <a:lnTo>
                    <a:pt x="3291580" y="1572634"/>
                  </a:lnTo>
                  <a:cubicBezTo>
                    <a:pt x="3308193" y="1565529"/>
                    <a:pt x="3331652" y="1563168"/>
                    <a:pt x="3355526" y="1566366"/>
                  </a:cubicBezTo>
                  <a:lnTo>
                    <a:pt x="3363130" y="1567991"/>
                  </a:lnTo>
                  <a:lnTo>
                    <a:pt x="3362764" y="1567753"/>
                  </a:lnTo>
                  <a:cubicBezTo>
                    <a:pt x="3353938" y="1560287"/>
                    <a:pt x="3348924" y="1551949"/>
                    <a:pt x="3348549" y="1543795"/>
                  </a:cubicBezTo>
                  <a:lnTo>
                    <a:pt x="3350444" y="1538535"/>
                  </a:lnTo>
                  <a:lnTo>
                    <a:pt x="3356300" y="1534458"/>
                  </a:lnTo>
                  <a:cubicBezTo>
                    <a:pt x="3372913" y="1527355"/>
                    <a:pt x="3396372" y="1524993"/>
                    <a:pt x="3420244" y="1528191"/>
                  </a:cubicBezTo>
                  <a:lnTo>
                    <a:pt x="3427849" y="1529817"/>
                  </a:lnTo>
                  <a:lnTo>
                    <a:pt x="3427484" y="1529578"/>
                  </a:lnTo>
                  <a:cubicBezTo>
                    <a:pt x="3418658" y="1522113"/>
                    <a:pt x="3413644" y="1513773"/>
                    <a:pt x="3413269" y="1505620"/>
                  </a:cubicBezTo>
                  <a:lnTo>
                    <a:pt x="3415164" y="1500360"/>
                  </a:lnTo>
                  <a:lnTo>
                    <a:pt x="3421019" y="1496283"/>
                  </a:lnTo>
                  <a:cubicBezTo>
                    <a:pt x="3437632" y="1489180"/>
                    <a:pt x="3461090" y="1486818"/>
                    <a:pt x="3484963" y="1490016"/>
                  </a:cubicBezTo>
                  <a:lnTo>
                    <a:pt x="3492569" y="1491641"/>
                  </a:lnTo>
                  <a:lnTo>
                    <a:pt x="3492202" y="1491403"/>
                  </a:lnTo>
                  <a:cubicBezTo>
                    <a:pt x="3483378" y="1483938"/>
                    <a:pt x="3478364" y="1475599"/>
                    <a:pt x="3477987" y="1467444"/>
                  </a:cubicBezTo>
                  <a:lnTo>
                    <a:pt x="3479884" y="1462185"/>
                  </a:lnTo>
                  <a:lnTo>
                    <a:pt x="3485737" y="1458108"/>
                  </a:lnTo>
                  <a:cubicBezTo>
                    <a:pt x="3496814" y="1453372"/>
                    <a:pt x="3510931" y="1450744"/>
                    <a:pt x="3526187" y="1450465"/>
                  </a:cubicBezTo>
                  <a:cubicBezTo>
                    <a:pt x="3541441" y="1450187"/>
                    <a:pt x="3557832" y="1452258"/>
                    <a:pt x="3573457" y="1456923"/>
                  </a:cubicBezTo>
                  <a:cubicBezTo>
                    <a:pt x="3596894" y="1463918"/>
                    <a:pt x="3613610" y="1475256"/>
                    <a:pt x="3620820" y="1487368"/>
                  </a:cubicBezTo>
                  <a:cubicBezTo>
                    <a:pt x="3623224" y="1491405"/>
                    <a:pt x="3624571" y="1495528"/>
                    <a:pt x="3624759" y="1499606"/>
                  </a:cubicBezTo>
                  <a:lnTo>
                    <a:pt x="3622864" y="1504864"/>
                  </a:lnTo>
                  <a:lnTo>
                    <a:pt x="3617009" y="1508941"/>
                  </a:lnTo>
                  <a:cubicBezTo>
                    <a:pt x="3600395" y="1516045"/>
                    <a:pt x="3576938" y="1518406"/>
                    <a:pt x="3553063" y="1515209"/>
                  </a:cubicBezTo>
                  <a:lnTo>
                    <a:pt x="3543363" y="1513135"/>
                  </a:lnTo>
                  <a:lnTo>
                    <a:pt x="3556101" y="1525543"/>
                  </a:lnTo>
                  <a:cubicBezTo>
                    <a:pt x="3558505" y="1529580"/>
                    <a:pt x="3559853" y="1533704"/>
                    <a:pt x="3560040" y="1537780"/>
                  </a:cubicBezTo>
                  <a:lnTo>
                    <a:pt x="3558145" y="1543040"/>
                  </a:lnTo>
                  <a:lnTo>
                    <a:pt x="3552289" y="1547116"/>
                  </a:lnTo>
                  <a:cubicBezTo>
                    <a:pt x="3535675" y="1554220"/>
                    <a:pt x="3512218" y="1556581"/>
                    <a:pt x="3488344" y="1553384"/>
                  </a:cubicBezTo>
                  <a:lnTo>
                    <a:pt x="3478644" y="1551310"/>
                  </a:lnTo>
                  <a:lnTo>
                    <a:pt x="3491381" y="1563718"/>
                  </a:lnTo>
                  <a:cubicBezTo>
                    <a:pt x="3493786" y="1567756"/>
                    <a:pt x="3495133" y="1571879"/>
                    <a:pt x="3495320" y="1575956"/>
                  </a:cubicBezTo>
                  <a:lnTo>
                    <a:pt x="3493426" y="1581214"/>
                  </a:lnTo>
                  <a:lnTo>
                    <a:pt x="3487571" y="1585291"/>
                  </a:lnTo>
                  <a:cubicBezTo>
                    <a:pt x="3470955" y="1592395"/>
                    <a:pt x="3447499" y="1594757"/>
                    <a:pt x="3423624" y="1591559"/>
                  </a:cubicBezTo>
                  <a:lnTo>
                    <a:pt x="3413925" y="1589485"/>
                  </a:lnTo>
                  <a:lnTo>
                    <a:pt x="3426663" y="1601894"/>
                  </a:lnTo>
                  <a:cubicBezTo>
                    <a:pt x="3429065" y="1605930"/>
                    <a:pt x="3430413" y="1610054"/>
                    <a:pt x="3430601" y="1614131"/>
                  </a:cubicBezTo>
                  <a:lnTo>
                    <a:pt x="3428706" y="1619390"/>
                  </a:lnTo>
                  <a:lnTo>
                    <a:pt x="3422851" y="1623467"/>
                  </a:lnTo>
                  <a:cubicBezTo>
                    <a:pt x="3406237" y="1630570"/>
                    <a:pt x="3382779" y="1632932"/>
                    <a:pt x="3358905" y="1629734"/>
                  </a:cubicBezTo>
                  <a:lnTo>
                    <a:pt x="3345876" y="1626949"/>
                  </a:lnTo>
                  <a:lnTo>
                    <a:pt x="3360324" y="1641023"/>
                  </a:lnTo>
                  <a:cubicBezTo>
                    <a:pt x="3362729" y="1645060"/>
                    <a:pt x="3364075" y="1649183"/>
                    <a:pt x="3364264" y="1653260"/>
                  </a:cubicBezTo>
                  <a:lnTo>
                    <a:pt x="3362369" y="1658519"/>
                  </a:lnTo>
                  <a:lnTo>
                    <a:pt x="3356513" y="1662596"/>
                  </a:lnTo>
                  <a:cubicBezTo>
                    <a:pt x="3334361" y="1672068"/>
                    <a:pt x="3300042" y="1673109"/>
                    <a:pt x="3268795" y="1663782"/>
                  </a:cubicBezTo>
                  <a:cubicBezTo>
                    <a:pt x="3253171" y="1659118"/>
                    <a:pt x="3240533" y="1652525"/>
                    <a:pt x="3231706" y="1645058"/>
                  </a:cubicBezTo>
                  <a:lnTo>
                    <a:pt x="3227464" y="1637907"/>
                  </a:lnTo>
                  <a:lnTo>
                    <a:pt x="3224617" y="1642453"/>
                  </a:lnTo>
                  <a:cubicBezTo>
                    <a:pt x="3214630" y="1653988"/>
                    <a:pt x="3203565" y="1663143"/>
                    <a:pt x="3192834" y="1668613"/>
                  </a:cubicBezTo>
                  <a:lnTo>
                    <a:pt x="3185953" y="1670496"/>
                  </a:lnTo>
                  <a:lnTo>
                    <a:pt x="3180700" y="1668582"/>
                  </a:lnTo>
                  <a:cubicBezTo>
                    <a:pt x="3174680" y="1663069"/>
                    <a:pt x="3171489" y="1653877"/>
                    <a:pt x="3171413" y="1642317"/>
                  </a:cubicBezTo>
                  <a:lnTo>
                    <a:pt x="3171463" y="1641884"/>
                  </a:lnTo>
                  <a:lnTo>
                    <a:pt x="3167840" y="1648764"/>
                  </a:lnTo>
                  <a:cubicBezTo>
                    <a:pt x="3155000" y="1669143"/>
                    <a:pt x="3138156" y="1685641"/>
                    <a:pt x="3122058" y="1693846"/>
                  </a:cubicBezTo>
                  <a:lnTo>
                    <a:pt x="3115177" y="1695730"/>
                  </a:lnTo>
                  <a:lnTo>
                    <a:pt x="3109923" y="1693815"/>
                  </a:lnTo>
                  <a:cubicBezTo>
                    <a:pt x="3103905" y="1688301"/>
                    <a:pt x="3100713" y="1679110"/>
                    <a:pt x="3100636" y="1667550"/>
                  </a:cubicBezTo>
                  <a:lnTo>
                    <a:pt x="3100687" y="1667116"/>
                  </a:lnTo>
                  <a:lnTo>
                    <a:pt x="3097063" y="1673997"/>
                  </a:lnTo>
                  <a:cubicBezTo>
                    <a:pt x="3084223" y="1694375"/>
                    <a:pt x="3067380" y="1710873"/>
                    <a:pt x="3051281" y="1719078"/>
                  </a:cubicBezTo>
                  <a:lnTo>
                    <a:pt x="3044399" y="1720962"/>
                  </a:lnTo>
                  <a:lnTo>
                    <a:pt x="3039148" y="1719048"/>
                  </a:lnTo>
                  <a:cubicBezTo>
                    <a:pt x="3033127" y="1713534"/>
                    <a:pt x="3029938" y="1704342"/>
                    <a:pt x="3029860" y="1692782"/>
                  </a:cubicBezTo>
                  <a:lnTo>
                    <a:pt x="3029911" y="1692349"/>
                  </a:lnTo>
                  <a:lnTo>
                    <a:pt x="3026287" y="1699229"/>
                  </a:lnTo>
                  <a:cubicBezTo>
                    <a:pt x="3013446" y="1719608"/>
                    <a:pt x="2996605" y="1736105"/>
                    <a:pt x="2980505" y="1744311"/>
                  </a:cubicBezTo>
                  <a:lnTo>
                    <a:pt x="2973624" y="1746195"/>
                  </a:lnTo>
                  <a:lnTo>
                    <a:pt x="2968371" y="1744280"/>
                  </a:lnTo>
                  <a:cubicBezTo>
                    <a:pt x="2962351" y="1738767"/>
                    <a:pt x="2959161" y="1729575"/>
                    <a:pt x="2959083" y="1718015"/>
                  </a:cubicBezTo>
                  <a:lnTo>
                    <a:pt x="2959554" y="1714058"/>
                  </a:lnTo>
                  <a:lnTo>
                    <a:pt x="2953741" y="1725093"/>
                  </a:lnTo>
                  <a:cubicBezTo>
                    <a:pt x="2940902" y="1745472"/>
                    <a:pt x="2924059" y="1761969"/>
                    <a:pt x="2907960" y="1770175"/>
                  </a:cubicBezTo>
                  <a:lnTo>
                    <a:pt x="2901079" y="1772058"/>
                  </a:lnTo>
                  <a:lnTo>
                    <a:pt x="2900351" y="1771793"/>
                  </a:lnTo>
                  <a:lnTo>
                    <a:pt x="2876955" y="1809140"/>
                  </a:lnTo>
                  <a:cubicBezTo>
                    <a:pt x="2866967" y="1820674"/>
                    <a:pt x="2855904" y="1829830"/>
                    <a:pt x="2845172" y="1835301"/>
                  </a:cubicBezTo>
                  <a:lnTo>
                    <a:pt x="2838289" y="1837184"/>
                  </a:lnTo>
                  <a:lnTo>
                    <a:pt x="2833038" y="1835269"/>
                  </a:lnTo>
                  <a:lnTo>
                    <a:pt x="2824517" y="1811177"/>
                  </a:lnTo>
                  <a:lnTo>
                    <a:pt x="2822293" y="1811434"/>
                  </a:lnTo>
                  <a:lnTo>
                    <a:pt x="2820176" y="1815451"/>
                  </a:lnTo>
                  <a:lnTo>
                    <a:pt x="2805914" y="1833292"/>
                  </a:lnTo>
                  <a:lnTo>
                    <a:pt x="2807552" y="1836704"/>
                  </a:lnTo>
                  <a:lnTo>
                    <a:pt x="2806388" y="1842172"/>
                  </a:lnTo>
                  <a:lnTo>
                    <a:pt x="2801142" y="1847007"/>
                  </a:lnTo>
                  <a:lnTo>
                    <a:pt x="2785531" y="1852232"/>
                  </a:lnTo>
                  <a:lnTo>
                    <a:pt x="2774395" y="1860533"/>
                  </a:lnTo>
                  <a:lnTo>
                    <a:pt x="2767513" y="1862416"/>
                  </a:lnTo>
                  <a:lnTo>
                    <a:pt x="2762261" y="1860503"/>
                  </a:lnTo>
                  <a:lnTo>
                    <a:pt x="2762109" y="1860071"/>
                  </a:lnTo>
                  <a:lnTo>
                    <a:pt x="2762105" y="1860071"/>
                  </a:lnTo>
                  <a:lnTo>
                    <a:pt x="2733890" y="1860085"/>
                  </a:lnTo>
                  <a:lnTo>
                    <a:pt x="2727731" y="1867789"/>
                  </a:lnTo>
                  <a:cubicBezTo>
                    <a:pt x="2719903" y="1875487"/>
                    <a:pt x="2711667" y="1881663"/>
                    <a:pt x="2703618" y="1885765"/>
                  </a:cubicBezTo>
                  <a:lnTo>
                    <a:pt x="2696737" y="1887649"/>
                  </a:lnTo>
                  <a:lnTo>
                    <a:pt x="2691484" y="1885734"/>
                  </a:lnTo>
                  <a:lnTo>
                    <a:pt x="2686013" y="1870261"/>
                  </a:lnTo>
                  <a:lnTo>
                    <a:pt x="2674043" y="1871647"/>
                  </a:lnTo>
                  <a:lnTo>
                    <a:pt x="2664423" y="1883681"/>
                  </a:lnTo>
                  <a:lnTo>
                    <a:pt x="2669722" y="1894717"/>
                  </a:lnTo>
                  <a:lnTo>
                    <a:pt x="2668558" y="1900184"/>
                  </a:lnTo>
                  <a:lnTo>
                    <a:pt x="2663311" y="1905019"/>
                  </a:lnTo>
                  <a:lnTo>
                    <a:pt x="2639752" y="1914184"/>
                  </a:lnTo>
                  <a:lnTo>
                    <a:pt x="2664114" y="1913104"/>
                  </a:lnTo>
                  <a:cubicBezTo>
                    <a:pt x="2675046" y="1914113"/>
                    <a:pt x="2686625" y="1916558"/>
                    <a:pt x="2698043" y="1920388"/>
                  </a:cubicBezTo>
                  <a:lnTo>
                    <a:pt x="2705203" y="1923424"/>
                  </a:lnTo>
                  <a:lnTo>
                    <a:pt x="2704889" y="1923121"/>
                  </a:lnTo>
                  <a:cubicBezTo>
                    <a:pt x="2697636" y="1914119"/>
                    <a:pt x="2694292" y="1904982"/>
                    <a:pt x="2695467" y="1896904"/>
                  </a:cubicBezTo>
                  <a:lnTo>
                    <a:pt x="2698323" y="1892099"/>
                  </a:lnTo>
                  <a:lnTo>
                    <a:pt x="2704844" y="1889203"/>
                  </a:lnTo>
                  <a:cubicBezTo>
                    <a:pt x="2722503" y="1885374"/>
                    <a:pt x="2745983" y="1887496"/>
                    <a:pt x="2768819" y="1895156"/>
                  </a:cubicBezTo>
                  <a:lnTo>
                    <a:pt x="2775979" y="1898192"/>
                  </a:lnTo>
                  <a:lnTo>
                    <a:pt x="2775665" y="1897888"/>
                  </a:lnTo>
                  <a:cubicBezTo>
                    <a:pt x="2768412" y="1888887"/>
                    <a:pt x="2765069" y="1879749"/>
                    <a:pt x="2766242" y="1871671"/>
                  </a:cubicBezTo>
                  <a:lnTo>
                    <a:pt x="2769099" y="1866866"/>
                  </a:lnTo>
                  <a:lnTo>
                    <a:pt x="2775620" y="1863971"/>
                  </a:lnTo>
                  <a:cubicBezTo>
                    <a:pt x="2793279" y="1860142"/>
                    <a:pt x="2816759" y="1862263"/>
                    <a:pt x="2839597" y="1869923"/>
                  </a:cubicBezTo>
                  <a:lnTo>
                    <a:pt x="2846756" y="1872959"/>
                  </a:lnTo>
                  <a:lnTo>
                    <a:pt x="2846442" y="1872656"/>
                  </a:lnTo>
                  <a:cubicBezTo>
                    <a:pt x="2839189" y="1863654"/>
                    <a:pt x="2835845" y="1854517"/>
                    <a:pt x="2837019" y="1846439"/>
                  </a:cubicBezTo>
                  <a:lnTo>
                    <a:pt x="2839876" y="1841634"/>
                  </a:lnTo>
                  <a:lnTo>
                    <a:pt x="2846396" y="1838739"/>
                  </a:lnTo>
                  <a:cubicBezTo>
                    <a:pt x="2869942" y="1833633"/>
                    <a:pt x="2903836" y="1839107"/>
                    <a:pt x="2932754" y="1854182"/>
                  </a:cubicBezTo>
                  <a:cubicBezTo>
                    <a:pt x="2954442" y="1865487"/>
                    <a:pt x="2968710" y="1879785"/>
                    <a:pt x="2973497" y="1893043"/>
                  </a:cubicBezTo>
                  <a:cubicBezTo>
                    <a:pt x="2975094" y="1897462"/>
                    <a:pt x="2975635" y="1901766"/>
                    <a:pt x="2975048" y="1905805"/>
                  </a:cubicBezTo>
                  <a:lnTo>
                    <a:pt x="2972191" y="1910610"/>
                  </a:lnTo>
                  <a:lnTo>
                    <a:pt x="2965670" y="1913504"/>
                  </a:lnTo>
                  <a:cubicBezTo>
                    <a:pt x="2948012" y="1917335"/>
                    <a:pt x="2924531" y="1915212"/>
                    <a:pt x="2901695" y="1907552"/>
                  </a:cubicBezTo>
                  <a:lnTo>
                    <a:pt x="2892562" y="1903680"/>
                  </a:lnTo>
                  <a:lnTo>
                    <a:pt x="2902720" y="1918275"/>
                  </a:lnTo>
                  <a:cubicBezTo>
                    <a:pt x="2904317" y="1922695"/>
                    <a:pt x="2904860" y="1926998"/>
                    <a:pt x="2904271" y="1931037"/>
                  </a:cubicBezTo>
                  <a:lnTo>
                    <a:pt x="2901415" y="1935842"/>
                  </a:lnTo>
                  <a:lnTo>
                    <a:pt x="2894894" y="1938737"/>
                  </a:lnTo>
                  <a:cubicBezTo>
                    <a:pt x="2877235" y="1942567"/>
                    <a:pt x="2853755" y="1940445"/>
                    <a:pt x="2830919" y="1932785"/>
                  </a:cubicBezTo>
                  <a:lnTo>
                    <a:pt x="2821786" y="1928913"/>
                  </a:lnTo>
                  <a:lnTo>
                    <a:pt x="2831946" y="1943508"/>
                  </a:lnTo>
                  <a:cubicBezTo>
                    <a:pt x="2833541" y="1947927"/>
                    <a:pt x="2834083" y="1952231"/>
                    <a:pt x="2833496" y="1956270"/>
                  </a:cubicBezTo>
                  <a:lnTo>
                    <a:pt x="2830639" y="1961075"/>
                  </a:lnTo>
                  <a:lnTo>
                    <a:pt x="2824118" y="1963970"/>
                  </a:lnTo>
                  <a:cubicBezTo>
                    <a:pt x="2806459" y="1967799"/>
                    <a:pt x="2782979" y="1965678"/>
                    <a:pt x="2760142" y="1958017"/>
                  </a:cubicBezTo>
                  <a:lnTo>
                    <a:pt x="2751010" y="1954145"/>
                  </a:lnTo>
                  <a:lnTo>
                    <a:pt x="2761168" y="1968740"/>
                  </a:lnTo>
                  <a:cubicBezTo>
                    <a:pt x="2762764" y="1973159"/>
                    <a:pt x="2763306" y="1977463"/>
                    <a:pt x="2762720" y="1981502"/>
                  </a:cubicBezTo>
                  <a:lnTo>
                    <a:pt x="2759863" y="1986308"/>
                  </a:lnTo>
                  <a:lnTo>
                    <a:pt x="2753342" y="1989202"/>
                  </a:lnTo>
                  <a:cubicBezTo>
                    <a:pt x="2735683" y="1993032"/>
                    <a:pt x="2712202" y="1990909"/>
                    <a:pt x="2689366" y="1983250"/>
                  </a:cubicBezTo>
                  <a:lnTo>
                    <a:pt x="2677100" y="1978048"/>
                  </a:lnTo>
                  <a:lnTo>
                    <a:pt x="2688623" y="1994604"/>
                  </a:lnTo>
                  <a:cubicBezTo>
                    <a:pt x="2690219" y="1999023"/>
                    <a:pt x="2690760" y="2003326"/>
                    <a:pt x="2690173" y="2007365"/>
                  </a:cubicBezTo>
                  <a:lnTo>
                    <a:pt x="2687317" y="2012171"/>
                  </a:lnTo>
                  <a:lnTo>
                    <a:pt x="2680796" y="2015066"/>
                  </a:lnTo>
                  <a:cubicBezTo>
                    <a:pt x="2657251" y="2020172"/>
                    <a:pt x="2623357" y="2014697"/>
                    <a:pt x="2594439" y="1999623"/>
                  </a:cubicBezTo>
                  <a:cubicBezTo>
                    <a:pt x="2579981" y="1992086"/>
                    <a:pt x="2568820" y="1983219"/>
                    <a:pt x="2561567" y="1974217"/>
                  </a:cubicBezTo>
                  <a:lnTo>
                    <a:pt x="2558127" y="1964643"/>
                  </a:lnTo>
                  <a:lnTo>
                    <a:pt x="2541875" y="1966524"/>
                  </a:lnTo>
                  <a:lnTo>
                    <a:pt x="2528588" y="1965534"/>
                  </a:lnTo>
                  <a:lnTo>
                    <a:pt x="2544813" y="1977515"/>
                  </a:lnTo>
                  <a:cubicBezTo>
                    <a:pt x="2547743" y="1981189"/>
                    <a:pt x="2549638" y="1985091"/>
                    <a:pt x="2550378" y="1989104"/>
                  </a:cubicBezTo>
                  <a:lnTo>
                    <a:pt x="2549214" y="1994572"/>
                  </a:lnTo>
                  <a:lnTo>
                    <a:pt x="2543967" y="1999407"/>
                  </a:lnTo>
                  <a:cubicBezTo>
                    <a:pt x="2523306" y="2011799"/>
                    <a:pt x="2489448" y="2017492"/>
                    <a:pt x="2457223" y="2012494"/>
                  </a:cubicBezTo>
                  <a:cubicBezTo>
                    <a:pt x="2424996" y="2007497"/>
                    <a:pt x="2403558" y="1993229"/>
                    <a:pt x="2400598" y="1977175"/>
                  </a:cubicBezTo>
                  <a:lnTo>
                    <a:pt x="2401761" y="1971707"/>
                  </a:lnTo>
                  <a:lnTo>
                    <a:pt x="2407008" y="1966872"/>
                  </a:lnTo>
                  <a:cubicBezTo>
                    <a:pt x="2422504" y="1957578"/>
                    <a:pt x="2445424" y="1952052"/>
                    <a:pt x="2469510" y="1951978"/>
                  </a:cubicBezTo>
                  <a:lnTo>
                    <a:pt x="2481949" y="1952905"/>
                  </a:lnTo>
                  <a:lnTo>
                    <a:pt x="2478345" y="1951205"/>
                  </a:lnTo>
                  <a:cubicBezTo>
                    <a:pt x="2468586" y="1945007"/>
                    <a:pt x="2462487" y="1937426"/>
                    <a:pt x="2461007" y="1929398"/>
                  </a:cubicBezTo>
                  <a:lnTo>
                    <a:pt x="2462170" y="1923930"/>
                  </a:lnTo>
                  <a:lnTo>
                    <a:pt x="2467418" y="1919096"/>
                  </a:lnTo>
                  <a:cubicBezTo>
                    <a:pt x="2482912" y="1909802"/>
                    <a:pt x="2505832" y="1904276"/>
                    <a:pt x="2529919" y="1904203"/>
                  </a:cubicBezTo>
                  <a:lnTo>
                    <a:pt x="2537674" y="1904780"/>
                  </a:lnTo>
                  <a:lnTo>
                    <a:pt x="2537279" y="1904594"/>
                  </a:lnTo>
                  <a:cubicBezTo>
                    <a:pt x="2527521" y="1898395"/>
                    <a:pt x="2521422" y="1890815"/>
                    <a:pt x="2519942" y="1882787"/>
                  </a:cubicBezTo>
                  <a:lnTo>
                    <a:pt x="2521105" y="1877320"/>
                  </a:lnTo>
                  <a:lnTo>
                    <a:pt x="2526352" y="1872485"/>
                  </a:lnTo>
                  <a:lnTo>
                    <a:pt x="2553340" y="1861985"/>
                  </a:lnTo>
                  <a:lnTo>
                    <a:pt x="2573589" y="1829663"/>
                  </a:lnTo>
                  <a:lnTo>
                    <a:pt x="2576829" y="1826996"/>
                  </a:lnTo>
                  <a:lnTo>
                    <a:pt x="2571521" y="1826875"/>
                  </a:lnTo>
                  <a:cubicBezTo>
                    <a:pt x="2564051" y="1823585"/>
                    <a:pt x="2558079" y="1815904"/>
                    <a:pt x="2554296" y="1804980"/>
                  </a:cubicBezTo>
                  <a:lnTo>
                    <a:pt x="2554205" y="1804553"/>
                  </a:lnTo>
                  <a:lnTo>
                    <a:pt x="2552981" y="1812233"/>
                  </a:lnTo>
                  <a:cubicBezTo>
                    <a:pt x="2547360" y="1835655"/>
                    <a:pt x="2536702" y="1856684"/>
                    <a:pt x="2524088" y="1869622"/>
                  </a:cubicBezTo>
                  <a:lnTo>
                    <a:pt x="2518174" y="1873614"/>
                  </a:lnTo>
                  <a:lnTo>
                    <a:pt x="2512586" y="1873486"/>
                  </a:lnTo>
                  <a:cubicBezTo>
                    <a:pt x="2505116" y="1870197"/>
                    <a:pt x="2499143" y="1862515"/>
                    <a:pt x="2495360" y="1851591"/>
                  </a:cubicBezTo>
                  <a:lnTo>
                    <a:pt x="2495271" y="1851164"/>
                  </a:lnTo>
                  <a:lnTo>
                    <a:pt x="2494045" y="1858844"/>
                  </a:lnTo>
                  <a:cubicBezTo>
                    <a:pt x="2488424" y="1882265"/>
                    <a:pt x="2477766" y="1903295"/>
                    <a:pt x="2465153" y="1916233"/>
                  </a:cubicBezTo>
                  <a:lnTo>
                    <a:pt x="2459240" y="1920225"/>
                  </a:lnTo>
                  <a:lnTo>
                    <a:pt x="2453651" y="1920098"/>
                  </a:lnTo>
                  <a:cubicBezTo>
                    <a:pt x="2446180" y="1916807"/>
                    <a:pt x="2440209" y="1909126"/>
                    <a:pt x="2436425" y="1898202"/>
                  </a:cubicBezTo>
                  <a:lnTo>
                    <a:pt x="2435601" y="1894303"/>
                  </a:lnTo>
                  <a:lnTo>
                    <a:pt x="2433637" y="1906620"/>
                  </a:lnTo>
                  <a:cubicBezTo>
                    <a:pt x="2428016" y="1930042"/>
                    <a:pt x="2417358" y="1951072"/>
                    <a:pt x="2404744" y="1964010"/>
                  </a:cubicBezTo>
                  <a:lnTo>
                    <a:pt x="2398830" y="1968001"/>
                  </a:lnTo>
                  <a:lnTo>
                    <a:pt x="2393242" y="1967873"/>
                  </a:lnTo>
                  <a:cubicBezTo>
                    <a:pt x="2378301" y="1961294"/>
                    <a:pt x="2369356" y="1937145"/>
                    <a:pt x="2371918" y="1904636"/>
                  </a:cubicBezTo>
                  <a:cubicBezTo>
                    <a:pt x="2374479" y="1872126"/>
                    <a:pt x="2387820" y="1840489"/>
                    <a:pt x="2404639" y="1823239"/>
                  </a:cubicBezTo>
                  <a:lnTo>
                    <a:pt x="2410552" y="1819248"/>
                  </a:lnTo>
                  <a:lnTo>
                    <a:pt x="2416140" y="1819374"/>
                  </a:lnTo>
                  <a:cubicBezTo>
                    <a:pt x="2419876" y="1821020"/>
                    <a:pt x="2423237" y="1823763"/>
                    <a:pt x="2426136" y="1827460"/>
                  </a:cubicBezTo>
                  <a:lnTo>
                    <a:pt x="2434056" y="1846009"/>
                  </a:lnTo>
                  <a:lnTo>
                    <a:pt x="2436154" y="1832852"/>
                  </a:lnTo>
                  <a:cubicBezTo>
                    <a:pt x="2441777" y="1809430"/>
                    <a:pt x="2452433" y="1788400"/>
                    <a:pt x="2465047" y="1775462"/>
                  </a:cubicBezTo>
                  <a:lnTo>
                    <a:pt x="2470961" y="1771471"/>
                  </a:lnTo>
                  <a:lnTo>
                    <a:pt x="2476550" y="1771598"/>
                  </a:lnTo>
                  <a:cubicBezTo>
                    <a:pt x="2480285" y="1773243"/>
                    <a:pt x="2483646" y="1775986"/>
                    <a:pt x="2486544" y="1779683"/>
                  </a:cubicBezTo>
                  <a:lnTo>
                    <a:pt x="2493528" y="1796036"/>
                  </a:lnTo>
                  <a:lnTo>
                    <a:pt x="2495090" y="1786241"/>
                  </a:lnTo>
                  <a:cubicBezTo>
                    <a:pt x="2500711" y="1762819"/>
                    <a:pt x="2511368" y="1741789"/>
                    <a:pt x="2523983" y="1728852"/>
                  </a:cubicBezTo>
                  <a:lnTo>
                    <a:pt x="2529895" y="1724859"/>
                  </a:lnTo>
                  <a:lnTo>
                    <a:pt x="2535484" y="1724987"/>
                  </a:lnTo>
                  <a:cubicBezTo>
                    <a:pt x="2539219" y="1726631"/>
                    <a:pt x="2542580" y="1729374"/>
                    <a:pt x="2545480" y="1733072"/>
                  </a:cubicBezTo>
                  <a:lnTo>
                    <a:pt x="2552464" y="1749426"/>
                  </a:lnTo>
                  <a:lnTo>
                    <a:pt x="2554025" y="1739630"/>
                  </a:lnTo>
                  <a:cubicBezTo>
                    <a:pt x="2559646" y="1716208"/>
                    <a:pt x="2570304" y="1695178"/>
                    <a:pt x="2582918" y="1682240"/>
                  </a:cubicBezTo>
                  <a:lnTo>
                    <a:pt x="2588831" y="1678248"/>
                  </a:lnTo>
                  <a:lnTo>
                    <a:pt x="2594420" y="1678376"/>
                  </a:lnTo>
                  <a:cubicBezTo>
                    <a:pt x="2598155" y="1680020"/>
                    <a:pt x="2601516" y="1682764"/>
                    <a:pt x="2604415" y="1686461"/>
                  </a:cubicBezTo>
                  <a:lnTo>
                    <a:pt x="2611398" y="1702815"/>
                  </a:lnTo>
                  <a:lnTo>
                    <a:pt x="2612961" y="1693018"/>
                  </a:lnTo>
                  <a:cubicBezTo>
                    <a:pt x="2618582" y="1669597"/>
                    <a:pt x="2629239" y="1648568"/>
                    <a:pt x="2641852" y="1635629"/>
                  </a:cubicBezTo>
                  <a:lnTo>
                    <a:pt x="2647766" y="1631637"/>
                  </a:lnTo>
                  <a:lnTo>
                    <a:pt x="2653355" y="1631765"/>
                  </a:lnTo>
                  <a:cubicBezTo>
                    <a:pt x="2657091" y="1633410"/>
                    <a:pt x="2660451" y="1636152"/>
                    <a:pt x="2663351" y="1639850"/>
                  </a:cubicBezTo>
                  <a:cubicBezTo>
                    <a:pt x="2667700" y="1645396"/>
                    <a:pt x="2671013" y="1653088"/>
                    <a:pt x="2672998" y="1662442"/>
                  </a:cubicBezTo>
                  <a:lnTo>
                    <a:pt x="2673231" y="1666972"/>
                  </a:lnTo>
                  <a:lnTo>
                    <a:pt x="2673315" y="1666974"/>
                  </a:lnTo>
                  <a:cubicBezTo>
                    <a:pt x="2677050" y="1668619"/>
                    <a:pt x="2680411" y="1671362"/>
                    <a:pt x="2683310" y="1675060"/>
                  </a:cubicBezTo>
                  <a:lnTo>
                    <a:pt x="2691230" y="1693608"/>
                  </a:lnTo>
                  <a:lnTo>
                    <a:pt x="2693329" y="1680452"/>
                  </a:lnTo>
                  <a:cubicBezTo>
                    <a:pt x="2698950" y="1657030"/>
                    <a:pt x="2709607" y="1636000"/>
                    <a:pt x="2722221" y="1623063"/>
                  </a:cubicBezTo>
                  <a:lnTo>
                    <a:pt x="2728134" y="1619071"/>
                  </a:lnTo>
                  <a:lnTo>
                    <a:pt x="2733723" y="1619198"/>
                  </a:lnTo>
                  <a:cubicBezTo>
                    <a:pt x="2737458" y="1620843"/>
                    <a:pt x="2740819" y="1623586"/>
                    <a:pt x="2743719" y="1627283"/>
                  </a:cubicBezTo>
                  <a:lnTo>
                    <a:pt x="2750702" y="1643637"/>
                  </a:lnTo>
                  <a:lnTo>
                    <a:pt x="2752264" y="1633840"/>
                  </a:lnTo>
                  <a:cubicBezTo>
                    <a:pt x="2757885" y="1610418"/>
                    <a:pt x="2768543" y="1589389"/>
                    <a:pt x="2781157" y="1576451"/>
                  </a:cubicBezTo>
                  <a:lnTo>
                    <a:pt x="2787070" y="1572460"/>
                  </a:lnTo>
                  <a:lnTo>
                    <a:pt x="2792659" y="1572587"/>
                  </a:lnTo>
                  <a:cubicBezTo>
                    <a:pt x="2796394" y="1574232"/>
                    <a:pt x="2799754" y="1576974"/>
                    <a:pt x="2802654" y="1580673"/>
                  </a:cubicBezTo>
                  <a:lnTo>
                    <a:pt x="2809638" y="1597025"/>
                  </a:lnTo>
                  <a:lnTo>
                    <a:pt x="2811200" y="1587230"/>
                  </a:lnTo>
                  <a:cubicBezTo>
                    <a:pt x="2816820" y="1563808"/>
                    <a:pt x="2827478" y="1542779"/>
                    <a:pt x="2840092" y="1529841"/>
                  </a:cubicBezTo>
                  <a:lnTo>
                    <a:pt x="2846005" y="1525849"/>
                  </a:lnTo>
                  <a:lnTo>
                    <a:pt x="2851594" y="1525976"/>
                  </a:lnTo>
                  <a:cubicBezTo>
                    <a:pt x="2855330" y="1527621"/>
                    <a:pt x="2858690" y="1530363"/>
                    <a:pt x="2861590" y="1534061"/>
                  </a:cubicBezTo>
                  <a:lnTo>
                    <a:pt x="2867892" y="1548820"/>
                  </a:lnTo>
                  <a:lnTo>
                    <a:pt x="2869482" y="1544711"/>
                  </a:lnTo>
                  <a:lnTo>
                    <a:pt x="2870135" y="1540619"/>
                  </a:lnTo>
                  <a:cubicBezTo>
                    <a:pt x="2875755" y="1517197"/>
                    <a:pt x="2886414" y="1496167"/>
                    <a:pt x="2899027" y="1483229"/>
                  </a:cubicBezTo>
                  <a:lnTo>
                    <a:pt x="2904941" y="1479237"/>
                  </a:lnTo>
                  <a:lnTo>
                    <a:pt x="2908484" y="1479319"/>
                  </a:lnTo>
                  <a:lnTo>
                    <a:pt x="2909027" y="1478663"/>
                  </a:lnTo>
                  <a:lnTo>
                    <a:pt x="2915427" y="1475512"/>
                  </a:lnTo>
                  <a:lnTo>
                    <a:pt x="2920946" y="1476397"/>
                  </a:lnTo>
                  <a:cubicBezTo>
                    <a:pt x="2924424" y="1478534"/>
                    <a:pt x="2927380" y="1481708"/>
                    <a:pt x="2929751" y="1485765"/>
                  </a:cubicBezTo>
                  <a:lnTo>
                    <a:pt x="2935079" y="1505218"/>
                  </a:lnTo>
                  <a:lnTo>
                    <a:pt x="2938944" y="1492467"/>
                  </a:lnTo>
                  <a:cubicBezTo>
                    <a:pt x="2947694" y="1470027"/>
                    <a:pt x="2961109" y="1450639"/>
                    <a:pt x="2975364" y="1439534"/>
                  </a:cubicBezTo>
                  <a:lnTo>
                    <a:pt x="2981764" y="1436383"/>
                  </a:lnTo>
                  <a:lnTo>
                    <a:pt x="2987285" y="1437268"/>
                  </a:lnTo>
                  <a:cubicBezTo>
                    <a:pt x="2990761" y="1439405"/>
                    <a:pt x="2993718" y="1442578"/>
                    <a:pt x="2996090" y="1446636"/>
                  </a:cubicBezTo>
                  <a:lnTo>
                    <a:pt x="3000786" y="1463786"/>
                  </a:lnTo>
                  <a:lnTo>
                    <a:pt x="3003664" y="1454292"/>
                  </a:lnTo>
                  <a:cubicBezTo>
                    <a:pt x="3012414" y="1431851"/>
                    <a:pt x="3025828" y="1412464"/>
                    <a:pt x="3040084" y="1401359"/>
                  </a:cubicBezTo>
                  <a:lnTo>
                    <a:pt x="3046484" y="1398207"/>
                  </a:lnTo>
                  <a:lnTo>
                    <a:pt x="3052004" y="1399093"/>
                  </a:lnTo>
                  <a:cubicBezTo>
                    <a:pt x="3055480" y="1401230"/>
                    <a:pt x="3058438" y="1404404"/>
                    <a:pt x="3060808" y="1408460"/>
                  </a:cubicBezTo>
                  <a:lnTo>
                    <a:pt x="3065505" y="1425610"/>
                  </a:lnTo>
                  <a:lnTo>
                    <a:pt x="3068384" y="1416118"/>
                  </a:lnTo>
                  <a:cubicBezTo>
                    <a:pt x="3077133" y="1393677"/>
                    <a:pt x="3090548" y="1374289"/>
                    <a:pt x="3104803" y="1363184"/>
                  </a:cubicBezTo>
                  <a:lnTo>
                    <a:pt x="3111203" y="1360033"/>
                  </a:lnTo>
                  <a:lnTo>
                    <a:pt x="3116724" y="1360917"/>
                  </a:lnTo>
                  <a:cubicBezTo>
                    <a:pt x="3120200" y="1363055"/>
                    <a:pt x="3123158" y="1366228"/>
                    <a:pt x="3125527" y="1370285"/>
                  </a:cubicBezTo>
                  <a:lnTo>
                    <a:pt x="3130225" y="1387435"/>
                  </a:lnTo>
                  <a:lnTo>
                    <a:pt x="3133104" y="1377942"/>
                  </a:lnTo>
                  <a:cubicBezTo>
                    <a:pt x="3141854" y="1355502"/>
                    <a:pt x="3155267" y="1336114"/>
                    <a:pt x="3169522" y="1325009"/>
                  </a:cubicBezTo>
                  <a:lnTo>
                    <a:pt x="3175923" y="1321857"/>
                  </a:lnTo>
                  <a:lnTo>
                    <a:pt x="3181442" y="1322742"/>
                  </a:lnTo>
                  <a:cubicBezTo>
                    <a:pt x="3184919" y="1324880"/>
                    <a:pt x="3187876" y="1328053"/>
                    <a:pt x="3190247" y="1332110"/>
                  </a:cubicBezTo>
                  <a:cubicBezTo>
                    <a:pt x="3193803" y="1338194"/>
                    <a:pt x="3196040" y="1346266"/>
                    <a:pt x="3196736" y="1355803"/>
                  </a:cubicBezTo>
                  <a:lnTo>
                    <a:pt x="3196639" y="1356957"/>
                  </a:lnTo>
                  <a:lnTo>
                    <a:pt x="3198019" y="1355671"/>
                  </a:lnTo>
                  <a:lnTo>
                    <a:pt x="3203558" y="1354927"/>
                  </a:lnTo>
                  <a:cubicBezTo>
                    <a:pt x="3207505" y="1355970"/>
                    <a:pt x="3211251" y="1358157"/>
                    <a:pt x="3214690" y="1361359"/>
                  </a:cubicBezTo>
                  <a:lnTo>
                    <a:pt x="3225401" y="1378449"/>
                  </a:lnTo>
                  <a:lnTo>
                    <a:pt x="3225426" y="1365125"/>
                  </a:lnTo>
                  <a:cubicBezTo>
                    <a:pt x="3227334" y="1341114"/>
                    <a:pt x="3234588" y="1318682"/>
                    <a:pt x="3245035" y="1303939"/>
                  </a:cubicBezTo>
                  <a:lnTo>
                    <a:pt x="3250255" y="1299075"/>
                  </a:lnTo>
                  <a:lnTo>
                    <a:pt x="3255796" y="1298331"/>
                  </a:lnTo>
                  <a:cubicBezTo>
                    <a:pt x="3259742" y="1299375"/>
                    <a:pt x="3263487" y="1301561"/>
                    <a:pt x="3266927" y="1304762"/>
                  </a:cubicBezTo>
                  <a:lnTo>
                    <a:pt x="3276371" y="1319829"/>
                  </a:lnTo>
                  <a:lnTo>
                    <a:pt x="3276390" y="1309909"/>
                  </a:lnTo>
                  <a:cubicBezTo>
                    <a:pt x="3278296" y="1285899"/>
                    <a:pt x="3285551" y="1263467"/>
                    <a:pt x="3295998" y="1248723"/>
                  </a:cubicBezTo>
                  <a:lnTo>
                    <a:pt x="3301218" y="1243860"/>
                  </a:lnTo>
                  <a:lnTo>
                    <a:pt x="3306759" y="1243116"/>
                  </a:lnTo>
                  <a:cubicBezTo>
                    <a:pt x="3310704" y="1244160"/>
                    <a:pt x="3314451" y="1246346"/>
                    <a:pt x="3317891" y="1249547"/>
                  </a:cubicBezTo>
                  <a:lnTo>
                    <a:pt x="3327333" y="1264614"/>
                  </a:lnTo>
                  <a:lnTo>
                    <a:pt x="3327352" y="1254695"/>
                  </a:lnTo>
                  <a:cubicBezTo>
                    <a:pt x="3329259" y="1230683"/>
                    <a:pt x="3336514" y="1208251"/>
                    <a:pt x="3346960" y="1193508"/>
                  </a:cubicBezTo>
                  <a:lnTo>
                    <a:pt x="3352180" y="1188645"/>
                  </a:lnTo>
                  <a:lnTo>
                    <a:pt x="3357721" y="1187901"/>
                  </a:lnTo>
                  <a:cubicBezTo>
                    <a:pt x="3361666" y="1188944"/>
                    <a:pt x="3365414" y="1191130"/>
                    <a:pt x="3368854" y="1194331"/>
                  </a:cubicBezTo>
                  <a:lnTo>
                    <a:pt x="3378297" y="1209398"/>
                  </a:lnTo>
                  <a:lnTo>
                    <a:pt x="3378315" y="1199479"/>
                  </a:lnTo>
                  <a:cubicBezTo>
                    <a:pt x="3380222" y="1175468"/>
                    <a:pt x="3387477" y="1153036"/>
                    <a:pt x="3397924" y="1138292"/>
                  </a:cubicBezTo>
                  <a:lnTo>
                    <a:pt x="3403144" y="1133429"/>
                  </a:lnTo>
                  <a:lnTo>
                    <a:pt x="3408683" y="1132685"/>
                  </a:lnTo>
                  <a:cubicBezTo>
                    <a:pt x="3412629" y="1133728"/>
                    <a:pt x="3416376" y="1135915"/>
                    <a:pt x="3419816" y="1139116"/>
                  </a:cubicBezTo>
                  <a:cubicBezTo>
                    <a:pt x="3430134" y="1148718"/>
                    <a:pt x="3437693" y="1167449"/>
                    <a:pt x="3439590" y="1191834"/>
                  </a:cubicBezTo>
                  <a:lnTo>
                    <a:pt x="3436979" y="1225825"/>
                  </a:lnTo>
                  <a:lnTo>
                    <a:pt x="3445799" y="1238068"/>
                  </a:lnTo>
                  <a:lnTo>
                    <a:pt x="3445178" y="1228167"/>
                  </a:lnTo>
                  <a:cubicBezTo>
                    <a:pt x="3445535" y="1204083"/>
                    <a:pt x="3451329" y="1181231"/>
                    <a:pt x="3460805" y="1165845"/>
                  </a:cubicBezTo>
                  <a:lnTo>
                    <a:pt x="3465699" y="1160655"/>
                  </a:lnTo>
                  <a:lnTo>
                    <a:pt x="3471181" y="1159556"/>
                  </a:lnTo>
                  <a:cubicBezTo>
                    <a:pt x="3475186" y="1160342"/>
                    <a:pt x="3479066" y="1162283"/>
                    <a:pt x="3482703" y="1165256"/>
                  </a:cubicBezTo>
                  <a:lnTo>
                    <a:pt x="3493098" y="1179683"/>
                  </a:lnTo>
                  <a:lnTo>
                    <a:pt x="3492477" y="1169783"/>
                  </a:lnTo>
                  <a:cubicBezTo>
                    <a:pt x="3492834" y="1145699"/>
                    <a:pt x="3498628" y="1122846"/>
                    <a:pt x="3508103" y="1107460"/>
                  </a:cubicBezTo>
                  <a:lnTo>
                    <a:pt x="3512998" y="1102271"/>
                  </a:lnTo>
                  <a:lnTo>
                    <a:pt x="3518480" y="1101171"/>
                  </a:lnTo>
                  <a:cubicBezTo>
                    <a:pt x="3522484" y="1101958"/>
                    <a:pt x="3526364" y="1103899"/>
                    <a:pt x="3530004" y="1106871"/>
                  </a:cubicBezTo>
                  <a:lnTo>
                    <a:pt x="3540397" y="1121299"/>
                  </a:lnTo>
                  <a:lnTo>
                    <a:pt x="3539776" y="1111398"/>
                  </a:lnTo>
                  <a:cubicBezTo>
                    <a:pt x="3540132" y="1087315"/>
                    <a:pt x="3545927" y="1064462"/>
                    <a:pt x="3555403" y="1049076"/>
                  </a:cubicBezTo>
                  <a:lnTo>
                    <a:pt x="3560297" y="1043886"/>
                  </a:lnTo>
                  <a:close/>
                  <a:moveTo>
                    <a:pt x="2877899" y="1002145"/>
                  </a:moveTo>
                  <a:lnTo>
                    <a:pt x="2866893" y="1008553"/>
                  </a:lnTo>
                  <a:lnTo>
                    <a:pt x="2860888" y="1010224"/>
                  </a:lnTo>
                  <a:lnTo>
                    <a:pt x="2858184" y="1013091"/>
                  </a:lnTo>
                  <a:lnTo>
                    <a:pt x="2852704" y="1014190"/>
                  </a:lnTo>
                  <a:lnTo>
                    <a:pt x="2851159" y="1012932"/>
                  </a:lnTo>
                  <a:lnTo>
                    <a:pt x="2833461" y="1017859"/>
                  </a:lnTo>
                  <a:lnTo>
                    <a:pt x="2829593" y="1018176"/>
                  </a:lnTo>
                  <a:lnTo>
                    <a:pt x="2829158" y="1021576"/>
                  </a:lnTo>
                  <a:lnTo>
                    <a:pt x="2839349" y="1026878"/>
                  </a:lnTo>
                  <a:cubicBezTo>
                    <a:pt x="2842815" y="1030051"/>
                    <a:pt x="2845294" y="1033610"/>
                    <a:pt x="2846649" y="1037460"/>
                  </a:cubicBezTo>
                  <a:lnTo>
                    <a:pt x="2846351" y="1043042"/>
                  </a:lnTo>
                  <a:lnTo>
                    <a:pt x="2841921" y="1048635"/>
                  </a:lnTo>
                  <a:lnTo>
                    <a:pt x="2817059" y="1063111"/>
                  </a:lnTo>
                  <a:lnTo>
                    <a:pt x="2815781" y="1066285"/>
                  </a:lnTo>
                  <a:lnTo>
                    <a:pt x="2810885" y="1071475"/>
                  </a:lnTo>
                  <a:lnTo>
                    <a:pt x="2805403" y="1072574"/>
                  </a:lnTo>
                  <a:lnTo>
                    <a:pt x="2800027" y="1068196"/>
                  </a:lnTo>
                  <a:lnTo>
                    <a:pt x="2791328" y="1070617"/>
                  </a:lnTo>
                  <a:lnTo>
                    <a:pt x="2794498" y="1088721"/>
                  </a:lnTo>
                  <a:lnTo>
                    <a:pt x="2794178" y="1090490"/>
                  </a:lnTo>
                  <a:lnTo>
                    <a:pt x="2795686" y="1092676"/>
                  </a:lnTo>
                  <a:lnTo>
                    <a:pt x="2795389" y="1098258"/>
                  </a:lnTo>
                  <a:lnTo>
                    <a:pt x="2792004" y="1102530"/>
                  </a:lnTo>
                  <a:lnTo>
                    <a:pt x="2789701" y="1115276"/>
                  </a:lnTo>
                  <a:lnTo>
                    <a:pt x="2795097" y="1111650"/>
                  </a:lnTo>
                  <a:cubicBezTo>
                    <a:pt x="2804956" y="1106821"/>
                    <a:pt x="2816116" y="1102882"/>
                    <a:pt x="2827859" y="1100210"/>
                  </a:cubicBezTo>
                  <a:lnTo>
                    <a:pt x="2840198" y="1098390"/>
                  </a:lnTo>
                  <a:lnTo>
                    <a:pt x="2836309" y="1097520"/>
                  </a:lnTo>
                  <a:cubicBezTo>
                    <a:pt x="2825431" y="1093608"/>
                    <a:pt x="2817819" y="1087548"/>
                    <a:pt x="2814618" y="1080039"/>
                  </a:cubicBezTo>
                  <a:lnTo>
                    <a:pt x="2814555" y="1074449"/>
                  </a:lnTo>
                  <a:lnTo>
                    <a:pt x="2818616" y="1068583"/>
                  </a:lnTo>
                  <a:cubicBezTo>
                    <a:pt x="2831702" y="1056122"/>
                    <a:pt x="2852855" y="1045711"/>
                    <a:pt x="2876341" y="1040365"/>
                  </a:cubicBezTo>
                  <a:lnTo>
                    <a:pt x="2884035" y="1039230"/>
                  </a:lnTo>
                  <a:lnTo>
                    <a:pt x="2883609" y="1039136"/>
                  </a:lnTo>
                  <a:cubicBezTo>
                    <a:pt x="2872730" y="1035225"/>
                    <a:pt x="2865119" y="1029163"/>
                    <a:pt x="2861917" y="1021654"/>
                  </a:cubicBezTo>
                  <a:lnTo>
                    <a:pt x="2861855" y="1016065"/>
                  </a:lnTo>
                  <a:lnTo>
                    <a:pt x="2865916" y="1010198"/>
                  </a:lnTo>
                  <a:close/>
                  <a:moveTo>
                    <a:pt x="2718508" y="966373"/>
                  </a:moveTo>
                  <a:lnTo>
                    <a:pt x="2718493" y="974150"/>
                  </a:lnTo>
                  <a:cubicBezTo>
                    <a:pt x="2716586" y="998162"/>
                    <a:pt x="2709331" y="1020594"/>
                    <a:pt x="2698885" y="1035336"/>
                  </a:cubicBezTo>
                  <a:lnTo>
                    <a:pt x="2693664" y="1040201"/>
                  </a:lnTo>
                  <a:lnTo>
                    <a:pt x="2688124" y="1040944"/>
                  </a:lnTo>
                  <a:cubicBezTo>
                    <a:pt x="2680233" y="1038858"/>
                    <a:pt x="2673138" y="1032198"/>
                    <a:pt x="2667701" y="1021997"/>
                  </a:cubicBezTo>
                  <a:lnTo>
                    <a:pt x="2667545" y="1021589"/>
                  </a:lnTo>
                  <a:lnTo>
                    <a:pt x="2667530" y="1029366"/>
                  </a:lnTo>
                  <a:cubicBezTo>
                    <a:pt x="2665623" y="1053377"/>
                    <a:pt x="2658368" y="1075809"/>
                    <a:pt x="2647922" y="1090552"/>
                  </a:cubicBezTo>
                  <a:lnTo>
                    <a:pt x="2642702" y="1095416"/>
                  </a:lnTo>
                  <a:lnTo>
                    <a:pt x="2637161" y="1096160"/>
                  </a:lnTo>
                  <a:cubicBezTo>
                    <a:pt x="2629270" y="1094073"/>
                    <a:pt x="2622176" y="1087414"/>
                    <a:pt x="2616738" y="1077212"/>
                  </a:cubicBezTo>
                  <a:lnTo>
                    <a:pt x="2615317" y="1073490"/>
                  </a:lnTo>
                  <a:lnTo>
                    <a:pt x="2615294" y="1085962"/>
                  </a:lnTo>
                  <a:lnTo>
                    <a:pt x="2611758" y="1104206"/>
                  </a:lnTo>
                  <a:lnTo>
                    <a:pt x="2645875" y="1104189"/>
                  </a:lnTo>
                  <a:lnTo>
                    <a:pt x="2646174" y="1098620"/>
                  </a:lnTo>
                  <a:lnTo>
                    <a:pt x="2650604" y="1093028"/>
                  </a:lnTo>
                  <a:cubicBezTo>
                    <a:pt x="2664464" y="1081435"/>
                    <a:pt x="2686245" y="1072410"/>
                    <a:pt x="2710026" y="1068589"/>
                  </a:cubicBezTo>
                  <a:lnTo>
                    <a:pt x="2717777" y="1067952"/>
                  </a:lnTo>
                  <a:lnTo>
                    <a:pt x="2717359" y="1067829"/>
                  </a:lnTo>
                  <a:cubicBezTo>
                    <a:pt x="2706754" y="1063225"/>
                    <a:pt x="2699549" y="1056686"/>
                    <a:pt x="2696838" y="1048987"/>
                  </a:cubicBezTo>
                  <a:lnTo>
                    <a:pt x="2697136" y="1043405"/>
                  </a:lnTo>
                  <a:lnTo>
                    <a:pt x="2701567" y="1037812"/>
                  </a:lnTo>
                  <a:lnTo>
                    <a:pt x="2723836" y="1024845"/>
                  </a:lnTo>
                  <a:lnTo>
                    <a:pt x="2736373" y="988798"/>
                  </a:lnTo>
                  <a:lnTo>
                    <a:pt x="2739295" y="985701"/>
                  </a:lnTo>
                  <a:lnTo>
                    <a:pt x="2739087" y="985729"/>
                  </a:lnTo>
                  <a:cubicBezTo>
                    <a:pt x="2731195" y="983643"/>
                    <a:pt x="2724102" y="976983"/>
                    <a:pt x="2718664" y="966781"/>
                  </a:cubicBezTo>
                  <a:close/>
                  <a:moveTo>
                    <a:pt x="2910801" y="955301"/>
                  </a:moveTo>
                  <a:lnTo>
                    <a:pt x="2884424" y="962644"/>
                  </a:lnTo>
                  <a:lnTo>
                    <a:pt x="2876444" y="963299"/>
                  </a:lnTo>
                  <a:lnTo>
                    <a:pt x="2876306" y="964376"/>
                  </a:lnTo>
                  <a:lnTo>
                    <a:pt x="2890312" y="971663"/>
                  </a:lnTo>
                  <a:cubicBezTo>
                    <a:pt x="2893777" y="974836"/>
                    <a:pt x="2896256" y="978395"/>
                    <a:pt x="2897612" y="982245"/>
                  </a:cubicBezTo>
                  <a:lnTo>
                    <a:pt x="2897313" y="987827"/>
                  </a:lnTo>
                  <a:lnTo>
                    <a:pt x="2893648" y="992454"/>
                  </a:lnTo>
                  <a:lnTo>
                    <a:pt x="2923640" y="981981"/>
                  </a:lnTo>
                  <a:lnTo>
                    <a:pt x="2931334" y="980847"/>
                  </a:lnTo>
                  <a:lnTo>
                    <a:pt x="2930907" y="980751"/>
                  </a:lnTo>
                  <a:cubicBezTo>
                    <a:pt x="2920029" y="976839"/>
                    <a:pt x="2912417" y="970779"/>
                    <a:pt x="2909216" y="963270"/>
                  </a:cubicBezTo>
                  <a:lnTo>
                    <a:pt x="2909155" y="957680"/>
                  </a:lnTo>
                  <a:close/>
                  <a:moveTo>
                    <a:pt x="2769470" y="911158"/>
                  </a:moveTo>
                  <a:lnTo>
                    <a:pt x="2769456" y="918935"/>
                  </a:lnTo>
                  <a:cubicBezTo>
                    <a:pt x="2767549" y="942946"/>
                    <a:pt x="2760294" y="965379"/>
                    <a:pt x="2749847" y="980121"/>
                  </a:cubicBezTo>
                  <a:lnTo>
                    <a:pt x="2747099" y="982682"/>
                  </a:lnTo>
                  <a:lnTo>
                    <a:pt x="2750953" y="984588"/>
                  </a:lnTo>
                  <a:lnTo>
                    <a:pt x="2752529" y="982597"/>
                  </a:lnTo>
                  <a:lnTo>
                    <a:pt x="2771766" y="971395"/>
                  </a:lnTo>
                  <a:lnTo>
                    <a:pt x="2773622" y="956854"/>
                  </a:lnTo>
                  <a:cubicBezTo>
                    <a:pt x="2776300" y="946206"/>
                    <a:pt x="2780117" y="936648"/>
                    <a:pt x="2784855" y="928954"/>
                  </a:cubicBezTo>
                  <a:lnTo>
                    <a:pt x="2786495" y="927216"/>
                  </a:lnTo>
                  <a:lnTo>
                    <a:pt x="2769627" y="911566"/>
                  </a:lnTo>
                  <a:close/>
                  <a:moveTo>
                    <a:pt x="1334915" y="885288"/>
                  </a:moveTo>
                  <a:lnTo>
                    <a:pt x="1340458" y="886015"/>
                  </a:lnTo>
                  <a:lnTo>
                    <a:pt x="1345692" y="890862"/>
                  </a:lnTo>
                  <a:cubicBezTo>
                    <a:pt x="1356183" y="905574"/>
                    <a:pt x="1363504" y="927985"/>
                    <a:pt x="1365484" y="951990"/>
                  </a:cubicBezTo>
                  <a:lnTo>
                    <a:pt x="1365532" y="961910"/>
                  </a:lnTo>
                  <a:lnTo>
                    <a:pt x="1374930" y="946814"/>
                  </a:lnTo>
                  <a:cubicBezTo>
                    <a:pt x="1378360" y="943603"/>
                    <a:pt x="1382101" y="941406"/>
                    <a:pt x="1386043" y="940350"/>
                  </a:cubicBezTo>
                  <a:lnTo>
                    <a:pt x="1391585" y="941078"/>
                  </a:lnTo>
                  <a:lnTo>
                    <a:pt x="1396820" y="945925"/>
                  </a:lnTo>
                  <a:cubicBezTo>
                    <a:pt x="1407310" y="960638"/>
                    <a:pt x="1414633" y="983048"/>
                    <a:pt x="1416612" y="1007053"/>
                  </a:cubicBezTo>
                  <a:lnTo>
                    <a:pt x="1416660" y="1016973"/>
                  </a:lnTo>
                  <a:lnTo>
                    <a:pt x="1426058" y="1001877"/>
                  </a:lnTo>
                  <a:cubicBezTo>
                    <a:pt x="1429487" y="998666"/>
                    <a:pt x="1433227" y="996468"/>
                    <a:pt x="1437170" y="995413"/>
                  </a:cubicBezTo>
                  <a:lnTo>
                    <a:pt x="1442713" y="996141"/>
                  </a:lnTo>
                  <a:lnTo>
                    <a:pt x="1447947" y="1000989"/>
                  </a:lnTo>
                  <a:cubicBezTo>
                    <a:pt x="1458438" y="1015701"/>
                    <a:pt x="1465760" y="1038111"/>
                    <a:pt x="1467739" y="1062117"/>
                  </a:cubicBezTo>
                  <a:lnTo>
                    <a:pt x="1467787" y="1072036"/>
                  </a:lnTo>
                  <a:lnTo>
                    <a:pt x="1477185" y="1056941"/>
                  </a:lnTo>
                  <a:cubicBezTo>
                    <a:pt x="1480615" y="1053730"/>
                    <a:pt x="1484355" y="1051531"/>
                    <a:pt x="1488297" y="1050476"/>
                  </a:cubicBezTo>
                  <a:lnTo>
                    <a:pt x="1493841" y="1051204"/>
                  </a:lnTo>
                  <a:lnTo>
                    <a:pt x="1499075" y="1056052"/>
                  </a:lnTo>
                  <a:lnTo>
                    <a:pt x="1509399" y="1077413"/>
                  </a:lnTo>
                  <a:lnTo>
                    <a:pt x="1527725" y="1080253"/>
                  </a:lnTo>
                  <a:cubicBezTo>
                    <a:pt x="1542265" y="1084875"/>
                    <a:pt x="1555045" y="1091424"/>
                    <a:pt x="1564308" y="1099124"/>
                  </a:cubicBezTo>
                  <a:lnTo>
                    <a:pt x="1568755" y="1104704"/>
                  </a:lnTo>
                  <a:lnTo>
                    <a:pt x="1569070" y="1110285"/>
                  </a:lnTo>
                  <a:lnTo>
                    <a:pt x="1555769" y="1122573"/>
                  </a:lnTo>
                  <a:lnTo>
                    <a:pt x="1559287" y="1130847"/>
                  </a:lnTo>
                  <a:lnTo>
                    <a:pt x="1589400" y="1139132"/>
                  </a:lnTo>
                  <a:cubicBezTo>
                    <a:pt x="1599563" y="1143285"/>
                    <a:pt x="1608488" y="1148413"/>
                    <a:pt x="1615435" y="1154188"/>
                  </a:cubicBezTo>
                  <a:lnTo>
                    <a:pt x="1619883" y="1159767"/>
                  </a:lnTo>
                  <a:lnTo>
                    <a:pt x="1620198" y="1165348"/>
                  </a:lnTo>
                  <a:cubicBezTo>
                    <a:pt x="1617509" y="1173055"/>
                    <a:pt x="1610324" y="1179617"/>
                    <a:pt x="1599734" y="1184252"/>
                  </a:cubicBezTo>
                  <a:lnTo>
                    <a:pt x="1599316" y="1184375"/>
                  </a:lnTo>
                  <a:lnTo>
                    <a:pt x="1607067" y="1184989"/>
                  </a:lnTo>
                  <a:cubicBezTo>
                    <a:pt x="1630861" y="1188739"/>
                    <a:pt x="1652668" y="1197699"/>
                    <a:pt x="1666563" y="1209251"/>
                  </a:cubicBezTo>
                  <a:lnTo>
                    <a:pt x="1671010" y="1214830"/>
                  </a:lnTo>
                  <a:lnTo>
                    <a:pt x="1671325" y="1220411"/>
                  </a:lnTo>
                  <a:cubicBezTo>
                    <a:pt x="1668637" y="1228118"/>
                    <a:pt x="1661452" y="1234678"/>
                    <a:pt x="1650861" y="1239315"/>
                  </a:cubicBezTo>
                  <a:lnTo>
                    <a:pt x="1650443" y="1239439"/>
                  </a:lnTo>
                  <a:lnTo>
                    <a:pt x="1658195" y="1240052"/>
                  </a:lnTo>
                  <a:cubicBezTo>
                    <a:pt x="1681988" y="1243802"/>
                    <a:pt x="1703795" y="1252762"/>
                    <a:pt x="1717690" y="1264314"/>
                  </a:cubicBezTo>
                  <a:lnTo>
                    <a:pt x="1722138" y="1269893"/>
                  </a:lnTo>
                  <a:lnTo>
                    <a:pt x="1722452" y="1275474"/>
                  </a:lnTo>
                  <a:lnTo>
                    <a:pt x="1708119" y="1288715"/>
                  </a:lnTo>
                  <a:lnTo>
                    <a:pt x="1714087" y="1297451"/>
                  </a:lnTo>
                  <a:lnTo>
                    <a:pt x="1716557" y="1298130"/>
                  </a:lnTo>
                  <a:lnTo>
                    <a:pt x="1716156" y="1297618"/>
                  </a:lnTo>
                  <a:lnTo>
                    <a:pt x="1715902" y="1292033"/>
                  </a:lnTo>
                  <a:cubicBezTo>
                    <a:pt x="1717287" y="1288194"/>
                    <a:pt x="1719794" y="1284654"/>
                    <a:pt x="1723284" y="1281508"/>
                  </a:cubicBezTo>
                  <a:cubicBezTo>
                    <a:pt x="1728520" y="1276790"/>
                    <a:pt x="1735968" y="1272960"/>
                    <a:pt x="1745165" y="1270339"/>
                  </a:cubicBezTo>
                  <a:lnTo>
                    <a:pt x="1755336" y="1269113"/>
                  </a:lnTo>
                  <a:lnTo>
                    <a:pt x="1752979" y="1257142"/>
                  </a:lnTo>
                  <a:lnTo>
                    <a:pt x="1752919" y="1244670"/>
                  </a:lnTo>
                  <a:lnTo>
                    <a:pt x="1751509" y="1248397"/>
                  </a:lnTo>
                  <a:cubicBezTo>
                    <a:pt x="1746102" y="1258614"/>
                    <a:pt x="1739028" y="1265295"/>
                    <a:pt x="1731142" y="1267405"/>
                  </a:cubicBezTo>
                  <a:lnTo>
                    <a:pt x="1725600" y="1266678"/>
                  </a:lnTo>
                  <a:lnTo>
                    <a:pt x="1720365" y="1261830"/>
                  </a:lnTo>
                  <a:cubicBezTo>
                    <a:pt x="1709874" y="1247118"/>
                    <a:pt x="1702552" y="1224707"/>
                    <a:pt x="1700574" y="1200702"/>
                  </a:cubicBezTo>
                  <a:lnTo>
                    <a:pt x="1700536" y="1192926"/>
                  </a:lnTo>
                  <a:lnTo>
                    <a:pt x="1700381" y="1193334"/>
                  </a:lnTo>
                  <a:cubicBezTo>
                    <a:pt x="1694975" y="1203552"/>
                    <a:pt x="1687900" y="1210232"/>
                    <a:pt x="1680015" y="1212342"/>
                  </a:cubicBezTo>
                  <a:lnTo>
                    <a:pt x="1674472" y="1211615"/>
                  </a:lnTo>
                  <a:lnTo>
                    <a:pt x="1669238" y="1206767"/>
                  </a:lnTo>
                  <a:cubicBezTo>
                    <a:pt x="1658748" y="1192055"/>
                    <a:pt x="1651425" y="1169644"/>
                    <a:pt x="1649446" y="1145639"/>
                  </a:cubicBezTo>
                  <a:lnTo>
                    <a:pt x="1649408" y="1137863"/>
                  </a:lnTo>
                  <a:lnTo>
                    <a:pt x="1649254" y="1138271"/>
                  </a:lnTo>
                  <a:cubicBezTo>
                    <a:pt x="1643848" y="1148489"/>
                    <a:pt x="1636773" y="1155169"/>
                    <a:pt x="1628887" y="1157279"/>
                  </a:cubicBezTo>
                  <a:lnTo>
                    <a:pt x="1623345" y="1156552"/>
                  </a:lnTo>
                  <a:lnTo>
                    <a:pt x="1618110" y="1151703"/>
                  </a:lnTo>
                  <a:cubicBezTo>
                    <a:pt x="1607620" y="1136993"/>
                    <a:pt x="1600298" y="1114582"/>
                    <a:pt x="1598318" y="1090577"/>
                  </a:cubicBezTo>
                  <a:lnTo>
                    <a:pt x="1598282" y="1082800"/>
                  </a:lnTo>
                  <a:lnTo>
                    <a:pt x="1598127" y="1083208"/>
                  </a:lnTo>
                  <a:cubicBezTo>
                    <a:pt x="1592720" y="1093426"/>
                    <a:pt x="1585646" y="1100106"/>
                    <a:pt x="1577761" y="1102217"/>
                  </a:cubicBezTo>
                  <a:lnTo>
                    <a:pt x="1572218" y="1101489"/>
                  </a:lnTo>
                  <a:lnTo>
                    <a:pt x="1566982" y="1096641"/>
                  </a:lnTo>
                  <a:cubicBezTo>
                    <a:pt x="1552995" y="1077025"/>
                    <a:pt x="1544642" y="1043723"/>
                    <a:pt x="1547074" y="1011203"/>
                  </a:cubicBezTo>
                  <a:cubicBezTo>
                    <a:pt x="1548897" y="986813"/>
                    <a:pt x="1556400" y="968059"/>
                    <a:pt x="1566690" y="958426"/>
                  </a:cubicBezTo>
                  <a:cubicBezTo>
                    <a:pt x="1570121" y="955215"/>
                    <a:pt x="1573861" y="953018"/>
                    <a:pt x="1577803" y="951962"/>
                  </a:cubicBezTo>
                  <a:lnTo>
                    <a:pt x="1583346" y="952690"/>
                  </a:lnTo>
                  <a:lnTo>
                    <a:pt x="1588580" y="957538"/>
                  </a:lnTo>
                  <a:cubicBezTo>
                    <a:pt x="1599071" y="972250"/>
                    <a:pt x="1606393" y="994660"/>
                    <a:pt x="1608372" y="1018666"/>
                  </a:cubicBezTo>
                  <a:lnTo>
                    <a:pt x="1608420" y="1028585"/>
                  </a:lnTo>
                  <a:lnTo>
                    <a:pt x="1617818" y="1013489"/>
                  </a:lnTo>
                  <a:cubicBezTo>
                    <a:pt x="1621248" y="1010278"/>
                    <a:pt x="1624988" y="1008081"/>
                    <a:pt x="1628930" y="1007025"/>
                  </a:cubicBezTo>
                  <a:lnTo>
                    <a:pt x="1634473" y="1007753"/>
                  </a:lnTo>
                  <a:lnTo>
                    <a:pt x="1639707" y="1012601"/>
                  </a:lnTo>
                  <a:cubicBezTo>
                    <a:pt x="1650198" y="1027313"/>
                    <a:pt x="1657520" y="1049723"/>
                    <a:pt x="1659499" y="1073729"/>
                  </a:cubicBezTo>
                  <a:lnTo>
                    <a:pt x="1659547" y="1083648"/>
                  </a:lnTo>
                  <a:lnTo>
                    <a:pt x="1668946" y="1068552"/>
                  </a:lnTo>
                  <a:cubicBezTo>
                    <a:pt x="1672376" y="1065341"/>
                    <a:pt x="1676115" y="1063143"/>
                    <a:pt x="1680058" y="1062088"/>
                  </a:cubicBezTo>
                  <a:lnTo>
                    <a:pt x="1685601" y="1062816"/>
                  </a:lnTo>
                  <a:lnTo>
                    <a:pt x="1690835" y="1067664"/>
                  </a:lnTo>
                  <a:cubicBezTo>
                    <a:pt x="1701326" y="1082375"/>
                    <a:pt x="1708648" y="1104786"/>
                    <a:pt x="1710627" y="1128792"/>
                  </a:cubicBezTo>
                  <a:lnTo>
                    <a:pt x="1710675" y="1138711"/>
                  </a:lnTo>
                  <a:lnTo>
                    <a:pt x="1720073" y="1123615"/>
                  </a:lnTo>
                  <a:cubicBezTo>
                    <a:pt x="1723503" y="1120404"/>
                    <a:pt x="1727242" y="1118206"/>
                    <a:pt x="1731185" y="1117151"/>
                  </a:cubicBezTo>
                  <a:lnTo>
                    <a:pt x="1736728" y="1117879"/>
                  </a:lnTo>
                  <a:lnTo>
                    <a:pt x="1741963" y="1122726"/>
                  </a:lnTo>
                  <a:cubicBezTo>
                    <a:pt x="1752453" y="1137438"/>
                    <a:pt x="1759775" y="1159849"/>
                    <a:pt x="1761755" y="1183854"/>
                  </a:cubicBezTo>
                  <a:lnTo>
                    <a:pt x="1761818" y="1197178"/>
                  </a:lnTo>
                  <a:lnTo>
                    <a:pt x="1772479" y="1180054"/>
                  </a:lnTo>
                  <a:cubicBezTo>
                    <a:pt x="1775909" y="1176843"/>
                    <a:pt x="1779649" y="1174646"/>
                    <a:pt x="1783592" y="1173591"/>
                  </a:cubicBezTo>
                  <a:lnTo>
                    <a:pt x="1789134" y="1174318"/>
                  </a:lnTo>
                  <a:lnTo>
                    <a:pt x="1794368" y="1179166"/>
                  </a:lnTo>
                  <a:cubicBezTo>
                    <a:pt x="1808357" y="1198782"/>
                    <a:pt x="1816710" y="1232085"/>
                    <a:pt x="1814277" y="1264604"/>
                  </a:cubicBezTo>
                  <a:lnTo>
                    <a:pt x="1812319" y="1272211"/>
                  </a:lnTo>
                  <a:lnTo>
                    <a:pt x="1824598" y="1274251"/>
                  </a:lnTo>
                  <a:cubicBezTo>
                    <a:pt x="1839089" y="1279029"/>
                    <a:pt x="1851797" y="1285715"/>
                    <a:pt x="1860977" y="1293516"/>
                  </a:cubicBezTo>
                  <a:lnTo>
                    <a:pt x="1865364" y="1299142"/>
                  </a:lnTo>
                  <a:lnTo>
                    <a:pt x="1865619" y="1304727"/>
                  </a:lnTo>
                  <a:cubicBezTo>
                    <a:pt x="1862848" y="1312404"/>
                    <a:pt x="1855592" y="1318888"/>
                    <a:pt x="1844952" y="1323409"/>
                  </a:cubicBezTo>
                  <a:lnTo>
                    <a:pt x="1844533" y="1323528"/>
                  </a:lnTo>
                  <a:lnTo>
                    <a:pt x="1852277" y="1324225"/>
                  </a:lnTo>
                  <a:cubicBezTo>
                    <a:pt x="1876029" y="1328231"/>
                    <a:pt x="1897738" y="1337426"/>
                    <a:pt x="1911507" y="1349126"/>
                  </a:cubicBezTo>
                  <a:lnTo>
                    <a:pt x="1915894" y="1354753"/>
                  </a:lnTo>
                  <a:lnTo>
                    <a:pt x="1916149" y="1360337"/>
                  </a:lnTo>
                  <a:cubicBezTo>
                    <a:pt x="1913379" y="1368015"/>
                    <a:pt x="1906123" y="1374498"/>
                    <a:pt x="1895484" y="1379019"/>
                  </a:cubicBezTo>
                  <a:lnTo>
                    <a:pt x="1895063" y="1379139"/>
                  </a:lnTo>
                  <a:lnTo>
                    <a:pt x="1902808" y="1379836"/>
                  </a:lnTo>
                  <a:cubicBezTo>
                    <a:pt x="1926560" y="1383842"/>
                    <a:pt x="1948270" y="1393038"/>
                    <a:pt x="1962039" y="1404737"/>
                  </a:cubicBezTo>
                  <a:lnTo>
                    <a:pt x="1966426" y="1410364"/>
                  </a:lnTo>
                  <a:lnTo>
                    <a:pt x="1966681" y="1415949"/>
                  </a:lnTo>
                  <a:cubicBezTo>
                    <a:pt x="1963909" y="1423626"/>
                    <a:pt x="1956654" y="1430109"/>
                    <a:pt x="1946014" y="1434631"/>
                  </a:cubicBezTo>
                  <a:lnTo>
                    <a:pt x="1945594" y="1434750"/>
                  </a:lnTo>
                  <a:lnTo>
                    <a:pt x="1953340" y="1435447"/>
                  </a:lnTo>
                  <a:cubicBezTo>
                    <a:pt x="1977091" y="1439453"/>
                    <a:pt x="1998800" y="1448648"/>
                    <a:pt x="2012570" y="1460349"/>
                  </a:cubicBezTo>
                  <a:lnTo>
                    <a:pt x="2016956" y="1465975"/>
                  </a:lnTo>
                  <a:lnTo>
                    <a:pt x="2017211" y="1471559"/>
                  </a:lnTo>
                  <a:cubicBezTo>
                    <a:pt x="2014440" y="1479237"/>
                    <a:pt x="2007184" y="1485720"/>
                    <a:pt x="1996545" y="1490241"/>
                  </a:cubicBezTo>
                  <a:lnTo>
                    <a:pt x="1992712" y="1491330"/>
                  </a:lnTo>
                  <a:lnTo>
                    <a:pt x="2005134" y="1492448"/>
                  </a:lnTo>
                  <a:cubicBezTo>
                    <a:pt x="2028886" y="1496455"/>
                    <a:pt x="2050594" y="1505649"/>
                    <a:pt x="2064364" y="1517350"/>
                  </a:cubicBezTo>
                  <a:lnTo>
                    <a:pt x="2068750" y="1522976"/>
                  </a:lnTo>
                  <a:lnTo>
                    <a:pt x="2069005" y="1528560"/>
                  </a:lnTo>
                  <a:lnTo>
                    <a:pt x="2066304" y="1531003"/>
                  </a:lnTo>
                  <a:lnTo>
                    <a:pt x="2072195" y="1532925"/>
                  </a:lnTo>
                  <a:cubicBezTo>
                    <a:pt x="2093105" y="1544893"/>
                    <a:pt x="2114622" y="1571649"/>
                    <a:pt x="2126015" y="1602204"/>
                  </a:cubicBezTo>
                  <a:cubicBezTo>
                    <a:pt x="2137407" y="1632759"/>
                    <a:pt x="2135440" y="1658437"/>
                    <a:pt x="2122881" y="1668867"/>
                  </a:cubicBezTo>
                  <a:lnTo>
                    <a:pt x="2117542" y="1670524"/>
                  </a:lnTo>
                  <a:lnTo>
                    <a:pt x="2110760" y="1668310"/>
                  </a:lnTo>
                  <a:cubicBezTo>
                    <a:pt x="2095077" y="1659335"/>
                    <a:pt x="2079053" y="1642041"/>
                    <a:pt x="2067215" y="1621064"/>
                  </a:cubicBezTo>
                  <a:lnTo>
                    <a:pt x="2061944" y="1609761"/>
                  </a:lnTo>
                  <a:lnTo>
                    <a:pt x="2062222" y="1613736"/>
                  </a:lnTo>
                  <a:cubicBezTo>
                    <a:pt x="2061584" y="1625279"/>
                    <a:pt x="2057953" y="1634305"/>
                    <a:pt x="2051673" y="1639521"/>
                  </a:cubicBezTo>
                  <a:lnTo>
                    <a:pt x="2046334" y="1641178"/>
                  </a:lnTo>
                  <a:lnTo>
                    <a:pt x="2039552" y="1638964"/>
                  </a:lnTo>
                  <a:cubicBezTo>
                    <a:pt x="2023869" y="1629989"/>
                    <a:pt x="2007846" y="1612695"/>
                    <a:pt x="1996007" y="1591718"/>
                  </a:cubicBezTo>
                  <a:lnTo>
                    <a:pt x="1992720" y="1584671"/>
                  </a:lnTo>
                  <a:lnTo>
                    <a:pt x="1992751" y="1585106"/>
                  </a:lnTo>
                  <a:cubicBezTo>
                    <a:pt x="1992113" y="1596649"/>
                    <a:pt x="1988481" y="1605675"/>
                    <a:pt x="1982202" y="1610891"/>
                  </a:cubicBezTo>
                  <a:lnTo>
                    <a:pt x="1976863" y="1612548"/>
                  </a:lnTo>
                  <a:lnTo>
                    <a:pt x="1970080" y="1610334"/>
                  </a:lnTo>
                  <a:cubicBezTo>
                    <a:pt x="1954398" y="1601359"/>
                    <a:pt x="1938374" y="1584065"/>
                    <a:pt x="1926536" y="1563088"/>
                  </a:cubicBezTo>
                  <a:lnTo>
                    <a:pt x="1923249" y="1556041"/>
                  </a:lnTo>
                  <a:lnTo>
                    <a:pt x="1923279" y="1556475"/>
                  </a:lnTo>
                  <a:cubicBezTo>
                    <a:pt x="1922641" y="1568018"/>
                    <a:pt x="1919010" y="1577045"/>
                    <a:pt x="1912730" y="1582260"/>
                  </a:cubicBezTo>
                  <a:lnTo>
                    <a:pt x="1907392" y="1583918"/>
                  </a:lnTo>
                  <a:lnTo>
                    <a:pt x="1900609" y="1581704"/>
                  </a:lnTo>
                  <a:cubicBezTo>
                    <a:pt x="1884927" y="1572729"/>
                    <a:pt x="1868903" y="1555435"/>
                    <a:pt x="1857064" y="1534458"/>
                  </a:cubicBezTo>
                  <a:lnTo>
                    <a:pt x="1853778" y="1527411"/>
                  </a:lnTo>
                  <a:lnTo>
                    <a:pt x="1853807" y="1527846"/>
                  </a:lnTo>
                  <a:cubicBezTo>
                    <a:pt x="1853170" y="1539388"/>
                    <a:pt x="1849539" y="1548415"/>
                    <a:pt x="1843259" y="1553631"/>
                  </a:cubicBezTo>
                  <a:lnTo>
                    <a:pt x="1837920" y="1555287"/>
                  </a:lnTo>
                  <a:lnTo>
                    <a:pt x="1831138" y="1553074"/>
                  </a:lnTo>
                  <a:cubicBezTo>
                    <a:pt x="1810228" y="1541106"/>
                    <a:pt x="1788710" y="1514351"/>
                    <a:pt x="1777317" y="1483795"/>
                  </a:cubicBezTo>
                  <a:lnTo>
                    <a:pt x="1776076" y="1478412"/>
                  </a:lnTo>
                  <a:lnTo>
                    <a:pt x="1750929" y="1494994"/>
                  </a:lnTo>
                  <a:cubicBezTo>
                    <a:pt x="1720963" y="1507858"/>
                    <a:pt x="1686753" y="1510777"/>
                    <a:pt x="1663657" y="1503920"/>
                  </a:cubicBezTo>
                  <a:lnTo>
                    <a:pt x="1657372" y="1500543"/>
                  </a:lnTo>
                  <a:lnTo>
                    <a:pt x="1654883" y="1495538"/>
                  </a:lnTo>
                  <a:cubicBezTo>
                    <a:pt x="1654601" y="1491466"/>
                    <a:pt x="1655464" y="1487216"/>
                    <a:pt x="1657387" y="1482929"/>
                  </a:cubicBezTo>
                  <a:lnTo>
                    <a:pt x="1670117" y="1467285"/>
                  </a:lnTo>
                  <a:lnTo>
                    <a:pt x="1657496" y="1471550"/>
                  </a:lnTo>
                  <a:cubicBezTo>
                    <a:pt x="1634150" y="1477477"/>
                    <a:pt x="1610577" y="1477834"/>
                    <a:pt x="1593254" y="1472690"/>
                  </a:cubicBezTo>
                  <a:lnTo>
                    <a:pt x="1586969" y="1469315"/>
                  </a:lnTo>
                  <a:lnTo>
                    <a:pt x="1584480" y="1464309"/>
                  </a:lnTo>
                  <a:cubicBezTo>
                    <a:pt x="1584198" y="1460237"/>
                    <a:pt x="1585061" y="1455986"/>
                    <a:pt x="1586983" y="1451699"/>
                  </a:cubicBezTo>
                  <a:lnTo>
                    <a:pt x="1598207" y="1437907"/>
                  </a:lnTo>
                  <a:lnTo>
                    <a:pt x="1588811" y="1441084"/>
                  </a:lnTo>
                  <a:cubicBezTo>
                    <a:pt x="1565464" y="1447010"/>
                    <a:pt x="1541891" y="1447366"/>
                    <a:pt x="1524569" y="1442224"/>
                  </a:cubicBezTo>
                  <a:lnTo>
                    <a:pt x="1518283" y="1438848"/>
                  </a:lnTo>
                  <a:lnTo>
                    <a:pt x="1515795" y="1433842"/>
                  </a:lnTo>
                  <a:cubicBezTo>
                    <a:pt x="1515512" y="1429770"/>
                    <a:pt x="1516375" y="1425520"/>
                    <a:pt x="1518299" y="1421232"/>
                  </a:cubicBezTo>
                  <a:lnTo>
                    <a:pt x="1529523" y="1407440"/>
                  </a:lnTo>
                  <a:lnTo>
                    <a:pt x="1520124" y="1410617"/>
                  </a:lnTo>
                  <a:cubicBezTo>
                    <a:pt x="1496779" y="1416544"/>
                    <a:pt x="1473205" y="1416899"/>
                    <a:pt x="1455884" y="1411757"/>
                  </a:cubicBezTo>
                  <a:lnTo>
                    <a:pt x="1449598" y="1408381"/>
                  </a:lnTo>
                  <a:lnTo>
                    <a:pt x="1447109" y="1403375"/>
                  </a:lnTo>
                  <a:cubicBezTo>
                    <a:pt x="1446827" y="1399303"/>
                    <a:pt x="1447690" y="1395052"/>
                    <a:pt x="1449612" y="1390765"/>
                  </a:cubicBezTo>
                  <a:lnTo>
                    <a:pt x="1460836" y="1376973"/>
                  </a:lnTo>
                  <a:lnTo>
                    <a:pt x="1451440" y="1380150"/>
                  </a:lnTo>
                  <a:cubicBezTo>
                    <a:pt x="1428093" y="1386076"/>
                    <a:pt x="1404519" y="1386433"/>
                    <a:pt x="1387197" y="1381290"/>
                  </a:cubicBezTo>
                  <a:lnTo>
                    <a:pt x="1380913" y="1377914"/>
                  </a:lnTo>
                  <a:lnTo>
                    <a:pt x="1378424" y="1372908"/>
                  </a:lnTo>
                  <a:cubicBezTo>
                    <a:pt x="1378141" y="1368836"/>
                    <a:pt x="1379004" y="1364586"/>
                    <a:pt x="1380927" y="1360299"/>
                  </a:cubicBezTo>
                  <a:cubicBezTo>
                    <a:pt x="1386695" y="1347437"/>
                    <a:pt x="1401994" y="1334249"/>
                    <a:pt x="1424468" y="1324600"/>
                  </a:cubicBezTo>
                  <a:cubicBezTo>
                    <a:pt x="1439452" y="1318168"/>
                    <a:pt x="1455496" y="1314223"/>
                    <a:pt x="1470681" y="1312743"/>
                  </a:cubicBezTo>
                  <a:cubicBezTo>
                    <a:pt x="1485866" y="1311262"/>
                    <a:pt x="1500192" y="1312247"/>
                    <a:pt x="1511741" y="1315675"/>
                  </a:cubicBezTo>
                  <a:lnTo>
                    <a:pt x="1518026" y="1319051"/>
                  </a:lnTo>
                  <a:lnTo>
                    <a:pt x="1520515" y="1324057"/>
                  </a:lnTo>
                  <a:cubicBezTo>
                    <a:pt x="1521080" y="1332200"/>
                    <a:pt x="1517060" y="1341061"/>
                    <a:pt x="1509153" y="1349493"/>
                  </a:cubicBezTo>
                  <a:lnTo>
                    <a:pt x="1508818" y="1349772"/>
                  </a:lnTo>
                  <a:lnTo>
                    <a:pt x="1516184" y="1347281"/>
                  </a:lnTo>
                  <a:cubicBezTo>
                    <a:pt x="1539531" y="1341355"/>
                    <a:pt x="1563104" y="1340999"/>
                    <a:pt x="1580426" y="1346142"/>
                  </a:cubicBezTo>
                  <a:lnTo>
                    <a:pt x="1586712" y="1349518"/>
                  </a:lnTo>
                  <a:lnTo>
                    <a:pt x="1589200" y="1354524"/>
                  </a:lnTo>
                  <a:cubicBezTo>
                    <a:pt x="1589766" y="1362667"/>
                    <a:pt x="1585746" y="1371527"/>
                    <a:pt x="1577839" y="1379960"/>
                  </a:cubicBezTo>
                  <a:lnTo>
                    <a:pt x="1577503" y="1380240"/>
                  </a:lnTo>
                  <a:lnTo>
                    <a:pt x="1584871" y="1377749"/>
                  </a:lnTo>
                  <a:cubicBezTo>
                    <a:pt x="1608216" y="1371822"/>
                    <a:pt x="1631790" y="1371467"/>
                    <a:pt x="1649112" y="1376609"/>
                  </a:cubicBezTo>
                  <a:lnTo>
                    <a:pt x="1655397" y="1379984"/>
                  </a:lnTo>
                  <a:lnTo>
                    <a:pt x="1657886" y="1384990"/>
                  </a:lnTo>
                  <a:cubicBezTo>
                    <a:pt x="1658451" y="1393134"/>
                    <a:pt x="1654432" y="1401995"/>
                    <a:pt x="1646525" y="1410428"/>
                  </a:cubicBezTo>
                  <a:lnTo>
                    <a:pt x="1646189" y="1410706"/>
                  </a:lnTo>
                  <a:lnTo>
                    <a:pt x="1653555" y="1408216"/>
                  </a:lnTo>
                  <a:cubicBezTo>
                    <a:pt x="1676902" y="1402289"/>
                    <a:pt x="1700476" y="1401934"/>
                    <a:pt x="1717797" y="1407076"/>
                  </a:cubicBezTo>
                  <a:lnTo>
                    <a:pt x="1724083" y="1410452"/>
                  </a:lnTo>
                  <a:lnTo>
                    <a:pt x="1726571" y="1415458"/>
                  </a:lnTo>
                  <a:cubicBezTo>
                    <a:pt x="1727137" y="1423601"/>
                    <a:pt x="1723117" y="1432462"/>
                    <a:pt x="1715210" y="1440895"/>
                  </a:cubicBezTo>
                  <a:lnTo>
                    <a:pt x="1712143" y="1443439"/>
                  </a:lnTo>
                  <a:lnTo>
                    <a:pt x="1723959" y="1439444"/>
                  </a:lnTo>
                  <a:cubicBezTo>
                    <a:pt x="1735631" y="1436481"/>
                    <a:pt x="1747362" y="1434910"/>
                    <a:pt x="1758339" y="1434724"/>
                  </a:cubicBezTo>
                  <a:lnTo>
                    <a:pt x="1771965" y="1436358"/>
                  </a:lnTo>
                  <a:lnTo>
                    <a:pt x="1773061" y="1427652"/>
                  </a:lnTo>
                  <a:lnTo>
                    <a:pt x="1776172" y="1423225"/>
                  </a:lnTo>
                  <a:lnTo>
                    <a:pt x="1766983" y="1415235"/>
                  </a:lnTo>
                  <a:cubicBezTo>
                    <a:pt x="1759754" y="1406973"/>
                    <a:pt x="1753045" y="1397224"/>
                    <a:pt x="1747406" y="1386582"/>
                  </a:cubicBezTo>
                  <a:lnTo>
                    <a:pt x="1742438" y="1375142"/>
                  </a:lnTo>
                  <a:lnTo>
                    <a:pt x="1742611" y="1379123"/>
                  </a:lnTo>
                  <a:cubicBezTo>
                    <a:pt x="1741666" y="1390645"/>
                    <a:pt x="1737796" y="1399572"/>
                    <a:pt x="1731380" y="1404618"/>
                  </a:cubicBezTo>
                  <a:lnTo>
                    <a:pt x="1725998" y="1406133"/>
                  </a:lnTo>
                  <a:lnTo>
                    <a:pt x="1719277" y="1403740"/>
                  </a:lnTo>
                  <a:cubicBezTo>
                    <a:pt x="1703839" y="1394351"/>
                    <a:pt x="1688280" y="1376636"/>
                    <a:pt x="1677004" y="1355353"/>
                  </a:cubicBezTo>
                  <a:lnTo>
                    <a:pt x="1675684" y="1352312"/>
                  </a:lnTo>
                  <a:lnTo>
                    <a:pt x="1672529" y="1351823"/>
                  </a:lnTo>
                  <a:lnTo>
                    <a:pt x="1662693" y="1374151"/>
                  </a:lnTo>
                  <a:lnTo>
                    <a:pt x="1657313" y="1375666"/>
                  </a:lnTo>
                  <a:lnTo>
                    <a:pt x="1650592" y="1373273"/>
                  </a:lnTo>
                  <a:cubicBezTo>
                    <a:pt x="1635154" y="1363883"/>
                    <a:pt x="1619594" y="1346170"/>
                    <a:pt x="1608319" y="1324886"/>
                  </a:cubicBezTo>
                  <a:lnTo>
                    <a:pt x="1605220" y="1317753"/>
                  </a:lnTo>
                  <a:lnTo>
                    <a:pt x="1605240" y="1318189"/>
                  </a:lnTo>
                  <a:cubicBezTo>
                    <a:pt x="1604295" y="1329711"/>
                    <a:pt x="1600424" y="1338637"/>
                    <a:pt x="1594008" y="1343684"/>
                  </a:cubicBezTo>
                  <a:lnTo>
                    <a:pt x="1588627" y="1345199"/>
                  </a:lnTo>
                  <a:lnTo>
                    <a:pt x="1581906" y="1342805"/>
                  </a:lnTo>
                  <a:cubicBezTo>
                    <a:pt x="1566468" y="1333416"/>
                    <a:pt x="1550910" y="1315703"/>
                    <a:pt x="1539633" y="1294419"/>
                  </a:cubicBezTo>
                  <a:lnTo>
                    <a:pt x="1536535" y="1287286"/>
                  </a:lnTo>
                  <a:lnTo>
                    <a:pt x="1536553" y="1287722"/>
                  </a:lnTo>
                  <a:cubicBezTo>
                    <a:pt x="1535609" y="1299244"/>
                    <a:pt x="1531739" y="1308171"/>
                    <a:pt x="1525323" y="1313217"/>
                  </a:cubicBezTo>
                  <a:lnTo>
                    <a:pt x="1519942" y="1314732"/>
                  </a:lnTo>
                  <a:lnTo>
                    <a:pt x="1513221" y="1312338"/>
                  </a:lnTo>
                  <a:lnTo>
                    <a:pt x="1488160" y="1288343"/>
                  </a:lnTo>
                  <a:lnTo>
                    <a:pt x="1470618" y="1291498"/>
                  </a:lnTo>
                  <a:cubicBezTo>
                    <a:pt x="1438007" y="1291517"/>
                    <a:pt x="1405415" y="1280721"/>
                    <a:pt x="1386888" y="1265320"/>
                  </a:cubicBezTo>
                  <a:lnTo>
                    <a:pt x="1382440" y="1259741"/>
                  </a:lnTo>
                  <a:lnTo>
                    <a:pt x="1382125" y="1254160"/>
                  </a:lnTo>
                  <a:cubicBezTo>
                    <a:pt x="1383469" y="1250306"/>
                    <a:pt x="1385937" y="1246739"/>
                    <a:pt x="1389394" y="1243556"/>
                  </a:cubicBezTo>
                  <a:lnTo>
                    <a:pt x="1407259" y="1234192"/>
                  </a:lnTo>
                  <a:lnTo>
                    <a:pt x="1393977" y="1233142"/>
                  </a:lnTo>
                  <a:cubicBezTo>
                    <a:pt x="1370184" y="1229391"/>
                    <a:pt x="1348377" y="1220431"/>
                    <a:pt x="1334481" y="1208880"/>
                  </a:cubicBezTo>
                  <a:lnTo>
                    <a:pt x="1330035" y="1203301"/>
                  </a:lnTo>
                  <a:lnTo>
                    <a:pt x="1329720" y="1197721"/>
                  </a:lnTo>
                  <a:cubicBezTo>
                    <a:pt x="1331064" y="1193866"/>
                    <a:pt x="1333532" y="1190299"/>
                    <a:pt x="1336988" y="1187116"/>
                  </a:cubicBezTo>
                  <a:lnTo>
                    <a:pt x="1352738" y="1178861"/>
                  </a:lnTo>
                  <a:lnTo>
                    <a:pt x="1342849" y="1178080"/>
                  </a:lnTo>
                  <a:cubicBezTo>
                    <a:pt x="1319057" y="1174329"/>
                    <a:pt x="1297250" y="1165368"/>
                    <a:pt x="1283354" y="1153817"/>
                  </a:cubicBezTo>
                  <a:lnTo>
                    <a:pt x="1278907" y="1148239"/>
                  </a:lnTo>
                  <a:lnTo>
                    <a:pt x="1278592" y="1142657"/>
                  </a:lnTo>
                  <a:cubicBezTo>
                    <a:pt x="1279936" y="1138803"/>
                    <a:pt x="1282404" y="1135236"/>
                    <a:pt x="1285861" y="1132054"/>
                  </a:cubicBezTo>
                  <a:lnTo>
                    <a:pt x="1301611" y="1123798"/>
                  </a:lnTo>
                  <a:lnTo>
                    <a:pt x="1291723" y="1123016"/>
                  </a:lnTo>
                  <a:cubicBezTo>
                    <a:pt x="1267929" y="1119266"/>
                    <a:pt x="1246122" y="1110306"/>
                    <a:pt x="1232227" y="1098755"/>
                  </a:cubicBezTo>
                  <a:lnTo>
                    <a:pt x="1227780" y="1093176"/>
                  </a:lnTo>
                  <a:lnTo>
                    <a:pt x="1227465" y="1087594"/>
                  </a:lnTo>
                  <a:cubicBezTo>
                    <a:pt x="1228808" y="1083741"/>
                    <a:pt x="1231277" y="1080173"/>
                    <a:pt x="1234734" y="1076991"/>
                  </a:cubicBezTo>
                  <a:lnTo>
                    <a:pt x="1250483" y="1068735"/>
                  </a:lnTo>
                  <a:lnTo>
                    <a:pt x="1240594" y="1067954"/>
                  </a:lnTo>
                  <a:cubicBezTo>
                    <a:pt x="1216802" y="1064203"/>
                    <a:pt x="1194995" y="1055243"/>
                    <a:pt x="1181100" y="1043691"/>
                  </a:cubicBezTo>
                  <a:lnTo>
                    <a:pt x="1176652" y="1038112"/>
                  </a:lnTo>
                  <a:lnTo>
                    <a:pt x="1176338" y="1032531"/>
                  </a:lnTo>
                  <a:cubicBezTo>
                    <a:pt x="1177681" y="1028677"/>
                    <a:pt x="1180150" y="1025110"/>
                    <a:pt x="1183607" y="1021927"/>
                  </a:cubicBezTo>
                  <a:cubicBezTo>
                    <a:pt x="1193974" y="1012379"/>
                    <a:pt x="1213232" y="1006284"/>
                    <a:pt x="1237690" y="1006271"/>
                  </a:cubicBezTo>
                  <a:cubicBezTo>
                    <a:pt x="1270301" y="1006252"/>
                    <a:pt x="1302894" y="1017048"/>
                    <a:pt x="1321420" y="1032449"/>
                  </a:cubicBezTo>
                  <a:lnTo>
                    <a:pt x="1325867" y="1038029"/>
                  </a:lnTo>
                  <a:lnTo>
                    <a:pt x="1326182" y="1043610"/>
                  </a:lnTo>
                  <a:cubicBezTo>
                    <a:pt x="1323494" y="1051317"/>
                    <a:pt x="1316309" y="1057877"/>
                    <a:pt x="1305718" y="1062514"/>
                  </a:cubicBezTo>
                  <a:lnTo>
                    <a:pt x="1305300" y="1062638"/>
                  </a:lnTo>
                  <a:lnTo>
                    <a:pt x="1313052" y="1063251"/>
                  </a:lnTo>
                  <a:cubicBezTo>
                    <a:pt x="1336845" y="1067001"/>
                    <a:pt x="1358652" y="1075962"/>
                    <a:pt x="1372548" y="1087512"/>
                  </a:cubicBezTo>
                  <a:lnTo>
                    <a:pt x="1376995" y="1093092"/>
                  </a:lnTo>
                  <a:lnTo>
                    <a:pt x="1377309" y="1098673"/>
                  </a:lnTo>
                  <a:cubicBezTo>
                    <a:pt x="1374622" y="1106380"/>
                    <a:pt x="1367436" y="1112941"/>
                    <a:pt x="1356846" y="1117576"/>
                  </a:cubicBezTo>
                  <a:lnTo>
                    <a:pt x="1356428" y="1117701"/>
                  </a:lnTo>
                  <a:lnTo>
                    <a:pt x="1364180" y="1118314"/>
                  </a:lnTo>
                  <a:cubicBezTo>
                    <a:pt x="1387972" y="1122064"/>
                    <a:pt x="1409780" y="1131025"/>
                    <a:pt x="1423675" y="1142575"/>
                  </a:cubicBezTo>
                  <a:lnTo>
                    <a:pt x="1428122" y="1148155"/>
                  </a:lnTo>
                  <a:lnTo>
                    <a:pt x="1428437" y="1153736"/>
                  </a:lnTo>
                  <a:cubicBezTo>
                    <a:pt x="1425749" y="1161443"/>
                    <a:pt x="1418563" y="1168004"/>
                    <a:pt x="1407973" y="1172640"/>
                  </a:cubicBezTo>
                  <a:lnTo>
                    <a:pt x="1407554" y="1172763"/>
                  </a:lnTo>
                  <a:lnTo>
                    <a:pt x="1415307" y="1173377"/>
                  </a:lnTo>
                  <a:cubicBezTo>
                    <a:pt x="1427203" y="1175252"/>
                    <a:pt x="1438603" y="1178430"/>
                    <a:pt x="1448767" y="1182583"/>
                  </a:cubicBezTo>
                  <a:lnTo>
                    <a:pt x="1458107" y="1187984"/>
                  </a:lnTo>
                  <a:lnTo>
                    <a:pt x="1458499" y="1185417"/>
                  </a:lnTo>
                  <a:cubicBezTo>
                    <a:pt x="1460387" y="1181115"/>
                    <a:pt x="1462959" y="1177621"/>
                    <a:pt x="1466166" y="1175098"/>
                  </a:cubicBezTo>
                  <a:lnTo>
                    <a:pt x="1467590" y="1174697"/>
                  </a:lnTo>
                  <a:lnTo>
                    <a:pt x="1464390" y="1168076"/>
                  </a:lnTo>
                  <a:cubicBezTo>
                    <a:pt x="1461000" y="1157634"/>
                    <a:pt x="1458675" y="1146030"/>
                    <a:pt x="1457686" y="1134027"/>
                  </a:cubicBezTo>
                  <a:lnTo>
                    <a:pt x="1457654" y="1127523"/>
                  </a:lnTo>
                  <a:lnTo>
                    <a:pt x="1456816" y="1127291"/>
                  </a:lnTo>
                  <a:lnTo>
                    <a:pt x="1437127" y="1145667"/>
                  </a:lnTo>
                  <a:lnTo>
                    <a:pt x="1431585" y="1144940"/>
                  </a:lnTo>
                  <a:lnTo>
                    <a:pt x="1426349" y="1140092"/>
                  </a:lnTo>
                  <a:cubicBezTo>
                    <a:pt x="1415859" y="1125381"/>
                    <a:pt x="1408537" y="1102969"/>
                    <a:pt x="1406558" y="1078965"/>
                  </a:cubicBezTo>
                  <a:lnTo>
                    <a:pt x="1406521" y="1071187"/>
                  </a:lnTo>
                  <a:lnTo>
                    <a:pt x="1406366" y="1071596"/>
                  </a:lnTo>
                  <a:cubicBezTo>
                    <a:pt x="1400959" y="1081814"/>
                    <a:pt x="1393885" y="1088494"/>
                    <a:pt x="1386000" y="1090604"/>
                  </a:cubicBezTo>
                  <a:lnTo>
                    <a:pt x="1380457" y="1089878"/>
                  </a:lnTo>
                  <a:lnTo>
                    <a:pt x="1375222" y="1085029"/>
                  </a:lnTo>
                  <a:cubicBezTo>
                    <a:pt x="1364732" y="1070318"/>
                    <a:pt x="1357411" y="1047907"/>
                    <a:pt x="1355431" y="1023902"/>
                  </a:cubicBezTo>
                  <a:lnTo>
                    <a:pt x="1355393" y="1016126"/>
                  </a:lnTo>
                  <a:lnTo>
                    <a:pt x="1355239" y="1016533"/>
                  </a:lnTo>
                  <a:cubicBezTo>
                    <a:pt x="1349832" y="1026751"/>
                    <a:pt x="1342757" y="1033431"/>
                    <a:pt x="1334872" y="1035542"/>
                  </a:cubicBezTo>
                  <a:lnTo>
                    <a:pt x="1329329" y="1034814"/>
                  </a:lnTo>
                  <a:lnTo>
                    <a:pt x="1324095" y="1029966"/>
                  </a:lnTo>
                  <a:cubicBezTo>
                    <a:pt x="1310107" y="1010350"/>
                    <a:pt x="1301754" y="977047"/>
                    <a:pt x="1304186" y="944528"/>
                  </a:cubicBezTo>
                  <a:cubicBezTo>
                    <a:pt x="1306010" y="920138"/>
                    <a:pt x="1313512" y="901384"/>
                    <a:pt x="1323803" y="891751"/>
                  </a:cubicBezTo>
                  <a:cubicBezTo>
                    <a:pt x="1327233" y="888540"/>
                    <a:pt x="1330973" y="886343"/>
                    <a:pt x="1334915" y="885288"/>
                  </a:cubicBezTo>
                  <a:close/>
                  <a:moveTo>
                    <a:pt x="2937130" y="747512"/>
                  </a:moveTo>
                  <a:cubicBezTo>
                    <a:pt x="2941133" y="748298"/>
                    <a:pt x="2945013" y="750239"/>
                    <a:pt x="2948652" y="753212"/>
                  </a:cubicBezTo>
                  <a:cubicBezTo>
                    <a:pt x="2959568" y="762129"/>
                    <a:pt x="2968319" y="780335"/>
                    <a:pt x="2971782" y="804546"/>
                  </a:cubicBezTo>
                  <a:cubicBezTo>
                    <a:pt x="2976402" y="836827"/>
                    <a:pt x="2970312" y="870618"/>
                    <a:pt x="2957679" y="891132"/>
                  </a:cubicBezTo>
                  <a:lnTo>
                    <a:pt x="2952782" y="896321"/>
                  </a:lnTo>
                  <a:lnTo>
                    <a:pt x="2947302" y="897421"/>
                  </a:lnTo>
                  <a:cubicBezTo>
                    <a:pt x="2939291" y="895847"/>
                    <a:pt x="2931783" y="889660"/>
                    <a:pt x="2925699" y="879829"/>
                  </a:cubicBezTo>
                  <a:lnTo>
                    <a:pt x="2925517" y="879432"/>
                  </a:lnTo>
                  <a:lnTo>
                    <a:pt x="2926004" y="887194"/>
                  </a:lnTo>
                  <a:lnTo>
                    <a:pt x="2923454" y="907175"/>
                  </a:lnTo>
                  <a:lnTo>
                    <a:pt x="2941274" y="916448"/>
                  </a:lnTo>
                  <a:cubicBezTo>
                    <a:pt x="2944740" y="919620"/>
                    <a:pt x="2947220" y="923179"/>
                    <a:pt x="2948574" y="927029"/>
                  </a:cubicBezTo>
                  <a:lnTo>
                    <a:pt x="2948337" y="931489"/>
                  </a:lnTo>
                  <a:lnTo>
                    <a:pt x="2970939" y="923597"/>
                  </a:lnTo>
                  <a:lnTo>
                    <a:pt x="2978632" y="922462"/>
                  </a:lnTo>
                  <a:lnTo>
                    <a:pt x="2978207" y="922367"/>
                  </a:lnTo>
                  <a:cubicBezTo>
                    <a:pt x="2967328" y="918456"/>
                    <a:pt x="2959716" y="912394"/>
                    <a:pt x="2956516" y="904886"/>
                  </a:cubicBezTo>
                  <a:lnTo>
                    <a:pt x="2956454" y="899295"/>
                  </a:lnTo>
                  <a:lnTo>
                    <a:pt x="2960515" y="893430"/>
                  </a:lnTo>
                  <a:cubicBezTo>
                    <a:pt x="2977960" y="876814"/>
                    <a:pt x="3009752" y="863846"/>
                    <a:pt x="3042288" y="861666"/>
                  </a:cubicBezTo>
                  <a:cubicBezTo>
                    <a:pt x="3066692" y="860030"/>
                    <a:pt x="3086316" y="864812"/>
                    <a:pt x="3097306" y="873641"/>
                  </a:cubicBezTo>
                  <a:cubicBezTo>
                    <a:pt x="3100969" y="876584"/>
                    <a:pt x="3103672" y="879976"/>
                    <a:pt x="3105272" y="883730"/>
                  </a:cubicBezTo>
                  <a:lnTo>
                    <a:pt x="3105334" y="889320"/>
                  </a:lnTo>
                  <a:lnTo>
                    <a:pt x="3101273" y="895186"/>
                  </a:lnTo>
                  <a:cubicBezTo>
                    <a:pt x="3088188" y="907647"/>
                    <a:pt x="3067035" y="918058"/>
                    <a:pt x="3043549" y="923403"/>
                  </a:cubicBezTo>
                  <a:lnTo>
                    <a:pt x="3033735" y="924851"/>
                  </a:lnTo>
                  <a:lnTo>
                    <a:pt x="3050006" y="932025"/>
                  </a:lnTo>
                  <a:cubicBezTo>
                    <a:pt x="3053670" y="934967"/>
                    <a:pt x="3056372" y="938360"/>
                    <a:pt x="3057974" y="942114"/>
                  </a:cubicBezTo>
                  <a:lnTo>
                    <a:pt x="3058035" y="947704"/>
                  </a:lnTo>
                  <a:lnTo>
                    <a:pt x="3053974" y="953571"/>
                  </a:lnTo>
                  <a:cubicBezTo>
                    <a:pt x="3040889" y="966032"/>
                    <a:pt x="3019736" y="976441"/>
                    <a:pt x="2996250" y="981789"/>
                  </a:cubicBezTo>
                  <a:lnTo>
                    <a:pt x="2986437" y="983235"/>
                  </a:lnTo>
                  <a:lnTo>
                    <a:pt x="3002708" y="990410"/>
                  </a:lnTo>
                  <a:cubicBezTo>
                    <a:pt x="3006370" y="993353"/>
                    <a:pt x="3009074" y="996745"/>
                    <a:pt x="3010675" y="1000499"/>
                  </a:cubicBezTo>
                  <a:lnTo>
                    <a:pt x="3010736" y="1006089"/>
                  </a:lnTo>
                  <a:lnTo>
                    <a:pt x="3006675" y="1011954"/>
                  </a:lnTo>
                  <a:cubicBezTo>
                    <a:pt x="2993591" y="1024416"/>
                    <a:pt x="2972437" y="1034826"/>
                    <a:pt x="2948951" y="1040172"/>
                  </a:cubicBezTo>
                  <a:lnTo>
                    <a:pt x="2939137" y="1041620"/>
                  </a:lnTo>
                  <a:lnTo>
                    <a:pt x="2955409" y="1048793"/>
                  </a:lnTo>
                  <a:cubicBezTo>
                    <a:pt x="2959071" y="1051736"/>
                    <a:pt x="2961774" y="1055129"/>
                    <a:pt x="2963376" y="1058883"/>
                  </a:cubicBezTo>
                  <a:lnTo>
                    <a:pt x="2963438" y="1064473"/>
                  </a:lnTo>
                  <a:lnTo>
                    <a:pt x="2959376" y="1070340"/>
                  </a:lnTo>
                  <a:cubicBezTo>
                    <a:pt x="2946291" y="1082801"/>
                    <a:pt x="2925137" y="1093211"/>
                    <a:pt x="2901653" y="1098557"/>
                  </a:cubicBezTo>
                  <a:lnTo>
                    <a:pt x="2888472" y="1100500"/>
                  </a:lnTo>
                  <a:lnTo>
                    <a:pt x="2906926" y="1108639"/>
                  </a:lnTo>
                  <a:cubicBezTo>
                    <a:pt x="2910590" y="1111581"/>
                    <a:pt x="2913293" y="1114974"/>
                    <a:pt x="2914893" y="1118728"/>
                  </a:cubicBezTo>
                  <a:lnTo>
                    <a:pt x="2914956" y="1124317"/>
                  </a:lnTo>
                  <a:lnTo>
                    <a:pt x="2910894" y="1130183"/>
                  </a:lnTo>
                  <a:cubicBezTo>
                    <a:pt x="2893448" y="1146799"/>
                    <a:pt x="2861657" y="1159767"/>
                    <a:pt x="2829120" y="1161947"/>
                  </a:cubicBezTo>
                  <a:cubicBezTo>
                    <a:pt x="2812851" y="1163037"/>
                    <a:pt x="2798706" y="1161276"/>
                    <a:pt x="2787828" y="1157365"/>
                  </a:cubicBezTo>
                  <a:lnTo>
                    <a:pt x="2775432" y="1147375"/>
                  </a:lnTo>
                  <a:lnTo>
                    <a:pt x="2767385" y="1163487"/>
                  </a:lnTo>
                  <a:cubicBezTo>
                    <a:pt x="2758553" y="1175929"/>
                    <a:pt x="2748423" y="1186107"/>
                    <a:pt x="2738268" y="1192586"/>
                  </a:cubicBezTo>
                  <a:lnTo>
                    <a:pt x="2731599" y="1195122"/>
                  </a:lnTo>
                  <a:lnTo>
                    <a:pt x="2726187" y="1193722"/>
                  </a:lnTo>
                  <a:lnTo>
                    <a:pt x="2716142" y="1172179"/>
                  </a:lnTo>
                  <a:lnTo>
                    <a:pt x="2711807" y="1174432"/>
                  </a:lnTo>
                  <a:lnTo>
                    <a:pt x="2711478" y="1175235"/>
                  </a:lnTo>
                  <a:cubicBezTo>
                    <a:pt x="2700660" y="1196755"/>
                    <a:pt x="2685484" y="1214797"/>
                    <a:pt x="2670250" y="1224514"/>
                  </a:cubicBezTo>
                  <a:lnTo>
                    <a:pt x="2663581" y="1227051"/>
                  </a:lnTo>
                  <a:lnTo>
                    <a:pt x="2658168" y="1225651"/>
                  </a:lnTo>
                  <a:cubicBezTo>
                    <a:pt x="2651647" y="1220743"/>
                    <a:pt x="2647586" y="1211901"/>
                    <a:pt x="2646396" y="1200403"/>
                  </a:cubicBezTo>
                  <a:lnTo>
                    <a:pt x="2646405" y="1199966"/>
                  </a:lnTo>
                  <a:lnTo>
                    <a:pt x="2643460" y="1207164"/>
                  </a:lnTo>
                  <a:cubicBezTo>
                    <a:pt x="2632641" y="1228684"/>
                    <a:pt x="2617465" y="1246727"/>
                    <a:pt x="2602231" y="1256444"/>
                  </a:cubicBezTo>
                  <a:lnTo>
                    <a:pt x="2595562" y="1258980"/>
                  </a:lnTo>
                  <a:lnTo>
                    <a:pt x="2590151" y="1257581"/>
                  </a:lnTo>
                  <a:lnTo>
                    <a:pt x="2583061" y="1242374"/>
                  </a:lnTo>
                  <a:lnTo>
                    <a:pt x="2582347" y="1243032"/>
                  </a:lnTo>
                  <a:lnTo>
                    <a:pt x="2569650" y="1247971"/>
                  </a:lnTo>
                  <a:lnTo>
                    <a:pt x="2556483" y="1268158"/>
                  </a:lnTo>
                  <a:cubicBezTo>
                    <a:pt x="2549432" y="1276574"/>
                    <a:pt x="2541829" y="1283514"/>
                    <a:pt x="2534213" y="1288372"/>
                  </a:cubicBezTo>
                  <a:lnTo>
                    <a:pt x="2527544" y="1290909"/>
                  </a:lnTo>
                  <a:lnTo>
                    <a:pt x="2523107" y="1289762"/>
                  </a:lnTo>
                  <a:lnTo>
                    <a:pt x="2495382" y="1300547"/>
                  </a:lnTo>
                  <a:lnTo>
                    <a:pt x="2485933" y="1301641"/>
                  </a:lnTo>
                  <a:lnTo>
                    <a:pt x="2465907" y="1319817"/>
                  </a:lnTo>
                  <a:lnTo>
                    <a:pt x="2467978" y="1324130"/>
                  </a:lnTo>
                  <a:lnTo>
                    <a:pt x="2495824" y="1320184"/>
                  </a:lnTo>
                  <a:cubicBezTo>
                    <a:pt x="2506802" y="1320136"/>
                    <a:pt x="2518563" y="1321456"/>
                    <a:pt x="2530297" y="1324169"/>
                  </a:cubicBezTo>
                  <a:lnTo>
                    <a:pt x="2542195" y="1327910"/>
                  </a:lnTo>
                  <a:lnTo>
                    <a:pt x="2539074" y="1325432"/>
                  </a:lnTo>
                  <a:cubicBezTo>
                    <a:pt x="2530989" y="1317170"/>
                    <a:pt x="2526781" y="1308397"/>
                    <a:pt x="2527171" y="1300244"/>
                  </a:cubicBezTo>
                  <a:lnTo>
                    <a:pt x="2529552" y="1295186"/>
                  </a:lnTo>
                  <a:lnTo>
                    <a:pt x="2535764" y="1291676"/>
                  </a:lnTo>
                  <a:cubicBezTo>
                    <a:pt x="2552972" y="1286164"/>
                    <a:pt x="2576548" y="1286016"/>
                    <a:pt x="2600016" y="1291442"/>
                  </a:cubicBezTo>
                  <a:lnTo>
                    <a:pt x="2607435" y="1293774"/>
                  </a:lnTo>
                  <a:lnTo>
                    <a:pt x="2607092" y="1293502"/>
                  </a:lnTo>
                  <a:cubicBezTo>
                    <a:pt x="2599007" y="1285241"/>
                    <a:pt x="2594799" y="1276468"/>
                    <a:pt x="2595190" y="1268315"/>
                  </a:cubicBezTo>
                  <a:lnTo>
                    <a:pt x="2597571" y="1263257"/>
                  </a:lnTo>
                  <a:lnTo>
                    <a:pt x="2603782" y="1259747"/>
                  </a:lnTo>
                  <a:cubicBezTo>
                    <a:pt x="2620990" y="1254235"/>
                    <a:pt x="2644566" y="1254087"/>
                    <a:pt x="2668034" y="1259513"/>
                  </a:cubicBezTo>
                  <a:lnTo>
                    <a:pt x="2675452" y="1261845"/>
                  </a:lnTo>
                  <a:lnTo>
                    <a:pt x="2675110" y="1261574"/>
                  </a:lnTo>
                  <a:cubicBezTo>
                    <a:pt x="2667025" y="1253311"/>
                    <a:pt x="2662817" y="1244540"/>
                    <a:pt x="2663208" y="1236386"/>
                  </a:cubicBezTo>
                  <a:lnTo>
                    <a:pt x="2665589" y="1231328"/>
                  </a:lnTo>
                  <a:lnTo>
                    <a:pt x="2671801" y="1227819"/>
                  </a:lnTo>
                  <a:cubicBezTo>
                    <a:pt x="2689008" y="1222307"/>
                    <a:pt x="2712584" y="1222158"/>
                    <a:pt x="2736052" y="1227583"/>
                  </a:cubicBezTo>
                  <a:lnTo>
                    <a:pt x="2743470" y="1229916"/>
                  </a:lnTo>
                  <a:lnTo>
                    <a:pt x="2743128" y="1229645"/>
                  </a:lnTo>
                  <a:cubicBezTo>
                    <a:pt x="2735043" y="1221383"/>
                    <a:pt x="2730835" y="1212609"/>
                    <a:pt x="2731226" y="1204456"/>
                  </a:cubicBezTo>
                  <a:lnTo>
                    <a:pt x="2733607" y="1199399"/>
                  </a:lnTo>
                  <a:lnTo>
                    <a:pt x="2739819" y="1195889"/>
                  </a:lnTo>
                  <a:cubicBezTo>
                    <a:pt x="2762763" y="1188540"/>
                    <a:pt x="2797027" y="1190726"/>
                    <a:pt x="2827262" y="1202946"/>
                  </a:cubicBezTo>
                  <a:cubicBezTo>
                    <a:pt x="2849937" y="1212112"/>
                    <a:pt x="2865516" y="1224969"/>
                    <a:pt x="2871557" y="1237705"/>
                  </a:cubicBezTo>
                  <a:cubicBezTo>
                    <a:pt x="2873571" y="1241949"/>
                    <a:pt x="2874525" y="1246181"/>
                    <a:pt x="2874329" y="1250258"/>
                  </a:cubicBezTo>
                  <a:lnTo>
                    <a:pt x="2871948" y="1255316"/>
                  </a:lnTo>
                  <a:lnTo>
                    <a:pt x="2865736" y="1258825"/>
                  </a:lnTo>
                  <a:cubicBezTo>
                    <a:pt x="2848529" y="1264337"/>
                    <a:pt x="2824953" y="1264486"/>
                    <a:pt x="2801485" y="1259060"/>
                  </a:cubicBezTo>
                  <a:lnTo>
                    <a:pt x="2792021" y="1256084"/>
                  </a:lnTo>
                  <a:lnTo>
                    <a:pt x="2803539" y="1269634"/>
                  </a:lnTo>
                  <a:cubicBezTo>
                    <a:pt x="2805553" y="1273879"/>
                    <a:pt x="2806506" y="1278110"/>
                    <a:pt x="2806311" y="1282187"/>
                  </a:cubicBezTo>
                  <a:lnTo>
                    <a:pt x="2803930" y="1287245"/>
                  </a:lnTo>
                  <a:lnTo>
                    <a:pt x="2797718" y="1290754"/>
                  </a:lnTo>
                  <a:cubicBezTo>
                    <a:pt x="2780510" y="1296266"/>
                    <a:pt x="2756935" y="1296415"/>
                    <a:pt x="2733467" y="1290989"/>
                  </a:cubicBezTo>
                  <a:lnTo>
                    <a:pt x="2724004" y="1288014"/>
                  </a:lnTo>
                  <a:lnTo>
                    <a:pt x="2735521" y="1301563"/>
                  </a:lnTo>
                  <a:cubicBezTo>
                    <a:pt x="2737534" y="1305807"/>
                    <a:pt x="2738488" y="1310040"/>
                    <a:pt x="2738293" y="1314115"/>
                  </a:cubicBezTo>
                  <a:lnTo>
                    <a:pt x="2735912" y="1319173"/>
                  </a:lnTo>
                  <a:lnTo>
                    <a:pt x="2729701" y="1322683"/>
                  </a:lnTo>
                  <a:cubicBezTo>
                    <a:pt x="2712492" y="1328195"/>
                    <a:pt x="2688917" y="1328344"/>
                    <a:pt x="2665449" y="1322918"/>
                  </a:cubicBezTo>
                  <a:lnTo>
                    <a:pt x="2655986" y="1319943"/>
                  </a:lnTo>
                  <a:lnTo>
                    <a:pt x="2667502" y="1333492"/>
                  </a:lnTo>
                  <a:cubicBezTo>
                    <a:pt x="2669517" y="1337737"/>
                    <a:pt x="2670470" y="1341968"/>
                    <a:pt x="2670275" y="1346045"/>
                  </a:cubicBezTo>
                  <a:lnTo>
                    <a:pt x="2667894" y="1351103"/>
                  </a:lnTo>
                  <a:lnTo>
                    <a:pt x="2661682" y="1354613"/>
                  </a:lnTo>
                  <a:cubicBezTo>
                    <a:pt x="2644474" y="1360124"/>
                    <a:pt x="2620899" y="1360272"/>
                    <a:pt x="2597431" y="1354847"/>
                  </a:cubicBezTo>
                  <a:lnTo>
                    <a:pt x="2584720" y="1350851"/>
                  </a:lnTo>
                  <a:lnTo>
                    <a:pt x="2597783" y="1366219"/>
                  </a:lnTo>
                  <a:cubicBezTo>
                    <a:pt x="2599797" y="1370465"/>
                    <a:pt x="2600751" y="1374695"/>
                    <a:pt x="2600556" y="1378772"/>
                  </a:cubicBezTo>
                  <a:lnTo>
                    <a:pt x="2598174" y="1383830"/>
                  </a:lnTo>
                  <a:lnTo>
                    <a:pt x="2591963" y="1387340"/>
                  </a:lnTo>
                  <a:cubicBezTo>
                    <a:pt x="2569020" y="1394689"/>
                    <a:pt x="2534754" y="1392503"/>
                    <a:pt x="2504520" y="1380282"/>
                  </a:cubicBezTo>
                  <a:cubicBezTo>
                    <a:pt x="2489404" y="1374173"/>
                    <a:pt x="2477441" y="1366421"/>
                    <a:pt x="2469355" y="1358159"/>
                  </a:cubicBezTo>
                  <a:lnTo>
                    <a:pt x="2460026" y="1338416"/>
                  </a:lnTo>
                  <a:lnTo>
                    <a:pt x="2423966" y="1350484"/>
                  </a:lnTo>
                  <a:cubicBezTo>
                    <a:pt x="2408890" y="1352832"/>
                    <a:pt x="2392370" y="1353005"/>
                    <a:pt x="2376257" y="1350507"/>
                  </a:cubicBezTo>
                  <a:cubicBezTo>
                    <a:pt x="2344032" y="1345510"/>
                    <a:pt x="2322592" y="1331242"/>
                    <a:pt x="2319633" y="1315187"/>
                  </a:cubicBezTo>
                  <a:lnTo>
                    <a:pt x="2320797" y="1309720"/>
                  </a:lnTo>
                  <a:lnTo>
                    <a:pt x="2326044" y="1304885"/>
                  </a:lnTo>
                  <a:cubicBezTo>
                    <a:pt x="2341539" y="1295591"/>
                    <a:pt x="2364459" y="1290066"/>
                    <a:pt x="2388545" y="1289992"/>
                  </a:cubicBezTo>
                  <a:lnTo>
                    <a:pt x="2400983" y="1290918"/>
                  </a:lnTo>
                  <a:lnTo>
                    <a:pt x="2397379" y="1289217"/>
                  </a:lnTo>
                  <a:cubicBezTo>
                    <a:pt x="2387621" y="1283020"/>
                    <a:pt x="2381521" y="1275439"/>
                    <a:pt x="2380041" y="1267411"/>
                  </a:cubicBezTo>
                  <a:lnTo>
                    <a:pt x="2381205" y="1261944"/>
                  </a:lnTo>
                  <a:lnTo>
                    <a:pt x="2386452" y="1257108"/>
                  </a:lnTo>
                  <a:cubicBezTo>
                    <a:pt x="2401948" y="1247815"/>
                    <a:pt x="2424867" y="1242289"/>
                    <a:pt x="2448954" y="1242215"/>
                  </a:cubicBezTo>
                  <a:lnTo>
                    <a:pt x="2452731" y="1242496"/>
                  </a:lnTo>
                  <a:lnTo>
                    <a:pt x="2454080" y="1239796"/>
                  </a:lnTo>
                  <a:lnTo>
                    <a:pt x="2438977" y="1220800"/>
                  </a:lnTo>
                  <a:lnTo>
                    <a:pt x="2440140" y="1215332"/>
                  </a:lnTo>
                  <a:lnTo>
                    <a:pt x="2445387" y="1210498"/>
                  </a:lnTo>
                  <a:cubicBezTo>
                    <a:pt x="2453136" y="1205851"/>
                    <a:pt x="2462739" y="1202145"/>
                    <a:pt x="2473417" y="1199593"/>
                  </a:cubicBezTo>
                  <a:lnTo>
                    <a:pt x="2481925" y="1198609"/>
                  </a:lnTo>
                  <a:lnTo>
                    <a:pt x="2496522" y="1184021"/>
                  </a:lnTo>
                  <a:lnTo>
                    <a:pt x="2503189" y="1181485"/>
                  </a:lnTo>
                  <a:lnTo>
                    <a:pt x="2503848" y="1181654"/>
                  </a:lnTo>
                  <a:lnTo>
                    <a:pt x="2497912" y="1174189"/>
                  </a:lnTo>
                  <a:lnTo>
                    <a:pt x="2499076" y="1168721"/>
                  </a:lnTo>
                  <a:lnTo>
                    <a:pt x="2504322" y="1163886"/>
                  </a:lnTo>
                  <a:cubicBezTo>
                    <a:pt x="2519819" y="1154593"/>
                    <a:pt x="2542738" y="1149067"/>
                    <a:pt x="2566824" y="1148992"/>
                  </a:cubicBezTo>
                  <a:lnTo>
                    <a:pt x="2571394" y="1149334"/>
                  </a:lnTo>
                  <a:lnTo>
                    <a:pt x="2572909" y="1148757"/>
                  </a:lnTo>
                  <a:lnTo>
                    <a:pt x="2573887" y="1149010"/>
                  </a:lnTo>
                  <a:lnTo>
                    <a:pt x="2556848" y="1127578"/>
                  </a:lnTo>
                  <a:lnTo>
                    <a:pt x="2558011" y="1122110"/>
                  </a:lnTo>
                  <a:lnTo>
                    <a:pt x="2560784" y="1119554"/>
                  </a:lnTo>
                  <a:lnTo>
                    <a:pt x="2559676" y="1115302"/>
                  </a:lnTo>
                  <a:lnTo>
                    <a:pt x="2555080" y="1118404"/>
                  </a:lnTo>
                  <a:lnTo>
                    <a:pt x="2549492" y="1118277"/>
                  </a:lnTo>
                  <a:cubicBezTo>
                    <a:pt x="2542021" y="1114987"/>
                    <a:pt x="2536049" y="1107306"/>
                    <a:pt x="2532266" y="1096382"/>
                  </a:cubicBezTo>
                  <a:lnTo>
                    <a:pt x="2532175" y="1095954"/>
                  </a:lnTo>
                  <a:lnTo>
                    <a:pt x="2530951" y="1103634"/>
                  </a:lnTo>
                  <a:cubicBezTo>
                    <a:pt x="2525330" y="1127055"/>
                    <a:pt x="2514672" y="1148086"/>
                    <a:pt x="2502058" y="1161024"/>
                  </a:cubicBezTo>
                  <a:lnTo>
                    <a:pt x="2496145" y="1165015"/>
                  </a:lnTo>
                  <a:lnTo>
                    <a:pt x="2490556" y="1164887"/>
                  </a:lnTo>
                  <a:cubicBezTo>
                    <a:pt x="2483086" y="1161599"/>
                    <a:pt x="2477114" y="1153916"/>
                    <a:pt x="2473331" y="1142993"/>
                  </a:cubicBezTo>
                  <a:lnTo>
                    <a:pt x="2473240" y="1142566"/>
                  </a:lnTo>
                  <a:lnTo>
                    <a:pt x="2472015" y="1150245"/>
                  </a:lnTo>
                  <a:cubicBezTo>
                    <a:pt x="2466394" y="1173667"/>
                    <a:pt x="2455736" y="1194697"/>
                    <a:pt x="2443123" y="1207634"/>
                  </a:cubicBezTo>
                  <a:lnTo>
                    <a:pt x="2437210" y="1211627"/>
                  </a:lnTo>
                  <a:lnTo>
                    <a:pt x="2431621" y="1211499"/>
                  </a:lnTo>
                  <a:cubicBezTo>
                    <a:pt x="2424150" y="1208210"/>
                    <a:pt x="2418179" y="1200528"/>
                    <a:pt x="2414395" y="1189604"/>
                  </a:cubicBezTo>
                  <a:lnTo>
                    <a:pt x="2414305" y="1189177"/>
                  </a:lnTo>
                  <a:lnTo>
                    <a:pt x="2413081" y="1196856"/>
                  </a:lnTo>
                  <a:cubicBezTo>
                    <a:pt x="2407459" y="1220279"/>
                    <a:pt x="2396802" y="1241308"/>
                    <a:pt x="2384188" y="1254246"/>
                  </a:cubicBezTo>
                  <a:lnTo>
                    <a:pt x="2378274" y="1258238"/>
                  </a:lnTo>
                  <a:lnTo>
                    <a:pt x="2372686" y="1258110"/>
                  </a:lnTo>
                  <a:cubicBezTo>
                    <a:pt x="2365215" y="1254821"/>
                    <a:pt x="2359244" y="1247138"/>
                    <a:pt x="2355461" y="1236215"/>
                  </a:cubicBezTo>
                  <a:lnTo>
                    <a:pt x="2354636" y="1232316"/>
                  </a:lnTo>
                  <a:lnTo>
                    <a:pt x="2352671" y="1244633"/>
                  </a:lnTo>
                  <a:cubicBezTo>
                    <a:pt x="2347050" y="1268054"/>
                    <a:pt x="2336394" y="1289084"/>
                    <a:pt x="2323780" y="1302022"/>
                  </a:cubicBezTo>
                  <a:lnTo>
                    <a:pt x="2317866" y="1306014"/>
                  </a:lnTo>
                  <a:lnTo>
                    <a:pt x="2312277" y="1305887"/>
                  </a:lnTo>
                  <a:cubicBezTo>
                    <a:pt x="2297336" y="1299308"/>
                    <a:pt x="2288392" y="1275158"/>
                    <a:pt x="2290953" y="1242648"/>
                  </a:cubicBezTo>
                  <a:cubicBezTo>
                    <a:pt x="2293515" y="1210139"/>
                    <a:pt x="2306854" y="1178502"/>
                    <a:pt x="2323674" y="1161252"/>
                  </a:cubicBezTo>
                  <a:lnTo>
                    <a:pt x="2329587" y="1157260"/>
                  </a:lnTo>
                  <a:lnTo>
                    <a:pt x="2335176" y="1157387"/>
                  </a:lnTo>
                  <a:cubicBezTo>
                    <a:pt x="2338911" y="1159032"/>
                    <a:pt x="2342272" y="1161775"/>
                    <a:pt x="2345171" y="1165473"/>
                  </a:cubicBezTo>
                  <a:lnTo>
                    <a:pt x="2353092" y="1184022"/>
                  </a:lnTo>
                  <a:lnTo>
                    <a:pt x="2355190" y="1170865"/>
                  </a:lnTo>
                  <a:cubicBezTo>
                    <a:pt x="2360811" y="1147443"/>
                    <a:pt x="2371468" y="1126414"/>
                    <a:pt x="2384082" y="1113476"/>
                  </a:cubicBezTo>
                  <a:lnTo>
                    <a:pt x="2389996" y="1109484"/>
                  </a:lnTo>
                  <a:lnTo>
                    <a:pt x="2395585" y="1109612"/>
                  </a:lnTo>
                  <a:cubicBezTo>
                    <a:pt x="2399320" y="1111256"/>
                    <a:pt x="2402680" y="1113998"/>
                    <a:pt x="2405580" y="1117696"/>
                  </a:cubicBezTo>
                  <a:lnTo>
                    <a:pt x="2412563" y="1134050"/>
                  </a:lnTo>
                  <a:lnTo>
                    <a:pt x="2414126" y="1124254"/>
                  </a:lnTo>
                  <a:cubicBezTo>
                    <a:pt x="2419747" y="1100832"/>
                    <a:pt x="2430403" y="1079802"/>
                    <a:pt x="2443018" y="1066864"/>
                  </a:cubicBezTo>
                  <a:lnTo>
                    <a:pt x="2448931" y="1062872"/>
                  </a:lnTo>
                  <a:lnTo>
                    <a:pt x="2454520" y="1063000"/>
                  </a:lnTo>
                  <a:cubicBezTo>
                    <a:pt x="2458255" y="1064644"/>
                    <a:pt x="2461615" y="1067388"/>
                    <a:pt x="2464515" y="1071086"/>
                  </a:cubicBezTo>
                  <a:lnTo>
                    <a:pt x="2471498" y="1087438"/>
                  </a:lnTo>
                  <a:lnTo>
                    <a:pt x="2473060" y="1077643"/>
                  </a:lnTo>
                  <a:cubicBezTo>
                    <a:pt x="2478681" y="1054221"/>
                    <a:pt x="2489339" y="1033192"/>
                    <a:pt x="2501953" y="1020254"/>
                  </a:cubicBezTo>
                  <a:lnTo>
                    <a:pt x="2507866" y="1016262"/>
                  </a:lnTo>
                  <a:lnTo>
                    <a:pt x="2513455" y="1016389"/>
                  </a:lnTo>
                  <a:cubicBezTo>
                    <a:pt x="2517190" y="1018034"/>
                    <a:pt x="2520550" y="1020776"/>
                    <a:pt x="2523450" y="1024474"/>
                  </a:cubicBezTo>
                  <a:lnTo>
                    <a:pt x="2530434" y="1040828"/>
                  </a:lnTo>
                  <a:lnTo>
                    <a:pt x="2531995" y="1031031"/>
                  </a:lnTo>
                  <a:cubicBezTo>
                    <a:pt x="2537616" y="1007610"/>
                    <a:pt x="2548274" y="986580"/>
                    <a:pt x="2560888" y="973642"/>
                  </a:cubicBezTo>
                  <a:lnTo>
                    <a:pt x="2566802" y="969650"/>
                  </a:lnTo>
                  <a:lnTo>
                    <a:pt x="2572390" y="969778"/>
                  </a:lnTo>
                  <a:cubicBezTo>
                    <a:pt x="2576125" y="971422"/>
                    <a:pt x="2579486" y="974166"/>
                    <a:pt x="2582385" y="977863"/>
                  </a:cubicBezTo>
                  <a:cubicBezTo>
                    <a:pt x="2586734" y="983409"/>
                    <a:pt x="2590047" y="991101"/>
                    <a:pt x="2592032" y="1000455"/>
                  </a:cubicBezTo>
                  <a:lnTo>
                    <a:pt x="2592375" y="1007091"/>
                  </a:lnTo>
                  <a:lnTo>
                    <a:pt x="2595564" y="1008933"/>
                  </a:lnTo>
                  <a:lnTo>
                    <a:pt x="2606275" y="1026024"/>
                  </a:lnTo>
                  <a:lnTo>
                    <a:pt x="2606300" y="1012700"/>
                  </a:lnTo>
                  <a:cubicBezTo>
                    <a:pt x="2608208" y="988689"/>
                    <a:pt x="2615462" y="966257"/>
                    <a:pt x="2625909" y="951514"/>
                  </a:cubicBezTo>
                  <a:lnTo>
                    <a:pt x="2631129" y="946650"/>
                  </a:lnTo>
                  <a:lnTo>
                    <a:pt x="2636670" y="945906"/>
                  </a:lnTo>
                  <a:cubicBezTo>
                    <a:pt x="2640615" y="946949"/>
                    <a:pt x="2644362" y="949136"/>
                    <a:pt x="2647801" y="952337"/>
                  </a:cubicBezTo>
                  <a:lnTo>
                    <a:pt x="2657245" y="967405"/>
                  </a:lnTo>
                  <a:lnTo>
                    <a:pt x="2657262" y="957485"/>
                  </a:lnTo>
                  <a:cubicBezTo>
                    <a:pt x="2659170" y="933474"/>
                    <a:pt x="2666425" y="911042"/>
                    <a:pt x="2676872" y="896299"/>
                  </a:cubicBezTo>
                  <a:lnTo>
                    <a:pt x="2682092" y="891435"/>
                  </a:lnTo>
                  <a:lnTo>
                    <a:pt x="2687633" y="890691"/>
                  </a:lnTo>
                  <a:cubicBezTo>
                    <a:pt x="2691578" y="891734"/>
                    <a:pt x="2695324" y="893921"/>
                    <a:pt x="2698764" y="897122"/>
                  </a:cubicBezTo>
                  <a:lnTo>
                    <a:pt x="2708207" y="912189"/>
                  </a:lnTo>
                  <a:lnTo>
                    <a:pt x="2708226" y="902270"/>
                  </a:lnTo>
                  <a:cubicBezTo>
                    <a:pt x="2710133" y="878258"/>
                    <a:pt x="2717387" y="855826"/>
                    <a:pt x="2727834" y="841083"/>
                  </a:cubicBezTo>
                  <a:lnTo>
                    <a:pt x="2733054" y="836219"/>
                  </a:lnTo>
                  <a:lnTo>
                    <a:pt x="2738595" y="835475"/>
                  </a:lnTo>
                  <a:cubicBezTo>
                    <a:pt x="2742541" y="836518"/>
                    <a:pt x="2746287" y="838705"/>
                    <a:pt x="2749726" y="841907"/>
                  </a:cubicBezTo>
                  <a:lnTo>
                    <a:pt x="2759171" y="856974"/>
                  </a:lnTo>
                  <a:lnTo>
                    <a:pt x="2759188" y="847054"/>
                  </a:lnTo>
                  <a:cubicBezTo>
                    <a:pt x="2761096" y="823043"/>
                    <a:pt x="2768350" y="800611"/>
                    <a:pt x="2778798" y="785868"/>
                  </a:cubicBezTo>
                  <a:lnTo>
                    <a:pt x="2784018" y="781004"/>
                  </a:lnTo>
                  <a:lnTo>
                    <a:pt x="2789558" y="780260"/>
                  </a:lnTo>
                  <a:cubicBezTo>
                    <a:pt x="2793503" y="781303"/>
                    <a:pt x="2797250" y="783490"/>
                    <a:pt x="2800690" y="786691"/>
                  </a:cubicBezTo>
                  <a:cubicBezTo>
                    <a:pt x="2811009" y="796293"/>
                    <a:pt x="2818567" y="815024"/>
                    <a:pt x="2820464" y="839409"/>
                  </a:cubicBezTo>
                  <a:cubicBezTo>
                    <a:pt x="2822993" y="871921"/>
                    <a:pt x="2814739" y="905248"/>
                    <a:pt x="2800810" y="924906"/>
                  </a:cubicBezTo>
                  <a:lnTo>
                    <a:pt x="2800447" y="925244"/>
                  </a:lnTo>
                  <a:lnTo>
                    <a:pt x="2804114" y="927058"/>
                  </a:lnTo>
                  <a:lnTo>
                    <a:pt x="2818208" y="919734"/>
                  </a:lnTo>
                  <a:lnTo>
                    <a:pt x="2820922" y="898469"/>
                  </a:lnTo>
                  <a:cubicBezTo>
                    <a:pt x="2823599" y="887822"/>
                    <a:pt x="2827417" y="878263"/>
                    <a:pt x="2832154" y="870570"/>
                  </a:cubicBezTo>
                  <a:lnTo>
                    <a:pt x="2837050" y="865380"/>
                  </a:lnTo>
                  <a:lnTo>
                    <a:pt x="2842531" y="864280"/>
                  </a:lnTo>
                  <a:cubicBezTo>
                    <a:pt x="2846536" y="865067"/>
                    <a:pt x="2850415" y="867008"/>
                    <a:pt x="2854054" y="869981"/>
                  </a:cubicBezTo>
                  <a:lnTo>
                    <a:pt x="2864449" y="884409"/>
                  </a:lnTo>
                  <a:lnTo>
                    <a:pt x="2863828" y="874508"/>
                  </a:lnTo>
                  <a:cubicBezTo>
                    <a:pt x="2864184" y="850424"/>
                    <a:pt x="2869978" y="827571"/>
                    <a:pt x="2879453" y="812185"/>
                  </a:cubicBezTo>
                  <a:lnTo>
                    <a:pt x="2884349" y="806995"/>
                  </a:lnTo>
                  <a:lnTo>
                    <a:pt x="2889830" y="805896"/>
                  </a:lnTo>
                  <a:cubicBezTo>
                    <a:pt x="2893834" y="806683"/>
                    <a:pt x="2897714" y="808623"/>
                    <a:pt x="2901354" y="811596"/>
                  </a:cubicBezTo>
                  <a:lnTo>
                    <a:pt x="2911748" y="826024"/>
                  </a:lnTo>
                  <a:lnTo>
                    <a:pt x="2911127" y="816124"/>
                  </a:lnTo>
                  <a:cubicBezTo>
                    <a:pt x="2911482" y="792039"/>
                    <a:pt x="2917276" y="769187"/>
                    <a:pt x="2926752" y="753801"/>
                  </a:cubicBezTo>
                  <a:lnTo>
                    <a:pt x="2931647" y="748611"/>
                  </a:lnTo>
                  <a:close/>
                  <a:moveTo>
                    <a:pt x="1639603" y="666942"/>
                  </a:moveTo>
                  <a:cubicBezTo>
                    <a:pt x="1672191" y="665716"/>
                    <a:pt x="1705162" y="675297"/>
                    <a:pt x="1724246" y="690002"/>
                  </a:cubicBezTo>
                  <a:lnTo>
                    <a:pt x="1728896" y="695412"/>
                  </a:lnTo>
                  <a:lnTo>
                    <a:pt x="1729418" y="700979"/>
                  </a:lnTo>
                  <a:cubicBezTo>
                    <a:pt x="1727017" y="708780"/>
                    <a:pt x="1720080" y="715602"/>
                    <a:pt x="1709669" y="720627"/>
                  </a:cubicBezTo>
                  <a:lnTo>
                    <a:pt x="1709255" y="720766"/>
                  </a:lnTo>
                  <a:lnTo>
                    <a:pt x="1717025" y="721092"/>
                  </a:lnTo>
                  <a:cubicBezTo>
                    <a:pt x="1740940" y="723959"/>
                    <a:pt x="1763065" y="732106"/>
                    <a:pt x="1777378" y="743134"/>
                  </a:cubicBezTo>
                  <a:lnTo>
                    <a:pt x="1782028" y="748544"/>
                  </a:lnTo>
                  <a:lnTo>
                    <a:pt x="1782549" y="754110"/>
                  </a:lnTo>
                  <a:cubicBezTo>
                    <a:pt x="1780149" y="761912"/>
                    <a:pt x="1773211" y="768734"/>
                    <a:pt x="1762801" y="773758"/>
                  </a:cubicBezTo>
                  <a:lnTo>
                    <a:pt x="1762387" y="773898"/>
                  </a:lnTo>
                  <a:lnTo>
                    <a:pt x="1770157" y="774223"/>
                  </a:lnTo>
                  <a:cubicBezTo>
                    <a:pt x="1794072" y="777090"/>
                    <a:pt x="1816196" y="785237"/>
                    <a:pt x="1830509" y="796266"/>
                  </a:cubicBezTo>
                  <a:lnTo>
                    <a:pt x="1835160" y="801676"/>
                  </a:lnTo>
                  <a:lnTo>
                    <a:pt x="1835682" y="807241"/>
                  </a:lnTo>
                  <a:cubicBezTo>
                    <a:pt x="1833281" y="815044"/>
                    <a:pt x="1826343" y="821865"/>
                    <a:pt x="1815933" y="826890"/>
                  </a:cubicBezTo>
                  <a:lnTo>
                    <a:pt x="1815518" y="827029"/>
                  </a:lnTo>
                  <a:lnTo>
                    <a:pt x="1823288" y="827356"/>
                  </a:lnTo>
                  <a:cubicBezTo>
                    <a:pt x="1847204" y="830222"/>
                    <a:pt x="1869328" y="838368"/>
                    <a:pt x="1883640" y="849397"/>
                  </a:cubicBezTo>
                  <a:lnTo>
                    <a:pt x="1888292" y="854808"/>
                  </a:lnTo>
                  <a:lnTo>
                    <a:pt x="1888813" y="860373"/>
                  </a:lnTo>
                  <a:cubicBezTo>
                    <a:pt x="1886412" y="868175"/>
                    <a:pt x="1879475" y="874997"/>
                    <a:pt x="1869064" y="880022"/>
                  </a:cubicBezTo>
                  <a:lnTo>
                    <a:pt x="1865287" y="881293"/>
                  </a:lnTo>
                  <a:lnTo>
                    <a:pt x="1877748" y="881816"/>
                  </a:lnTo>
                  <a:cubicBezTo>
                    <a:pt x="1901664" y="884682"/>
                    <a:pt x="1923788" y="892829"/>
                    <a:pt x="1938101" y="903858"/>
                  </a:cubicBezTo>
                  <a:lnTo>
                    <a:pt x="1942751" y="909268"/>
                  </a:lnTo>
                  <a:lnTo>
                    <a:pt x="1943273" y="914833"/>
                  </a:lnTo>
                  <a:cubicBezTo>
                    <a:pt x="1938471" y="930436"/>
                    <a:pt x="1915522" y="942121"/>
                    <a:pt x="1882935" y="943348"/>
                  </a:cubicBezTo>
                  <a:cubicBezTo>
                    <a:pt x="1850347" y="944574"/>
                    <a:pt x="1817377" y="934992"/>
                    <a:pt x="1798293" y="920288"/>
                  </a:cubicBezTo>
                  <a:lnTo>
                    <a:pt x="1793642" y="914877"/>
                  </a:lnTo>
                  <a:lnTo>
                    <a:pt x="1793121" y="909312"/>
                  </a:lnTo>
                  <a:cubicBezTo>
                    <a:pt x="1794321" y="905411"/>
                    <a:pt x="1796655" y="901755"/>
                    <a:pt x="1799992" y="898446"/>
                  </a:cubicBezTo>
                  <a:lnTo>
                    <a:pt x="1817497" y="888428"/>
                  </a:lnTo>
                  <a:lnTo>
                    <a:pt x="1804185" y="887869"/>
                  </a:lnTo>
                  <a:cubicBezTo>
                    <a:pt x="1780270" y="885003"/>
                    <a:pt x="1758146" y="876856"/>
                    <a:pt x="1743833" y="865828"/>
                  </a:cubicBezTo>
                  <a:lnTo>
                    <a:pt x="1739182" y="860417"/>
                  </a:lnTo>
                  <a:lnTo>
                    <a:pt x="1738661" y="854852"/>
                  </a:lnTo>
                  <a:cubicBezTo>
                    <a:pt x="1739861" y="850951"/>
                    <a:pt x="1742196" y="847295"/>
                    <a:pt x="1745532" y="843985"/>
                  </a:cubicBezTo>
                  <a:lnTo>
                    <a:pt x="1760965" y="835154"/>
                  </a:lnTo>
                  <a:lnTo>
                    <a:pt x="1751054" y="834738"/>
                  </a:lnTo>
                  <a:cubicBezTo>
                    <a:pt x="1727138" y="831871"/>
                    <a:pt x="1705015" y="823725"/>
                    <a:pt x="1690701" y="812696"/>
                  </a:cubicBezTo>
                  <a:lnTo>
                    <a:pt x="1686051" y="807286"/>
                  </a:lnTo>
                  <a:lnTo>
                    <a:pt x="1685529" y="801720"/>
                  </a:lnTo>
                  <a:cubicBezTo>
                    <a:pt x="1686729" y="797819"/>
                    <a:pt x="1689064" y="794163"/>
                    <a:pt x="1692400" y="790854"/>
                  </a:cubicBezTo>
                  <a:lnTo>
                    <a:pt x="1707834" y="782021"/>
                  </a:lnTo>
                  <a:lnTo>
                    <a:pt x="1697923" y="781607"/>
                  </a:lnTo>
                  <a:cubicBezTo>
                    <a:pt x="1674007" y="778740"/>
                    <a:pt x="1651883" y="770593"/>
                    <a:pt x="1637570" y="759565"/>
                  </a:cubicBezTo>
                  <a:lnTo>
                    <a:pt x="1632919" y="754155"/>
                  </a:lnTo>
                  <a:lnTo>
                    <a:pt x="1632397" y="748588"/>
                  </a:lnTo>
                  <a:cubicBezTo>
                    <a:pt x="1633598" y="744688"/>
                    <a:pt x="1635932" y="741031"/>
                    <a:pt x="1639269" y="737723"/>
                  </a:cubicBezTo>
                  <a:lnTo>
                    <a:pt x="1654702" y="728890"/>
                  </a:lnTo>
                  <a:lnTo>
                    <a:pt x="1644791" y="728475"/>
                  </a:lnTo>
                  <a:cubicBezTo>
                    <a:pt x="1620875" y="725608"/>
                    <a:pt x="1598752" y="717461"/>
                    <a:pt x="1584438" y="706433"/>
                  </a:cubicBezTo>
                  <a:lnTo>
                    <a:pt x="1579787" y="701023"/>
                  </a:lnTo>
                  <a:lnTo>
                    <a:pt x="1579265" y="695456"/>
                  </a:lnTo>
                  <a:cubicBezTo>
                    <a:pt x="1580466" y="691556"/>
                    <a:pt x="1582801" y="687900"/>
                    <a:pt x="1586137" y="684591"/>
                  </a:cubicBezTo>
                  <a:cubicBezTo>
                    <a:pt x="1596144" y="674664"/>
                    <a:pt x="1615163" y="667861"/>
                    <a:pt x="1639603" y="666942"/>
                  </a:cubicBezTo>
                  <a:close/>
                  <a:moveTo>
                    <a:pt x="2012950" y="605885"/>
                  </a:moveTo>
                  <a:lnTo>
                    <a:pt x="2018244" y="607682"/>
                  </a:lnTo>
                  <a:lnTo>
                    <a:pt x="2022429" y="613460"/>
                  </a:lnTo>
                  <a:cubicBezTo>
                    <a:pt x="2029841" y="629940"/>
                    <a:pt x="2032638" y="653349"/>
                    <a:pt x="2029885" y="677278"/>
                  </a:cubicBezTo>
                  <a:lnTo>
                    <a:pt x="2027993" y="687016"/>
                  </a:lnTo>
                  <a:lnTo>
                    <a:pt x="2040160" y="674049"/>
                  </a:lnTo>
                  <a:cubicBezTo>
                    <a:pt x="2044153" y="671570"/>
                    <a:pt x="2048250" y="670147"/>
                    <a:pt x="2052323" y="669883"/>
                  </a:cubicBezTo>
                  <a:lnTo>
                    <a:pt x="2057616" y="671680"/>
                  </a:lnTo>
                  <a:lnTo>
                    <a:pt x="2061801" y="677458"/>
                  </a:lnTo>
                  <a:cubicBezTo>
                    <a:pt x="2069213" y="693938"/>
                    <a:pt x="2072011" y="717348"/>
                    <a:pt x="2069257" y="741276"/>
                  </a:cubicBezTo>
                  <a:lnTo>
                    <a:pt x="2067365" y="751014"/>
                  </a:lnTo>
                  <a:lnTo>
                    <a:pt x="2079534" y="738047"/>
                  </a:lnTo>
                  <a:cubicBezTo>
                    <a:pt x="2083525" y="735568"/>
                    <a:pt x="2087623" y="734145"/>
                    <a:pt x="2091695" y="733881"/>
                  </a:cubicBezTo>
                  <a:lnTo>
                    <a:pt x="2096988" y="735679"/>
                  </a:lnTo>
                  <a:lnTo>
                    <a:pt x="2101174" y="741456"/>
                  </a:lnTo>
                  <a:cubicBezTo>
                    <a:pt x="2108586" y="757936"/>
                    <a:pt x="2111383" y="781346"/>
                    <a:pt x="2108630" y="805274"/>
                  </a:cubicBezTo>
                  <a:lnTo>
                    <a:pt x="2106738" y="815012"/>
                  </a:lnTo>
                  <a:lnTo>
                    <a:pt x="2118907" y="802046"/>
                  </a:lnTo>
                  <a:cubicBezTo>
                    <a:pt x="2122898" y="799566"/>
                    <a:pt x="2126995" y="798143"/>
                    <a:pt x="2131068" y="797880"/>
                  </a:cubicBezTo>
                  <a:lnTo>
                    <a:pt x="2136361" y="799677"/>
                  </a:lnTo>
                  <a:lnTo>
                    <a:pt x="2140546" y="805454"/>
                  </a:lnTo>
                  <a:cubicBezTo>
                    <a:pt x="2147958" y="821934"/>
                    <a:pt x="2150755" y="845344"/>
                    <a:pt x="2148003" y="869272"/>
                  </a:cubicBezTo>
                  <a:lnTo>
                    <a:pt x="2145461" y="882351"/>
                  </a:lnTo>
                  <a:lnTo>
                    <a:pt x="2159263" y="867643"/>
                  </a:lnTo>
                  <a:cubicBezTo>
                    <a:pt x="2163255" y="865165"/>
                    <a:pt x="2167353" y="863741"/>
                    <a:pt x="2171425" y="863478"/>
                  </a:cubicBezTo>
                  <a:lnTo>
                    <a:pt x="2176718" y="865275"/>
                  </a:lnTo>
                  <a:lnTo>
                    <a:pt x="2180904" y="871053"/>
                  </a:lnTo>
                  <a:cubicBezTo>
                    <a:pt x="2190785" y="893025"/>
                    <a:pt x="2192466" y="927318"/>
                    <a:pt x="2183721" y="958734"/>
                  </a:cubicBezTo>
                  <a:cubicBezTo>
                    <a:pt x="2174977" y="990151"/>
                    <a:pt x="2158292" y="1009767"/>
                    <a:pt x="2142000" y="1010822"/>
                  </a:cubicBezTo>
                  <a:lnTo>
                    <a:pt x="2136707" y="1009025"/>
                  </a:lnTo>
                  <a:lnTo>
                    <a:pt x="2132521" y="1003247"/>
                  </a:lnTo>
                  <a:cubicBezTo>
                    <a:pt x="2125110" y="986768"/>
                    <a:pt x="2122312" y="963358"/>
                    <a:pt x="2125066" y="939429"/>
                  </a:cubicBezTo>
                  <a:lnTo>
                    <a:pt x="2127445" y="927186"/>
                  </a:lnTo>
                  <a:lnTo>
                    <a:pt x="2125334" y="930566"/>
                  </a:lnTo>
                  <a:cubicBezTo>
                    <a:pt x="2118033" y="939529"/>
                    <a:pt x="2109789" y="944696"/>
                    <a:pt x="2101643" y="945224"/>
                  </a:cubicBezTo>
                  <a:lnTo>
                    <a:pt x="2096349" y="943427"/>
                  </a:lnTo>
                  <a:lnTo>
                    <a:pt x="2092164" y="937649"/>
                  </a:lnTo>
                  <a:cubicBezTo>
                    <a:pt x="2084753" y="921170"/>
                    <a:pt x="2081955" y="897760"/>
                    <a:pt x="2084708" y="873831"/>
                  </a:cubicBezTo>
                  <a:lnTo>
                    <a:pt x="2086192" y="866198"/>
                  </a:lnTo>
                  <a:lnTo>
                    <a:pt x="2085961" y="866568"/>
                  </a:lnTo>
                  <a:cubicBezTo>
                    <a:pt x="2078661" y="875531"/>
                    <a:pt x="2070416" y="880698"/>
                    <a:pt x="2062270" y="881226"/>
                  </a:cubicBezTo>
                  <a:lnTo>
                    <a:pt x="2056977" y="879428"/>
                  </a:lnTo>
                  <a:lnTo>
                    <a:pt x="2052791" y="873651"/>
                  </a:lnTo>
                  <a:cubicBezTo>
                    <a:pt x="2045380" y="857172"/>
                    <a:pt x="2042583" y="833762"/>
                    <a:pt x="2045336" y="809833"/>
                  </a:cubicBezTo>
                  <a:lnTo>
                    <a:pt x="2046820" y="802200"/>
                  </a:lnTo>
                  <a:lnTo>
                    <a:pt x="2046589" y="802569"/>
                  </a:lnTo>
                  <a:cubicBezTo>
                    <a:pt x="2039289" y="811533"/>
                    <a:pt x="2031044" y="816700"/>
                    <a:pt x="2022898" y="817228"/>
                  </a:cubicBezTo>
                  <a:lnTo>
                    <a:pt x="2017605" y="815431"/>
                  </a:lnTo>
                  <a:lnTo>
                    <a:pt x="2013419" y="809653"/>
                  </a:lnTo>
                  <a:cubicBezTo>
                    <a:pt x="2006008" y="793173"/>
                    <a:pt x="2003211" y="769764"/>
                    <a:pt x="2005963" y="745835"/>
                  </a:cubicBezTo>
                  <a:lnTo>
                    <a:pt x="2007448" y="738202"/>
                  </a:lnTo>
                  <a:lnTo>
                    <a:pt x="2007216" y="738572"/>
                  </a:lnTo>
                  <a:cubicBezTo>
                    <a:pt x="1999915" y="747535"/>
                    <a:pt x="1991671" y="752702"/>
                    <a:pt x="1983525" y="753230"/>
                  </a:cubicBezTo>
                  <a:lnTo>
                    <a:pt x="1978233" y="751433"/>
                  </a:lnTo>
                  <a:lnTo>
                    <a:pt x="1974047" y="745654"/>
                  </a:lnTo>
                  <a:cubicBezTo>
                    <a:pt x="1964165" y="723683"/>
                    <a:pt x="1962485" y="689389"/>
                    <a:pt x="1971230" y="657973"/>
                  </a:cubicBezTo>
                  <a:cubicBezTo>
                    <a:pt x="1977787" y="634411"/>
                    <a:pt x="1988812" y="617486"/>
                    <a:pt x="2000788" y="610051"/>
                  </a:cubicBezTo>
                  <a:cubicBezTo>
                    <a:pt x="2004780" y="607573"/>
                    <a:pt x="2008877" y="606149"/>
                    <a:pt x="2012950" y="605885"/>
                  </a:cubicBezTo>
                  <a:close/>
                  <a:moveTo>
                    <a:pt x="1732282" y="542441"/>
                  </a:moveTo>
                  <a:lnTo>
                    <a:pt x="1737848" y="542962"/>
                  </a:lnTo>
                  <a:lnTo>
                    <a:pt x="1743258" y="547613"/>
                  </a:lnTo>
                  <a:cubicBezTo>
                    <a:pt x="1754286" y="561927"/>
                    <a:pt x="1762433" y="584050"/>
                    <a:pt x="1765300" y="607966"/>
                  </a:cubicBezTo>
                  <a:lnTo>
                    <a:pt x="1765715" y="617877"/>
                  </a:lnTo>
                  <a:lnTo>
                    <a:pt x="1774548" y="602444"/>
                  </a:lnTo>
                  <a:cubicBezTo>
                    <a:pt x="1777856" y="599107"/>
                    <a:pt x="1781513" y="596773"/>
                    <a:pt x="1785413" y="595572"/>
                  </a:cubicBezTo>
                  <a:lnTo>
                    <a:pt x="1790980" y="596094"/>
                  </a:lnTo>
                  <a:lnTo>
                    <a:pt x="1796390" y="600745"/>
                  </a:lnTo>
                  <a:cubicBezTo>
                    <a:pt x="1807418" y="615058"/>
                    <a:pt x="1815564" y="637181"/>
                    <a:pt x="1818431" y="661097"/>
                  </a:cubicBezTo>
                  <a:lnTo>
                    <a:pt x="1818847" y="671009"/>
                  </a:lnTo>
                  <a:lnTo>
                    <a:pt x="1827679" y="655575"/>
                  </a:lnTo>
                  <a:cubicBezTo>
                    <a:pt x="1830988" y="652239"/>
                    <a:pt x="1834644" y="649904"/>
                    <a:pt x="1838544" y="648704"/>
                  </a:cubicBezTo>
                  <a:lnTo>
                    <a:pt x="1844111" y="649226"/>
                  </a:lnTo>
                  <a:lnTo>
                    <a:pt x="1849521" y="653876"/>
                  </a:lnTo>
                  <a:cubicBezTo>
                    <a:pt x="1855036" y="661033"/>
                    <a:pt x="1859829" y="670143"/>
                    <a:pt x="1863602" y="680452"/>
                  </a:cubicBezTo>
                  <a:lnTo>
                    <a:pt x="1869124" y="703879"/>
                  </a:lnTo>
                  <a:lnTo>
                    <a:pt x="1886616" y="705035"/>
                  </a:lnTo>
                  <a:lnTo>
                    <a:pt x="1891676" y="701836"/>
                  </a:lnTo>
                  <a:lnTo>
                    <a:pt x="1897242" y="702357"/>
                  </a:lnTo>
                  <a:lnTo>
                    <a:pt x="1902653" y="707008"/>
                  </a:lnTo>
                  <a:lnTo>
                    <a:pt x="1903768" y="709113"/>
                  </a:lnTo>
                  <a:lnTo>
                    <a:pt x="1938751" y="721906"/>
                  </a:lnTo>
                  <a:cubicBezTo>
                    <a:pt x="1952107" y="729282"/>
                    <a:pt x="1963359" y="738204"/>
                    <a:pt x="1970937" y="747567"/>
                  </a:cubicBezTo>
                  <a:lnTo>
                    <a:pt x="1974209" y="753909"/>
                  </a:lnTo>
                  <a:lnTo>
                    <a:pt x="1973425" y="759444"/>
                  </a:lnTo>
                  <a:lnTo>
                    <a:pt x="1960016" y="767646"/>
                  </a:lnTo>
                  <a:lnTo>
                    <a:pt x="1966257" y="780932"/>
                  </a:lnTo>
                  <a:lnTo>
                    <a:pt x="1987721" y="791709"/>
                  </a:lnTo>
                  <a:cubicBezTo>
                    <a:pt x="1996876" y="797768"/>
                    <a:pt x="2004627" y="804543"/>
                    <a:pt x="2010310" y="811565"/>
                  </a:cubicBezTo>
                  <a:lnTo>
                    <a:pt x="2013581" y="817907"/>
                  </a:lnTo>
                  <a:lnTo>
                    <a:pt x="2012798" y="823441"/>
                  </a:lnTo>
                  <a:cubicBezTo>
                    <a:pt x="2008655" y="830474"/>
                    <a:pt x="2000325" y="835503"/>
                    <a:pt x="1989033" y="837979"/>
                  </a:cubicBezTo>
                  <a:lnTo>
                    <a:pt x="1988598" y="838017"/>
                  </a:lnTo>
                  <a:lnTo>
                    <a:pt x="1996081" y="840135"/>
                  </a:lnTo>
                  <a:cubicBezTo>
                    <a:pt x="2018681" y="848467"/>
                    <a:pt x="2038315" y="861519"/>
                    <a:pt x="2049682" y="875563"/>
                  </a:cubicBezTo>
                  <a:lnTo>
                    <a:pt x="2052953" y="881905"/>
                  </a:lnTo>
                  <a:lnTo>
                    <a:pt x="2052171" y="887439"/>
                  </a:lnTo>
                  <a:cubicBezTo>
                    <a:pt x="2048027" y="894472"/>
                    <a:pt x="2039697" y="899501"/>
                    <a:pt x="2028405" y="901977"/>
                  </a:cubicBezTo>
                  <a:lnTo>
                    <a:pt x="2027971" y="902016"/>
                  </a:lnTo>
                  <a:lnTo>
                    <a:pt x="2035454" y="904133"/>
                  </a:lnTo>
                  <a:cubicBezTo>
                    <a:pt x="2058054" y="912465"/>
                    <a:pt x="2077688" y="925516"/>
                    <a:pt x="2089055" y="939562"/>
                  </a:cubicBezTo>
                  <a:lnTo>
                    <a:pt x="2092326" y="945903"/>
                  </a:lnTo>
                  <a:lnTo>
                    <a:pt x="2091543" y="951437"/>
                  </a:lnTo>
                  <a:cubicBezTo>
                    <a:pt x="2087399" y="958470"/>
                    <a:pt x="2079070" y="963499"/>
                    <a:pt x="2067778" y="965975"/>
                  </a:cubicBezTo>
                  <a:lnTo>
                    <a:pt x="2063810" y="966335"/>
                  </a:lnTo>
                  <a:lnTo>
                    <a:pt x="2075811" y="969732"/>
                  </a:lnTo>
                  <a:cubicBezTo>
                    <a:pt x="2098410" y="978063"/>
                    <a:pt x="2118045" y="991114"/>
                    <a:pt x="2129412" y="1005160"/>
                  </a:cubicBezTo>
                  <a:lnTo>
                    <a:pt x="2132682" y="1011500"/>
                  </a:lnTo>
                  <a:lnTo>
                    <a:pt x="2131900" y="1017036"/>
                  </a:lnTo>
                  <a:cubicBezTo>
                    <a:pt x="2123613" y="1031101"/>
                    <a:pt x="2098582" y="1037150"/>
                    <a:pt x="2066597" y="1030791"/>
                  </a:cubicBezTo>
                  <a:cubicBezTo>
                    <a:pt x="2034612" y="1024432"/>
                    <a:pt x="2004760" y="1007471"/>
                    <a:pt x="1989603" y="988744"/>
                  </a:cubicBezTo>
                  <a:lnTo>
                    <a:pt x="1986333" y="982403"/>
                  </a:lnTo>
                  <a:lnTo>
                    <a:pt x="1987115" y="976868"/>
                  </a:lnTo>
                  <a:cubicBezTo>
                    <a:pt x="1989187" y="973351"/>
                    <a:pt x="1992305" y="970336"/>
                    <a:pt x="1996317" y="967890"/>
                  </a:cubicBezTo>
                  <a:lnTo>
                    <a:pt x="2015667" y="962202"/>
                  </a:lnTo>
                  <a:lnTo>
                    <a:pt x="2002848" y="958574"/>
                  </a:lnTo>
                  <a:cubicBezTo>
                    <a:pt x="1980248" y="950243"/>
                    <a:pt x="1960614" y="937191"/>
                    <a:pt x="1949246" y="923146"/>
                  </a:cubicBezTo>
                  <a:lnTo>
                    <a:pt x="1945975" y="916805"/>
                  </a:lnTo>
                  <a:lnTo>
                    <a:pt x="1946758" y="911270"/>
                  </a:lnTo>
                  <a:cubicBezTo>
                    <a:pt x="1948830" y="907753"/>
                    <a:pt x="1951948" y="904738"/>
                    <a:pt x="1955960" y="902292"/>
                  </a:cubicBezTo>
                  <a:lnTo>
                    <a:pt x="1973020" y="897277"/>
                  </a:lnTo>
                  <a:lnTo>
                    <a:pt x="1963475" y="894576"/>
                  </a:lnTo>
                  <a:lnTo>
                    <a:pt x="1963472" y="894575"/>
                  </a:lnTo>
                  <a:lnTo>
                    <a:pt x="1951658" y="906448"/>
                  </a:lnTo>
                  <a:lnTo>
                    <a:pt x="1946093" y="905927"/>
                  </a:lnTo>
                  <a:lnTo>
                    <a:pt x="1940682" y="901277"/>
                  </a:lnTo>
                  <a:cubicBezTo>
                    <a:pt x="1935168" y="894119"/>
                    <a:pt x="1930374" y="885010"/>
                    <a:pt x="1926600" y="874701"/>
                  </a:cubicBezTo>
                  <a:lnTo>
                    <a:pt x="1926348" y="873631"/>
                  </a:lnTo>
                  <a:lnTo>
                    <a:pt x="1909873" y="859149"/>
                  </a:lnTo>
                  <a:lnTo>
                    <a:pt x="1906603" y="852807"/>
                  </a:lnTo>
                  <a:lnTo>
                    <a:pt x="1907386" y="847272"/>
                  </a:lnTo>
                  <a:cubicBezTo>
                    <a:pt x="1909457" y="843756"/>
                    <a:pt x="1912575" y="840741"/>
                    <a:pt x="1916587" y="838294"/>
                  </a:cubicBezTo>
                  <a:lnTo>
                    <a:pt x="1918506" y="837730"/>
                  </a:lnTo>
                  <a:lnTo>
                    <a:pt x="1918117" y="828462"/>
                  </a:lnTo>
                  <a:lnTo>
                    <a:pt x="1916847" y="832239"/>
                  </a:lnTo>
                  <a:cubicBezTo>
                    <a:pt x="1911823" y="842650"/>
                    <a:pt x="1905000" y="849587"/>
                    <a:pt x="1897198" y="851988"/>
                  </a:cubicBezTo>
                  <a:lnTo>
                    <a:pt x="1891633" y="851467"/>
                  </a:lnTo>
                  <a:lnTo>
                    <a:pt x="1886221" y="846816"/>
                  </a:lnTo>
                  <a:cubicBezTo>
                    <a:pt x="1875193" y="832503"/>
                    <a:pt x="1867047" y="810378"/>
                    <a:pt x="1864181" y="786463"/>
                  </a:cubicBezTo>
                  <a:lnTo>
                    <a:pt x="1863854" y="778693"/>
                  </a:lnTo>
                  <a:lnTo>
                    <a:pt x="1863715" y="779107"/>
                  </a:lnTo>
                  <a:cubicBezTo>
                    <a:pt x="1858691" y="789518"/>
                    <a:pt x="1851868" y="796456"/>
                    <a:pt x="1844067" y="798856"/>
                  </a:cubicBezTo>
                  <a:lnTo>
                    <a:pt x="1838501" y="798335"/>
                  </a:lnTo>
                  <a:lnTo>
                    <a:pt x="1833091" y="793684"/>
                  </a:lnTo>
                  <a:cubicBezTo>
                    <a:pt x="1822062" y="779371"/>
                    <a:pt x="1813915" y="757247"/>
                    <a:pt x="1811049" y="733331"/>
                  </a:cubicBezTo>
                  <a:lnTo>
                    <a:pt x="1810723" y="725562"/>
                  </a:lnTo>
                  <a:lnTo>
                    <a:pt x="1810583" y="725976"/>
                  </a:lnTo>
                  <a:cubicBezTo>
                    <a:pt x="1805559" y="736386"/>
                    <a:pt x="1798736" y="743324"/>
                    <a:pt x="1790934" y="745725"/>
                  </a:cubicBezTo>
                  <a:lnTo>
                    <a:pt x="1785369" y="745203"/>
                  </a:lnTo>
                  <a:lnTo>
                    <a:pt x="1779959" y="740553"/>
                  </a:lnTo>
                  <a:cubicBezTo>
                    <a:pt x="1768930" y="726239"/>
                    <a:pt x="1760784" y="704115"/>
                    <a:pt x="1757917" y="680200"/>
                  </a:cubicBezTo>
                  <a:lnTo>
                    <a:pt x="1757591" y="672431"/>
                  </a:lnTo>
                  <a:lnTo>
                    <a:pt x="1757451" y="672844"/>
                  </a:lnTo>
                  <a:cubicBezTo>
                    <a:pt x="1752427" y="683254"/>
                    <a:pt x="1745605" y="690193"/>
                    <a:pt x="1737804" y="692593"/>
                  </a:cubicBezTo>
                  <a:lnTo>
                    <a:pt x="1732238" y="692072"/>
                  </a:lnTo>
                  <a:lnTo>
                    <a:pt x="1726827" y="687421"/>
                  </a:lnTo>
                  <a:cubicBezTo>
                    <a:pt x="1712122" y="668337"/>
                    <a:pt x="1702541" y="635366"/>
                    <a:pt x="1703767" y="602779"/>
                  </a:cubicBezTo>
                  <a:cubicBezTo>
                    <a:pt x="1704686" y="578338"/>
                    <a:pt x="1711489" y="559319"/>
                    <a:pt x="1721416" y="549311"/>
                  </a:cubicBezTo>
                  <a:cubicBezTo>
                    <a:pt x="1724725" y="545976"/>
                    <a:pt x="1728381" y="543641"/>
                    <a:pt x="1732282" y="542441"/>
                  </a:cubicBezTo>
                  <a:close/>
                  <a:moveTo>
                    <a:pt x="2811361" y="490730"/>
                  </a:moveTo>
                  <a:cubicBezTo>
                    <a:pt x="2835802" y="491650"/>
                    <a:pt x="2854821" y="498453"/>
                    <a:pt x="2864828" y="508379"/>
                  </a:cubicBezTo>
                  <a:cubicBezTo>
                    <a:pt x="2868165" y="511688"/>
                    <a:pt x="2870499" y="515344"/>
                    <a:pt x="2871699" y="519245"/>
                  </a:cubicBezTo>
                  <a:lnTo>
                    <a:pt x="2871178" y="524811"/>
                  </a:lnTo>
                  <a:lnTo>
                    <a:pt x="2866527" y="530221"/>
                  </a:lnTo>
                  <a:cubicBezTo>
                    <a:pt x="2852213" y="541250"/>
                    <a:pt x="2830090" y="549396"/>
                    <a:pt x="2806173" y="552263"/>
                  </a:cubicBezTo>
                  <a:lnTo>
                    <a:pt x="2796262" y="552678"/>
                  </a:lnTo>
                  <a:lnTo>
                    <a:pt x="2811696" y="561510"/>
                  </a:lnTo>
                  <a:cubicBezTo>
                    <a:pt x="2815032" y="564820"/>
                    <a:pt x="2817367" y="568475"/>
                    <a:pt x="2818567" y="572377"/>
                  </a:cubicBezTo>
                  <a:lnTo>
                    <a:pt x="2818046" y="577942"/>
                  </a:lnTo>
                  <a:lnTo>
                    <a:pt x="2813395" y="583352"/>
                  </a:lnTo>
                  <a:cubicBezTo>
                    <a:pt x="2799081" y="594381"/>
                    <a:pt x="2776957" y="602527"/>
                    <a:pt x="2753042" y="605394"/>
                  </a:cubicBezTo>
                  <a:lnTo>
                    <a:pt x="2743131" y="605810"/>
                  </a:lnTo>
                  <a:lnTo>
                    <a:pt x="2758564" y="614642"/>
                  </a:lnTo>
                  <a:cubicBezTo>
                    <a:pt x="2761901" y="617951"/>
                    <a:pt x="2764235" y="621607"/>
                    <a:pt x="2765436" y="625508"/>
                  </a:cubicBezTo>
                  <a:lnTo>
                    <a:pt x="2764914" y="631074"/>
                  </a:lnTo>
                  <a:lnTo>
                    <a:pt x="2760263" y="636484"/>
                  </a:lnTo>
                  <a:cubicBezTo>
                    <a:pt x="2745950" y="647512"/>
                    <a:pt x="2723825" y="655659"/>
                    <a:pt x="2699910" y="658526"/>
                  </a:cubicBezTo>
                  <a:lnTo>
                    <a:pt x="2689999" y="658942"/>
                  </a:lnTo>
                  <a:lnTo>
                    <a:pt x="2705433" y="667774"/>
                  </a:lnTo>
                  <a:cubicBezTo>
                    <a:pt x="2708769" y="671083"/>
                    <a:pt x="2711104" y="674739"/>
                    <a:pt x="2712304" y="678640"/>
                  </a:cubicBezTo>
                  <a:lnTo>
                    <a:pt x="2711782" y="684205"/>
                  </a:lnTo>
                  <a:lnTo>
                    <a:pt x="2707131" y="689616"/>
                  </a:lnTo>
                  <a:cubicBezTo>
                    <a:pt x="2692818" y="700644"/>
                    <a:pt x="2670695" y="708791"/>
                    <a:pt x="2646779" y="711657"/>
                  </a:cubicBezTo>
                  <a:lnTo>
                    <a:pt x="2633468" y="712215"/>
                  </a:lnTo>
                  <a:lnTo>
                    <a:pt x="2650973" y="722234"/>
                  </a:lnTo>
                  <a:cubicBezTo>
                    <a:pt x="2654309" y="725543"/>
                    <a:pt x="2656644" y="729199"/>
                    <a:pt x="2657844" y="733100"/>
                  </a:cubicBezTo>
                  <a:lnTo>
                    <a:pt x="2657322" y="738665"/>
                  </a:lnTo>
                  <a:lnTo>
                    <a:pt x="2652671" y="744076"/>
                  </a:lnTo>
                  <a:cubicBezTo>
                    <a:pt x="2633587" y="758780"/>
                    <a:pt x="2600616" y="768362"/>
                    <a:pt x="2568030" y="767136"/>
                  </a:cubicBezTo>
                  <a:cubicBezTo>
                    <a:pt x="2535442" y="765910"/>
                    <a:pt x="2512493" y="754225"/>
                    <a:pt x="2507691" y="738621"/>
                  </a:cubicBezTo>
                  <a:lnTo>
                    <a:pt x="2508213" y="733056"/>
                  </a:lnTo>
                  <a:lnTo>
                    <a:pt x="2512864" y="727645"/>
                  </a:lnTo>
                  <a:cubicBezTo>
                    <a:pt x="2527177" y="716616"/>
                    <a:pt x="2549301" y="708471"/>
                    <a:pt x="2573216" y="705603"/>
                  </a:cubicBezTo>
                  <a:lnTo>
                    <a:pt x="2585678" y="705081"/>
                  </a:lnTo>
                  <a:lnTo>
                    <a:pt x="2581900" y="703810"/>
                  </a:lnTo>
                  <a:cubicBezTo>
                    <a:pt x="2571490" y="698785"/>
                    <a:pt x="2564552" y="691963"/>
                    <a:pt x="2562151" y="684161"/>
                  </a:cubicBezTo>
                  <a:lnTo>
                    <a:pt x="2562673" y="678596"/>
                  </a:lnTo>
                  <a:lnTo>
                    <a:pt x="2567324" y="673185"/>
                  </a:lnTo>
                  <a:cubicBezTo>
                    <a:pt x="2581637" y="662156"/>
                    <a:pt x="2603761" y="654011"/>
                    <a:pt x="2627676" y="651143"/>
                  </a:cubicBezTo>
                  <a:lnTo>
                    <a:pt x="2635446" y="650817"/>
                  </a:lnTo>
                  <a:lnTo>
                    <a:pt x="2635032" y="650678"/>
                  </a:lnTo>
                  <a:cubicBezTo>
                    <a:pt x="2624622" y="645654"/>
                    <a:pt x="2617684" y="638831"/>
                    <a:pt x="2615282" y="631030"/>
                  </a:cubicBezTo>
                  <a:lnTo>
                    <a:pt x="2615804" y="625463"/>
                  </a:lnTo>
                  <a:lnTo>
                    <a:pt x="2620455" y="620053"/>
                  </a:lnTo>
                  <a:cubicBezTo>
                    <a:pt x="2634768" y="609025"/>
                    <a:pt x="2656893" y="600879"/>
                    <a:pt x="2680808" y="598011"/>
                  </a:cubicBezTo>
                  <a:lnTo>
                    <a:pt x="2688577" y="597686"/>
                  </a:lnTo>
                  <a:lnTo>
                    <a:pt x="2688164" y="597547"/>
                  </a:lnTo>
                  <a:cubicBezTo>
                    <a:pt x="2677754" y="592522"/>
                    <a:pt x="2670816" y="585700"/>
                    <a:pt x="2668415" y="577898"/>
                  </a:cubicBezTo>
                  <a:lnTo>
                    <a:pt x="2668936" y="572333"/>
                  </a:lnTo>
                  <a:lnTo>
                    <a:pt x="2673587" y="566921"/>
                  </a:lnTo>
                  <a:cubicBezTo>
                    <a:pt x="2687900" y="555893"/>
                    <a:pt x="2710025" y="547747"/>
                    <a:pt x="2733940" y="544879"/>
                  </a:cubicBezTo>
                  <a:lnTo>
                    <a:pt x="2741709" y="544554"/>
                  </a:lnTo>
                  <a:lnTo>
                    <a:pt x="2741296" y="544415"/>
                  </a:lnTo>
                  <a:cubicBezTo>
                    <a:pt x="2730885" y="539391"/>
                    <a:pt x="2723948" y="532568"/>
                    <a:pt x="2721546" y="524766"/>
                  </a:cubicBezTo>
                  <a:lnTo>
                    <a:pt x="2722068" y="519201"/>
                  </a:lnTo>
                  <a:lnTo>
                    <a:pt x="2726718" y="513790"/>
                  </a:lnTo>
                  <a:cubicBezTo>
                    <a:pt x="2745803" y="499085"/>
                    <a:pt x="2778773" y="489504"/>
                    <a:pt x="2811361" y="490730"/>
                  </a:cubicBezTo>
                  <a:close/>
                  <a:moveTo>
                    <a:pt x="2479929" y="433187"/>
                  </a:moveTo>
                  <a:cubicBezTo>
                    <a:pt x="2483934" y="433974"/>
                    <a:pt x="2487813" y="435914"/>
                    <a:pt x="2491452" y="438887"/>
                  </a:cubicBezTo>
                  <a:cubicBezTo>
                    <a:pt x="2502369" y="447804"/>
                    <a:pt x="2511118" y="466010"/>
                    <a:pt x="2514582" y="490221"/>
                  </a:cubicBezTo>
                  <a:cubicBezTo>
                    <a:pt x="2519200" y="522503"/>
                    <a:pt x="2513111" y="556293"/>
                    <a:pt x="2500478" y="576807"/>
                  </a:cubicBezTo>
                  <a:lnTo>
                    <a:pt x="2495582" y="581997"/>
                  </a:lnTo>
                  <a:lnTo>
                    <a:pt x="2490101" y="583096"/>
                  </a:lnTo>
                  <a:cubicBezTo>
                    <a:pt x="2482092" y="581522"/>
                    <a:pt x="2474583" y="575334"/>
                    <a:pt x="2468499" y="565504"/>
                  </a:cubicBezTo>
                  <a:lnTo>
                    <a:pt x="2468318" y="565107"/>
                  </a:lnTo>
                  <a:lnTo>
                    <a:pt x="2468804" y="572868"/>
                  </a:lnTo>
                  <a:cubicBezTo>
                    <a:pt x="2468447" y="596953"/>
                    <a:pt x="2462654" y="619806"/>
                    <a:pt x="2453179" y="635191"/>
                  </a:cubicBezTo>
                  <a:lnTo>
                    <a:pt x="2448283" y="640381"/>
                  </a:lnTo>
                  <a:lnTo>
                    <a:pt x="2442802" y="641481"/>
                  </a:lnTo>
                  <a:cubicBezTo>
                    <a:pt x="2434792" y="639907"/>
                    <a:pt x="2427284" y="633718"/>
                    <a:pt x="2421200" y="623889"/>
                  </a:cubicBezTo>
                  <a:lnTo>
                    <a:pt x="2421019" y="623492"/>
                  </a:lnTo>
                  <a:lnTo>
                    <a:pt x="2421505" y="631253"/>
                  </a:lnTo>
                  <a:cubicBezTo>
                    <a:pt x="2421149" y="655337"/>
                    <a:pt x="2415355" y="678191"/>
                    <a:pt x="2405880" y="693576"/>
                  </a:cubicBezTo>
                  <a:lnTo>
                    <a:pt x="2400984" y="698766"/>
                  </a:lnTo>
                  <a:lnTo>
                    <a:pt x="2395503" y="699864"/>
                  </a:lnTo>
                  <a:cubicBezTo>
                    <a:pt x="2387493" y="698291"/>
                    <a:pt x="2379985" y="692103"/>
                    <a:pt x="2373901" y="682273"/>
                  </a:cubicBezTo>
                  <a:lnTo>
                    <a:pt x="2373720" y="681876"/>
                  </a:lnTo>
                  <a:lnTo>
                    <a:pt x="2374206" y="689637"/>
                  </a:lnTo>
                  <a:cubicBezTo>
                    <a:pt x="2373850" y="713721"/>
                    <a:pt x="2368056" y="736575"/>
                    <a:pt x="2358580" y="751960"/>
                  </a:cubicBezTo>
                  <a:lnTo>
                    <a:pt x="2353684" y="757150"/>
                  </a:lnTo>
                  <a:lnTo>
                    <a:pt x="2348204" y="758249"/>
                  </a:lnTo>
                  <a:cubicBezTo>
                    <a:pt x="2340194" y="756675"/>
                    <a:pt x="2332686" y="750487"/>
                    <a:pt x="2326602" y="740657"/>
                  </a:cubicBezTo>
                  <a:lnTo>
                    <a:pt x="2324944" y="737033"/>
                  </a:lnTo>
                  <a:lnTo>
                    <a:pt x="2325724" y="749482"/>
                  </a:lnTo>
                  <a:cubicBezTo>
                    <a:pt x="2325368" y="773565"/>
                    <a:pt x="2319574" y="796418"/>
                    <a:pt x="2310099" y="811804"/>
                  </a:cubicBezTo>
                  <a:lnTo>
                    <a:pt x="2305203" y="816994"/>
                  </a:lnTo>
                  <a:lnTo>
                    <a:pt x="2299722" y="818094"/>
                  </a:lnTo>
                  <a:cubicBezTo>
                    <a:pt x="2283703" y="814945"/>
                    <a:pt x="2269687" y="793341"/>
                    <a:pt x="2265068" y="761059"/>
                  </a:cubicBezTo>
                  <a:cubicBezTo>
                    <a:pt x="2260450" y="728777"/>
                    <a:pt x="2266539" y="694988"/>
                    <a:pt x="2279173" y="674473"/>
                  </a:cubicBezTo>
                  <a:lnTo>
                    <a:pt x="2284068" y="669283"/>
                  </a:lnTo>
                  <a:lnTo>
                    <a:pt x="2289549" y="668184"/>
                  </a:lnTo>
                  <a:cubicBezTo>
                    <a:pt x="2293555" y="668971"/>
                    <a:pt x="2297434" y="670911"/>
                    <a:pt x="2301073" y="673884"/>
                  </a:cubicBezTo>
                  <a:lnTo>
                    <a:pt x="2312863" y="690249"/>
                  </a:lnTo>
                  <a:lnTo>
                    <a:pt x="2312030" y="676952"/>
                  </a:lnTo>
                  <a:cubicBezTo>
                    <a:pt x="2312386" y="652868"/>
                    <a:pt x="2318179" y="630015"/>
                    <a:pt x="2327655" y="614629"/>
                  </a:cubicBezTo>
                  <a:lnTo>
                    <a:pt x="2332550" y="609440"/>
                  </a:lnTo>
                  <a:lnTo>
                    <a:pt x="2338031" y="608340"/>
                  </a:lnTo>
                  <a:cubicBezTo>
                    <a:pt x="2342036" y="609127"/>
                    <a:pt x="2345916" y="611067"/>
                    <a:pt x="2349555" y="614040"/>
                  </a:cubicBezTo>
                  <a:lnTo>
                    <a:pt x="2359949" y="628468"/>
                  </a:lnTo>
                  <a:lnTo>
                    <a:pt x="2359328" y="618568"/>
                  </a:lnTo>
                  <a:cubicBezTo>
                    <a:pt x="2359684" y="594484"/>
                    <a:pt x="2365479" y="571631"/>
                    <a:pt x="2374954" y="556245"/>
                  </a:cubicBezTo>
                  <a:lnTo>
                    <a:pt x="2379850" y="551055"/>
                  </a:lnTo>
                  <a:lnTo>
                    <a:pt x="2385331" y="549956"/>
                  </a:lnTo>
                  <a:cubicBezTo>
                    <a:pt x="2389335" y="550743"/>
                    <a:pt x="2393215" y="552683"/>
                    <a:pt x="2396853" y="555656"/>
                  </a:cubicBezTo>
                  <a:lnTo>
                    <a:pt x="2407248" y="570083"/>
                  </a:lnTo>
                  <a:lnTo>
                    <a:pt x="2406628" y="560183"/>
                  </a:lnTo>
                  <a:cubicBezTo>
                    <a:pt x="2406984" y="536099"/>
                    <a:pt x="2412777" y="513246"/>
                    <a:pt x="2422253" y="497861"/>
                  </a:cubicBezTo>
                  <a:lnTo>
                    <a:pt x="2427149" y="492671"/>
                  </a:lnTo>
                  <a:lnTo>
                    <a:pt x="2432629" y="491571"/>
                  </a:lnTo>
                  <a:cubicBezTo>
                    <a:pt x="2436634" y="492358"/>
                    <a:pt x="2440514" y="494299"/>
                    <a:pt x="2444153" y="497271"/>
                  </a:cubicBezTo>
                  <a:lnTo>
                    <a:pt x="2454548" y="511699"/>
                  </a:lnTo>
                  <a:lnTo>
                    <a:pt x="2453926" y="501799"/>
                  </a:lnTo>
                  <a:cubicBezTo>
                    <a:pt x="2454282" y="477715"/>
                    <a:pt x="2460077" y="454862"/>
                    <a:pt x="2469552" y="439476"/>
                  </a:cubicBezTo>
                  <a:lnTo>
                    <a:pt x="2474448" y="434286"/>
                  </a:lnTo>
                  <a:close/>
                  <a:moveTo>
                    <a:pt x="2718683" y="366229"/>
                  </a:moveTo>
                  <a:cubicBezTo>
                    <a:pt x="2722583" y="367429"/>
                    <a:pt x="2726240" y="369764"/>
                    <a:pt x="2729548" y="373100"/>
                  </a:cubicBezTo>
                  <a:cubicBezTo>
                    <a:pt x="2739475" y="383107"/>
                    <a:pt x="2746278" y="402126"/>
                    <a:pt x="2747197" y="426567"/>
                  </a:cubicBezTo>
                  <a:cubicBezTo>
                    <a:pt x="2748423" y="459155"/>
                    <a:pt x="2738843" y="492125"/>
                    <a:pt x="2724138" y="511210"/>
                  </a:cubicBezTo>
                  <a:lnTo>
                    <a:pt x="2718727" y="515860"/>
                  </a:lnTo>
                  <a:lnTo>
                    <a:pt x="2713161" y="516381"/>
                  </a:lnTo>
                  <a:cubicBezTo>
                    <a:pt x="2705360" y="513980"/>
                    <a:pt x="2698537" y="507043"/>
                    <a:pt x="2693513" y="496632"/>
                  </a:cubicBezTo>
                  <a:lnTo>
                    <a:pt x="2693374" y="496218"/>
                  </a:lnTo>
                  <a:lnTo>
                    <a:pt x="2693048" y="503988"/>
                  </a:lnTo>
                  <a:cubicBezTo>
                    <a:pt x="2690181" y="527903"/>
                    <a:pt x="2682034" y="550028"/>
                    <a:pt x="2671006" y="564340"/>
                  </a:cubicBezTo>
                  <a:lnTo>
                    <a:pt x="2665595" y="568992"/>
                  </a:lnTo>
                  <a:lnTo>
                    <a:pt x="2660029" y="569513"/>
                  </a:lnTo>
                  <a:cubicBezTo>
                    <a:pt x="2652228" y="567112"/>
                    <a:pt x="2645406" y="560174"/>
                    <a:pt x="2640381" y="549764"/>
                  </a:cubicBezTo>
                  <a:lnTo>
                    <a:pt x="2640242" y="549350"/>
                  </a:lnTo>
                  <a:lnTo>
                    <a:pt x="2639916" y="557119"/>
                  </a:lnTo>
                  <a:lnTo>
                    <a:pt x="2639465" y="559033"/>
                  </a:lnTo>
                  <a:lnTo>
                    <a:pt x="2640105" y="559316"/>
                  </a:lnTo>
                  <a:cubicBezTo>
                    <a:pt x="2643768" y="562259"/>
                    <a:pt x="2646471" y="565651"/>
                    <a:pt x="2648072" y="569405"/>
                  </a:cubicBezTo>
                  <a:lnTo>
                    <a:pt x="2648134" y="574995"/>
                  </a:lnTo>
                  <a:lnTo>
                    <a:pt x="2644073" y="580861"/>
                  </a:lnTo>
                  <a:lnTo>
                    <a:pt x="2632485" y="588649"/>
                  </a:lnTo>
                  <a:lnTo>
                    <a:pt x="2631956" y="590897"/>
                  </a:lnTo>
                  <a:cubicBezTo>
                    <a:pt x="2628183" y="601207"/>
                    <a:pt x="2623388" y="610316"/>
                    <a:pt x="2617874" y="617472"/>
                  </a:cubicBezTo>
                  <a:lnTo>
                    <a:pt x="2612464" y="622123"/>
                  </a:lnTo>
                  <a:lnTo>
                    <a:pt x="2606897" y="622645"/>
                  </a:lnTo>
                  <a:lnTo>
                    <a:pt x="2591583" y="607251"/>
                  </a:lnTo>
                  <a:lnTo>
                    <a:pt x="2586841" y="608907"/>
                  </a:lnTo>
                  <a:lnTo>
                    <a:pt x="2586784" y="610251"/>
                  </a:lnTo>
                  <a:lnTo>
                    <a:pt x="2585760" y="614594"/>
                  </a:lnTo>
                  <a:lnTo>
                    <a:pt x="2592807" y="617700"/>
                  </a:lnTo>
                  <a:cubicBezTo>
                    <a:pt x="2596470" y="620643"/>
                    <a:pt x="2599172" y="624036"/>
                    <a:pt x="2600774" y="627790"/>
                  </a:cubicBezTo>
                  <a:lnTo>
                    <a:pt x="2600835" y="633379"/>
                  </a:lnTo>
                  <a:lnTo>
                    <a:pt x="2596774" y="639246"/>
                  </a:lnTo>
                  <a:lnTo>
                    <a:pt x="2572832" y="655337"/>
                  </a:lnTo>
                  <a:lnTo>
                    <a:pt x="2564743" y="670604"/>
                  </a:lnTo>
                  <a:lnTo>
                    <a:pt x="2559332" y="675255"/>
                  </a:lnTo>
                  <a:lnTo>
                    <a:pt x="2553766" y="675776"/>
                  </a:lnTo>
                  <a:lnTo>
                    <a:pt x="2543833" y="665792"/>
                  </a:lnTo>
                  <a:lnTo>
                    <a:pt x="2539050" y="667463"/>
                  </a:lnTo>
                  <a:lnTo>
                    <a:pt x="2531411" y="668590"/>
                  </a:lnTo>
                  <a:lnTo>
                    <a:pt x="2531137" y="669749"/>
                  </a:lnTo>
                  <a:lnTo>
                    <a:pt x="2545507" y="676084"/>
                  </a:lnTo>
                  <a:cubicBezTo>
                    <a:pt x="2549170" y="679027"/>
                    <a:pt x="2551873" y="682419"/>
                    <a:pt x="2553474" y="686174"/>
                  </a:cubicBezTo>
                  <a:lnTo>
                    <a:pt x="2553535" y="691764"/>
                  </a:lnTo>
                  <a:lnTo>
                    <a:pt x="2549475" y="697630"/>
                  </a:lnTo>
                  <a:cubicBezTo>
                    <a:pt x="2542932" y="703860"/>
                    <a:pt x="2534373" y="709579"/>
                    <a:pt x="2524513" y="714407"/>
                  </a:cubicBezTo>
                  <a:lnTo>
                    <a:pt x="2513981" y="718084"/>
                  </a:lnTo>
                  <a:lnTo>
                    <a:pt x="2510283" y="725064"/>
                  </a:lnTo>
                  <a:lnTo>
                    <a:pt x="2504872" y="729715"/>
                  </a:lnTo>
                  <a:lnTo>
                    <a:pt x="2499306" y="730236"/>
                  </a:lnTo>
                  <a:lnTo>
                    <a:pt x="2494117" y="725020"/>
                  </a:lnTo>
                  <a:lnTo>
                    <a:pt x="2491751" y="725847"/>
                  </a:lnTo>
                  <a:lnTo>
                    <a:pt x="2481937" y="727295"/>
                  </a:lnTo>
                  <a:lnTo>
                    <a:pt x="2498209" y="734469"/>
                  </a:lnTo>
                  <a:cubicBezTo>
                    <a:pt x="2501871" y="737411"/>
                    <a:pt x="2504574" y="740804"/>
                    <a:pt x="2506174" y="744558"/>
                  </a:cubicBezTo>
                  <a:lnTo>
                    <a:pt x="2506237" y="750148"/>
                  </a:lnTo>
                  <a:lnTo>
                    <a:pt x="2502175" y="756014"/>
                  </a:lnTo>
                  <a:cubicBezTo>
                    <a:pt x="2489091" y="768476"/>
                    <a:pt x="2467938" y="778886"/>
                    <a:pt x="2444452" y="784232"/>
                  </a:cubicBezTo>
                  <a:lnTo>
                    <a:pt x="2431271" y="786175"/>
                  </a:lnTo>
                  <a:lnTo>
                    <a:pt x="2449726" y="794313"/>
                  </a:lnTo>
                  <a:cubicBezTo>
                    <a:pt x="2453389" y="797256"/>
                    <a:pt x="2456092" y="800648"/>
                    <a:pt x="2457694" y="804402"/>
                  </a:cubicBezTo>
                  <a:lnTo>
                    <a:pt x="2457755" y="809992"/>
                  </a:lnTo>
                  <a:lnTo>
                    <a:pt x="2453694" y="815859"/>
                  </a:lnTo>
                  <a:cubicBezTo>
                    <a:pt x="2436248" y="832474"/>
                    <a:pt x="2404456" y="845442"/>
                    <a:pt x="2371920" y="847622"/>
                  </a:cubicBezTo>
                  <a:cubicBezTo>
                    <a:pt x="2339382" y="849803"/>
                    <a:pt x="2315339" y="840575"/>
                    <a:pt x="2308936" y="825558"/>
                  </a:cubicBezTo>
                  <a:lnTo>
                    <a:pt x="2308874" y="819968"/>
                  </a:lnTo>
                  <a:lnTo>
                    <a:pt x="2312935" y="814102"/>
                  </a:lnTo>
                  <a:cubicBezTo>
                    <a:pt x="2326020" y="801641"/>
                    <a:pt x="2347173" y="791230"/>
                    <a:pt x="2370659" y="785885"/>
                  </a:cubicBezTo>
                  <a:lnTo>
                    <a:pt x="2382998" y="784065"/>
                  </a:lnTo>
                  <a:lnTo>
                    <a:pt x="2379109" y="783195"/>
                  </a:lnTo>
                  <a:cubicBezTo>
                    <a:pt x="2368231" y="779284"/>
                    <a:pt x="2360620" y="773222"/>
                    <a:pt x="2357417" y="765714"/>
                  </a:cubicBezTo>
                  <a:lnTo>
                    <a:pt x="2357356" y="760124"/>
                  </a:lnTo>
                  <a:lnTo>
                    <a:pt x="2361417" y="754257"/>
                  </a:lnTo>
                  <a:cubicBezTo>
                    <a:pt x="2374501" y="741796"/>
                    <a:pt x="2395655" y="731386"/>
                    <a:pt x="2419141" y="726041"/>
                  </a:cubicBezTo>
                  <a:lnTo>
                    <a:pt x="2426835" y="724906"/>
                  </a:lnTo>
                  <a:lnTo>
                    <a:pt x="2426408" y="724810"/>
                  </a:lnTo>
                  <a:cubicBezTo>
                    <a:pt x="2415530" y="720899"/>
                    <a:pt x="2407918" y="714838"/>
                    <a:pt x="2404717" y="707329"/>
                  </a:cubicBezTo>
                  <a:lnTo>
                    <a:pt x="2404654" y="701740"/>
                  </a:lnTo>
                  <a:lnTo>
                    <a:pt x="2408716" y="695873"/>
                  </a:lnTo>
                  <a:cubicBezTo>
                    <a:pt x="2421801" y="683412"/>
                    <a:pt x="2442955" y="673002"/>
                    <a:pt x="2466440" y="667656"/>
                  </a:cubicBezTo>
                  <a:lnTo>
                    <a:pt x="2471136" y="666963"/>
                  </a:lnTo>
                  <a:lnTo>
                    <a:pt x="2471416" y="664579"/>
                  </a:lnTo>
                  <a:lnTo>
                    <a:pt x="2452015" y="648945"/>
                  </a:lnTo>
                  <a:lnTo>
                    <a:pt x="2451954" y="643355"/>
                  </a:lnTo>
                  <a:lnTo>
                    <a:pt x="2456014" y="637489"/>
                  </a:lnTo>
                  <a:lnTo>
                    <a:pt x="2476181" y="623935"/>
                  </a:lnTo>
                  <a:lnTo>
                    <a:pt x="2476348" y="622514"/>
                  </a:lnTo>
                  <a:cubicBezTo>
                    <a:pt x="2480428" y="607812"/>
                    <a:pt x="2486499" y="594798"/>
                    <a:pt x="2493851" y="585256"/>
                  </a:cubicBezTo>
                  <a:lnTo>
                    <a:pt x="2499262" y="580605"/>
                  </a:lnTo>
                  <a:lnTo>
                    <a:pt x="2502484" y="580304"/>
                  </a:lnTo>
                  <a:lnTo>
                    <a:pt x="2503314" y="579105"/>
                  </a:lnTo>
                  <a:lnTo>
                    <a:pt x="2533394" y="560921"/>
                  </a:lnTo>
                  <a:lnTo>
                    <a:pt x="2534230" y="557371"/>
                  </a:lnTo>
                  <a:cubicBezTo>
                    <a:pt x="2538004" y="547062"/>
                    <a:pt x="2542797" y="537952"/>
                    <a:pt x="2548312" y="530796"/>
                  </a:cubicBezTo>
                  <a:lnTo>
                    <a:pt x="2553722" y="526145"/>
                  </a:lnTo>
                  <a:lnTo>
                    <a:pt x="2559288" y="525624"/>
                  </a:lnTo>
                  <a:cubicBezTo>
                    <a:pt x="2563189" y="526824"/>
                    <a:pt x="2566845" y="529159"/>
                    <a:pt x="2570154" y="532495"/>
                  </a:cubicBezTo>
                  <a:lnTo>
                    <a:pt x="2578986" y="547928"/>
                  </a:lnTo>
                  <a:lnTo>
                    <a:pt x="2579401" y="538018"/>
                  </a:lnTo>
                  <a:cubicBezTo>
                    <a:pt x="2582268" y="514102"/>
                    <a:pt x="2590415" y="491978"/>
                    <a:pt x="2601443" y="477665"/>
                  </a:cubicBezTo>
                  <a:lnTo>
                    <a:pt x="2606853" y="473014"/>
                  </a:lnTo>
                  <a:lnTo>
                    <a:pt x="2612420" y="472492"/>
                  </a:lnTo>
                  <a:cubicBezTo>
                    <a:pt x="2616320" y="473693"/>
                    <a:pt x="2619977" y="476027"/>
                    <a:pt x="2623285" y="479364"/>
                  </a:cubicBezTo>
                  <a:lnTo>
                    <a:pt x="2632118" y="494797"/>
                  </a:lnTo>
                  <a:lnTo>
                    <a:pt x="2632533" y="484886"/>
                  </a:lnTo>
                  <a:cubicBezTo>
                    <a:pt x="2635400" y="460970"/>
                    <a:pt x="2643547" y="438846"/>
                    <a:pt x="2654575" y="424533"/>
                  </a:cubicBezTo>
                  <a:lnTo>
                    <a:pt x="2659985" y="419882"/>
                  </a:lnTo>
                  <a:lnTo>
                    <a:pt x="2665551" y="419361"/>
                  </a:lnTo>
                  <a:cubicBezTo>
                    <a:pt x="2669452" y="420561"/>
                    <a:pt x="2673108" y="422896"/>
                    <a:pt x="2676417" y="426232"/>
                  </a:cubicBezTo>
                  <a:lnTo>
                    <a:pt x="2685250" y="441665"/>
                  </a:lnTo>
                  <a:lnTo>
                    <a:pt x="2685665" y="431754"/>
                  </a:lnTo>
                  <a:cubicBezTo>
                    <a:pt x="2688531" y="407838"/>
                    <a:pt x="2696679" y="385714"/>
                    <a:pt x="2707707" y="371401"/>
                  </a:cubicBezTo>
                  <a:lnTo>
                    <a:pt x="2713117" y="366751"/>
                  </a:lnTo>
                  <a:close/>
                  <a:moveTo>
                    <a:pt x="2453402" y="45950"/>
                  </a:moveTo>
                  <a:cubicBezTo>
                    <a:pt x="2457973" y="47038"/>
                    <a:pt x="2461870" y="48944"/>
                    <a:pt x="2464925" y="51648"/>
                  </a:cubicBezTo>
                  <a:lnTo>
                    <a:pt x="2467379" y="56672"/>
                  </a:lnTo>
                  <a:lnTo>
                    <a:pt x="2466225" y="63712"/>
                  </a:lnTo>
                  <a:cubicBezTo>
                    <a:pt x="2459749" y="80582"/>
                    <a:pt x="2445104" y="99056"/>
                    <a:pt x="2426181" y="113958"/>
                  </a:cubicBezTo>
                  <a:lnTo>
                    <a:pt x="2417935" y="119474"/>
                  </a:lnTo>
                  <a:lnTo>
                    <a:pt x="2435710" y="118978"/>
                  </a:lnTo>
                  <a:cubicBezTo>
                    <a:pt x="2440282" y="120064"/>
                    <a:pt x="2444178" y="121971"/>
                    <a:pt x="2447235" y="124675"/>
                  </a:cubicBezTo>
                  <a:lnTo>
                    <a:pt x="2449688" y="129699"/>
                  </a:lnTo>
                  <a:lnTo>
                    <a:pt x="2448535" y="136739"/>
                  </a:lnTo>
                  <a:cubicBezTo>
                    <a:pt x="2442058" y="153608"/>
                    <a:pt x="2427413" y="172084"/>
                    <a:pt x="2408489" y="186985"/>
                  </a:cubicBezTo>
                  <a:lnTo>
                    <a:pt x="2400245" y="192501"/>
                  </a:lnTo>
                  <a:lnTo>
                    <a:pt x="2418019" y="192005"/>
                  </a:lnTo>
                  <a:cubicBezTo>
                    <a:pt x="2422591" y="193092"/>
                    <a:pt x="2426487" y="194998"/>
                    <a:pt x="2429543" y="197703"/>
                  </a:cubicBezTo>
                  <a:lnTo>
                    <a:pt x="2431997" y="202726"/>
                  </a:lnTo>
                  <a:lnTo>
                    <a:pt x="2430843" y="209767"/>
                  </a:lnTo>
                  <a:cubicBezTo>
                    <a:pt x="2424368" y="226635"/>
                    <a:pt x="2409721" y="245111"/>
                    <a:pt x="2390798" y="260013"/>
                  </a:cubicBezTo>
                  <a:lnTo>
                    <a:pt x="2382553" y="265528"/>
                  </a:lnTo>
                  <a:lnTo>
                    <a:pt x="2400328" y="265032"/>
                  </a:lnTo>
                  <a:cubicBezTo>
                    <a:pt x="2404899" y="266119"/>
                    <a:pt x="2408796" y="268024"/>
                    <a:pt x="2411852" y="270730"/>
                  </a:cubicBezTo>
                  <a:lnTo>
                    <a:pt x="2414305" y="275753"/>
                  </a:lnTo>
                  <a:lnTo>
                    <a:pt x="2413152" y="282794"/>
                  </a:lnTo>
                  <a:cubicBezTo>
                    <a:pt x="2406676" y="299662"/>
                    <a:pt x="2392031" y="318138"/>
                    <a:pt x="2373107" y="333039"/>
                  </a:cubicBezTo>
                  <a:lnTo>
                    <a:pt x="2362033" y="340448"/>
                  </a:lnTo>
                  <a:lnTo>
                    <a:pt x="2382195" y="339885"/>
                  </a:lnTo>
                  <a:cubicBezTo>
                    <a:pt x="2386766" y="340972"/>
                    <a:pt x="2390663" y="342878"/>
                    <a:pt x="2393719" y="345583"/>
                  </a:cubicBezTo>
                  <a:lnTo>
                    <a:pt x="2396172" y="350606"/>
                  </a:lnTo>
                  <a:lnTo>
                    <a:pt x="2395019" y="357647"/>
                  </a:lnTo>
                  <a:cubicBezTo>
                    <a:pt x="2386384" y="380139"/>
                    <a:pt x="2363226" y="405487"/>
                    <a:pt x="2334767" y="421411"/>
                  </a:cubicBezTo>
                  <a:cubicBezTo>
                    <a:pt x="2306309" y="437333"/>
                    <a:pt x="2280632" y="439308"/>
                    <a:pt x="2268407" y="428488"/>
                  </a:cubicBezTo>
                  <a:lnTo>
                    <a:pt x="2265954" y="423465"/>
                  </a:lnTo>
                  <a:lnTo>
                    <a:pt x="2267107" y="416424"/>
                  </a:lnTo>
                  <a:cubicBezTo>
                    <a:pt x="2273583" y="399555"/>
                    <a:pt x="2288229" y="381079"/>
                    <a:pt x="2307153" y="366178"/>
                  </a:cubicBezTo>
                  <a:lnTo>
                    <a:pt x="2317519" y="359243"/>
                  </a:lnTo>
                  <a:lnTo>
                    <a:pt x="2313633" y="360125"/>
                  </a:lnTo>
                  <a:cubicBezTo>
                    <a:pt x="2302128" y="361256"/>
                    <a:pt x="2292653" y="359045"/>
                    <a:pt x="2286540" y="353635"/>
                  </a:cubicBezTo>
                  <a:lnTo>
                    <a:pt x="2284087" y="348611"/>
                  </a:lnTo>
                  <a:lnTo>
                    <a:pt x="2285240" y="341571"/>
                  </a:lnTo>
                  <a:cubicBezTo>
                    <a:pt x="2291717" y="324702"/>
                    <a:pt x="2306362" y="306226"/>
                    <a:pt x="2325286" y="291325"/>
                  </a:cubicBezTo>
                  <a:lnTo>
                    <a:pt x="2331749" y="287001"/>
                  </a:lnTo>
                  <a:lnTo>
                    <a:pt x="2331324" y="287097"/>
                  </a:lnTo>
                  <a:cubicBezTo>
                    <a:pt x="2319820" y="288229"/>
                    <a:pt x="2310344" y="286017"/>
                    <a:pt x="2304232" y="280607"/>
                  </a:cubicBezTo>
                  <a:lnTo>
                    <a:pt x="2301779" y="275585"/>
                  </a:lnTo>
                  <a:lnTo>
                    <a:pt x="2302931" y="268543"/>
                  </a:lnTo>
                  <a:cubicBezTo>
                    <a:pt x="2309408" y="251675"/>
                    <a:pt x="2324053" y="233199"/>
                    <a:pt x="2342977" y="218298"/>
                  </a:cubicBezTo>
                  <a:lnTo>
                    <a:pt x="2349441" y="213974"/>
                  </a:lnTo>
                  <a:lnTo>
                    <a:pt x="2349015" y="214070"/>
                  </a:lnTo>
                  <a:cubicBezTo>
                    <a:pt x="2337511" y="215203"/>
                    <a:pt x="2328036" y="212991"/>
                    <a:pt x="2321923" y="207581"/>
                  </a:cubicBezTo>
                  <a:lnTo>
                    <a:pt x="2319470" y="202557"/>
                  </a:lnTo>
                  <a:lnTo>
                    <a:pt x="2320623" y="195516"/>
                  </a:lnTo>
                  <a:cubicBezTo>
                    <a:pt x="2327099" y="178648"/>
                    <a:pt x="2341744" y="160172"/>
                    <a:pt x="2360668" y="145271"/>
                  </a:cubicBezTo>
                  <a:lnTo>
                    <a:pt x="2367132" y="140947"/>
                  </a:lnTo>
                  <a:lnTo>
                    <a:pt x="2366707" y="141044"/>
                  </a:lnTo>
                  <a:cubicBezTo>
                    <a:pt x="2355202" y="142175"/>
                    <a:pt x="2345726" y="139964"/>
                    <a:pt x="2339614" y="134553"/>
                  </a:cubicBezTo>
                  <a:lnTo>
                    <a:pt x="2337161" y="129530"/>
                  </a:lnTo>
                  <a:lnTo>
                    <a:pt x="2338313" y="122489"/>
                  </a:lnTo>
                  <a:cubicBezTo>
                    <a:pt x="2346949" y="99997"/>
                    <a:pt x="2370106" y="74649"/>
                    <a:pt x="2398566" y="58726"/>
                  </a:cubicBezTo>
                  <a:cubicBezTo>
                    <a:pt x="2419909" y="46783"/>
                    <a:pt x="2439689" y="42687"/>
                    <a:pt x="2453402" y="45950"/>
                  </a:cubicBezTo>
                  <a:close/>
                  <a:moveTo>
                    <a:pt x="2254612" y="699"/>
                  </a:moveTo>
                  <a:cubicBezTo>
                    <a:pt x="2258567" y="-307"/>
                    <a:pt x="2262904" y="-219"/>
                    <a:pt x="2267466" y="907"/>
                  </a:cubicBezTo>
                  <a:cubicBezTo>
                    <a:pt x="2281152" y="4281"/>
                    <a:pt x="2296863" y="16975"/>
                    <a:pt x="2310376" y="37362"/>
                  </a:cubicBezTo>
                  <a:cubicBezTo>
                    <a:pt x="2328392" y="64544"/>
                    <a:pt x="2337382" y="97680"/>
                    <a:pt x="2334766" y="121630"/>
                  </a:cubicBezTo>
                  <a:lnTo>
                    <a:pt x="2332569" y="128417"/>
                  </a:lnTo>
                  <a:lnTo>
                    <a:pt x="2328089" y="131761"/>
                  </a:lnTo>
                  <a:cubicBezTo>
                    <a:pt x="2320179" y="133774"/>
                    <a:pt x="2310742" y="131404"/>
                    <a:pt x="2301030" y="125133"/>
                  </a:cubicBezTo>
                  <a:lnTo>
                    <a:pt x="2300697" y="124852"/>
                  </a:lnTo>
                  <a:lnTo>
                    <a:pt x="2304464" y="131655"/>
                  </a:lnTo>
                  <a:cubicBezTo>
                    <a:pt x="2314471" y="153565"/>
                    <a:pt x="2319037" y="176695"/>
                    <a:pt x="2317075" y="194657"/>
                  </a:cubicBezTo>
                  <a:lnTo>
                    <a:pt x="2314878" y="201445"/>
                  </a:lnTo>
                  <a:lnTo>
                    <a:pt x="2310398" y="204789"/>
                  </a:lnTo>
                  <a:cubicBezTo>
                    <a:pt x="2302487" y="206802"/>
                    <a:pt x="2293051" y="204432"/>
                    <a:pt x="2283339" y="198160"/>
                  </a:cubicBezTo>
                  <a:lnTo>
                    <a:pt x="2283005" y="197879"/>
                  </a:lnTo>
                  <a:lnTo>
                    <a:pt x="2286773" y="204682"/>
                  </a:lnTo>
                  <a:cubicBezTo>
                    <a:pt x="2296779" y="226592"/>
                    <a:pt x="2301346" y="249722"/>
                    <a:pt x="2299384" y="267684"/>
                  </a:cubicBezTo>
                  <a:lnTo>
                    <a:pt x="2297187" y="274472"/>
                  </a:lnTo>
                  <a:lnTo>
                    <a:pt x="2292707" y="277816"/>
                  </a:lnTo>
                  <a:cubicBezTo>
                    <a:pt x="2284797" y="279829"/>
                    <a:pt x="2275360" y="277459"/>
                    <a:pt x="2265648" y="271187"/>
                  </a:cubicBezTo>
                  <a:lnTo>
                    <a:pt x="2265313" y="270907"/>
                  </a:lnTo>
                  <a:lnTo>
                    <a:pt x="2269082" y="277709"/>
                  </a:lnTo>
                  <a:cubicBezTo>
                    <a:pt x="2279088" y="299619"/>
                    <a:pt x="2283654" y="322749"/>
                    <a:pt x="2281693" y="340711"/>
                  </a:cubicBezTo>
                  <a:lnTo>
                    <a:pt x="2279496" y="347500"/>
                  </a:lnTo>
                  <a:lnTo>
                    <a:pt x="2275015" y="350843"/>
                  </a:lnTo>
                  <a:cubicBezTo>
                    <a:pt x="2267105" y="352856"/>
                    <a:pt x="2257668" y="350486"/>
                    <a:pt x="2247957" y="344214"/>
                  </a:cubicBezTo>
                  <a:lnTo>
                    <a:pt x="2244905" y="341652"/>
                  </a:lnTo>
                  <a:lnTo>
                    <a:pt x="2250948" y="352562"/>
                  </a:lnTo>
                  <a:cubicBezTo>
                    <a:pt x="2260954" y="374472"/>
                    <a:pt x="2265521" y="397602"/>
                    <a:pt x="2263559" y="415564"/>
                  </a:cubicBezTo>
                  <a:lnTo>
                    <a:pt x="2261362" y="422353"/>
                  </a:lnTo>
                  <a:lnTo>
                    <a:pt x="2256882" y="425696"/>
                  </a:lnTo>
                  <a:cubicBezTo>
                    <a:pt x="2241061" y="429721"/>
                    <a:pt x="2219135" y="416216"/>
                    <a:pt x="2201118" y="389034"/>
                  </a:cubicBezTo>
                  <a:cubicBezTo>
                    <a:pt x="2183102" y="361852"/>
                    <a:pt x="2174113" y="328715"/>
                    <a:pt x="2176727" y="304765"/>
                  </a:cubicBezTo>
                  <a:lnTo>
                    <a:pt x="2178925" y="297977"/>
                  </a:lnTo>
                  <a:lnTo>
                    <a:pt x="2183405" y="294633"/>
                  </a:lnTo>
                  <a:cubicBezTo>
                    <a:pt x="2187360" y="293627"/>
                    <a:pt x="2191697" y="293716"/>
                    <a:pt x="2196259" y="294841"/>
                  </a:cubicBezTo>
                  <a:lnTo>
                    <a:pt x="2213928" y="304568"/>
                  </a:lnTo>
                  <a:lnTo>
                    <a:pt x="2207472" y="292914"/>
                  </a:lnTo>
                  <a:cubicBezTo>
                    <a:pt x="2197466" y="271004"/>
                    <a:pt x="2192900" y="247875"/>
                    <a:pt x="2194861" y="229913"/>
                  </a:cubicBezTo>
                  <a:lnTo>
                    <a:pt x="2197059" y="223124"/>
                  </a:lnTo>
                  <a:lnTo>
                    <a:pt x="2201538" y="219781"/>
                  </a:lnTo>
                  <a:cubicBezTo>
                    <a:pt x="2205494" y="218774"/>
                    <a:pt x="2209831" y="218863"/>
                    <a:pt x="2214393" y="219988"/>
                  </a:cubicBezTo>
                  <a:lnTo>
                    <a:pt x="2229970" y="228564"/>
                  </a:lnTo>
                  <a:lnTo>
                    <a:pt x="2225164" y="219887"/>
                  </a:lnTo>
                  <a:cubicBezTo>
                    <a:pt x="2215157" y="197977"/>
                    <a:pt x="2210592" y="174847"/>
                    <a:pt x="2212552" y="156885"/>
                  </a:cubicBezTo>
                  <a:lnTo>
                    <a:pt x="2214750" y="150097"/>
                  </a:lnTo>
                  <a:lnTo>
                    <a:pt x="2219230" y="146753"/>
                  </a:lnTo>
                  <a:cubicBezTo>
                    <a:pt x="2223185" y="145747"/>
                    <a:pt x="2227522" y="145836"/>
                    <a:pt x="2232084" y="146961"/>
                  </a:cubicBezTo>
                  <a:lnTo>
                    <a:pt x="2247662" y="155537"/>
                  </a:lnTo>
                  <a:lnTo>
                    <a:pt x="2242855" y="146859"/>
                  </a:lnTo>
                  <a:cubicBezTo>
                    <a:pt x="2232848" y="124950"/>
                    <a:pt x="2228282" y="101820"/>
                    <a:pt x="2230244" y="83858"/>
                  </a:cubicBezTo>
                  <a:lnTo>
                    <a:pt x="2232440" y="77069"/>
                  </a:lnTo>
                  <a:lnTo>
                    <a:pt x="2236921" y="73726"/>
                  </a:lnTo>
                  <a:cubicBezTo>
                    <a:pt x="2240876" y="72719"/>
                    <a:pt x="2245213" y="72809"/>
                    <a:pt x="2249775" y="73933"/>
                  </a:cubicBezTo>
                  <a:lnTo>
                    <a:pt x="2265353" y="82509"/>
                  </a:lnTo>
                  <a:lnTo>
                    <a:pt x="2260546" y="73833"/>
                  </a:lnTo>
                  <a:cubicBezTo>
                    <a:pt x="2250540" y="51923"/>
                    <a:pt x="2245974" y="28793"/>
                    <a:pt x="2247935" y="10831"/>
                  </a:cubicBezTo>
                  <a:lnTo>
                    <a:pt x="2250132" y="4042"/>
                  </a:lnTo>
                  <a:close/>
                </a:path>
              </a:pathLst>
            </a:custGeom>
            <a:solidFill>
              <a:srgbClr val="006600"/>
            </a:solidFill>
            <a:ln w="1905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407" name="フリーフォーム: 図形 406">
              <a:extLst>
                <a:ext uri="{FF2B5EF4-FFF2-40B4-BE49-F238E27FC236}">
                  <a16:creationId xmlns:a16="http://schemas.microsoft.com/office/drawing/2014/main" id="{26E60E2D-66D2-4767-BBFA-0FFBDB7AEAF3}"/>
                </a:ext>
              </a:extLst>
            </p:cNvPr>
            <p:cNvSpPr/>
            <p:nvPr/>
          </p:nvSpPr>
          <p:spPr>
            <a:xfrm>
              <a:off x="2664681" y="2239031"/>
              <a:ext cx="4144539" cy="3276600"/>
            </a:xfrm>
            <a:custGeom>
              <a:avLst/>
              <a:gdLst>
                <a:gd name="connsiteX0" fmla="*/ 2253795 w 4144539"/>
                <a:gd name="connsiteY0" fmla="*/ 0 h 3276600"/>
                <a:gd name="connsiteX1" fmla="*/ 2226680 w 4144539"/>
                <a:gd name="connsiteY1" fmla="*/ 402755 h 3276600"/>
                <a:gd name="connsiteX2" fmla="*/ 2211384 w 4144539"/>
                <a:gd name="connsiteY2" fmla="*/ 684287 h 3276600"/>
                <a:gd name="connsiteX3" fmla="*/ 2285844 w 4144539"/>
                <a:gd name="connsiteY3" fmla="*/ 639337 h 3276600"/>
                <a:gd name="connsiteX4" fmla="*/ 2680979 w 4144539"/>
                <a:gd name="connsiteY4" fmla="*/ 349735 h 3276600"/>
                <a:gd name="connsiteX5" fmla="*/ 2263260 w 4144539"/>
                <a:gd name="connsiteY5" fmla="*/ 720097 h 3276600"/>
                <a:gd name="connsiteX6" fmla="*/ 2207625 w 4144539"/>
                <a:gd name="connsiteY6" fmla="*/ 753477 h 3276600"/>
                <a:gd name="connsiteX7" fmla="*/ 2203342 w 4144539"/>
                <a:gd name="connsiteY7" fmla="*/ 832309 h 3276600"/>
                <a:gd name="connsiteX8" fmla="*/ 2185465 w 4144539"/>
                <a:gd name="connsiteY8" fmla="*/ 1248594 h 3276600"/>
                <a:gd name="connsiteX9" fmla="*/ 2346832 w 4144539"/>
                <a:gd name="connsiteY9" fmla="*/ 1151613 h 3276600"/>
                <a:gd name="connsiteX10" fmla="*/ 2814959 w 4144539"/>
                <a:gd name="connsiteY10" fmla="*/ 824764 h 3276600"/>
                <a:gd name="connsiteX11" fmla="*/ 2882840 w 4144539"/>
                <a:gd name="connsiteY11" fmla="*/ 767710 h 3276600"/>
                <a:gd name="connsiteX12" fmla="*/ 2885784 w 4144539"/>
                <a:gd name="connsiteY12" fmla="*/ 782338 h 3276600"/>
                <a:gd name="connsiteX13" fmla="*/ 2312405 w 4144539"/>
                <a:gd name="connsiteY13" fmla="*/ 1253498 h 3276600"/>
                <a:gd name="connsiteX14" fmla="*/ 2182391 w 4144539"/>
                <a:gd name="connsiteY14" fmla="*/ 1331204 h 3276600"/>
                <a:gd name="connsiteX15" fmla="*/ 2168464 w 4144539"/>
                <a:gd name="connsiteY15" fmla="*/ 1757438 h 3276600"/>
                <a:gd name="connsiteX16" fmla="*/ 2164165 w 4144539"/>
                <a:gd name="connsiteY16" fmla="*/ 1956291 h 3276600"/>
                <a:gd name="connsiteX17" fmla="*/ 2490800 w 4144539"/>
                <a:gd name="connsiteY17" fmla="*/ 1762996 h 3276600"/>
                <a:gd name="connsiteX18" fmla="*/ 3392624 w 4144539"/>
                <a:gd name="connsiteY18" fmla="*/ 1176893 h 3276600"/>
                <a:gd name="connsiteX19" fmla="*/ 3526454 w 4144539"/>
                <a:gd name="connsiteY19" fmla="*/ 1078968 h 3276600"/>
                <a:gd name="connsiteX20" fmla="*/ 3526839 w 4144539"/>
                <a:gd name="connsiteY20" fmla="*/ 1097629 h 3276600"/>
                <a:gd name="connsiteX21" fmla="*/ 2399816 w 4144539"/>
                <a:gd name="connsiteY21" fmla="*/ 1910374 h 3276600"/>
                <a:gd name="connsiteX22" fmla="*/ 2162127 w 4144539"/>
                <a:gd name="connsiteY22" fmla="*/ 2050553 h 3276600"/>
                <a:gd name="connsiteX23" fmla="*/ 2154321 w 4144539"/>
                <a:gd name="connsiteY23" fmla="*/ 2411557 h 3276600"/>
                <a:gd name="connsiteX24" fmla="*/ 2152201 w 4144539"/>
                <a:gd name="connsiteY24" fmla="*/ 2685538 h 3276600"/>
                <a:gd name="connsiteX25" fmla="*/ 2648266 w 4144539"/>
                <a:gd name="connsiteY25" fmla="*/ 2440391 h 3276600"/>
                <a:gd name="connsiteX26" fmla="*/ 3950537 w 4144539"/>
                <a:gd name="connsiteY26" fmla="*/ 1709221 h 3276600"/>
                <a:gd name="connsiteX27" fmla="*/ 4143535 w 4144539"/>
                <a:gd name="connsiteY27" fmla="*/ 1582546 h 3276600"/>
                <a:gd name="connsiteX28" fmla="*/ 4144539 w 4144539"/>
                <a:gd name="connsiteY28" fmla="*/ 1613618 h 3276600"/>
                <a:gd name="connsiteX29" fmla="*/ 2518968 w 4144539"/>
                <a:gd name="connsiteY29" fmla="*/ 2660606 h 3276600"/>
                <a:gd name="connsiteX30" fmla="*/ 2150994 w 4144539"/>
                <a:gd name="connsiteY30" fmla="*/ 2841592 h 3276600"/>
                <a:gd name="connsiteX31" fmla="*/ 2147627 w 4144539"/>
                <a:gd name="connsiteY31" fmla="*/ 3276600 h 3276600"/>
                <a:gd name="connsiteX32" fmla="*/ 1968513 w 4144539"/>
                <a:gd name="connsiteY32" fmla="*/ 3276600 h 3276600"/>
                <a:gd name="connsiteX33" fmla="*/ 1973171 w 4144539"/>
                <a:gd name="connsiteY33" fmla="*/ 2740582 h 3276600"/>
                <a:gd name="connsiteX34" fmla="*/ 1610627 w 4144539"/>
                <a:gd name="connsiteY34" fmla="*/ 2560642 h 3276600"/>
                <a:gd name="connsiteX35" fmla="*/ 2553 w 4144539"/>
                <a:gd name="connsiteY35" fmla="*/ 1523622 h 3276600"/>
                <a:gd name="connsiteX36" fmla="*/ 1779609 w 4144539"/>
                <a:gd name="connsiteY36" fmla="*/ 2513316 h 3276600"/>
                <a:gd name="connsiteX37" fmla="*/ 1974782 w 4144539"/>
                <a:gd name="connsiteY37" fmla="*/ 2609161 h 3276600"/>
                <a:gd name="connsiteX38" fmla="*/ 1980011 w 4144539"/>
                <a:gd name="connsiteY38" fmla="*/ 2367019 h 3276600"/>
                <a:gd name="connsiteX39" fmla="*/ 1985917 w 4144539"/>
                <a:gd name="connsiteY39" fmla="*/ 2166780 h 3276600"/>
                <a:gd name="connsiteX40" fmla="*/ 1739368 w 4144539"/>
                <a:gd name="connsiteY40" fmla="*/ 2021377 h 3276600"/>
                <a:gd name="connsiteX41" fmla="*/ 612732 w 4144539"/>
                <a:gd name="connsiteY41" fmla="*/ 1189969 h 3276600"/>
                <a:gd name="connsiteX42" fmla="*/ 1648386 w 4144539"/>
                <a:gd name="connsiteY42" fmla="*/ 1873999 h 3276600"/>
                <a:gd name="connsiteX43" fmla="*/ 1988924 w 4144539"/>
                <a:gd name="connsiteY43" fmla="*/ 2075521 h 3276600"/>
                <a:gd name="connsiteX44" fmla="*/ 1996546 w 4144539"/>
                <a:gd name="connsiteY44" fmla="*/ 1872311 h 3276600"/>
                <a:gd name="connsiteX45" fmla="*/ 2005805 w 4144539"/>
                <a:gd name="connsiteY45" fmla="*/ 1668681 h 3276600"/>
                <a:gd name="connsiteX46" fmla="*/ 2012823 w 4144539"/>
                <a:gd name="connsiteY46" fmla="*/ 1537331 h 3276600"/>
                <a:gd name="connsiteX47" fmla="*/ 1844130 w 4144539"/>
                <a:gd name="connsiteY47" fmla="*/ 1436880 h 3276600"/>
                <a:gd name="connsiteX48" fmla="*/ 1183318 w 4144539"/>
                <a:gd name="connsiteY48" fmla="*/ 895632 h 3276600"/>
                <a:gd name="connsiteX49" fmla="*/ 1800388 w 4144539"/>
                <a:gd name="connsiteY49" fmla="*/ 1327897 h 3276600"/>
                <a:gd name="connsiteX50" fmla="*/ 2017218 w 4144539"/>
                <a:gd name="connsiteY50" fmla="*/ 1457655 h 3276600"/>
                <a:gd name="connsiteX51" fmla="*/ 2027741 w 4144539"/>
                <a:gd name="connsiteY51" fmla="*/ 1288059 h 3276600"/>
                <a:gd name="connsiteX52" fmla="*/ 2048678 w 4144539"/>
                <a:gd name="connsiteY52" fmla="*/ 1007752 h 3276600"/>
                <a:gd name="connsiteX53" fmla="*/ 2053699 w 4144539"/>
                <a:gd name="connsiteY53" fmla="*/ 950897 h 3276600"/>
                <a:gd name="connsiteX54" fmla="*/ 1987139 w 4144539"/>
                <a:gd name="connsiteY54" fmla="*/ 910961 h 3276600"/>
                <a:gd name="connsiteX55" fmla="*/ 1569419 w 4144539"/>
                <a:gd name="connsiteY55" fmla="*/ 540599 h 3276600"/>
                <a:gd name="connsiteX56" fmla="*/ 1964554 w 4144539"/>
                <a:gd name="connsiteY56" fmla="*/ 830201 h 3276600"/>
                <a:gd name="connsiteX57" fmla="*/ 2059307 w 4144539"/>
                <a:gd name="connsiteY57" fmla="*/ 887401 h 3276600"/>
                <a:gd name="connsiteX58" fmla="*/ 2060116 w 4144539"/>
                <a:gd name="connsiteY58" fmla="*/ 878234 h 3276600"/>
                <a:gd name="connsiteX59" fmla="*/ 2253795 w 4144539"/>
                <a:gd name="connsiteY59" fmla="*/ 0 h 327660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  <a:cxn ang="0">
                  <a:pos x="connsiteX55" y="connsiteY55"/>
                </a:cxn>
                <a:cxn ang="0">
                  <a:pos x="connsiteX56" y="connsiteY56"/>
                </a:cxn>
                <a:cxn ang="0">
                  <a:pos x="connsiteX57" y="connsiteY57"/>
                </a:cxn>
                <a:cxn ang="0">
                  <a:pos x="connsiteX58" y="connsiteY58"/>
                </a:cxn>
                <a:cxn ang="0">
                  <a:pos x="connsiteX59" y="connsiteY59"/>
                </a:cxn>
              </a:cxnLst>
              <a:rect l="l" t="t" r="r" b="b"/>
              <a:pathLst>
                <a:path w="4144539" h="3276600">
                  <a:moveTo>
                    <a:pt x="2253795" y="0"/>
                  </a:moveTo>
                  <a:cubicBezTo>
                    <a:pt x="2244140" y="129386"/>
                    <a:pt x="2235095" y="263837"/>
                    <a:pt x="2226680" y="402755"/>
                  </a:cubicBezTo>
                  <a:lnTo>
                    <a:pt x="2211384" y="684287"/>
                  </a:lnTo>
                  <a:lnTo>
                    <a:pt x="2285844" y="639337"/>
                  </a:lnTo>
                  <a:cubicBezTo>
                    <a:pt x="2448868" y="536399"/>
                    <a:pt x="2589430" y="433722"/>
                    <a:pt x="2680979" y="349735"/>
                  </a:cubicBezTo>
                  <a:cubicBezTo>
                    <a:pt x="2708574" y="397530"/>
                    <a:pt x="2528253" y="554807"/>
                    <a:pt x="2263260" y="720097"/>
                  </a:cubicBezTo>
                  <a:lnTo>
                    <a:pt x="2207625" y="753477"/>
                  </a:lnTo>
                  <a:lnTo>
                    <a:pt x="2203342" y="832309"/>
                  </a:lnTo>
                  <a:lnTo>
                    <a:pt x="2185465" y="1248594"/>
                  </a:lnTo>
                  <a:lnTo>
                    <a:pt x="2346832" y="1151613"/>
                  </a:lnTo>
                  <a:cubicBezTo>
                    <a:pt x="2530306" y="1036788"/>
                    <a:pt x="2693284" y="923109"/>
                    <a:pt x="2814959" y="824764"/>
                  </a:cubicBezTo>
                  <a:lnTo>
                    <a:pt x="2882840" y="767710"/>
                  </a:lnTo>
                  <a:lnTo>
                    <a:pt x="2885784" y="782338"/>
                  </a:lnTo>
                  <a:cubicBezTo>
                    <a:pt x="2880530" y="855160"/>
                    <a:pt x="2644611" y="1047872"/>
                    <a:pt x="2312405" y="1253498"/>
                  </a:cubicBezTo>
                  <a:lnTo>
                    <a:pt x="2182391" y="1331204"/>
                  </a:lnTo>
                  <a:lnTo>
                    <a:pt x="2168464" y="1757438"/>
                  </a:lnTo>
                  <a:lnTo>
                    <a:pt x="2164165" y="1956291"/>
                  </a:lnTo>
                  <a:lnTo>
                    <a:pt x="2490800" y="1762996"/>
                  </a:lnTo>
                  <a:cubicBezTo>
                    <a:pt x="2840047" y="1551068"/>
                    <a:pt x="3153981" y="1347169"/>
                    <a:pt x="3392624" y="1176893"/>
                  </a:cubicBezTo>
                  <a:lnTo>
                    <a:pt x="3526454" y="1078968"/>
                  </a:lnTo>
                  <a:lnTo>
                    <a:pt x="3526839" y="1097629"/>
                  </a:lnTo>
                  <a:cubicBezTo>
                    <a:pt x="3494812" y="1196836"/>
                    <a:pt x="3031457" y="1529704"/>
                    <a:pt x="2399816" y="1910374"/>
                  </a:cubicBezTo>
                  <a:lnTo>
                    <a:pt x="2162127" y="2050553"/>
                  </a:lnTo>
                  <a:lnTo>
                    <a:pt x="2154321" y="2411557"/>
                  </a:lnTo>
                  <a:lnTo>
                    <a:pt x="2152201" y="2685538"/>
                  </a:lnTo>
                  <a:lnTo>
                    <a:pt x="2648266" y="2440391"/>
                  </a:lnTo>
                  <a:cubicBezTo>
                    <a:pt x="3152950" y="2182210"/>
                    <a:pt x="3606286" y="1927896"/>
                    <a:pt x="3950537" y="1709221"/>
                  </a:cubicBezTo>
                  <a:lnTo>
                    <a:pt x="4143535" y="1582546"/>
                  </a:lnTo>
                  <a:lnTo>
                    <a:pt x="4144539" y="1613618"/>
                  </a:lnTo>
                  <a:cubicBezTo>
                    <a:pt x="4100144" y="1769677"/>
                    <a:pt x="3431790" y="2198008"/>
                    <a:pt x="2518968" y="2660606"/>
                  </a:cubicBezTo>
                  <a:lnTo>
                    <a:pt x="2150994" y="2841592"/>
                  </a:lnTo>
                  <a:lnTo>
                    <a:pt x="2147627" y="3276600"/>
                  </a:lnTo>
                  <a:lnTo>
                    <a:pt x="1968513" y="3276600"/>
                  </a:lnTo>
                  <a:lnTo>
                    <a:pt x="1973171" y="2740582"/>
                  </a:lnTo>
                  <a:lnTo>
                    <a:pt x="1610627" y="2560642"/>
                  </a:lnTo>
                  <a:cubicBezTo>
                    <a:pt x="644616" y="2068616"/>
                    <a:pt x="-47535" y="1627147"/>
                    <a:pt x="2553" y="1523622"/>
                  </a:cubicBezTo>
                  <a:cubicBezTo>
                    <a:pt x="416278" y="1796602"/>
                    <a:pt x="1060631" y="2154949"/>
                    <a:pt x="1779609" y="2513316"/>
                  </a:cubicBezTo>
                  <a:lnTo>
                    <a:pt x="1974782" y="2609161"/>
                  </a:lnTo>
                  <a:lnTo>
                    <a:pt x="1980011" y="2367019"/>
                  </a:lnTo>
                  <a:lnTo>
                    <a:pt x="1985917" y="2166780"/>
                  </a:lnTo>
                  <a:lnTo>
                    <a:pt x="1739368" y="2021377"/>
                  </a:lnTo>
                  <a:cubicBezTo>
                    <a:pt x="1059141" y="1611426"/>
                    <a:pt x="574084" y="1256910"/>
                    <a:pt x="612732" y="1189969"/>
                  </a:cubicBezTo>
                  <a:cubicBezTo>
                    <a:pt x="861046" y="1376934"/>
                    <a:pt x="1229290" y="1619686"/>
                    <a:pt x="1648386" y="1873999"/>
                  </a:cubicBezTo>
                  <a:lnTo>
                    <a:pt x="1988924" y="2075521"/>
                  </a:lnTo>
                  <a:lnTo>
                    <a:pt x="1996546" y="1872311"/>
                  </a:lnTo>
                  <a:cubicBezTo>
                    <a:pt x="1999433" y="1803057"/>
                    <a:pt x="2002523" y="1735146"/>
                    <a:pt x="2005805" y="1668681"/>
                  </a:cubicBezTo>
                  <a:lnTo>
                    <a:pt x="2012823" y="1537331"/>
                  </a:lnTo>
                  <a:lnTo>
                    <a:pt x="1844130" y="1436880"/>
                  </a:lnTo>
                  <a:cubicBezTo>
                    <a:pt x="1434116" y="1184955"/>
                    <a:pt x="1149201" y="954723"/>
                    <a:pt x="1183318" y="895632"/>
                  </a:cubicBezTo>
                  <a:cubicBezTo>
                    <a:pt x="1328516" y="1017951"/>
                    <a:pt x="1547982" y="1171270"/>
                    <a:pt x="1800388" y="1327897"/>
                  </a:cubicBezTo>
                  <a:lnTo>
                    <a:pt x="2017218" y="1457655"/>
                  </a:lnTo>
                  <a:lnTo>
                    <a:pt x="2027741" y="1288059"/>
                  </a:lnTo>
                  <a:cubicBezTo>
                    <a:pt x="2034270" y="1190117"/>
                    <a:pt x="2041262" y="1096534"/>
                    <a:pt x="2048678" y="1007752"/>
                  </a:cubicBezTo>
                  <a:lnTo>
                    <a:pt x="2053699" y="950897"/>
                  </a:lnTo>
                  <a:lnTo>
                    <a:pt x="1987139" y="910961"/>
                  </a:lnTo>
                  <a:cubicBezTo>
                    <a:pt x="1722145" y="745671"/>
                    <a:pt x="1541824" y="588394"/>
                    <a:pt x="1569419" y="540599"/>
                  </a:cubicBezTo>
                  <a:cubicBezTo>
                    <a:pt x="1660968" y="624586"/>
                    <a:pt x="1801530" y="727263"/>
                    <a:pt x="1964554" y="830201"/>
                  </a:cubicBezTo>
                  <a:lnTo>
                    <a:pt x="2059307" y="887401"/>
                  </a:lnTo>
                  <a:lnTo>
                    <a:pt x="2060116" y="878234"/>
                  </a:lnTo>
                  <a:cubicBezTo>
                    <a:pt x="2111019" y="333064"/>
                    <a:pt x="2179055" y="0"/>
                    <a:pt x="2253795" y="0"/>
                  </a:cubicBezTo>
                  <a:close/>
                </a:path>
              </a:pathLst>
            </a:custGeom>
            <a:solidFill>
              <a:schemeClr val="accent2">
                <a:lumMod val="75000"/>
              </a:schemeClr>
            </a:solidFill>
            <a:ln w="1905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408" name="フリーフォーム: 図形 407">
              <a:extLst>
                <a:ext uri="{FF2B5EF4-FFF2-40B4-BE49-F238E27FC236}">
                  <a16:creationId xmlns:a16="http://schemas.microsoft.com/office/drawing/2014/main" id="{242AF458-15FB-45E2-B841-A318F905EFAA}"/>
                </a:ext>
              </a:extLst>
            </p:cNvPr>
            <p:cNvSpPr/>
            <p:nvPr/>
          </p:nvSpPr>
          <p:spPr>
            <a:xfrm rot="18900000">
              <a:off x="4261669" y="2714625"/>
              <a:ext cx="224605" cy="418164"/>
            </a:xfrm>
            <a:custGeom>
              <a:avLst/>
              <a:gdLst>
                <a:gd name="connsiteX0" fmla="*/ 846978 w 914772"/>
                <a:gd name="connsiteY0" fmla="*/ 0 h 1060165"/>
                <a:gd name="connsiteX1" fmla="*/ 898057 w 914772"/>
                <a:gd name="connsiteY1" fmla="*/ 7161 h 1060165"/>
                <a:gd name="connsiteX2" fmla="*/ 912584 w 914772"/>
                <a:gd name="connsiteY2" fmla="*/ 18074 h 1060165"/>
                <a:gd name="connsiteX3" fmla="*/ 914772 w 914772"/>
                <a:gd name="connsiteY3" fmla="*/ 36111 h 1060165"/>
                <a:gd name="connsiteX4" fmla="*/ 804440 w 914772"/>
                <a:gd name="connsiteY4" fmla="*/ 183821 h 1060165"/>
                <a:gd name="connsiteX5" fmla="*/ 777094 w 914772"/>
                <a:gd name="connsiteY5" fmla="*/ 202334 h 1060165"/>
                <a:gd name="connsiteX6" fmla="*/ 846978 w 914772"/>
                <a:gd name="connsiteY6" fmla="*/ 190500 h 1060165"/>
                <a:gd name="connsiteX7" fmla="*/ 898057 w 914772"/>
                <a:gd name="connsiteY7" fmla="*/ 197661 h 1060165"/>
                <a:gd name="connsiteX8" fmla="*/ 912584 w 914772"/>
                <a:gd name="connsiteY8" fmla="*/ 208574 h 1060165"/>
                <a:gd name="connsiteX9" fmla="*/ 914772 w 914772"/>
                <a:gd name="connsiteY9" fmla="*/ 226611 h 1060165"/>
                <a:gd name="connsiteX10" fmla="*/ 804440 w 914772"/>
                <a:gd name="connsiteY10" fmla="*/ 374321 h 1060165"/>
                <a:gd name="connsiteX11" fmla="*/ 777094 w 914772"/>
                <a:gd name="connsiteY11" fmla="*/ 392834 h 1060165"/>
                <a:gd name="connsiteX12" fmla="*/ 846978 w 914772"/>
                <a:gd name="connsiteY12" fmla="*/ 381000 h 1060165"/>
                <a:gd name="connsiteX13" fmla="*/ 898057 w 914772"/>
                <a:gd name="connsiteY13" fmla="*/ 388161 h 1060165"/>
                <a:gd name="connsiteX14" fmla="*/ 912584 w 914772"/>
                <a:gd name="connsiteY14" fmla="*/ 399074 h 1060165"/>
                <a:gd name="connsiteX15" fmla="*/ 914772 w 914772"/>
                <a:gd name="connsiteY15" fmla="*/ 417111 h 1060165"/>
                <a:gd name="connsiteX16" fmla="*/ 804440 w 914772"/>
                <a:gd name="connsiteY16" fmla="*/ 564821 h 1060165"/>
                <a:gd name="connsiteX17" fmla="*/ 777094 w 914772"/>
                <a:gd name="connsiteY17" fmla="*/ 583334 h 1060165"/>
                <a:gd name="connsiteX18" fmla="*/ 846978 w 914772"/>
                <a:gd name="connsiteY18" fmla="*/ 571500 h 1060165"/>
                <a:gd name="connsiteX19" fmla="*/ 898057 w 914772"/>
                <a:gd name="connsiteY19" fmla="*/ 578661 h 1060165"/>
                <a:gd name="connsiteX20" fmla="*/ 912584 w 914772"/>
                <a:gd name="connsiteY20" fmla="*/ 589574 h 1060165"/>
                <a:gd name="connsiteX21" fmla="*/ 914772 w 914772"/>
                <a:gd name="connsiteY21" fmla="*/ 607611 h 1060165"/>
                <a:gd name="connsiteX22" fmla="*/ 804440 w 914772"/>
                <a:gd name="connsiteY22" fmla="*/ 755321 h 1060165"/>
                <a:gd name="connsiteX23" fmla="*/ 767711 w 914772"/>
                <a:gd name="connsiteY23" fmla="*/ 780185 h 1060165"/>
                <a:gd name="connsiteX24" fmla="*/ 846978 w 914772"/>
                <a:gd name="connsiteY24" fmla="*/ 766763 h 1060165"/>
                <a:gd name="connsiteX25" fmla="*/ 898057 w 914772"/>
                <a:gd name="connsiteY25" fmla="*/ 773924 h 1060165"/>
                <a:gd name="connsiteX26" fmla="*/ 912584 w 914772"/>
                <a:gd name="connsiteY26" fmla="*/ 784837 h 1060165"/>
                <a:gd name="connsiteX27" fmla="*/ 914772 w 914772"/>
                <a:gd name="connsiteY27" fmla="*/ 802874 h 1060165"/>
                <a:gd name="connsiteX28" fmla="*/ 737421 w 914772"/>
                <a:gd name="connsiteY28" fmla="*/ 995953 h 1060165"/>
                <a:gd name="connsiteX29" fmla="*/ 481534 w 914772"/>
                <a:gd name="connsiteY29" fmla="*/ 1053004 h 1060165"/>
                <a:gd name="connsiteX30" fmla="*/ 467007 w 914772"/>
                <a:gd name="connsiteY30" fmla="*/ 1042091 h 1060165"/>
                <a:gd name="connsiteX31" fmla="*/ 464819 w 914772"/>
                <a:gd name="connsiteY31" fmla="*/ 1024054 h 1060165"/>
                <a:gd name="connsiteX32" fmla="*/ 575151 w 914772"/>
                <a:gd name="connsiteY32" fmla="*/ 876344 h 1060165"/>
                <a:gd name="connsiteX33" fmla="*/ 609534 w 914772"/>
                <a:gd name="connsiteY33" fmla="*/ 853068 h 1060165"/>
                <a:gd name="connsiteX34" fmla="*/ 594997 w 914772"/>
                <a:gd name="connsiteY34" fmla="*/ 857560 h 1060165"/>
                <a:gd name="connsiteX35" fmla="*/ 481534 w 914772"/>
                <a:gd name="connsiteY35" fmla="*/ 857741 h 1060165"/>
                <a:gd name="connsiteX36" fmla="*/ 467007 w 914772"/>
                <a:gd name="connsiteY36" fmla="*/ 846828 h 1060165"/>
                <a:gd name="connsiteX37" fmla="*/ 464819 w 914772"/>
                <a:gd name="connsiteY37" fmla="*/ 828791 h 1060165"/>
                <a:gd name="connsiteX38" fmla="*/ 575151 w 914772"/>
                <a:gd name="connsiteY38" fmla="*/ 681081 h 1060165"/>
                <a:gd name="connsiteX39" fmla="*/ 596589 w 914772"/>
                <a:gd name="connsiteY39" fmla="*/ 666568 h 1060165"/>
                <a:gd name="connsiteX40" fmla="*/ 594997 w 914772"/>
                <a:gd name="connsiteY40" fmla="*/ 667060 h 1060165"/>
                <a:gd name="connsiteX41" fmla="*/ 481534 w 914772"/>
                <a:gd name="connsiteY41" fmla="*/ 667241 h 1060165"/>
                <a:gd name="connsiteX42" fmla="*/ 467007 w 914772"/>
                <a:gd name="connsiteY42" fmla="*/ 656328 h 1060165"/>
                <a:gd name="connsiteX43" fmla="*/ 464819 w 914772"/>
                <a:gd name="connsiteY43" fmla="*/ 638291 h 1060165"/>
                <a:gd name="connsiteX44" fmla="*/ 575151 w 914772"/>
                <a:gd name="connsiteY44" fmla="*/ 490581 h 1060165"/>
                <a:gd name="connsiteX45" fmla="*/ 596589 w 914772"/>
                <a:gd name="connsiteY45" fmla="*/ 476068 h 1060165"/>
                <a:gd name="connsiteX46" fmla="*/ 594997 w 914772"/>
                <a:gd name="connsiteY46" fmla="*/ 476560 h 1060165"/>
                <a:gd name="connsiteX47" fmla="*/ 481534 w 914772"/>
                <a:gd name="connsiteY47" fmla="*/ 476741 h 1060165"/>
                <a:gd name="connsiteX48" fmla="*/ 467007 w 914772"/>
                <a:gd name="connsiteY48" fmla="*/ 465828 h 1060165"/>
                <a:gd name="connsiteX49" fmla="*/ 464819 w 914772"/>
                <a:gd name="connsiteY49" fmla="*/ 447791 h 1060165"/>
                <a:gd name="connsiteX50" fmla="*/ 575151 w 914772"/>
                <a:gd name="connsiteY50" fmla="*/ 300081 h 1060165"/>
                <a:gd name="connsiteX51" fmla="*/ 596589 w 914772"/>
                <a:gd name="connsiteY51" fmla="*/ 285568 h 1060165"/>
                <a:gd name="connsiteX52" fmla="*/ 594997 w 914772"/>
                <a:gd name="connsiteY52" fmla="*/ 286060 h 1060165"/>
                <a:gd name="connsiteX53" fmla="*/ 481534 w 914772"/>
                <a:gd name="connsiteY53" fmla="*/ 286241 h 1060165"/>
                <a:gd name="connsiteX54" fmla="*/ 467007 w 914772"/>
                <a:gd name="connsiteY54" fmla="*/ 275328 h 1060165"/>
                <a:gd name="connsiteX55" fmla="*/ 464819 w 914772"/>
                <a:gd name="connsiteY55" fmla="*/ 257291 h 1060165"/>
                <a:gd name="connsiteX56" fmla="*/ 642170 w 914772"/>
                <a:gd name="connsiteY56" fmla="*/ 64212 h 1060165"/>
                <a:gd name="connsiteX57" fmla="*/ 846978 w 914772"/>
                <a:gd name="connsiteY57" fmla="*/ 0 h 1060165"/>
                <a:gd name="connsiteX58" fmla="*/ 67795 w 914772"/>
                <a:gd name="connsiteY58" fmla="*/ 0 h 1060165"/>
                <a:gd name="connsiteX59" fmla="*/ 272602 w 914772"/>
                <a:gd name="connsiteY59" fmla="*/ 64212 h 1060165"/>
                <a:gd name="connsiteX60" fmla="*/ 449953 w 914772"/>
                <a:gd name="connsiteY60" fmla="*/ 257291 h 1060165"/>
                <a:gd name="connsiteX61" fmla="*/ 447765 w 914772"/>
                <a:gd name="connsiteY61" fmla="*/ 275328 h 1060165"/>
                <a:gd name="connsiteX62" fmla="*/ 433238 w 914772"/>
                <a:gd name="connsiteY62" fmla="*/ 286241 h 1060165"/>
                <a:gd name="connsiteX63" fmla="*/ 319775 w 914772"/>
                <a:gd name="connsiteY63" fmla="*/ 286060 h 1060165"/>
                <a:gd name="connsiteX64" fmla="*/ 318183 w 914772"/>
                <a:gd name="connsiteY64" fmla="*/ 285568 h 1060165"/>
                <a:gd name="connsiteX65" fmla="*/ 339621 w 914772"/>
                <a:gd name="connsiteY65" fmla="*/ 300081 h 1060165"/>
                <a:gd name="connsiteX66" fmla="*/ 449953 w 914772"/>
                <a:gd name="connsiteY66" fmla="*/ 447791 h 1060165"/>
                <a:gd name="connsiteX67" fmla="*/ 447765 w 914772"/>
                <a:gd name="connsiteY67" fmla="*/ 465828 h 1060165"/>
                <a:gd name="connsiteX68" fmla="*/ 433238 w 914772"/>
                <a:gd name="connsiteY68" fmla="*/ 476741 h 1060165"/>
                <a:gd name="connsiteX69" fmla="*/ 319775 w 914772"/>
                <a:gd name="connsiteY69" fmla="*/ 476560 h 1060165"/>
                <a:gd name="connsiteX70" fmla="*/ 318183 w 914772"/>
                <a:gd name="connsiteY70" fmla="*/ 476068 h 1060165"/>
                <a:gd name="connsiteX71" fmla="*/ 339621 w 914772"/>
                <a:gd name="connsiteY71" fmla="*/ 490581 h 1060165"/>
                <a:gd name="connsiteX72" fmla="*/ 449953 w 914772"/>
                <a:gd name="connsiteY72" fmla="*/ 638291 h 1060165"/>
                <a:gd name="connsiteX73" fmla="*/ 447765 w 914772"/>
                <a:gd name="connsiteY73" fmla="*/ 656328 h 1060165"/>
                <a:gd name="connsiteX74" fmla="*/ 433238 w 914772"/>
                <a:gd name="connsiteY74" fmla="*/ 667241 h 1060165"/>
                <a:gd name="connsiteX75" fmla="*/ 319775 w 914772"/>
                <a:gd name="connsiteY75" fmla="*/ 667060 h 1060165"/>
                <a:gd name="connsiteX76" fmla="*/ 318183 w 914772"/>
                <a:gd name="connsiteY76" fmla="*/ 666568 h 1060165"/>
                <a:gd name="connsiteX77" fmla="*/ 339621 w 914772"/>
                <a:gd name="connsiteY77" fmla="*/ 681081 h 1060165"/>
                <a:gd name="connsiteX78" fmla="*/ 449953 w 914772"/>
                <a:gd name="connsiteY78" fmla="*/ 828791 h 1060165"/>
                <a:gd name="connsiteX79" fmla="*/ 447765 w 914772"/>
                <a:gd name="connsiteY79" fmla="*/ 846828 h 1060165"/>
                <a:gd name="connsiteX80" fmla="*/ 433238 w 914772"/>
                <a:gd name="connsiteY80" fmla="*/ 857741 h 1060165"/>
                <a:gd name="connsiteX81" fmla="*/ 319775 w 914772"/>
                <a:gd name="connsiteY81" fmla="*/ 857560 h 1060165"/>
                <a:gd name="connsiteX82" fmla="*/ 305238 w 914772"/>
                <a:gd name="connsiteY82" fmla="*/ 853068 h 1060165"/>
                <a:gd name="connsiteX83" fmla="*/ 339621 w 914772"/>
                <a:gd name="connsiteY83" fmla="*/ 876344 h 1060165"/>
                <a:gd name="connsiteX84" fmla="*/ 449953 w 914772"/>
                <a:gd name="connsiteY84" fmla="*/ 1024054 h 1060165"/>
                <a:gd name="connsiteX85" fmla="*/ 447765 w 914772"/>
                <a:gd name="connsiteY85" fmla="*/ 1042091 h 1060165"/>
                <a:gd name="connsiteX86" fmla="*/ 433238 w 914772"/>
                <a:gd name="connsiteY86" fmla="*/ 1053004 h 1060165"/>
                <a:gd name="connsiteX87" fmla="*/ 177351 w 914772"/>
                <a:gd name="connsiteY87" fmla="*/ 995953 h 1060165"/>
                <a:gd name="connsiteX88" fmla="*/ 0 w 914772"/>
                <a:gd name="connsiteY88" fmla="*/ 802874 h 1060165"/>
                <a:gd name="connsiteX89" fmla="*/ 2188 w 914772"/>
                <a:gd name="connsiteY89" fmla="*/ 784837 h 1060165"/>
                <a:gd name="connsiteX90" fmla="*/ 16715 w 914772"/>
                <a:gd name="connsiteY90" fmla="*/ 773924 h 1060165"/>
                <a:gd name="connsiteX91" fmla="*/ 67795 w 914772"/>
                <a:gd name="connsiteY91" fmla="*/ 766763 h 1060165"/>
                <a:gd name="connsiteX92" fmla="*/ 147061 w 914772"/>
                <a:gd name="connsiteY92" fmla="*/ 780185 h 1060165"/>
                <a:gd name="connsiteX93" fmla="*/ 110332 w 914772"/>
                <a:gd name="connsiteY93" fmla="*/ 755321 h 1060165"/>
                <a:gd name="connsiteX94" fmla="*/ 0 w 914772"/>
                <a:gd name="connsiteY94" fmla="*/ 607611 h 1060165"/>
                <a:gd name="connsiteX95" fmla="*/ 2188 w 914772"/>
                <a:gd name="connsiteY95" fmla="*/ 589574 h 1060165"/>
                <a:gd name="connsiteX96" fmla="*/ 16715 w 914772"/>
                <a:gd name="connsiteY96" fmla="*/ 578661 h 1060165"/>
                <a:gd name="connsiteX97" fmla="*/ 67795 w 914772"/>
                <a:gd name="connsiteY97" fmla="*/ 571500 h 1060165"/>
                <a:gd name="connsiteX98" fmla="*/ 137679 w 914772"/>
                <a:gd name="connsiteY98" fmla="*/ 583333 h 1060165"/>
                <a:gd name="connsiteX99" fmla="*/ 110332 w 914772"/>
                <a:gd name="connsiteY99" fmla="*/ 564821 h 1060165"/>
                <a:gd name="connsiteX100" fmla="*/ 0 w 914772"/>
                <a:gd name="connsiteY100" fmla="*/ 417111 h 1060165"/>
                <a:gd name="connsiteX101" fmla="*/ 2188 w 914772"/>
                <a:gd name="connsiteY101" fmla="*/ 399074 h 1060165"/>
                <a:gd name="connsiteX102" fmla="*/ 16715 w 914772"/>
                <a:gd name="connsiteY102" fmla="*/ 388161 h 1060165"/>
                <a:gd name="connsiteX103" fmla="*/ 67795 w 914772"/>
                <a:gd name="connsiteY103" fmla="*/ 381000 h 1060165"/>
                <a:gd name="connsiteX104" fmla="*/ 137679 w 914772"/>
                <a:gd name="connsiteY104" fmla="*/ 392833 h 1060165"/>
                <a:gd name="connsiteX105" fmla="*/ 110332 w 914772"/>
                <a:gd name="connsiteY105" fmla="*/ 374321 h 1060165"/>
                <a:gd name="connsiteX106" fmla="*/ 0 w 914772"/>
                <a:gd name="connsiteY106" fmla="*/ 226611 h 1060165"/>
                <a:gd name="connsiteX107" fmla="*/ 2188 w 914772"/>
                <a:gd name="connsiteY107" fmla="*/ 208574 h 1060165"/>
                <a:gd name="connsiteX108" fmla="*/ 16715 w 914772"/>
                <a:gd name="connsiteY108" fmla="*/ 197661 h 1060165"/>
                <a:gd name="connsiteX109" fmla="*/ 67795 w 914772"/>
                <a:gd name="connsiteY109" fmla="*/ 190500 h 1060165"/>
                <a:gd name="connsiteX110" fmla="*/ 137679 w 914772"/>
                <a:gd name="connsiteY110" fmla="*/ 202333 h 1060165"/>
                <a:gd name="connsiteX111" fmla="*/ 110332 w 914772"/>
                <a:gd name="connsiteY111" fmla="*/ 183821 h 1060165"/>
                <a:gd name="connsiteX112" fmla="*/ 0 w 914772"/>
                <a:gd name="connsiteY112" fmla="*/ 36111 h 1060165"/>
                <a:gd name="connsiteX113" fmla="*/ 2188 w 914772"/>
                <a:gd name="connsiteY113" fmla="*/ 18074 h 1060165"/>
                <a:gd name="connsiteX114" fmla="*/ 16715 w 914772"/>
                <a:gd name="connsiteY114" fmla="*/ 7161 h 1060165"/>
                <a:gd name="connsiteX115" fmla="*/ 67795 w 914772"/>
                <a:gd name="connsiteY115" fmla="*/ 0 h 106016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  <a:cxn ang="0">
                  <a:pos x="connsiteX55" y="connsiteY55"/>
                </a:cxn>
                <a:cxn ang="0">
                  <a:pos x="connsiteX56" y="connsiteY56"/>
                </a:cxn>
                <a:cxn ang="0">
                  <a:pos x="connsiteX57" y="connsiteY57"/>
                </a:cxn>
                <a:cxn ang="0">
                  <a:pos x="connsiteX58" y="connsiteY58"/>
                </a:cxn>
                <a:cxn ang="0">
                  <a:pos x="connsiteX59" y="connsiteY59"/>
                </a:cxn>
                <a:cxn ang="0">
                  <a:pos x="connsiteX60" y="connsiteY60"/>
                </a:cxn>
                <a:cxn ang="0">
                  <a:pos x="connsiteX61" y="connsiteY61"/>
                </a:cxn>
                <a:cxn ang="0">
                  <a:pos x="connsiteX62" y="connsiteY62"/>
                </a:cxn>
                <a:cxn ang="0">
                  <a:pos x="connsiteX63" y="connsiteY63"/>
                </a:cxn>
                <a:cxn ang="0">
                  <a:pos x="connsiteX64" y="connsiteY64"/>
                </a:cxn>
                <a:cxn ang="0">
                  <a:pos x="connsiteX65" y="connsiteY65"/>
                </a:cxn>
                <a:cxn ang="0">
                  <a:pos x="connsiteX66" y="connsiteY66"/>
                </a:cxn>
                <a:cxn ang="0">
                  <a:pos x="connsiteX67" y="connsiteY67"/>
                </a:cxn>
                <a:cxn ang="0">
                  <a:pos x="connsiteX68" y="connsiteY68"/>
                </a:cxn>
                <a:cxn ang="0">
                  <a:pos x="connsiteX69" y="connsiteY69"/>
                </a:cxn>
                <a:cxn ang="0">
                  <a:pos x="connsiteX70" y="connsiteY70"/>
                </a:cxn>
                <a:cxn ang="0">
                  <a:pos x="connsiteX71" y="connsiteY71"/>
                </a:cxn>
                <a:cxn ang="0">
                  <a:pos x="connsiteX72" y="connsiteY72"/>
                </a:cxn>
                <a:cxn ang="0">
                  <a:pos x="connsiteX73" y="connsiteY73"/>
                </a:cxn>
                <a:cxn ang="0">
                  <a:pos x="connsiteX74" y="connsiteY74"/>
                </a:cxn>
                <a:cxn ang="0">
                  <a:pos x="connsiteX75" y="connsiteY75"/>
                </a:cxn>
                <a:cxn ang="0">
                  <a:pos x="connsiteX76" y="connsiteY76"/>
                </a:cxn>
                <a:cxn ang="0">
                  <a:pos x="connsiteX77" y="connsiteY77"/>
                </a:cxn>
                <a:cxn ang="0">
                  <a:pos x="connsiteX78" y="connsiteY78"/>
                </a:cxn>
                <a:cxn ang="0">
                  <a:pos x="connsiteX79" y="connsiteY79"/>
                </a:cxn>
                <a:cxn ang="0">
                  <a:pos x="connsiteX80" y="connsiteY80"/>
                </a:cxn>
                <a:cxn ang="0">
                  <a:pos x="connsiteX81" y="connsiteY81"/>
                </a:cxn>
                <a:cxn ang="0">
                  <a:pos x="connsiteX82" y="connsiteY82"/>
                </a:cxn>
                <a:cxn ang="0">
                  <a:pos x="connsiteX83" y="connsiteY83"/>
                </a:cxn>
                <a:cxn ang="0">
                  <a:pos x="connsiteX84" y="connsiteY84"/>
                </a:cxn>
                <a:cxn ang="0">
                  <a:pos x="connsiteX85" y="connsiteY85"/>
                </a:cxn>
                <a:cxn ang="0">
                  <a:pos x="connsiteX86" y="connsiteY86"/>
                </a:cxn>
                <a:cxn ang="0">
                  <a:pos x="connsiteX87" y="connsiteY87"/>
                </a:cxn>
                <a:cxn ang="0">
                  <a:pos x="connsiteX88" y="connsiteY88"/>
                </a:cxn>
                <a:cxn ang="0">
                  <a:pos x="connsiteX89" y="connsiteY89"/>
                </a:cxn>
                <a:cxn ang="0">
                  <a:pos x="connsiteX90" y="connsiteY90"/>
                </a:cxn>
                <a:cxn ang="0">
                  <a:pos x="connsiteX91" y="connsiteY91"/>
                </a:cxn>
                <a:cxn ang="0">
                  <a:pos x="connsiteX92" y="connsiteY92"/>
                </a:cxn>
                <a:cxn ang="0">
                  <a:pos x="connsiteX93" y="connsiteY93"/>
                </a:cxn>
                <a:cxn ang="0">
                  <a:pos x="connsiteX94" y="connsiteY94"/>
                </a:cxn>
                <a:cxn ang="0">
                  <a:pos x="connsiteX95" y="connsiteY95"/>
                </a:cxn>
                <a:cxn ang="0">
                  <a:pos x="connsiteX96" y="connsiteY96"/>
                </a:cxn>
                <a:cxn ang="0">
                  <a:pos x="connsiteX97" y="connsiteY97"/>
                </a:cxn>
                <a:cxn ang="0">
                  <a:pos x="connsiteX98" y="connsiteY98"/>
                </a:cxn>
                <a:cxn ang="0">
                  <a:pos x="connsiteX99" y="connsiteY99"/>
                </a:cxn>
                <a:cxn ang="0">
                  <a:pos x="connsiteX100" y="connsiteY100"/>
                </a:cxn>
                <a:cxn ang="0">
                  <a:pos x="connsiteX101" y="connsiteY101"/>
                </a:cxn>
                <a:cxn ang="0">
                  <a:pos x="connsiteX102" y="connsiteY102"/>
                </a:cxn>
                <a:cxn ang="0">
                  <a:pos x="connsiteX103" y="connsiteY103"/>
                </a:cxn>
                <a:cxn ang="0">
                  <a:pos x="connsiteX104" y="connsiteY104"/>
                </a:cxn>
                <a:cxn ang="0">
                  <a:pos x="connsiteX105" y="connsiteY105"/>
                </a:cxn>
                <a:cxn ang="0">
                  <a:pos x="connsiteX106" y="connsiteY106"/>
                </a:cxn>
                <a:cxn ang="0">
                  <a:pos x="connsiteX107" y="connsiteY107"/>
                </a:cxn>
                <a:cxn ang="0">
                  <a:pos x="connsiteX108" y="connsiteY108"/>
                </a:cxn>
                <a:cxn ang="0">
                  <a:pos x="connsiteX109" y="connsiteY109"/>
                </a:cxn>
                <a:cxn ang="0">
                  <a:pos x="connsiteX110" y="connsiteY110"/>
                </a:cxn>
                <a:cxn ang="0">
                  <a:pos x="connsiteX111" y="connsiteY111"/>
                </a:cxn>
                <a:cxn ang="0">
                  <a:pos x="connsiteX112" y="connsiteY112"/>
                </a:cxn>
                <a:cxn ang="0">
                  <a:pos x="connsiteX113" y="connsiteY113"/>
                </a:cxn>
                <a:cxn ang="0">
                  <a:pos x="connsiteX114" y="connsiteY114"/>
                </a:cxn>
                <a:cxn ang="0">
                  <a:pos x="connsiteX115" y="connsiteY115"/>
                </a:cxn>
              </a:cxnLst>
              <a:rect l="l" t="t" r="r" b="b"/>
              <a:pathLst>
                <a:path w="914772" h="1060165">
                  <a:moveTo>
                    <a:pt x="846978" y="0"/>
                  </a:moveTo>
                  <a:cubicBezTo>
                    <a:pt x="866114" y="-49"/>
                    <a:pt x="883366" y="2320"/>
                    <a:pt x="898057" y="7161"/>
                  </a:cubicBezTo>
                  <a:lnTo>
                    <a:pt x="912584" y="18074"/>
                  </a:lnTo>
                  <a:lnTo>
                    <a:pt x="914772" y="36111"/>
                  </a:lnTo>
                  <a:cubicBezTo>
                    <a:pt x="905312" y="81542"/>
                    <a:pt x="865058" y="135808"/>
                    <a:pt x="804440" y="183821"/>
                  </a:cubicBezTo>
                  <a:lnTo>
                    <a:pt x="777094" y="202334"/>
                  </a:lnTo>
                  <a:lnTo>
                    <a:pt x="846978" y="190500"/>
                  </a:lnTo>
                  <a:cubicBezTo>
                    <a:pt x="866114" y="190451"/>
                    <a:pt x="883366" y="192820"/>
                    <a:pt x="898057" y="197661"/>
                  </a:cubicBezTo>
                  <a:lnTo>
                    <a:pt x="912584" y="208574"/>
                  </a:lnTo>
                  <a:lnTo>
                    <a:pt x="914772" y="226611"/>
                  </a:lnTo>
                  <a:cubicBezTo>
                    <a:pt x="905312" y="272042"/>
                    <a:pt x="865058" y="326308"/>
                    <a:pt x="804440" y="374321"/>
                  </a:cubicBezTo>
                  <a:lnTo>
                    <a:pt x="777094" y="392834"/>
                  </a:lnTo>
                  <a:lnTo>
                    <a:pt x="846978" y="381000"/>
                  </a:lnTo>
                  <a:cubicBezTo>
                    <a:pt x="866114" y="380951"/>
                    <a:pt x="883366" y="383320"/>
                    <a:pt x="898057" y="388161"/>
                  </a:cubicBezTo>
                  <a:lnTo>
                    <a:pt x="912584" y="399074"/>
                  </a:lnTo>
                  <a:lnTo>
                    <a:pt x="914772" y="417111"/>
                  </a:lnTo>
                  <a:cubicBezTo>
                    <a:pt x="905312" y="462542"/>
                    <a:pt x="865058" y="516808"/>
                    <a:pt x="804440" y="564821"/>
                  </a:cubicBezTo>
                  <a:lnTo>
                    <a:pt x="777094" y="583334"/>
                  </a:lnTo>
                  <a:lnTo>
                    <a:pt x="846978" y="571500"/>
                  </a:lnTo>
                  <a:cubicBezTo>
                    <a:pt x="866114" y="571451"/>
                    <a:pt x="883366" y="573820"/>
                    <a:pt x="898057" y="578661"/>
                  </a:cubicBezTo>
                  <a:lnTo>
                    <a:pt x="912584" y="589574"/>
                  </a:lnTo>
                  <a:lnTo>
                    <a:pt x="914772" y="607611"/>
                  </a:lnTo>
                  <a:cubicBezTo>
                    <a:pt x="905312" y="653042"/>
                    <a:pt x="865058" y="707308"/>
                    <a:pt x="804440" y="755321"/>
                  </a:cubicBezTo>
                  <a:lnTo>
                    <a:pt x="767711" y="780185"/>
                  </a:lnTo>
                  <a:lnTo>
                    <a:pt x="846978" y="766763"/>
                  </a:lnTo>
                  <a:cubicBezTo>
                    <a:pt x="866114" y="766714"/>
                    <a:pt x="883366" y="769083"/>
                    <a:pt x="898057" y="773924"/>
                  </a:cubicBezTo>
                  <a:lnTo>
                    <a:pt x="912584" y="784837"/>
                  </a:lnTo>
                  <a:lnTo>
                    <a:pt x="914772" y="802874"/>
                  </a:lnTo>
                  <a:cubicBezTo>
                    <a:pt x="902159" y="863448"/>
                    <a:pt x="834800" y="939731"/>
                    <a:pt x="737421" y="995953"/>
                  </a:cubicBezTo>
                  <a:cubicBezTo>
                    <a:pt x="640042" y="1052175"/>
                    <a:pt x="540299" y="1072368"/>
                    <a:pt x="481534" y="1053004"/>
                  </a:cubicBezTo>
                  <a:lnTo>
                    <a:pt x="467007" y="1042091"/>
                  </a:lnTo>
                  <a:lnTo>
                    <a:pt x="464819" y="1024054"/>
                  </a:lnTo>
                  <a:cubicBezTo>
                    <a:pt x="474279" y="978624"/>
                    <a:pt x="514533" y="924357"/>
                    <a:pt x="575151" y="876344"/>
                  </a:cubicBezTo>
                  <a:lnTo>
                    <a:pt x="609534" y="853068"/>
                  </a:lnTo>
                  <a:lnTo>
                    <a:pt x="594997" y="857560"/>
                  </a:lnTo>
                  <a:cubicBezTo>
                    <a:pt x="550544" y="867216"/>
                    <a:pt x="510917" y="867423"/>
                    <a:pt x="481534" y="857741"/>
                  </a:cubicBezTo>
                  <a:lnTo>
                    <a:pt x="467007" y="846828"/>
                  </a:lnTo>
                  <a:lnTo>
                    <a:pt x="464819" y="828791"/>
                  </a:lnTo>
                  <a:cubicBezTo>
                    <a:pt x="474279" y="783361"/>
                    <a:pt x="514533" y="729094"/>
                    <a:pt x="575151" y="681081"/>
                  </a:cubicBezTo>
                  <a:lnTo>
                    <a:pt x="596589" y="666568"/>
                  </a:lnTo>
                  <a:lnTo>
                    <a:pt x="594997" y="667060"/>
                  </a:lnTo>
                  <a:cubicBezTo>
                    <a:pt x="550544" y="676716"/>
                    <a:pt x="510917" y="676923"/>
                    <a:pt x="481534" y="667241"/>
                  </a:cubicBezTo>
                  <a:lnTo>
                    <a:pt x="467007" y="656328"/>
                  </a:lnTo>
                  <a:lnTo>
                    <a:pt x="464819" y="638291"/>
                  </a:lnTo>
                  <a:cubicBezTo>
                    <a:pt x="474279" y="592861"/>
                    <a:pt x="514533" y="538594"/>
                    <a:pt x="575151" y="490581"/>
                  </a:cubicBezTo>
                  <a:lnTo>
                    <a:pt x="596589" y="476068"/>
                  </a:lnTo>
                  <a:lnTo>
                    <a:pt x="594997" y="476560"/>
                  </a:lnTo>
                  <a:cubicBezTo>
                    <a:pt x="550544" y="486216"/>
                    <a:pt x="510917" y="486423"/>
                    <a:pt x="481534" y="476741"/>
                  </a:cubicBezTo>
                  <a:lnTo>
                    <a:pt x="467007" y="465828"/>
                  </a:lnTo>
                  <a:lnTo>
                    <a:pt x="464819" y="447791"/>
                  </a:lnTo>
                  <a:cubicBezTo>
                    <a:pt x="474279" y="402361"/>
                    <a:pt x="514533" y="348094"/>
                    <a:pt x="575151" y="300081"/>
                  </a:cubicBezTo>
                  <a:lnTo>
                    <a:pt x="596589" y="285568"/>
                  </a:lnTo>
                  <a:lnTo>
                    <a:pt x="594997" y="286060"/>
                  </a:lnTo>
                  <a:cubicBezTo>
                    <a:pt x="550544" y="295716"/>
                    <a:pt x="510917" y="295923"/>
                    <a:pt x="481534" y="286241"/>
                  </a:cubicBezTo>
                  <a:lnTo>
                    <a:pt x="467007" y="275328"/>
                  </a:lnTo>
                  <a:lnTo>
                    <a:pt x="464819" y="257291"/>
                  </a:lnTo>
                  <a:cubicBezTo>
                    <a:pt x="477432" y="196717"/>
                    <a:pt x="544791" y="120434"/>
                    <a:pt x="642170" y="64212"/>
                  </a:cubicBezTo>
                  <a:cubicBezTo>
                    <a:pt x="715205" y="22045"/>
                    <a:pt x="789569" y="145"/>
                    <a:pt x="846978" y="0"/>
                  </a:cubicBezTo>
                  <a:close/>
                  <a:moveTo>
                    <a:pt x="67795" y="0"/>
                  </a:moveTo>
                  <a:cubicBezTo>
                    <a:pt x="125203" y="145"/>
                    <a:pt x="199567" y="22045"/>
                    <a:pt x="272602" y="64212"/>
                  </a:cubicBezTo>
                  <a:cubicBezTo>
                    <a:pt x="369981" y="120434"/>
                    <a:pt x="437340" y="196717"/>
                    <a:pt x="449953" y="257291"/>
                  </a:cubicBezTo>
                  <a:lnTo>
                    <a:pt x="447765" y="275328"/>
                  </a:lnTo>
                  <a:lnTo>
                    <a:pt x="433238" y="286241"/>
                  </a:lnTo>
                  <a:cubicBezTo>
                    <a:pt x="403856" y="295923"/>
                    <a:pt x="364229" y="295716"/>
                    <a:pt x="319775" y="286060"/>
                  </a:cubicBezTo>
                  <a:lnTo>
                    <a:pt x="318183" y="285568"/>
                  </a:lnTo>
                  <a:lnTo>
                    <a:pt x="339621" y="300081"/>
                  </a:lnTo>
                  <a:cubicBezTo>
                    <a:pt x="400239" y="348094"/>
                    <a:pt x="440493" y="402361"/>
                    <a:pt x="449953" y="447791"/>
                  </a:cubicBezTo>
                  <a:lnTo>
                    <a:pt x="447765" y="465828"/>
                  </a:lnTo>
                  <a:lnTo>
                    <a:pt x="433238" y="476741"/>
                  </a:lnTo>
                  <a:cubicBezTo>
                    <a:pt x="403856" y="486423"/>
                    <a:pt x="364229" y="486216"/>
                    <a:pt x="319775" y="476560"/>
                  </a:cubicBezTo>
                  <a:lnTo>
                    <a:pt x="318183" y="476068"/>
                  </a:lnTo>
                  <a:lnTo>
                    <a:pt x="339621" y="490581"/>
                  </a:lnTo>
                  <a:cubicBezTo>
                    <a:pt x="400239" y="538594"/>
                    <a:pt x="440493" y="592861"/>
                    <a:pt x="449953" y="638291"/>
                  </a:cubicBezTo>
                  <a:lnTo>
                    <a:pt x="447765" y="656328"/>
                  </a:lnTo>
                  <a:lnTo>
                    <a:pt x="433238" y="667241"/>
                  </a:lnTo>
                  <a:cubicBezTo>
                    <a:pt x="403856" y="676923"/>
                    <a:pt x="364229" y="676716"/>
                    <a:pt x="319775" y="667060"/>
                  </a:cubicBezTo>
                  <a:lnTo>
                    <a:pt x="318183" y="666568"/>
                  </a:lnTo>
                  <a:lnTo>
                    <a:pt x="339621" y="681081"/>
                  </a:lnTo>
                  <a:cubicBezTo>
                    <a:pt x="400239" y="729094"/>
                    <a:pt x="440493" y="783361"/>
                    <a:pt x="449953" y="828791"/>
                  </a:cubicBezTo>
                  <a:lnTo>
                    <a:pt x="447765" y="846828"/>
                  </a:lnTo>
                  <a:lnTo>
                    <a:pt x="433238" y="857741"/>
                  </a:lnTo>
                  <a:cubicBezTo>
                    <a:pt x="403856" y="867423"/>
                    <a:pt x="364229" y="867216"/>
                    <a:pt x="319775" y="857560"/>
                  </a:cubicBezTo>
                  <a:lnTo>
                    <a:pt x="305238" y="853068"/>
                  </a:lnTo>
                  <a:lnTo>
                    <a:pt x="339621" y="876344"/>
                  </a:lnTo>
                  <a:cubicBezTo>
                    <a:pt x="400239" y="924357"/>
                    <a:pt x="440493" y="978624"/>
                    <a:pt x="449953" y="1024054"/>
                  </a:cubicBezTo>
                  <a:lnTo>
                    <a:pt x="447765" y="1042091"/>
                  </a:lnTo>
                  <a:lnTo>
                    <a:pt x="433238" y="1053004"/>
                  </a:lnTo>
                  <a:cubicBezTo>
                    <a:pt x="374473" y="1072368"/>
                    <a:pt x="274730" y="1052175"/>
                    <a:pt x="177351" y="995953"/>
                  </a:cubicBezTo>
                  <a:cubicBezTo>
                    <a:pt x="79972" y="939731"/>
                    <a:pt x="12613" y="863448"/>
                    <a:pt x="0" y="802874"/>
                  </a:cubicBezTo>
                  <a:lnTo>
                    <a:pt x="2188" y="784837"/>
                  </a:lnTo>
                  <a:lnTo>
                    <a:pt x="16715" y="773924"/>
                  </a:lnTo>
                  <a:cubicBezTo>
                    <a:pt x="31406" y="769083"/>
                    <a:pt x="48658" y="766714"/>
                    <a:pt x="67795" y="766763"/>
                  </a:cubicBezTo>
                  <a:lnTo>
                    <a:pt x="147061" y="780185"/>
                  </a:lnTo>
                  <a:lnTo>
                    <a:pt x="110332" y="755321"/>
                  </a:lnTo>
                  <a:cubicBezTo>
                    <a:pt x="49714" y="707308"/>
                    <a:pt x="9460" y="653042"/>
                    <a:pt x="0" y="607611"/>
                  </a:cubicBezTo>
                  <a:lnTo>
                    <a:pt x="2188" y="589574"/>
                  </a:lnTo>
                  <a:lnTo>
                    <a:pt x="16715" y="578661"/>
                  </a:lnTo>
                  <a:cubicBezTo>
                    <a:pt x="31406" y="573820"/>
                    <a:pt x="48658" y="571451"/>
                    <a:pt x="67795" y="571500"/>
                  </a:cubicBezTo>
                  <a:lnTo>
                    <a:pt x="137679" y="583333"/>
                  </a:lnTo>
                  <a:lnTo>
                    <a:pt x="110332" y="564821"/>
                  </a:lnTo>
                  <a:cubicBezTo>
                    <a:pt x="49714" y="516808"/>
                    <a:pt x="9460" y="462542"/>
                    <a:pt x="0" y="417111"/>
                  </a:cubicBezTo>
                  <a:lnTo>
                    <a:pt x="2188" y="399074"/>
                  </a:lnTo>
                  <a:lnTo>
                    <a:pt x="16715" y="388161"/>
                  </a:lnTo>
                  <a:cubicBezTo>
                    <a:pt x="31406" y="383320"/>
                    <a:pt x="48658" y="380951"/>
                    <a:pt x="67795" y="381000"/>
                  </a:cubicBezTo>
                  <a:lnTo>
                    <a:pt x="137679" y="392833"/>
                  </a:lnTo>
                  <a:lnTo>
                    <a:pt x="110332" y="374321"/>
                  </a:lnTo>
                  <a:cubicBezTo>
                    <a:pt x="49714" y="326308"/>
                    <a:pt x="9460" y="272042"/>
                    <a:pt x="0" y="226611"/>
                  </a:cubicBezTo>
                  <a:lnTo>
                    <a:pt x="2188" y="208574"/>
                  </a:lnTo>
                  <a:lnTo>
                    <a:pt x="16715" y="197661"/>
                  </a:lnTo>
                  <a:cubicBezTo>
                    <a:pt x="31406" y="192820"/>
                    <a:pt x="48658" y="190451"/>
                    <a:pt x="67795" y="190500"/>
                  </a:cubicBezTo>
                  <a:lnTo>
                    <a:pt x="137679" y="202333"/>
                  </a:lnTo>
                  <a:lnTo>
                    <a:pt x="110332" y="183821"/>
                  </a:lnTo>
                  <a:cubicBezTo>
                    <a:pt x="49714" y="135808"/>
                    <a:pt x="9460" y="81542"/>
                    <a:pt x="0" y="36111"/>
                  </a:cubicBezTo>
                  <a:lnTo>
                    <a:pt x="2188" y="18074"/>
                  </a:lnTo>
                  <a:lnTo>
                    <a:pt x="16715" y="7161"/>
                  </a:lnTo>
                  <a:cubicBezTo>
                    <a:pt x="31406" y="2320"/>
                    <a:pt x="48658" y="-49"/>
                    <a:pt x="67795" y="0"/>
                  </a:cubicBezTo>
                  <a:close/>
                </a:path>
              </a:pathLst>
            </a:custGeom>
            <a:solidFill>
              <a:srgbClr val="339933"/>
            </a:solidFill>
            <a:ln w="1905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409" name="フリーフォーム: 図形 408">
              <a:extLst>
                <a:ext uri="{FF2B5EF4-FFF2-40B4-BE49-F238E27FC236}">
                  <a16:creationId xmlns:a16="http://schemas.microsoft.com/office/drawing/2014/main" id="{B9BD18CB-46A8-4FE8-AF2F-AF8BFDAFB47D}"/>
                </a:ext>
              </a:extLst>
            </p:cNvPr>
            <p:cNvSpPr/>
            <p:nvPr/>
          </p:nvSpPr>
          <p:spPr>
            <a:xfrm rot="2700000">
              <a:off x="5109394" y="2538413"/>
              <a:ext cx="224605" cy="418164"/>
            </a:xfrm>
            <a:custGeom>
              <a:avLst/>
              <a:gdLst>
                <a:gd name="connsiteX0" fmla="*/ 846978 w 914772"/>
                <a:gd name="connsiteY0" fmla="*/ 0 h 1060165"/>
                <a:gd name="connsiteX1" fmla="*/ 898057 w 914772"/>
                <a:gd name="connsiteY1" fmla="*/ 7161 h 1060165"/>
                <a:gd name="connsiteX2" fmla="*/ 912584 w 914772"/>
                <a:gd name="connsiteY2" fmla="*/ 18074 h 1060165"/>
                <a:gd name="connsiteX3" fmla="*/ 914772 w 914772"/>
                <a:gd name="connsiteY3" fmla="*/ 36111 h 1060165"/>
                <a:gd name="connsiteX4" fmla="*/ 804440 w 914772"/>
                <a:gd name="connsiteY4" fmla="*/ 183821 h 1060165"/>
                <a:gd name="connsiteX5" fmla="*/ 777094 w 914772"/>
                <a:gd name="connsiteY5" fmla="*/ 202334 h 1060165"/>
                <a:gd name="connsiteX6" fmla="*/ 846978 w 914772"/>
                <a:gd name="connsiteY6" fmla="*/ 190500 h 1060165"/>
                <a:gd name="connsiteX7" fmla="*/ 898057 w 914772"/>
                <a:gd name="connsiteY7" fmla="*/ 197661 h 1060165"/>
                <a:gd name="connsiteX8" fmla="*/ 912584 w 914772"/>
                <a:gd name="connsiteY8" fmla="*/ 208574 h 1060165"/>
                <a:gd name="connsiteX9" fmla="*/ 914772 w 914772"/>
                <a:gd name="connsiteY9" fmla="*/ 226611 h 1060165"/>
                <a:gd name="connsiteX10" fmla="*/ 804440 w 914772"/>
                <a:gd name="connsiteY10" fmla="*/ 374321 h 1060165"/>
                <a:gd name="connsiteX11" fmla="*/ 777094 w 914772"/>
                <a:gd name="connsiteY11" fmla="*/ 392834 h 1060165"/>
                <a:gd name="connsiteX12" fmla="*/ 846978 w 914772"/>
                <a:gd name="connsiteY12" fmla="*/ 381000 h 1060165"/>
                <a:gd name="connsiteX13" fmla="*/ 898057 w 914772"/>
                <a:gd name="connsiteY13" fmla="*/ 388161 h 1060165"/>
                <a:gd name="connsiteX14" fmla="*/ 912584 w 914772"/>
                <a:gd name="connsiteY14" fmla="*/ 399074 h 1060165"/>
                <a:gd name="connsiteX15" fmla="*/ 914772 w 914772"/>
                <a:gd name="connsiteY15" fmla="*/ 417111 h 1060165"/>
                <a:gd name="connsiteX16" fmla="*/ 804440 w 914772"/>
                <a:gd name="connsiteY16" fmla="*/ 564821 h 1060165"/>
                <a:gd name="connsiteX17" fmla="*/ 777094 w 914772"/>
                <a:gd name="connsiteY17" fmla="*/ 583334 h 1060165"/>
                <a:gd name="connsiteX18" fmla="*/ 846978 w 914772"/>
                <a:gd name="connsiteY18" fmla="*/ 571500 h 1060165"/>
                <a:gd name="connsiteX19" fmla="*/ 898057 w 914772"/>
                <a:gd name="connsiteY19" fmla="*/ 578661 h 1060165"/>
                <a:gd name="connsiteX20" fmla="*/ 912584 w 914772"/>
                <a:gd name="connsiteY20" fmla="*/ 589574 h 1060165"/>
                <a:gd name="connsiteX21" fmla="*/ 914772 w 914772"/>
                <a:gd name="connsiteY21" fmla="*/ 607611 h 1060165"/>
                <a:gd name="connsiteX22" fmla="*/ 804440 w 914772"/>
                <a:gd name="connsiteY22" fmla="*/ 755321 h 1060165"/>
                <a:gd name="connsiteX23" fmla="*/ 767711 w 914772"/>
                <a:gd name="connsiteY23" fmla="*/ 780185 h 1060165"/>
                <a:gd name="connsiteX24" fmla="*/ 846978 w 914772"/>
                <a:gd name="connsiteY24" fmla="*/ 766763 h 1060165"/>
                <a:gd name="connsiteX25" fmla="*/ 898057 w 914772"/>
                <a:gd name="connsiteY25" fmla="*/ 773924 h 1060165"/>
                <a:gd name="connsiteX26" fmla="*/ 912584 w 914772"/>
                <a:gd name="connsiteY26" fmla="*/ 784837 h 1060165"/>
                <a:gd name="connsiteX27" fmla="*/ 914772 w 914772"/>
                <a:gd name="connsiteY27" fmla="*/ 802874 h 1060165"/>
                <a:gd name="connsiteX28" fmla="*/ 737421 w 914772"/>
                <a:gd name="connsiteY28" fmla="*/ 995953 h 1060165"/>
                <a:gd name="connsiteX29" fmla="*/ 481534 w 914772"/>
                <a:gd name="connsiteY29" fmla="*/ 1053004 h 1060165"/>
                <a:gd name="connsiteX30" fmla="*/ 467007 w 914772"/>
                <a:gd name="connsiteY30" fmla="*/ 1042091 h 1060165"/>
                <a:gd name="connsiteX31" fmla="*/ 464819 w 914772"/>
                <a:gd name="connsiteY31" fmla="*/ 1024054 h 1060165"/>
                <a:gd name="connsiteX32" fmla="*/ 575151 w 914772"/>
                <a:gd name="connsiteY32" fmla="*/ 876344 h 1060165"/>
                <a:gd name="connsiteX33" fmla="*/ 609534 w 914772"/>
                <a:gd name="connsiteY33" fmla="*/ 853068 h 1060165"/>
                <a:gd name="connsiteX34" fmla="*/ 594997 w 914772"/>
                <a:gd name="connsiteY34" fmla="*/ 857560 h 1060165"/>
                <a:gd name="connsiteX35" fmla="*/ 481534 w 914772"/>
                <a:gd name="connsiteY35" fmla="*/ 857741 h 1060165"/>
                <a:gd name="connsiteX36" fmla="*/ 467007 w 914772"/>
                <a:gd name="connsiteY36" fmla="*/ 846828 h 1060165"/>
                <a:gd name="connsiteX37" fmla="*/ 464819 w 914772"/>
                <a:gd name="connsiteY37" fmla="*/ 828791 h 1060165"/>
                <a:gd name="connsiteX38" fmla="*/ 575151 w 914772"/>
                <a:gd name="connsiteY38" fmla="*/ 681081 h 1060165"/>
                <a:gd name="connsiteX39" fmla="*/ 596589 w 914772"/>
                <a:gd name="connsiteY39" fmla="*/ 666568 h 1060165"/>
                <a:gd name="connsiteX40" fmla="*/ 594997 w 914772"/>
                <a:gd name="connsiteY40" fmla="*/ 667060 h 1060165"/>
                <a:gd name="connsiteX41" fmla="*/ 481534 w 914772"/>
                <a:gd name="connsiteY41" fmla="*/ 667241 h 1060165"/>
                <a:gd name="connsiteX42" fmla="*/ 467007 w 914772"/>
                <a:gd name="connsiteY42" fmla="*/ 656328 h 1060165"/>
                <a:gd name="connsiteX43" fmla="*/ 464819 w 914772"/>
                <a:gd name="connsiteY43" fmla="*/ 638291 h 1060165"/>
                <a:gd name="connsiteX44" fmla="*/ 575151 w 914772"/>
                <a:gd name="connsiteY44" fmla="*/ 490581 h 1060165"/>
                <a:gd name="connsiteX45" fmla="*/ 596589 w 914772"/>
                <a:gd name="connsiteY45" fmla="*/ 476068 h 1060165"/>
                <a:gd name="connsiteX46" fmla="*/ 594997 w 914772"/>
                <a:gd name="connsiteY46" fmla="*/ 476560 h 1060165"/>
                <a:gd name="connsiteX47" fmla="*/ 481534 w 914772"/>
                <a:gd name="connsiteY47" fmla="*/ 476741 h 1060165"/>
                <a:gd name="connsiteX48" fmla="*/ 467007 w 914772"/>
                <a:gd name="connsiteY48" fmla="*/ 465828 h 1060165"/>
                <a:gd name="connsiteX49" fmla="*/ 464819 w 914772"/>
                <a:gd name="connsiteY49" fmla="*/ 447791 h 1060165"/>
                <a:gd name="connsiteX50" fmla="*/ 575151 w 914772"/>
                <a:gd name="connsiteY50" fmla="*/ 300081 h 1060165"/>
                <a:gd name="connsiteX51" fmla="*/ 596589 w 914772"/>
                <a:gd name="connsiteY51" fmla="*/ 285568 h 1060165"/>
                <a:gd name="connsiteX52" fmla="*/ 594997 w 914772"/>
                <a:gd name="connsiteY52" fmla="*/ 286060 h 1060165"/>
                <a:gd name="connsiteX53" fmla="*/ 481534 w 914772"/>
                <a:gd name="connsiteY53" fmla="*/ 286241 h 1060165"/>
                <a:gd name="connsiteX54" fmla="*/ 467007 w 914772"/>
                <a:gd name="connsiteY54" fmla="*/ 275328 h 1060165"/>
                <a:gd name="connsiteX55" fmla="*/ 464819 w 914772"/>
                <a:gd name="connsiteY55" fmla="*/ 257291 h 1060165"/>
                <a:gd name="connsiteX56" fmla="*/ 642170 w 914772"/>
                <a:gd name="connsiteY56" fmla="*/ 64212 h 1060165"/>
                <a:gd name="connsiteX57" fmla="*/ 846978 w 914772"/>
                <a:gd name="connsiteY57" fmla="*/ 0 h 1060165"/>
                <a:gd name="connsiteX58" fmla="*/ 67795 w 914772"/>
                <a:gd name="connsiteY58" fmla="*/ 0 h 1060165"/>
                <a:gd name="connsiteX59" fmla="*/ 272602 w 914772"/>
                <a:gd name="connsiteY59" fmla="*/ 64212 h 1060165"/>
                <a:gd name="connsiteX60" fmla="*/ 449953 w 914772"/>
                <a:gd name="connsiteY60" fmla="*/ 257291 h 1060165"/>
                <a:gd name="connsiteX61" fmla="*/ 447765 w 914772"/>
                <a:gd name="connsiteY61" fmla="*/ 275328 h 1060165"/>
                <a:gd name="connsiteX62" fmla="*/ 433238 w 914772"/>
                <a:gd name="connsiteY62" fmla="*/ 286241 h 1060165"/>
                <a:gd name="connsiteX63" fmla="*/ 319775 w 914772"/>
                <a:gd name="connsiteY63" fmla="*/ 286060 h 1060165"/>
                <a:gd name="connsiteX64" fmla="*/ 318183 w 914772"/>
                <a:gd name="connsiteY64" fmla="*/ 285568 h 1060165"/>
                <a:gd name="connsiteX65" fmla="*/ 339621 w 914772"/>
                <a:gd name="connsiteY65" fmla="*/ 300081 h 1060165"/>
                <a:gd name="connsiteX66" fmla="*/ 449953 w 914772"/>
                <a:gd name="connsiteY66" fmla="*/ 447791 h 1060165"/>
                <a:gd name="connsiteX67" fmla="*/ 447765 w 914772"/>
                <a:gd name="connsiteY67" fmla="*/ 465828 h 1060165"/>
                <a:gd name="connsiteX68" fmla="*/ 433238 w 914772"/>
                <a:gd name="connsiteY68" fmla="*/ 476741 h 1060165"/>
                <a:gd name="connsiteX69" fmla="*/ 319775 w 914772"/>
                <a:gd name="connsiteY69" fmla="*/ 476560 h 1060165"/>
                <a:gd name="connsiteX70" fmla="*/ 318183 w 914772"/>
                <a:gd name="connsiteY70" fmla="*/ 476068 h 1060165"/>
                <a:gd name="connsiteX71" fmla="*/ 339621 w 914772"/>
                <a:gd name="connsiteY71" fmla="*/ 490581 h 1060165"/>
                <a:gd name="connsiteX72" fmla="*/ 449953 w 914772"/>
                <a:gd name="connsiteY72" fmla="*/ 638291 h 1060165"/>
                <a:gd name="connsiteX73" fmla="*/ 447765 w 914772"/>
                <a:gd name="connsiteY73" fmla="*/ 656328 h 1060165"/>
                <a:gd name="connsiteX74" fmla="*/ 433238 w 914772"/>
                <a:gd name="connsiteY74" fmla="*/ 667241 h 1060165"/>
                <a:gd name="connsiteX75" fmla="*/ 319775 w 914772"/>
                <a:gd name="connsiteY75" fmla="*/ 667060 h 1060165"/>
                <a:gd name="connsiteX76" fmla="*/ 318183 w 914772"/>
                <a:gd name="connsiteY76" fmla="*/ 666568 h 1060165"/>
                <a:gd name="connsiteX77" fmla="*/ 339621 w 914772"/>
                <a:gd name="connsiteY77" fmla="*/ 681081 h 1060165"/>
                <a:gd name="connsiteX78" fmla="*/ 449953 w 914772"/>
                <a:gd name="connsiteY78" fmla="*/ 828791 h 1060165"/>
                <a:gd name="connsiteX79" fmla="*/ 447765 w 914772"/>
                <a:gd name="connsiteY79" fmla="*/ 846828 h 1060165"/>
                <a:gd name="connsiteX80" fmla="*/ 433238 w 914772"/>
                <a:gd name="connsiteY80" fmla="*/ 857741 h 1060165"/>
                <a:gd name="connsiteX81" fmla="*/ 319775 w 914772"/>
                <a:gd name="connsiteY81" fmla="*/ 857560 h 1060165"/>
                <a:gd name="connsiteX82" fmla="*/ 305238 w 914772"/>
                <a:gd name="connsiteY82" fmla="*/ 853068 h 1060165"/>
                <a:gd name="connsiteX83" fmla="*/ 339621 w 914772"/>
                <a:gd name="connsiteY83" fmla="*/ 876344 h 1060165"/>
                <a:gd name="connsiteX84" fmla="*/ 449953 w 914772"/>
                <a:gd name="connsiteY84" fmla="*/ 1024054 h 1060165"/>
                <a:gd name="connsiteX85" fmla="*/ 447765 w 914772"/>
                <a:gd name="connsiteY85" fmla="*/ 1042091 h 1060165"/>
                <a:gd name="connsiteX86" fmla="*/ 433238 w 914772"/>
                <a:gd name="connsiteY86" fmla="*/ 1053004 h 1060165"/>
                <a:gd name="connsiteX87" fmla="*/ 177351 w 914772"/>
                <a:gd name="connsiteY87" fmla="*/ 995953 h 1060165"/>
                <a:gd name="connsiteX88" fmla="*/ 0 w 914772"/>
                <a:gd name="connsiteY88" fmla="*/ 802874 h 1060165"/>
                <a:gd name="connsiteX89" fmla="*/ 2188 w 914772"/>
                <a:gd name="connsiteY89" fmla="*/ 784837 h 1060165"/>
                <a:gd name="connsiteX90" fmla="*/ 16715 w 914772"/>
                <a:gd name="connsiteY90" fmla="*/ 773924 h 1060165"/>
                <a:gd name="connsiteX91" fmla="*/ 67795 w 914772"/>
                <a:gd name="connsiteY91" fmla="*/ 766763 h 1060165"/>
                <a:gd name="connsiteX92" fmla="*/ 147061 w 914772"/>
                <a:gd name="connsiteY92" fmla="*/ 780185 h 1060165"/>
                <a:gd name="connsiteX93" fmla="*/ 110332 w 914772"/>
                <a:gd name="connsiteY93" fmla="*/ 755321 h 1060165"/>
                <a:gd name="connsiteX94" fmla="*/ 0 w 914772"/>
                <a:gd name="connsiteY94" fmla="*/ 607611 h 1060165"/>
                <a:gd name="connsiteX95" fmla="*/ 2188 w 914772"/>
                <a:gd name="connsiteY95" fmla="*/ 589574 h 1060165"/>
                <a:gd name="connsiteX96" fmla="*/ 16715 w 914772"/>
                <a:gd name="connsiteY96" fmla="*/ 578661 h 1060165"/>
                <a:gd name="connsiteX97" fmla="*/ 67795 w 914772"/>
                <a:gd name="connsiteY97" fmla="*/ 571500 h 1060165"/>
                <a:gd name="connsiteX98" fmla="*/ 137679 w 914772"/>
                <a:gd name="connsiteY98" fmla="*/ 583333 h 1060165"/>
                <a:gd name="connsiteX99" fmla="*/ 110332 w 914772"/>
                <a:gd name="connsiteY99" fmla="*/ 564821 h 1060165"/>
                <a:gd name="connsiteX100" fmla="*/ 0 w 914772"/>
                <a:gd name="connsiteY100" fmla="*/ 417111 h 1060165"/>
                <a:gd name="connsiteX101" fmla="*/ 2188 w 914772"/>
                <a:gd name="connsiteY101" fmla="*/ 399074 h 1060165"/>
                <a:gd name="connsiteX102" fmla="*/ 16715 w 914772"/>
                <a:gd name="connsiteY102" fmla="*/ 388161 h 1060165"/>
                <a:gd name="connsiteX103" fmla="*/ 67795 w 914772"/>
                <a:gd name="connsiteY103" fmla="*/ 381000 h 1060165"/>
                <a:gd name="connsiteX104" fmla="*/ 137679 w 914772"/>
                <a:gd name="connsiteY104" fmla="*/ 392833 h 1060165"/>
                <a:gd name="connsiteX105" fmla="*/ 110332 w 914772"/>
                <a:gd name="connsiteY105" fmla="*/ 374321 h 1060165"/>
                <a:gd name="connsiteX106" fmla="*/ 0 w 914772"/>
                <a:gd name="connsiteY106" fmla="*/ 226611 h 1060165"/>
                <a:gd name="connsiteX107" fmla="*/ 2188 w 914772"/>
                <a:gd name="connsiteY107" fmla="*/ 208574 h 1060165"/>
                <a:gd name="connsiteX108" fmla="*/ 16715 w 914772"/>
                <a:gd name="connsiteY108" fmla="*/ 197661 h 1060165"/>
                <a:gd name="connsiteX109" fmla="*/ 67795 w 914772"/>
                <a:gd name="connsiteY109" fmla="*/ 190500 h 1060165"/>
                <a:gd name="connsiteX110" fmla="*/ 137679 w 914772"/>
                <a:gd name="connsiteY110" fmla="*/ 202333 h 1060165"/>
                <a:gd name="connsiteX111" fmla="*/ 110332 w 914772"/>
                <a:gd name="connsiteY111" fmla="*/ 183821 h 1060165"/>
                <a:gd name="connsiteX112" fmla="*/ 0 w 914772"/>
                <a:gd name="connsiteY112" fmla="*/ 36111 h 1060165"/>
                <a:gd name="connsiteX113" fmla="*/ 2188 w 914772"/>
                <a:gd name="connsiteY113" fmla="*/ 18074 h 1060165"/>
                <a:gd name="connsiteX114" fmla="*/ 16715 w 914772"/>
                <a:gd name="connsiteY114" fmla="*/ 7161 h 1060165"/>
                <a:gd name="connsiteX115" fmla="*/ 67795 w 914772"/>
                <a:gd name="connsiteY115" fmla="*/ 0 h 106016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  <a:cxn ang="0">
                  <a:pos x="connsiteX55" y="connsiteY55"/>
                </a:cxn>
                <a:cxn ang="0">
                  <a:pos x="connsiteX56" y="connsiteY56"/>
                </a:cxn>
                <a:cxn ang="0">
                  <a:pos x="connsiteX57" y="connsiteY57"/>
                </a:cxn>
                <a:cxn ang="0">
                  <a:pos x="connsiteX58" y="connsiteY58"/>
                </a:cxn>
                <a:cxn ang="0">
                  <a:pos x="connsiteX59" y="connsiteY59"/>
                </a:cxn>
                <a:cxn ang="0">
                  <a:pos x="connsiteX60" y="connsiteY60"/>
                </a:cxn>
                <a:cxn ang="0">
                  <a:pos x="connsiteX61" y="connsiteY61"/>
                </a:cxn>
                <a:cxn ang="0">
                  <a:pos x="connsiteX62" y="connsiteY62"/>
                </a:cxn>
                <a:cxn ang="0">
                  <a:pos x="connsiteX63" y="connsiteY63"/>
                </a:cxn>
                <a:cxn ang="0">
                  <a:pos x="connsiteX64" y="connsiteY64"/>
                </a:cxn>
                <a:cxn ang="0">
                  <a:pos x="connsiteX65" y="connsiteY65"/>
                </a:cxn>
                <a:cxn ang="0">
                  <a:pos x="connsiteX66" y="connsiteY66"/>
                </a:cxn>
                <a:cxn ang="0">
                  <a:pos x="connsiteX67" y="connsiteY67"/>
                </a:cxn>
                <a:cxn ang="0">
                  <a:pos x="connsiteX68" y="connsiteY68"/>
                </a:cxn>
                <a:cxn ang="0">
                  <a:pos x="connsiteX69" y="connsiteY69"/>
                </a:cxn>
                <a:cxn ang="0">
                  <a:pos x="connsiteX70" y="connsiteY70"/>
                </a:cxn>
                <a:cxn ang="0">
                  <a:pos x="connsiteX71" y="connsiteY71"/>
                </a:cxn>
                <a:cxn ang="0">
                  <a:pos x="connsiteX72" y="connsiteY72"/>
                </a:cxn>
                <a:cxn ang="0">
                  <a:pos x="connsiteX73" y="connsiteY73"/>
                </a:cxn>
                <a:cxn ang="0">
                  <a:pos x="connsiteX74" y="connsiteY74"/>
                </a:cxn>
                <a:cxn ang="0">
                  <a:pos x="connsiteX75" y="connsiteY75"/>
                </a:cxn>
                <a:cxn ang="0">
                  <a:pos x="connsiteX76" y="connsiteY76"/>
                </a:cxn>
                <a:cxn ang="0">
                  <a:pos x="connsiteX77" y="connsiteY77"/>
                </a:cxn>
                <a:cxn ang="0">
                  <a:pos x="connsiteX78" y="connsiteY78"/>
                </a:cxn>
                <a:cxn ang="0">
                  <a:pos x="connsiteX79" y="connsiteY79"/>
                </a:cxn>
                <a:cxn ang="0">
                  <a:pos x="connsiteX80" y="connsiteY80"/>
                </a:cxn>
                <a:cxn ang="0">
                  <a:pos x="connsiteX81" y="connsiteY81"/>
                </a:cxn>
                <a:cxn ang="0">
                  <a:pos x="connsiteX82" y="connsiteY82"/>
                </a:cxn>
                <a:cxn ang="0">
                  <a:pos x="connsiteX83" y="connsiteY83"/>
                </a:cxn>
                <a:cxn ang="0">
                  <a:pos x="connsiteX84" y="connsiteY84"/>
                </a:cxn>
                <a:cxn ang="0">
                  <a:pos x="connsiteX85" y="connsiteY85"/>
                </a:cxn>
                <a:cxn ang="0">
                  <a:pos x="connsiteX86" y="connsiteY86"/>
                </a:cxn>
                <a:cxn ang="0">
                  <a:pos x="connsiteX87" y="connsiteY87"/>
                </a:cxn>
                <a:cxn ang="0">
                  <a:pos x="connsiteX88" y="connsiteY88"/>
                </a:cxn>
                <a:cxn ang="0">
                  <a:pos x="connsiteX89" y="connsiteY89"/>
                </a:cxn>
                <a:cxn ang="0">
                  <a:pos x="connsiteX90" y="connsiteY90"/>
                </a:cxn>
                <a:cxn ang="0">
                  <a:pos x="connsiteX91" y="connsiteY91"/>
                </a:cxn>
                <a:cxn ang="0">
                  <a:pos x="connsiteX92" y="connsiteY92"/>
                </a:cxn>
                <a:cxn ang="0">
                  <a:pos x="connsiteX93" y="connsiteY93"/>
                </a:cxn>
                <a:cxn ang="0">
                  <a:pos x="connsiteX94" y="connsiteY94"/>
                </a:cxn>
                <a:cxn ang="0">
                  <a:pos x="connsiteX95" y="connsiteY95"/>
                </a:cxn>
                <a:cxn ang="0">
                  <a:pos x="connsiteX96" y="connsiteY96"/>
                </a:cxn>
                <a:cxn ang="0">
                  <a:pos x="connsiteX97" y="connsiteY97"/>
                </a:cxn>
                <a:cxn ang="0">
                  <a:pos x="connsiteX98" y="connsiteY98"/>
                </a:cxn>
                <a:cxn ang="0">
                  <a:pos x="connsiteX99" y="connsiteY99"/>
                </a:cxn>
                <a:cxn ang="0">
                  <a:pos x="connsiteX100" y="connsiteY100"/>
                </a:cxn>
                <a:cxn ang="0">
                  <a:pos x="connsiteX101" y="connsiteY101"/>
                </a:cxn>
                <a:cxn ang="0">
                  <a:pos x="connsiteX102" y="connsiteY102"/>
                </a:cxn>
                <a:cxn ang="0">
                  <a:pos x="connsiteX103" y="connsiteY103"/>
                </a:cxn>
                <a:cxn ang="0">
                  <a:pos x="connsiteX104" y="connsiteY104"/>
                </a:cxn>
                <a:cxn ang="0">
                  <a:pos x="connsiteX105" y="connsiteY105"/>
                </a:cxn>
                <a:cxn ang="0">
                  <a:pos x="connsiteX106" y="connsiteY106"/>
                </a:cxn>
                <a:cxn ang="0">
                  <a:pos x="connsiteX107" y="connsiteY107"/>
                </a:cxn>
                <a:cxn ang="0">
                  <a:pos x="connsiteX108" y="connsiteY108"/>
                </a:cxn>
                <a:cxn ang="0">
                  <a:pos x="connsiteX109" y="connsiteY109"/>
                </a:cxn>
                <a:cxn ang="0">
                  <a:pos x="connsiteX110" y="connsiteY110"/>
                </a:cxn>
                <a:cxn ang="0">
                  <a:pos x="connsiteX111" y="connsiteY111"/>
                </a:cxn>
                <a:cxn ang="0">
                  <a:pos x="connsiteX112" y="connsiteY112"/>
                </a:cxn>
                <a:cxn ang="0">
                  <a:pos x="connsiteX113" y="connsiteY113"/>
                </a:cxn>
                <a:cxn ang="0">
                  <a:pos x="connsiteX114" y="connsiteY114"/>
                </a:cxn>
                <a:cxn ang="0">
                  <a:pos x="connsiteX115" y="connsiteY115"/>
                </a:cxn>
              </a:cxnLst>
              <a:rect l="l" t="t" r="r" b="b"/>
              <a:pathLst>
                <a:path w="914772" h="1060165">
                  <a:moveTo>
                    <a:pt x="846978" y="0"/>
                  </a:moveTo>
                  <a:cubicBezTo>
                    <a:pt x="866114" y="-49"/>
                    <a:pt x="883366" y="2320"/>
                    <a:pt x="898057" y="7161"/>
                  </a:cubicBezTo>
                  <a:lnTo>
                    <a:pt x="912584" y="18074"/>
                  </a:lnTo>
                  <a:lnTo>
                    <a:pt x="914772" y="36111"/>
                  </a:lnTo>
                  <a:cubicBezTo>
                    <a:pt x="905312" y="81542"/>
                    <a:pt x="865058" y="135808"/>
                    <a:pt x="804440" y="183821"/>
                  </a:cubicBezTo>
                  <a:lnTo>
                    <a:pt x="777094" y="202334"/>
                  </a:lnTo>
                  <a:lnTo>
                    <a:pt x="846978" y="190500"/>
                  </a:lnTo>
                  <a:cubicBezTo>
                    <a:pt x="866114" y="190451"/>
                    <a:pt x="883366" y="192820"/>
                    <a:pt x="898057" y="197661"/>
                  </a:cubicBezTo>
                  <a:lnTo>
                    <a:pt x="912584" y="208574"/>
                  </a:lnTo>
                  <a:lnTo>
                    <a:pt x="914772" y="226611"/>
                  </a:lnTo>
                  <a:cubicBezTo>
                    <a:pt x="905312" y="272042"/>
                    <a:pt x="865058" y="326308"/>
                    <a:pt x="804440" y="374321"/>
                  </a:cubicBezTo>
                  <a:lnTo>
                    <a:pt x="777094" y="392834"/>
                  </a:lnTo>
                  <a:lnTo>
                    <a:pt x="846978" y="381000"/>
                  </a:lnTo>
                  <a:cubicBezTo>
                    <a:pt x="866114" y="380951"/>
                    <a:pt x="883366" y="383320"/>
                    <a:pt x="898057" y="388161"/>
                  </a:cubicBezTo>
                  <a:lnTo>
                    <a:pt x="912584" y="399074"/>
                  </a:lnTo>
                  <a:lnTo>
                    <a:pt x="914772" y="417111"/>
                  </a:lnTo>
                  <a:cubicBezTo>
                    <a:pt x="905312" y="462542"/>
                    <a:pt x="865058" y="516808"/>
                    <a:pt x="804440" y="564821"/>
                  </a:cubicBezTo>
                  <a:lnTo>
                    <a:pt x="777094" y="583334"/>
                  </a:lnTo>
                  <a:lnTo>
                    <a:pt x="846978" y="571500"/>
                  </a:lnTo>
                  <a:cubicBezTo>
                    <a:pt x="866114" y="571451"/>
                    <a:pt x="883366" y="573820"/>
                    <a:pt x="898057" y="578661"/>
                  </a:cubicBezTo>
                  <a:lnTo>
                    <a:pt x="912584" y="589574"/>
                  </a:lnTo>
                  <a:lnTo>
                    <a:pt x="914772" y="607611"/>
                  </a:lnTo>
                  <a:cubicBezTo>
                    <a:pt x="905312" y="653042"/>
                    <a:pt x="865058" y="707308"/>
                    <a:pt x="804440" y="755321"/>
                  </a:cubicBezTo>
                  <a:lnTo>
                    <a:pt x="767711" y="780185"/>
                  </a:lnTo>
                  <a:lnTo>
                    <a:pt x="846978" y="766763"/>
                  </a:lnTo>
                  <a:cubicBezTo>
                    <a:pt x="866114" y="766714"/>
                    <a:pt x="883366" y="769083"/>
                    <a:pt x="898057" y="773924"/>
                  </a:cubicBezTo>
                  <a:lnTo>
                    <a:pt x="912584" y="784837"/>
                  </a:lnTo>
                  <a:lnTo>
                    <a:pt x="914772" y="802874"/>
                  </a:lnTo>
                  <a:cubicBezTo>
                    <a:pt x="902159" y="863448"/>
                    <a:pt x="834800" y="939731"/>
                    <a:pt x="737421" y="995953"/>
                  </a:cubicBezTo>
                  <a:cubicBezTo>
                    <a:pt x="640042" y="1052175"/>
                    <a:pt x="540299" y="1072368"/>
                    <a:pt x="481534" y="1053004"/>
                  </a:cubicBezTo>
                  <a:lnTo>
                    <a:pt x="467007" y="1042091"/>
                  </a:lnTo>
                  <a:lnTo>
                    <a:pt x="464819" y="1024054"/>
                  </a:lnTo>
                  <a:cubicBezTo>
                    <a:pt x="474279" y="978624"/>
                    <a:pt x="514533" y="924357"/>
                    <a:pt x="575151" y="876344"/>
                  </a:cubicBezTo>
                  <a:lnTo>
                    <a:pt x="609534" y="853068"/>
                  </a:lnTo>
                  <a:lnTo>
                    <a:pt x="594997" y="857560"/>
                  </a:lnTo>
                  <a:cubicBezTo>
                    <a:pt x="550544" y="867216"/>
                    <a:pt x="510917" y="867423"/>
                    <a:pt x="481534" y="857741"/>
                  </a:cubicBezTo>
                  <a:lnTo>
                    <a:pt x="467007" y="846828"/>
                  </a:lnTo>
                  <a:lnTo>
                    <a:pt x="464819" y="828791"/>
                  </a:lnTo>
                  <a:cubicBezTo>
                    <a:pt x="474279" y="783361"/>
                    <a:pt x="514533" y="729094"/>
                    <a:pt x="575151" y="681081"/>
                  </a:cubicBezTo>
                  <a:lnTo>
                    <a:pt x="596589" y="666568"/>
                  </a:lnTo>
                  <a:lnTo>
                    <a:pt x="594997" y="667060"/>
                  </a:lnTo>
                  <a:cubicBezTo>
                    <a:pt x="550544" y="676716"/>
                    <a:pt x="510917" y="676923"/>
                    <a:pt x="481534" y="667241"/>
                  </a:cubicBezTo>
                  <a:lnTo>
                    <a:pt x="467007" y="656328"/>
                  </a:lnTo>
                  <a:lnTo>
                    <a:pt x="464819" y="638291"/>
                  </a:lnTo>
                  <a:cubicBezTo>
                    <a:pt x="474279" y="592861"/>
                    <a:pt x="514533" y="538594"/>
                    <a:pt x="575151" y="490581"/>
                  </a:cubicBezTo>
                  <a:lnTo>
                    <a:pt x="596589" y="476068"/>
                  </a:lnTo>
                  <a:lnTo>
                    <a:pt x="594997" y="476560"/>
                  </a:lnTo>
                  <a:cubicBezTo>
                    <a:pt x="550544" y="486216"/>
                    <a:pt x="510917" y="486423"/>
                    <a:pt x="481534" y="476741"/>
                  </a:cubicBezTo>
                  <a:lnTo>
                    <a:pt x="467007" y="465828"/>
                  </a:lnTo>
                  <a:lnTo>
                    <a:pt x="464819" y="447791"/>
                  </a:lnTo>
                  <a:cubicBezTo>
                    <a:pt x="474279" y="402361"/>
                    <a:pt x="514533" y="348094"/>
                    <a:pt x="575151" y="300081"/>
                  </a:cubicBezTo>
                  <a:lnTo>
                    <a:pt x="596589" y="285568"/>
                  </a:lnTo>
                  <a:lnTo>
                    <a:pt x="594997" y="286060"/>
                  </a:lnTo>
                  <a:cubicBezTo>
                    <a:pt x="550544" y="295716"/>
                    <a:pt x="510917" y="295923"/>
                    <a:pt x="481534" y="286241"/>
                  </a:cubicBezTo>
                  <a:lnTo>
                    <a:pt x="467007" y="275328"/>
                  </a:lnTo>
                  <a:lnTo>
                    <a:pt x="464819" y="257291"/>
                  </a:lnTo>
                  <a:cubicBezTo>
                    <a:pt x="477432" y="196717"/>
                    <a:pt x="544791" y="120434"/>
                    <a:pt x="642170" y="64212"/>
                  </a:cubicBezTo>
                  <a:cubicBezTo>
                    <a:pt x="715205" y="22045"/>
                    <a:pt x="789569" y="145"/>
                    <a:pt x="846978" y="0"/>
                  </a:cubicBezTo>
                  <a:close/>
                  <a:moveTo>
                    <a:pt x="67795" y="0"/>
                  </a:moveTo>
                  <a:cubicBezTo>
                    <a:pt x="125203" y="145"/>
                    <a:pt x="199567" y="22045"/>
                    <a:pt x="272602" y="64212"/>
                  </a:cubicBezTo>
                  <a:cubicBezTo>
                    <a:pt x="369981" y="120434"/>
                    <a:pt x="437340" y="196717"/>
                    <a:pt x="449953" y="257291"/>
                  </a:cubicBezTo>
                  <a:lnTo>
                    <a:pt x="447765" y="275328"/>
                  </a:lnTo>
                  <a:lnTo>
                    <a:pt x="433238" y="286241"/>
                  </a:lnTo>
                  <a:cubicBezTo>
                    <a:pt x="403856" y="295923"/>
                    <a:pt x="364229" y="295716"/>
                    <a:pt x="319775" y="286060"/>
                  </a:cubicBezTo>
                  <a:lnTo>
                    <a:pt x="318183" y="285568"/>
                  </a:lnTo>
                  <a:lnTo>
                    <a:pt x="339621" y="300081"/>
                  </a:lnTo>
                  <a:cubicBezTo>
                    <a:pt x="400239" y="348094"/>
                    <a:pt x="440493" y="402361"/>
                    <a:pt x="449953" y="447791"/>
                  </a:cubicBezTo>
                  <a:lnTo>
                    <a:pt x="447765" y="465828"/>
                  </a:lnTo>
                  <a:lnTo>
                    <a:pt x="433238" y="476741"/>
                  </a:lnTo>
                  <a:cubicBezTo>
                    <a:pt x="403856" y="486423"/>
                    <a:pt x="364229" y="486216"/>
                    <a:pt x="319775" y="476560"/>
                  </a:cubicBezTo>
                  <a:lnTo>
                    <a:pt x="318183" y="476068"/>
                  </a:lnTo>
                  <a:lnTo>
                    <a:pt x="339621" y="490581"/>
                  </a:lnTo>
                  <a:cubicBezTo>
                    <a:pt x="400239" y="538594"/>
                    <a:pt x="440493" y="592861"/>
                    <a:pt x="449953" y="638291"/>
                  </a:cubicBezTo>
                  <a:lnTo>
                    <a:pt x="447765" y="656328"/>
                  </a:lnTo>
                  <a:lnTo>
                    <a:pt x="433238" y="667241"/>
                  </a:lnTo>
                  <a:cubicBezTo>
                    <a:pt x="403856" y="676923"/>
                    <a:pt x="364229" y="676716"/>
                    <a:pt x="319775" y="667060"/>
                  </a:cubicBezTo>
                  <a:lnTo>
                    <a:pt x="318183" y="666568"/>
                  </a:lnTo>
                  <a:lnTo>
                    <a:pt x="339621" y="681081"/>
                  </a:lnTo>
                  <a:cubicBezTo>
                    <a:pt x="400239" y="729094"/>
                    <a:pt x="440493" y="783361"/>
                    <a:pt x="449953" y="828791"/>
                  </a:cubicBezTo>
                  <a:lnTo>
                    <a:pt x="447765" y="846828"/>
                  </a:lnTo>
                  <a:lnTo>
                    <a:pt x="433238" y="857741"/>
                  </a:lnTo>
                  <a:cubicBezTo>
                    <a:pt x="403856" y="867423"/>
                    <a:pt x="364229" y="867216"/>
                    <a:pt x="319775" y="857560"/>
                  </a:cubicBezTo>
                  <a:lnTo>
                    <a:pt x="305238" y="853068"/>
                  </a:lnTo>
                  <a:lnTo>
                    <a:pt x="339621" y="876344"/>
                  </a:lnTo>
                  <a:cubicBezTo>
                    <a:pt x="400239" y="924357"/>
                    <a:pt x="440493" y="978624"/>
                    <a:pt x="449953" y="1024054"/>
                  </a:cubicBezTo>
                  <a:lnTo>
                    <a:pt x="447765" y="1042091"/>
                  </a:lnTo>
                  <a:lnTo>
                    <a:pt x="433238" y="1053004"/>
                  </a:lnTo>
                  <a:cubicBezTo>
                    <a:pt x="374473" y="1072368"/>
                    <a:pt x="274730" y="1052175"/>
                    <a:pt x="177351" y="995953"/>
                  </a:cubicBezTo>
                  <a:cubicBezTo>
                    <a:pt x="79972" y="939731"/>
                    <a:pt x="12613" y="863448"/>
                    <a:pt x="0" y="802874"/>
                  </a:cubicBezTo>
                  <a:lnTo>
                    <a:pt x="2188" y="784837"/>
                  </a:lnTo>
                  <a:lnTo>
                    <a:pt x="16715" y="773924"/>
                  </a:lnTo>
                  <a:cubicBezTo>
                    <a:pt x="31406" y="769083"/>
                    <a:pt x="48658" y="766714"/>
                    <a:pt x="67795" y="766763"/>
                  </a:cubicBezTo>
                  <a:lnTo>
                    <a:pt x="147061" y="780185"/>
                  </a:lnTo>
                  <a:lnTo>
                    <a:pt x="110332" y="755321"/>
                  </a:lnTo>
                  <a:cubicBezTo>
                    <a:pt x="49714" y="707308"/>
                    <a:pt x="9460" y="653042"/>
                    <a:pt x="0" y="607611"/>
                  </a:cubicBezTo>
                  <a:lnTo>
                    <a:pt x="2188" y="589574"/>
                  </a:lnTo>
                  <a:lnTo>
                    <a:pt x="16715" y="578661"/>
                  </a:lnTo>
                  <a:cubicBezTo>
                    <a:pt x="31406" y="573820"/>
                    <a:pt x="48658" y="571451"/>
                    <a:pt x="67795" y="571500"/>
                  </a:cubicBezTo>
                  <a:lnTo>
                    <a:pt x="137679" y="583333"/>
                  </a:lnTo>
                  <a:lnTo>
                    <a:pt x="110332" y="564821"/>
                  </a:lnTo>
                  <a:cubicBezTo>
                    <a:pt x="49714" y="516808"/>
                    <a:pt x="9460" y="462542"/>
                    <a:pt x="0" y="417111"/>
                  </a:cubicBezTo>
                  <a:lnTo>
                    <a:pt x="2188" y="399074"/>
                  </a:lnTo>
                  <a:lnTo>
                    <a:pt x="16715" y="388161"/>
                  </a:lnTo>
                  <a:cubicBezTo>
                    <a:pt x="31406" y="383320"/>
                    <a:pt x="48658" y="380951"/>
                    <a:pt x="67795" y="381000"/>
                  </a:cubicBezTo>
                  <a:lnTo>
                    <a:pt x="137679" y="392833"/>
                  </a:lnTo>
                  <a:lnTo>
                    <a:pt x="110332" y="374321"/>
                  </a:lnTo>
                  <a:cubicBezTo>
                    <a:pt x="49714" y="326308"/>
                    <a:pt x="9460" y="272042"/>
                    <a:pt x="0" y="226611"/>
                  </a:cubicBezTo>
                  <a:lnTo>
                    <a:pt x="2188" y="208574"/>
                  </a:lnTo>
                  <a:lnTo>
                    <a:pt x="16715" y="197661"/>
                  </a:lnTo>
                  <a:cubicBezTo>
                    <a:pt x="31406" y="192820"/>
                    <a:pt x="48658" y="190451"/>
                    <a:pt x="67795" y="190500"/>
                  </a:cubicBezTo>
                  <a:lnTo>
                    <a:pt x="137679" y="202333"/>
                  </a:lnTo>
                  <a:lnTo>
                    <a:pt x="110332" y="183821"/>
                  </a:lnTo>
                  <a:cubicBezTo>
                    <a:pt x="49714" y="135808"/>
                    <a:pt x="9460" y="81542"/>
                    <a:pt x="0" y="36111"/>
                  </a:cubicBezTo>
                  <a:lnTo>
                    <a:pt x="2188" y="18074"/>
                  </a:lnTo>
                  <a:lnTo>
                    <a:pt x="16715" y="7161"/>
                  </a:lnTo>
                  <a:cubicBezTo>
                    <a:pt x="31406" y="2320"/>
                    <a:pt x="48658" y="-49"/>
                    <a:pt x="67795" y="0"/>
                  </a:cubicBezTo>
                  <a:close/>
                </a:path>
              </a:pathLst>
            </a:custGeom>
            <a:solidFill>
              <a:srgbClr val="339933"/>
            </a:solidFill>
            <a:ln w="1905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410" name="フリーフォーム: 図形 409">
              <a:extLst>
                <a:ext uri="{FF2B5EF4-FFF2-40B4-BE49-F238E27FC236}">
                  <a16:creationId xmlns:a16="http://schemas.microsoft.com/office/drawing/2014/main" id="{51CB76C2-28F5-4539-A744-C38DD51788C2}"/>
                </a:ext>
              </a:extLst>
            </p:cNvPr>
            <p:cNvSpPr/>
            <p:nvPr/>
          </p:nvSpPr>
          <p:spPr>
            <a:xfrm rot="817069">
              <a:off x="4771256" y="2176463"/>
              <a:ext cx="224605" cy="418164"/>
            </a:xfrm>
            <a:custGeom>
              <a:avLst/>
              <a:gdLst>
                <a:gd name="connsiteX0" fmla="*/ 846978 w 914772"/>
                <a:gd name="connsiteY0" fmla="*/ 0 h 1060165"/>
                <a:gd name="connsiteX1" fmla="*/ 898057 w 914772"/>
                <a:gd name="connsiteY1" fmla="*/ 7161 h 1060165"/>
                <a:gd name="connsiteX2" fmla="*/ 912584 w 914772"/>
                <a:gd name="connsiteY2" fmla="*/ 18074 h 1060165"/>
                <a:gd name="connsiteX3" fmla="*/ 914772 w 914772"/>
                <a:gd name="connsiteY3" fmla="*/ 36111 h 1060165"/>
                <a:gd name="connsiteX4" fmla="*/ 804440 w 914772"/>
                <a:gd name="connsiteY4" fmla="*/ 183821 h 1060165"/>
                <a:gd name="connsiteX5" fmla="*/ 777094 w 914772"/>
                <a:gd name="connsiteY5" fmla="*/ 202334 h 1060165"/>
                <a:gd name="connsiteX6" fmla="*/ 846978 w 914772"/>
                <a:gd name="connsiteY6" fmla="*/ 190500 h 1060165"/>
                <a:gd name="connsiteX7" fmla="*/ 898057 w 914772"/>
                <a:gd name="connsiteY7" fmla="*/ 197661 h 1060165"/>
                <a:gd name="connsiteX8" fmla="*/ 912584 w 914772"/>
                <a:gd name="connsiteY8" fmla="*/ 208574 h 1060165"/>
                <a:gd name="connsiteX9" fmla="*/ 914772 w 914772"/>
                <a:gd name="connsiteY9" fmla="*/ 226611 h 1060165"/>
                <a:gd name="connsiteX10" fmla="*/ 804440 w 914772"/>
                <a:gd name="connsiteY10" fmla="*/ 374321 h 1060165"/>
                <a:gd name="connsiteX11" fmla="*/ 777094 w 914772"/>
                <a:gd name="connsiteY11" fmla="*/ 392834 h 1060165"/>
                <a:gd name="connsiteX12" fmla="*/ 846978 w 914772"/>
                <a:gd name="connsiteY12" fmla="*/ 381000 h 1060165"/>
                <a:gd name="connsiteX13" fmla="*/ 898057 w 914772"/>
                <a:gd name="connsiteY13" fmla="*/ 388161 h 1060165"/>
                <a:gd name="connsiteX14" fmla="*/ 912584 w 914772"/>
                <a:gd name="connsiteY14" fmla="*/ 399074 h 1060165"/>
                <a:gd name="connsiteX15" fmla="*/ 914772 w 914772"/>
                <a:gd name="connsiteY15" fmla="*/ 417111 h 1060165"/>
                <a:gd name="connsiteX16" fmla="*/ 804440 w 914772"/>
                <a:gd name="connsiteY16" fmla="*/ 564821 h 1060165"/>
                <a:gd name="connsiteX17" fmla="*/ 777094 w 914772"/>
                <a:gd name="connsiteY17" fmla="*/ 583334 h 1060165"/>
                <a:gd name="connsiteX18" fmla="*/ 846978 w 914772"/>
                <a:gd name="connsiteY18" fmla="*/ 571500 h 1060165"/>
                <a:gd name="connsiteX19" fmla="*/ 898057 w 914772"/>
                <a:gd name="connsiteY19" fmla="*/ 578661 h 1060165"/>
                <a:gd name="connsiteX20" fmla="*/ 912584 w 914772"/>
                <a:gd name="connsiteY20" fmla="*/ 589574 h 1060165"/>
                <a:gd name="connsiteX21" fmla="*/ 914772 w 914772"/>
                <a:gd name="connsiteY21" fmla="*/ 607611 h 1060165"/>
                <a:gd name="connsiteX22" fmla="*/ 804440 w 914772"/>
                <a:gd name="connsiteY22" fmla="*/ 755321 h 1060165"/>
                <a:gd name="connsiteX23" fmla="*/ 767711 w 914772"/>
                <a:gd name="connsiteY23" fmla="*/ 780185 h 1060165"/>
                <a:gd name="connsiteX24" fmla="*/ 846978 w 914772"/>
                <a:gd name="connsiteY24" fmla="*/ 766763 h 1060165"/>
                <a:gd name="connsiteX25" fmla="*/ 898057 w 914772"/>
                <a:gd name="connsiteY25" fmla="*/ 773924 h 1060165"/>
                <a:gd name="connsiteX26" fmla="*/ 912584 w 914772"/>
                <a:gd name="connsiteY26" fmla="*/ 784837 h 1060165"/>
                <a:gd name="connsiteX27" fmla="*/ 914772 w 914772"/>
                <a:gd name="connsiteY27" fmla="*/ 802874 h 1060165"/>
                <a:gd name="connsiteX28" fmla="*/ 737421 w 914772"/>
                <a:gd name="connsiteY28" fmla="*/ 995953 h 1060165"/>
                <a:gd name="connsiteX29" fmla="*/ 481534 w 914772"/>
                <a:gd name="connsiteY29" fmla="*/ 1053004 h 1060165"/>
                <a:gd name="connsiteX30" fmla="*/ 467007 w 914772"/>
                <a:gd name="connsiteY30" fmla="*/ 1042091 h 1060165"/>
                <a:gd name="connsiteX31" fmla="*/ 464819 w 914772"/>
                <a:gd name="connsiteY31" fmla="*/ 1024054 h 1060165"/>
                <a:gd name="connsiteX32" fmla="*/ 575151 w 914772"/>
                <a:gd name="connsiteY32" fmla="*/ 876344 h 1060165"/>
                <a:gd name="connsiteX33" fmla="*/ 609534 w 914772"/>
                <a:gd name="connsiteY33" fmla="*/ 853068 h 1060165"/>
                <a:gd name="connsiteX34" fmla="*/ 594997 w 914772"/>
                <a:gd name="connsiteY34" fmla="*/ 857560 h 1060165"/>
                <a:gd name="connsiteX35" fmla="*/ 481534 w 914772"/>
                <a:gd name="connsiteY35" fmla="*/ 857741 h 1060165"/>
                <a:gd name="connsiteX36" fmla="*/ 467007 w 914772"/>
                <a:gd name="connsiteY36" fmla="*/ 846828 h 1060165"/>
                <a:gd name="connsiteX37" fmla="*/ 464819 w 914772"/>
                <a:gd name="connsiteY37" fmla="*/ 828791 h 1060165"/>
                <a:gd name="connsiteX38" fmla="*/ 575151 w 914772"/>
                <a:gd name="connsiteY38" fmla="*/ 681081 h 1060165"/>
                <a:gd name="connsiteX39" fmla="*/ 596589 w 914772"/>
                <a:gd name="connsiteY39" fmla="*/ 666568 h 1060165"/>
                <a:gd name="connsiteX40" fmla="*/ 594997 w 914772"/>
                <a:gd name="connsiteY40" fmla="*/ 667060 h 1060165"/>
                <a:gd name="connsiteX41" fmla="*/ 481534 w 914772"/>
                <a:gd name="connsiteY41" fmla="*/ 667241 h 1060165"/>
                <a:gd name="connsiteX42" fmla="*/ 467007 w 914772"/>
                <a:gd name="connsiteY42" fmla="*/ 656328 h 1060165"/>
                <a:gd name="connsiteX43" fmla="*/ 464819 w 914772"/>
                <a:gd name="connsiteY43" fmla="*/ 638291 h 1060165"/>
                <a:gd name="connsiteX44" fmla="*/ 575151 w 914772"/>
                <a:gd name="connsiteY44" fmla="*/ 490581 h 1060165"/>
                <a:gd name="connsiteX45" fmla="*/ 596589 w 914772"/>
                <a:gd name="connsiteY45" fmla="*/ 476068 h 1060165"/>
                <a:gd name="connsiteX46" fmla="*/ 594997 w 914772"/>
                <a:gd name="connsiteY46" fmla="*/ 476560 h 1060165"/>
                <a:gd name="connsiteX47" fmla="*/ 481534 w 914772"/>
                <a:gd name="connsiteY47" fmla="*/ 476741 h 1060165"/>
                <a:gd name="connsiteX48" fmla="*/ 467007 w 914772"/>
                <a:gd name="connsiteY48" fmla="*/ 465828 h 1060165"/>
                <a:gd name="connsiteX49" fmla="*/ 464819 w 914772"/>
                <a:gd name="connsiteY49" fmla="*/ 447791 h 1060165"/>
                <a:gd name="connsiteX50" fmla="*/ 575151 w 914772"/>
                <a:gd name="connsiteY50" fmla="*/ 300081 h 1060165"/>
                <a:gd name="connsiteX51" fmla="*/ 596589 w 914772"/>
                <a:gd name="connsiteY51" fmla="*/ 285568 h 1060165"/>
                <a:gd name="connsiteX52" fmla="*/ 594997 w 914772"/>
                <a:gd name="connsiteY52" fmla="*/ 286060 h 1060165"/>
                <a:gd name="connsiteX53" fmla="*/ 481534 w 914772"/>
                <a:gd name="connsiteY53" fmla="*/ 286241 h 1060165"/>
                <a:gd name="connsiteX54" fmla="*/ 467007 w 914772"/>
                <a:gd name="connsiteY54" fmla="*/ 275328 h 1060165"/>
                <a:gd name="connsiteX55" fmla="*/ 464819 w 914772"/>
                <a:gd name="connsiteY55" fmla="*/ 257291 h 1060165"/>
                <a:gd name="connsiteX56" fmla="*/ 642170 w 914772"/>
                <a:gd name="connsiteY56" fmla="*/ 64212 h 1060165"/>
                <a:gd name="connsiteX57" fmla="*/ 846978 w 914772"/>
                <a:gd name="connsiteY57" fmla="*/ 0 h 1060165"/>
                <a:gd name="connsiteX58" fmla="*/ 67795 w 914772"/>
                <a:gd name="connsiteY58" fmla="*/ 0 h 1060165"/>
                <a:gd name="connsiteX59" fmla="*/ 272602 w 914772"/>
                <a:gd name="connsiteY59" fmla="*/ 64212 h 1060165"/>
                <a:gd name="connsiteX60" fmla="*/ 449953 w 914772"/>
                <a:gd name="connsiteY60" fmla="*/ 257291 h 1060165"/>
                <a:gd name="connsiteX61" fmla="*/ 447765 w 914772"/>
                <a:gd name="connsiteY61" fmla="*/ 275328 h 1060165"/>
                <a:gd name="connsiteX62" fmla="*/ 433238 w 914772"/>
                <a:gd name="connsiteY62" fmla="*/ 286241 h 1060165"/>
                <a:gd name="connsiteX63" fmla="*/ 319775 w 914772"/>
                <a:gd name="connsiteY63" fmla="*/ 286060 h 1060165"/>
                <a:gd name="connsiteX64" fmla="*/ 318183 w 914772"/>
                <a:gd name="connsiteY64" fmla="*/ 285568 h 1060165"/>
                <a:gd name="connsiteX65" fmla="*/ 339621 w 914772"/>
                <a:gd name="connsiteY65" fmla="*/ 300081 h 1060165"/>
                <a:gd name="connsiteX66" fmla="*/ 449953 w 914772"/>
                <a:gd name="connsiteY66" fmla="*/ 447791 h 1060165"/>
                <a:gd name="connsiteX67" fmla="*/ 447765 w 914772"/>
                <a:gd name="connsiteY67" fmla="*/ 465828 h 1060165"/>
                <a:gd name="connsiteX68" fmla="*/ 433238 w 914772"/>
                <a:gd name="connsiteY68" fmla="*/ 476741 h 1060165"/>
                <a:gd name="connsiteX69" fmla="*/ 319775 w 914772"/>
                <a:gd name="connsiteY69" fmla="*/ 476560 h 1060165"/>
                <a:gd name="connsiteX70" fmla="*/ 318183 w 914772"/>
                <a:gd name="connsiteY70" fmla="*/ 476068 h 1060165"/>
                <a:gd name="connsiteX71" fmla="*/ 339621 w 914772"/>
                <a:gd name="connsiteY71" fmla="*/ 490581 h 1060165"/>
                <a:gd name="connsiteX72" fmla="*/ 449953 w 914772"/>
                <a:gd name="connsiteY72" fmla="*/ 638291 h 1060165"/>
                <a:gd name="connsiteX73" fmla="*/ 447765 w 914772"/>
                <a:gd name="connsiteY73" fmla="*/ 656328 h 1060165"/>
                <a:gd name="connsiteX74" fmla="*/ 433238 w 914772"/>
                <a:gd name="connsiteY74" fmla="*/ 667241 h 1060165"/>
                <a:gd name="connsiteX75" fmla="*/ 319775 w 914772"/>
                <a:gd name="connsiteY75" fmla="*/ 667060 h 1060165"/>
                <a:gd name="connsiteX76" fmla="*/ 318183 w 914772"/>
                <a:gd name="connsiteY76" fmla="*/ 666568 h 1060165"/>
                <a:gd name="connsiteX77" fmla="*/ 339621 w 914772"/>
                <a:gd name="connsiteY77" fmla="*/ 681081 h 1060165"/>
                <a:gd name="connsiteX78" fmla="*/ 449953 w 914772"/>
                <a:gd name="connsiteY78" fmla="*/ 828791 h 1060165"/>
                <a:gd name="connsiteX79" fmla="*/ 447765 w 914772"/>
                <a:gd name="connsiteY79" fmla="*/ 846828 h 1060165"/>
                <a:gd name="connsiteX80" fmla="*/ 433238 w 914772"/>
                <a:gd name="connsiteY80" fmla="*/ 857741 h 1060165"/>
                <a:gd name="connsiteX81" fmla="*/ 319775 w 914772"/>
                <a:gd name="connsiteY81" fmla="*/ 857560 h 1060165"/>
                <a:gd name="connsiteX82" fmla="*/ 305238 w 914772"/>
                <a:gd name="connsiteY82" fmla="*/ 853068 h 1060165"/>
                <a:gd name="connsiteX83" fmla="*/ 339621 w 914772"/>
                <a:gd name="connsiteY83" fmla="*/ 876344 h 1060165"/>
                <a:gd name="connsiteX84" fmla="*/ 449953 w 914772"/>
                <a:gd name="connsiteY84" fmla="*/ 1024054 h 1060165"/>
                <a:gd name="connsiteX85" fmla="*/ 447765 w 914772"/>
                <a:gd name="connsiteY85" fmla="*/ 1042091 h 1060165"/>
                <a:gd name="connsiteX86" fmla="*/ 433238 w 914772"/>
                <a:gd name="connsiteY86" fmla="*/ 1053004 h 1060165"/>
                <a:gd name="connsiteX87" fmla="*/ 177351 w 914772"/>
                <a:gd name="connsiteY87" fmla="*/ 995953 h 1060165"/>
                <a:gd name="connsiteX88" fmla="*/ 0 w 914772"/>
                <a:gd name="connsiteY88" fmla="*/ 802874 h 1060165"/>
                <a:gd name="connsiteX89" fmla="*/ 2188 w 914772"/>
                <a:gd name="connsiteY89" fmla="*/ 784837 h 1060165"/>
                <a:gd name="connsiteX90" fmla="*/ 16715 w 914772"/>
                <a:gd name="connsiteY90" fmla="*/ 773924 h 1060165"/>
                <a:gd name="connsiteX91" fmla="*/ 67795 w 914772"/>
                <a:gd name="connsiteY91" fmla="*/ 766763 h 1060165"/>
                <a:gd name="connsiteX92" fmla="*/ 147061 w 914772"/>
                <a:gd name="connsiteY92" fmla="*/ 780185 h 1060165"/>
                <a:gd name="connsiteX93" fmla="*/ 110332 w 914772"/>
                <a:gd name="connsiteY93" fmla="*/ 755321 h 1060165"/>
                <a:gd name="connsiteX94" fmla="*/ 0 w 914772"/>
                <a:gd name="connsiteY94" fmla="*/ 607611 h 1060165"/>
                <a:gd name="connsiteX95" fmla="*/ 2188 w 914772"/>
                <a:gd name="connsiteY95" fmla="*/ 589574 h 1060165"/>
                <a:gd name="connsiteX96" fmla="*/ 16715 w 914772"/>
                <a:gd name="connsiteY96" fmla="*/ 578661 h 1060165"/>
                <a:gd name="connsiteX97" fmla="*/ 67795 w 914772"/>
                <a:gd name="connsiteY97" fmla="*/ 571500 h 1060165"/>
                <a:gd name="connsiteX98" fmla="*/ 137679 w 914772"/>
                <a:gd name="connsiteY98" fmla="*/ 583333 h 1060165"/>
                <a:gd name="connsiteX99" fmla="*/ 110332 w 914772"/>
                <a:gd name="connsiteY99" fmla="*/ 564821 h 1060165"/>
                <a:gd name="connsiteX100" fmla="*/ 0 w 914772"/>
                <a:gd name="connsiteY100" fmla="*/ 417111 h 1060165"/>
                <a:gd name="connsiteX101" fmla="*/ 2188 w 914772"/>
                <a:gd name="connsiteY101" fmla="*/ 399074 h 1060165"/>
                <a:gd name="connsiteX102" fmla="*/ 16715 w 914772"/>
                <a:gd name="connsiteY102" fmla="*/ 388161 h 1060165"/>
                <a:gd name="connsiteX103" fmla="*/ 67795 w 914772"/>
                <a:gd name="connsiteY103" fmla="*/ 381000 h 1060165"/>
                <a:gd name="connsiteX104" fmla="*/ 137679 w 914772"/>
                <a:gd name="connsiteY104" fmla="*/ 392833 h 1060165"/>
                <a:gd name="connsiteX105" fmla="*/ 110332 w 914772"/>
                <a:gd name="connsiteY105" fmla="*/ 374321 h 1060165"/>
                <a:gd name="connsiteX106" fmla="*/ 0 w 914772"/>
                <a:gd name="connsiteY106" fmla="*/ 226611 h 1060165"/>
                <a:gd name="connsiteX107" fmla="*/ 2188 w 914772"/>
                <a:gd name="connsiteY107" fmla="*/ 208574 h 1060165"/>
                <a:gd name="connsiteX108" fmla="*/ 16715 w 914772"/>
                <a:gd name="connsiteY108" fmla="*/ 197661 h 1060165"/>
                <a:gd name="connsiteX109" fmla="*/ 67795 w 914772"/>
                <a:gd name="connsiteY109" fmla="*/ 190500 h 1060165"/>
                <a:gd name="connsiteX110" fmla="*/ 137679 w 914772"/>
                <a:gd name="connsiteY110" fmla="*/ 202333 h 1060165"/>
                <a:gd name="connsiteX111" fmla="*/ 110332 w 914772"/>
                <a:gd name="connsiteY111" fmla="*/ 183821 h 1060165"/>
                <a:gd name="connsiteX112" fmla="*/ 0 w 914772"/>
                <a:gd name="connsiteY112" fmla="*/ 36111 h 1060165"/>
                <a:gd name="connsiteX113" fmla="*/ 2188 w 914772"/>
                <a:gd name="connsiteY113" fmla="*/ 18074 h 1060165"/>
                <a:gd name="connsiteX114" fmla="*/ 16715 w 914772"/>
                <a:gd name="connsiteY114" fmla="*/ 7161 h 1060165"/>
                <a:gd name="connsiteX115" fmla="*/ 67795 w 914772"/>
                <a:gd name="connsiteY115" fmla="*/ 0 h 106016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  <a:cxn ang="0">
                  <a:pos x="connsiteX55" y="connsiteY55"/>
                </a:cxn>
                <a:cxn ang="0">
                  <a:pos x="connsiteX56" y="connsiteY56"/>
                </a:cxn>
                <a:cxn ang="0">
                  <a:pos x="connsiteX57" y="connsiteY57"/>
                </a:cxn>
                <a:cxn ang="0">
                  <a:pos x="connsiteX58" y="connsiteY58"/>
                </a:cxn>
                <a:cxn ang="0">
                  <a:pos x="connsiteX59" y="connsiteY59"/>
                </a:cxn>
                <a:cxn ang="0">
                  <a:pos x="connsiteX60" y="connsiteY60"/>
                </a:cxn>
                <a:cxn ang="0">
                  <a:pos x="connsiteX61" y="connsiteY61"/>
                </a:cxn>
                <a:cxn ang="0">
                  <a:pos x="connsiteX62" y="connsiteY62"/>
                </a:cxn>
                <a:cxn ang="0">
                  <a:pos x="connsiteX63" y="connsiteY63"/>
                </a:cxn>
                <a:cxn ang="0">
                  <a:pos x="connsiteX64" y="connsiteY64"/>
                </a:cxn>
                <a:cxn ang="0">
                  <a:pos x="connsiteX65" y="connsiteY65"/>
                </a:cxn>
                <a:cxn ang="0">
                  <a:pos x="connsiteX66" y="connsiteY66"/>
                </a:cxn>
                <a:cxn ang="0">
                  <a:pos x="connsiteX67" y="connsiteY67"/>
                </a:cxn>
                <a:cxn ang="0">
                  <a:pos x="connsiteX68" y="connsiteY68"/>
                </a:cxn>
                <a:cxn ang="0">
                  <a:pos x="connsiteX69" y="connsiteY69"/>
                </a:cxn>
                <a:cxn ang="0">
                  <a:pos x="connsiteX70" y="connsiteY70"/>
                </a:cxn>
                <a:cxn ang="0">
                  <a:pos x="connsiteX71" y="connsiteY71"/>
                </a:cxn>
                <a:cxn ang="0">
                  <a:pos x="connsiteX72" y="connsiteY72"/>
                </a:cxn>
                <a:cxn ang="0">
                  <a:pos x="connsiteX73" y="connsiteY73"/>
                </a:cxn>
                <a:cxn ang="0">
                  <a:pos x="connsiteX74" y="connsiteY74"/>
                </a:cxn>
                <a:cxn ang="0">
                  <a:pos x="connsiteX75" y="connsiteY75"/>
                </a:cxn>
                <a:cxn ang="0">
                  <a:pos x="connsiteX76" y="connsiteY76"/>
                </a:cxn>
                <a:cxn ang="0">
                  <a:pos x="connsiteX77" y="connsiteY77"/>
                </a:cxn>
                <a:cxn ang="0">
                  <a:pos x="connsiteX78" y="connsiteY78"/>
                </a:cxn>
                <a:cxn ang="0">
                  <a:pos x="connsiteX79" y="connsiteY79"/>
                </a:cxn>
                <a:cxn ang="0">
                  <a:pos x="connsiteX80" y="connsiteY80"/>
                </a:cxn>
                <a:cxn ang="0">
                  <a:pos x="connsiteX81" y="connsiteY81"/>
                </a:cxn>
                <a:cxn ang="0">
                  <a:pos x="connsiteX82" y="connsiteY82"/>
                </a:cxn>
                <a:cxn ang="0">
                  <a:pos x="connsiteX83" y="connsiteY83"/>
                </a:cxn>
                <a:cxn ang="0">
                  <a:pos x="connsiteX84" y="connsiteY84"/>
                </a:cxn>
                <a:cxn ang="0">
                  <a:pos x="connsiteX85" y="connsiteY85"/>
                </a:cxn>
                <a:cxn ang="0">
                  <a:pos x="connsiteX86" y="connsiteY86"/>
                </a:cxn>
                <a:cxn ang="0">
                  <a:pos x="connsiteX87" y="connsiteY87"/>
                </a:cxn>
                <a:cxn ang="0">
                  <a:pos x="connsiteX88" y="connsiteY88"/>
                </a:cxn>
                <a:cxn ang="0">
                  <a:pos x="connsiteX89" y="connsiteY89"/>
                </a:cxn>
                <a:cxn ang="0">
                  <a:pos x="connsiteX90" y="connsiteY90"/>
                </a:cxn>
                <a:cxn ang="0">
                  <a:pos x="connsiteX91" y="connsiteY91"/>
                </a:cxn>
                <a:cxn ang="0">
                  <a:pos x="connsiteX92" y="connsiteY92"/>
                </a:cxn>
                <a:cxn ang="0">
                  <a:pos x="connsiteX93" y="connsiteY93"/>
                </a:cxn>
                <a:cxn ang="0">
                  <a:pos x="connsiteX94" y="connsiteY94"/>
                </a:cxn>
                <a:cxn ang="0">
                  <a:pos x="connsiteX95" y="connsiteY95"/>
                </a:cxn>
                <a:cxn ang="0">
                  <a:pos x="connsiteX96" y="connsiteY96"/>
                </a:cxn>
                <a:cxn ang="0">
                  <a:pos x="connsiteX97" y="connsiteY97"/>
                </a:cxn>
                <a:cxn ang="0">
                  <a:pos x="connsiteX98" y="connsiteY98"/>
                </a:cxn>
                <a:cxn ang="0">
                  <a:pos x="connsiteX99" y="connsiteY99"/>
                </a:cxn>
                <a:cxn ang="0">
                  <a:pos x="connsiteX100" y="connsiteY100"/>
                </a:cxn>
                <a:cxn ang="0">
                  <a:pos x="connsiteX101" y="connsiteY101"/>
                </a:cxn>
                <a:cxn ang="0">
                  <a:pos x="connsiteX102" y="connsiteY102"/>
                </a:cxn>
                <a:cxn ang="0">
                  <a:pos x="connsiteX103" y="connsiteY103"/>
                </a:cxn>
                <a:cxn ang="0">
                  <a:pos x="connsiteX104" y="connsiteY104"/>
                </a:cxn>
                <a:cxn ang="0">
                  <a:pos x="connsiteX105" y="connsiteY105"/>
                </a:cxn>
                <a:cxn ang="0">
                  <a:pos x="connsiteX106" y="connsiteY106"/>
                </a:cxn>
                <a:cxn ang="0">
                  <a:pos x="connsiteX107" y="connsiteY107"/>
                </a:cxn>
                <a:cxn ang="0">
                  <a:pos x="connsiteX108" y="connsiteY108"/>
                </a:cxn>
                <a:cxn ang="0">
                  <a:pos x="connsiteX109" y="connsiteY109"/>
                </a:cxn>
                <a:cxn ang="0">
                  <a:pos x="connsiteX110" y="connsiteY110"/>
                </a:cxn>
                <a:cxn ang="0">
                  <a:pos x="connsiteX111" y="connsiteY111"/>
                </a:cxn>
                <a:cxn ang="0">
                  <a:pos x="connsiteX112" y="connsiteY112"/>
                </a:cxn>
                <a:cxn ang="0">
                  <a:pos x="connsiteX113" y="connsiteY113"/>
                </a:cxn>
                <a:cxn ang="0">
                  <a:pos x="connsiteX114" y="connsiteY114"/>
                </a:cxn>
                <a:cxn ang="0">
                  <a:pos x="connsiteX115" y="connsiteY115"/>
                </a:cxn>
              </a:cxnLst>
              <a:rect l="l" t="t" r="r" b="b"/>
              <a:pathLst>
                <a:path w="914772" h="1060165">
                  <a:moveTo>
                    <a:pt x="846978" y="0"/>
                  </a:moveTo>
                  <a:cubicBezTo>
                    <a:pt x="866114" y="-49"/>
                    <a:pt x="883366" y="2320"/>
                    <a:pt x="898057" y="7161"/>
                  </a:cubicBezTo>
                  <a:lnTo>
                    <a:pt x="912584" y="18074"/>
                  </a:lnTo>
                  <a:lnTo>
                    <a:pt x="914772" y="36111"/>
                  </a:lnTo>
                  <a:cubicBezTo>
                    <a:pt x="905312" y="81542"/>
                    <a:pt x="865058" y="135808"/>
                    <a:pt x="804440" y="183821"/>
                  </a:cubicBezTo>
                  <a:lnTo>
                    <a:pt x="777094" y="202334"/>
                  </a:lnTo>
                  <a:lnTo>
                    <a:pt x="846978" y="190500"/>
                  </a:lnTo>
                  <a:cubicBezTo>
                    <a:pt x="866114" y="190451"/>
                    <a:pt x="883366" y="192820"/>
                    <a:pt x="898057" y="197661"/>
                  </a:cubicBezTo>
                  <a:lnTo>
                    <a:pt x="912584" y="208574"/>
                  </a:lnTo>
                  <a:lnTo>
                    <a:pt x="914772" y="226611"/>
                  </a:lnTo>
                  <a:cubicBezTo>
                    <a:pt x="905312" y="272042"/>
                    <a:pt x="865058" y="326308"/>
                    <a:pt x="804440" y="374321"/>
                  </a:cubicBezTo>
                  <a:lnTo>
                    <a:pt x="777094" y="392834"/>
                  </a:lnTo>
                  <a:lnTo>
                    <a:pt x="846978" y="381000"/>
                  </a:lnTo>
                  <a:cubicBezTo>
                    <a:pt x="866114" y="380951"/>
                    <a:pt x="883366" y="383320"/>
                    <a:pt x="898057" y="388161"/>
                  </a:cubicBezTo>
                  <a:lnTo>
                    <a:pt x="912584" y="399074"/>
                  </a:lnTo>
                  <a:lnTo>
                    <a:pt x="914772" y="417111"/>
                  </a:lnTo>
                  <a:cubicBezTo>
                    <a:pt x="905312" y="462542"/>
                    <a:pt x="865058" y="516808"/>
                    <a:pt x="804440" y="564821"/>
                  </a:cubicBezTo>
                  <a:lnTo>
                    <a:pt x="777094" y="583334"/>
                  </a:lnTo>
                  <a:lnTo>
                    <a:pt x="846978" y="571500"/>
                  </a:lnTo>
                  <a:cubicBezTo>
                    <a:pt x="866114" y="571451"/>
                    <a:pt x="883366" y="573820"/>
                    <a:pt x="898057" y="578661"/>
                  </a:cubicBezTo>
                  <a:lnTo>
                    <a:pt x="912584" y="589574"/>
                  </a:lnTo>
                  <a:lnTo>
                    <a:pt x="914772" y="607611"/>
                  </a:lnTo>
                  <a:cubicBezTo>
                    <a:pt x="905312" y="653042"/>
                    <a:pt x="865058" y="707308"/>
                    <a:pt x="804440" y="755321"/>
                  </a:cubicBezTo>
                  <a:lnTo>
                    <a:pt x="767711" y="780185"/>
                  </a:lnTo>
                  <a:lnTo>
                    <a:pt x="846978" y="766763"/>
                  </a:lnTo>
                  <a:cubicBezTo>
                    <a:pt x="866114" y="766714"/>
                    <a:pt x="883366" y="769083"/>
                    <a:pt x="898057" y="773924"/>
                  </a:cubicBezTo>
                  <a:lnTo>
                    <a:pt x="912584" y="784837"/>
                  </a:lnTo>
                  <a:lnTo>
                    <a:pt x="914772" y="802874"/>
                  </a:lnTo>
                  <a:cubicBezTo>
                    <a:pt x="902159" y="863448"/>
                    <a:pt x="834800" y="939731"/>
                    <a:pt x="737421" y="995953"/>
                  </a:cubicBezTo>
                  <a:cubicBezTo>
                    <a:pt x="640042" y="1052175"/>
                    <a:pt x="540299" y="1072368"/>
                    <a:pt x="481534" y="1053004"/>
                  </a:cubicBezTo>
                  <a:lnTo>
                    <a:pt x="467007" y="1042091"/>
                  </a:lnTo>
                  <a:lnTo>
                    <a:pt x="464819" y="1024054"/>
                  </a:lnTo>
                  <a:cubicBezTo>
                    <a:pt x="474279" y="978624"/>
                    <a:pt x="514533" y="924357"/>
                    <a:pt x="575151" y="876344"/>
                  </a:cubicBezTo>
                  <a:lnTo>
                    <a:pt x="609534" y="853068"/>
                  </a:lnTo>
                  <a:lnTo>
                    <a:pt x="594997" y="857560"/>
                  </a:lnTo>
                  <a:cubicBezTo>
                    <a:pt x="550544" y="867216"/>
                    <a:pt x="510917" y="867423"/>
                    <a:pt x="481534" y="857741"/>
                  </a:cubicBezTo>
                  <a:lnTo>
                    <a:pt x="467007" y="846828"/>
                  </a:lnTo>
                  <a:lnTo>
                    <a:pt x="464819" y="828791"/>
                  </a:lnTo>
                  <a:cubicBezTo>
                    <a:pt x="474279" y="783361"/>
                    <a:pt x="514533" y="729094"/>
                    <a:pt x="575151" y="681081"/>
                  </a:cubicBezTo>
                  <a:lnTo>
                    <a:pt x="596589" y="666568"/>
                  </a:lnTo>
                  <a:lnTo>
                    <a:pt x="594997" y="667060"/>
                  </a:lnTo>
                  <a:cubicBezTo>
                    <a:pt x="550544" y="676716"/>
                    <a:pt x="510917" y="676923"/>
                    <a:pt x="481534" y="667241"/>
                  </a:cubicBezTo>
                  <a:lnTo>
                    <a:pt x="467007" y="656328"/>
                  </a:lnTo>
                  <a:lnTo>
                    <a:pt x="464819" y="638291"/>
                  </a:lnTo>
                  <a:cubicBezTo>
                    <a:pt x="474279" y="592861"/>
                    <a:pt x="514533" y="538594"/>
                    <a:pt x="575151" y="490581"/>
                  </a:cubicBezTo>
                  <a:lnTo>
                    <a:pt x="596589" y="476068"/>
                  </a:lnTo>
                  <a:lnTo>
                    <a:pt x="594997" y="476560"/>
                  </a:lnTo>
                  <a:cubicBezTo>
                    <a:pt x="550544" y="486216"/>
                    <a:pt x="510917" y="486423"/>
                    <a:pt x="481534" y="476741"/>
                  </a:cubicBezTo>
                  <a:lnTo>
                    <a:pt x="467007" y="465828"/>
                  </a:lnTo>
                  <a:lnTo>
                    <a:pt x="464819" y="447791"/>
                  </a:lnTo>
                  <a:cubicBezTo>
                    <a:pt x="474279" y="402361"/>
                    <a:pt x="514533" y="348094"/>
                    <a:pt x="575151" y="300081"/>
                  </a:cubicBezTo>
                  <a:lnTo>
                    <a:pt x="596589" y="285568"/>
                  </a:lnTo>
                  <a:lnTo>
                    <a:pt x="594997" y="286060"/>
                  </a:lnTo>
                  <a:cubicBezTo>
                    <a:pt x="550544" y="295716"/>
                    <a:pt x="510917" y="295923"/>
                    <a:pt x="481534" y="286241"/>
                  </a:cubicBezTo>
                  <a:lnTo>
                    <a:pt x="467007" y="275328"/>
                  </a:lnTo>
                  <a:lnTo>
                    <a:pt x="464819" y="257291"/>
                  </a:lnTo>
                  <a:cubicBezTo>
                    <a:pt x="477432" y="196717"/>
                    <a:pt x="544791" y="120434"/>
                    <a:pt x="642170" y="64212"/>
                  </a:cubicBezTo>
                  <a:cubicBezTo>
                    <a:pt x="715205" y="22045"/>
                    <a:pt x="789569" y="145"/>
                    <a:pt x="846978" y="0"/>
                  </a:cubicBezTo>
                  <a:close/>
                  <a:moveTo>
                    <a:pt x="67795" y="0"/>
                  </a:moveTo>
                  <a:cubicBezTo>
                    <a:pt x="125203" y="145"/>
                    <a:pt x="199567" y="22045"/>
                    <a:pt x="272602" y="64212"/>
                  </a:cubicBezTo>
                  <a:cubicBezTo>
                    <a:pt x="369981" y="120434"/>
                    <a:pt x="437340" y="196717"/>
                    <a:pt x="449953" y="257291"/>
                  </a:cubicBezTo>
                  <a:lnTo>
                    <a:pt x="447765" y="275328"/>
                  </a:lnTo>
                  <a:lnTo>
                    <a:pt x="433238" y="286241"/>
                  </a:lnTo>
                  <a:cubicBezTo>
                    <a:pt x="403856" y="295923"/>
                    <a:pt x="364229" y="295716"/>
                    <a:pt x="319775" y="286060"/>
                  </a:cubicBezTo>
                  <a:lnTo>
                    <a:pt x="318183" y="285568"/>
                  </a:lnTo>
                  <a:lnTo>
                    <a:pt x="339621" y="300081"/>
                  </a:lnTo>
                  <a:cubicBezTo>
                    <a:pt x="400239" y="348094"/>
                    <a:pt x="440493" y="402361"/>
                    <a:pt x="449953" y="447791"/>
                  </a:cubicBezTo>
                  <a:lnTo>
                    <a:pt x="447765" y="465828"/>
                  </a:lnTo>
                  <a:lnTo>
                    <a:pt x="433238" y="476741"/>
                  </a:lnTo>
                  <a:cubicBezTo>
                    <a:pt x="403856" y="486423"/>
                    <a:pt x="364229" y="486216"/>
                    <a:pt x="319775" y="476560"/>
                  </a:cubicBezTo>
                  <a:lnTo>
                    <a:pt x="318183" y="476068"/>
                  </a:lnTo>
                  <a:lnTo>
                    <a:pt x="339621" y="490581"/>
                  </a:lnTo>
                  <a:cubicBezTo>
                    <a:pt x="400239" y="538594"/>
                    <a:pt x="440493" y="592861"/>
                    <a:pt x="449953" y="638291"/>
                  </a:cubicBezTo>
                  <a:lnTo>
                    <a:pt x="447765" y="656328"/>
                  </a:lnTo>
                  <a:lnTo>
                    <a:pt x="433238" y="667241"/>
                  </a:lnTo>
                  <a:cubicBezTo>
                    <a:pt x="403856" y="676923"/>
                    <a:pt x="364229" y="676716"/>
                    <a:pt x="319775" y="667060"/>
                  </a:cubicBezTo>
                  <a:lnTo>
                    <a:pt x="318183" y="666568"/>
                  </a:lnTo>
                  <a:lnTo>
                    <a:pt x="339621" y="681081"/>
                  </a:lnTo>
                  <a:cubicBezTo>
                    <a:pt x="400239" y="729094"/>
                    <a:pt x="440493" y="783361"/>
                    <a:pt x="449953" y="828791"/>
                  </a:cubicBezTo>
                  <a:lnTo>
                    <a:pt x="447765" y="846828"/>
                  </a:lnTo>
                  <a:lnTo>
                    <a:pt x="433238" y="857741"/>
                  </a:lnTo>
                  <a:cubicBezTo>
                    <a:pt x="403856" y="867423"/>
                    <a:pt x="364229" y="867216"/>
                    <a:pt x="319775" y="857560"/>
                  </a:cubicBezTo>
                  <a:lnTo>
                    <a:pt x="305238" y="853068"/>
                  </a:lnTo>
                  <a:lnTo>
                    <a:pt x="339621" y="876344"/>
                  </a:lnTo>
                  <a:cubicBezTo>
                    <a:pt x="400239" y="924357"/>
                    <a:pt x="440493" y="978624"/>
                    <a:pt x="449953" y="1024054"/>
                  </a:cubicBezTo>
                  <a:lnTo>
                    <a:pt x="447765" y="1042091"/>
                  </a:lnTo>
                  <a:lnTo>
                    <a:pt x="433238" y="1053004"/>
                  </a:lnTo>
                  <a:cubicBezTo>
                    <a:pt x="374473" y="1072368"/>
                    <a:pt x="274730" y="1052175"/>
                    <a:pt x="177351" y="995953"/>
                  </a:cubicBezTo>
                  <a:cubicBezTo>
                    <a:pt x="79972" y="939731"/>
                    <a:pt x="12613" y="863448"/>
                    <a:pt x="0" y="802874"/>
                  </a:cubicBezTo>
                  <a:lnTo>
                    <a:pt x="2188" y="784837"/>
                  </a:lnTo>
                  <a:lnTo>
                    <a:pt x="16715" y="773924"/>
                  </a:lnTo>
                  <a:cubicBezTo>
                    <a:pt x="31406" y="769083"/>
                    <a:pt x="48658" y="766714"/>
                    <a:pt x="67795" y="766763"/>
                  </a:cubicBezTo>
                  <a:lnTo>
                    <a:pt x="147061" y="780185"/>
                  </a:lnTo>
                  <a:lnTo>
                    <a:pt x="110332" y="755321"/>
                  </a:lnTo>
                  <a:cubicBezTo>
                    <a:pt x="49714" y="707308"/>
                    <a:pt x="9460" y="653042"/>
                    <a:pt x="0" y="607611"/>
                  </a:cubicBezTo>
                  <a:lnTo>
                    <a:pt x="2188" y="589574"/>
                  </a:lnTo>
                  <a:lnTo>
                    <a:pt x="16715" y="578661"/>
                  </a:lnTo>
                  <a:cubicBezTo>
                    <a:pt x="31406" y="573820"/>
                    <a:pt x="48658" y="571451"/>
                    <a:pt x="67795" y="571500"/>
                  </a:cubicBezTo>
                  <a:lnTo>
                    <a:pt x="137679" y="583333"/>
                  </a:lnTo>
                  <a:lnTo>
                    <a:pt x="110332" y="564821"/>
                  </a:lnTo>
                  <a:cubicBezTo>
                    <a:pt x="49714" y="516808"/>
                    <a:pt x="9460" y="462542"/>
                    <a:pt x="0" y="417111"/>
                  </a:cubicBezTo>
                  <a:lnTo>
                    <a:pt x="2188" y="399074"/>
                  </a:lnTo>
                  <a:lnTo>
                    <a:pt x="16715" y="388161"/>
                  </a:lnTo>
                  <a:cubicBezTo>
                    <a:pt x="31406" y="383320"/>
                    <a:pt x="48658" y="380951"/>
                    <a:pt x="67795" y="381000"/>
                  </a:cubicBezTo>
                  <a:lnTo>
                    <a:pt x="137679" y="392833"/>
                  </a:lnTo>
                  <a:lnTo>
                    <a:pt x="110332" y="374321"/>
                  </a:lnTo>
                  <a:cubicBezTo>
                    <a:pt x="49714" y="326308"/>
                    <a:pt x="9460" y="272042"/>
                    <a:pt x="0" y="226611"/>
                  </a:cubicBezTo>
                  <a:lnTo>
                    <a:pt x="2188" y="208574"/>
                  </a:lnTo>
                  <a:lnTo>
                    <a:pt x="16715" y="197661"/>
                  </a:lnTo>
                  <a:cubicBezTo>
                    <a:pt x="31406" y="192820"/>
                    <a:pt x="48658" y="190451"/>
                    <a:pt x="67795" y="190500"/>
                  </a:cubicBezTo>
                  <a:lnTo>
                    <a:pt x="137679" y="202333"/>
                  </a:lnTo>
                  <a:lnTo>
                    <a:pt x="110332" y="183821"/>
                  </a:lnTo>
                  <a:cubicBezTo>
                    <a:pt x="49714" y="135808"/>
                    <a:pt x="9460" y="81542"/>
                    <a:pt x="0" y="36111"/>
                  </a:cubicBezTo>
                  <a:lnTo>
                    <a:pt x="2188" y="18074"/>
                  </a:lnTo>
                  <a:lnTo>
                    <a:pt x="16715" y="7161"/>
                  </a:lnTo>
                  <a:cubicBezTo>
                    <a:pt x="31406" y="2320"/>
                    <a:pt x="48658" y="-49"/>
                    <a:pt x="67795" y="0"/>
                  </a:cubicBezTo>
                  <a:close/>
                </a:path>
              </a:pathLst>
            </a:custGeom>
            <a:solidFill>
              <a:srgbClr val="339933"/>
            </a:solidFill>
            <a:ln w="1905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411" name="フリーフォーム: 図形 410">
              <a:extLst>
                <a:ext uri="{FF2B5EF4-FFF2-40B4-BE49-F238E27FC236}">
                  <a16:creationId xmlns:a16="http://schemas.microsoft.com/office/drawing/2014/main" id="{37B4226A-20AC-4256-B0B4-842ED7819894}"/>
                </a:ext>
              </a:extLst>
            </p:cNvPr>
            <p:cNvSpPr/>
            <p:nvPr/>
          </p:nvSpPr>
          <p:spPr>
            <a:xfrm rot="19703970">
              <a:off x="4488922" y="2788085"/>
              <a:ext cx="224605" cy="418164"/>
            </a:xfrm>
            <a:custGeom>
              <a:avLst/>
              <a:gdLst>
                <a:gd name="connsiteX0" fmla="*/ 846978 w 914772"/>
                <a:gd name="connsiteY0" fmla="*/ 0 h 1060165"/>
                <a:gd name="connsiteX1" fmla="*/ 898057 w 914772"/>
                <a:gd name="connsiteY1" fmla="*/ 7161 h 1060165"/>
                <a:gd name="connsiteX2" fmla="*/ 912584 w 914772"/>
                <a:gd name="connsiteY2" fmla="*/ 18074 h 1060165"/>
                <a:gd name="connsiteX3" fmla="*/ 914772 w 914772"/>
                <a:gd name="connsiteY3" fmla="*/ 36111 h 1060165"/>
                <a:gd name="connsiteX4" fmla="*/ 804440 w 914772"/>
                <a:gd name="connsiteY4" fmla="*/ 183821 h 1060165"/>
                <a:gd name="connsiteX5" fmla="*/ 777094 w 914772"/>
                <a:gd name="connsiteY5" fmla="*/ 202334 h 1060165"/>
                <a:gd name="connsiteX6" fmla="*/ 846978 w 914772"/>
                <a:gd name="connsiteY6" fmla="*/ 190500 h 1060165"/>
                <a:gd name="connsiteX7" fmla="*/ 898057 w 914772"/>
                <a:gd name="connsiteY7" fmla="*/ 197661 h 1060165"/>
                <a:gd name="connsiteX8" fmla="*/ 912584 w 914772"/>
                <a:gd name="connsiteY8" fmla="*/ 208574 h 1060165"/>
                <a:gd name="connsiteX9" fmla="*/ 914772 w 914772"/>
                <a:gd name="connsiteY9" fmla="*/ 226611 h 1060165"/>
                <a:gd name="connsiteX10" fmla="*/ 804440 w 914772"/>
                <a:gd name="connsiteY10" fmla="*/ 374321 h 1060165"/>
                <a:gd name="connsiteX11" fmla="*/ 777094 w 914772"/>
                <a:gd name="connsiteY11" fmla="*/ 392834 h 1060165"/>
                <a:gd name="connsiteX12" fmla="*/ 846978 w 914772"/>
                <a:gd name="connsiteY12" fmla="*/ 381000 h 1060165"/>
                <a:gd name="connsiteX13" fmla="*/ 898057 w 914772"/>
                <a:gd name="connsiteY13" fmla="*/ 388161 h 1060165"/>
                <a:gd name="connsiteX14" fmla="*/ 912584 w 914772"/>
                <a:gd name="connsiteY14" fmla="*/ 399074 h 1060165"/>
                <a:gd name="connsiteX15" fmla="*/ 914772 w 914772"/>
                <a:gd name="connsiteY15" fmla="*/ 417111 h 1060165"/>
                <a:gd name="connsiteX16" fmla="*/ 804440 w 914772"/>
                <a:gd name="connsiteY16" fmla="*/ 564821 h 1060165"/>
                <a:gd name="connsiteX17" fmla="*/ 777094 w 914772"/>
                <a:gd name="connsiteY17" fmla="*/ 583334 h 1060165"/>
                <a:gd name="connsiteX18" fmla="*/ 846978 w 914772"/>
                <a:gd name="connsiteY18" fmla="*/ 571500 h 1060165"/>
                <a:gd name="connsiteX19" fmla="*/ 898057 w 914772"/>
                <a:gd name="connsiteY19" fmla="*/ 578661 h 1060165"/>
                <a:gd name="connsiteX20" fmla="*/ 912584 w 914772"/>
                <a:gd name="connsiteY20" fmla="*/ 589574 h 1060165"/>
                <a:gd name="connsiteX21" fmla="*/ 914772 w 914772"/>
                <a:gd name="connsiteY21" fmla="*/ 607611 h 1060165"/>
                <a:gd name="connsiteX22" fmla="*/ 804440 w 914772"/>
                <a:gd name="connsiteY22" fmla="*/ 755321 h 1060165"/>
                <a:gd name="connsiteX23" fmla="*/ 767711 w 914772"/>
                <a:gd name="connsiteY23" fmla="*/ 780185 h 1060165"/>
                <a:gd name="connsiteX24" fmla="*/ 846978 w 914772"/>
                <a:gd name="connsiteY24" fmla="*/ 766763 h 1060165"/>
                <a:gd name="connsiteX25" fmla="*/ 898057 w 914772"/>
                <a:gd name="connsiteY25" fmla="*/ 773924 h 1060165"/>
                <a:gd name="connsiteX26" fmla="*/ 912584 w 914772"/>
                <a:gd name="connsiteY26" fmla="*/ 784837 h 1060165"/>
                <a:gd name="connsiteX27" fmla="*/ 914772 w 914772"/>
                <a:gd name="connsiteY27" fmla="*/ 802874 h 1060165"/>
                <a:gd name="connsiteX28" fmla="*/ 737421 w 914772"/>
                <a:gd name="connsiteY28" fmla="*/ 995953 h 1060165"/>
                <a:gd name="connsiteX29" fmla="*/ 481534 w 914772"/>
                <a:gd name="connsiteY29" fmla="*/ 1053004 h 1060165"/>
                <a:gd name="connsiteX30" fmla="*/ 467007 w 914772"/>
                <a:gd name="connsiteY30" fmla="*/ 1042091 h 1060165"/>
                <a:gd name="connsiteX31" fmla="*/ 464819 w 914772"/>
                <a:gd name="connsiteY31" fmla="*/ 1024054 h 1060165"/>
                <a:gd name="connsiteX32" fmla="*/ 575151 w 914772"/>
                <a:gd name="connsiteY32" fmla="*/ 876344 h 1060165"/>
                <a:gd name="connsiteX33" fmla="*/ 609534 w 914772"/>
                <a:gd name="connsiteY33" fmla="*/ 853068 h 1060165"/>
                <a:gd name="connsiteX34" fmla="*/ 594997 w 914772"/>
                <a:gd name="connsiteY34" fmla="*/ 857560 h 1060165"/>
                <a:gd name="connsiteX35" fmla="*/ 481534 w 914772"/>
                <a:gd name="connsiteY35" fmla="*/ 857741 h 1060165"/>
                <a:gd name="connsiteX36" fmla="*/ 467007 w 914772"/>
                <a:gd name="connsiteY36" fmla="*/ 846828 h 1060165"/>
                <a:gd name="connsiteX37" fmla="*/ 464819 w 914772"/>
                <a:gd name="connsiteY37" fmla="*/ 828791 h 1060165"/>
                <a:gd name="connsiteX38" fmla="*/ 575151 w 914772"/>
                <a:gd name="connsiteY38" fmla="*/ 681081 h 1060165"/>
                <a:gd name="connsiteX39" fmla="*/ 596589 w 914772"/>
                <a:gd name="connsiteY39" fmla="*/ 666568 h 1060165"/>
                <a:gd name="connsiteX40" fmla="*/ 594997 w 914772"/>
                <a:gd name="connsiteY40" fmla="*/ 667060 h 1060165"/>
                <a:gd name="connsiteX41" fmla="*/ 481534 w 914772"/>
                <a:gd name="connsiteY41" fmla="*/ 667241 h 1060165"/>
                <a:gd name="connsiteX42" fmla="*/ 467007 w 914772"/>
                <a:gd name="connsiteY42" fmla="*/ 656328 h 1060165"/>
                <a:gd name="connsiteX43" fmla="*/ 464819 w 914772"/>
                <a:gd name="connsiteY43" fmla="*/ 638291 h 1060165"/>
                <a:gd name="connsiteX44" fmla="*/ 575151 w 914772"/>
                <a:gd name="connsiteY44" fmla="*/ 490581 h 1060165"/>
                <a:gd name="connsiteX45" fmla="*/ 596589 w 914772"/>
                <a:gd name="connsiteY45" fmla="*/ 476068 h 1060165"/>
                <a:gd name="connsiteX46" fmla="*/ 594997 w 914772"/>
                <a:gd name="connsiteY46" fmla="*/ 476560 h 1060165"/>
                <a:gd name="connsiteX47" fmla="*/ 481534 w 914772"/>
                <a:gd name="connsiteY47" fmla="*/ 476741 h 1060165"/>
                <a:gd name="connsiteX48" fmla="*/ 467007 w 914772"/>
                <a:gd name="connsiteY48" fmla="*/ 465828 h 1060165"/>
                <a:gd name="connsiteX49" fmla="*/ 464819 w 914772"/>
                <a:gd name="connsiteY49" fmla="*/ 447791 h 1060165"/>
                <a:gd name="connsiteX50" fmla="*/ 575151 w 914772"/>
                <a:gd name="connsiteY50" fmla="*/ 300081 h 1060165"/>
                <a:gd name="connsiteX51" fmla="*/ 596589 w 914772"/>
                <a:gd name="connsiteY51" fmla="*/ 285568 h 1060165"/>
                <a:gd name="connsiteX52" fmla="*/ 594997 w 914772"/>
                <a:gd name="connsiteY52" fmla="*/ 286060 h 1060165"/>
                <a:gd name="connsiteX53" fmla="*/ 481534 w 914772"/>
                <a:gd name="connsiteY53" fmla="*/ 286241 h 1060165"/>
                <a:gd name="connsiteX54" fmla="*/ 467007 w 914772"/>
                <a:gd name="connsiteY54" fmla="*/ 275328 h 1060165"/>
                <a:gd name="connsiteX55" fmla="*/ 464819 w 914772"/>
                <a:gd name="connsiteY55" fmla="*/ 257291 h 1060165"/>
                <a:gd name="connsiteX56" fmla="*/ 642170 w 914772"/>
                <a:gd name="connsiteY56" fmla="*/ 64212 h 1060165"/>
                <a:gd name="connsiteX57" fmla="*/ 846978 w 914772"/>
                <a:gd name="connsiteY57" fmla="*/ 0 h 1060165"/>
                <a:gd name="connsiteX58" fmla="*/ 67795 w 914772"/>
                <a:gd name="connsiteY58" fmla="*/ 0 h 1060165"/>
                <a:gd name="connsiteX59" fmla="*/ 272602 w 914772"/>
                <a:gd name="connsiteY59" fmla="*/ 64212 h 1060165"/>
                <a:gd name="connsiteX60" fmla="*/ 449953 w 914772"/>
                <a:gd name="connsiteY60" fmla="*/ 257291 h 1060165"/>
                <a:gd name="connsiteX61" fmla="*/ 447765 w 914772"/>
                <a:gd name="connsiteY61" fmla="*/ 275328 h 1060165"/>
                <a:gd name="connsiteX62" fmla="*/ 433238 w 914772"/>
                <a:gd name="connsiteY62" fmla="*/ 286241 h 1060165"/>
                <a:gd name="connsiteX63" fmla="*/ 319775 w 914772"/>
                <a:gd name="connsiteY63" fmla="*/ 286060 h 1060165"/>
                <a:gd name="connsiteX64" fmla="*/ 318183 w 914772"/>
                <a:gd name="connsiteY64" fmla="*/ 285568 h 1060165"/>
                <a:gd name="connsiteX65" fmla="*/ 339621 w 914772"/>
                <a:gd name="connsiteY65" fmla="*/ 300081 h 1060165"/>
                <a:gd name="connsiteX66" fmla="*/ 449953 w 914772"/>
                <a:gd name="connsiteY66" fmla="*/ 447791 h 1060165"/>
                <a:gd name="connsiteX67" fmla="*/ 447765 w 914772"/>
                <a:gd name="connsiteY67" fmla="*/ 465828 h 1060165"/>
                <a:gd name="connsiteX68" fmla="*/ 433238 w 914772"/>
                <a:gd name="connsiteY68" fmla="*/ 476741 h 1060165"/>
                <a:gd name="connsiteX69" fmla="*/ 319775 w 914772"/>
                <a:gd name="connsiteY69" fmla="*/ 476560 h 1060165"/>
                <a:gd name="connsiteX70" fmla="*/ 318183 w 914772"/>
                <a:gd name="connsiteY70" fmla="*/ 476068 h 1060165"/>
                <a:gd name="connsiteX71" fmla="*/ 339621 w 914772"/>
                <a:gd name="connsiteY71" fmla="*/ 490581 h 1060165"/>
                <a:gd name="connsiteX72" fmla="*/ 449953 w 914772"/>
                <a:gd name="connsiteY72" fmla="*/ 638291 h 1060165"/>
                <a:gd name="connsiteX73" fmla="*/ 447765 w 914772"/>
                <a:gd name="connsiteY73" fmla="*/ 656328 h 1060165"/>
                <a:gd name="connsiteX74" fmla="*/ 433238 w 914772"/>
                <a:gd name="connsiteY74" fmla="*/ 667241 h 1060165"/>
                <a:gd name="connsiteX75" fmla="*/ 319775 w 914772"/>
                <a:gd name="connsiteY75" fmla="*/ 667060 h 1060165"/>
                <a:gd name="connsiteX76" fmla="*/ 318183 w 914772"/>
                <a:gd name="connsiteY76" fmla="*/ 666568 h 1060165"/>
                <a:gd name="connsiteX77" fmla="*/ 339621 w 914772"/>
                <a:gd name="connsiteY77" fmla="*/ 681081 h 1060165"/>
                <a:gd name="connsiteX78" fmla="*/ 449953 w 914772"/>
                <a:gd name="connsiteY78" fmla="*/ 828791 h 1060165"/>
                <a:gd name="connsiteX79" fmla="*/ 447765 w 914772"/>
                <a:gd name="connsiteY79" fmla="*/ 846828 h 1060165"/>
                <a:gd name="connsiteX80" fmla="*/ 433238 w 914772"/>
                <a:gd name="connsiteY80" fmla="*/ 857741 h 1060165"/>
                <a:gd name="connsiteX81" fmla="*/ 319775 w 914772"/>
                <a:gd name="connsiteY81" fmla="*/ 857560 h 1060165"/>
                <a:gd name="connsiteX82" fmla="*/ 305238 w 914772"/>
                <a:gd name="connsiteY82" fmla="*/ 853068 h 1060165"/>
                <a:gd name="connsiteX83" fmla="*/ 339621 w 914772"/>
                <a:gd name="connsiteY83" fmla="*/ 876344 h 1060165"/>
                <a:gd name="connsiteX84" fmla="*/ 449953 w 914772"/>
                <a:gd name="connsiteY84" fmla="*/ 1024054 h 1060165"/>
                <a:gd name="connsiteX85" fmla="*/ 447765 w 914772"/>
                <a:gd name="connsiteY85" fmla="*/ 1042091 h 1060165"/>
                <a:gd name="connsiteX86" fmla="*/ 433238 w 914772"/>
                <a:gd name="connsiteY86" fmla="*/ 1053004 h 1060165"/>
                <a:gd name="connsiteX87" fmla="*/ 177351 w 914772"/>
                <a:gd name="connsiteY87" fmla="*/ 995953 h 1060165"/>
                <a:gd name="connsiteX88" fmla="*/ 0 w 914772"/>
                <a:gd name="connsiteY88" fmla="*/ 802874 h 1060165"/>
                <a:gd name="connsiteX89" fmla="*/ 2188 w 914772"/>
                <a:gd name="connsiteY89" fmla="*/ 784837 h 1060165"/>
                <a:gd name="connsiteX90" fmla="*/ 16715 w 914772"/>
                <a:gd name="connsiteY90" fmla="*/ 773924 h 1060165"/>
                <a:gd name="connsiteX91" fmla="*/ 67795 w 914772"/>
                <a:gd name="connsiteY91" fmla="*/ 766763 h 1060165"/>
                <a:gd name="connsiteX92" fmla="*/ 147061 w 914772"/>
                <a:gd name="connsiteY92" fmla="*/ 780185 h 1060165"/>
                <a:gd name="connsiteX93" fmla="*/ 110332 w 914772"/>
                <a:gd name="connsiteY93" fmla="*/ 755321 h 1060165"/>
                <a:gd name="connsiteX94" fmla="*/ 0 w 914772"/>
                <a:gd name="connsiteY94" fmla="*/ 607611 h 1060165"/>
                <a:gd name="connsiteX95" fmla="*/ 2188 w 914772"/>
                <a:gd name="connsiteY95" fmla="*/ 589574 h 1060165"/>
                <a:gd name="connsiteX96" fmla="*/ 16715 w 914772"/>
                <a:gd name="connsiteY96" fmla="*/ 578661 h 1060165"/>
                <a:gd name="connsiteX97" fmla="*/ 67795 w 914772"/>
                <a:gd name="connsiteY97" fmla="*/ 571500 h 1060165"/>
                <a:gd name="connsiteX98" fmla="*/ 137679 w 914772"/>
                <a:gd name="connsiteY98" fmla="*/ 583333 h 1060165"/>
                <a:gd name="connsiteX99" fmla="*/ 110332 w 914772"/>
                <a:gd name="connsiteY99" fmla="*/ 564821 h 1060165"/>
                <a:gd name="connsiteX100" fmla="*/ 0 w 914772"/>
                <a:gd name="connsiteY100" fmla="*/ 417111 h 1060165"/>
                <a:gd name="connsiteX101" fmla="*/ 2188 w 914772"/>
                <a:gd name="connsiteY101" fmla="*/ 399074 h 1060165"/>
                <a:gd name="connsiteX102" fmla="*/ 16715 w 914772"/>
                <a:gd name="connsiteY102" fmla="*/ 388161 h 1060165"/>
                <a:gd name="connsiteX103" fmla="*/ 67795 w 914772"/>
                <a:gd name="connsiteY103" fmla="*/ 381000 h 1060165"/>
                <a:gd name="connsiteX104" fmla="*/ 137679 w 914772"/>
                <a:gd name="connsiteY104" fmla="*/ 392833 h 1060165"/>
                <a:gd name="connsiteX105" fmla="*/ 110332 w 914772"/>
                <a:gd name="connsiteY105" fmla="*/ 374321 h 1060165"/>
                <a:gd name="connsiteX106" fmla="*/ 0 w 914772"/>
                <a:gd name="connsiteY106" fmla="*/ 226611 h 1060165"/>
                <a:gd name="connsiteX107" fmla="*/ 2188 w 914772"/>
                <a:gd name="connsiteY107" fmla="*/ 208574 h 1060165"/>
                <a:gd name="connsiteX108" fmla="*/ 16715 w 914772"/>
                <a:gd name="connsiteY108" fmla="*/ 197661 h 1060165"/>
                <a:gd name="connsiteX109" fmla="*/ 67795 w 914772"/>
                <a:gd name="connsiteY109" fmla="*/ 190500 h 1060165"/>
                <a:gd name="connsiteX110" fmla="*/ 137679 w 914772"/>
                <a:gd name="connsiteY110" fmla="*/ 202333 h 1060165"/>
                <a:gd name="connsiteX111" fmla="*/ 110332 w 914772"/>
                <a:gd name="connsiteY111" fmla="*/ 183821 h 1060165"/>
                <a:gd name="connsiteX112" fmla="*/ 0 w 914772"/>
                <a:gd name="connsiteY112" fmla="*/ 36111 h 1060165"/>
                <a:gd name="connsiteX113" fmla="*/ 2188 w 914772"/>
                <a:gd name="connsiteY113" fmla="*/ 18074 h 1060165"/>
                <a:gd name="connsiteX114" fmla="*/ 16715 w 914772"/>
                <a:gd name="connsiteY114" fmla="*/ 7161 h 1060165"/>
                <a:gd name="connsiteX115" fmla="*/ 67795 w 914772"/>
                <a:gd name="connsiteY115" fmla="*/ 0 h 106016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  <a:cxn ang="0">
                  <a:pos x="connsiteX55" y="connsiteY55"/>
                </a:cxn>
                <a:cxn ang="0">
                  <a:pos x="connsiteX56" y="connsiteY56"/>
                </a:cxn>
                <a:cxn ang="0">
                  <a:pos x="connsiteX57" y="connsiteY57"/>
                </a:cxn>
                <a:cxn ang="0">
                  <a:pos x="connsiteX58" y="connsiteY58"/>
                </a:cxn>
                <a:cxn ang="0">
                  <a:pos x="connsiteX59" y="connsiteY59"/>
                </a:cxn>
                <a:cxn ang="0">
                  <a:pos x="connsiteX60" y="connsiteY60"/>
                </a:cxn>
                <a:cxn ang="0">
                  <a:pos x="connsiteX61" y="connsiteY61"/>
                </a:cxn>
                <a:cxn ang="0">
                  <a:pos x="connsiteX62" y="connsiteY62"/>
                </a:cxn>
                <a:cxn ang="0">
                  <a:pos x="connsiteX63" y="connsiteY63"/>
                </a:cxn>
                <a:cxn ang="0">
                  <a:pos x="connsiteX64" y="connsiteY64"/>
                </a:cxn>
                <a:cxn ang="0">
                  <a:pos x="connsiteX65" y="connsiteY65"/>
                </a:cxn>
                <a:cxn ang="0">
                  <a:pos x="connsiteX66" y="connsiteY66"/>
                </a:cxn>
                <a:cxn ang="0">
                  <a:pos x="connsiteX67" y="connsiteY67"/>
                </a:cxn>
                <a:cxn ang="0">
                  <a:pos x="connsiteX68" y="connsiteY68"/>
                </a:cxn>
                <a:cxn ang="0">
                  <a:pos x="connsiteX69" y="connsiteY69"/>
                </a:cxn>
                <a:cxn ang="0">
                  <a:pos x="connsiteX70" y="connsiteY70"/>
                </a:cxn>
                <a:cxn ang="0">
                  <a:pos x="connsiteX71" y="connsiteY71"/>
                </a:cxn>
                <a:cxn ang="0">
                  <a:pos x="connsiteX72" y="connsiteY72"/>
                </a:cxn>
                <a:cxn ang="0">
                  <a:pos x="connsiteX73" y="connsiteY73"/>
                </a:cxn>
                <a:cxn ang="0">
                  <a:pos x="connsiteX74" y="connsiteY74"/>
                </a:cxn>
                <a:cxn ang="0">
                  <a:pos x="connsiteX75" y="connsiteY75"/>
                </a:cxn>
                <a:cxn ang="0">
                  <a:pos x="connsiteX76" y="connsiteY76"/>
                </a:cxn>
                <a:cxn ang="0">
                  <a:pos x="connsiteX77" y="connsiteY77"/>
                </a:cxn>
                <a:cxn ang="0">
                  <a:pos x="connsiteX78" y="connsiteY78"/>
                </a:cxn>
                <a:cxn ang="0">
                  <a:pos x="connsiteX79" y="connsiteY79"/>
                </a:cxn>
                <a:cxn ang="0">
                  <a:pos x="connsiteX80" y="connsiteY80"/>
                </a:cxn>
                <a:cxn ang="0">
                  <a:pos x="connsiteX81" y="connsiteY81"/>
                </a:cxn>
                <a:cxn ang="0">
                  <a:pos x="connsiteX82" y="connsiteY82"/>
                </a:cxn>
                <a:cxn ang="0">
                  <a:pos x="connsiteX83" y="connsiteY83"/>
                </a:cxn>
                <a:cxn ang="0">
                  <a:pos x="connsiteX84" y="connsiteY84"/>
                </a:cxn>
                <a:cxn ang="0">
                  <a:pos x="connsiteX85" y="connsiteY85"/>
                </a:cxn>
                <a:cxn ang="0">
                  <a:pos x="connsiteX86" y="connsiteY86"/>
                </a:cxn>
                <a:cxn ang="0">
                  <a:pos x="connsiteX87" y="connsiteY87"/>
                </a:cxn>
                <a:cxn ang="0">
                  <a:pos x="connsiteX88" y="connsiteY88"/>
                </a:cxn>
                <a:cxn ang="0">
                  <a:pos x="connsiteX89" y="connsiteY89"/>
                </a:cxn>
                <a:cxn ang="0">
                  <a:pos x="connsiteX90" y="connsiteY90"/>
                </a:cxn>
                <a:cxn ang="0">
                  <a:pos x="connsiteX91" y="connsiteY91"/>
                </a:cxn>
                <a:cxn ang="0">
                  <a:pos x="connsiteX92" y="connsiteY92"/>
                </a:cxn>
                <a:cxn ang="0">
                  <a:pos x="connsiteX93" y="connsiteY93"/>
                </a:cxn>
                <a:cxn ang="0">
                  <a:pos x="connsiteX94" y="connsiteY94"/>
                </a:cxn>
                <a:cxn ang="0">
                  <a:pos x="connsiteX95" y="connsiteY95"/>
                </a:cxn>
                <a:cxn ang="0">
                  <a:pos x="connsiteX96" y="connsiteY96"/>
                </a:cxn>
                <a:cxn ang="0">
                  <a:pos x="connsiteX97" y="connsiteY97"/>
                </a:cxn>
                <a:cxn ang="0">
                  <a:pos x="connsiteX98" y="connsiteY98"/>
                </a:cxn>
                <a:cxn ang="0">
                  <a:pos x="connsiteX99" y="connsiteY99"/>
                </a:cxn>
                <a:cxn ang="0">
                  <a:pos x="connsiteX100" y="connsiteY100"/>
                </a:cxn>
                <a:cxn ang="0">
                  <a:pos x="connsiteX101" y="connsiteY101"/>
                </a:cxn>
                <a:cxn ang="0">
                  <a:pos x="connsiteX102" y="connsiteY102"/>
                </a:cxn>
                <a:cxn ang="0">
                  <a:pos x="connsiteX103" y="connsiteY103"/>
                </a:cxn>
                <a:cxn ang="0">
                  <a:pos x="connsiteX104" y="connsiteY104"/>
                </a:cxn>
                <a:cxn ang="0">
                  <a:pos x="connsiteX105" y="connsiteY105"/>
                </a:cxn>
                <a:cxn ang="0">
                  <a:pos x="connsiteX106" y="connsiteY106"/>
                </a:cxn>
                <a:cxn ang="0">
                  <a:pos x="connsiteX107" y="connsiteY107"/>
                </a:cxn>
                <a:cxn ang="0">
                  <a:pos x="connsiteX108" y="connsiteY108"/>
                </a:cxn>
                <a:cxn ang="0">
                  <a:pos x="connsiteX109" y="connsiteY109"/>
                </a:cxn>
                <a:cxn ang="0">
                  <a:pos x="connsiteX110" y="connsiteY110"/>
                </a:cxn>
                <a:cxn ang="0">
                  <a:pos x="connsiteX111" y="connsiteY111"/>
                </a:cxn>
                <a:cxn ang="0">
                  <a:pos x="connsiteX112" y="connsiteY112"/>
                </a:cxn>
                <a:cxn ang="0">
                  <a:pos x="connsiteX113" y="connsiteY113"/>
                </a:cxn>
                <a:cxn ang="0">
                  <a:pos x="connsiteX114" y="connsiteY114"/>
                </a:cxn>
                <a:cxn ang="0">
                  <a:pos x="connsiteX115" y="connsiteY115"/>
                </a:cxn>
              </a:cxnLst>
              <a:rect l="l" t="t" r="r" b="b"/>
              <a:pathLst>
                <a:path w="914772" h="1060165">
                  <a:moveTo>
                    <a:pt x="846978" y="0"/>
                  </a:moveTo>
                  <a:cubicBezTo>
                    <a:pt x="866114" y="-49"/>
                    <a:pt x="883366" y="2320"/>
                    <a:pt x="898057" y="7161"/>
                  </a:cubicBezTo>
                  <a:lnTo>
                    <a:pt x="912584" y="18074"/>
                  </a:lnTo>
                  <a:lnTo>
                    <a:pt x="914772" y="36111"/>
                  </a:lnTo>
                  <a:cubicBezTo>
                    <a:pt x="905312" y="81542"/>
                    <a:pt x="865058" y="135808"/>
                    <a:pt x="804440" y="183821"/>
                  </a:cubicBezTo>
                  <a:lnTo>
                    <a:pt x="777094" y="202334"/>
                  </a:lnTo>
                  <a:lnTo>
                    <a:pt x="846978" y="190500"/>
                  </a:lnTo>
                  <a:cubicBezTo>
                    <a:pt x="866114" y="190451"/>
                    <a:pt x="883366" y="192820"/>
                    <a:pt x="898057" y="197661"/>
                  </a:cubicBezTo>
                  <a:lnTo>
                    <a:pt x="912584" y="208574"/>
                  </a:lnTo>
                  <a:lnTo>
                    <a:pt x="914772" y="226611"/>
                  </a:lnTo>
                  <a:cubicBezTo>
                    <a:pt x="905312" y="272042"/>
                    <a:pt x="865058" y="326308"/>
                    <a:pt x="804440" y="374321"/>
                  </a:cubicBezTo>
                  <a:lnTo>
                    <a:pt x="777094" y="392834"/>
                  </a:lnTo>
                  <a:lnTo>
                    <a:pt x="846978" y="381000"/>
                  </a:lnTo>
                  <a:cubicBezTo>
                    <a:pt x="866114" y="380951"/>
                    <a:pt x="883366" y="383320"/>
                    <a:pt x="898057" y="388161"/>
                  </a:cubicBezTo>
                  <a:lnTo>
                    <a:pt x="912584" y="399074"/>
                  </a:lnTo>
                  <a:lnTo>
                    <a:pt x="914772" y="417111"/>
                  </a:lnTo>
                  <a:cubicBezTo>
                    <a:pt x="905312" y="462542"/>
                    <a:pt x="865058" y="516808"/>
                    <a:pt x="804440" y="564821"/>
                  </a:cubicBezTo>
                  <a:lnTo>
                    <a:pt x="777094" y="583334"/>
                  </a:lnTo>
                  <a:lnTo>
                    <a:pt x="846978" y="571500"/>
                  </a:lnTo>
                  <a:cubicBezTo>
                    <a:pt x="866114" y="571451"/>
                    <a:pt x="883366" y="573820"/>
                    <a:pt x="898057" y="578661"/>
                  </a:cubicBezTo>
                  <a:lnTo>
                    <a:pt x="912584" y="589574"/>
                  </a:lnTo>
                  <a:lnTo>
                    <a:pt x="914772" y="607611"/>
                  </a:lnTo>
                  <a:cubicBezTo>
                    <a:pt x="905312" y="653042"/>
                    <a:pt x="865058" y="707308"/>
                    <a:pt x="804440" y="755321"/>
                  </a:cubicBezTo>
                  <a:lnTo>
                    <a:pt x="767711" y="780185"/>
                  </a:lnTo>
                  <a:lnTo>
                    <a:pt x="846978" y="766763"/>
                  </a:lnTo>
                  <a:cubicBezTo>
                    <a:pt x="866114" y="766714"/>
                    <a:pt x="883366" y="769083"/>
                    <a:pt x="898057" y="773924"/>
                  </a:cubicBezTo>
                  <a:lnTo>
                    <a:pt x="912584" y="784837"/>
                  </a:lnTo>
                  <a:lnTo>
                    <a:pt x="914772" y="802874"/>
                  </a:lnTo>
                  <a:cubicBezTo>
                    <a:pt x="902159" y="863448"/>
                    <a:pt x="834800" y="939731"/>
                    <a:pt x="737421" y="995953"/>
                  </a:cubicBezTo>
                  <a:cubicBezTo>
                    <a:pt x="640042" y="1052175"/>
                    <a:pt x="540299" y="1072368"/>
                    <a:pt x="481534" y="1053004"/>
                  </a:cubicBezTo>
                  <a:lnTo>
                    <a:pt x="467007" y="1042091"/>
                  </a:lnTo>
                  <a:lnTo>
                    <a:pt x="464819" y="1024054"/>
                  </a:lnTo>
                  <a:cubicBezTo>
                    <a:pt x="474279" y="978624"/>
                    <a:pt x="514533" y="924357"/>
                    <a:pt x="575151" y="876344"/>
                  </a:cubicBezTo>
                  <a:lnTo>
                    <a:pt x="609534" y="853068"/>
                  </a:lnTo>
                  <a:lnTo>
                    <a:pt x="594997" y="857560"/>
                  </a:lnTo>
                  <a:cubicBezTo>
                    <a:pt x="550544" y="867216"/>
                    <a:pt x="510917" y="867423"/>
                    <a:pt x="481534" y="857741"/>
                  </a:cubicBezTo>
                  <a:lnTo>
                    <a:pt x="467007" y="846828"/>
                  </a:lnTo>
                  <a:lnTo>
                    <a:pt x="464819" y="828791"/>
                  </a:lnTo>
                  <a:cubicBezTo>
                    <a:pt x="474279" y="783361"/>
                    <a:pt x="514533" y="729094"/>
                    <a:pt x="575151" y="681081"/>
                  </a:cubicBezTo>
                  <a:lnTo>
                    <a:pt x="596589" y="666568"/>
                  </a:lnTo>
                  <a:lnTo>
                    <a:pt x="594997" y="667060"/>
                  </a:lnTo>
                  <a:cubicBezTo>
                    <a:pt x="550544" y="676716"/>
                    <a:pt x="510917" y="676923"/>
                    <a:pt x="481534" y="667241"/>
                  </a:cubicBezTo>
                  <a:lnTo>
                    <a:pt x="467007" y="656328"/>
                  </a:lnTo>
                  <a:lnTo>
                    <a:pt x="464819" y="638291"/>
                  </a:lnTo>
                  <a:cubicBezTo>
                    <a:pt x="474279" y="592861"/>
                    <a:pt x="514533" y="538594"/>
                    <a:pt x="575151" y="490581"/>
                  </a:cubicBezTo>
                  <a:lnTo>
                    <a:pt x="596589" y="476068"/>
                  </a:lnTo>
                  <a:lnTo>
                    <a:pt x="594997" y="476560"/>
                  </a:lnTo>
                  <a:cubicBezTo>
                    <a:pt x="550544" y="486216"/>
                    <a:pt x="510917" y="486423"/>
                    <a:pt x="481534" y="476741"/>
                  </a:cubicBezTo>
                  <a:lnTo>
                    <a:pt x="467007" y="465828"/>
                  </a:lnTo>
                  <a:lnTo>
                    <a:pt x="464819" y="447791"/>
                  </a:lnTo>
                  <a:cubicBezTo>
                    <a:pt x="474279" y="402361"/>
                    <a:pt x="514533" y="348094"/>
                    <a:pt x="575151" y="300081"/>
                  </a:cubicBezTo>
                  <a:lnTo>
                    <a:pt x="596589" y="285568"/>
                  </a:lnTo>
                  <a:lnTo>
                    <a:pt x="594997" y="286060"/>
                  </a:lnTo>
                  <a:cubicBezTo>
                    <a:pt x="550544" y="295716"/>
                    <a:pt x="510917" y="295923"/>
                    <a:pt x="481534" y="286241"/>
                  </a:cubicBezTo>
                  <a:lnTo>
                    <a:pt x="467007" y="275328"/>
                  </a:lnTo>
                  <a:lnTo>
                    <a:pt x="464819" y="257291"/>
                  </a:lnTo>
                  <a:cubicBezTo>
                    <a:pt x="477432" y="196717"/>
                    <a:pt x="544791" y="120434"/>
                    <a:pt x="642170" y="64212"/>
                  </a:cubicBezTo>
                  <a:cubicBezTo>
                    <a:pt x="715205" y="22045"/>
                    <a:pt x="789569" y="145"/>
                    <a:pt x="846978" y="0"/>
                  </a:cubicBezTo>
                  <a:close/>
                  <a:moveTo>
                    <a:pt x="67795" y="0"/>
                  </a:moveTo>
                  <a:cubicBezTo>
                    <a:pt x="125203" y="145"/>
                    <a:pt x="199567" y="22045"/>
                    <a:pt x="272602" y="64212"/>
                  </a:cubicBezTo>
                  <a:cubicBezTo>
                    <a:pt x="369981" y="120434"/>
                    <a:pt x="437340" y="196717"/>
                    <a:pt x="449953" y="257291"/>
                  </a:cubicBezTo>
                  <a:lnTo>
                    <a:pt x="447765" y="275328"/>
                  </a:lnTo>
                  <a:lnTo>
                    <a:pt x="433238" y="286241"/>
                  </a:lnTo>
                  <a:cubicBezTo>
                    <a:pt x="403856" y="295923"/>
                    <a:pt x="364229" y="295716"/>
                    <a:pt x="319775" y="286060"/>
                  </a:cubicBezTo>
                  <a:lnTo>
                    <a:pt x="318183" y="285568"/>
                  </a:lnTo>
                  <a:lnTo>
                    <a:pt x="339621" y="300081"/>
                  </a:lnTo>
                  <a:cubicBezTo>
                    <a:pt x="400239" y="348094"/>
                    <a:pt x="440493" y="402361"/>
                    <a:pt x="449953" y="447791"/>
                  </a:cubicBezTo>
                  <a:lnTo>
                    <a:pt x="447765" y="465828"/>
                  </a:lnTo>
                  <a:lnTo>
                    <a:pt x="433238" y="476741"/>
                  </a:lnTo>
                  <a:cubicBezTo>
                    <a:pt x="403856" y="486423"/>
                    <a:pt x="364229" y="486216"/>
                    <a:pt x="319775" y="476560"/>
                  </a:cubicBezTo>
                  <a:lnTo>
                    <a:pt x="318183" y="476068"/>
                  </a:lnTo>
                  <a:lnTo>
                    <a:pt x="339621" y="490581"/>
                  </a:lnTo>
                  <a:cubicBezTo>
                    <a:pt x="400239" y="538594"/>
                    <a:pt x="440493" y="592861"/>
                    <a:pt x="449953" y="638291"/>
                  </a:cubicBezTo>
                  <a:lnTo>
                    <a:pt x="447765" y="656328"/>
                  </a:lnTo>
                  <a:lnTo>
                    <a:pt x="433238" y="667241"/>
                  </a:lnTo>
                  <a:cubicBezTo>
                    <a:pt x="403856" y="676923"/>
                    <a:pt x="364229" y="676716"/>
                    <a:pt x="319775" y="667060"/>
                  </a:cubicBezTo>
                  <a:lnTo>
                    <a:pt x="318183" y="666568"/>
                  </a:lnTo>
                  <a:lnTo>
                    <a:pt x="339621" y="681081"/>
                  </a:lnTo>
                  <a:cubicBezTo>
                    <a:pt x="400239" y="729094"/>
                    <a:pt x="440493" y="783361"/>
                    <a:pt x="449953" y="828791"/>
                  </a:cubicBezTo>
                  <a:lnTo>
                    <a:pt x="447765" y="846828"/>
                  </a:lnTo>
                  <a:lnTo>
                    <a:pt x="433238" y="857741"/>
                  </a:lnTo>
                  <a:cubicBezTo>
                    <a:pt x="403856" y="867423"/>
                    <a:pt x="364229" y="867216"/>
                    <a:pt x="319775" y="857560"/>
                  </a:cubicBezTo>
                  <a:lnTo>
                    <a:pt x="305238" y="853068"/>
                  </a:lnTo>
                  <a:lnTo>
                    <a:pt x="339621" y="876344"/>
                  </a:lnTo>
                  <a:cubicBezTo>
                    <a:pt x="400239" y="924357"/>
                    <a:pt x="440493" y="978624"/>
                    <a:pt x="449953" y="1024054"/>
                  </a:cubicBezTo>
                  <a:lnTo>
                    <a:pt x="447765" y="1042091"/>
                  </a:lnTo>
                  <a:lnTo>
                    <a:pt x="433238" y="1053004"/>
                  </a:lnTo>
                  <a:cubicBezTo>
                    <a:pt x="374473" y="1072368"/>
                    <a:pt x="274730" y="1052175"/>
                    <a:pt x="177351" y="995953"/>
                  </a:cubicBezTo>
                  <a:cubicBezTo>
                    <a:pt x="79972" y="939731"/>
                    <a:pt x="12613" y="863448"/>
                    <a:pt x="0" y="802874"/>
                  </a:cubicBezTo>
                  <a:lnTo>
                    <a:pt x="2188" y="784837"/>
                  </a:lnTo>
                  <a:lnTo>
                    <a:pt x="16715" y="773924"/>
                  </a:lnTo>
                  <a:cubicBezTo>
                    <a:pt x="31406" y="769083"/>
                    <a:pt x="48658" y="766714"/>
                    <a:pt x="67795" y="766763"/>
                  </a:cubicBezTo>
                  <a:lnTo>
                    <a:pt x="147061" y="780185"/>
                  </a:lnTo>
                  <a:lnTo>
                    <a:pt x="110332" y="755321"/>
                  </a:lnTo>
                  <a:cubicBezTo>
                    <a:pt x="49714" y="707308"/>
                    <a:pt x="9460" y="653042"/>
                    <a:pt x="0" y="607611"/>
                  </a:cubicBezTo>
                  <a:lnTo>
                    <a:pt x="2188" y="589574"/>
                  </a:lnTo>
                  <a:lnTo>
                    <a:pt x="16715" y="578661"/>
                  </a:lnTo>
                  <a:cubicBezTo>
                    <a:pt x="31406" y="573820"/>
                    <a:pt x="48658" y="571451"/>
                    <a:pt x="67795" y="571500"/>
                  </a:cubicBezTo>
                  <a:lnTo>
                    <a:pt x="137679" y="583333"/>
                  </a:lnTo>
                  <a:lnTo>
                    <a:pt x="110332" y="564821"/>
                  </a:lnTo>
                  <a:cubicBezTo>
                    <a:pt x="49714" y="516808"/>
                    <a:pt x="9460" y="462542"/>
                    <a:pt x="0" y="417111"/>
                  </a:cubicBezTo>
                  <a:lnTo>
                    <a:pt x="2188" y="399074"/>
                  </a:lnTo>
                  <a:lnTo>
                    <a:pt x="16715" y="388161"/>
                  </a:lnTo>
                  <a:cubicBezTo>
                    <a:pt x="31406" y="383320"/>
                    <a:pt x="48658" y="380951"/>
                    <a:pt x="67795" y="381000"/>
                  </a:cubicBezTo>
                  <a:lnTo>
                    <a:pt x="137679" y="392833"/>
                  </a:lnTo>
                  <a:lnTo>
                    <a:pt x="110332" y="374321"/>
                  </a:lnTo>
                  <a:cubicBezTo>
                    <a:pt x="49714" y="326308"/>
                    <a:pt x="9460" y="272042"/>
                    <a:pt x="0" y="226611"/>
                  </a:cubicBezTo>
                  <a:lnTo>
                    <a:pt x="2188" y="208574"/>
                  </a:lnTo>
                  <a:lnTo>
                    <a:pt x="16715" y="197661"/>
                  </a:lnTo>
                  <a:cubicBezTo>
                    <a:pt x="31406" y="192820"/>
                    <a:pt x="48658" y="190451"/>
                    <a:pt x="67795" y="190500"/>
                  </a:cubicBezTo>
                  <a:lnTo>
                    <a:pt x="137679" y="202333"/>
                  </a:lnTo>
                  <a:lnTo>
                    <a:pt x="110332" y="183821"/>
                  </a:lnTo>
                  <a:cubicBezTo>
                    <a:pt x="49714" y="135808"/>
                    <a:pt x="9460" y="81542"/>
                    <a:pt x="0" y="36111"/>
                  </a:cubicBezTo>
                  <a:lnTo>
                    <a:pt x="2188" y="18074"/>
                  </a:lnTo>
                  <a:lnTo>
                    <a:pt x="16715" y="7161"/>
                  </a:lnTo>
                  <a:cubicBezTo>
                    <a:pt x="31406" y="2320"/>
                    <a:pt x="48658" y="-49"/>
                    <a:pt x="67795" y="0"/>
                  </a:cubicBezTo>
                  <a:close/>
                </a:path>
              </a:pathLst>
            </a:custGeom>
            <a:solidFill>
              <a:srgbClr val="339933"/>
            </a:solidFill>
            <a:ln w="1905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412" name="フリーフォーム: 図形 411">
              <a:extLst>
                <a:ext uri="{FF2B5EF4-FFF2-40B4-BE49-F238E27FC236}">
                  <a16:creationId xmlns:a16="http://schemas.microsoft.com/office/drawing/2014/main" id="{BC11ECA5-C5BA-4AB5-A83F-26EBE56D35D3}"/>
                </a:ext>
              </a:extLst>
            </p:cNvPr>
            <p:cNvSpPr/>
            <p:nvPr/>
          </p:nvSpPr>
          <p:spPr>
            <a:xfrm rot="2340722">
              <a:off x="4894214" y="2611391"/>
              <a:ext cx="224605" cy="418164"/>
            </a:xfrm>
            <a:custGeom>
              <a:avLst/>
              <a:gdLst>
                <a:gd name="connsiteX0" fmla="*/ 846978 w 914772"/>
                <a:gd name="connsiteY0" fmla="*/ 0 h 1060165"/>
                <a:gd name="connsiteX1" fmla="*/ 898057 w 914772"/>
                <a:gd name="connsiteY1" fmla="*/ 7161 h 1060165"/>
                <a:gd name="connsiteX2" fmla="*/ 912584 w 914772"/>
                <a:gd name="connsiteY2" fmla="*/ 18074 h 1060165"/>
                <a:gd name="connsiteX3" fmla="*/ 914772 w 914772"/>
                <a:gd name="connsiteY3" fmla="*/ 36111 h 1060165"/>
                <a:gd name="connsiteX4" fmla="*/ 804440 w 914772"/>
                <a:gd name="connsiteY4" fmla="*/ 183821 h 1060165"/>
                <a:gd name="connsiteX5" fmla="*/ 777094 w 914772"/>
                <a:gd name="connsiteY5" fmla="*/ 202334 h 1060165"/>
                <a:gd name="connsiteX6" fmla="*/ 846978 w 914772"/>
                <a:gd name="connsiteY6" fmla="*/ 190500 h 1060165"/>
                <a:gd name="connsiteX7" fmla="*/ 898057 w 914772"/>
                <a:gd name="connsiteY7" fmla="*/ 197661 h 1060165"/>
                <a:gd name="connsiteX8" fmla="*/ 912584 w 914772"/>
                <a:gd name="connsiteY8" fmla="*/ 208574 h 1060165"/>
                <a:gd name="connsiteX9" fmla="*/ 914772 w 914772"/>
                <a:gd name="connsiteY9" fmla="*/ 226611 h 1060165"/>
                <a:gd name="connsiteX10" fmla="*/ 804440 w 914772"/>
                <a:gd name="connsiteY10" fmla="*/ 374321 h 1060165"/>
                <a:gd name="connsiteX11" fmla="*/ 777094 w 914772"/>
                <a:gd name="connsiteY11" fmla="*/ 392834 h 1060165"/>
                <a:gd name="connsiteX12" fmla="*/ 846978 w 914772"/>
                <a:gd name="connsiteY12" fmla="*/ 381000 h 1060165"/>
                <a:gd name="connsiteX13" fmla="*/ 898057 w 914772"/>
                <a:gd name="connsiteY13" fmla="*/ 388161 h 1060165"/>
                <a:gd name="connsiteX14" fmla="*/ 912584 w 914772"/>
                <a:gd name="connsiteY14" fmla="*/ 399074 h 1060165"/>
                <a:gd name="connsiteX15" fmla="*/ 914772 w 914772"/>
                <a:gd name="connsiteY15" fmla="*/ 417111 h 1060165"/>
                <a:gd name="connsiteX16" fmla="*/ 804440 w 914772"/>
                <a:gd name="connsiteY16" fmla="*/ 564821 h 1060165"/>
                <a:gd name="connsiteX17" fmla="*/ 777094 w 914772"/>
                <a:gd name="connsiteY17" fmla="*/ 583334 h 1060165"/>
                <a:gd name="connsiteX18" fmla="*/ 846978 w 914772"/>
                <a:gd name="connsiteY18" fmla="*/ 571500 h 1060165"/>
                <a:gd name="connsiteX19" fmla="*/ 898057 w 914772"/>
                <a:gd name="connsiteY19" fmla="*/ 578661 h 1060165"/>
                <a:gd name="connsiteX20" fmla="*/ 912584 w 914772"/>
                <a:gd name="connsiteY20" fmla="*/ 589574 h 1060165"/>
                <a:gd name="connsiteX21" fmla="*/ 914772 w 914772"/>
                <a:gd name="connsiteY21" fmla="*/ 607611 h 1060165"/>
                <a:gd name="connsiteX22" fmla="*/ 804440 w 914772"/>
                <a:gd name="connsiteY22" fmla="*/ 755321 h 1060165"/>
                <a:gd name="connsiteX23" fmla="*/ 767711 w 914772"/>
                <a:gd name="connsiteY23" fmla="*/ 780185 h 1060165"/>
                <a:gd name="connsiteX24" fmla="*/ 846978 w 914772"/>
                <a:gd name="connsiteY24" fmla="*/ 766763 h 1060165"/>
                <a:gd name="connsiteX25" fmla="*/ 898057 w 914772"/>
                <a:gd name="connsiteY25" fmla="*/ 773924 h 1060165"/>
                <a:gd name="connsiteX26" fmla="*/ 912584 w 914772"/>
                <a:gd name="connsiteY26" fmla="*/ 784837 h 1060165"/>
                <a:gd name="connsiteX27" fmla="*/ 914772 w 914772"/>
                <a:gd name="connsiteY27" fmla="*/ 802874 h 1060165"/>
                <a:gd name="connsiteX28" fmla="*/ 737421 w 914772"/>
                <a:gd name="connsiteY28" fmla="*/ 995953 h 1060165"/>
                <a:gd name="connsiteX29" fmla="*/ 481534 w 914772"/>
                <a:gd name="connsiteY29" fmla="*/ 1053004 h 1060165"/>
                <a:gd name="connsiteX30" fmla="*/ 467007 w 914772"/>
                <a:gd name="connsiteY30" fmla="*/ 1042091 h 1060165"/>
                <a:gd name="connsiteX31" fmla="*/ 464819 w 914772"/>
                <a:gd name="connsiteY31" fmla="*/ 1024054 h 1060165"/>
                <a:gd name="connsiteX32" fmla="*/ 575151 w 914772"/>
                <a:gd name="connsiteY32" fmla="*/ 876344 h 1060165"/>
                <a:gd name="connsiteX33" fmla="*/ 609534 w 914772"/>
                <a:gd name="connsiteY33" fmla="*/ 853068 h 1060165"/>
                <a:gd name="connsiteX34" fmla="*/ 594997 w 914772"/>
                <a:gd name="connsiteY34" fmla="*/ 857560 h 1060165"/>
                <a:gd name="connsiteX35" fmla="*/ 481534 w 914772"/>
                <a:gd name="connsiteY35" fmla="*/ 857741 h 1060165"/>
                <a:gd name="connsiteX36" fmla="*/ 467007 w 914772"/>
                <a:gd name="connsiteY36" fmla="*/ 846828 h 1060165"/>
                <a:gd name="connsiteX37" fmla="*/ 464819 w 914772"/>
                <a:gd name="connsiteY37" fmla="*/ 828791 h 1060165"/>
                <a:gd name="connsiteX38" fmla="*/ 575151 w 914772"/>
                <a:gd name="connsiteY38" fmla="*/ 681081 h 1060165"/>
                <a:gd name="connsiteX39" fmla="*/ 596589 w 914772"/>
                <a:gd name="connsiteY39" fmla="*/ 666568 h 1060165"/>
                <a:gd name="connsiteX40" fmla="*/ 594997 w 914772"/>
                <a:gd name="connsiteY40" fmla="*/ 667060 h 1060165"/>
                <a:gd name="connsiteX41" fmla="*/ 481534 w 914772"/>
                <a:gd name="connsiteY41" fmla="*/ 667241 h 1060165"/>
                <a:gd name="connsiteX42" fmla="*/ 467007 w 914772"/>
                <a:gd name="connsiteY42" fmla="*/ 656328 h 1060165"/>
                <a:gd name="connsiteX43" fmla="*/ 464819 w 914772"/>
                <a:gd name="connsiteY43" fmla="*/ 638291 h 1060165"/>
                <a:gd name="connsiteX44" fmla="*/ 575151 w 914772"/>
                <a:gd name="connsiteY44" fmla="*/ 490581 h 1060165"/>
                <a:gd name="connsiteX45" fmla="*/ 596589 w 914772"/>
                <a:gd name="connsiteY45" fmla="*/ 476068 h 1060165"/>
                <a:gd name="connsiteX46" fmla="*/ 594997 w 914772"/>
                <a:gd name="connsiteY46" fmla="*/ 476560 h 1060165"/>
                <a:gd name="connsiteX47" fmla="*/ 481534 w 914772"/>
                <a:gd name="connsiteY47" fmla="*/ 476741 h 1060165"/>
                <a:gd name="connsiteX48" fmla="*/ 467007 w 914772"/>
                <a:gd name="connsiteY48" fmla="*/ 465828 h 1060165"/>
                <a:gd name="connsiteX49" fmla="*/ 464819 w 914772"/>
                <a:gd name="connsiteY49" fmla="*/ 447791 h 1060165"/>
                <a:gd name="connsiteX50" fmla="*/ 575151 w 914772"/>
                <a:gd name="connsiteY50" fmla="*/ 300081 h 1060165"/>
                <a:gd name="connsiteX51" fmla="*/ 596589 w 914772"/>
                <a:gd name="connsiteY51" fmla="*/ 285568 h 1060165"/>
                <a:gd name="connsiteX52" fmla="*/ 594997 w 914772"/>
                <a:gd name="connsiteY52" fmla="*/ 286060 h 1060165"/>
                <a:gd name="connsiteX53" fmla="*/ 481534 w 914772"/>
                <a:gd name="connsiteY53" fmla="*/ 286241 h 1060165"/>
                <a:gd name="connsiteX54" fmla="*/ 467007 w 914772"/>
                <a:gd name="connsiteY54" fmla="*/ 275328 h 1060165"/>
                <a:gd name="connsiteX55" fmla="*/ 464819 w 914772"/>
                <a:gd name="connsiteY55" fmla="*/ 257291 h 1060165"/>
                <a:gd name="connsiteX56" fmla="*/ 642170 w 914772"/>
                <a:gd name="connsiteY56" fmla="*/ 64212 h 1060165"/>
                <a:gd name="connsiteX57" fmla="*/ 846978 w 914772"/>
                <a:gd name="connsiteY57" fmla="*/ 0 h 1060165"/>
                <a:gd name="connsiteX58" fmla="*/ 67795 w 914772"/>
                <a:gd name="connsiteY58" fmla="*/ 0 h 1060165"/>
                <a:gd name="connsiteX59" fmla="*/ 272602 w 914772"/>
                <a:gd name="connsiteY59" fmla="*/ 64212 h 1060165"/>
                <a:gd name="connsiteX60" fmla="*/ 449953 w 914772"/>
                <a:gd name="connsiteY60" fmla="*/ 257291 h 1060165"/>
                <a:gd name="connsiteX61" fmla="*/ 447765 w 914772"/>
                <a:gd name="connsiteY61" fmla="*/ 275328 h 1060165"/>
                <a:gd name="connsiteX62" fmla="*/ 433238 w 914772"/>
                <a:gd name="connsiteY62" fmla="*/ 286241 h 1060165"/>
                <a:gd name="connsiteX63" fmla="*/ 319775 w 914772"/>
                <a:gd name="connsiteY63" fmla="*/ 286060 h 1060165"/>
                <a:gd name="connsiteX64" fmla="*/ 318183 w 914772"/>
                <a:gd name="connsiteY64" fmla="*/ 285568 h 1060165"/>
                <a:gd name="connsiteX65" fmla="*/ 339621 w 914772"/>
                <a:gd name="connsiteY65" fmla="*/ 300081 h 1060165"/>
                <a:gd name="connsiteX66" fmla="*/ 449953 w 914772"/>
                <a:gd name="connsiteY66" fmla="*/ 447791 h 1060165"/>
                <a:gd name="connsiteX67" fmla="*/ 447765 w 914772"/>
                <a:gd name="connsiteY67" fmla="*/ 465828 h 1060165"/>
                <a:gd name="connsiteX68" fmla="*/ 433238 w 914772"/>
                <a:gd name="connsiteY68" fmla="*/ 476741 h 1060165"/>
                <a:gd name="connsiteX69" fmla="*/ 319775 w 914772"/>
                <a:gd name="connsiteY69" fmla="*/ 476560 h 1060165"/>
                <a:gd name="connsiteX70" fmla="*/ 318183 w 914772"/>
                <a:gd name="connsiteY70" fmla="*/ 476068 h 1060165"/>
                <a:gd name="connsiteX71" fmla="*/ 339621 w 914772"/>
                <a:gd name="connsiteY71" fmla="*/ 490581 h 1060165"/>
                <a:gd name="connsiteX72" fmla="*/ 449953 w 914772"/>
                <a:gd name="connsiteY72" fmla="*/ 638291 h 1060165"/>
                <a:gd name="connsiteX73" fmla="*/ 447765 w 914772"/>
                <a:gd name="connsiteY73" fmla="*/ 656328 h 1060165"/>
                <a:gd name="connsiteX74" fmla="*/ 433238 w 914772"/>
                <a:gd name="connsiteY74" fmla="*/ 667241 h 1060165"/>
                <a:gd name="connsiteX75" fmla="*/ 319775 w 914772"/>
                <a:gd name="connsiteY75" fmla="*/ 667060 h 1060165"/>
                <a:gd name="connsiteX76" fmla="*/ 318183 w 914772"/>
                <a:gd name="connsiteY76" fmla="*/ 666568 h 1060165"/>
                <a:gd name="connsiteX77" fmla="*/ 339621 w 914772"/>
                <a:gd name="connsiteY77" fmla="*/ 681081 h 1060165"/>
                <a:gd name="connsiteX78" fmla="*/ 449953 w 914772"/>
                <a:gd name="connsiteY78" fmla="*/ 828791 h 1060165"/>
                <a:gd name="connsiteX79" fmla="*/ 447765 w 914772"/>
                <a:gd name="connsiteY79" fmla="*/ 846828 h 1060165"/>
                <a:gd name="connsiteX80" fmla="*/ 433238 w 914772"/>
                <a:gd name="connsiteY80" fmla="*/ 857741 h 1060165"/>
                <a:gd name="connsiteX81" fmla="*/ 319775 w 914772"/>
                <a:gd name="connsiteY81" fmla="*/ 857560 h 1060165"/>
                <a:gd name="connsiteX82" fmla="*/ 305238 w 914772"/>
                <a:gd name="connsiteY82" fmla="*/ 853068 h 1060165"/>
                <a:gd name="connsiteX83" fmla="*/ 339621 w 914772"/>
                <a:gd name="connsiteY83" fmla="*/ 876344 h 1060165"/>
                <a:gd name="connsiteX84" fmla="*/ 449953 w 914772"/>
                <a:gd name="connsiteY84" fmla="*/ 1024054 h 1060165"/>
                <a:gd name="connsiteX85" fmla="*/ 447765 w 914772"/>
                <a:gd name="connsiteY85" fmla="*/ 1042091 h 1060165"/>
                <a:gd name="connsiteX86" fmla="*/ 433238 w 914772"/>
                <a:gd name="connsiteY86" fmla="*/ 1053004 h 1060165"/>
                <a:gd name="connsiteX87" fmla="*/ 177351 w 914772"/>
                <a:gd name="connsiteY87" fmla="*/ 995953 h 1060165"/>
                <a:gd name="connsiteX88" fmla="*/ 0 w 914772"/>
                <a:gd name="connsiteY88" fmla="*/ 802874 h 1060165"/>
                <a:gd name="connsiteX89" fmla="*/ 2188 w 914772"/>
                <a:gd name="connsiteY89" fmla="*/ 784837 h 1060165"/>
                <a:gd name="connsiteX90" fmla="*/ 16715 w 914772"/>
                <a:gd name="connsiteY90" fmla="*/ 773924 h 1060165"/>
                <a:gd name="connsiteX91" fmla="*/ 67795 w 914772"/>
                <a:gd name="connsiteY91" fmla="*/ 766763 h 1060165"/>
                <a:gd name="connsiteX92" fmla="*/ 147061 w 914772"/>
                <a:gd name="connsiteY92" fmla="*/ 780185 h 1060165"/>
                <a:gd name="connsiteX93" fmla="*/ 110332 w 914772"/>
                <a:gd name="connsiteY93" fmla="*/ 755321 h 1060165"/>
                <a:gd name="connsiteX94" fmla="*/ 0 w 914772"/>
                <a:gd name="connsiteY94" fmla="*/ 607611 h 1060165"/>
                <a:gd name="connsiteX95" fmla="*/ 2188 w 914772"/>
                <a:gd name="connsiteY95" fmla="*/ 589574 h 1060165"/>
                <a:gd name="connsiteX96" fmla="*/ 16715 w 914772"/>
                <a:gd name="connsiteY96" fmla="*/ 578661 h 1060165"/>
                <a:gd name="connsiteX97" fmla="*/ 67795 w 914772"/>
                <a:gd name="connsiteY97" fmla="*/ 571500 h 1060165"/>
                <a:gd name="connsiteX98" fmla="*/ 137679 w 914772"/>
                <a:gd name="connsiteY98" fmla="*/ 583333 h 1060165"/>
                <a:gd name="connsiteX99" fmla="*/ 110332 w 914772"/>
                <a:gd name="connsiteY99" fmla="*/ 564821 h 1060165"/>
                <a:gd name="connsiteX100" fmla="*/ 0 w 914772"/>
                <a:gd name="connsiteY100" fmla="*/ 417111 h 1060165"/>
                <a:gd name="connsiteX101" fmla="*/ 2188 w 914772"/>
                <a:gd name="connsiteY101" fmla="*/ 399074 h 1060165"/>
                <a:gd name="connsiteX102" fmla="*/ 16715 w 914772"/>
                <a:gd name="connsiteY102" fmla="*/ 388161 h 1060165"/>
                <a:gd name="connsiteX103" fmla="*/ 67795 w 914772"/>
                <a:gd name="connsiteY103" fmla="*/ 381000 h 1060165"/>
                <a:gd name="connsiteX104" fmla="*/ 137679 w 914772"/>
                <a:gd name="connsiteY104" fmla="*/ 392833 h 1060165"/>
                <a:gd name="connsiteX105" fmla="*/ 110332 w 914772"/>
                <a:gd name="connsiteY105" fmla="*/ 374321 h 1060165"/>
                <a:gd name="connsiteX106" fmla="*/ 0 w 914772"/>
                <a:gd name="connsiteY106" fmla="*/ 226611 h 1060165"/>
                <a:gd name="connsiteX107" fmla="*/ 2188 w 914772"/>
                <a:gd name="connsiteY107" fmla="*/ 208574 h 1060165"/>
                <a:gd name="connsiteX108" fmla="*/ 16715 w 914772"/>
                <a:gd name="connsiteY108" fmla="*/ 197661 h 1060165"/>
                <a:gd name="connsiteX109" fmla="*/ 67795 w 914772"/>
                <a:gd name="connsiteY109" fmla="*/ 190500 h 1060165"/>
                <a:gd name="connsiteX110" fmla="*/ 137679 w 914772"/>
                <a:gd name="connsiteY110" fmla="*/ 202333 h 1060165"/>
                <a:gd name="connsiteX111" fmla="*/ 110332 w 914772"/>
                <a:gd name="connsiteY111" fmla="*/ 183821 h 1060165"/>
                <a:gd name="connsiteX112" fmla="*/ 0 w 914772"/>
                <a:gd name="connsiteY112" fmla="*/ 36111 h 1060165"/>
                <a:gd name="connsiteX113" fmla="*/ 2188 w 914772"/>
                <a:gd name="connsiteY113" fmla="*/ 18074 h 1060165"/>
                <a:gd name="connsiteX114" fmla="*/ 16715 w 914772"/>
                <a:gd name="connsiteY114" fmla="*/ 7161 h 1060165"/>
                <a:gd name="connsiteX115" fmla="*/ 67795 w 914772"/>
                <a:gd name="connsiteY115" fmla="*/ 0 h 106016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  <a:cxn ang="0">
                  <a:pos x="connsiteX55" y="connsiteY55"/>
                </a:cxn>
                <a:cxn ang="0">
                  <a:pos x="connsiteX56" y="connsiteY56"/>
                </a:cxn>
                <a:cxn ang="0">
                  <a:pos x="connsiteX57" y="connsiteY57"/>
                </a:cxn>
                <a:cxn ang="0">
                  <a:pos x="connsiteX58" y="connsiteY58"/>
                </a:cxn>
                <a:cxn ang="0">
                  <a:pos x="connsiteX59" y="connsiteY59"/>
                </a:cxn>
                <a:cxn ang="0">
                  <a:pos x="connsiteX60" y="connsiteY60"/>
                </a:cxn>
                <a:cxn ang="0">
                  <a:pos x="connsiteX61" y="connsiteY61"/>
                </a:cxn>
                <a:cxn ang="0">
                  <a:pos x="connsiteX62" y="connsiteY62"/>
                </a:cxn>
                <a:cxn ang="0">
                  <a:pos x="connsiteX63" y="connsiteY63"/>
                </a:cxn>
                <a:cxn ang="0">
                  <a:pos x="connsiteX64" y="connsiteY64"/>
                </a:cxn>
                <a:cxn ang="0">
                  <a:pos x="connsiteX65" y="connsiteY65"/>
                </a:cxn>
                <a:cxn ang="0">
                  <a:pos x="connsiteX66" y="connsiteY66"/>
                </a:cxn>
                <a:cxn ang="0">
                  <a:pos x="connsiteX67" y="connsiteY67"/>
                </a:cxn>
                <a:cxn ang="0">
                  <a:pos x="connsiteX68" y="connsiteY68"/>
                </a:cxn>
                <a:cxn ang="0">
                  <a:pos x="connsiteX69" y="connsiteY69"/>
                </a:cxn>
                <a:cxn ang="0">
                  <a:pos x="connsiteX70" y="connsiteY70"/>
                </a:cxn>
                <a:cxn ang="0">
                  <a:pos x="connsiteX71" y="connsiteY71"/>
                </a:cxn>
                <a:cxn ang="0">
                  <a:pos x="connsiteX72" y="connsiteY72"/>
                </a:cxn>
                <a:cxn ang="0">
                  <a:pos x="connsiteX73" y="connsiteY73"/>
                </a:cxn>
                <a:cxn ang="0">
                  <a:pos x="connsiteX74" y="connsiteY74"/>
                </a:cxn>
                <a:cxn ang="0">
                  <a:pos x="connsiteX75" y="connsiteY75"/>
                </a:cxn>
                <a:cxn ang="0">
                  <a:pos x="connsiteX76" y="connsiteY76"/>
                </a:cxn>
                <a:cxn ang="0">
                  <a:pos x="connsiteX77" y="connsiteY77"/>
                </a:cxn>
                <a:cxn ang="0">
                  <a:pos x="connsiteX78" y="connsiteY78"/>
                </a:cxn>
                <a:cxn ang="0">
                  <a:pos x="connsiteX79" y="connsiteY79"/>
                </a:cxn>
                <a:cxn ang="0">
                  <a:pos x="connsiteX80" y="connsiteY80"/>
                </a:cxn>
                <a:cxn ang="0">
                  <a:pos x="connsiteX81" y="connsiteY81"/>
                </a:cxn>
                <a:cxn ang="0">
                  <a:pos x="connsiteX82" y="connsiteY82"/>
                </a:cxn>
                <a:cxn ang="0">
                  <a:pos x="connsiteX83" y="connsiteY83"/>
                </a:cxn>
                <a:cxn ang="0">
                  <a:pos x="connsiteX84" y="connsiteY84"/>
                </a:cxn>
                <a:cxn ang="0">
                  <a:pos x="connsiteX85" y="connsiteY85"/>
                </a:cxn>
                <a:cxn ang="0">
                  <a:pos x="connsiteX86" y="connsiteY86"/>
                </a:cxn>
                <a:cxn ang="0">
                  <a:pos x="connsiteX87" y="connsiteY87"/>
                </a:cxn>
                <a:cxn ang="0">
                  <a:pos x="connsiteX88" y="connsiteY88"/>
                </a:cxn>
                <a:cxn ang="0">
                  <a:pos x="connsiteX89" y="connsiteY89"/>
                </a:cxn>
                <a:cxn ang="0">
                  <a:pos x="connsiteX90" y="connsiteY90"/>
                </a:cxn>
                <a:cxn ang="0">
                  <a:pos x="connsiteX91" y="connsiteY91"/>
                </a:cxn>
                <a:cxn ang="0">
                  <a:pos x="connsiteX92" y="connsiteY92"/>
                </a:cxn>
                <a:cxn ang="0">
                  <a:pos x="connsiteX93" y="connsiteY93"/>
                </a:cxn>
                <a:cxn ang="0">
                  <a:pos x="connsiteX94" y="connsiteY94"/>
                </a:cxn>
                <a:cxn ang="0">
                  <a:pos x="connsiteX95" y="connsiteY95"/>
                </a:cxn>
                <a:cxn ang="0">
                  <a:pos x="connsiteX96" y="connsiteY96"/>
                </a:cxn>
                <a:cxn ang="0">
                  <a:pos x="connsiteX97" y="connsiteY97"/>
                </a:cxn>
                <a:cxn ang="0">
                  <a:pos x="connsiteX98" y="connsiteY98"/>
                </a:cxn>
                <a:cxn ang="0">
                  <a:pos x="connsiteX99" y="connsiteY99"/>
                </a:cxn>
                <a:cxn ang="0">
                  <a:pos x="connsiteX100" y="connsiteY100"/>
                </a:cxn>
                <a:cxn ang="0">
                  <a:pos x="connsiteX101" y="connsiteY101"/>
                </a:cxn>
                <a:cxn ang="0">
                  <a:pos x="connsiteX102" y="connsiteY102"/>
                </a:cxn>
                <a:cxn ang="0">
                  <a:pos x="connsiteX103" y="connsiteY103"/>
                </a:cxn>
                <a:cxn ang="0">
                  <a:pos x="connsiteX104" y="connsiteY104"/>
                </a:cxn>
                <a:cxn ang="0">
                  <a:pos x="connsiteX105" y="connsiteY105"/>
                </a:cxn>
                <a:cxn ang="0">
                  <a:pos x="connsiteX106" y="connsiteY106"/>
                </a:cxn>
                <a:cxn ang="0">
                  <a:pos x="connsiteX107" y="connsiteY107"/>
                </a:cxn>
                <a:cxn ang="0">
                  <a:pos x="connsiteX108" y="connsiteY108"/>
                </a:cxn>
                <a:cxn ang="0">
                  <a:pos x="connsiteX109" y="connsiteY109"/>
                </a:cxn>
                <a:cxn ang="0">
                  <a:pos x="connsiteX110" y="connsiteY110"/>
                </a:cxn>
                <a:cxn ang="0">
                  <a:pos x="connsiteX111" y="connsiteY111"/>
                </a:cxn>
                <a:cxn ang="0">
                  <a:pos x="connsiteX112" y="connsiteY112"/>
                </a:cxn>
                <a:cxn ang="0">
                  <a:pos x="connsiteX113" y="connsiteY113"/>
                </a:cxn>
                <a:cxn ang="0">
                  <a:pos x="connsiteX114" y="connsiteY114"/>
                </a:cxn>
                <a:cxn ang="0">
                  <a:pos x="connsiteX115" y="connsiteY115"/>
                </a:cxn>
              </a:cxnLst>
              <a:rect l="l" t="t" r="r" b="b"/>
              <a:pathLst>
                <a:path w="914772" h="1060165">
                  <a:moveTo>
                    <a:pt x="846978" y="0"/>
                  </a:moveTo>
                  <a:cubicBezTo>
                    <a:pt x="866114" y="-49"/>
                    <a:pt x="883366" y="2320"/>
                    <a:pt x="898057" y="7161"/>
                  </a:cubicBezTo>
                  <a:lnTo>
                    <a:pt x="912584" y="18074"/>
                  </a:lnTo>
                  <a:lnTo>
                    <a:pt x="914772" y="36111"/>
                  </a:lnTo>
                  <a:cubicBezTo>
                    <a:pt x="905312" y="81542"/>
                    <a:pt x="865058" y="135808"/>
                    <a:pt x="804440" y="183821"/>
                  </a:cubicBezTo>
                  <a:lnTo>
                    <a:pt x="777094" y="202334"/>
                  </a:lnTo>
                  <a:lnTo>
                    <a:pt x="846978" y="190500"/>
                  </a:lnTo>
                  <a:cubicBezTo>
                    <a:pt x="866114" y="190451"/>
                    <a:pt x="883366" y="192820"/>
                    <a:pt x="898057" y="197661"/>
                  </a:cubicBezTo>
                  <a:lnTo>
                    <a:pt x="912584" y="208574"/>
                  </a:lnTo>
                  <a:lnTo>
                    <a:pt x="914772" y="226611"/>
                  </a:lnTo>
                  <a:cubicBezTo>
                    <a:pt x="905312" y="272042"/>
                    <a:pt x="865058" y="326308"/>
                    <a:pt x="804440" y="374321"/>
                  </a:cubicBezTo>
                  <a:lnTo>
                    <a:pt x="777094" y="392834"/>
                  </a:lnTo>
                  <a:lnTo>
                    <a:pt x="846978" y="381000"/>
                  </a:lnTo>
                  <a:cubicBezTo>
                    <a:pt x="866114" y="380951"/>
                    <a:pt x="883366" y="383320"/>
                    <a:pt x="898057" y="388161"/>
                  </a:cubicBezTo>
                  <a:lnTo>
                    <a:pt x="912584" y="399074"/>
                  </a:lnTo>
                  <a:lnTo>
                    <a:pt x="914772" y="417111"/>
                  </a:lnTo>
                  <a:cubicBezTo>
                    <a:pt x="905312" y="462542"/>
                    <a:pt x="865058" y="516808"/>
                    <a:pt x="804440" y="564821"/>
                  </a:cubicBezTo>
                  <a:lnTo>
                    <a:pt x="777094" y="583334"/>
                  </a:lnTo>
                  <a:lnTo>
                    <a:pt x="846978" y="571500"/>
                  </a:lnTo>
                  <a:cubicBezTo>
                    <a:pt x="866114" y="571451"/>
                    <a:pt x="883366" y="573820"/>
                    <a:pt x="898057" y="578661"/>
                  </a:cubicBezTo>
                  <a:lnTo>
                    <a:pt x="912584" y="589574"/>
                  </a:lnTo>
                  <a:lnTo>
                    <a:pt x="914772" y="607611"/>
                  </a:lnTo>
                  <a:cubicBezTo>
                    <a:pt x="905312" y="653042"/>
                    <a:pt x="865058" y="707308"/>
                    <a:pt x="804440" y="755321"/>
                  </a:cubicBezTo>
                  <a:lnTo>
                    <a:pt x="767711" y="780185"/>
                  </a:lnTo>
                  <a:lnTo>
                    <a:pt x="846978" y="766763"/>
                  </a:lnTo>
                  <a:cubicBezTo>
                    <a:pt x="866114" y="766714"/>
                    <a:pt x="883366" y="769083"/>
                    <a:pt x="898057" y="773924"/>
                  </a:cubicBezTo>
                  <a:lnTo>
                    <a:pt x="912584" y="784837"/>
                  </a:lnTo>
                  <a:lnTo>
                    <a:pt x="914772" y="802874"/>
                  </a:lnTo>
                  <a:cubicBezTo>
                    <a:pt x="902159" y="863448"/>
                    <a:pt x="834800" y="939731"/>
                    <a:pt x="737421" y="995953"/>
                  </a:cubicBezTo>
                  <a:cubicBezTo>
                    <a:pt x="640042" y="1052175"/>
                    <a:pt x="540299" y="1072368"/>
                    <a:pt x="481534" y="1053004"/>
                  </a:cubicBezTo>
                  <a:lnTo>
                    <a:pt x="467007" y="1042091"/>
                  </a:lnTo>
                  <a:lnTo>
                    <a:pt x="464819" y="1024054"/>
                  </a:lnTo>
                  <a:cubicBezTo>
                    <a:pt x="474279" y="978624"/>
                    <a:pt x="514533" y="924357"/>
                    <a:pt x="575151" y="876344"/>
                  </a:cubicBezTo>
                  <a:lnTo>
                    <a:pt x="609534" y="853068"/>
                  </a:lnTo>
                  <a:lnTo>
                    <a:pt x="594997" y="857560"/>
                  </a:lnTo>
                  <a:cubicBezTo>
                    <a:pt x="550544" y="867216"/>
                    <a:pt x="510917" y="867423"/>
                    <a:pt x="481534" y="857741"/>
                  </a:cubicBezTo>
                  <a:lnTo>
                    <a:pt x="467007" y="846828"/>
                  </a:lnTo>
                  <a:lnTo>
                    <a:pt x="464819" y="828791"/>
                  </a:lnTo>
                  <a:cubicBezTo>
                    <a:pt x="474279" y="783361"/>
                    <a:pt x="514533" y="729094"/>
                    <a:pt x="575151" y="681081"/>
                  </a:cubicBezTo>
                  <a:lnTo>
                    <a:pt x="596589" y="666568"/>
                  </a:lnTo>
                  <a:lnTo>
                    <a:pt x="594997" y="667060"/>
                  </a:lnTo>
                  <a:cubicBezTo>
                    <a:pt x="550544" y="676716"/>
                    <a:pt x="510917" y="676923"/>
                    <a:pt x="481534" y="667241"/>
                  </a:cubicBezTo>
                  <a:lnTo>
                    <a:pt x="467007" y="656328"/>
                  </a:lnTo>
                  <a:lnTo>
                    <a:pt x="464819" y="638291"/>
                  </a:lnTo>
                  <a:cubicBezTo>
                    <a:pt x="474279" y="592861"/>
                    <a:pt x="514533" y="538594"/>
                    <a:pt x="575151" y="490581"/>
                  </a:cubicBezTo>
                  <a:lnTo>
                    <a:pt x="596589" y="476068"/>
                  </a:lnTo>
                  <a:lnTo>
                    <a:pt x="594997" y="476560"/>
                  </a:lnTo>
                  <a:cubicBezTo>
                    <a:pt x="550544" y="486216"/>
                    <a:pt x="510917" y="486423"/>
                    <a:pt x="481534" y="476741"/>
                  </a:cubicBezTo>
                  <a:lnTo>
                    <a:pt x="467007" y="465828"/>
                  </a:lnTo>
                  <a:lnTo>
                    <a:pt x="464819" y="447791"/>
                  </a:lnTo>
                  <a:cubicBezTo>
                    <a:pt x="474279" y="402361"/>
                    <a:pt x="514533" y="348094"/>
                    <a:pt x="575151" y="300081"/>
                  </a:cubicBezTo>
                  <a:lnTo>
                    <a:pt x="596589" y="285568"/>
                  </a:lnTo>
                  <a:lnTo>
                    <a:pt x="594997" y="286060"/>
                  </a:lnTo>
                  <a:cubicBezTo>
                    <a:pt x="550544" y="295716"/>
                    <a:pt x="510917" y="295923"/>
                    <a:pt x="481534" y="286241"/>
                  </a:cubicBezTo>
                  <a:lnTo>
                    <a:pt x="467007" y="275328"/>
                  </a:lnTo>
                  <a:lnTo>
                    <a:pt x="464819" y="257291"/>
                  </a:lnTo>
                  <a:cubicBezTo>
                    <a:pt x="477432" y="196717"/>
                    <a:pt x="544791" y="120434"/>
                    <a:pt x="642170" y="64212"/>
                  </a:cubicBezTo>
                  <a:cubicBezTo>
                    <a:pt x="715205" y="22045"/>
                    <a:pt x="789569" y="145"/>
                    <a:pt x="846978" y="0"/>
                  </a:cubicBezTo>
                  <a:close/>
                  <a:moveTo>
                    <a:pt x="67795" y="0"/>
                  </a:moveTo>
                  <a:cubicBezTo>
                    <a:pt x="125203" y="145"/>
                    <a:pt x="199567" y="22045"/>
                    <a:pt x="272602" y="64212"/>
                  </a:cubicBezTo>
                  <a:cubicBezTo>
                    <a:pt x="369981" y="120434"/>
                    <a:pt x="437340" y="196717"/>
                    <a:pt x="449953" y="257291"/>
                  </a:cubicBezTo>
                  <a:lnTo>
                    <a:pt x="447765" y="275328"/>
                  </a:lnTo>
                  <a:lnTo>
                    <a:pt x="433238" y="286241"/>
                  </a:lnTo>
                  <a:cubicBezTo>
                    <a:pt x="403856" y="295923"/>
                    <a:pt x="364229" y="295716"/>
                    <a:pt x="319775" y="286060"/>
                  </a:cubicBezTo>
                  <a:lnTo>
                    <a:pt x="318183" y="285568"/>
                  </a:lnTo>
                  <a:lnTo>
                    <a:pt x="339621" y="300081"/>
                  </a:lnTo>
                  <a:cubicBezTo>
                    <a:pt x="400239" y="348094"/>
                    <a:pt x="440493" y="402361"/>
                    <a:pt x="449953" y="447791"/>
                  </a:cubicBezTo>
                  <a:lnTo>
                    <a:pt x="447765" y="465828"/>
                  </a:lnTo>
                  <a:lnTo>
                    <a:pt x="433238" y="476741"/>
                  </a:lnTo>
                  <a:cubicBezTo>
                    <a:pt x="403856" y="486423"/>
                    <a:pt x="364229" y="486216"/>
                    <a:pt x="319775" y="476560"/>
                  </a:cubicBezTo>
                  <a:lnTo>
                    <a:pt x="318183" y="476068"/>
                  </a:lnTo>
                  <a:lnTo>
                    <a:pt x="339621" y="490581"/>
                  </a:lnTo>
                  <a:cubicBezTo>
                    <a:pt x="400239" y="538594"/>
                    <a:pt x="440493" y="592861"/>
                    <a:pt x="449953" y="638291"/>
                  </a:cubicBezTo>
                  <a:lnTo>
                    <a:pt x="447765" y="656328"/>
                  </a:lnTo>
                  <a:lnTo>
                    <a:pt x="433238" y="667241"/>
                  </a:lnTo>
                  <a:cubicBezTo>
                    <a:pt x="403856" y="676923"/>
                    <a:pt x="364229" y="676716"/>
                    <a:pt x="319775" y="667060"/>
                  </a:cubicBezTo>
                  <a:lnTo>
                    <a:pt x="318183" y="666568"/>
                  </a:lnTo>
                  <a:lnTo>
                    <a:pt x="339621" y="681081"/>
                  </a:lnTo>
                  <a:cubicBezTo>
                    <a:pt x="400239" y="729094"/>
                    <a:pt x="440493" y="783361"/>
                    <a:pt x="449953" y="828791"/>
                  </a:cubicBezTo>
                  <a:lnTo>
                    <a:pt x="447765" y="846828"/>
                  </a:lnTo>
                  <a:lnTo>
                    <a:pt x="433238" y="857741"/>
                  </a:lnTo>
                  <a:cubicBezTo>
                    <a:pt x="403856" y="867423"/>
                    <a:pt x="364229" y="867216"/>
                    <a:pt x="319775" y="857560"/>
                  </a:cubicBezTo>
                  <a:lnTo>
                    <a:pt x="305238" y="853068"/>
                  </a:lnTo>
                  <a:lnTo>
                    <a:pt x="339621" y="876344"/>
                  </a:lnTo>
                  <a:cubicBezTo>
                    <a:pt x="400239" y="924357"/>
                    <a:pt x="440493" y="978624"/>
                    <a:pt x="449953" y="1024054"/>
                  </a:cubicBezTo>
                  <a:lnTo>
                    <a:pt x="447765" y="1042091"/>
                  </a:lnTo>
                  <a:lnTo>
                    <a:pt x="433238" y="1053004"/>
                  </a:lnTo>
                  <a:cubicBezTo>
                    <a:pt x="374473" y="1072368"/>
                    <a:pt x="274730" y="1052175"/>
                    <a:pt x="177351" y="995953"/>
                  </a:cubicBezTo>
                  <a:cubicBezTo>
                    <a:pt x="79972" y="939731"/>
                    <a:pt x="12613" y="863448"/>
                    <a:pt x="0" y="802874"/>
                  </a:cubicBezTo>
                  <a:lnTo>
                    <a:pt x="2188" y="784837"/>
                  </a:lnTo>
                  <a:lnTo>
                    <a:pt x="16715" y="773924"/>
                  </a:lnTo>
                  <a:cubicBezTo>
                    <a:pt x="31406" y="769083"/>
                    <a:pt x="48658" y="766714"/>
                    <a:pt x="67795" y="766763"/>
                  </a:cubicBezTo>
                  <a:lnTo>
                    <a:pt x="147061" y="780185"/>
                  </a:lnTo>
                  <a:lnTo>
                    <a:pt x="110332" y="755321"/>
                  </a:lnTo>
                  <a:cubicBezTo>
                    <a:pt x="49714" y="707308"/>
                    <a:pt x="9460" y="653042"/>
                    <a:pt x="0" y="607611"/>
                  </a:cubicBezTo>
                  <a:lnTo>
                    <a:pt x="2188" y="589574"/>
                  </a:lnTo>
                  <a:lnTo>
                    <a:pt x="16715" y="578661"/>
                  </a:lnTo>
                  <a:cubicBezTo>
                    <a:pt x="31406" y="573820"/>
                    <a:pt x="48658" y="571451"/>
                    <a:pt x="67795" y="571500"/>
                  </a:cubicBezTo>
                  <a:lnTo>
                    <a:pt x="137679" y="583333"/>
                  </a:lnTo>
                  <a:lnTo>
                    <a:pt x="110332" y="564821"/>
                  </a:lnTo>
                  <a:cubicBezTo>
                    <a:pt x="49714" y="516808"/>
                    <a:pt x="9460" y="462542"/>
                    <a:pt x="0" y="417111"/>
                  </a:cubicBezTo>
                  <a:lnTo>
                    <a:pt x="2188" y="399074"/>
                  </a:lnTo>
                  <a:lnTo>
                    <a:pt x="16715" y="388161"/>
                  </a:lnTo>
                  <a:cubicBezTo>
                    <a:pt x="31406" y="383320"/>
                    <a:pt x="48658" y="380951"/>
                    <a:pt x="67795" y="381000"/>
                  </a:cubicBezTo>
                  <a:lnTo>
                    <a:pt x="137679" y="392833"/>
                  </a:lnTo>
                  <a:lnTo>
                    <a:pt x="110332" y="374321"/>
                  </a:lnTo>
                  <a:cubicBezTo>
                    <a:pt x="49714" y="326308"/>
                    <a:pt x="9460" y="272042"/>
                    <a:pt x="0" y="226611"/>
                  </a:cubicBezTo>
                  <a:lnTo>
                    <a:pt x="2188" y="208574"/>
                  </a:lnTo>
                  <a:lnTo>
                    <a:pt x="16715" y="197661"/>
                  </a:lnTo>
                  <a:cubicBezTo>
                    <a:pt x="31406" y="192820"/>
                    <a:pt x="48658" y="190451"/>
                    <a:pt x="67795" y="190500"/>
                  </a:cubicBezTo>
                  <a:lnTo>
                    <a:pt x="137679" y="202333"/>
                  </a:lnTo>
                  <a:lnTo>
                    <a:pt x="110332" y="183821"/>
                  </a:lnTo>
                  <a:cubicBezTo>
                    <a:pt x="49714" y="135808"/>
                    <a:pt x="9460" y="81542"/>
                    <a:pt x="0" y="36111"/>
                  </a:cubicBezTo>
                  <a:lnTo>
                    <a:pt x="2188" y="18074"/>
                  </a:lnTo>
                  <a:lnTo>
                    <a:pt x="16715" y="7161"/>
                  </a:lnTo>
                  <a:cubicBezTo>
                    <a:pt x="31406" y="2320"/>
                    <a:pt x="48658" y="-49"/>
                    <a:pt x="67795" y="0"/>
                  </a:cubicBezTo>
                  <a:close/>
                </a:path>
              </a:pathLst>
            </a:custGeom>
            <a:solidFill>
              <a:srgbClr val="339933"/>
            </a:solidFill>
            <a:ln w="1905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413" name="フリーフォーム: 図形 412">
              <a:extLst>
                <a:ext uri="{FF2B5EF4-FFF2-40B4-BE49-F238E27FC236}">
                  <a16:creationId xmlns:a16="http://schemas.microsoft.com/office/drawing/2014/main" id="{E7DEBEF9-2D59-4523-A156-7B7073C8D368}"/>
                </a:ext>
              </a:extLst>
            </p:cNvPr>
            <p:cNvSpPr/>
            <p:nvPr/>
          </p:nvSpPr>
          <p:spPr>
            <a:xfrm rot="2340722">
              <a:off x="5351414" y="2925716"/>
              <a:ext cx="224605" cy="418164"/>
            </a:xfrm>
            <a:custGeom>
              <a:avLst/>
              <a:gdLst>
                <a:gd name="connsiteX0" fmla="*/ 846978 w 914772"/>
                <a:gd name="connsiteY0" fmla="*/ 0 h 1060165"/>
                <a:gd name="connsiteX1" fmla="*/ 898057 w 914772"/>
                <a:gd name="connsiteY1" fmla="*/ 7161 h 1060165"/>
                <a:gd name="connsiteX2" fmla="*/ 912584 w 914772"/>
                <a:gd name="connsiteY2" fmla="*/ 18074 h 1060165"/>
                <a:gd name="connsiteX3" fmla="*/ 914772 w 914772"/>
                <a:gd name="connsiteY3" fmla="*/ 36111 h 1060165"/>
                <a:gd name="connsiteX4" fmla="*/ 804440 w 914772"/>
                <a:gd name="connsiteY4" fmla="*/ 183821 h 1060165"/>
                <a:gd name="connsiteX5" fmla="*/ 777094 w 914772"/>
                <a:gd name="connsiteY5" fmla="*/ 202334 h 1060165"/>
                <a:gd name="connsiteX6" fmla="*/ 846978 w 914772"/>
                <a:gd name="connsiteY6" fmla="*/ 190500 h 1060165"/>
                <a:gd name="connsiteX7" fmla="*/ 898057 w 914772"/>
                <a:gd name="connsiteY7" fmla="*/ 197661 h 1060165"/>
                <a:gd name="connsiteX8" fmla="*/ 912584 w 914772"/>
                <a:gd name="connsiteY8" fmla="*/ 208574 h 1060165"/>
                <a:gd name="connsiteX9" fmla="*/ 914772 w 914772"/>
                <a:gd name="connsiteY9" fmla="*/ 226611 h 1060165"/>
                <a:gd name="connsiteX10" fmla="*/ 804440 w 914772"/>
                <a:gd name="connsiteY10" fmla="*/ 374321 h 1060165"/>
                <a:gd name="connsiteX11" fmla="*/ 777094 w 914772"/>
                <a:gd name="connsiteY11" fmla="*/ 392834 h 1060165"/>
                <a:gd name="connsiteX12" fmla="*/ 846978 w 914772"/>
                <a:gd name="connsiteY12" fmla="*/ 381000 h 1060165"/>
                <a:gd name="connsiteX13" fmla="*/ 898057 w 914772"/>
                <a:gd name="connsiteY13" fmla="*/ 388161 h 1060165"/>
                <a:gd name="connsiteX14" fmla="*/ 912584 w 914772"/>
                <a:gd name="connsiteY14" fmla="*/ 399074 h 1060165"/>
                <a:gd name="connsiteX15" fmla="*/ 914772 w 914772"/>
                <a:gd name="connsiteY15" fmla="*/ 417111 h 1060165"/>
                <a:gd name="connsiteX16" fmla="*/ 804440 w 914772"/>
                <a:gd name="connsiteY16" fmla="*/ 564821 h 1060165"/>
                <a:gd name="connsiteX17" fmla="*/ 777094 w 914772"/>
                <a:gd name="connsiteY17" fmla="*/ 583334 h 1060165"/>
                <a:gd name="connsiteX18" fmla="*/ 846978 w 914772"/>
                <a:gd name="connsiteY18" fmla="*/ 571500 h 1060165"/>
                <a:gd name="connsiteX19" fmla="*/ 898057 w 914772"/>
                <a:gd name="connsiteY19" fmla="*/ 578661 h 1060165"/>
                <a:gd name="connsiteX20" fmla="*/ 912584 w 914772"/>
                <a:gd name="connsiteY20" fmla="*/ 589574 h 1060165"/>
                <a:gd name="connsiteX21" fmla="*/ 914772 w 914772"/>
                <a:gd name="connsiteY21" fmla="*/ 607611 h 1060165"/>
                <a:gd name="connsiteX22" fmla="*/ 804440 w 914772"/>
                <a:gd name="connsiteY22" fmla="*/ 755321 h 1060165"/>
                <a:gd name="connsiteX23" fmla="*/ 767711 w 914772"/>
                <a:gd name="connsiteY23" fmla="*/ 780185 h 1060165"/>
                <a:gd name="connsiteX24" fmla="*/ 846978 w 914772"/>
                <a:gd name="connsiteY24" fmla="*/ 766763 h 1060165"/>
                <a:gd name="connsiteX25" fmla="*/ 898057 w 914772"/>
                <a:gd name="connsiteY25" fmla="*/ 773924 h 1060165"/>
                <a:gd name="connsiteX26" fmla="*/ 912584 w 914772"/>
                <a:gd name="connsiteY26" fmla="*/ 784837 h 1060165"/>
                <a:gd name="connsiteX27" fmla="*/ 914772 w 914772"/>
                <a:gd name="connsiteY27" fmla="*/ 802874 h 1060165"/>
                <a:gd name="connsiteX28" fmla="*/ 737421 w 914772"/>
                <a:gd name="connsiteY28" fmla="*/ 995953 h 1060165"/>
                <a:gd name="connsiteX29" fmla="*/ 481534 w 914772"/>
                <a:gd name="connsiteY29" fmla="*/ 1053004 h 1060165"/>
                <a:gd name="connsiteX30" fmla="*/ 467007 w 914772"/>
                <a:gd name="connsiteY30" fmla="*/ 1042091 h 1060165"/>
                <a:gd name="connsiteX31" fmla="*/ 464819 w 914772"/>
                <a:gd name="connsiteY31" fmla="*/ 1024054 h 1060165"/>
                <a:gd name="connsiteX32" fmla="*/ 575151 w 914772"/>
                <a:gd name="connsiteY32" fmla="*/ 876344 h 1060165"/>
                <a:gd name="connsiteX33" fmla="*/ 609534 w 914772"/>
                <a:gd name="connsiteY33" fmla="*/ 853068 h 1060165"/>
                <a:gd name="connsiteX34" fmla="*/ 594997 w 914772"/>
                <a:gd name="connsiteY34" fmla="*/ 857560 h 1060165"/>
                <a:gd name="connsiteX35" fmla="*/ 481534 w 914772"/>
                <a:gd name="connsiteY35" fmla="*/ 857741 h 1060165"/>
                <a:gd name="connsiteX36" fmla="*/ 467007 w 914772"/>
                <a:gd name="connsiteY36" fmla="*/ 846828 h 1060165"/>
                <a:gd name="connsiteX37" fmla="*/ 464819 w 914772"/>
                <a:gd name="connsiteY37" fmla="*/ 828791 h 1060165"/>
                <a:gd name="connsiteX38" fmla="*/ 575151 w 914772"/>
                <a:gd name="connsiteY38" fmla="*/ 681081 h 1060165"/>
                <a:gd name="connsiteX39" fmla="*/ 596589 w 914772"/>
                <a:gd name="connsiteY39" fmla="*/ 666568 h 1060165"/>
                <a:gd name="connsiteX40" fmla="*/ 594997 w 914772"/>
                <a:gd name="connsiteY40" fmla="*/ 667060 h 1060165"/>
                <a:gd name="connsiteX41" fmla="*/ 481534 w 914772"/>
                <a:gd name="connsiteY41" fmla="*/ 667241 h 1060165"/>
                <a:gd name="connsiteX42" fmla="*/ 467007 w 914772"/>
                <a:gd name="connsiteY42" fmla="*/ 656328 h 1060165"/>
                <a:gd name="connsiteX43" fmla="*/ 464819 w 914772"/>
                <a:gd name="connsiteY43" fmla="*/ 638291 h 1060165"/>
                <a:gd name="connsiteX44" fmla="*/ 575151 w 914772"/>
                <a:gd name="connsiteY44" fmla="*/ 490581 h 1060165"/>
                <a:gd name="connsiteX45" fmla="*/ 596589 w 914772"/>
                <a:gd name="connsiteY45" fmla="*/ 476068 h 1060165"/>
                <a:gd name="connsiteX46" fmla="*/ 594997 w 914772"/>
                <a:gd name="connsiteY46" fmla="*/ 476560 h 1060165"/>
                <a:gd name="connsiteX47" fmla="*/ 481534 w 914772"/>
                <a:gd name="connsiteY47" fmla="*/ 476741 h 1060165"/>
                <a:gd name="connsiteX48" fmla="*/ 467007 w 914772"/>
                <a:gd name="connsiteY48" fmla="*/ 465828 h 1060165"/>
                <a:gd name="connsiteX49" fmla="*/ 464819 w 914772"/>
                <a:gd name="connsiteY49" fmla="*/ 447791 h 1060165"/>
                <a:gd name="connsiteX50" fmla="*/ 575151 w 914772"/>
                <a:gd name="connsiteY50" fmla="*/ 300081 h 1060165"/>
                <a:gd name="connsiteX51" fmla="*/ 596589 w 914772"/>
                <a:gd name="connsiteY51" fmla="*/ 285568 h 1060165"/>
                <a:gd name="connsiteX52" fmla="*/ 594997 w 914772"/>
                <a:gd name="connsiteY52" fmla="*/ 286060 h 1060165"/>
                <a:gd name="connsiteX53" fmla="*/ 481534 w 914772"/>
                <a:gd name="connsiteY53" fmla="*/ 286241 h 1060165"/>
                <a:gd name="connsiteX54" fmla="*/ 467007 w 914772"/>
                <a:gd name="connsiteY54" fmla="*/ 275328 h 1060165"/>
                <a:gd name="connsiteX55" fmla="*/ 464819 w 914772"/>
                <a:gd name="connsiteY55" fmla="*/ 257291 h 1060165"/>
                <a:gd name="connsiteX56" fmla="*/ 642170 w 914772"/>
                <a:gd name="connsiteY56" fmla="*/ 64212 h 1060165"/>
                <a:gd name="connsiteX57" fmla="*/ 846978 w 914772"/>
                <a:gd name="connsiteY57" fmla="*/ 0 h 1060165"/>
                <a:gd name="connsiteX58" fmla="*/ 67795 w 914772"/>
                <a:gd name="connsiteY58" fmla="*/ 0 h 1060165"/>
                <a:gd name="connsiteX59" fmla="*/ 272602 w 914772"/>
                <a:gd name="connsiteY59" fmla="*/ 64212 h 1060165"/>
                <a:gd name="connsiteX60" fmla="*/ 449953 w 914772"/>
                <a:gd name="connsiteY60" fmla="*/ 257291 h 1060165"/>
                <a:gd name="connsiteX61" fmla="*/ 447765 w 914772"/>
                <a:gd name="connsiteY61" fmla="*/ 275328 h 1060165"/>
                <a:gd name="connsiteX62" fmla="*/ 433238 w 914772"/>
                <a:gd name="connsiteY62" fmla="*/ 286241 h 1060165"/>
                <a:gd name="connsiteX63" fmla="*/ 319775 w 914772"/>
                <a:gd name="connsiteY63" fmla="*/ 286060 h 1060165"/>
                <a:gd name="connsiteX64" fmla="*/ 318183 w 914772"/>
                <a:gd name="connsiteY64" fmla="*/ 285568 h 1060165"/>
                <a:gd name="connsiteX65" fmla="*/ 339621 w 914772"/>
                <a:gd name="connsiteY65" fmla="*/ 300081 h 1060165"/>
                <a:gd name="connsiteX66" fmla="*/ 449953 w 914772"/>
                <a:gd name="connsiteY66" fmla="*/ 447791 h 1060165"/>
                <a:gd name="connsiteX67" fmla="*/ 447765 w 914772"/>
                <a:gd name="connsiteY67" fmla="*/ 465828 h 1060165"/>
                <a:gd name="connsiteX68" fmla="*/ 433238 w 914772"/>
                <a:gd name="connsiteY68" fmla="*/ 476741 h 1060165"/>
                <a:gd name="connsiteX69" fmla="*/ 319775 w 914772"/>
                <a:gd name="connsiteY69" fmla="*/ 476560 h 1060165"/>
                <a:gd name="connsiteX70" fmla="*/ 318183 w 914772"/>
                <a:gd name="connsiteY70" fmla="*/ 476068 h 1060165"/>
                <a:gd name="connsiteX71" fmla="*/ 339621 w 914772"/>
                <a:gd name="connsiteY71" fmla="*/ 490581 h 1060165"/>
                <a:gd name="connsiteX72" fmla="*/ 449953 w 914772"/>
                <a:gd name="connsiteY72" fmla="*/ 638291 h 1060165"/>
                <a:gd name="connsiteX73" fmla="*/ 447765 w 914772"/>
                <a:gd name="connsiteY73" fmla="*/ 656328 h 1060165"/>
                <a:gd name="connsiteX74" fmla="*/ 433238 w 914772"/>
                <a:gd name="connsiteY74" fmla="*/ 667241 h 1060165"/>
                <a:gd name="connsiteX75" fmla="*/ 319775 w 914772"/>
                <a:gd name="connsiteY75" fmla="*/ 667060 h 1060165"/>
                <a:gd name="connsiteX76" fmla="*/ 318183 w 914772"/>
                <a:gd name="connsiteY76" fmla="*/ 666568 h 1060165"/>
                <a:gd name="connsiteX77" fmla="*/ 339621 w 914772"/>
                <a:gd name="connsiteY77" fmla="*/ 681081 h 1060165"/>
                <a:gd name="connsiteX78" fmla="*/ 449953 w 914772"/>
                <a:gd name="connsiteY78" fmla="*/ 828791 h 1060165"/>
                <a:gd name="connsiteX79" fmla="*/ 447765 w 914772"/>
                <a:gd name="connsiteY79" fmla="*/ 846828 h 1060165"/>
                <a:gd name="connsiteX80" fmla="*/ 433238 w 914772"/>
                <a:gd name="connsiteY80" fmla="*/ 857741 h 1060165"/>
                <a:gd name="connsiteX81" fmla="*/ 319775 w 914772"/>
                <a:gd name="connsiteY81" fmla="*/ 857560 h 1060165"/>
                <a:gd name="connsiteX82" fmla="*/ 305238 w 914772"/>
                <a:gd name="connsiteY82" fmla="*/ 853068 h 1060165"/>
                <a:gd name="connsiteX83" fmla="*/ 339621 w 914772"/>
                <a:gd name="connsiteY83" fmla="*/ 876344 h 1060165"/>
                <a:gd name="connsiteX84" fmla="*/ 449953 w 914772"/>
                <a:gd name="connsiteY84" fmla="*/ 1024054 h 1060165"/>
                <a:gd name="connsiteX85" fmla="*/ 447765 w 914772"/>
                <a:gd name="connsiteY85" fmla="*/ 1042091 h 1060165"/>
                <a:gd name="connsiteX86" fmla="*/ 433238 w 914772"/>
                <a:gd name="connsiteY86" fmla="*/ 1053004 h 1060165"/>
                <a:gd name="connsiteX87" fmla="*/ 177351 w 914772"/>
                <a:gd name="connsiteY87" fmla="*/ 995953 h 1060165"/>
                <a:gd name="connsiteX88" fmla="*/ 0 w 914772"/>
                <a:gd name="connsiteY88" fmla="*/ 802874 h 1060165"/>
                <a:gd name="connsiteX89" fmla="*/ 2188 w 914772"/>
                <a:gd name="connsiteY89" fmla="*/ 784837 h 1060165"/>
                <a:gd name="connsiteX90" fmla="*/ 16715 w 914772"/>
                <a:gd name="connsiteY90" fmla="*/ 773924 h 1060165"/>
                <a:gd name="connsiteX91" fmla="*/ 67795 w 914772"/>
                <a:gd name="connsiteY91" fmla="*/ 766763 h 1060165"/>
                <a:gd name="connsiteX92" fmla="*/ 147061 w 914772"/>
                <a:gd name="connsiteY92" fmla="*/ 780185 h 1060165"/>
                <a:gd name="connsiteX93" fmla="*/ 110332 w 914772"/>
                <a:gd name="connsiteY93" fmla="*/ 755321 h 1060165"/>
                <a:gd name="connsiteX94" fmla="*/ 0 w 914772"/>
                <a:gd name="connsiteY94" fmla="*/ 607611 h 1060165"/>
                <a:gd name="connsiteX95" fmla="*/ 2188 w 914772"/>
                <a:gd name="connsiteY95" fmla="*/ 589574 h 1060165"/>
                <a:gd name="connsiteX96" fmla="*/ 16715 w 914772"/>
                <a:gd name="connsiteY96" fmla="*/ 578661 h 1060165"/>
                <a:gd name="connsiteX97" fmla="*/ 67795 w 914772"/>
                <a:gd name="connsiteY97" fmla="*/ 571500 h 1060165"/>
                <a:gd name="connsiteX98" fmla="*/ 137679 w 914772"/>
                <a:gd name="connsiteY98" fmla="*/ 583333 h 1060165"/>
                <a:gd name="connsiteX99" fmla="*/ 110332 w 914772"/>
                <a:gd name="connsiteY99" fmla="*/ 564821 h 1060165"/>
                <a:gd name="connsiteX100" fmla="*/ 0 w 914772"/>
                <a:gd name="connsiteY100" fmla="*/ 417111 h 1060165"/>
                <a:gd name="connsiteX101" fmla="*/ 2188 w 914772"/>
                <a:gd name="connsiteY101" fmla="*/ 399074 h 1060165"/>
                <a:gd name="connsiteX102" fmla="*/ 16715 w 914772"/>
                <a:gd name="connsiteY102" fmla="*/ 388161 h 1060165"/>
                <a:gd name="connsiteX103" fmla="*/ 67795 w 914772"/>
                <a:gd name="connsiteY103" fmla="*/ 381000 h 1060165"/>
                <a:gd name="connsiteX104" fmla="*/ 137679 w 914772"/>
                <a:gd name="connsiteY104" fmla="*/ 392833 h 1060165"/>
                <a:gd name="connsiteX105" fmla="*/ 110332 w 914772"/>
                <a:gd name="connsiteY105" fmla="*/ 374321 h 1060165"/>
                <a:gd name="connsiteX106" fmla="*/ 0 w 914772"/>
                <a:gd name="connsiteY106" fmla="*/ 226611 h 1060165"/>
                <a:gd name="connsiteX107" fmla="*/ 2188 w 914772"/>
                <a:gd name="connsiteY107" fmla="*/ 208574 h 1060165"/>
                <a:gd name="connsiteX108" fmla="*/ 16715 w 914772"/>
                <a:gd name="connsiteY108" fmla="*/ 197661 h 1060165"/>
                <a:gd name="connsiteX109" fmla="*/ 67795 w 914772"/>
                <a:gd name="connsiteY109" fmla="*/ 190500 h 1060165"/>
                <a:gd name="connsiteX110" fmla="*/ 137679 w 914772"/>
                <a:gd name="connsiteY110" fmla="*/ 202333 h 1060165"/>
                <a:gd name="connsiteX111" fmla="*/ 110332 w 914772"/>
                <a:gd name="connsiteY111" fmla="*/ 183821 h 1060165"/>
                <a:gd name="connsiteX112" fmla="*/ 0 w 914772"/>
                <a:gd name="connsiteY112" fmla="*/ 36111 h 1060165"/>
                <a:gd name="connsiteX113" fmla="*/ 2188 w 914772"/>
                <a:gd name="connsiteY113" fmla="*/ 18074 h 1060165"/>
                <a:gd name="connsiteX114" fmla="*/ 16715 w 914772"/>
                <a:gd name="connsiteY114" fmla="*/ 7161 h 1060165"/>
                <a:gd name="connsiteX115" fmla="*/ 67795 w 914772"/>
                <a:gd name="connsiteY115" fmla="*/ 0 h 106016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  <a:cxn ang="0">
                  <a:pos x="connsiteX55" y="connsiteY55"/>
                </a:cxn>
                <a:cxn ang="0">
                  <a:pos x="connsiteX56" y="connsiteY56"/>
                </a:cxn>
                <a:cxn ang="0">
                  <a:pos x="connsiteX57" y="connsiteY57"/>
                </a:cxn>
                <a:cxn ang="0">
                  <a:pos x="connsiteX58" y="connsiteY58"/>
                </a:cxn>
                <a:cxn ang="0">
                  <a:pos x="connsiteX59" y="connsiteY59"/>
                </a:cxn>
                <a:cxn ang="0">
                  <a:pos x="connsiteX60" y="connsiteY60"/>
                </a:cxn>
                <a:cxn ang="0">
                  <a:pos x="connsiteX61" y="connsiteY61"/>
                </a:cxn>
                <a:cxn ang="0">
                  <a:pos x="connsiteX62" y="connsiteY62"/>
                </a:cxn>
                <a:cxn ang="0">
                  <a:pos x="connsiteX63" y="connsiteY63"/>
                </a:cxn>
                <a:cxn ang="0">
                  <a:pos x="connsiteX64" y="connsiteY64"/>
                </a:cxn>
                <a:cxn ang="0">
                  <a:pos x="connsiteX65" y="connsiteY65"/>
                </a:cxn>
                <a:cxn ang="0">
                  <a:pos x="connsiteX66" y="connsiteY66"/>
                </a:cxn>
                <a:cxn ang="0">
                  <a:pos x="connsiteX67" y="connsiteY67"/>
                </a:cxn>
                <a:cxn ang="0">
                  <a:pos x="connsiteX68" y="connsiteY68"/>
                </a:cxn>
                <a:cxn ang="0">
                  <a:pos x="connsiteX69" y="connsiteY69"/>
                </a:cxn>
                <a:cxn ang="0">
                  <a:pos x="connsiteX70" y="connsiteY70"/>
                </a:cxn>
                <a:cxn ang="0">
                  <a:pos x="connsiteX71" y="connsiteY71"/>
                </a:cxn>
                <a:cxn ang="0">
                  <a:pos x="connsiteX72" y="connsiteY72"/>
                </a:cxn>
                <a:cxn ang="0">
                  <a:pos x="connsiteX73" y="connsiteY73"/>
                </a:cxn>
                <a:cxn ang="0">
                  <a:pos x="connsiteX74" y="connsiteY74"/>
                </a:cxn>
                <a:cxn ang="0">
                  <a:pos x="connsiteX75" y="connsiteY75"/>
                </a:cxn>
                <a:cxn ang="0">
                  <a:pos x="connsiteX76" y="connsiteY76"/>
                </a:cxn>
                <a:cxn ang="0">
                  <a:pos x="connsiteX77" y="connsiteY77"/>
                </a:cxn>
                <a:cxn ang="0">
                  <a:pos x="connsiteX78" y="connsiteY78"/>
                </a:cxn>
                <a:cxn ang="0">
                  <a:pos x="connsiteX79" y="connsiteY79"/>
                </a:cxn>
                <a:cxn ang="0">
                  <a:pos x="connsiteX80" y="connsiteY80"/>
                </a:cxn>
                <a:cxn ang="0">
                  <a:pos x="connsiteX81" y="connsiteY81"/>
                </a:cxn>
                <a:cxn ang="0">
                  <a:pos x="connsiteX82" y="connsiteY82"/>
                </a:cxn>
                <a:cxn ang="0">
                  <a:pos x="connsiteX83" y="connsiteY83"/>
                </a:cxn>
                <a:cxn ang="0">
                  <a:pos x="connsiteX84" y="connsiteY84"/>
                </a:cxn>
                <a:cxn ang="0">
                  <a:pos x="connsiteX85" y="connsiteY85"/>
                </a:cxn>
                <a:cxn ang="0">
                  <a:pos x="connsiteX86" y="connsiteY86"/>
                </a:cxn>
                <a:cxn ang="0">
                  <a:pos x="connsiteX87" y="connsiteY87"/>
                </a:cxn>
                <a:cxn ang="0">
                  <a:pos x="connsiteX88" y="connsiteY88"/>
                </a:cxn>
                <a:cxn ang="0">
                  <a:pos x="connsiteX89" y="connsiteY89"/>
                </a:cxn>
                <a:cxn ang="0">
                  <a:pos x="connsiteX90" y="connsiteY90"/>
                </a:cxn>
                <a:cxn ang="0">
                  <a:pos x="connsiteX91" y="connsiteY91"/>
                </a:cxn>
                <a:cxn ang="0">
                  <a:pos x="connsiteX92" y="connsiteY92"/>
                </a:cxn>
                <a:cxn ang="0">
                  <a:pos x="connsiteX93" y="connsiteY93"/>
                </a:cxn>
                <a:cxn ang="0">
                  <a:pos x="connsiteX94" y="connsiteY94"/>
                </a:cxn>
                <a:cxn ang="0">
                  <a:pos x="connsiteX95" y="connsiteY95"/>
                </a:cxn>
                <a:cxn ang="0">
                  <a:pos x="connsiteX96" y="connsiteY96"/>
                </a:cxn>
                <a:cxn ang="0">
                  <a:pos x="connsiteX97" y="connsiteY97"/>
                </a:cxn>
                <a:cxn ang="0">
                  <a:pos x="connsiteX98" y="connsiteY98"/>
                </a:cxn>
                <a:cxn ang="0">
                  <a:pos x="connsiteX99" y="connsiteY99"/>
                </a:cxn>
                <a:cxn ang="0">
                  <a:pos x="connsiteX100" y="connsiteY100"/>
                </a:cxn>
                <a:cxn ang="0">
                  <a:pos x="connsiteX101" y="connsiteY101"/>
                </a:cxn>
                <a:cxn ang="0">
                  <a:pos x="connsiteX102" y="connsiteY102"/>
                </a:cxn>
                <a:cxn ang="0">
                  <a:pos x="connsiteX103" y="connsiteY103"/>
                </a:cxn>
                <a:cxn ang="0">
                  <a:pos x="connsiteX104" y="connsiteY104"/>
                </a:cxn>
                <a:cxn ang="0">
                  <a:pos x="connsiteX105" y="connsiteY105"/>
                </a:cxn>
                <a:cxn ang="0">
                  <a:pos x="connsiteX106" y="connsiteY106"/>
                </a:cxn>
                <a:cxn ang="0">
                  <a:pos x="connsiteX107" y="connsiteY107"/>
                </a:cxn>
                <a:cxn ang="0">
                  <a:pos x="connsiteX108" y="connsiteY108"/>
                </a:cxn>
                <a:cxn ang="0">
                  <a:pos x="connsiteX109" y="connsiteY109"/>
                </a:cxn>
                <a:cxn ang="0">
                  <a:pos x="connsiteX110" y="connsiteY110"/>
                </a:cxn>
                <a:cxn ang="0">
                  <a:pos x="connsiteX111" y="connsiteY111"/>
                </a:cxn>
                <a:cxn ang="0">
                  <a:pos x="connsiteX112" y="connsiteY112"/>
                </a:cxn>
                <a:cxn ang="0">
                  <a:pos x="connsiteX113" y="connsiteY113"/>
                </a:cxn>
                <a:cxn ang="0">
                  <a:pos x="connsiteX114" y="connsiteY114"/>
                </a:cxn>
                <a:cxn ang="0">
                  <a:pos x="connsiteX115" y="connsiteY115"/>
                </a:cxn>
              </a:cxnLst>
              <a:rect l="l" t="t" r="r" b="b"/>
              <a:pathLst>
                <a:path w="914772" h="1060165">
                  <a:moveTo>
                    <a:pt x="846978" y="0"/>
                  </a:moveTo>
                  <a:cubicBezTo>
                    <a:pt x="866114" y="-49"/>
                    <a:pt x="883366" y="2320"/>
                    <a:pt x="898057" y="7161"/>
                  </a:cubicBezTo>
                  <a:lnTo>
                    <a:pt x="912584" y="18074"/>
                  </a:lnTo>
                  <a:lnTo>
                    <a:pt x="914772" y="36111"/>
                  </a:lnTo>
                  <a:cubicBezTo>
                    <a:pt x="905312" y="81542"/>
                    <a:pt x="865058" y="135808"/>
                    <a:pt x="804440" y="183821"/>
                  </a:cubicBezTo>
                  <a:lnTo>
                    <a:pt x="777094" y="202334"/>
                  </a:lnTo>
                  <a:lnTo>
                    <a:pt x="846978" y="190500"/>
                  </a:lnTo>
                  <a:cubicBezTo>
                    <a:pt x="866114" y="190451"/>
                    <a:pt x="883366" y="192820"/>
                    <a:pt x="898057" y="197661"/>
                  </a:cubicBezTo>
                  <a:lnTo>
                    <a:pt x="912584" y="208574"/>
                  </a:lnTo>
                  <a:lnTo>
                    <a:pt x="914772" y="226611"/>
                  </a:lnTo>
                  <a:cubicBezTo>
                    <a:pt x="905312" y="272042"/>
                    <a:pt x="865058" y="326308"/>
                    <a:pt x="804440" y="374321"/>
                  </a:cubicBezTo>
                  <a:lnTo>
                    <a:pt x="777094" y="392834"/>
                  </a:lnTo>
                  <a:lnTo>
                    <a:pt x="846978" y="381000"/>
                  </a:lnTo>
                  <a:cubicBezTo>
                    <a:pt x="866114" y="380951"/>
                    <a:pt x="883366" y="383320"/>
                    <a:pt x="898057" y="388161"/>
                  </a:cubicBezTo>
                  <a:lnTo>
                    <a:pt x="912584" y="399074"/>
                  </a:lnTo>
                  <a:lnTo>
                    <a:pt x="914772" y="417111"/>
                  </a:lnTo>
                  <a:cubicBezTo>
                    <a:pt x="905312" y="462542"/>
                    <a:pt x="865058" y="516808"/>
                    <a:pt x="804440" y="564821"/>
                  </a:cubicBezTo>
                  <a:lnTo>
                    <a:pt x="777094" y="583334"/>
                  </a:lnTo>
                  <a:lnTo>
                    <a:pt x="846978" y="571500"/>
                  </a:lnTo>
                  <a:cubicBezTo>
                    <a:pt x="866114" y="571451"/>
                    <a:pt x="883366" y="573820"/>
                    <a:pt x="898057" y="578661"/>
                  </a:cubicBezTo>
                  <a:lnTo>
                    <a:pt x="912584" y="589574"/>
                  </a:lnTo>
                  <a:lnTo>
                    <a:pt x="914772" y="607611"/>
                  </a:lnTo>
                  <a:cubicBezTo>
                    <a:pt x="905312" y="653042"/>
                    <a:pt x="865058" y="707308"/>
                    <a:pt x="804440" y="755321"/>
                  </a:cubicBezTo>
                  <a:lnTo>
                    <a:pt x="767711" y="780185"/>
                  </a:lnTo>
                  <a:lnTo>
                    <a:pt x="846978" y="766763"/>
                  </a:lnTo>
                  <a:cubicBezTo>
                    <a:pt x="866114" y="766714"/>
                    <a:pt x="883366" y="769083"/>
                    <a:pt x="898057" y="773924"/>
                  </a:cubicBezTo>
                  <a:lnTo>
                    <a:pt x="912584" y="784837"/>
                  </a:lnTo>
                  <a:lnTo>
                    <a:pt x="914772" y="802874"/>
                  </a:lnTo>
                  <a:cubicBezTo>
                    <a:pt x="902159" y="863448"/>
                    <a:pt x="834800" y="939731"/>
                    <a:pt x="737421" y="995953"/>
                  </a:cubicBezTo>
                  <a:cubicBezTo>
                    <a:pt x="640042" y="1052175"/>
                    <a:pt x="540299" y="1072368"/>
                    <a:pt x="481534" y="1053004"/>
                  </a:cubicBezTo>
                  <a:lnTo>
                    <a:pt x="467007" y="1042091"/>
                  </a:lnTo>
                  <a:lnTo>
                    <a:pt x="464819" y="1024054"/>
                  </a:lnTo>
                  <a:cubicBezTo>
                    <a:pt x="474279" y="978624"/>
                    <a:pt x="514533" y="924357"/>
                    <a:pt x="575151" y="876344"/>
                  </a:cubicBezTo>
                  <a:lnTo>
                    <a:pt x="609534" y="853068"/>
                  </a:lnTo>
                  <a:lnTo>
                    <a:pt x="594997" y="857560"/>
                  </a:lnTo>
                  <a:cubicBezTo>
                    <a:pt x="550544" y="867216"/>
                    <a:pt x="510917" y="867423"/>
                    <a:pt x="481534" y="857741"/>
                  </a:cubicBezTo>
                  <a:lnTo>
                    <a:pt x="467007" y="846828"/>
                  </a:lnTo>
                  <a:lnTo>
                    <a:pt x="464819" y="828791"/>
                  </a:lnTo>
                  <a:cubicBezTo>
                    <a:pt x="474279" y="783361"/>
                    <a:pt x="514533" y="729094"/>
                    <a:pt x="575151" y="681081"/>
                  </a:cubicBezTo>
                  <a:lnTo>
                    <a:pt x="596589" y="666568"/>
                  </a:lnTo>
                  <a:lnTo>
                    <a:pt x="594997" y="667060"/>
                  </a:lnTo>
                  <a:cubicBezTo>
                    <a:pt x="550544" y="676716"/>
                    <a:pt x="510917" y="676923"/>
                    <a:pt x="481534" y="667241"/>
                  </a:cubicBezTo>
                  <a:lnTo>
                    <a:pt x="467007" y="656328"/>
                  </a:lnTo>
                  <a:lnTo>
                    <a:pt x="464819" y="638291"/>
                  </a:lnTo>
                  <a:cubicBezTo>
                    <a:pt x="474279" y="592861"/>
                    <a:pt x="514533" y="538594"/>
                    <a:pt x="575151" y="490581"/>
                  </a:cubicBezTo>
                  <a:lnTo>
                    <a:pt x="596589" y="476068"/>
                  </a:lnTo>
                  <a:lnTo>
                    <a:pt x="594997" y="476560"/>
                  </a:lnTo>
                  <a:cubicBezTo>
                    <a:pt x="550544" y="486216"/>
                    <a:pt x="510917" y="486423"/>
                    <a:pt x="481534" y="476741"/>
                  </a:cubicBezTo>
                  <a:lnTo>
                    <a:pt x="467007" y="465828"/>
                  </a:lnTo>
                  <a:lnTo>
                    <a:pt x="464819" y="447791"/>
                  </a:lnTo>
                  <a:cubicBezTo>
                    <a:pt x="474279" y="402361"/>
                    <a:pt x="514533" y="348094"/>
                    <a:pt x="575151" y="300081"/>
                  </a:cubicBezTo>
                  <a:lnTo>
                    <a:pt x="596589" y="285568"/>
                  </a:lnTo>
                  <a:lnTo>
                    <a:pt x="594997" y="286060"/>
                  </a:lnTo>
                  <a:cubicBezTo>
                    <a:pt x="550544" y="295716"/>
                    <a:pt x="510917" y="295923"/>
                    <a:pt x="481534" y="286241"/>
                  </a:cubicBezTo>
                  <a:lnTo>
                    <a:pt x="467007" y="275328"/>
                  </a:lnTo>
                  <a:lnTo>
                    <a:pt x="464819" y="257291"/>
                  </a:lnTo>
                  <a:cubicBezTo>
                    <a:pt x="477432" y="196717"/>
                    <a:pt x="544791" y="120434"/>
                    <a:pt x="642170" y="64212"/>
                  </a:cubicBezTo>
                  <a:cubicBezTo>
                    <a:pt x="715205" y="22045"/>
                    <a:pt x="789569" y="145"/>
                    <a:pt x="846978" y="0"/>
                  </a:cubicBezTo>
                  <a:close/>
                  <a:moveTo>
                    <a:pt x="67795" y="0"/>
                  </a:moveTo>
                  <a:cubicBezTo>
                    <a:pt x="125203" y="145"/>
                    <a:pt x="199567" y="22045"/>
                    <a:pt x="272602" y="64212"/>
                  </a:cubicBezTo>
                  <a:cubicBezTo>
                    <a:pt x="369981" y="120434"/>
                    <a:pt x="437340" y="196717"/>
                    <a:pt x="449953" y="257291"/>
                  </a:cubicBezTo>
                  <a:lnTo>
                    <a:pt x="447765" y="275328"/>
                  </a:lnTo>
                  <a:lnTo>
                    <a:pt x="433238" y="286241"/>
                  </a:lnTo>
                  <a:cubicBezTo>
                    <a:pt x="403856" y="295923"/>
                    <a:pt x="364229" y="295716"/>
                    <a:pt x="319775" y="286060"/>
                  </a:cubicBezTo>
                  <a:lnTo>
                    <a:pt x="318183" y="285568"/>
                  </a:lnTo>
                  <a:lnTo>
                    <a:pt x="339621" y="300081"/>
                  </a:lnTo>
                  <a:cubicBezTo>
                    <a:pt x="400239" y="348094"/>
                    <a:pt x="440493" y="402361"/>
                    <a:pt x="449953" y="447791"/>
                  </a:cubicBezTo>
                  <a:lnTo>
                    <a:pt x="447765" y="465828"/>
                  </a:lnTo>
                  <a:lnTo>
                    <a:pt x="433238" y="476741"/>
                  </a:lnTo>
                  <a:cubicBezTo>
                    <a:pt x="403856" y="486423"/>
                    <a:pt x="364229" y="486216"/>
                    <a:pt x="319775" y="476560"/>
                  </a:cubicBezTo>
                  <a:lnTo>
                    <a:pt x="318183" y="476068"/>
                  </a:lnTo>
                  <a:lnTo>
                    <a:pt x="339621" y="490581"/>
                  </a:lnTo>
                  <a:cubicBezTo>
                    <a:pt x="400239" y="538594"/>
                    <a:pt x="440493" y="592861"/>
                    <a:pt x="449953" y="638291"/>
                  </a:cubicBezTo>
                  <a:lnTo>
                    <a:pt x="447765" y="656328"/>
                  </a:lnTo>
                  <a:lnTo>
                    <a:pt x="433238" y="667241"/>
                  </a:lnTo>
                  <a:cubicBezTo>
                    <a:pt x="403856" y="676923"/>
                    <a:pt x="364229" y="676716"/>
                    <a:pt x="319775" y="667060"/>
                  </a:cubicBezTo>
                  <a:lnTo>
                    <a:pt x="318183" y="666568"/>
                  </a:lnTo>
                  <a:lnTo>
                    <a:pt x="339621" y="681081"/>
                  </a:lnTo>
                  <a:cubicBezTo>
                    <a:pt x="400239" y="729094"/>
                    <a:pt x="440493" y="783361"/>
                    <a:pt x="449953" y="828791"/>
                  </a:cubicBezTo>
                  <a:lnTo>
                    <a:pt x="447765" y="846828"/>
                  </a:lnTo>
                  <a:lnTo>
                    <a:pt x="433238" y="857741"/>
                  </a:lnTo>
                  <a:cubicBezTo>
                    <a:pt x="403856" y="867423"/>
                    <a:pt x="364229" y="867216"/>
                    <a:pt x="319775" y="857560"/>
                  </a:cubicBezTo>
                  <a:lnTo>
                    <a:pt x="305238" y="853068"/>
                  </a:lnTo>
                  <a:lnTo>
                    <a:pt x="339621" y="876344"/>
                  </a:lnTo>
                  <a:cubicBezTo>
                    <a:pt x="400239" y="924357"/>
                    <a:pt x="440493" y="978624"/>
                    <a:pt x="449953" y="1024054"/>
                  </a:cubicBezTo>
                  <a:lnTo>
                    <a:pt x="447765" y="1042091"/>
                  </a:lnTo>
                  <a:lnTo>
                    <a:pt x="433238" y="1053004"/>
                  </a:lnTo>
                  <a:cubicBezTo>
                    <a:pt x="374473" y="1072368"/>
                    <a:pt x="274730" y="1052175"/>
                    <a:pt x="177351" y="995953"/>
                  </a:cubicBezTo>
                  <a:cubicBezTo>
                    <a:pt x="79972" y="939731"/>
                    <a:pt x="12613" y="863448"/>
                    <a:pt x="0" y="802874"/>
                  </a:cubicBezTo>
                  <a:lnTo>
                    <a:pt x="2188" y="784837"/>
                  </a:lnTo>
                  <a:lnTo>
                    <a:pt x="16715" y="773924"/>
                  </a:lnTo>
                  <a:cubicBezTo>
                    <a:pt x="31406" y="769083"/>
                    <a:pt x="48658" y="766714"/>
                    <a:pt x="67795" y="766763"/>
                  </a:cubicBezTo>
                  <a:lnTo>
                    <a:pt x="147061" y="780185"/>
                  </a:lnTo>
                  <a:lnTo>
                    <a:pt x="110332" y="755321"/>
                  </a:lnTo>
                  <a:cubicBezTo>
                    <a:pt x="49714" y="707308"/>
                    <a:pt x="9460" y="653042"/>
                    <a:pt x="0" y="607611"/>
                  </a:cubicBezTo>
                  <a:lnTo>
                    <a:pt x="2188" y="589574"/>
                  </a:lnTo>
                  <a:lnTo>
                    <a:pt x="16715" y="578661"/>
                  </a:lnTo>
                  <a:cubicBezTo>
                    <a:pt x="31406" y="573820"/>
                    <a:pt x="48658" y="571451"/>
                    <a:pt x="67795" y="571500"/>
                  </a:cubicBezTo>
                  <a:lnTo>
                    <a:pt x="137679" y="583333"/>
                  </a:lnTo>
                  <a:lnTo>
                    <a:pt x="110332" y="564821"/>
                  </a:lnTo>
                  <a:cubicBezTo>
                    <a:pt x="49714" y="516808"/>
                    <a:pt x="9460" y="462542"/>
                    <a:pt x="0" y="417111"/>
                  </a:cubicBezTo>
                  <a:lnTo>
                    <a:pt x="2188" y="399074"/>
                  </a:lnTo>
                  <a:lnTo>
                    <a:pt x="16715" y="388161"/>
                  </a:lnTo>
                  <a:cubicBezTo>
                    <a:pt x="31406" y="383320"/>
                    <a:pt x="48658" y="380951"/>
                    <a:pt x="67795" y="381000"/>
                  </a:cubicBezTo>
                  <a:lnTo>
                    <a:pt x="137679" y="392833"/>
                  </a:lnTo>
                  <a:lnTo>
                    <a:pt x="110332" y="374321"/>
                  </a:lnTo>
                  <a:cubicBezTo>
                    <a:pt x="49714" y="326308"/>
                    <a:pt x="9460" y="272042"/>
                    <a:pt x="0" y="226611"/>
                  </a:cubicBezTo>
                  <a:lnTo>
                    <a:pt x="2188" y="208574"/>
                  </a:lnTo>
                  <a:lnTo>
                    <a:pt x="16715" y="197661"/>
                  </a:lnTo>
                  <a:cubicBezTo>
                    <a:pt x="31406" y="192820"/>
                    <a:pt x="48658" y="190451"/>
                    <a:pt x="67795" y="190500"/>
                  </a:cubicBezTo>
                  <a:lnTo>
                    <a:pt x="137679" y="202333"/>
                  </a:lnTo>
                  <a:lnTo>
                    <a:pt x="110332" y="183821"/>
                  </a:lnTo>
                  <a:cubicBezTo>
                    <a:pt x="49714" y="135808"/>
                    <a:pt x="9460" y="81542"/>
                    <a:pt x="0" y="36111"/>
                  </a:cubicBezTo>
                  <a:lnTo>
                    <a:pt x="2188" y="18074"/>
                  </a:lnTo>
                  <a:lnTo>
                    <a:pt x="16715" y="7161"/>
                  </a:lnTo>
                  <a:cubicBezTo>
                    <a:pt x="31406" y="2320"/>
                    <a:pt x="48658" y="-49"/>
                    <a:pt x="67795" y="0"/>
                  </a:cubicBezTo>
                  <a:close/>
                </a:path>
              </a:pathLst>
            </a:custGeom>
            <a:solidFill>
              <a:srgbClr val="339933"/>
            </a:solidFill>
            <a:ln w="1905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414" name="フリーフォーム: 図形 413">
              <a:extLst>
                <a:ext uri="{FF2B5EF4-FFF2-40B4-BE49-F238E27FC236}">
                  <a16:creationId xmlns:a16="http://schemas.microsoft.com/office/drawing/2014/main" id="{32B2F437-5ACD-4874-8988-06C69EBFD0B4}"/>
                </a:ext>
              </a:extLst>
            </p:cNvPr>
            <p:cNvSpPr/>
            <p:nvPr/>
          </p:nvSpPr>
          <p:spPr>
            <a:xfrm rot="2340722">
              <a:off x="5980064" y="3220991"/>
              <a:ext cx="224605" cy="418164"/>
            </a:xfrm>
            <a:custGeom>
              <a:avLst/>
              <a:gdLst>
                <a:gd name="connsiteX0" fmla="*/ 846978 w 914772"/>
                <a:gd name="connsiteY0" fmla="*/ 0 h 1060165"/>
                <a:gd name="connsiteX1" fmla="*/ 898057 w 914772"/>
                <a:gd name="connsiteY1" fmla="*/ 7161 h 1060165"/>
                <a:gd name="connsiteX2" fmla="*/ 912584 w 914772"/>
                <a:gd name="connsiteY2" fmla="*/ 18074 h 1060165"/>
                <a:gd name="connsiteX3" fmla="*/ 914772 w 914772"/>
                <a:gd name="connsiteY3" fmla="*/ 36111 h 1060165"/>
                <a:gd name="connsiteX4" fmla="*/ 804440 w 914772"/>
                <a:gd name="connsiteY4" fmla="*/ 183821 h 1060165"/>
                <a:gd name="connsiteX5" fmla="*/ 777094 w 914772"/>
                <a:gd name="connsiteY5" fmla="*/ 202334 h 1060165"/>
                <a:gd name="connsiteX6" fmla="*/ 846978 w 914772"/>
                <a:gd name="connsiteY6" fmla="*/ 190500 h 1060165"/>
                <a:gd name="connsiteX7" fmla="*/ 898057 w 914772"/>
                <a:gd name="connsiteY7" fmla="*/ 197661 h 1060165"/>
                <a:gd name="connsiteX8" fmla="*/ 912584 w 914772"/>
                <a:gd name="connsiteY8" fmla="*/ 208574 h 1060165"/>
                <a:gd name="connsiteX9" fmla="*/ 914772 w 914772"/>
                <a:gd name="connsiteY9" fmla="*/ 226611 h 1060165"/>
                <a:gd name="connsiteX10" fmla="*/ 804440 w 914772"/>
                <a:gd name="connsiteY10" fmla="*/ 374321 h 1060165"/>
                <a:gd name="connsiteX11" fmla="*/ 777094 w 914772"/>
                <a:gd name="connsiteY11" fmla="*/ 392834 h 1060165"/>
                <a:gd name="connsiteX12" fmla="*/ 846978 w 914772"/>
                <a:gd name="connsiteY12" fmla="*/ 381000 h 1060165"/>
                <a:gd name="connsiteX13" fmla="*/ 898057 w 914772"/>
                <a:gd name="connsiteY13" fmla="*/ 388161 h 1060165"/>
                <a:gd name="connsiteX14" fmla="*/ 912584 w 914772"/>
                <a:gd name="connsiteY14" fmla="*/ 399074 h 1060165"/>
                <a:gd name="connsiteX15" fmla="*/ 914772 w 914772"/>
                <a:gd name="connsiteY15" fmla="*/ 417111 h 1060165"/>
                <a:gd name="connsiteX16" fmla="*/ 804440 w 914772"/>
                <a:gd name="connsiteY16" fmla="*/ 564821 h 1060165"/>
                <a:gd name="connsiteX17" fmla="*/ 777094 w 914772"/>
                <a:gd name="connsiteY17" fmla="*/ 583334 h 1060165"/>
                <a:gd name="connsiteX18" fmla="*/ 846978 w 914772"/>
                <a:gd name="connsiteY18" fmla="*/ 571500 h 1060165"/>
                <a:gd name="connsiteX19" fmla="*/ 898057 w 914772"/>
                <a:gd name="connsiteY19" fmla="*/ 578661 h 1060165"/>
                <a:gd name="connsiteX20" fmla="*/ 912584 w 914772"/>
                <a:gd name="connsiteY20" fmla="*/ 589574 h 1060165"/>
                <a:gd name="connsiteX21" fmla="*/ 914772 w 914772"/>
                <a:gd name="connsiteY21" fmla="*/ 607611 h 1060165"/>
                <a:gd name="connsiteX22" fmla="*/ 804440 w 914772"/>
                <a:gd name="connsiteY22" fmla="*/ 755321 h 1060165"/>
                <a:gd name="connsiteX23" fmla="*/ 767711 w 914772"/>
                <a:gd name="connsiteY23" fmla="*/ 780185 h 1060165"/>
                <a:gd name="connsiteX24" fmla="*/ 846978 w 914772"/>
                <a:gd name="connsiteY24" fmla="*/ 766763 h 1060165"/>
                <a:gd name="connsiteX25" fmla="*/ 898057 w 914772"/>
                <a:gd name="connsiteY25" fmla="*/ 773924 h 1060165"/>
                <a:gd name="connsiteX26" fmla="*/ 912584 w 914772"/>
                <a:gd name="connsiteY26" fmla="*/ 784837 h 1060165"/>
                <a:gd name="connsiteX27" fmla="*/ 914772 w 914772"/>
                <a:gd name="connsiteY27" fmla="*/ 802874 h 1060165"/>
                <a:gd name="connsiteX28" fmla="*/ 737421 w 914772"/>
                <a:gd name="connsiteY28" fmla="*/ 995953 h 1060165"/>
                <a:gd name="connsiteX29" fmla="*/ 481534 w 914772"/>
                <a:gd name="connsiteY29" fmla="*/ 1053004 h 1060165"/>
                <a:gd name="connsiteX30" fmla="*/ 467007 w 914772"/>
                <a:gd name="connsiteY30" fmla="*/ 1042091 h 1060165"/>
                <a:gd name="connsiteX31" fmla="*/ 464819 w 914772"/>
                <a:gd name="connsiteY31" fmla="*/ 1024054 h 1060165"/>
                <a:gd name="connsiteX32" fmla="*/ 575151 w 914772"/>
                <a:gd name="connsiteY32" fmla="*/ 876344 h 1060165"/>
                <a:gd name="connsiteX33" fmla="*/ 609534 w 914772"/>
                <a:gd name="connsiteY33" fmla="*/ 853068 h 1060165"/>
                <a:gd name="connsiteX34" fmla="*/ 594997 w 914772"/>
                <a:gd name="connsiteY34" fmla="*/ 857560 h 1060165"/>
                <a:gd name="connsiteX35" fmla="*/ 481534 w 914772"/>
                <a:gd name="connsiteY35" fmla="*/ 857741 h 1060165"/>
                <a:gd name="connsiteX36" fmla="*/ 467007 w 914772"/>
                <a:gd name="connsiteY36" fmla="*/ 846828 h 1060165"/>
                <a:gd name="connsiteX37" fmla="*/ 464819 w 914772"/>
                <a:gd name="connsiteY37" fmla="*/ 828791 h 1060165"/>
                <a:gd name="connsiteX38" fmla="*/ 575151 w 914772"/>
                <a:gd name="connsiteY38" fmla="*/ 681081 h 1060165"/>
                <a:gd name="connsiteX39" fmla="*/ 596589 w 914772"/>
                <a:gd name="connsiteY39" fmla="*/ 666568 h 1060165"/>
                <a:gd name="connsiteX40" fmla="*/ 594997 w 914772"/>
                <a:gd name="connsiteY40" fmla="*/ 667060 h 1060165"/>
                <a:gd name="connsiteX41" fmla="*/ 481534 w 914772"/>
                <a:gd name="connsiteY41" fmla="*/ 667241 h 1060165"/>
                <a:gd name="connsiteX42" fmla="*/ 467007 w 914772"/>
                <a:gd name="connsiteY42" fmla="*/ 656328 h 1060165"/>
                <a:gd name="connsiteX43" fmla="*/ 464819 w 914772"/>
                <a:gd name="connsiteY43" fmla="*/ 638291 h 1060165"/>
                <a:gd name="connsiteX44" fmla="*/ 575151 w 914772"/>
                <a:gd name="connsiteY44" fmla="*/ 490581 h 1060165"/>
                <a:gd name="connsiteX45" fmla="*/ 596589 w 914772"/>
                <a:gd name="connsiteY45" fmla="*/ 476068 h 1060165"/>
                <a:gd name="connsiteX46" fmla="*/ 594997 w 914772"/>
                <a:gd name="connsiteY46" fmla="*/ 476560 h 1060165"/>
                <a:gd name="connsiteX47" fmla="*/ 481534 w 914772"/>
                <a:gd name="connsiteY47" fmla="*/ 476741 h 1060165"/>
                <a:gd name="connsiteX48" fmla="*/ 467007 w 914772"/>
                <a:gd name="connsiteY48" fmla="*/ 465828 h 1060165"/>
                <a:gd name="connsiteX49" fmla="*/ 464819 w 914772"/>
                <a:gd name="connsiteY49" fmla="*/ 447791 h 1060165"/>
                <a:gd name="connsiteX50" fmla="*/ 575151 w 914772"/>
                <a:gd name="connsiteY50" fmla="*/ 300081 h 1060165"/>
                <a:gd name="connsiteX51" fmla="*/ 596589 w 914772"/>
                <a:gd name="connsiteY51" fmla="*/ 285568 h 1060165"/>
                <a:gd name="connsiteX52" fmla="*/ 594997 w 914772"/>
                <a:gd name="connsiteY52" fmla="*/ 286060 h 1060165"/>
                <a:gd name="connsiteX53" fmla="*/ 481534 w 914772"/>
                <a:gd name="connsiteY53" fmla="*/ 286241 h 1060165"/>
                <a:gd name="connsiteX54" fmla="*/ 467007 w 914772"/>
                <a:gd name="connsiteY54" fmla="*/ 275328 h 1060165"/>
                <a:gd name="connsiteX55" fmla="*/ 464819 w 914772"/>
                <a:gd name="connsiteY55" fmla="*/ 257291 h 1060165"/>
                <a:gd name="connsiteX56" fmla="*/ 642170 w 914772"/>
                <a:gd name="connsiteY56" fmla="*/ 64212 h 1060165"/>
                <a:gd name="connsiteX57" fmla="*/ 846978 w 914772"/>
                <a:gd name="connsiteY57" fmla="*/ 0 h 1060165"/>
                <a:gd name="connsiteX58" fmla="*/ 67795 w 914772"/>
                <a:gd name="connsiteY58" fmla="*/ 0 h 1060165"/>
                <a:gd name="connsiteX59" fmla="*/ 272602 w 914772"/>
                <a:gd name="connsiteY59" fmla="*/ 64212 h 1060165"/>
                <a:gd name="connsiteX60" fmla="*/ 449953 w 914772"/>
                <a:gd name="connsiteY60" fmla="*/ 257291 h 1060165"/>
                <a:gd name="connsiteX61" fmla="*/ 447765 w 914772"/>
                <a:gd name="connsiteY61" fmla="*/ 275328 h 1060165"/>
                <a:gd name="connsiteX62" fmla="*/ 433238 w 914772"/>
                <a:gd name="connsiteY62" fmla="*/ 286241 h 1060165"/>
                <a:gd name="connsiteX63" fmla="*/ 319775 w 914772"/>
                <a:gd name="connsiteY63" fmla="*/ 286060 h 1060165"/>
                <a:gd name="connsiteX64" fmla="*/ 318183 w 914772"/>
                <a:gd name="connsiteY64" fmla="*/ 285568 h 1060165"/>
                <a:gd name="connsiteX65" fmla="*/ 339621 w 914772"/>
                <a:gd name="connsiteY65" fmla="*/ 300081 h 1060165"/>
                <a:gd name="connsiteX66" fmla="*/ 449953 w 914772"/>
                <a:gd name="connsiteY66" fmla="*/ 447791 h 1060165"/>
                <a:gd name="connsiteX67" fmla="*/ 447765 w 914772"/>
                <a:gd name="connsiteY67" fmla="*/ 465828 h 1060165"/>
                <a:gd name="connsiteX68" fmla="*/ 433238 w 914772"/>
                <a:gd name="connsiteY68" fmla="*/ 476741 h 1060165"/>
                <a:gd name="connsiteX69" fmla="*/ 319775 w 914772"/>
                <a:gd name="connsiteY69" fmla="*/ 476560 h 1060165"/>
                <a:gd name="connsiteX70" fmla="*/ 318183 w 914772"/>
                <a:gd name="connsiteY70" fmla="*/ 476068 h 1060165"/>
                <a:gd name="connsiteX71" fmla="*/ 339621 w 914772"/>
                <a:gd name="connsiteY71" fmla="*/ 490581 h 1060165"/>
                <a:gd name="connsiteX72" fmla="*/ 449953 w 914772"/>
                <a:gd name="connsiteY72" fmla="*/ 638291 h 1060165"/>
                <a:gd name="connsiteX73" fmla="*/ 447765 w 914772"/>
                <a:gd name="connsiteY73" fmla="*/ 656328 h 1060165"/>
                <a:gd name="connsiteX74" fmla="*/ 433238 w 914772"/>
                <a:gd name="connsiteY74" fmla="*/ 667241 h 1060165"/>
                <a:gd name="connsiteX75" fmla="*/ 319775 w 914772"/>
                <a:gd name="connsiteY75" fmla="*/ 667060 h 1060165"/>
                <a:gd name="connsiteX76" fmla="*/ 318183 w 914772"/>
                <a:gd name="connsiteY76" fmla="*/ 666568 h 1060165"/>
                <a:gd name="connsiteX77" fmla="*/ 339621 w 914772"/>
                <a:gd name="connsiteY77" fmla="*/ 681081 h 1060165"/>
                <a:gd name="connsiteX78" fmla="*/ 449953 w 914772"/>
                <a:gd name="connsiteY78" fmla="*/ 828791 h 1060165"/>
                <a:gd name="connsiteX79" fmla="*/ 447765 w 914772"/>
                <a:gd name="connsiteY79" fmla="*/ 846828 h 1060165"/>
                <a:gd name="connsiteX80" fmla="*/ 433238 w 914772"/>
                <a:gd name="connsiteY80" fmla="*/ 857741 h 1060165"/>
                <a:gd name="connsiteX81" fmla="*/ 319775 w 914772"/>
                <a:gd name="connsiteY81" fmla="*/ 857560 h 1060165"/>
                <a:gd name="connsiteX82" fmla="*/ 305238 w 914772"/>
                <a:gd name="connsiteY82" fmla="*/ 853068 h 1060165"/>
                <a:gd name="connsiteX83" fmla="*/ 339621 w 914772"/>
                <a:gd name="connsiteY83" fmla="*/ 876344 h 1060165"/>
                <a:gd name="connsiteX84" fmla="*/ 449953 w 914772"/>
                <a:gd name="connsiteY84" fmla="*/ 1024054 h 1060165"/>
                <a:gd name="connsiteX85" fmla="*/ 447765 w 914772"/>
                <a:gd name="connsiteY85" fmla="*/ 1042091 h 1060165"/>
                <a:gd name="connsiteX86" fmla="*/ 433238 w 914772"/>
                <a:gd name="connsiteY86" fmla="*/ 1053004 h 1060165"/>
                <a:gd name="connsiteX87" fmla="*/ 177351 w 914772"/>
                <a:gd name="connsiteY87" fmla="*/ 995953 h 1060165"/>
                <a:gd name="connsiteX88" fmla="*/ 0 w 914772"/>
                <a:gd name="connsiteY88" fmla="*/ 802874 h 1060165"/>
                <a:gd name="connsiteX89" fmla="*/ 2188 w 914772"/>
                <a:gd name="connsiteY89" fmla="*/ 784837 h 1060165"/>
                <a:gd name="connsiteX90" fmla="*/ 16715 w 914772"/>
                <a:gd name="connsiteY90" fmla="*/ 773924 h 1060165"/>
                <a:gd name="connsiteX91" fmla="*/ 67795 w 914772"/>
                <a:gd name="connsiteY91" fmla="*/ 766763 h 1060165"/>
                <a:gd name="connsiteX92" fmla="*/ 147061 w 914772"/>
                <a:gd name="connsiteY92" fmla="*/ 780185 h 1060165"/>
                <a:gd name="connsiteX93" fmla="*/ 110332 w 914772"/>
                <a:gd name="connsiteY93" fmla="*/ 755321 h 1060165"/>
                <a:gd name="connsiteX94" fmla="*/ 0 w 914772"/>
                <a:gd name="connsiteY94" fmla="*/ 607611 h 1060165"/>
                <a:gd name="connsiteX95" fmla="*/ 2188 w 914772"/>
                <a:gd name="connsiteY95" fmla="*/ 589574 h 1060165"/>
                <a:gd name="connsiteX96" fmla="*/ 16715 w 914772"/>
                <a:gd name="connsiteY96" fmla="*/ 578661 h 1060165"/>
                <a:gd name="connsiteX97" fmla="*/ 67795 w 914772"/>
                <a:gd name="connsiteY97" fmla="*/ 571500 h 1060165"/>
                <a:gd name="connsiteX98" fmla="*/ 137679 w 914772"/>
                <a:gd name="connsiteY98" fmla="*/ 583333 h 1060165"/>
                <a:gd name="connsiteX99" fmla="*/ 110332 w 914772"/>
                <a:gd name="connsiteY99" fmla="*/ 564821 h 1060165"/>
                <a:gd name="connsiteX100" fmla="*/ 0 w 914772"/>
                <a:gd name="connsiteY100" fmla="*/ 417111 h 1060165"/>
                <a:gd name="connsiteX101" fmla="*/ 2188 w 914772"/>
                <a:gd name="connsiteY101" fmla="*/ 399074 h 1060165"/>
                <a:gd name="connsiteX102" fmla="*/ 16715 w 914772"/>
                <a:gd name="connsiteY102" fmla="*/ 388161 h 1060165"/>
                <a:gd name="connsiteX103" fmla="*/ 67795 w 914772"/>
                <a:gd name="connsiteY103" fmla="*/ 381000 h 1060165"/>
                <a:gd name="connsiteX104" fmla="*/ 137679 w 914772"/>
                <a:gd name="connsiteY104" fmla="*/ 392833 h 1060165"/>
                <a:gd name="connsiteX105" fmla="*/ 110332 w 914772"/>
                <a:gd name="connsiteY105" fmla="*/ 374321 h 1060165"/>
                <a:gd name="connsiteX106" fmla="*/ 0 w 914772"/>
                <a:gd name="connsiteY106" fmla="*/ 226611 h 1060165"/>
                <a:gd name="connsiteX107" fmla="*/ 2188 w 914772"/>
                <a:gd name="connsiteY107" fmla="*/ 208574 h 1060165"/>
                <a:gd name="connsiteX108" fmla="*/ 16715 w 914772"/>
                <a:gd name="connsiteY108" fmla="*/ 197661 h 1060165"/>
                <a:gd name="connsiteX109" fmla="*/ 67795 w 914772"/>
                <a:gd name="connsiteY109" fmla="*/ 190500 h 1060165"/>
                <a:gd name="connsiteX110" fmla="*/ 137679 w 914772"/>
                <a:gd name="connsiteY110" fmla="*/ 202333 h 1060165"/>
                <a:gd name="connsiteX111" fmla="*/ 110332 w 914772"/>
                <a:gd name="connsiteY111" fmla="*/ 183821 h 1060165"/>
                <a:gd name="connsiteX112" fmla="*/ 0 w 914772"/>
                <a:gd name="connsiteY112" fmla="*/ 36111 h 1060165"/>
                <a:gd name="connsiteX113" fmla="*/ 2188 w 914772"/>
                <a:gd name="connsiteY113" fmla="*/ 18074 h 1060165"/>
                <a:gd name="connsiteX114" fmla="*/ 16715 w 914772"/>
                <a:gd name="connsiteY114" fmla="*/ 7161 h 1060165"/>
                <a:gd name="connsiteX115" fmla="*/ 67795 w 914772"/>
                <a:gd name="connsiteY115" fmla="*/ 0 h 106016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  <a:cxn ang="0">
                  <a:pos x="connsiteX55" y="connsiteY55"/>
                </a:cxn>
                <a:cxn ang="0">
                  <a:pos x="connsiteX56" y="connsiteY56"/>
                </a:cxn>
                <a:cxn ang="0">
                  <a:pos x="connsiteX57" y="connsiteY57"/>
                </a:cxn>
                <a:cxn ang="0">
                  <a:pos x="connsiteX58" y="connsiteY58"/>
                </a:cxn>
                <a:cxn ang="0">
                  <a:pos x="connsiteX59" y="connsiteY59"/>
                </a:cxn>
                <a:cxn ang="0">
                  <a:pos x="connsiteX60" y="connsiteY60"/>
                </a:cxn>
                <a:cxn ang="0">
                  <a:pos x="connsiteX61" y="connsiteY61"/>
                </a:cxn>
                <a:cxn ang="0">
                  <a:pos x="connsiteX62" y="connsiteY62"/>
                </a:cxn>
                <a:cxn ang="0">
                  <a:pos x="connsiteX63" y="connsiteY63"/>
                </a:cxn>
                <a:cxn ang="0">
                  <a:pos x="connsiteX64" y="connsiteY64"/>
                </a:cxn>
                <a:cxn ang="0">
                  <a:pos x="connsiteX65" y="connsiteY65"/>
                </a:cxn>
                <a:cxn ang="0">
                  <a:pos x="connsiteX66" y="connsiteY66"/>
                </a:cxn>
                <a:cxn ang="0">
                  <a:pos x="connsiteX67" y="connsiteY67"/>
                </a:cxn>
                <a:cxn ang="0">
                  <a:pos x="connsiteX68" y="connsiteY68"/>
                </a:cxn>
                <a:cxn ang="0">
                  <a:pos x="connsiteX69" y="connsiteY69"/>
                </a:cxn>
                <a:cxn ang="0">
                  <a:pos x="connsiteX70" y="connsiteY70"/>
                </a:cxn>
                <a:cxn ang="0">
                  <a:pos x="connsiteX71" y="connsiteY71"/>
                </a:cxn>
                <a:cxn ang="0">
                  <a:pos x="connsiteX72" y="connsiteY72"/>
                </a:cxn>
                <a:cxn ang="0">
                  <a:pos x="connsiteX73" y="connsiteY73"/>
                </a:cxn>
                <a:cxn ang="0">
                  <a:pos x="connsiteX74" y="connsiteY74"/>
                </a:cxn>
                <a:cxn ang="0">
                  <a:pos x="connsiteX75" y="connsiteY75"/>
                </a:cxn>
                <a:cxn ang="0">
                  <a:pos x="connsiteX76" y="connsiteY76"/>
                </a:cxn>
                <a:cxn ang="0">
                  <a:pos x="connsiteX77" y="connsiteY77"/>
                </a:cxn>
                <a:cxn ang="0">
                  <a:pos x="connsiteX78" y="connsiteY78"/>
                </a:cxn>
                <a:cxn ang="0">
                  <a:pos x="connsiteX79" y="connsiteY79"/>
                </a:cxn>
                <a:cxn ang="0">
                  <a:pos x="connsiteX80" y="connsiteY80"/>
                </a:cxn>
                <a:cxn ang="0">
                  <a:pos x="connsiteX81" y="connsiteY81"/>
                </a:cxn>
                <a:cxn ang="0">
                  <a:pos x="connsiteX82" y="connsiteY82"/>
                </a:cxn>
                <a:cxn ang="0">
                  <a:pos x="connsiteX83" y="connsiteY83"/>
                </a:cxn>
                <a:cxn ang="0">
                  <a:pos x="connsiteX84" y="connsiteY84"/>
                </a:cxn>
                <a:cxn ang="0">
                  <a:pos x="connsiteX85" y="connsiteY85"/>
                </a:cxn>
                <a:cxn ang="0">
                  <a:pos x="connsiteX86" y="connsiteY86"/>
                </a:cxn>
                <a:cxn ang="0">
                  <a:pos x="connsiteX87" y="connsiteY87"/>
                </a:cxn>
                <a:cxn ang="0">
                  <a:pos x="connsiteX88" y="connsiteY88"/>
                </a:cxn>
                <a:cxn ang="0">
                  <a:pos x="connsiteX89" y="connsiteY89"/>
                </a:cxn>
                <a:cxn ang="0">
                  <a:pos x="connsiteX90" y="connsiteY90"/>
                </a:cxn>
                <a:cxn ang="0">
                  <a:pos x="connsiteX91" y="connsiteY91"/>
                </a:cxn>
                <a:cxn ang="0">
                  <a:pos x="connsiteX92" y="connsiteY92"/>
                </a:cxn>
                <a:cxn ang="0">
                  <a:pos x="connsiteX93" y="connsiteY93"/>
                </a:cxn>
                <a:cxn ang="0">
                  <a:pos x="connsiteX94" y="connsiteY94"/>
                </a:cxn>
                <a:cxn ang="0">
                  <a:pos x="connsiteX95" y="connsiteY95"/>
                </a:cxn>
                <a:cxn ang="0">
                  <a:pos x="connsiteX96" y="connsiteY96"/>
                </a:cxn>
                <a:cxn ang="0">
                  <a:pos x="connsiteX97" y="connsiteY97"/>
                </a:cxn>
                <a:cxn ang="0">
                  <a:pos x="connsiteX98" y="connsiteY98"/>
                </a:cxn>
                <a:cxn ang="0">
                  <a:pos x="connsiteX99" y="connsiteY99"/>
                </a:cxn>
                <a:cxn ang="0">
                  <a:pos x="connsiteX100" y="connsiteY100"/>
                </a:cxn>
                <a:cxn ang="0">
                  <a:pos x="connsiteX101" y="connsiteY101"/>
                </a:cxn>
                <a:cxn ang="0">
                  <a:pos x="connsiteX102" y="connsiteY102"/>
                </a:cxn>
                <a:cxn ang="0">
                  <a:pos x="connsiteX103" y="connsiteY103"/>
                </a:cxn>
                <a:cxn ang="0">
                  <a:pos x="connsiteX104" y="connsiteY104"/>
                </a:cxn>
                <a:cxn ang="0">
                  <a:pos x="connsiteX105" y="connsiteY105"/>
                </a:cxn>
                <a:cxn ang="0">
                  <a:pos x="connsiteX106" y="connsiteY106"/>
                </a:cxn>
                <a:cxn ang="0">
                  <a:pos x="connsiteX107" y="connsiteY107"/>
                </a:cxn>
                <a:cxn ang="0">
                  <a:pos x="connsiteX108" y="connsiteY108"/>
                </a:cxn>
                <a:cxn ang="0">
                  <a:pos x="connsiteX109" y="connsiteY109"/>
                </a:cxn>
                <a:cxn ang="0">
                  <a:pos x="connsiteX110" y="connsiteY110"/>
                </a:cxn>
                <a:cxn ang="0">
                  <a:pos x="connsiteX111" y="connsiteY111"/>
                </a:cxn>
                <a:cxn ang="0">
                  <a:pos x="connsiteX112" y="connsiteY112"/>
                </a:cxn>
                <a:cxn ang="0">
                  <a:pos x="connsiteX113" y="connsiteY113"/>
                </a:cxn>
                <a:cxn ang="0">
                  <a:pos x="connsiteX114" y="connsiteY114"/>
                </a:cxn>
                <a:cxn ang="0">
                  <a:pos x="connsiteX115" y="connsiteY115"/>
                </a:cxn>
              </a:cxnLst>
              <a:rect l="l" t="t" r="r" b="b"/>
              <a:pathLst>
                <a:path w="914772" h="1060165">
                  <a:moveTo>
                    <a:pt x="846978" y="0"/>
                  </a:moveTo>
                  <a:cubicBezTo>
                    <a:pt x="866114" y="-49"/>
                    <a:pt x="883366" y="2320"/>
                    <a:pt x="898057" y="7161"/>
                  </a:cubicBezTo>
                  <a:lnTo>
                    <a:pt x="912584" y="18074"/>
                  </a:lnTo>
                  <a:lnTo>
                    <a:pt x="914772" y="36111"/>
                  </a:lnTo>
                  <a:cubicBezTo>
                    <a:pt x="905312" y="81542"/>
                    <a:pt x="865058" y="135808"/>
                    <a:pt x="804440" y="183821"/>
                  </a:cubicBezTo>
                  <a:lnTo>
                    <a:pt x="777094" y="202334"/>
                  </a:lnTo>
                  <a:lnTo>
                    <a:pt x="846978" y="190500"/>
                  </a:lnTo>
                  <a:cubicBezTo>
                    <a:pt x="866114" y="190451"/>
                    <a:pt x="883366" y="192820"/>
                    <a:pt x="898057" y="197661"/>
                  </a:cubicBezTo>
                  <a:lnTo>
                    <a:pt x="912584" y="208574"/>
                  </a:lnTo>
                  <a:lnTo>
                    <a:pt x="914772" y="226611"/>
                  </a:lnTo>
                  <a:cubicBezTo>
                    <a:pt x="905312" y="272042"/>
                    <a:pt x="865058" y="326308"/>
                    <a:pt x="804440" y="374321"/>
                  </a:cubicBezTo>
                  <a:lnTo>
                    <a:pt x="777094" y="392834"/>
                  </a:lnTo>
                  <a:lnTo>
                    <a:pt x="846978" y="381000"/>
                  </a:lnTo>
                  <a:cubicBezTo>
                    <a:pt x="866114" y="380951"/>
                    <a:pt x="883366" y="383320"/>
                    <a:pt x="898057" y="388161"/>
                  </a:cubicBezTo>
                  <a:lnTo>
                    <a:pt x="912584" y="399074"/>
                  </a:lnTo>
                  <a:lnTo>
                    <a:pt x="914772" y="417111"/>
                  </a:lnTo>
                  <a:cubicBezTo>
                    <a:pt x="905312" y="462542"/>
                    <a:pt x="865058" y="516808"/>
                    <a:pt x="804440" y="564821"/>
                  </a:cubicBezTo>
                  <a:lnTo>
                    <a:pt x="777094" y="583334"/>
                  </a:lnTo>
                  <a:lnTo>
                    <a:pt x="846978" y="571500"/>
                  </a:lnTo>
                  <a:cubicBezTo>
                    <a:pt x="866114" y="571451"/>
                    <a:pt x="883366" y="573820"/>
                    <a:pt x="898057" y="578661"/>
                  </a:cubicBezTo>
                  <a:lnTo>
                    <a:pt x="912584" y="589574"/>
                  </a:lnTo>
                  <a:lnTo>
                    <a:pt x="914772" y="607611"/>
                  </a:lnTo>
                  <a:cubicBezTo>
                    <a:pt x="905312" y="653042"/>
                    <a:pt x="865058" y="707308"/>
                    <a:pt x="804440" y="755321"/>
                  </a:cubicBezTo>
                  <a:lnTo>
                    <a:pt x="767711" y="780185"/>
                  </a:lnTo>
                  <a:lnTo>
                    <a:pt x="846978" y="766763"/>
                  </a:lnTo>
                  <a:cubicBezTo>
                    <a:pt x="866114" y="766714"/>
                    <a:pt x="883366" y="769083"/>
                    <a:pt x="898057" y="773924"/>
                  </a:cubicBezTo>
                  <a:lnTo>
                    <a:pt x="912584" y="784837"/>
                  </a:lnTo>
                  <a:lnTo>
                    <a:pt x="914772" y="802874"/>
                  </a:lnTo>
                  <a:cubicBezTo>
                    <a:pt x="902159" y="863448"/>
                    <a:pt x="834800" y="939731"/>
                    <a:pt x="737421" y="995953"/>
                  </a:cubicBezTo>
                  <a:cubicBezTo>
                    <a:pt x="640042" y="1052175"/>
                    <a:pt x="540299" y="1072368"/>
                    <a:pt x="481534" y="1053004"/>
                  </a:cubicBezTo>
                  <a:lnTo>
                    <a:pt x="467007" y="1042091"/>
                  </a:lnTo>
                  <a:lnTo>
                    <a:pt x="464819" y="1024054"/>
                  </a:lnTo>
                  <a:cubicBezTo>
                    <a:pt x="474279" y="978624"/>
                    <a:pt x="514533" y="924357"/>
                    <a:pt x="575151" y="876344"/>
                  </a:cubicBezTo>
                  <a:lnTo>
                    <a:pt x="609534" y="853068"/>
                  </a:lnTo>
                  <a:lnTo>
                    <a:pt x="594997" y="857560"/>
                  </a:lnTo>
                  <a:cubicBezTo>
                    <a:pt x="550544" y="867216"/>
                    <a:pt x="510917" y="867423"/>
                    <a:pt x="481534" y="857741"/>
                  </a:cubicBezTo>
                  <a:lnTo>
                    <a:pt x="467007" y="846828"/>
                  </a:lnTo>
                  <a:lnTo>
                    <a:pt x="464819" y="828791"/>
                  </a:lnTo>
                  <a:cubicBezTo>
                    <a:pt x="474279" y="783361"/>
                    <a:pt x="514533" y="729094"/>
                    <a:pt x="575151" y="681081"/>
                  </a:cubicBezTo>
                  <a:lnTo>
                    <a:pt x="596589" y="666568"/>
                  </a:lnTo>
                  <a:lnTo>
                    <a:pt x="594997" y="667060"/>
                  </a:lnTo>
                  <a:cubicBezTo>
                    <a:pt x="550544" y="676716"/>
                    <a:pt x="510917" y="676923"/>
                    <a:pt x="481534" y="667241"/>
                  </a:cubicBezTo>
                  <a:lnTo>
                    <a:pt x="467007" y="656328"/>
                  </a:lnTo>
                  <a:lnTo>
                    <a:pt x="464819" y="638291"/>
                  </a:lnTo>
                  <a:cubicBezTo>
                    <a:pt x="474279" y="592861"/>
                    <a:pt x="514533" y="538594"/>
                    <a:pt x="575151" y="490581"/>
                  </a:cubicBezTo>
                  <a:lnTo>
                    <a:pt x="596589" y="476068"/>
                  </a:lnTo>
                  <a:lnTo>
                    <a:pt x="594997" y="476560"/>
                  </a:lnTo>
                  <a:cubicBezTo>
                    <a:pt x="550544" y="486216"/>
                    <a:pt x="510917" y="486423"/>
                    <a:pt x="481534" y="476741"/>
                  </a:cubicBezTo>
                  <a:lnTo>
                    <a:pt x="467007" y="465828"/>
                  </a:lnTo>
                  <a:lnTo>
                    <a:pt x="464819" y="447791"/>
                  </a:lnTo>
                  <a:cubicBezTo>
                    <a:pt x="474279" y="402361"/>
                    <a:pt x="514533" y="348094"/>
                    <a:pt x="575151" y="300081"/>
                  </a:cubicBezTo>
                  <a:lnTo>
                    <a:pt x="596589" y="285568"/>
                  </a:lnTo>
                  <a:lnTo>
                    <a:pt x="594997" y="286060"/>
                  </a:lnTo>
                  <a:cubicBezTo>
                    <a:pt x="550544" y="295716"/>
                    <a:pt x="510917" y="295923"/>
                    <a:pt x="481534" y="286241"/>
                  </a:cubicBezTo>
                  <a:lnTo>
                    <a:pt x="467007" y="275328"/>
                  </a:lnTo>
                  <a:lnTo>
                    <a:pt x="464819" y="257291"/>
                  </a:lnTo>
                  <a:cubicBezTo>
                    <a:pt x="477432" y="196717"/>
                    <a:pt x="544791" y="120434"/>
                    <a:pt x="642170" y="64212"/>
                  </a:cubicBezTo>
                  <a:cubicBezTo>
                    <a:pt x="715205" y="22045"/>
                    <a:pt x="789569" y="145"/>
                    <a:pt x="846978" y="0"/>
                  </a:cubicBezTo>
                  <a:close/>
                  <a:moveTo>
                    <a:pt x="67795" y="0"/>
                  </a:moveTo>
                  <a:cubicBezTo>
                    <a:pt x="125203" y="145"/>
                    <a:pt x="199567" y="22045"/>
                    <a:pt x="272602" y="64212"/>
                  </a:cubicBezTo>
                  <a:cubicBezTo>
                    <a:pt x="369981" y="120434"/>
                    <a:pt x="437340" y="196717"/>
                    <a:pt x="449953" y="257291"/>
                  </a:cubicBezTo>
                  <a:lnTo>
                    <a:pt x="447765" y="275328"/>
                  </a:lnTo>
                  <a:lnTo>
                    <a:pt x="433238" y="286241"/>
                  </a:lnTo>
                  <a:cubicBezTo>
                    <a:pt x="403856" y="295923"/>
                    <a:pt x="364229" y="295716"/>
                    <a:pt x="319775" y="286060"/>
                  </a:cubicBezTo>
                  <a:lnTo>
                    <a:pt x="318183" y="285568"/>
                  </a:lnTo>
                  <a:lnTo>
                    <a:pt x="339621" y="300081"/>
                  </a:lnTo>
                  <a:cubicBezTo>
                    <a:pt x="400239" y="348094"/>
                    <a:pt x="440493" y="402361"/>
                    <a:pt x="449953" y="447791"/>
                  </a:cubicBezTo>
                  <a:lnTo>
                    <a:pt x="447765" y="465828"/>
                  </a:lnTo>
                  <a:lnTo>
                    <a:pt x="433238" y="476741"/>
                  </a:lnTo>
                  <a:cubicBezTo>
                    <a:pt x="403856" y="486423"/>
                    <a:pt x="364229" y="486216"/>
                    <a:pt x="319775" y="476560"/>
                  </a:cubicBezTo>
                  <a:lnTo>
                    <a:pt x="318183" y="476068"/>
                  </a:lnTo>
                  <a:lnTo>
                    <a:pt x="339621" y="490581"/>
                  </a:lnTo>
                  <a:cubicBezTo>
                    <a:pt x="400239" y="538594"/>
                    <a:pt x="440493" y="592861"/>
                    <a:pt x="449953" y="638291"/>
                  </a:cubicBezTo>
                  <a:lnTo>
                    <a:pt x="447765" y="656328"/>
                  </a:lnTo>
                  <a:lnTo>
                    <a:pt x="433238" y="667241"/>
                  </a:lnTo>
                  <a:cubicBezTo>
                    <a:pt x="403856" y="676923"/>
                    <a:pt x="364229" y="676716"/>
                    <a:pt x="319775" y="667060"/>
                  </a:cubicBezTo>
                  <a:lnTo>
                    <a:pt x="318183" y="666568"/>
                  </a:lnTo>
                  <a:lnTo>
                    <a:pt x="339621" y="681081"/>
                  </a:lnTo>
                  <a:cubicBezTo>
                    <a:pt x="400239" y="729094"/>
                    <a:pt x="440493" y="783361"/>
                    <a:pt x="449953" y="828791"/>
                  </a:cubicBezTo>
                  <a:lnTo>
                    <a:pt x="447765" y="846828"/>
                  </a:lnTo>
                  <a:lnTo>
                    <a:pt x="433238" y="857741"/>
                  </a:lnTo>
                  <a:cubicBezTo>
                    <a:pt x="403856" y="867423"/>
                    <a:pt x="364229" y="867216"/>
                    <a:pt x="319775" y="857560"/>
                  </a:cubicBezTo>
                  <a:lnTo>
                    <a:pt x="305238" y="853068"/>
                  </a:lnTo>
                  <a:lnTo>
                    <a:pt x="339621" y="876344"/>
                  </a:lnTo>
                  <a:cubicBezTo>
                    <a:pt x="400239" y="924357"/>
                    <a:pt x="440493" y="978624"/>
                    <a:pt x="449953" y="1024054"/>
                  </a:cubicBezTo>
                  <a:lnTo>
                    <a:pt x="447765" y="1042091"/>
                  </a:lnTo>
                  <a:lnTo>
                    <a:pt x="433238" y="1053004"/>
                  </a:lnTo>
                  <a:cubicBezTo>
                    <a:pt x="374473" y="1072368"/>
                    <a:pt x="274730" y="1052175"/>
                    <a:pt x="177351" y="995953"/>
                  </a:cubicBezTo>
                  <a:cubicBezTo>
                    <a:pt x="79972" y="939731"/>
                    <a:pt x="12613" y="863448"/>
                    <a:pt x="0" y="802874"/>
                  </a:cubicBezTo>
                  <a:lnTo>
                    <a:pt x="2188" y="784837"/>
                  </a:lnTo>
                  <a:lnTo>
                    <a:pt x="16715" y="773924"/>
                  </a:lnTo>
                  <a:cubicBezTo>
                    <a:pt x="31406" y="769083"/>
                    <a:pt x="48658" y="766714"/>
                    <a:pt x="67795" y="766763"/>
                  </a:cubicBezTo>
                  <a:lnTo>
                    <a:pt x="147061" y="780185"/>
                  </a:lnTo>
                  <a:lnTo>
                    <a:pt x="110332" y="755321"/>
                  </a:lnTo>
                  <a:cubicBezTo>
                    <a:pt x="49714" y="707308"/>
                    <a:pt x="9460" y="653042"/>
                    <a:pt x="0" y="607611"/>
                  </a:cubicBezTo>
                  <a:lnTo>
                    <a:pt x="2188" y="589574"/>
                  </a:lnTo>
                  <a:lnTo>
                    <a:pt x="16715" y="578661"/>
                  </a:lnTo>
                  <a:cubicBezTo>
                    <a:pt x="31406" y="573820"/>
                    <a:pt x="48658" y="571451"/>
                    <a:pt x="67795" y="571500"/>
                  </a:cubicBezTo>
                  <a:lnTo>
                    <a:pt x="137679" y="583333"/>
                  </a:lnTo>
                  <a:lnTo>
                    <a:pt x="110332" y="564821"/>
                  </a:lnTo>
                  <a:cubicBezTo>
                    <a:pt x="49714" y="516808"/>
                    <a:pt x="9460" y="462542"/>
                    <a:pt x="0" y="417111"/>
                  </a:cubicBezTo>
                  <a:lnTo>
                    <a:pt x="2188" y="399074"/>
                  </a:lnTo>
                  <a:lnTo>
                    <a:pt x="16715" y="388161"/>
                  </a:lnTo>
                  <a:cubicBezTo>
                    <a:pt x="31406" y="383320"/>
                    <a:pt x="48658" y="380951"/>
                    <a:pt x="67795" y="381000"/>
                  </a:cubicBezTo>
                  <a:lnTo>
                    <a:pt x="137679" y="392833"/>
                  </a:lnTo>
                  <a:lnTo>
                    <a:pt x="110332" y="374321"/>
                  </a:lnTo>
                  <a:cubicBezTo>
                    <a:pt x="49714" y="326308"/>
                    <a:pt x="9460" y="272042"/>
                    <a:pt x="0" y="226611"/>
                  </a:cubicBezTo>
                  <a:lnTo>
                    <a:pt x="2188" y="208574"/>
                  </a:lnTo>
                  <a:lnTo>
                    <a:pt x="16715" y="197661"/>
                  </a:lnTo>
                  <a:cubicBezTo>
                    <a:pt x="31406" y="192820"/>
                    <a:pt x="48658" y="190451"/>
                    <a:pt x="67795" y="190500"/>
                  </a:cubicBezTo>
                  <a:lnTo>
                    <a:pt x="137679" y="202333"/>
                  </a:lnTo>
                  <a:lnTo>
                    <a:pt x="110332" y="183821"/>
                  </a:lnTo>
                  <a:cubicBezTo>
                    <a:pt x="49714" y="135808"/>
                    <a:pt x="9460" y="81542"/>
                    <a:pt x="0" y="36111"/>
                  </a:cubicBezTo>
                  <a:lnTo>
                    <a:pt x="2188" y="18074"/>
                  </a:lnTo>
                  <a:lnTo>
                    <a:pt x="16715" y="7161"/>
                  </a:lnTo>
                  <a:cubicBezTo>
                    <a:pt x="31406" y="2320"/>
                    <a:pt x="48658" y="-49"/>
                    <a:pt x="67795" y="0"/>
                  </a:cubicBezTo>
                  <a:close/>
                </a:path>
              </a:pathLst>
            </a:custGeom>
            <a:solidFill>
              <a:srgbClr val="339933"/>
            </a:solidFill>
            <a:ln w="1905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415" name="フリーフォーム: 図形 414">
              <a:extLst>
                <a:ext uri="{FF2B5EF4-FFF2-40B4-BE49-F238E27FC236}">
                  <a16:creationId xmlns:a16="http://schemas.microsoft.com/office/drawing/2014/main" id="{8517F9F2-D098-48B4-863A-8DCD7705A823}"/>
                </a:ext>
              </a:extLst>
            </p:cNvPr>
            <p:cNvSpPr/>
            <p:nvPr/>
          </p:nvSpPr>
          <p:spPr>
            <a:xfrm rot="19027349">
              <a:off x="3303570" y="3388501"/>
              <a:ext cx="224605" cy="418164"/>
            </a:xfrm>
            <a:custGeom>
              <a:avLst/>
              <a:gdLst>
                <a:gd name="connsiteX0" fmla="*/ 846978 w 914772"/>
                <a:gd name="connsiteY0" fmla="*/ 0 h 1060165"/>
                <a:gd name="connsiteX1" fmla="*/ 898057 w 914772"/>
                <a:gd name="connsiteY1" fmla="*/ 7161 h 1060165"/>
                <a:gd name="connsiteX2" fmla="*/ 912584 w 914772"/>
                <a:gd name="connsiteY2" fmla="*/ 18074 h 1060165"/>
                <a:gd name="connsiteX3" fmla="*/ 914772 w 914772"/>
                <a:gd name="connsiteY3" fmla="*/ 36111 h 1060165"/>
                <a:gd name="connsiteX4" fmla="*/ 804440 w 914772"/>
                <a:gd name="connsiteY4" fmla="*/ 183821 h 1060165"/>
                <a:gd name="connsiteX5" fmla="*/ 777094 w 914772"/>
                <a:gd name="connsiteY5" fmla="*/ 202334 h 1060165"/>
                <a:gd name="connsiteX6" fmla="*/ 846978 w 914772"/>
                <a:gd name="connsiteY6" fmla="*/ 190500 h 1060165"/>
                <a:gd name="connsiteX7" fmla="*/ 898057 w 914772"/>
                <a:gd name="connsiteY7" fmla="*/ 197661 h 1060165"/>
                <a:gd name="connsiteX8" fmla="*/ 912584 w 914772"/>
                <a:gd name="connsiteY8" fmla="*/ 208574 h 1060165"/>
                <a:gd name="connsiteX9" fmla="*/ 914772 w 914772"/>
                <a:gd name="connsiteY9" fmla="*/ 226611 h 1060165"/>
                <a:gd name="connsiteX10" fmla="*/ 804440 w 914772"/>
                <a:gd name="connsiteY10" fmla="*/ 374321 h 1060165"/>
                <a:gd name="connsiteX11" fmla="*/ 777094 w 914772"/>
                <a:gd name="connsiteY11" fmla="*/ 392834 h 1060165"/>
                <a:gd name="connsiteX12" fmla="*/ 846978 w 914772"/>
                <a:gd name="connsiteY12" fmla="*/ 381000 h 1060165"/>
                <a:gd name="connsiteX13" fmla="*/ 898057 w 914772"/>
                <a:gd name="connsiteY13" fmla="*/ 388161 h 1060165"/>
                <a:gd name="connsiteX14" fmla="*/ 912584 w 914772"/>
                <a:gd name="connsiteY14" fmla="*/ 399074 h 1060165"/>
                <a:gd name="connsiteX15" fmla="*/ 914772 w 914772"/>
                <a:gd name="connsiteY15" fmla="*/ 417111 h 1060165"/>
                <a:gd name="connsiteX16" fmla="*/ 804440 w 914772"/>
                <a:gd name="connsiteY16" fmla="*/ 564821 h 1060165"/>
                <a:gd name="connsiteX17" fmla="*/ 777094 w 914772"/>
                <a:gd name="connsiteY17" fmla="*/ 583334 h 1060165"/>
                <a:gd name="connsiteX18" fmla="*/ 846978 w 914772"/>
                <a:gd name="connsiteY18" fmla="*/ 571500 h 1060165"/>
                <a:gd name="connsiteX19" fmla="*/ 898057 w 914772"/>
                <a:gd name="connsiteY19" fmla="*/ 578661 h 1060165"/>
                <a:gd name="connsiteX20" fmla="*/ 912584 w 914772"/>
                <a:gd name="connsiteY20" fmla="*/ 589574 h 1060165"/>
                <a:gd name="connsiteX21" fmla="*/ 914772 w 914772"/>
                <a:gd name="connsiteY21" fmla="*/ 607611 h 1060165"/>
                <a:gd name="connsiteX22" fmla="*/ 804440 w 914772"/>
                <a:gd name="connsiteY22" fmla="*/ 755321 h 1060165"/>
                <a:gd name="connsiteX23" fmla="*/ 767711 w 914772"/>
                <a:gd name="connsiteY23" fmla="*/ 780185 h 1060165"/>
                <a:gd name="connsiteX24" fmla="*/ 846978 w 914772"/>
                <a:gd name="connsiteY24" fmla="*/ 766763 h 1060165"/>
                <a:gd name="connsiteX25" fmla="*/ 898057 w 914772"/>
                <a:gd name="connsiteY25" fmla="*/ 773924 h 1060165"/>
                <a:gd name="connsiteX26" fmla="*/ 912584 w 914772"/>
                <a:gd name="connsiteY26" fmla="*/ 784837 h 1060165"/>
                <a:gd name="connsiteX27" fmla="*/ 914772 w 914772"/>
                <a:gd name="connsiteY27" fmla="*/ 802874 h 1060165"/>
                <a:gd name="connsiteX28" fmla="*/ 737421 w 914772"/>
                <a:gd name="connsiteY28" fmla="*/ 995953 h 1060165"/>
                <a:gd name="connsiteX29" fmla="*/ 481534 w 914772"/>
                <a:gd name="connsiteY29" fmla="*/ 1053004 h 1060165"/>
                <a:gd name="connsiteX30" fmla="*/ 467007 w 914772"/>
                <a:gd name="connsiteY30" fmla="*/ 1042091 h 1060165"/>
                <a:gd name="connsiteX31" fmla="*/ 464819 w 914772"/>
                <a:gd name="connsiteY31" fmla="*/ 1024054 h 1060165"/>
                <a:gd name="connsiteX32" fmla="*/ 575151 w 914772"/>
                <a:gd name="connsiteY32" fmla="*/ 876344 h 1060165"/>
                <a:gd name="connsiteX33" fmla="*/ 609534 w 914772"/>
                <a:gd name="connsiteY33" fmla="*/ 853068 h 1060165"/>
                <a:gd name="connsiteX34" fmla="*/ 594997 w 914772"/>
                <a:gd name="connsiteY34" fmla="*/ 857560 h 1060165"/>
                <a:gd name="connsiteX35" fmla="*/ 481534 w 914772"/>
                <a:gd name="connsiteY35" fmla="*/ 857741 h 1060165"/>
                <a:gd name="connsiteX36" fmla="*/ 467007 w 914772"/>
                <a:gd name="connsiteY36" fmla="*/ 846828 h 1060165"/>
                <a:gd name="connsiteX37" fmla="*/ 464819 w 914772"/>
                <a:gd name="connsiteY37" fmla="*/ 828791 h 1060165"/>
                <a:gd name="connsiteX38" fmla="*/ 575151 w 914772"/>
                <a:gd name="connsiteY38" fmla="*/ 681081 h 1060165"/>
                <a:gd name="connsiteX39" fmla="*/ 596589 w 914772"/>
                <a:gd name="connsiteY39" fmla="*/ 666568 h 1060165"/>
                <a:gd name="connsiteX40" fmla="*/ 594997 w 914772"/>
                <a:gd name="connsiteY40" fmla="*/ 667060 h 1060165"/>
                <a:gd name="connsiteX41" fmla="*/ 481534 w 914772"/>
                <a:gd name="connsiteY41" fmla="*/ 667241 h 1060165"/>
                <a:gd name="connsiteX42" fmla="*/ 467007 w 914772"/>
                <a:gd name="connsiteY42" fmla="*/ 656328 h 1060165"/>
                <a:gd name="connsiteX43" fmla="*/ 464819 w 914772"/>
                <a:gd name="connsiteY43" fmla="*/ 638291 h 1060165"/>
                <a:gd name="connsiteX44" fmla="*/ 575151 w 914772"/>
                <a:gd name="connsiteY44" fmla="*/ 490581 h 1060165"/>
                <a:gd name="connsiteX45" fmla="*/ 596589 w 914772"/>
                <a:gd name="connsiteY45" fmla="*/ 476068 h 1060165"/>
                <a:gd name="connsiteX46" fmla="*/ 594997 w 914772"/>
                <a:gd name="connsiteY46" fmla="*/ 476560 h 1060165"/>
                <a:gd name="connsiteX47" fmla="*/ 481534 w 914772"/>
                <a:gd name="connsiteY47" fmla="*/ 476741 h 1060165"/>
                <a:gd name="connsiteX48" fmla="*/ 467007 w 914772"/>
                <a:gd name="connsiteY48" fmla="*/ 465828 h 1060165"/>
                <a:gd name="connsiteX49" fmla="*/ 464819 w 914772"/>
                <a:gd name="connsiteY49" fmla="*/ 447791 h 1060165"/>
                <a:gd name="connsiteX50" fmla="*/ 575151 w 914772"/>
                <a:gd name="connsiteY50" fmla="*/ 300081 h 1060165"/>
                <a:gd name="connsiteX51" fmla="*/ 596589 w 914772"/>
                <a:gd name="connsiteY51" fmla="*/ 285568 h 1060165"/>
                <a:gd name="connsiteX52" fmla="*/ 594997 w 914772"/>
                <a:gd name="connsiteY52" fmla="*/ 286060 h 1060165"/>
                <a:gd name="connsiteX53" fmla="*/ 481534 w 914772"/>
                <a:gd name="connsiteY53" fmla="*/ 286241 h 1060165"/>
                <a:gd name="connsiteX54" fmla="*/ 467007 w 914772"/>
                <a:gd name="connsiteY54" fmla="*/ 275328 h 1060165"/>
                <a:gd name="connsiteX55" fmla="*/ 464819 w 914772"/>
                <a:gd name="connsiteY55" fmla="*/ 257291 h 1060165"/>
                <a:gd name="connsiteX56" fmla="*/ 642170 w 914772"/>
                <a:gd name="connsiteY56" fmla="*/ 64212 h 1060165"/>
                <a:gd name="connsiteX57" fmla="*/ 846978 w 914772"/>
                <a:gd name="connsiteY57" fmla="*/ 0 h 1060165"/>
                <a:gd name="connsiteX58" fmla="*/ 67795 w 914772"/>
                <a:gd name="connsiteY58" fmla="*/ 0 h 1060165"/>
                <a:gd name="connsiteX59" fmla="*/ 272602 w 914772"/>
                <a:gd name="connsiteY59" fmla="*/ 64212 h 1060165"/>
                <a:gd name="connsiteX60" fmla="*/ 449953 w 914772"/>
                <a:gd name="connsiteY60" fmla="*/ 257291 h 1060165"/>
                <a:gd name="connsiteX61" fmla="*/ 447765 w 914772"/>
                <a:gd name="connsiteY61" fmla="*/ 275328 h 1060165"/>
                <a:gd name="connsiteX62" fmla="*/ 433238 w 914772"/>
                <a:gd name="connsiteY62" fmla="*/ 286241 h 1060165"/>
                <a:gd name="connsiteX63" fmla="*/ 319775 w 914772"/>
                <a:gd name="connsiteY63" fmla="*/ 286060 h 1060165"/>
                <a:gd name="connsiteX64" fmla="*/ 318183 w 914772"/>
                <a:gd name="connsiteY64" fmla="*/ 285568 h 1060165"/>
                <a:gd name="connsiteX65" fmla="*/ 339621 w 914772"/>
                <a:gd name="connsiteY65" fmla="*/ 300081 h 1060165"/>
                <a:gd name="connsiteX66" fmla="*/ 449953 w 914772"/>
                <a:gd name="connsiteY66" fmla="*/ 447791 h 1060165"/>
                <a:gd name="connsiteX67" fmla="*/ 447765 w 914772"/>
                <a:gd name="connsiteY67" fmla="*/ 465828 h 1060165"/>
                <a:gd name="connsiteX68" fmla="*/ 433238 w 914772"/>
                <a:gd name="connsiteY68" fmla="*/ 476741 h 1060165"/>
                <a:gd name="connsiteX69" fmla="*/ 319775 w 914772"/>
                <a:gd name="connsiteY69" fmla="*/ 476560 h 1060165"/>
                <a:gd name="connsiteX70" fmla="*/ 318183 w 914772"/>
                <a:gd name="connsiteY70" fmla="*/ 476068 h 1060165"/>
                <a:gd name="connsiteX71" fmla="*/ 339621 w 914772"/>
                <a:gd name="connsiteY71" fmla="*/ 490581 h 1060165"/>
                <a:gd name="connsiteX72" fmla="*/ 449953 w 914772"/>
                <a:gd name="connsiteY72" fmla="*/ 638291 h 1060165"/>
                <a:gd name="connsiteX73" fmla="*/ 447765 w 914772"/>
                <a:gd name="connsiteY73" fmla="*/ 656328 h 1060165"/>
                <a:gd name="connsiteX74" fmla="*/ 433238 w 914772"/>
                <a:gd name="connsiteY74" fmla="*/ 667241 h 1060165"/>
                <a:gd name="connsiteX75" fmla="*/ 319775 w 914772"/>
                <a:gd name="connsiteY75" fmla="*/ 667060 h 1060165"/>
                <a:gd name="connsiteX76" fmla="*/ 318183 w 914772"/>
                <a:gd name="connsiteY76" fmla="*/ 666568 h 1060165"/>
                <a:gd name="connsiteX77" fmla="*/ 339621 w 914772"/>
                <a:gd name="connsiteY77" fmla="*/ 681081 h 1060165"/>
                <a:gd name="connsiteX78" fmla="*/ 449953 w 914772"/>
                <a:gd name="connsiteY78" fmla="*/ 828791 h 1060165"/>
                <a:gd name="connsiteX79" fmla="*/ 447765 w 914772"/>
                <a:gd name="connsiteY79" fmla="*/ 846828 h 1060165"/>
                <a:gd name="connsiteX80" fmla="*/ 433238 w 914772"/>
                <a:gd name="connsiteY80" fmla="*/ 857741 h 1060165"/>
                <a:gd name="connsiteX81" fmla="*/ 319775 w 914772"/>
                <a:gd name="connsiteY81" fmla="*/ 857560 h 1060165"/>
                <a:gd name="connsiteX82" fmla="*/ 305238 w 914772"/>
                <a:gd name="connsiteY82" fmla="*/ 853068 h 1060165"/>
                <a:gd name="connsiteX83" fmla="*/ 339621 w 914772"/>
                <a:gd name="connsiteY83" fmla="*/ 876344 h 1060165"/>
                <a:gd name="connsiteX84" fmla="*/ 449953 w 914772"/>
                <a:gd name="connsiteY84" fmla="*/ 1024054 h 1060165"/>
                <a:gd name="connsiteX85" fmla="*/ 447765 w 914772"/>
                <a:gd name="connsiteY85" fmla="*/ 1042091 h 1060165"/>
                <a:gd name="connsiteX86" fmla="*/ 433238 w 914772"/>
                <a:gd name="connsiteY86" fmla="*/ 1053004 h 1060165"/>
                <a:gd name="connsiteX87" fmla="*/ 177351 w 914772"/>
                <a:gd name="connsiteY87" fmla="*/ 995953 h 1060165"/>
                <a:gd name="connsiteX88" fmla="*/ 0 w 914772"/>
                <a:gd name="connsiteY88" fmla="*/ 802874 h 1060165"/>
                <a:gd name="connsiteX89" fmla="*/ 2188 w 914772"/>
                <a:gd name="connsiteY89" fmla="*/ 784837 h 1060165"/>
                <a:gd name="connsiteX90" fmla="*/ 16715 w 914772"/>
                <a:gd name="connsiteY90" fmla="*/ 773924 h 1060165"/>
                <a:gd name="connsiteX91" fmla="*/ 67795 w 914772"/>
                <a:gd name="connsiteY91" fmla="*/ 766763 h 1060165"/>
                <a:gd name="connsiteX92" fmla="*/ 147061 w 914772"/>
                <a:gd name="connsiteY92" fmla="*/ 780185 h 1060165"/>
                <a:gd name="connsiteX93" fmla="*/ 110332 w 914772"/>
                <a:gd name="connsiteY93" fmla="*/ 755321 h 1060165"/>
                <a:gd name="connsiteX94" fmla="*/ 0 w 914772"/>
                <a:gd name="connsiteY94" fmla="*/ 607611 h 1060165"/>
                <a:gd name="connsiteX95" fmla="*/ 2188 w 914772"/>
                <a:gd name="connsiteY95" fmla="*/ 589574 h 1060165"/>
                <a:gd name="connsiteX96" fmla="*/ 16715 w 914772"/>
                <a:gd name="connsiteY96" fmla="*/ 578661 h 1060165"/>
                <a:gd name="connsiteX97" fmla="*/ 67795 w 914772"/>
                <a:gd name="connsiteY97" fmla="*/ 571500 h 1060165"/>
                <a:gd name="connsiteX98" fmla="*/ 137679 w 914772"/>
                <a:gd name="connsiteY98" fmla="*/ 583333 h 1060165"/>
                <a:gd name="connsiteX99" fmla="*/ 110332 w 914772"/>
                <a:gd name="connsiteY99" fmla="*/ 564821 h 1060165"/>
                <a:gd name="connsiteX100" fmla="*/ 0 w 914772"/>
                <a:gd name="connsiteY100" fmla="*/ 417111 h 1060165"/>
                <a:gd name="connsiteX101" fmla="*/ 2188 w 914772"/>
                <a:gd name="connsiteY101" fmla="*/ 399074 h 1060165"/>
                <a:gd name="connsiteX102" fmla="*/ 16715 w 914772"/>
                <a:gd name="connsiteY102" fmla="*/ 388161 h 1060165"/>
                <a:gd name="connsiteX103" fmla="*/ 67795 w 914772"/>
                <a:gd name="connsiteY103" fmla="*/ 381000 h 1060165"/>
                <a:gd name="connsiteX104" fmla="*/ 137679 w 914772"/>
                <a:gd name="connsiteY104" fmla="*/ 392833 h 1060165"/>
                <a:gd name="connsiteX105" fmla="*/ 110332 w 914772"/>
                <a:gd name="connsiteY105" fmla="*/ 374321 h 1060165"/>
                <a:gd name="connsiteX106" fmla="*/ 0 w 914772"/>
                <a:gd name="connsiteY106" fmla="*/ 226611 h 1060165"/>
                <a:gd name="connsiteX107" fmla="*/ 2188 w 914772"/>
                <a:gd name="connsiteY107" fmla="*/ 208574 h 1060165"/>
                <a:gd name="connsiteX108" fmla="*/ 16715 w 914772"/>
                <a:gd name="connsiteY108" fmla="*/ 197661 h 1060165"/>
                <a:gd name="connsiteX109" fmla="*/ 67795 w 914772"/>
                <a:gd name="connsiteY109" fmla="*/ 190500 h 1060165"/>
                <a:gd name="connsiteX110" fmla="*/ 137679 w 914772"/>
                <a:gd name="connsiteY110" fmla="*/ 202333 h 1060165"/>
                <a:gd name="connsiteX111" fmla="*/ 110332 w 914772"/>
                <a:gd name="connsiteY111" fmla="*/ 183821 h 1060165"/>
                <a:gd name="connsiteX112" fmla="*/ 0 w 914772"/>
                <a:gd name="connsiteY112" fmla="*/ 36111 h 1060165"/>
                <a:gd name="connsiteX113" fmla="*/ 2188 w 914772"/>
                <a:gd name="connsiteY113" fmla="*/ 18074 h 1060165"/>
                <a:gd name="connsiteX114" fmla="*/ 16715 w 914772"/>
                <a:gd name="connsiteY114" fmla="*/ 7161 h 1060165"/>
                <a:gd name="connsiteX115" fmla="*/ 67795 w 914772"/>
                <a:gd name="connsiteY115" fmla="*/ 0 h 106016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  <a:cxn ang="0">
                  <a:pos x="connsiteX55" y="connsiteY55"/>
                </a:cxn>
                <a:cxn ang="0">
                  <a:pos x="connsiteX56" y="connsiteY56"/>
                </a:cxn>
                <a:cxn ang="0">
                  <a:pos x="connsiteX57" y="connsiteY57"/>
                </a:cxn>
                <a:cxn ang="0">
                  <a:pos x="connsiteX58" y="connsiteY58"/>
                </a:cxn>
                <a:cxn ang="0">
                  <a:pos x="connsiteX59" y="connsiteY59"/>
                </a:cxn>
                <a:cxn ang="0">
                  <a:pos x="connsiteX60" y="connsiteY60"/>
                </a:cxn>
                <a:cxn ang="0">
                  <a:pos x="connsiteX61" y="connsiteY61"/>
                </a:cxn>
                <a:cxn ang="0">
                  <a:pos x="connsiteX62" y="connsiteY62"/>
                </a:cxn>
                <a:cxn ang="0">
                  <a:pos x="connsiteX63" y="connsiteY63"/>
                </a:cxn>
                <a:cxn ang="0">
                  <a:pos x="connsiteX64" y="connsiteY64"/>
                </a:cxn>
                <a:cxn ang="0">
                  <a:pos x="connsiteX65" y="connsiteY65"/>
                </a:cxn>
                <a:cxn ang="0">
                  <a:pos x="connsiteX66" y="connsiteY66"/>
                </a:cxn>
                <a:cxn ang="0">
                  <a:pos x="connsiteX67" y="connsiteY67"/>
                </a:cxn>
                <a:cxn ang="0">
                  <a:pos x="connsiteX68" y="connsiteY68"/>
                </a:cxn>
                <a:cxn ang="0">
                  <a:pos x="connsiteX69" y="connsiteY69"/>
                </a:cxn>
                <a:cxn ang="0">
                  <a:pos x="connsiteX70" y="connsiteY70"/>
                </a:cxn>
                <a:cxn ang="0">
                  <a:pos x="connsiteX71" y="connsiteY71"/>
                </a:cxn>
                <a:cxn ang="0">
                  <a:pos x="connsiteX72" y="connsiteY72"/>
                </a:cxn>
                <a:cxn ang="0">
                  <a:pos x="connsiteX73" y="connsiteY73"/>
                </a:cxn>
                <a:cxn ang="0">
                  <a:pos x="connsiteX74" y="connsiteY74"/>
                </a:cxn>
                <a:cxn ang="0">
                  <a:pos x="connsiteX75" y="connsiteY75"/>
                </a:cxn>
                <a:cxn ang="0">
                  <a:pos x="connsiteX76" y="connsiteY76"/>
                </a:cxn>
                <a:cxn ang="0">
                  <a:pos x="connsiteX77" y="connsiteY77"/>
                </a:cxn>
                <a:cxn ang="0">
                  <a:pos x="connsiteX78" y="connsiteY78"/>
                </a:cxn>
                <a:cxn ang="0">
                  <a:pos x="connsiteX79" y="connsiteY79"/>
                </a:cxn>
                <a:cxn ang="0">
                  <a:pos x="connsiteX80" y="connsiteY80"/>
                </a:cxn>
                <a:cxn ang="0">
                  <a:pos x="connsiteX81" y="connsiteY81"/>
                </a:cxn>
                <a:cxn ang="0">
                  <a:pos x="connsiteX82" y="connsiteY82"/>
                </a:cxn>
                <a:cxn ang="0">
                  <a:pos x="connsiteX83" y="connsiteY83"/>
                </a:cxn>
                <a:cxn ang="0">
                  <a:pos x="connsiteX84" y="connsiteY84"/>
                </a:cxn>
                <a:cxn ang="0">
                  <a:pos x="connsiteX85" y="connsiteY85"/>
                </a:cxn>
                <a:cxn ang="0">
                  <a:pos x="connsiteX86" y="connsiteY86"/>
                </a:cxn>
                <a:cxn ang="0">
                  <a:pos x="connsiteX87" y="connsiteY87"/>
                </a:cxn>
                <a:cxn ang="0">
                  <a:pos x="connsiteX88" y="connsiteY88"/>
                </a:cxn>
                <a:cxn ang="0">
                  <a:pos x="connsiteX89" y="connsiteY89"/>
                </a:cxn>
                <a:cxn ang="0">
                  <a:pos x="connsiteX90" y="connsiteY90"/>
                </a:cxn>
                <a:cxn ang="0">
                  <a:pos x="connsiteX91" y="connsiteY91"/>
                </a:cxn>
                <a:cxn ang="0">
                  <a:pos x="connsiteX92" y="connsiteY92"/>
                </a:cxn>
                <a:cxn ang="0">
                  <a:pos x="connsiteX93" y="connsiteY93"/>
                </a:cxn>
                <a:cxn ang="0">
                  <a:pos x="connsiteX94" y="connsiteY94"/>
                </a:cxn>
                <a:cxn ang="0">
                  <a:pos x="connsiteX95" y="connsiteY95"/>
                </a:cxn>
                <a:cxn ang="0">
                  <a:pos x="connsiteX96" y="connsiteY96"/>
                </a:cxn>
                <a:cxn ang="0">
                  <a:pos x="connsiteX97" y="connsiteY97"/>
                </a:cxn>
                <a:cxn ang="0">
                  <a:pos x="connsiteX98" y="connsiteY98"/>
                </a:cxn>
                <a:cxn ang="0">
                  <a:pos x="connsiteX99" y="connsiteY99"/>
                </a:cxn>
                <a:cxn ang="0">
                  <a:pos x="connsiteX100" y="connsiteY100"/>
                </a:cxn>
                <a:cxn ang="0">
                  <a:pos x="connsiteX101" y="connsiteY101"/>
                </a:cxn>
                <a:cxn ang="0">
                  <a:pos x="connsiteX102" y="connsiteY102"/>
                </a:cxn>
                <a:cxn ang="0">
                  <a:pos x="connsiteX103" y="connsiteY103"/>
                </a:cxn>
                <a:cxn ang="0">
                  <a:pos x="connsiteX104" y="connsiteY104"/>
                </a:cxn>
                <a:cxn ang="0">
                  <a:pos x="connsiteX105" y="connsiteY105"/>
                </a:cxn>
                <a:cxn ang="0">
                  <a:pos x="connsiteX106" y="connsiteY106"/>
                </a:cxn>
                <a:cxn ang="0">
                  <a:pos x="connsiteX107" y="connsiteY107"/>
                </a:cxn>
                <a:cxn ang="0">
                  <a:pos x="connsiteX108" y="connsiteY108"/>
                </a:cxn>
                <a:cxn ang="0">
                  <a:pos x="connsiteX109" y="connsiteY109"/>
                </a:cxn>
                <a:cxn ang="0">
                  <a:pos x="connsiteX110" y="connsiteY110"/>
                </a:cxn>
                <a:cxn ang="0">
                  <a:pos x="connsiteX111" y="connsiteY111"/>
                </a:cxn>
                <a:cxn ang="0">
                  <a:pos x="connsiteX112" y="connsiteY112"/>
                </a:cxn>
                <a:cxn ang="0">
                  <a:pos x="connsiteX113" y="connsiteY113"/>
                </a:cxn>
                <a:cxn ang="0">
                  <a:pos x="connsiteX114" y="connsiteY114"/>
                </a:cxn>
                <a:cxn ang="0">
                  <a:pos x="connsiteX115" y="connsiteY115"/>
                </a:cxn>
              </a:cxnLst>
              <a:rect l="l" t="t" r="r" b="b"/>
              <a:pathLst>
                <a:path w="914772" h="1060165">
                  <a:moveTo>
                    <a:pt x="846978" y="0"/>
                  </a:moveTo>
                  <a:cubicBezTo>
                    <a:pt x="866114" y="-49"/>
                    <a:pt x="883366" y="2320"/>
                    <a:pt x="898057" y="7161"/>
                  </a:cubicBezTo>
                  <a:lnTo>
                    <a:pt x="912584" y="18074"/>
                  </a:lnTo>
                  <a:lnTo>
                    <a:pt x="914772" y="36111"/>
                  </a:lnTo>
                  <a:cubicBezTo>
                    <a:pt x="905312" y="81542"/>
                    <a:pt x="865058" y="135808"/>
                    <a:pt x="804440" y="183821"/>
                  </a:cubicBezTo>
                  <a:lnTo>
                    <a:pt x="777094" y="202334"/>
                  </a:lnTo>
                  <a:lnTo>
                    <a:pt x="846978" y="190500"/>
                  </a:lnTo>
                  <a:cubicBezTo>
                    <a:pt x="866114" y="190451"/>
                    <a:pt x="883366" y="192820"/>
                    <a:pt x="898057" y="197661"/>
                  </a:cubicBezTo>
                  <a:lnTo>
                    <a:pt x="912584" y="208574"/>
                  </a:lnTo>
                  <a:lnTo>
                    <a:pt x="914772" y="226611"/>
                  </a:lnTo>
                  <a:cubicBezTo>
                    <a:pt x="905312" y="272042"/>
                    <a:pt x="865058" y="326308"/>
                    <a:pt x="804440" y="374321"/>
                  </a:cubicBezTo>
                  <a:lnTo>
                    <a:pt x="777094" y="392834"/>
                  </a:lnTo>
                  <a:lnTo>
                    <a:pt x="846978" y="381000"/>
                  </a:lnTo>
                  <a:cubicBezTo>
                    <a:pt x="866114" y="380951"/>
                    <a:pt x="883366" y="383320"/>
                    <a:pt x="898057" y="388161"/>
                  </a:cubicBezTo>
                  <a:lnTo>
                    <a:pt x="912584" y="399074"/>
                  </a:lnTo>
                  <a:lnTo>
                    <a:pt x="914772" y="417111"/>
                  </a:lnTo>
                  <a:cubicBezTo>
                    <a:pt x="905312" y="462542"/>
                    <a:pt x="865058" y="516808"/>
                    <a:pt x="804440" y="564821"/>
                  </a:cubicBezTo>
                  <a:lnTo>
                    <a:pt x="777094" y="583334"/>
                  </a:lnTo>
                  <a:lnTo>
                    <a:pt x="846978" y="571500"/>
                  </a:lnTo>
                  <a:cubicBezTo>
                    <a:pt x="866114" y="571451"/>
                    <a:pt x="883366" y="573820"/>
                    <a:pt x="898057" y="578661"/>
                  </a:cubicBezTo>
                  <a:lnTo>
                    <a:pt x="912584" y="589574"/>
                  </a:lnTo>
                  <a:lnTo>
                    <a:pt x="914772" y="607611"/>
                  </a:lnTo>
                  <a:cubicBezTo>
                    <a:pt x="905312" y="653042"/>
                    <a:pt x="865058" y="707308"/>
                    <a:pt x="804440" y="755321"/>
                  </a:cubicBezTo>
                  <a:lnTo>
                    <a:pt x="767711" y="780185"/>
                  </a:lnTo>
                  <a:lnTo>
                    <a:pt x="846978" y="766763"/>
                  </a:lnTo>
                  <a:cubicBezTo>
                    <a:pt x="866114" y="766714"/>
                    <a:pt x="883366" y="769083"/>
                    <a:pt x="898057" y="773924"/>
                  </a:cubicBezTo>
                  <a:lnTo>
                    <a:pt x="912584" y="784837"/>
                  </a:lnTo>
                  <a:lnTo>
                    <a:pt x="914772" y="802874"/>
                  </a:lnTo>
                  <a:cubicBezTo>
                    <a:pt x="902159" y="863448"/>
                    <a:pt x="834800" y="939731"/>
                    <a:pt x="737421" y="995953"/>
                  </a:cubicBezTo>
                  <a:cubicBezTo>
                    <a:pt x="640042" y="1052175"/>
                    <a:pt x="540299" y="1072368"/>
                    <a:pt x="481534" y="1053004"/>
                  </a:cubicBezTo>
                  <a:lnTo>
                    <a:pt x="467007" y="1042091"/>
                  </a:lnTo>
                  <a:lnTo>
                    <a:pt x="464819" y="1024054"/>
                  </a:lnTo>
                  <a:cubicBezTo>
                    <a:pt x="474279" y="978624"/>
                    <a:pt x="514533" y="924357"/>
                    <a:pt x="575151" y="876344"/>
                  </a:cubicBezTo>
                  <a:lnTo>
                    <a:pt x="609534" y="853068"/>
                  </a:lnTo>
                  <a:lnTo>
                    <a:pt x="594997" y="857560"/>
                  </a:lnTo>
                  <a:cubicBezTo>
                    <a:pt x="550544" y="867216"/>
                    <a:pt x="510917" y="867423"/>
                    <a:pt x="481534" y="857741"/>
                  </a:cubicBezTo>
                  <a:lnTo>
                    <a:pt x="467007" y="846828"/>
                  </a:lnTo>
                  <a:lnTo>
                    <a:pt x="464819" y="828791"/>
                  </a:lnTo>
                  <a:cubicBezTo>
                    <a:pt x="474279" y="783361"/>
                    <a:pt x="514533" y="729094"/>
                    <a:pt x="575151" y="681081"/>
                  </a:cubicBezTo>
                  <a:lnTo>
                    <a:pt x="596589" y="666568"/>
                  </a:lnTo>
                  <a:lnTo>
                    <a:pt x="594997" y="667060"/>
                  </a:lnTo>
                  <a:cubicBezTo>
                    <a:pt x="550544" y="676716"/>
                    <a:pt x="510917" y="676923"/>
                    <a:pt x="481534" y="667241"/>
                  </a:cubicBezTo>
                  <a:lnTo>
                    <a:pt x="467007" y="656328"/>
                  </a:lnTo>
                  <a:lnTo>
                    <a:pt x="464819" y="638291"/>
                  </a:lnTo>
                  <a:cubicBezTo>
                    <a:pt x="474279" y="592861"/>
                    <a:pt x="514533" y="538594"/>
                    <a:pt x="575151" y="490581"/>
                  </a:cubicBezTo>
                  <a:lnTo>
                    <a:pt x="596589" y="476068"/>
                  </a:lnTo>
                  <a:lnTo>
                    <a:pt x="594997" y="476560"/>
                  </a:lnTo>
                  <a:cubicBezTo>
                    <a:pt x="550544" y="486216"/>
                    <a:pt x="510917" y="486423"/>
                    <a:pt x="481534" y="476741"/>
                  </a:cubicBezTo>
                  <a:lnTo>
                    <a:pt x="467007" y="465828"/>
                  </a:lnTo>
                  <a:lnTo>
                    <a:pt x="464819" y="447791"/>
                  </a:lnTo>
                  <a:cubicBezTo>
                    <a:pt x="474279" y="402361"/>
                    <a:pt x="514533" y="348094"/>
                    <a:pt x="575151" y="300081"/>
                  </a:cubicBezTo>
                  <a:lnTo>
                    <a:pt x="596589" y="285568"/>
                  </a:lnTo>
                  <a:lnTo>
                    <a:pt x="594997" y="286060"/>
                  </a:lnTo>
                  <a:cubicBezTo>
                    <a:pt x="550544" y="295716"/>
                    <a:pt x="510917" y="295923"/>
                    <a:pt x="481534" y="286241"/>
                  </a:cubicBezTo>
                  <a:lnTo>
                    <a:pt x="467007" y="275328"/>
                  </a:lnTo>
                  <a:lnTo>
                    <a:pt x="464819" y="257291"/>
                  </a:lnTo>
                  <a:cubicBezTo>
                    <a:pt x="477432" y="196717"/>
                    <a:pt x="544791" y="120434"/>
                    <a:pt x="642170" y="64212"/>
                  </a:cubicBezTo>
                  <a:cubicBezTo>
                    <a:pt x="715205" y="22045"/>
                    <a:pt x="789569" y="145"/>
                    <a:pt x="846978" y="0"/>
                  </a:cubicBezTo>
                  <a:close/>
                  <a:moveTo>
                    <a:pt x="67795" y="0"/>
                  </a:moveTo>
                  <a:cubicBezTo>
                    <a:pt x="125203" y="145"/>
                    <a:pt x="199567" y="22045"/>
                    <a:pt x="272602" y="64212"/>
                  </a:cubicBezTo>
                  <a:cubicBezTo>
                    <a:pt x="369981" y="120434"/>
                    <a:pt x="437340" y="196717"/>
                    <a:pt x="449953" y="257291"/>
                  </a:cubicBezTo>
                  <a:lnTo>
                    <a:pt x="447765" y="275328"/>
                  </a:lnTo>
                  <a:lnTo>
                    <a:pt x="433238" y="286241"/>
                  </a:lnTo>
                  <a:cubicBezTo>
                    <a:pt x="403856" y="295923"/>
                    <a:pt x="364229" y="295716"/>
                    <a:pt x="319775" y="286060"/>
                  </a:cubicBezTo>
                  <a:lnTo>
                    <a:pt x="318183" y="285568"/>
                  </a:lnTo>
                  <a:lnTo>
                    <a:pt x="339621" y="300081"/>
                  </a:lnTo>
                  <a:cubicBezTo>
                    <a:pt x="400239" y="348094"/>
                    <a:pt x="440493" y="402361"/>
                    <a:pt x="449953" y="447791"/>
                  </a:cubicBezTo>
                  <a:lnTo>
                    <a:pt x="447765" y="465828"/>
                  </a:lnTo>
                  <a:lnTo>
                    <a:pt x="433238" y="476741"/>
                  </a:lnTo>
                  <a:cubicBezTo>
                    <a:pt x="403856" y="486423"/>
                    <a:pt x="364229" y="486216"/>
                    <a:pt x="319775" y="476560"/>
                  </a:cubicBezTo>
                  <a:lnTo>
                    <a:pt x="318183" y="476068"/>
                  </a:lnTo>
                  <a:lnTo>
                    <a:pt x="339621" y="490581"/>
                  </a:lnTo>
                  <a:cubicBezTo>
                    <a:pt x="400239" y="538594"/>
                    <a:pt x="440493" y="592861"/>
                    <a:pt x="449953" y="638291"/>
                  </a:cubicBezTo>
                  <a:lnTo>
                    <a:pt x="447765" y="656328"/>
                  </a:lnTo>
                  <a:lnTo>
                    <a:pt x="433238" y="667241"/>
                  </a:lnTo>
                  <a:cubicBezTo>
                    <a:pt x="403856" y="676923"/>
                    <a:pt x="364229" y="676716"/>
                    <a:pt x="319775" y="667060"/>
                  </a:cubicBezTo>
                  <a:lnTo>
                    <a:pt x="318183" y="666568"/>
                  </a:lnTo>
                  <a:lnTo>
                    <a:pt x="339621" y="681081"/>
                  </a:lnTo>
                  <a:cubicBezTo>
                    <a:pt x="400239" y="729094"/>
                    <a:pt x="440493" y="783361"/>
                    <a:pt x="449953" y="828791"/>
                  </a:cubicBezTo>
                  <a:lnTo>
                    <a:pt x="447765" y="846828"/>
                  </a:lnTo>
                  <a:lnTo>
                    <a:pt x="433238" y="857741"/>
                  </a:lnTo>
                  <a:cubicBezTo>
                    <a:pt x="403856" y="867423"/>
                    <a:pt x="364229" y="867216"/>
                    <a:pt x="319775" y="857560"/>
                  </a:cubicBezTo>
                  <a:lnTo>
                    <a:pt x="305238" y="853068"/>
                  </a:lnTo>
                  <a:lnTo>
                    <a:pt x="339621" y="876344"/>
                  </a:lnTo>
                  <a:cubicBezTo>
                    <a:pt x="400239" y="924357"/>
                    <a:pt x="440493" y="978624"/>
                    <a:pt x="449953" y="1024054"/>
                  </a:cubicBezTo>
                  <a:lnTo>
                    <a:pt x="447765" y="1042091"/>
                  </a:lnTo>
                  <a:lnTo>
                    <a:pt x="433238" y="1053004"/>
                  </a:lnTo>
                  <a:cubicBezTo>
                    <a:pt x="374473" y="1072368"/>
                    <a:pt x="274730" y="1052175"/>
                    <a:pt x="177351" y="995953"/>
                  </a:cubicBezTo>
                  <a:cubicBezTo>
                    <a:pt x="79972" y="939731"/>
                    <a:pt x="12613" y="863448"/>
                    <a:pt x="0" y="802874"/>
                  </a:cubicBezTo>
                  <a:lnTo>
                    <a:pt x="2188" y="784837"/>
                  </a:lnTo>
                  <a:lnTo>
                    <a:pt x="16715" y="773924"/>
                  </a:lnTo>
                  <a:cubicBezTo>
                    <a:pt x="31406" y="769083"/>
                    <a:pt x="48658" y="766714"/>
                    <a:pt x="67795" y="766763"/>
                  </a:cubicBezTo>
                  <a:lnTo>
                    <a:pt x="147061" y="780185"/>
                  </a:lnTo>
                  <a:lnTo>
                    <a:pt x="110332" y="755321"/>
                  </a:lnTo>
                  <a:cubicBezTo>
                    <a:pt x="49714" y="707308"/>
                    <a:pt x="9460" y="653042"/>
                    <a:pt x="0" y="607611"/>
                  </a:cubicBezTo>
                  <a:lnTo>
                    <a:pt x="2188" y="589574"/>
                  </a:lnTo>
                  <a:lnTo>
                    <a:pt x="16715" y="578661"/>
                  </a:lnTo>
                  <a:cubicBezTo>
                    <a:pt x="31406" y="573820"/>
                    <a:pt x="48658" y="571451"/>
                    <a:pt x="67795" y="571500"/>
                  </a:cubicBezTo>
                  <a:lnTo>
                    <a:pt x="137679" y="583333"/>
                  </a:lnTo>
                  <a:lnTo>
                    <a:pt x="110332" y="564821"/>
                  </a:lnTo>
                  <a:cubicBezTo>
                    <a:pt x="49714" y="516808"/>
                    <a:pt x="9460" y="462542"/>
                    <a:pt x="0" y="417111"/>
                  </a:cubicBezTo>
                  <a:lnTo>
                    <a:pt x="2188" y="399074"/>
                  </a:lnTo>
                  <a:lnTo>
                    <a:pt x="16715" y="388161"/>
                  </a:lnTo>
                  <a:cubicBezTo>
                    <a:pt x="31406" y="383320"/>
                    <a:pt x="48658" y="380951"/>
                    <a:pt x="67795" y="381000"/>
                  </a:cubicBezTo>
                  <a:lnTo>
                    <a:pt x="137679" y="392833"/>
                  </a:lnTo>
                  <a:lnTo>
                    <a:pt x="110332" y="374321"/>
                  </a:lnTo>
                  <a:cubicBezTo>
                    <a:pt x="49714" y="326308"/>
                    <a:pt x="9460" y="272042"/>
                    <a:pt x="0" y="226611"/>
                  </a:cubicBezTo>
                  <a:lnTo>
                    <a:pt x="2188" y="208574"/>
                  </a:lnTo>
                  <a:lnTo>
                    <a:pt x="16715" y="197661"/>
                  </a:lnTo>
                  <a:cubicBezTo>
                    <a:pt x="31406" y="192820"/>
                    <a:pt x="48658" y="190451"/>
                    <a:pt x="67795" y="190500"/>
                  </a:cubicBezTo>
                  <a:lnTo>
                    <a:pt x="137679" y="202333"/>
                  </a:lnTo>
                  <a:lnTo>
                    <a:pt x="110332" y="183821"/>
                  </a:lnTo>
                  <a:cubicBezTo>
                    <a:pt x="49714" y="135808"/>
                    <a:pt x="9460" y="81542"/>
                    <a:pt x="0" y="36111"/>
                  </a:cubicBezTo>
                  <a:lnTo>
                    <a:pt x="2188" y="18074"/>
                  </a:lnTo>
                  <a:lnTo>
                    <a:pt x="16715" y="7161"/>
                  </a:lnTo>
                  <a:cubicBezTo>
                    <a:pt x="31406" y="2320"/>
                    <a:pt x="48658" y="-49"/>
                    <a:pt x="67795" y="0"/>
                  </a:cubicBezTo>
                  <a:close/>
                </a:path>
              </a:pathLst>
            </a:custGeom>
            <a:solidFill>
              <a:srgbClr val="339933"/>
            </a:solidFill>
            <a:ln w="1905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416" name="フリーフォーム: 図形 415">
              <a:extLst>
                <a:ext uri="{FF2B5EF4-FFF2-40B4-BE49-F238E27FC236}">
                  <a16:creationId xmlns:a16="http://schemas.microsoft.com/office/drawing/2014/main" id="{E622895B-BAFD-4BEB-810C-5C1600C29C5B}"/>
                </a:ext>
              </a:extLst>
            </p:cNvPr>
            <p:cNvSpPr/>
            <p:nvPr/>
          </p:nvSpPr>
          <p:spPr>
            <a:xfrm rot="19027349">
              <a:off x="2679683" y="3679012"/>
              <a:ext cx="224605" cy="418164"/>
            </a:xfrm>
            <a:custGeom>
              <a:avLst/>
              <a:gdLst>
                <a:gd name="connsiteX0" fmla="*/ 846978 w 914772"/>
                <a:gd name="connsiteY0" fmla="*/ 0 h 1060165"/>
                <a:gd name="connsiteX1" fmla="*/ 898057 w 914772"/>
                <a:gd name="connsiteY1" fmla="*/ 7161 h 1060165"/>
                <a:gd name="connsiteX2" fmla="*/ 912584 w 914772"/>
                <a:gd name="connsiteY2" fmla="*/ 18074 h 1060165"/>
                <a:gd name="connsiteX3" fmla="*/ 914772 w 914772"/>
                <a:gd name="connsiteY3" fmla="*/ 36111 h 1060165"/>
                <a:gd name="connsiteX4" fmla="*/ 804440 w 914772"/>
                <a:gd name="connsiteY4" fmla="*/ 183821 h 1060165"/>
                <a:gd name="connsiteX5" fmla="*/ 777094 w 914772"/>
                <a:gd name="connsiteY5" fmla="*/ 202334 h 1060165"/>
                <a:gd name="connsiteX6" fmla="*/ 846978 w 914772"/>
                <a:gd name="connsiteY6" fmla="*/ 190500 h 1060165"/>
                <a:gd name="connsiteX7" fmla="*/ 898057 w 914772"/>
                <a:gd name="connsiteY7" fmla="*/ 197661 h 1060165"/>
                <a:gd name="connsiteX8" fmla="*/ 912584 w 914772"/>
                <a:gd name="connsiteY8" fmla="*/ 208574 h 1060165"/>
                <a:gd name="connsiteX9" fmla="*/ 914772 w 914772"/>
                <a:gd name="connsiteY9" fmla="*/ 226611 h 1060165"/>
                <a:gd name="connsiteX10" fmla="*/ 804440 w 914772"/>
                <a:gd name="connsiteY10" fmla="*/ 374321 h 1060165"/>
                <a:gd name="connsiteX11" fmla="*/ 777094 w 914772"/>
                <a:gd name="connsiteY11" fmla="*/ 392834 h 1060165"/>
                <a:gd name="connsiteX12" fmla="*/ 846978 w 914772"/>
                <a:gd name="connsiteY12" fmla="*/ 381000 h 1060165"/>
                <a:gd name="connsiteX13" fmla="*/ 898057 w 914772"/>
                <a:gd name="connsiteY13" fmla="*/ 388161 h 1060165"/>
                <a:gd name="connsiteX14" fmla="*/ 912584 w 914772"/>
                <a:gd name="connsiteY14" fmla="*/ 399074 h 1060165"/>
                <a:gd name="connsiteX15" fmla="*/ 914772 w 914772"/>
                <a:gd name="connsiteY15" fmla="*/ 417111 h 1060165"/>
                <a:gd name="connsiteX16" fmla="*/ 804440 w 914772"/>
                <a:gd name="connsiteY16" fmla="*/ 564821 h 1060165"/>
                <a:gd name="connsiteX17" fmla="*/ 777094 w 914772"/>
                <a:gd name="connsiteY17" fmla="*/ 583334 h 1060165"/>
                <a:gd name="connsiteX18" fmla="*/ 846978 w 914772"/>
                <a:gd name="connsiteY18" fmla="*/ 571500 h 1060165"/>
                <a:gd name="connsiteX19" fmla="*/ 898057 w 914772"/>
                <a:gd name="connsiteY19" fmla="*/ 578661 h 1060165"/>
                <a:gd name="connsiteX20" fmla="*/ 912584 w 914772"/>
                <a:gd name="connsiteY20" fmla="*/ 589574 h 1060165"/>
                <a:gd name="connsiteX21" fmla="*/ 914772 w 914772"/>
                <a:gd name="connsiteY21" fmla="*/ 607611 h 1060165"/>
                <a:gd name="connsiteX22" fmla="*/ 804440 w 914772"/>
                <a:gd name="connsiteY22" fmla="*/ 755321 h 1060165"/>
                <a:gd name="connsiteX23" fmla="*/ 767711 w 914772"/>
                <a:gd name="connsiteY23" fmla="*/ 780185 h 1060165"/>
                <a:gd name="connsiteX24" fmla="*/ 846978 w 914772"/>
                <a:gd name="connsiteY24" fmla="*/ 766763 h 1060165"/>
                <a:gd name="connsiteX25" fmla="*/ 898057 w 914772"/>
                <a:gd name="connsiteY25" fmla="*/ 773924 h 1060165"/>
                <a:gd name="connsiteX26" fmla="*/ 912584 w 914772"/>
                <a:gd name="connsiteY26" fmla="*/ 784837 h 1060165"/>
                <a:gd name="connsiteX27" fmla="*/ 914772 w 914772"/>
                <a:gd name="connsiteY27" fmla="*/ 802874 h 1060165"/>
                <a:gd name="connsiteX28" fmla="*/ 737421 w 914772"/>
                <a:gd name="connsiteY28" fmla="*/ 995953 h 1060165"/>
                <a:gd name="connsiteX29" fmla="*/ 481534 w 914772"/>
                <a:gd name="connsiteY29" fmla="*/ 1053004 h 1060165"/>
                <a:gd name="connsiteX30" fmla="*/ 467007 w 914772"/>
                <a:gd name="connsiteY30" fmla="*/ 1042091 h 1060165"/>
                <a:gd name="connsiteX31" fmla="*/ 464819 w 914772"/>
                <a:gd name="connsiteY31" fmla="*/ 1024054 h 1060165"/>
                <a:gd name="connsiteX32" fmla="*/ 575151 w 914772"/>
                <a:gd name="connsiteY32" fmla="*/ 876344 h 1060165"/>
                <a:gd name="connsiteX33" fmla="*/ 609534 w 914772"/>
                <a:gd name="connsiteY33" fmla="*/ 853068 h 1060165"/>
                <a:gd name="connsiteX34" fmla="*/ 594997 w 914772"/>
                <a:gd name="connsiteY34" fmla="*/ 857560 h 1060165"/>
                <a:gd name="connsiteX35" fmla="*/ 481534 w 914772"/>
                <a:gd name="connsiteY35" fmla="*/ 857741 h 1060165"/>
                <a:gd name="connsiteX36" fmla="*/ 467007 w 914772"/>
                <a:gd name="connsiteY36" fmla="*/ 846828 h 1060165"/>
                <a:gd name="connsiteX37" fmla="*/ 464819 w 914772"/>
                <a:gd name="connsiteY37" fmla="*/ 828791 h 1060165"/>
                <a:gd name="connsiteX38" fmla="*/ 575151 w 914772"/>
                <a:gd name="connsiteY38" fmla="*/ 681081 h 1060165"/>
                <a:gd name="connsiteX39" fmla="*/ 596589 w 914772"/>
                <a:gd name="connsiteY39" fmla="*/ 666568 h 1060165"/>
                <a:gd name="connsiteX40" fmla="*/ 594997 w 914772"/>
                <a:gd name="connsiteY40" fmla="*/ 667060 h 1060165"/>
                <a:gd name="connsiteX41" fmla="*/ 481534 w 914772"/>
                <a:gd name="connsiteY41" fmla="*/ 667241 h 1060165"/>
                <a:gd name="connsiteX42" fmla="*/ 467007 w 914772"/>
                <a:gd name="connsiteY42" fmla="*/ 656328 h 1060165"/>
                <a:gd name="connsiteX43" fmla="*/ 464819 w 914772"/>
                <a:gd name="connsiteY43" fmla="*/ 638291 h 1060165"/>
                <a:gd name="connsiteX44" fmla="*/ 575151 w 914772"/>
                <a:gd name="connsiteY44" fmla="*/ 490581 h 1060165"/>
                <a:gd name="connsiteX45" fmla="*/ 596589 w 914772"/>
                <a:gd name="connsiteY45" fmla="*/ 476068 h 1060165"/>
                <a:gd name="connsiteX46" fmla="*/ 594997 w 914772"/>
                <a:gd name="connsiteY46" fmla="*/ 476560 h 1060165"/>
                <a:gd name="connsiteX47" fmla="*/ 481534 w 914772"/>
                <a:gd name="connsiteY47" fmla="*/ 476741 h 1060165"/>
                <a:gd name="connsiteX48" fmla="*/ 467007 w 914772"/>
                <a:gd name="connsiteY48" fmla="*/ 465828 h 1060165"/>
                <a:gd name="connsiteX49" fmla="*/ 464819 w 914772"/>
                <a:gd name="connsiteY49" fmla="*/ 447791 h 1060165"/>
                <a:gd name="connsiteX50" fmla="*/ 575151 w 914772"/>
                <a:gd name="connsiteY50" fmla="*/ 300081 h 1060165"/>
                <a:gd name="connsiteX51" fmla="*/ 596589 w 914772"/>
                <a:gd name="connsiteY51" fmla="*/ 285568 h 1060165"/>
                <a:gd name="connsiteX52" fmla="*/ 594997 w 914772"/>
                <a:gd name="connsiteY52" fmla="*/ 286060 h 1060165"/>
                <a:gd name="connsiteX53" fmla="*/ 481534 w 914772"/>
                <a:gd name="connsiteY53" fmla="*/ 286241 h 1060165"/>
                <a:gd name="connsiteX54" fmla="*/ 467007 w 914772"/>
                <a:gd name="connsiteY54" fmla="*/ 275328 h 1060165"/>
                <a:gd name="connsiteX55" fmla="*/ 464819 w 914772"/>
                <a:gd name="connsiteY55" fmla="*/ 257291 h 1060165"/>
                <a:gd name="connsiteX56" fmla="*/ 642170 w 914772"/>
                <a:gd name="connsiteY56" fmla="*/ 64212 h 1060165"/>
                <a:gd name="connsiteX57" fmla="*/ 846978 w 914772"/>
                <a:gd name="connsiteY57" fmla="*/ 0 h 1060165"/>
                <a:gd name="connsiteX58" fmla="*/ 67795 w 914772"/>
                <a:gd name="connsiteY58" fmla="*/ 0 h 1060165"/>
                <a:gd name="connsiteX59" fmla="*/ 272602 w 914772"/>
                <a:gd name="connsiteY59" fmla="*/ 64212 h 1060165"/>
                <a:gd name="connsiteX60" fmla="*/ 449953 w 914772"/>
                <a:gd name="connsiteY60" fmla="*/ 257291 h 1060165"/>
                <a:gd name="connsiteX61" fmla="*/ 447765 w 914772"/>
                <a:gd name="connsiteY61" fmla="*/ 275328 h 1060165"/>
                <a:gd name="connsiteX62" fmla="*/ 433238 w 914772"/>
                <a:gd name="connsiteY62" fmla="*/ 286241 h 1060165"/>
                <a:gd name="connsiteX63" fmla="*/ 319775 w 914772"/>
                <a:gd name="connsiteY63" fmla="*/ 286060 h 1060165"/>
                <a:gd name="connsiteX64" fmla="*/ 318183 w 914772"/>
                <a:gd name="connsiteY64" fmla="*/ 285568 h 1060165"/>
                <a:gd name="connsiteX65" fmla="*/ 339621 w 914772"/>
                <a:gd name="connsiteY65" fmla="*/ 300081 h 1060165"/>
                <a:gd name="connsiteX66" fmla="*/ 449953 w 914772"/>
                <a:gd name="connsiteY66" fmla="*/ 447791 h 1060165"/>
                <a:gd name="connsiteX67" fmla="*/ 447765 w 914772"/>
                <a:gd name="connsiteY67" fmla="*/ 465828 h 1060165"/>
                <a:gd name="connsiteX68" fmla="*/ 433238 w 914772"/>
                <a:gd name="connsiteY68" fmla="*/ 476741 h 1060165"/>
                <a:gd name="connsiteX69" fmla="*/ 319775 w 914772"/>
                <a:gd name="connsiteY69" fmla="*/ 476560 h 1060165"/>
                <a:gd name="connsiteX70" fmla="*/ 318183 w 914772"/>
                <a:gd name="connsiteY70" fmla="*/ 476068 h 1060165"/>
                <a:gd name="connsiteX71" fmla="*/ 339621 w 914772"/>
                <a:gd name="connsiteY71" fmla="*/ 490581 h 1060165"/>
                <a:gd name="connsiteX72" fmla="*/ 449953 w 914772"/>
                <a:gd name="connsiteY72" fmla="*/ 638291 h 1060165"/>
                <a:gd name="connsiteX73" fmla="*/ 447765 w 914772"/>
                <a:gd name="connsiteY73" fmla="*/ 656328 h 1060165"/>
                <a:gd name="connsiteX74" fmla="*/ 433238 w 914772"/>
                <a:gd name="connsiteY74" fmla="*/ 667241 h 1060165"/>
                <a:gd name="connsiteX75" fmla="*/ 319775 w 914772"/>
                <a:gd name="connsiteY75" fmla="*/ 667060 h 1060165"/>
                <a:gd name="connsiteX76" fmla="*/ 318183 w 914772"/>
                <a:gd name="connsiteY76" fmla="*/ 666568 h 1060165"/>
                <a:gd name="connsiteX77" fmla="*/ 339621 w 914772"/>
                <a:gd name="connsiteY77" fmla="*/ 681081 h 1060165"/>
                <a:gd name="connsiteX78" fmla="*/ 449953 w 914772"/>
                <a:gd name="connsiteY78" fmla="*/ 828791 h 1060165"/>
                <a:gd name="connsiteX79" fmla="*/ 447765 w 914772"/>
                <a:gd name="connsiteY79" fmla="*/ 846828 h 1060165"/>
                <a:gd name="connsiteX80" fmla="*/ 433238 w 914772"/>
                <a:gd name="connsiteY80" fmla="*/ 857741 h 1060165"/>
                <a:gd name="connsiteX81" fmla="*/ 319775 w 914772"/>
                <a:gd name="connsiteY81" fmla="*/ 857560 h 1060165"/>
                <a:gd name="connsiteX82" fmla="*/ 305238 w 914772"/>
                <a:gd name="connsiteY82" fmla="*/ 853068 h 1060165"/>
                <a:gd name="connsiteX83" fmla="*/ 339621 w 914772"/>
                <a:gd name="connsiteY83" fmla="*/ 876344 h 1060165"/>
                <a:gd name="connsiteX84" fmla="*/ 449953 w 914772"/>
                <a:gd name="connsiteY84" fmla="*/ 1024054 h 1060165"/>
                <a:gd name="connsiteX85" fmla="*/ 447765 w 914772"/>
                <a:gd name="connsiteY85" fmla="*/ 1042091 h 1060165"/>
                <a:gd name="connsiteX86" fmla="*/ 433238 w 914772"/>
                <a:gd name="connsiteY86" fmla="*/ 1053004 h 1060165"/>
                <a:gd name="connsiteX87" fmla="*/ 177351 w 914772"/>
                <a:gd name="connsiteY87" fmla="*/ 995953 h 1060165"/>
                <a:gd name="connsiteX88" fmla="*/ 0 w 914772"/>
                <a:gd name="connsiteY88" fmla="*/ 802874 h 1060165"/>
                <a:gd name="connsiteX89" fmla="*/ 2188 w 914772"/>
                <a:gd name="connsiteY89" fmla="*/ 784837 h 1060165"/>
                <a:gd name="connsiteX90" fmla="*/ 16715 w 914772"/>
                <a:gd name="connsiteY90" fmla="*/ 773924 h 1060165"/>
                <a:gd name="connsiteX91" fmla="*/ 67795 w 914772"/>
                <a:gd name="connsiteY91" fmla="*/ 766763 h 1060165"/>
                <a:gd name="connsiteX92" fmla="*/ 147061 w 914772"/>
                <a:gd name="connsiteY92" fmla="*/ 780185 h 1060165"/>
                <a:gd name="connsiteX93" fmla="*/ 110332 w 914772"/>
                <a:gd name="connsiteY93" fmla="*/ 755321 h 1060165"/>
                <a:gd name="connsiteX94" fmla="*/ 0 w 914772"/>
                <a:gd name="connsiteY94" fmla="*/ 607611 h 1060165"/>
                <a:gd name="connsiteX95" fmla="*/ 2188 w 914772"/>
                <a:gd name="connsiteY95" fmla="*/ 589574 h 1060165"/>
                <a:gd name="connsiteX96" fmla="*/ 16715 w 914772"/>
                <a:gd name="connsiteY96" fmla="*/ 578661 h 1060165"/>
                <a:gd name="connsiteX97" fmla="*/ 67795 w 914772"/>
                <a:gd name="connsiteY97" fmla="*/ 571500 h 1060165"/>
                <a:gd name="connsiteX98" fmla="*/ 137679 w 914772"/>
                <a:gd name="connsiteY98" fmla="*/ 583333 h 1060165"/>
                <a:gd name="connsiteX99" fmla="*/ 110332 w 914772"/>
                <a:gd name="connsiteY99" fmla="*/ 564821 h 1060165"/>
                <a:gd name="connsiteX100" fmla="*/ 0 w 914772"/>
                <a:gd name="connsiteY100" fmla="*/ 417111 h 1060165"/>
                <a:gd name="connsiteX101" fmla="*/ 2188 w 914772"/>
                <a:gd name="connsiteY101" fmla="*/ 399074 h 1060165"/>
                <a:gd name="connsiteX102" fmla="*/ 16715 w 914772"/>
                <a:gd name="connsiteY102" fmla="*/ 388161 h 1060165"/>
                <a:gd name="connsiteX103" fmla="*/ 67795 w 914772"/>
                <a:gd name="connsiteY103" fmla="*/ 381000 h 1060165"/>
                <a:gd name="connsiteX104" fmla="*/ 137679 w 914772"/>
                <a:gd name="connsiteY104" fmla="*/ 392833 h 1060165"/>
                <a:gd name="connsiteX105" fmla="*/ 110332 w 914772"/>
                <a:gd name="connsiteY105" fmla="*/ 374321 h 1060165"/>
                <a:gd name="connsiteX106" fmla="*/ 0 w 914772"/>
                <a:gd name="connsiteY106" fmla="*/ 226611 h 1060165"/>
                <a:gd name="connsiteX107" fmla="*/ 2188 w 914772"/>
                <a:gd name="connsiteY107" fmla="*/ 208574 h 1060165"/>
                <a:gd name="connsiteX108" fmla="*/ 16715 w 914772"/>
                <a:gd name="connsiteY108" fmla="*/ 197661 h 1060165"/>
                <a:gd name="connsiteX109" fmla="*/ 67795 w 914772"/>
                <a:gd name="connsiteY109" fmla="*/ 190500 h 1060165"/>
                <a:gd name="connsiteX110" fmla="*/ 137679 w 914772"/>
                <a:gd name="connsiteY110" fmla="*/ 202333 h 1060165"/>
                <a:gd name="connsiteX111" fmla="*/ 110332 w 914772"/>
                <a:gd name="connsiteY111" fmla="*/ 183821 h 1060165"/>
                <a:gd name="connsiteX112" fmla="*/ 0 w 914772"/>
                <a:gd name="connsiteY112" fmla="*/ 36111 h 1060165"/>
                <a:gd name="connsiteX113" fmla="*/ 2188 w 914772"/>
                <a:gd name="connsiteY113" fmla="*/ 18074 h 1060165"/>
                <a:gd name="connsiteX114" fmla="*/ 16715 w 914772"/>
                <a:gd name="connsiteY114" fmla="*/ 7161 h 1060165"/>
                <a:gd name="connsiteX115" fmla="*/ 67795 w 914772"/>
                <a:gd name="connsiteY115" fmla="*/ 0 h 106016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  <a:cxn ang="0">
                  <a:pos x="connsiteX55" y="connsiteY55"/>
                </a:cxn>
                <a:cxn ang="0">
                  <a:pos x="connsiteX56" y="connsiteY56"/>
                </a:cxn>
                <a:cxn ang="0">
                  <a:pos x="connsiteX57" y="connsiteY57"/>
                </a:cxn>
                <a:cxn ang="0">
                  <a:pos x="connsiteX58" y="connsiteY58"/>
                </a:cxn>
                <a:cxn ang="0">
                  <a:pos x="connsiteX59" y="connsiteY59"/>
                </a:cxn>
                <a:cxn ang="0">
                  <a:pos x="connsiteX60" y="connsiteY60"/>
                </a:cxn>
                <a:cxn ang="0">
                  <a:pos x="connsiteX61" y="connsiteY61"/>
                </a:cxn>
                <a:cxn ang="0">
                  <a:pos x="connsiteX62" y="connsiteY62"/>
                </a:cxn>
                <a:cxn ang="0">
                  <a:pos x="connsiteX63" y="connsiteY63"/>
                </a:cxn>
                <a:cxn ang="0">
                  <a:pos x="connsiteX64" y="connsiteY64"/>
                </a:cxn>
                <a:cxn ang="0">
                  <a:pos x="connsiteX65" y="connsiteY65"/>
                </a:cxn>
                <a:cxn ang="0">
                  <a:pos x="connsiteX66" y="connsiteY66"/>
                </a:cxn>
                <a:cxn ang="0">
                  <a:pos x="connsiteX67" y="connsiteY67"/>
                </a:cxn>
                <a:cxn ang="0">
                  <a:pos x="connsiteX68" y="connsiteY68"/>
                </a:cxn>
                <a:cxn ang="0">
                  <a:pos x="connsiteX69" y="connsiteY69"/>
                </a:cxn>
                <a:cxn ang="0">
                  <a:pos x="connsiteX70" y="connsiteY70"/>
                </a:cxn>
                <a:cxn ang="0">
                  <a:pos x="connsiteX71" y="connsiteY71"/>
                </a:cxn>
                <a:cxn ang="0">
                  <a:pos x="connsiteX72" y="connsiteY72"/>
                </a:cxn>
                <a:cxn ang="0">
                  <a:pos x="connsiteX73" y="connsiteY73"/>
                </a:cxn>
                <a:cxn ang="0">
                  <a:pos x="connsiteX74" y="connsiteY74"/>
                </a:cxn>
                <a:cxn ang="0">
                  <a:pos x="connsiteX75" y="connsiteY75"/>
                </a:cxn>
                <a:cxn ang="0">
                  <a:pos x="connsiteX76" y="connsiteY76"/>
                </a:cxn>
                <a:cxn ang="0">
                  <a:pos x="connsiteX77" y="connsiteY77"/>
                </a:cxn>
                <a:cxn ang="0">
                  <a:pos x="connsiteX78" y="connsiteY78"/>
                </a:cxn>
                <a:cxn ang="0">
                  <a:pos x="connsiteX79" y="connsiteY79"/>
                </a:cxn>
                <a:cxn ang="0">
                  <a:pos x="connsiteX80" y="connsiteY80"/>
                </a:cxn>
                <a:cxn ang="0">
                  <a:pos x="connsiteX81" y="connsiteY81"/>
                </a:cxn>
                <a:cxn ang="0">
                  <a:pos x="connsiteX82" y="connsiteY82"/>
                </a:cxn>
                <a:cxn ang="0">
                  <a:pos x="connsiteX83" y="connsiteY83"/>
                </a:cxn>
                <a:cxn ang="0">
                  <a:pos x="connsiteX84" y="connsiteY84"/>
                </a:cxn>
                <a:cxn ang="0">
                  <a:pos x="connsiteX85" y="connsiteY85"/>
                </a:cxn>
                <a:cxn ang="0">
                  <a:pos x="connsiteX86" y="connsiteY86"/>
                </a:cxn>
                <a:cxn ang="0">
                  <a:pos x="connsiteX87" y="connsiteY87"/>
                </a:cxn>
                <a:cxn ang="0">
                  <a:pos x="connsiteX88" y="connsiteY88"/>
                </a:cxn>
                <a:cxn ang="0">
                  <a:pos x="connsiteX89" y="connsiteY89"/>
                </a:cxn>
                <a:cxn ang="0">
                  <a:pos x="connsiteX90" y="connsiteY90"/>
                </a:cxn>
                <a:cxn ang="0">
                  <a:pos x="connsiteX91" y="connsiteY91"/>
                </a:cxn>
                <a:cxn ang="0">
                  <a:pos x="connsiteX92" y="connsiteY92"/>
                </a:cxn>
                <a:cxn ang="0">
                  <a:pos x="connsiteX93" y="connsiteY93"/>
                </a:cxn>
                <a:cxn ang="0">
                  <a:pos x="connsiteX94" y="connsiteY94"/>
                </a:cxn>
                <a:cxn ang="0">
                  <a:pos x="connsiteX95" y="connsiteY95"/>
                </a:cxn>
                <a:cxn ang="0">
                  <a:pos x="connsiteX96" y="connsiteY96"/>
                </a:cxn>
                <a:cxn ang="0">
                  <a:pos x="connsiteX97" y="connsiteY97"/>
                </a:cxn>
                <a:cxn ang="0">
                  <a:pos x="connsiteX98" y="connsiteY98"/>
                </a:cxn>
                <a:cxn ang="0">
                  <a:pos x="connsiteX99" y="connsiteY99"/>
                </a:cxn>
                <a:cxn ang="0">
                  <a:pos x="connsiteX100" y="connsiteY100"/>
                </a:cxn>
                <a:cxn ang="0">
                  <a:pos x="connsiteX101" y="connsiteY101"/>
                </a:cxn>
                <a:cxn ang="0">
                  <a:pos x="connsiteX102" y="connsiteY102"/>
                </a:cxn>
                <a:cxn ang="0">
                  <a:pos x="connsiteX103" y="connsiteY103"/>
                </a:cxn>
                <a:cxn ang="0">
                  <a:pos x="connsiteX104" y="connsiteY104"/>
                </a:cxn>
                <a:cxn ang="0">
                  <a:pos x="connsiteX105" y="connsiteY105"/>
                </a:cxn>
                <a:cxn ang="0">
                  <a:pos x="connsiteX106" y="connsiteY106"/>
                </a:cxn>
                <a:cxn ang="0">
                  <a:pos x="connsiteX107" y="connsiteY107"/>
                </a:cxn>
                <a:cxn ang="0">
                  <a:pos x="connsiteX108" y="connsiteY108"/>
                </a:cxn>
                <a:cxn ang="0">
                  <a:pos x="connsiteX109" y="connsiteY109"/>
                </a:cxn>
                <a:cxn ang="0">
                  <a:pos x="connsiteX110" y="connsiteY110"/>
                </a:cxn>
                <a:cxn ang="0">
                  <a:pos x="connsiteX111" y="connsiteY111"/>
                </a:cxn>
                <a:cxn ang="0">
                  <a:pos x="connsiteX112" y="connsiteY112"/>
                </a:cxn>
                <a:cxn ang="0">
                  <a:pos x="connsiteX113" y="connsiteY113"/>
                </a:cxn>
                <a:cxn ang="0">
                  <a:pos x="connsiteX114" y="connsiteY114"/>
                </a:cxn>
                <a:cxn ang="0">
                  <a:pos x="connsiteX115" y="connsiteY115"/>
                </a:cxn>
              </a:cxnLst>
              <a:rect l="l" t="t" r="r" b="b"/>
              <a:pathLst>
                <a:path w="914772" h="1060165">
                  <a:moveTo>
                    <a:pt x="846978" y="0"/>
                  </a:moveTo>
                  <a:cubicBezTo>
                    <a:pt x="866114" y="-49"/>
                    <a:pt x="883366" y="2320"/>
                    <a:pt x="898057" y="7161"/>
                  </a:cubicBezTo>
                  <a:lnTo>
                    <a:pt x="912584" y="18074"/>
                  </a:lnTo>
                  <a:lnTo>
                    <a:pt x="914772" y="36111"/>
                  </a:lnTo>
                  <a:cubicBezTo>
                    <a:pt x="905312" y="81542"/>
                    <a:pt x="865058" y="135808"/>
                    <a:pt x="804440" y="183821"/>
                  </a:cubicBezTo>
                  <a:lnTo>
                    <a:pt x="777094" y="202334"/>
                  </a:lnTo>
                  <a:lnTo>
                    <a:pt x="846978" y="190500"/>
                  </a:lnTo>
                  <a:cubicBezTo>
                    <a:pt x="866114" y="190451"/>
                    <a:pt x="883366" y="192820"/>
                    <a:pt x="898057" y="197661"/>
                  </a:cubicBezTo>
                  <a:lnTo>
                    <a:pt x="912584" y="208574"/>
                  </a:lnTo>
                  <a:lnTo>
                    <a:pt x="914772" y="226611"/>
                  </a:lnTo>
                  <a:cubicBezTo>
                    <a:pt x="905312" y="272042"/>
                    <a:pt x="865058" y="326308"/>
                    <a:pt x="804440" y="374321"/>
                  </a:cubicBezTo>
                  <a:lnTo>
                    <a:pt x="777094" y="392834"/>
                  </a:lnTo>
                  <a:lnTo>
                    <a:pt x="846978" y="381000"/>
                  </a:lnTo>
                  <a:cubicBezTo>
                    <a:pt x="866114" y="380951"/>
                    <a:pt x="883366" y="383320"/>
                    <a:pt x="898057" y="388161"/>
                  </a:cubicBezTo>
                  <a:lnTo>
                    <a:pt x="912584" y="399074"/>
                  </a:lnTo>
                  <a:lnTo>
                    <a:pt x="914772" y="417111"/>
                  </a:lnTo>
                  <a:cubicBezTo>
                    <a:pt x="905312" y="462542"/>
                    <a:pt x="865058" y="516808"/>
                    <a:pt x="804440" y="564821"/>
                  </a:cubicBezTo>
                  <a:lnTo>
                    <a:pt x="777094" y="583334"/>
                  </a:lnTo>
                  <a:lnTo>
                    <a:pt x="846978" y="571500"/>
                  </a:lnTo>
                  <a:cubicBezTo>
                    <a:pt x="866114" y="571451"/>
                    <a:pt x="883366" y="573820"/>
                    <a:pt x="898057" y="578661"/>
                  </a:cubicBezTo>
                  <a:lnTo>
                    <a:pt x="912584" y="589574"/>
                  </a:lnTo>
                  <a:lnTo>
                    <a:pt x="914772" y="607611"/>
                  </a:lnTo>
                  <a:cubicBezTo>
                    <a:pt x="905312" y="653042"/>
                    <a:pt x="865058" y="707308"/>
                    <a:pt x="804440" y="755321"/>
                  </a:cubicBezTo>
                  <a:lnTo>
                    <a:pt x="767711" y="780185"/>
                  </a:lnTo>
                  <a:lnTo>
                    <a:pt x="846978" y="766763"/>
                  </a:lnTo>
                  <a:cubicBezTo>
                    <a:pt x="866114" y="766714"/>
                    <a:pt x="883366" y="769083"/>
                    <a:pt x="898057" y="773924"/>
                  </a:cubicBezTo>
                  <a:lnTo>
                    <a:pt x="912584" y="784837"/>
                  </a:lnTo>
                  <a:lnTo>
                    <a:pt x="914772" y="802874"/>
                  </a:lnTo>
                  <a:cubicBezTo>
                    <a:pt x="902159" y="863448"/>
                    <a:pt x="834800" y="939731"/>
                    <a:pt x="737421" y="995953"/>
                  </a:cubicBezTo>
                  <a:cubicBezTo>
                    <a:pt x="640042" y="1052175"/>
                    <a:pt x="540299" y="1072368"/>
                    <a:pt x="481534" y="1053004"/>
                  </a:cubicBezTo>
                  <a:lnTo>
                    <a:pt x="467007" y="1042091"/>
                  </a:lnTo>
                  <a:lnTo>
                    <a:pt x="464819" y="1024054"/>
                  </a:lnTo>
                  <a:cubicBezTo>
                    <a:pt x="474279" y="978624"/>
                    <a:pt x="514533" y="924357"/>
                    <a:pt x="575151" y="876344"/>
                  </a:cubicBezTo>
                  <a:lnTo>
                    <a:pt x="609534" y="853068"/>
                  </a:lnTo>
                  <a:lnTo>
                    <a:pt x="594997" y="857560"/>
                  </a:lnTo>
                  <a:cubicBezTo>
                    <a:pt x="550544" y="867216"/>
                    <a:pt x="510917" y="867423"/>
                    <a:pt x="481534" y="857741"/>
                  </a:cubicBezTo>
                  <a:lnTo>
                    <a:pt x="467007" y="846828"/>
                  </a:lnTo>
                  <a:lnTo>
                    <a:pt x="464819" y="828791"/>
                  </a:lnTo>
                  <a:cubicBezTo>
                    <a:pt x="474279" y="783361"/>
                    <a:pt x="514533" y="729094"/>
                    <a:pt x="575151" y="681081"/>
                  </a:cubicBezTo>
                  <a:lnTo>
                    <a:pt x="596589" y="666568"/>
                  </a:lnTo>
                  <a:lnTo>
                    <a:pt x="594997" y="667060"/>
                  </a:lnTo>
                  <a:cubicBezTo>
                    <a:pt x="550544" y="676716"/>
                    <a:pt x="510917" y="676923"/>
                    <a:pt x="481534" y="667241"/>
                  </a:cubicBezTo>
                  <a:lnTo>
                    <a:pt x="467007" y="656328"/>
                  </a:lnTo>
                  <a:lnTo>
                    <a:pt x="464819" y="638291"/>
                  </a:lnTo>
                  <a:cubicBezTo>
                    <a:pt x="474279" y="592861"/>
                    <a:pt x="514533" y="538594"/>
                    <a:pt x="575151" y="490581"/>
                  </a:cubicBezTo>
                  <a:lnTo>
                    <a:pt x="596589" y="476068"/>
                  </a:lnTo>
                  <a:lnTo>
                    <a:pt x="594997" y="476560"/>
                  </a:lnTo>
                  <a:cubicBezTo>
                    <a:pt x="550544" y="486216"/>
                    <a:pt x="510917" y="486423"/>
                    <a:pt x="481534" y="476741"/>
                  </a:cubicBezTo>
                  <a:lnTo>
                    <a:pt x="467007" y="465828"/>
                  </a:lnTo>
                  <a:lnTo>
                    <a:pt x="464819" y="447791"/>
                  </a:lnTo>
                  <a:cubicBezTo>
                    <a:pt x="474279" y="402361"/>
                    <a:pt x="514533" y="348094"/>
                    <a:pt x="575151" y="300081"/>
                  </a:cubicBezTo>
                  <a:lnTo>
                    <a:pt x="596589" y="285568"/>
                  </a:lnTo>
                  <a:lnTo>
                    <a:pt x="594997" y="286060"/>
                  </a:lnTo>
                  <a:cubicBezTo>
                    <a:pt x="550544" y="295716"/>
                    <a:pt x="510917" y="295923"/>
                    <a:pt x="481534" y="286241"/>
                  </a:cubicBezTo>
                  <a:lnTo>
                    <a:pt x="467007" y="275328"/>
                  </a:lnTo>
                  <a:lnTo>
                    <a:pt x="464819" y="257291"/>
                  </a:lnTo>
                  <a:cubicBezTo>
                    <a:pt x="477432" y="196717"/>
                    <a:pt x="544791" y="120434"/>
                    <a:pt x="642170" y="64212"/>
                  </a:cubicBezTo>
                  <a:cubicBezTo>
                    <a:pt x="715205" y="22045"/>
                    <a:pt x="789569" y="145"/>
                    <a:pt x="846978" y="0"/>
                  </a:cubicBezTo>
                  <a:close/>
                  <a:moveTo>
                    <a:pt x="67795" y="0"/>
                  </a:moveTo>
                  <a:cubicBezTo>
                    <a:pt x="125203" y="145"/>
                    <a:pt x="199567" y="22045"/>
                    <a:pt x="272602" y="64212"/>
                  </a:cubicBezTo>
                  <a:cubicBezTo>
                    <a:pt x="369981" y="120434"/>
                    <a:pt x="437340" y="196717"/>
                    <a:pt x="449953" y="257291"/>
                  </a:cubicBezTo>
                  <a:lnTo>
                    <a:pt x="447765" y="275328"/>
                  </a:lnTo>
                  <a:lnTo>
                    <a:pt x="433238" y="286241"/>
                  </a:lnTo>
                  <a:cubicBezTo>
                    <a:pt x="403856" y="295923"/>
                    <a:pt x="364229" y="295716"/>
                    <a:pt x="319775" y="286060"/>
                  </a:cubicBezTo>
                  <a:lnTo>
                    <a:pt x="318183" y="285568"/>
                  </a:lnTo>
                  <a:lnTo>
                    <a:pt x="339621" y="300081"/>
                  </a:lnTo>
                  <a:cubicBezTo>
                    <a:pt x="400239" y="348094"/>
                    <a:pt x="440493" y="402361"/>
                    <a:pt x="449953" y="447791"/>
                  </a:cubicBezTo>
                  <a:lnTo>
                    <a:pt x="447765" y="465828"/>
                  </a:lnTo>
                  <a:lnTo>
                    <a:pt x="433238" y="476741"/>
                  </a:lnTo>
                  <a:cubicBezTo>
                    <a:pt x="403856" y="486423"/>
                    <a:pt x="364229" y="486216"/>
                    <a:pt x="319775" y="476560"/>
                  </a:cubicBezTo>
                  <a:lnTo>
                    <a:pt x="318183" y="476068"/>
                  </a:lnTo>
                  <a:lnTo>
                    <a:pt x="339621" y="490581"/>
                  </a:lnTo>
                  <a:cubicBezTo>
                    <a:pt x="400239" y="538594"/>
                    <a:pt x="440493" y="592861"/>
                    <a:pt x="449953" y="638291"/>
                  </a:cubicBezTo>
                  <a:lnTo>
                    <a:pt x="447765" y="656328"/>
                  </a:lnTo>
                  <a:lnTo>
                    <a:pt x="433238" y="667241"/>
                  </a:lnTo>
                  <a:cubicBezTo>
                    <a:pt x="403856" y="676923"/>
                    <a:pt x="364229" y="676716"/>
                    <a:pt x="319775" y="667060"/>
                  </a:cubicBezTo>
                  <a:lnTo>
                    <a:pt x="318183" y="666568"/>
                  </a:lnTo>
                  <a:lnTo>
                    <a:pt x="339621" y="681081"/>
                  </a:lnTo>
                  <a:cubicBezTo>
                    <a:pt x="400239" y="729094"/>
                    <a:pt x="440493" y="783361"/>
                    <a:pt x="449953" y="828791"/>
                  </a:cubicBezTo>
                  <a:lnTo>
                    <a:pt x="447765" y="846828"/>
                  </a:lnTo>
                  <a:lnTo>
                    <a:pt x="433238" y="857741"/>
                  </a:lnTo>
                  <a:cubicBezTo>
                    <a:pt x="403856" y="867423"/>
                    <a:pt x="364229" y="867216"/>
                    <a:pt x="319775" y="857560"/>
                  </a:cubicBezTo>
                  <a:lnTo>
                    <a:pt x="305238" y="853068"/>
                  </a:lnTo>
                  <a:lnTo>
                    <a:pt x="339621" y="876344"/>
                  </a:lnTo>
                  <a:cubicBezTo>
                    <a:pt x="400239" y="924357"/>
                    <a:pt x="440493" y="978624"/>
                    <a:pt x="449953" y="1024054"/>
                  </a:cubicBezTo>
                  <a:lnTo>
                    <a:pt x="447765" y="1042091"/>
                  </a:lnTo>
                  <a:lnTo>
                    <a:pt x="433238" y="1053004"/>
                  </a:lnTo>
                  <a:cubicBezTo>
                    <a:pt x="374473" y="1072368"/>
                    <a:pt x="274730" y="1052175"/>
                    <a:pt x="177351" y="995953"/>
                  </a:cubicBezTo>
                  <a:cubicBezTo>
                    <a:pt x="79972" y="939731"/>
                    <a:pt x="12613" y="863448"/>
                    <a:pt x="0" y="802874"/>
                  </a:cubicBezTo>
                  <a:lnTo>
                    <a:pt x="2188" y="784837"/>
                  </a:lnTo>
                  <a:lnTo>
                    <a:pt x="16715" y="773924"/>
                  </a:lnTo>
                  <a:cubicBezTo>
                    <a:pt x="31406" y="769083"/>
                    <a:pt x="48658" y="766714"/>
                    <a:pt x="67795" y="766763"/>
                  </a:cubicBezTo>
                  <a:lnTo>
                    <a:pt x="147061" y="780185"/>
                  </a:lnTo>
                  <a:lnTo>
                    <a:pt x="110332" y="755321"/>
                  </a:lnTo>
                  <a:cubicBezTo>
                    <a:pt x="49714" y="707308"/>
                    <a:pt x="9460" y="653042"/>
                    <a:pt x="0" y="607611"/>
                  </a:cubicBezTo>
                  <a:lnTo>
                    <a:pt x="2188" y="589574"/>
                  </a:lnTo>
                  <a:lnTo>
                    <a:pt x="16715" y="578661"/>
                  </a:lnTo>
                  <a:cubicBezTo>
                    <a:pt x="31406" y="573820"/>
                    <a:pt x="48658" y="571451"/>
                    <a:pt x="67795" y="571500"/>
                  </a:cubicBezTo>
                  <a:lnTo>
                    <a:pt x="137679" y="583333"/>
                  </a:lnTo>
                  <a:lnTo>
                    <a:pt x="110332" y="564821"/>
                  </a:lnTo>
                  <a:cubicBezTo>
                    <a:pt x="49714" y="516808"/>
                    <a:pt x="9460" y="462542"/>
                    <a:pt x="0" y="417111"/>
                  </a:cubicBezTo>
                  <a:lnTo>
                    <a:pt x="2188" y="399074"/>
                  </a:lnTo>
                  <a:lnTo>
                    <a:pt x="16715" y="388161"/>
                  </a:lnTo>
                  <a:cubicBezTo>
                    <a:pt x="31406" y="383320"/>
                    <a:pt x="48658" y="380951"/>
                    <a:pt x="67795" y="381000"/>
                  </a:cubicBezTo>
                  <a:lnTo>
                    <a:pt x="137679" y="392833"/>
                  </a:lnTo>
                  <a:lnTo>
                    <a:pt x="110332" y="374321"/>
                  </a:lnTo>
                  <a:cubicBezTo>
                    <a:pt x="49714" y="326308"/>
                    <a:pt x="9460" y="272042"/>
                    <a:pt x="0" y="226611"/>
                  </a:cubicBezTo>
                  <a:lnTo>
                    <a:pt x="2188" y="208574"/>
                  </a:lnTo>
                  <a:lnTo>
                    <a:pt x="16715" y="197661"/>
                  </a:lnTo>
                  <a:cubicBezTo>
                    <a:pt x="31406" y="192820"/>
                    <a:pt x="48658" y="190451"/>
                    <a:pt x="67795" y="190500"/>
                  </a:cubicBezTo>
                  <a:lnTo>
                    <a:pt x="137679" y="202333"/>
                  </a:lnTo>
                  <a:lnTo>
                    <a:pt x="110332" y="183821"/>
                  </a:lnTo>
                  <a:cubicBezTo>
                    <a:pt x="49714" y="135808"/>
                    <a:pt x="9460" y="81542"/>
                    <a:pt x="0" y="36111"/>
                  </a:cubicBezTo>
                  <a:lnTo>
                    <a:pt x="2188" y="18074"/>
                  </a:lnTo>
                  <a:lnTo>
                    <a:pt x="16715" y="7161"/>
                  </a:lnTo>
                  <a:cubicBezTo>
                    <a:pt x="31406" y="2320"/>
                    <a:pt x="48658" y="-49"/>
                    <a:pt x="67795" y="0"/>
                  </a:cubicBezTo>
                  <a:close/>
                </a:path>
              </a:pathLst>
            </a:custGeom>
            <a:solidFill>
              <a:srgbClr val="339933"/>
            </a:solidFill>
            <a:ln w="1905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417" name="フリーフォーム: 図形 416">
              <a:extLst>
                <a:ext uri="{FF2B5EF4-FFF2-40B4-BE49-F238E27FC236}">
                  <a16:creationId xmlns:a16="http://schemas.microsoft.com/office/drawing/2014/main" id="{ECFE77BC-5254-4AB9-8495-9E7799BC0F52}"/>
                </a:ext>
              </a:extLst>
            </p:cNvPr>
            <p:cNvSpPr/>
            <p:nvPr/>
          </p:nvSpPr>
          <p:spPr>
            <a:xfrm rot="19027349">
              <a:off x="3856020" y="3059887"/>
              <a:ext cx="224605" cy="418164"/>
            </a:xfrm>
            <a:custGeom>
              <a:avLst/>
              <a:gdLst>
                <a:gd name="connsiteX0" fmla="*/ 846978 w 914772"/>
                <a:gd name="connsiteY0" fmla="*/ 0 h 1060165"/>
                <a:gd name="connsiteX1" fmla="*/ 898057 w 914772"/>
                <a:gd name="connsiteY1" fmla="*/ 7161 h 1060165"/>
                <a:gd name="connsiteX2" fmla="*/ 912584 w 914772"/>
                <a:gd name="connsiteY2" fmla="*/ 18074 h 1060165"/>
                <a:gd name="connsiteX3" fmla="*/ 914772 w 914772"/>
                <a:gd name="connsiteY3" fmla="*/ 36111 h 1060165"/>
                <a:gd name="connsiteX4" fmla="*/ 804440 w 914772"/>
                <a:gd name="connsiteY4" fmla="*/ 183821 h 1060165"/>
                <a:gd name="connsiteX5" fmla="*/ 777094 w 914772"/>
                <a:gd name="connsiteY5" fmla="*/ 202334 h 1060165"/>
                <a:gd name="connsiteX6" fmla="*/ 846978 w 914772"/>
                <a:gd name="connsiteY6" fmla="*/ 190500 h 1060165"/>
                <a:gd name="connsiteX7" fmla="*/ 898057 w 914772"/>
                <a:gd name="connsiteY7" fmla="*/ 197661 h 1060165"/>
                <a:gd name="connsiteX8" fmla="*/ 912584 w 914772"/>
                <a:gd name="connsiteY8" fmla="*/ 208574 h 1060165"/>
                <a:gd name="connsiteX9" fmla="*/ 914772 w 914772"/>
                <a:gd name="connsiteY9" fmla="*/ 226611 h 1060165"/>
                <a:gd name="connsiteX10" fmla="*/ 804440 w 914772"/>
                <a:gd name="connsiteY10" fmla="*/ 374321 h 1060165"/>
                <a:gd name="connsiteX11" fmla="*/ 777094 w 914772"/>
                <a:gd name="connsiteY11" fmla="*/ 392834 h 1060165"/>
                <a:gd name="connsiteX12" fmla="*/ 846978 w 914772"/>
                <a:gd name="connsiteY12" fmla="*/ 381000 h 1060165"/>
                <a:gd name="connsiteX13" fmla="*/ 898057 w 914772"/>
                <a:gd name="connsiteY13" fmla="*/ 388161 h 1060165"/>
                <a:gd name="connsiteX14" fmla="*/ 912584 w 914772"/>
                <a:gd name="connsiteY14" fmla="*/ 399074 h 1060165"/>
                <a:gd name="connsiteX15" fmla="*/ 914772 w 914772"/>
                <a:gd name="connsiteY15" fmla="*/ 417111 h 1060165"/>
                <a:gd name="connsiteX16" fmla="*/ 804440 w 914772"/>
                <a:gd name="connsiteY16" fmla="*/ 564821 h 1060165"/>
                <a:gd name="connsiteX17" fmla="*/ 777094 w 914772"/>
                <a:gd name="connsiteY17" fmla="*/ 583334 h 1060165"/>
                <a:gd name="connsiteX18" fmla="*/ 846978 w 914772"/>
                <a:gd name="connsiteY18" fmla="*/ 571500 h 1060165"/>
                <a:gd name="connsiteX19" fmla="*/ 898057 w 914772"/>
                <a:gd name="connsiteY19" fmla="*/ 578661 h 1060165"/>
                <a:gd name="connsiteX20" fmla="*/ 912584 w 914772"/>
                <a:gd name="connsiteY20" fmla="*/ 589574 h 1060165"/>
                <a:gd name="connsiteX21" fmla="*/ 914772 w 914772"/>
                <a:gd name="connsiteY21" fmla="*/ 607611 h 1060165"/>
                <a:gd name="connsiteX22" fmla="*/ 804440 w 914772"/>
                <a:gd name="connsiteY22" fmla="*/ 755321 h 1060165"/>
                <a:gd name="connsiteX23" fmla="*/ 767711 w 914772"/>
                <a:gd name="connsiteY23" fmla="*/ 780185 h 1060165"/>
                <a:gd name="connsiteX24" fmla="*/ 846978 w 914772"/>
                <a:gd name="connsiteY24" fmla="*/ 766763 h 1060165"/>
                <a:gd name="connsiteX25" fmla="*/ 898057 w 914772"/>
                <a:gd name="connsiteY25" fmla="*/ 773924 h 1060165"/>
                <a:gd name="connsiteX26" fmla="*/ 912584 w 914772"/>
                <a:gd name="connsiteY26" fmla="*/ 784837 h 1060165"/>
                <a:gd name="connsiteX27" fmla="*/ 914772 w 914772"/>
                <a:gd name="connsiteY27" fmla="*/ 802874 h 1060165"/>
                <a:gd name="connsiteX28" fmla="*/ 737421 w 914772"/>
                <a:gd name="connsiteY28" fmla="*/ 995953 h 1060165"/>
                <a:gd name="connsiteX29" fmla="*/ 481534 w 914772"/>
                <a:gd name="connsiteY29" fmla="*/ 1053004 h 1060165"/>
                <a:gd name="connsiteX30" fmla="*/ 467007 w 914772"/>
                <a:gd name="connsiteY30" fmla="*/ 1042091 h 1060165"/>
                <a:gd name="connsiteX31" fmla="*/ 464819 w 914772"/>
                <a:gd name="connsiteY31" fmla="*/ 1024054 h 1060165"/>
                <a:gd name="connsiteX32" fmla="*/ 575151 w 914772"/>
                <a:gd name="connsiteY32" fmla="*/ 876344 h 1060165"/>
                <a:gd name="connsiteX33" fmla="*/ 609534 w 914772"/>
                <a:gd name="connsiteY33" fmla="*/ 853068 h 1060165"/>
                <a:gd name="connsiteX34" fmla="*/ 594997 w 914772"/>
                <a:gd name="connsiteY34" fmla="*/ 857560 h 1060165"/>
                <a:gd name="connsiteX35" fmla="*/ 481534 w 914772"/>
                <a:gd name="connsiteY35" fmla="*/ 857741 h 1060165"/>
                <a:gd name="connsiteX36" fmla="*/ 467007 w 914772"/>
                <a:gd name="connsiteY36" fmla="*/ 846828 h 1060165"/>
                <a:gd name="connsiteX37" fmla="*/ 464819 w 914772"/>
                <a:gd name="connsiteY37" fmla="*/ 828791 h 1060165"/>
                <a:gd name="connsiteX38" fmla="*/ 575151 w 914772"/>
                <a:gd name="connsiteY38" fmla="*/ 681081 h 1060165"/>
                <a:gd name="connsiteX39" fmla="*/ 596589 w 914772"/>
                <a:gd name="connsiteY39" fmla="*/ 666568 h 1060165"/>
                <a:gd name="connsiteX40" fmla="*/ 594997 w 914772"/>
                <a:gd name="connsiteY40" fmla="*/ 667060 h 1060165"/>
                <a:gd name="connsiteX41" fmla="*/ 481534 w 914772"/>
                <a:gd name="connsiteY41" fmla="*/ 667241 h 1060165"/>
                <a:gd name="connsiteX42" fmla="*/ 467007 w 914772"/>
                <a:gd name="connsiteY42" fmla="*/ 656328 h 1060165"/>
                <a:gd name="connsiteX43" fmla="*/ 464819 w 914772"/>
                <a:gd name="connsiteY43" fmla="*/ 638291 h 1060165"/>
                <a:gd name="connsiteX44" fmla="*/ 575151 w 914772"/>
                <a:gd name="connsiteY44" fmla="*/ 490581 h 1060165"/>
                <a:gd name="connsiteX45" fmla="*/ 596589 w 914772"/>
                <a:gd name="connsiteY45" fmla="*/ 476068 h 1060165"/>
                <a:gd name="connsiteX46" fmla="*/ 594997 w 914772"/>
                <a:gd name="connsiteY46" fmla="*/ 476560 h 1060165"/>
                <a:gd name="connsiteX47" fmla="*/ 481534 w 914772"/>
                <a:gd name="connsiteY47" fmla="*/ 476741 h 1060165"/>
                <a:gd name="connsiteX48" fmla="*/ 467007 w 914772"/>
                <a:gd name="connsiteY48" fmla="*/ 465828 h 1060165"/>
                <a:gd name="connsiteX49" fmla="*/ 464819 w 914772"/>
                <a:gd name="connsiteY49" fmla="*/ 447791 h 1060165"/>
                <a:gd name="connsiteX50" fmla="*/ 575151 w 914772"/>
                <a:gd name="connsiteY50" fmla="*/ 300081 h 1060165"/>
                <a:gd name="connsiteX51" fmla="*/ 596589 w 914772"/>
                <a:gd name="connsiteY51" fmla="*/ 285568 h 1060165"/>
                <a:gd name="connsiteX52" fmla="*/ 594997 w 914772"/>
                <a:gd name="connsiteY52" fmla="*/ 286060 h 1060165"/>
                <a:gd name="connsiteX53" fmla="*/ 481534 w 914772"/>
                <a:gd name="connsiteY53" fmla="*/ 286241 h 1060165"/>
                <a:gd name="connsiteX54" fmla="*/ 467007 w 914772"/>
                <a:gd name="connsiteY54" fmla="*/ 275328 h 1060165"/>
                <a:gd name="connsiteX55" fmla="*/ 464819 w 914772"/>
                <a:gd name="connsiteY55" fmla="*/ 257291 h 1060165"/>
                <a:gd name="connsiteX56" fmla="*/ 642170 w 914772"/>
                <a:gd name="connsiteY56" fmla="*/ 64212 h 1060165"/>
                <a:gd name="connsiteX57" fmla="*/ 846978 w 914772"/>
                <a:gd name="connsiteY57" fmla="*/ 0 h 1060165"/>
                <a:gd name="connsiteX58" fmla="*/ 67795 w 914772"/>
                <a:gd name="connsiteY58" fmla="*/ 0 h 1060165"/>
                <a:gd name="connsiteX59" fmla="*/ 272602 w 914772"/>
                <a:gd name="connsiteY59" fmla="*/ 64212 h 1060165"/>
                <a:gd name="connsiteX60" fmla="*/ 449953 w 914772"/>
                <a:gd name="connsiteY60" fmla="*/ 257291 h 1060165"/>
                <a:gd name="connsiteX61" fmla="*/ 447765 w 914772"/>
                <a:gd name="connsiteY61" fmla="*/ 275328 h 1060165"/>
                <a:gd name="connsiteX62" fmla="*/ 433238 w 914772"/>
                <a:gd name="connsiteY62" fmla="*/ 286241 h 1060165"/>
                <a:gd name="connsiteX63" fmla="*/ 319775 w 914772"/>
                <a:gd name="connsiteY63" fmla="*/ 286060 h 1060165"/>
                <a:gd name="connsiteX64" fmla="*/ 318183 w 914772"/>
                <a:gd name="connsiteY64" fmla="*/ 285568 h 1060165"/>
                <a:gd name="connsiteX65" fmla="*/ 339621 w 914772"/>
                <a:gd name="connsiteY65" fmla="*/ 300081 h 1060165"/>
                <a:gd name="connsiteX66" fmla="*/ 449953 w 914772"/>
                <a:gd name="connsiteY66" fmla="*/ 447791 h 1060165"/>
                <a:gd name="connsiteX67" fmla="*/ 447765 w 914772"/>
                <a:gd name="connsiteY67" fmla="*/ 465828 h 1060165"/>
                <a:gd name="connsiteX68" fmla="*/ 433238 w 914772"/>
                <a:gd name="connsiteY68" fmla="*/ 476741 h 1060165"/>
                <a:gd name="connsiteX69" fmla="*/ 319775 w 914772"/>
                <a:gd name="connsiteY69" fmla="*/ 476560 h 1060165"/>
                <a:gd name="connsiteX70" fmla="*/ 318183 w 914772"/>
                <a:gd name="connsiteY70" fmla="*/ 476068 h 1060165"/>
                <a:gd name="connsiteX71" fmla="*/ 339621 w 914772"/>
                <a:gd name="connsiteY71" fmla="*/ 490581 h 1060165"/>
                <a:gd name="connsiteX72" fmla="*/ 449953 w 914772"/>
                <a:gd name="connsiteY72" fmla="*/ 638291 h 1060165"/>
                <a:gd name="connsiteX73" fmla="*/ 447765 w 914772"/>
                <a:gd name="connsiteY73" fmla="*/ 656328 h 1060165"/>
                <a:gd name="connsiteX74" fmla="*/ 433238 w 914772"/>
                <a:gd name="connsiteY74" fmla="*/ 667241 h 1060165"/>
                <a:gd name="connsiteX75" fmla="*/ 319775 w 914772"/>
                <a:gd name="connsiteY75" fmla="*/ 667060 h 1060165"/>
                <a:gd name="connsiteX76" fmla="*/ 318183 w 914772"/>
                <a:gd name="connsiteY76" fmla="*/ 666568 h 1060165"/>
                <a:gd name="connsiteX77" fmla="*/ 339621 w 914772"/>
                <a:gd name="connsiteY77" fmla="*/ 681081 h 1060165"/>
                <a:gd name="connsiteX78" fmla="*/ 449953 w 914772"/>
                <a:gd name="connsiteY78" fmla="*/ 828791 h 1060165"/>
                <a:gd name="connsiteX79" fmla="*/ 447765 w 914772"/>
                <a:gd name="connsiteY79" fmla="*/ 846828 h 1060165"/>
                <a:gd name="connsiteX80" fmla="*/ 433238 w 914772"/>
                <a:gd name="connsiteY80" fmla="*/ 857741 h 1060165"/>
                <a:gd name="connsiteX81" fmla="*/ 319775 w 914772"/>
                <a:gd name="connsiteY81" fmla="*/ 857560 h 1060165"/>
                <a:gd name="connsiteX82" fmla="*/ 305238 w 914772"/>
                <a:gd name="connsiteY82" fmla="*/ 853068 h 1060165"/>
                <a:gd name="connsiteX83" fmla="*/ 339621 w 914772"/>
                <a:gd name="connsiteY83" fmla="*/ 876344 h 1060165"/>
                <a:gd name="connsiteX84" fmla="*/ 449953 w 914772"/>
                <a:gd name="connsiteY84" fmla="*/ 1024054 h 1060165"/>
                <a:gd name="connsiteX85" fmla="*/ 447765 w 914772"/>
                <a:gd name="connsiteY85" fmla="*/ 1042091 h 1060165"/>
                <a:gd name="connsiteX86" fmla="*/ 433238 w 914772"/>
                <a:gd name="connsiteY86" fmla="*/ 1053004 h 1060165"/>
                <a:gd name="connsiteX87" fmla="*/ 177351 w 914772"/>
                <a:gd name="connsiteY87" fmla="*/ 995953 h 1060165"/>
                <a:gd name="connsiteX88" fmla="*/ 0 w 914772"/>
                <a:gd name="connsiteY88" fmla="*/ 802874 h 1060165"/>
                <a:gd name="connsiteX89" fmla="*/ 2188 w 914772"/>
                <a:gd name="connsiteY89" fmla="*/ 784837 h 1060165"/>
                <a:gd name="connsiteX90" fmla="*/ 16715 w 914772"/>
                <a:gd name="connsiteY90" fmla="*/ 773924 h 1060165"/>
                <a:gd name="connsiteX91" fmla="*/ 67795 w 914772"/>
                <a:gd name="connsiteY91" fmla="*/ 766763 h 1060165"/>
                <a:gd name="connsiteX92" fmla="*/ 147061 w 914772"/>
                <a:gd name="connsiteY92" fmla="*/ 780185 h 1060165"/>
                <a:gd name="connsiteX93" fmla="*/ 110332 w 914772"/>
                <a:gd name="connsiteY93" fmla="*/ 755321 h 1060165"/>
                <a:gd name="connsiteX94" fmla="*/ 0 w 914772"/>
                <a:gd name="connsiteY94" fmla="*/ 607611 h 1060165"/>
                <a:gd name="connsiteX95" fmla="*/ 2188 w 914772"/>
                <a:gd name="connsiteY95" fmla="*/ 589574 h 1060165"/>
                <a:gd name="connsiteX96" fmla="*/ 16715 w 914772"/>
                <a:gd name="connsiteY96" fmla="*/ 578661 h 1060165"/>
                <a:gd name="connsiteX97" fmla="*/ 67795 w 914772"/>
                <a:gd name="connsiteY97" fmla="*/ 571500 h 1060165"/>
                <a:gd name="connsiteX98" fmla="*/ 137679 w 914772"/>
                <a:gd name="connsiteY98" fmla="*/ 583333 h 1060165"/>
                <a:gd name="connsiteX99" fmla="*/ 110332 w 914772"/>
                <a:gd name="connsiteY99" fmla="*/ 564821 h 1060165"/>
                <a:gd name="connsiteX100" fmla="*/ 0 w 914772"/>
                <a:gd name="connsiteY100" fmla="*/ 417111 h 1060165"/>
                <a:gd name="connsiteX101" fmla="*/ 2188 w 914772"/>
                <a:gd name="connsiteY101" fmla="*/ 399074 h 1060165"/>
                <a:gd name="connsiteX102" fmla="*/ 16715 w 914772"/>
                <a:gd name="connsiteY102" fmla="*/ 388161 h 1060165"/>
                <a:gd name="connsiteX103" fmla="*/ 67795 w 914772"/>
                <a:gd name="connsiteY103" fmla="*/ 381000 h 1060165"/>
                <a:gd name="connsiteX104" fmla="*/ 137679 w 914772"/>
                <a:gd name="connsiteY104" fmla="*/ 392833 h 1060165"/>
                <a:gd name="connsiteX105" fmla="*/ 110332 w 914772"/>
                <a:gd name="connsiteY105" fmla="*/ 374321 h 1060165"/>
                <a:gd name="connsiteX106" fmla="*/ 0 w 914772"/>
                <a:gd name="connsiteY106" fmla="*/ 226611 h 1060165"/>
                <a:gd name="connsiteX107" fmla="*/ 2188 w 914772"/>
                <a:gd name="connsiteY107" fmla="*/ 208574 h 1060165"/>
                <a:gd name="connsiteX108" fmla="*/ 16715 w 914772"/>
                <a:gd name="connsiteY108" fmla="*/ 197661 h 1060165"/>
                <a:gd name="connsiteX109" fmla="*/ 67795 w 914772"/>
                <a:gd name="connsiteY109" fmla="*/ 190500 h 1060165"/>
                <a:gd name="connsiteX110" fmla="*/ 137679 w 914772"/>
                <a:gd name="connsiteY110" fmla="*/ 202333 h 1060165"/>
                <a:gd name="connsiteX111" fmla="*/ 110332 w 914772"/>
                <a:gd name="connsiteY111" fmla="*/ 183821 h 1060165"/>
                <a:gd name="connsiteX112" fmla="*/ 0 w 914772"/>
                <a:gd name="connsiteY112" fmla="*/ 36111 h 1060165"/>
                <a:gd name="connsiteX113" fmla="*/ 2188 w 914772"/>
                <a:gd name="connsiteY113" fmla="*/ 18074 h 1060165"/>
                <a:gd name="connsiteX114" fmla="*/ 16715 w 914772"/>
                <a:gd name="connsiteY114" fmla="*/ 7161 h 1060165"/>
                <a:gd name="connsiteX115" fmla="*/ 67795 w 914772"/>
                <a:gd name="connsiteY115" fmla="*/ 0 h 106016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  <a:cxn ang="0">
                  <a:pos x="connsiteX55" y="connsiteY55"/>
                </a:cxn>
                <a:cxn ang="0">
                  <a:pos x="connsiteX56" y="connsiteY56"/>
                </a:cxn>
                <a:cxn ang="0">
                  <a:pos x="connsiteX57" y="connsiteY57"/>
                </a:cxn>
                <a:cxn ang="0">
                  <a:pos x="connsiteX58" y="connsiteY58"/>
                </a:cxn>
                <a:cxn ang="0">
                  <a:pos x="connsiteX59" y="connsiteY59"/>
                </a:cxn>
                <a:cxn ang="0">
                  <a:pos x="connsiteX60" y="connsiteY60"/>
                </a:cxn>
                <a:cxn ang="0">
                  <a:pos x="connsiteX61" y="connsiteY61"/>
                </a:cxn>
                <a:cxn ang="0">
                  <a:pos x="connsiteX62" y="connsiteY62"/>
                </a:cxn>
                <a:cxn ang="0">
                  <a:pos x="connsiteX63" y="connsiteY63"/>
                </a:cxn>
                <a:cxn ang="0">
                  <a:pos x="connsiteX64" y="connsiteY64"/>
                </a:cxn>
                <a:cxn ang="0">
                  <a:pos x="connsiteX65" y="connsiteY65"/>
                </a:cxn>
                <a:cxn ang="0">
                  <a:pos x="connsiteX66" y="connsiteY66"/>
                </a:cxn>
                <a:cxn ang="0">
                  <a:pos x="connsiteX67" y="connsiteY67"/>
                </a:cxn>
                <a:cxn ang="0">
                  <a:pos x="connsiteX68" y="connsiteY68"/>
                </a:cxn>
                <a:cxn ang="0">
                  <a:pos x="connsiteX69" y="connsiteY69"/>
                </a:cxn>
                <a:cxn ang="0">
                  <a:pos x="connsiteX70" y="connsiteY70"/>
                </a:cxn>
                <a:cxn ang="0">
                  <a:pos x="connsiteX71" y="connsiteY71"/>
                </a:cxn>
                <a:cxn ang="0">
                  <a:pos x="connsiteX72" y="connsiteY72"/>
                </a:cxn>
                <a:cxn ang="0">
                  <a:pos x="connsiteX73" y="connsiteY73"/>
                </a:cxn>
                <a:cxn ang="0">
                  <a:pos x="connsiteX74" y="connsiteY74"/>
                </a:cxn>
                <a:cxn ang="0">
                  <a:pos x="connsiteX75" y="connsiteY75"/>
                </a:cxn>
                <a:cxn ang="0">
                  <a:pos x="connsiteX76" y="connsiteY76"/>
                </a:cxn>
                <a:cxn ang="0">
                  <a:pos x="connsiteX77" y="connsiteY77"/>
                </a:cxn>
                <a:cxn ang="0">
                  <a:pos x="connsiteX78" y="connsiteY78"/>
                </a:cxn>
                <a:cxn ang="0">
                  <a:pos x="connsiteX79" y="connsiteY79"/>
                </a:cxn>
                <a:cxn ang="0">
                  <a:pos x="connsiteX80" y="connsiteY80"/>
                </a:cxn>
                <a:cxn ang="0">
                  <a:pos x="connsiteX81" y="connsiteY81"/>
                </a:cxn>
                <a:cxn ang="0">
                  <a:pos x="connsiteX82" y="connsiteY82"/>
                </a:cxn>
                <a:cxn ang="0">
                  <a:pos x="connsiteX83" y="connsiteY83"/>
                </a:cxn>
                <a:cxn ang="0">
                  <a:pos x="connsiteX84" y="connsiteY84"/>
                </a:cxn>
                <a:cxn ang="0">
                  <a:pos x="connsiteX85" y="connsiteY85"/>
                </a:cxn>
                <a:cxn ang="0">
                  <a:pos x="connsiteX86" y="connsiteY86"/>
                </a:cxn>
                <a:cxn ang="0">
                  <a:pos x="connsiteX87" y="connsiteY87"/>
                </a:cxn>
                <a:cxn ang="0">
                  <a:pos x="connsiteX88" y="connsiteY88"/>
                </a:cxn>
                <a:cxn ang="0">
                  <a:pos x="connsiteX89" y="connsiteY89"/>
                </a:cxn>
                <a:cxn ang="0">
                  <a:pos x="connsiteX90" y="connsiteY90"/>
                </a:cxn>
                <a:cxn ang="0">
                  <a:pos x="connsiteX91" y="connsiteY91"/>
                </a:cxn>
                <a:cxn ang="0">
                  <a:pos x="connsiteX92" y="connsiteY92"/>
                </a:cxn>
                <a:cxn ang="0">
                  <a:pos x="connsiteX93" y="connsiteY93"/>
                </a:cxn>
                <a:cxn ang="0">
                  <a:pos x="connsiteX94" y="connsiteY94"/>
                </a:cxn>
                <a:cxn ang="0">
                  <a:pos x="connsiteX95" y="connsiteY95"/>
                </a:cxn>
                <a:cxn ang="0">
                  <a:pos x="connsiteX96" y="connsiteY96"/>
                </a:cxn>
                <a:cxn ang="0">
                  <a:pos x="connsiteX97" y="connsiteY97"/>
                </a:cxn>
                <a:cxn ang="0">
                  <a:pos x="connsiteX98" y="connsiteY98"/>
                </a:cxn>
                <a:cxn ang="0">
                  <a:pos x="connsiteX99" y="connsiteY99"/>
                </a:cxn>
                <a:cxn ang="0">
                  <a:pos x="connsiteX100" y="connsiteY100"/>
                </a:cxn>
                <a:cxn ang="0">
                  <a:pos x="connsiteX101" y="connsiteY101"/>
                </a:cxn>
                <a:cxn ang="0">
                  <a:pos x="connsiteX102" y="connsiteY102"/>
                </a:cxn>
                <a:cxn ang="0">
                  <a:pos x="connsiteX103" y="connsiteY103"/>
                </a:cxn>
                <a:cxn ang="0">
                  <a:pos x="connsiteX104" y="connsiteY104"/>
                </a:cxn>
                <a:cxn ang="0">
                  <a:pos x="connsiteX105" y="connsiteY105"/>
                </a:cxn>
                <a:cxn ang="0">
                  <a:pos x="connsiteX106" y="connsiteY106"/>
                </a:cxn>
                <a:cxn ang="0">
                  <a:pos x="connsiteX107" y="connsiteY107"/>
                </a:cxn>
                <a:cxn ang="0">
                  <a:pos x="connsiteX108" y="connsiteY108"/>
                </a:cxn>
                <a:cxn ang="0">
                  <a:pos x="connsiteX109" y="connsiteY109"/>
                </a:cxn>
                <a:cxn ang="0">
                  <a:pos x="connsiteX110" y="connsiteY110"/>
                </a:cxn>
                <a:cxn ang="0">
                  <a:pos x="connsiteX111" y="connsiteY111"/>
                </a:cxn>
                <a:cxn ang="0">
                  <a:pos x="connsiteX112" y="connsiteY112"/>
                </a:cxn>
                <a:cxn ang="0">
                  <a:pos x="connsiteX113" y="connsiteY113"/>
                </a:cxn>
                <a:cxn ang="0">
                  <a:pos x="connsiteX114" y="connsiteY114"/>
                </a:cxn>
                <a:cxn ang="0">
                  <a:pos x="connsiteX115" y="connsiteY115"/>
                </a:cxn>
              </a:cxnLst>
              <a:rect l="l" t="t" r="r" b="b"/>
              <a:pathLst>
                <a:path w="914772" h="1060165">
                  <a:moveTo>
                    <a:pt x="846978" y="0"/>
                  </a:moveTo>
                  <a:cubicBezTo>
                    <a:pt x="866114" y="-49"/>
                    <a:pt x="883366" y="2320"/>
                    <a:pt x="898057" y="7161"/>
                  </a:cubicBezTo>
                  <a:lnTo>
                    <a:pt x="912584" y="18074"/>
                  </a:lnTo>
                  <a:lnTo>
                    <a:pt x="914772" y="36111"/>
                  </a:lnTo>
                  <a:cubicBezTo>
                    <a:pt x="905312" y="81542"/>
                    <a:pt x="865058" y="135808"/>
                    <a:pt x="804440" y="183821"/>
                  </a:cubicBezTo>
                  <a:lnTo>
                    <a:pt x="777094" y="202334"/>
                  </a:lnTo>
                  <a:lnTo>
                    <a:pt x="846978" y="190500"/>
                  </a:lnTo>
                  <a:cubicBezTo>
                    <a:pt x="866114" y="190451"/>
                    <a:pt x="883366" y="192820"/>
                    <a:pt x="898057" y="197661"/>
                  </a:cubicBezTo>
                  <a:lnTo>
                    <a:pt x="912584" y="208574"/>
                  </a:lnTo>
                  <a:lnTo>
                    <a:pt x="914772" y="226611"/>
                  </a:lnTo>
                  <a:cubicBezTo>
                    <a:pt x="905312" y="272042"/>
                    <a:pt x="865058" y="326308"/>
                    <a:pt x="804440" y="374321"/>
                  </a:cubicBezTo>
                  <a:lnTo>
                    <a:pt x="777094" y="392834"/>
                  </a:lnTo>
                  <a:lnTo>
                    <a:pt x="846978" y="381000"/>
                  </a:lnTo>
                  <a:cubicBezTo>
                    <a:pt x="866114" y="380951"/>
                    <a:pt x="883366" y="383320"/>
                    <a:pt x="898057" y="388161"/>
                  </a:cubicBezTo>
                  <a:lnTo>
                    <a:pt x="912584" y="399074"/>
                  </a:lnTo>
                  <a:lnTo>
                    <a:pt x="914772" y="417111"/>
                  </a:lnTo>
                  <a:cubicBezTo>
                    <a:pt x="905312" y="462542"/>
                    <a:pt x="865058" y="516808"/>
                    <a:pt x="804440" y="564821"/>
                  </a:cubicBezTo>
                  <a:lnTo>
                    <a:pt x="777094" y="583334"/>
                  </a:lnTo>
                  <a:lnTo>
                    <a:pt x="846978" y="571500"/>
                  </a:lnTo>
                  <a:cubicBezTo>
                    <a:pt x="866114" y="571451"/>
                    <a:pt x="883366" y="573820"/>
                    <a:pt x="898057" y="578661"/>
                  </a:cubicBezTo>
                  <a:lnTo>
                    <a:pt x="912584" y="589574"/>
                  </a:lnTo>
                  <a:lnTo>
                    <a:pt x="914772" y="607611"/>
                  </a:lnTo>
                  <a:cubicBezTo>
                    <a:pt x="905312" y="653042"/>
                    <a:pt x="865058" y="707308"/>
                    <a:pt x="804440" y="755321"/>
                  </a:cubicBezTo>
                  <a:lnTo>
                    <a:pt x="767711" y="780185"/>
                  </a:lnTo>
                  <a:lnTo>
                    <a:pt x="846978" y="766763"/>
                  </a:lnTo>
                  <a:cubicBezTo>
                    <a:pt x="866114" y="766714"/>
                    <a:pt x="883366" y="769083"/>
                    <a:pt x="898057" y="773924"/>
                  </a:cubicBezTo>
                  <a:lnTo>
                    <a:pt x="912584" y="784837"/>
                  </a:lnTo>
                  <a:lnTo>
                    <a:pt x="914772" y="802874"/>
                  </a:lnTo>
                  <a:cubicBezTo>
                    <a:pt x="902159" y="863448"/>
                    <a:pt x="834800" y="939731"/>
                    <a:pt x="737421" y="995953"/>
                  </a:cubicBezTo>
                  <a:cubicBezTo>
                    <a:pt x="640042" y="1052175"/>
                    <a:pt x="540299" y="1072368"/>
                    <a:pt x="481534" y="1053004"/>
                  </a:cubicBezTo>
                  <a:lnTo>
                    <a:pt x="467007" y="1042091"/>
                  </a:lnTo>
                  <a:lnTo>
                    <a:pt x="464819" y="1024054"/>
                  </a:lnTo>
                  <a:cubicBezTo>
                    <a:pt x="474279" y="978624"/>
                    <a:pt x="514533" y="924357"/>
                    <a:pt x="575151" y="876344"/>
                  </a:cubicBezTo>
                  <a:lnTo>
                    <a:pt x="609534" y="853068"/>
                  </a:lnTo>
                  <a:lnTo>
                    <a:pt x="594997" y="857560"/>
                  </a:lnTo>
                  <a:cubicBezTo>
                    <a:pt x="550544" y="867216"/>
                    <a:pt x="510917" y="867423"/>
                    <a:pt x="481534" y="857741"/>
                  </a:cubicBezTo>
                  <a:lnTo>
                    <a:pt x="467007" y="846828"/>
                  </a:lnTo>
                  <a:lnTo>
                    <a:pt x="464819" y="828791"/>
                  </a:lnTo>
                  <a:cubicBezTo>
                    <a:pt x="474279" y="783361"/>
                    <a:pt x="514533" y="729094"/>
                    <a:pt x="575151" y="681081"/>
                  </a:cubicBezTo>
                  <a:lnTo>
                    <a:pt x="596589" y="666568"/>
                  </a:lnTo>
                  <a:lnTo>
                    <a:pt x="594997" y="667060"/>
                  </a:lnTo>
                  <a:cubicBezTo>
                    <a:pt x="550544" y="676716"/>
                    <a:pt x="510917" y="676923"/>
                    <a:pt x="481534" y="667241"/>
                  </a:cubicBezTo>
                  <a:lnTo>
                    <a:pt x="467007" y="656328"/>
                  </a:lnTo>
                  <a:lnTo>
                    <a:pt x="464819" y="638291"/>
                  </a:lnTo>
                  <a:cubicBezTo>
                    <a:pt x="474279" y="592861"/>
                    <a:pt x="514533" y="538594"/>
                    <a:pt x="575151" y="490581"/>
                  </a:cubicBezTo>
                  <a:lnTo>
                    <a:pt x="596589" y="476068"/>
                  </a:lnTo>
                  <a:lnTo>
                    <a:pt x="594997" y="476560"/>
                  </a:lnTo>
                  <a:cubicBezTo>
                    <a:pt x="550544" y="486216"/>
                    <a:pt x="510917" y="486423"/>
                    <a:pt x="481534" y="476741"/>
                  </a:cubicBezTo>
                  <a:lnTo>
                    <a:pt x="467007" y="465828"/>
                  </a:lnTo>
                  <a:lnTo>
                    <a:pt x="464819" y="447791"/>
                  </a:lnTo>
                  <a:cubicBezTo>
                    <a:pt x="474279" y="402361"/>
                    <a:pt x="514533" y="348094"/>
                    <a:pt x="575151" y="300081"/>
                  </a:cubicBezTo>
                  <a:lnTo>
                    <a:pt x="596589" y="285568"/>
                  </a:lnTo>
                  <a:lnTo>
                    <a:pt x="594997" y="286060"/>
                  </a:lnTo>
                  <a:cubicBezTo>
                    <a:pt x="550544" y="295716"/>
                    <a:pt x="510917" y="295923"/>
                    <a:pt x="481534" y="286241"/>
                  </a:cubicBezTo>
                  <a:lnTo>
                    <a:pt x="467007" y="275328"/>
                  </a:lnTo>
                  <a:lnTo>
                    <a:pt x="464819" y="257291"/>
                  </a:lnTo>
                  <a:cubicBezTo>
                    <a:pt x="477432" y="196717"/>
                    <a:pt x="544791" y="120434"/>
                    <a:pt x="642170" y="64212"/>
                  </a:cubicBezTo>
                  <a:cubicBezTo>
                    <a:pt x="715205" y="22045"/>
                    <a:pt x="789569" y="145"/>
                    <a:pt x="846978" y="0"/>
                  </a:cubicBezTo>
                  <a:close/>
                  <a:moveTo>
                    <a:pt x="67795" y="0"/>
                  </a:moveTo>
                  <a:cubicBezTo>
                    <a:pt x="125203" y="145"/>
                    <a:pt x="199567" y="22045"/>
                    <a:pt x="272602" y="64212"/>
                  </a:cubicBezTo>
                  <a:cubicBezTo>
                    <a:pt x="369981" y="120434"/>
                    <a:pt x="437340" y="196717"/>
                    <a:pt x="449953" y="257291"/>
                  </a:cubicBezTo>
                  <a:lnTo>
                    <a:pt x="447765" y="275328"/>
                  </a:lnTo>
                  <a:lnTo>
                    <a:pt x="433238" y="286241"/>
                  </a:lnTo>
                  <a:cubicBezTo>
                    <a:pt x="403856" y="295923"/>
                    <a:pt x="364229" y="295716"/>
                    <a:pt x="319775" y="286060"/>
                  </a:cubicBezTo>
                  <a:lnTo>
                    <a:pt x="318183" y="285568"/>
                  </a:lnTo>
                  <a:lnTo>
                    <a:pt x="339621" y="300081"/>
                  </a:lnTo>
                  <a:cubicBezTo>
                    <a:pt x="400239" y="348094"/>
                    <a:pt x="440493" y="402361"/>
                    <a:pt x="449953" y="447791"/>
                  </a:cubicBezTo>
                  <a:lnTo>
                    <a:pt x="447765" y="465828"/>
                  </a:lnTo>
                  <a:lnTo>
                    <a:pt x="433238" y="476741"/>
                  </a:lnTo>
                  <a:cubicBezTo>
                    <a:pt x="403856" y="486423"/>
                    <a:pt x="364229" y="486216"/>
                    <a:pt x="319775" y="476560"/>
                  </a:cubicBezTo>
                  <a:lnTo>
                    <a:pt x="318183" y="476068"/>
                  </a:lnTo>
                  <a:lnTo>
                    <a:pt x="339621" y="490581"/>
                  </a:lnTo>
                  <a:cubicBezTo>
                    <a:pt x="400239" y="538594"/>
                    <a:pt x="440493" y="592861"/>
                    <a:pt x="449953" y="638291"/>
                  </a:cubicBezTo>
                  <a:lnTo>
                    <a:pt x="447765" y="656328"/>
                  </a:lnTo>
                  <a:lnTo>
                    <a:pt x="433238" y="667241"/>
                  </a:lnTo>
                  <a:cubicBezTo>
                    <a:pt x="403856" y="676923"/>
                    <a:pt x="364229" y="676716"/>
                    <a:pt x="319775" y="667060"/>
                  </a:cubicBezTo>
                  <a:lnTo>
                    <a:pt x="318183" y="666568"/>
                  </a:lnTo>
                  <a:lnTo>
                    <a:pt x="339621" y="681081"/>
                  </a:lnTo>
                  <a:cubicBezTo>
                    <a:pt x="400239" y="729094"/>
                    <a:pt x="440493" y="783361"/>
                    <a:pt x="449953" y="828791"/>
                  </a:cubicBezTo>
                  <a:lnTo>
                    <a:pt x="447765" y="846828"/>
                  </a:lnTo>
                  <a:lnTo>
                    <a:pt x="433238" y="857741"/>
                  </a:lnTo>
                  <a:cubicBezTo>
                    <a:pt x="403856" y="867423"/>
                    <a:pt x="364229" y="867216"/>
                    <a:pt x="319775" y="857560"/>
                  </a:cubicBezTo>
                  <a:lnTo>
                    <a:pt x="305238" y="853068"/>
                  </a:lnTo>
                  <a:lnTo>
                    <a:pt x="339621" y="876344"/>
                  </a:lnTo>
                  <a:cubicBezTo>
                    <a:pt x="400239" y="924357"/>
                    <a:pt x="440493" y="978624"/>
                    <a:pt x="449953" y="1024054"/>
                  </a:cubicBezTo>
                  <a:lnTo>
                    <a:pt x="447765" y="1042091"/>
                  </a:lnTo>
                  <a:lnTo>
                    <a:pt x="433238" y="1053004"/>
                  </a:lnTo>
                  <a:cubicBezTo>
                    <a:pt x="374473" y="1072368"/>
                    <a:pt x="274730" y="1052175"/>
                    <a:pt x="177351" y="995953"/>
                  </a:cubicBezTo>
                  <a:cubicBezTo>
                    <a:pt x="79972" y="939731"/>
                    <a:pt x="12613" y="863448"/>
                    <a:pt x="0" y="802874"/>
                  </a:cubicBezTo>
                  <a:lnTo>
                    <a:pt x="2188" y="784837"/>
                  </a:lnTo>
                  <a:lnTo>
                    <a:pt x="16715" y="773924"/>
                  </a:lnTo>
                  <a:cubicBezTo>
                    <a:pt x="31406" y="769083"/>
                    <a:pt x="48658" y="766714"/>
                    <a:pt x="67795" y="766763"/>
                  </a:cubicBezTo>
                  <a:lnTo>
                    <a:pt x="147061" y="780185"/>
                  </a:lnTo>
                  <a:lnTo>
                    <a:pt x="110332" y="755321"/>
                  </a:lnTo>
                  <a:cubicBezTo>
                    <a:pt x="49714" y="707308"/>
                    <a:pt x="9460" y="653042"/>
                    <a:pt x="0" y="607611"/>
                  </a:cubicBezTo>
                  <a:lnTo>
                    <a:pt x="2188" y="589574"/>
                  </a:lnTo>
                  <a:lnTo>
                    <a:pt x="16715" y="578661"/>
                  </a:lnTo>
                  <a:cubicBezTo>
                    <a:pt x="31406" y="573820"/>
                    <a:pt x="48658" y="571451"/>
                    <a:pt x="67795" y="571500"/>
                  </a:cubicBezTo>
                  <a:lnTo>
                    <a:pt x="137679" y="583333"/>
                  </a:lnTo>
                  <a:lnTo>
                    <a:pt x="110332" y="564821"/>
                  </a:lnTo>
                  <a:cubicBezTo>
                    <a:pt x="49714" y="516808"/>
                    <a:pt x="9460" y="462542"/>
                    <a:pt x="0" y="417111"/>
                  </a:cubicBezTo>
                  <a:lnTo>
                    <a:pt x="2188" y="399074"/>
                  </a:lnTo>
                  <a:lnTo>
                    <a:pt x="16715" y="388161"/>
                  </a:lnTo>
                  <a:cubicBezTo>
                    <a:pt x="31406" y="383320"/>
                    <a:pt x="48658" y="380951"/>
                    <a:pt x="67795" y="381000"/>
                  </a:cubicBezTo>
                  <a:lnTo>
                    <a:pt x="137679" y="392833"/>
                  </a:lnTo>
                  <a:lnTo>
                    <a:pt x="110332" y="374321"/>
                  </a:lnTo>
                  <a:cubicBezTo>
                    <a:pt x="49714" y="326308"/>
                    <a:pt x="9460" y="272042"/>
                    <a:pt x="0" y="226611"/>
                  </a:cubicBezTo>
                  <a:lnTo>
                    <a:pt x="2188" y="208574"/>
                  </a:lnTo>
                  <a:lnTo>
                    <a:pt x="16715" y="197661"/>
                  </a:lnTo>
                  <a:cubicBezTo>
                    <a:pt x="31406" y="192820"/>
                    <a:pt x="48658" y="190451"/>
                    <a:pt x="67795" y="190500"/>
                  </a:cubicBezTo>
                  <a:lnTo>
                    <a:pt x="137679" y="202333"/>
                  </a:lnTo>
                  <a:lnTo>
                    <a:pt x="110332" y="183821"/>
                  </a:lnTo>
                  <a:cubicBezTo>
                    <a:pt x="49714" y="135808"/>
                    <a:pt x="9460" y="81542"/>
                    <a:pt x="0" y="36111"/>
                  </a:cubicBezTo>
                  <a:lnTo>
                    <a:pt x="2188" y="18074"/>
                  </a:lnTo>
                  <a:lnTo>
                    <a:pt x="16715" y="7161"/>
                  </a:lnTo>
                  <a:cubicBezTo>
                    <a:pt x="31406" y="2320"/>
                    <a:pt x="48658" y="-49"/>
                    <a:pt x="67795" y="0"/>
                  </a:cubicBezTo>
                  <a:close/>
                </a:path>
              </a:pathLst>
            </a:custGeom>
            <a:solidFill>
              <a:srgbClr val="339933"/>
            </a:solidFill>
            <a:ln w="1905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418" name="フリーフォーム: 図形 417">
              <a:extLst>
                <a:ext uri="{FF2B5EF4-FFF2-40B4-BE49-F238E27FC236}">
                  <a16:creationId xmlns:a16="http://schemas.microsoft.com/office/drawing/2014/main" id="{ADF36B4C-8A62-4E9B-BE97-70A714CE8528}"/>
                </a:ext>
              </a:extLst>
            </p:cNvPr>
            <p:cNvSpPr/>
            <p:nvPr/>
          </p:nvSpPr>
          <p:spPr>
            <a:xfrm rot="3567932">
              <a:off x="6557033" y="3794406"/>
              <a:ext cx="224605" cy="418164"/>
            </a:xfrm>
            <a:custGeom>
              <a:avLst/>
              <a:gdLst>
                <a:gd name="connsiteX0" fmla="*/ 846978 w 914772"/>
                <a:gd name="connsiteY0" fmla="*/ 0 h 1060165"/>
                <a:gd name="connsiteX1" fmla="*/ 898057 w 914772"/>
                <a:gd name="connsiteY1" fmla="*/ 7161 h 1060165"/>
                <a:gd name="connsiteX2" fmla="*/ 912584 w 914772"/>
                <a:gd name="connsiteY2" fmla="*/ 18074 h 1060165"/>
                <a:gd name="connsiteX3" fmla="*/ 914772 w 914772"/>
                <a:gd name="connsiteY3" fmla="*/ 36111 h 1060165"/>
                <a:gd name="connsiteX4" fmla="*/ 804440 w 914772"/>
                <a:gd name="connsiteY4" fmla="*/ 183821 h 1060165"/>
                <a:gd name="connsiteX5" fmla="*/ 777094 w 914772"/>
                <a:gd name="connsiteY5" fmla="*/ 202334 h 1060165"/>
                <a:gd name="connsiteX6" fmla="*/ 846978 w 914772"/>
                <a:gd name="connsiteY6" fmla="*/ 190500 h 1060165"/>
                <a:gd name="connsiteX7" fmla="*/ 898057 w 914772"/>
                <a:gd name="connsiteY7" fmla="*/ 197661 h 1060165"/>
                <a:gd name="connsiteX8" fmla="*/ 912584 w 914772"/>
                <a:gd name="connsiteY8" fmla="*/ 208574 h 1060165"/>
                <a:gd name="connsiteX9" fmla="*/ 914772 w 914772"/>
                <a:gd name="connsiteY9" fmla="*/ 226611 h 1060165"/>
                <a:gd name="connsiteX10" fmla="*/ 804440 w 914772"/>
                <a:gd name="connsiteY10" fmla="*/ 374321 h 1060165"/>
                <a:gd name="connsiteX11" fmla="*/ 777094 w 914772"/>
                <a:gd name="connsiteY11" fmla="*/ 392834 h 1060165"/>
                <a:gd name="connsiteX12" fmla="*/ 846978 w 914772"/>
                <a:gd name="connsiteY12" fmla="*/ 381000 h 1060165"/>
                <a:gd name="connsiteX13" fmla="*/ 898057 w 914772"/>
                <a:gd name="connsiteY13" fmla="*/ 388161 h 1060165"/>
                <a:gd name="connsiteX14" fmla="*/ 912584 w 914772"/>
                <a:gd name="connsiteY14" fmla="*/ 399074 h 1060165"/>
                <a:gd name="connsiteX15" fmla="*/ 914772 w 914772"/>
                <a:gd name="connsiteY15" fmla="*/ 417111 h 1060165"/>
                <a:gd name="connsiteX16" fmla="*/ 804440 w 914772"/>
                <a:gd name="connsiteY16" fmla="*/ 564821 h 1060165"/>
                <a:gd name="connsiteX17" fmla="*/ 777094 w 914772"/>
                <a:gd name="connsiteY17" fmla="*/ 583334 h 1060165"/>
                <a:gd name="connsiteX18" fmla="*/ 846978 w 914772"/>
                <a:gd name="connsiteY18" fmla="*/ 571500 h 1060165"/>
                <a:gd name="connsiteX19" fmla="*/ 898057 w 914772"/>
                <a:gd name="connsiteY19" fmla="*/ 578661 h 1060165"/>
                <a:gd name="connsiteX20" fmla="*/ 912584 w 914772"/>
                <a:gd name="connsiteY20" fmla="*/ 589574 h 1060165"/>
                <a:gd name="connsiteX21" fmla="*/ 914772 w 914772"/>
                <a:gd name="connsiteY21" fmla="*/ 607611 h 1060165"/>
                <a:gd name="connsiteX22" fmla="*/ 804440 w 914772"/>
                <a:gd name="connsiteY22" fmla="*/ 755321 h 1060165"/>
                <a:gd name="connsiteX23" fmla="*/ 767711 w 914772"/>
                <a:gd name="connsiteY23" fmla="*/ 780185 h 1060165"/>
                <a:gd name="connsiteX24" fmla="*/ 846978 w 914772"/>
                <a:gd name="connsiteY24" fmla="*/ 766763 h 1060165"/>
                <a:gd name="connsiteX25" fmla="*/ 898057 w 914772"/>
                <a:gd name="connsiteY25" fmla="*/ 773924 h 1060165"/>
                <a:gd name="connsiteX26" fmla="*/ 912584 w 914772"/>
                <a:gd name="connsiteY26" fmla="*/ 784837 h 1060165"/>
                <a:gd name="connsiteX27" fmla="*/ 914772 w 914772"/>
                <a:gd name="connsiteY27" fmla="*/ 802874 h 1060165"/>
                <a:gd name="connsiteX28" fmla="*/ 737421 w 914772"/>
                <a:gd name="connsiteY28" fmla="*/ 995953 h 1060165"/>
                <a:gd name="connsiteX29" fmla="*/ 481534 w 914772"/>
                <a:gd name="connsiteY29" fmla="*/ 1053004 h 1060165"/>
                <a:gd name="connsiteX30" fmla="*/ 467007 w 914772"/>
                <a:gd name="connsiteY30" fmla="*/ 1042091 h 1060165"/>
                <a:gd name="connsiteX31" fmla="*/ 464819 w 914772"/>
                <a:gd name="connsiteY31" fmla="*/ 1024054 h 1060165"/>
                <a:gd name="connsiteX32" fmla="*/ 575151 w 914772"/>
                <a:gd name="connsiteY32" fmla="*/ 876344 h 1060165"/>
                <a:gd name="connsiteX33" fmla="*/ 609534 w 914772"/>
                <a:gd name="connsiteY33" fmla="*/ 853068 h 1060165"/>
                <a:gd name="connsiteX34" fmla="*/ 594997 w 914772"/>
                <a:gd name="connsiteY34" fmla="*/ 857560 h 1060165"/>
                <a:gd name="connsiteX35" fmla="*/ 481534 w 914772"/>
                <a:gd name="connsiteY35" fmla="*/ 857741 h 1060165"/>
                <a:gd name="connsiteX36" fmla="*/ 467007 w 914772"/>
                <a:gd name="connsiteY36" fmla="*/ 846828 h 1060165"/>
                <a:gd name="connsiteX37" fmla="*/ 464819 w 914772"/>
                <a:gd name="connsiteY37" fmla="*/ 828791 h 1060165"/>
                <a:gd name="connsiteX38" fmla="*/ 575151 w 914772"/>
                <a:gd name="connsiteY38" fmla="*/ 681081 h 1060165"/>
                <a:gd name="connsiteX39" fmla="*/ 596589 w 914772"/>
                <a:gd name="connsiteY39" fmla="*/ 666568 h 1060165"/>
                <a:gd name="connsiteX40" fmla="*/ 594997 w 914772"/>
                <a:gd name="connsiteY40" fmla="*/ 667060 h 1060165"/>
                <a:gd name="connsiteX41" fmla="*/ 481534 w 914772"/>
                <a:gd name="connsiteY41" fmla="*/ 667241 h 1060165"/>
                <a:gd name="connsiteX42" fmla="*/ 467007 w 914772"/>
                <a:gd name="connsiteY42" fmla="*/ 656328 h 1060165"/>
                <a:gd name="connsiteX43" fmla="*/ 464819 w 914772"/>
                <a:gd name="connsiteY43" fmla="*/ 638291 h 1060165"/>
                <a:gd name="connsiteX44" fmla="*/ 575151 w 914772"/>
                <a:gd name="connsiteY44" fmla="*/ 490581 h 1060165"/>
                <a:gd name="connsiteX45" fmla="*/ 596589 w 914772"/>
                <a:gd name="connsiteY45" fmla="*/ 476068 h 1060165"/>
                <a:gd name="connsiteX46" fmla="*/ 594997 w 914772"/>
                <a:gd name="connsiteY46" fmla="*/ 476560 h 1060165"/>
                <a:gd name="connsiteX47" fmla="*/ 481534 w 914772"/>
                <a:gd name="connsiteY47" fmla="*/ 476741 h 1060165"/>
                <a:gd name="connsiteX48" fmla="*/ 467007 w 914772"/>
                <a:gd name="connsiteY48" fmla="*/ 465828 h 1060165"/>
                <a:gd name="connsiteX49" fmla="*/ 464819 w 914772"/>
                <a:gd name="connsiteY49" fmla="*/ 447791 h 1060165"/>
                <a:gd name="connsiteX50" fmla="*/ 575151 w 914772"/>
                <a:gd name="connsiteY50" fmla="*/ 300081 h 1060165"/>
                <a:gd name="connsiteX51" fmla="*/ 596589 w 914772"/>
                <a:gd name="connsiteY51" fmla="*/ 285568 h 1060165"/>
                <a:gd name="connsiteX52" fmla="*/ 594997 w 914772"/>
                <a:gd name="connsiteY52" fmla="*/ 286060 h 1060165"/>
                <a:gd name="connsiteX53" fmla="*/ 481534 w 914772"/>
                <a:gd name="connsiteY53" fmla="*/ 286241 h 1060165"/>
                <a:gd name="connsiteX54" fmla="*/ 467007 w 914772"/>
                <a:gd name="connsiteY54" fmla="*/ 275328 h 1060165"/>
                <a:gd name="connsiteX55" fmla="*/ 464819 w 914772"/>
                <a:gd name="connsiteY55" fmla="*/ 257291 h 1060165"/>
                <a:gd name="connsiteX56" fmla="*/ 642170 w 914772"/>
                <a:gd name="connsiteY56" fmla="*/ 64212 h 1060165"/>
                <a:gd name="connsiteX57" fmla="*/ 846978 w 914772"/>
                <a:gd name="connsiteY57" fmla="*/ 0 h 1060165"/>
                <a:gd name="connsiteX58" fmla="*/ 67795 w 914772"/>
                <a:gd name="connsiteY58" fmla="*/ 0 h 1060165"/>
                <a:gd name="connsiteX59" fmla="*/ 272602 w 914772"/>
                <a:gd name="connsiteY59" fmla="*/ 64212 h 1060165"/>
                <a:gd name="connsiteX60" fmla="*/ 449953 w 914772"/>
                <a:gd name="connsiteY60" fmla="*/ 257291 h 1060165"/>
                <a:gd name="connsiteX61" fmla="*/ 447765 w 914772"/>
                <a:gd name="connsiteY61" fmla="*/ 275328 h 1060165"/>
                <a:gd name="connsiteX62" fmla="*/ 433238 w 914772"/>
                <a:gd name="connsiteY62" fmla="*/ 286241 h 1060165"/>
                <a:gd name="connsiteX63" fmla="*/ 319775 w 914772"/>
                <a:gd name="connsiteY63" fmla="*/ 286060 h 1060165"/>
                <a:gd name="connsiteX64" fmla="*/ 318183 w 914772"/>
                <a:gd name="connsiteY64" fmla="*/ 285568 h 1060165"/>
                <a:gd name="connsiteX65" fmla="*/ 339621 w 914772"/>
                <a:gd name="connsiteY65" fmla="*/ 300081 h 1060165"/>
                <a:gd name="connsiteX66" fmla="*/ 449953 w 914772"/>
                <a:gd name="connsiteY66" fmla="*/ 447791 h 1060165"/>
                <a:gd name="connsiteX67" fmla="*/ 447765 w 914772"/>
                <a:gd name="connsiteY67" fmla="*/ 465828 h 1060165"/>
                <a:gd name="connsiteX68" fmla="*/ 433238 w 914772"/>
                <a:gd name="connsiteY68" fmla="*/ 476741 h 1060165"/>
                <a:gd name="connsiteX69" fmla="*/ 319775 w 914772"/>
                <a:gd name="connsiteY69" fmla="*/ 476560 h 1060165"/>
                <a:gd name="connsiteX70" fmla="*/ 318183 w 914772"/>
                <a:gd name="connsiteY70" fmla="*/ 476068 h 1060165"/>
                <a:gd name="connsiteX71" fmla="*/ 339621 w 914772"/>
                <a:gd name="connsiteY71" fmla="*/ 490581 h 1060165"/>
                <a:gd name="connsiteX72" fmla="*/ 449953 w 914772"/>
                <a:gd name="connsiteY72" fmla="*/ 638291 h 1060165"/>
                <a:gd name="connsiteX73" fmla="*/ 447765 w 914772"/>
                <a:gd name="connsiteY73" fmla="*/ 656328 h 1060165"/>
                <a:gd name="connsiteX74" fmla="*/ 433238 w 914772"/>
                <a:gd name="connsiteY74" fmla="*/ 667241 h 1060165"/>
                <a:gd name="connsiteX75" fmla="*/ 319775 w 914772"/>
                <a:gd name="connsiteY75" fmla="*/ 667060 h 1060165"/>
                <a:gd name="connsiteX76" fmla="*/ 318183 w 914772"/>
                <a:gd name="connsiteY76" fmla="*/ 666568 h 1060165"/>
                <a:gd name="connsiteX77" fmla="*/ 339621 w 914772"/>
                <a:gd name="connsiteY77" fmla="*/ 681081 h 1060165"/>
                <a:gd name="connsiteX78" fmla="*/ 449953 w 914772"/>
                <a:gd name="connsiteY78" fmla="*/ 828791 h 1060165"/>
                <a:gd name="connsiteX79" fmla="*/ 447765 w 914772"/>
                <a:gd name="connsiteY79" fmla="*/ 846828 h 1060165"/>
                <a:gd name="connsiteX80" fmla="*/ 433238 w 914772"/>
                <a:gd name="connsiteY80" fmla="*/ 857741 h 1060165"/>
                <a:gd name="connsiteX81" fmla="*/ 319775 w 914772"/>
                <a:gd name="connsiteY81" fmla="*/ 857560 h 1060165"/>
                <a:gd name="connsiteX82" fmla="*/ 305238 w 914772"/>
                <a:gd name="connsiteY82" fmla="*/ 853068 h 1060165"/>
                <a:gd name="connsiteX83" fmla="*/ 339621 w 914772"/>
                <a:gd name="connsiteY83" fmla="*/ 876344 h 1060165"/>
                <a:gd name="connsiteX84" fmla="*/ 449953 w 914772"/>
                <a:gd name="connsiteY84" fmla="*/ 1024054 h 1060165"/>
                <a:gd name="connsiteX85" fmla="*/ 447765 w 914772"/>
                <a:gd name="connsiteY85" fmla="*/ 1042091 h 1060165"/>
                <a:gd name="connsiteX86" fmla="*/ 433238 w 914772"/>
                <a:gd name="connsiteY86" fmla="*/ 1053004 h 1060165"/>
                <a:gd name="connsiteX87" fmla="*/ 177351 w 914772"/>
                <a:gd name="connsiteY87" fmla="*/ 995953 h 1060165"/>
                <a:gd name="connsiteX88" fmla="*/ 0 w 914772"/>
                <a:gd name="connsiteY88" fmla="*/ 802874 h 1060165"/>
                <a:gd name="connsiteX89" fmla="*/ 2188 w 914772"/>
                <a:gd name="connsiteY89" fmla="*/ 784837 h 1060165"/>
                <a:gd name="connsiteX90" fmla="*/ 16715 w 914772"/>
                <a:gd name="connsiteY90" fmla="*/ 773924 h 1060165"/>
                <a:gd name="connsiteX91" fmla="*/ 67795 w 914772"/>
                <a:gd name="connsiteY91" fmla="*/ 766763 h 1060165"/>
                <a:gd name="connsiteX92" fmla="*/ 147061 w 914772"/>
                <a:gd name="connsiteY92" fmla="*/ 780185 h 1060165"/>
                <a:gd name="connsiteX93" fmla="*/ 110332 w 914772"/>
                <a:gd name="connsiteY93" fmla="*/ 755321 h 1060165"/>
                <a:gd name="connsiteX94" fmla="*/ 0 w 914772"/>
                <a:gd name="connsiteY94" fmla="*/ 607611 h 1060165"/>
                <a:gd name="connsiteX95" fmla="*/ 2188 w 914772"/>
                <a:gd name="connsiteY95" fmla="*/ 589574 h 1060165"/>
                <a:gd name="connsiteX96" fmla="*/ 16715 w 914772"/>
                <a:gd name="connsiteY96" fmla="*/ 578661 h 1060165"/>
                <a:gd name="connsiteX97" fmla="*/ 67795 w 914772"/>
                <a:gd name="connsiteY97" fmla="*/ 571500 h 1060165"/>
                <a:gd name="connsiteX98" fmla="*/ 137679 w 914772"/>
                <a:gd name="connsiteY98" fmla="*/ 583333 h 1060165"/>
                <a:gd name="connsiteX99" fmla="*/ 110332 w 914772"/>
                <a:gd name="connsiteY99" fmla="*/ 564821 h 1060165"/>
                <a:gd name="connsiteX100" fmla="*/ 0 w 914772"/>
                <a:gd name="connsiteY100" fmla="*/ 417111 h 1060165"/>
                <a:gd name="connsiteX101" fmla="*/ 2188 w 914772"/>
                <a:gd name="connsiteY101" fmla="*/ 399074 h 1060165"/>
                <a:gd name="connsiteX102" fmla="*/ 16715 w 914772"/>
                <a:gd name="connsiteY102" fmla="*/ 388161 h 1060165"/>
                <a:gd name="connsiteX103" fmla="*/ 67795 w 914772"/>
                <a:gd name="connsiteY103" fmla="*/ 381000 h 1060165"/>
                <a:gd name="connsiteX104" fmla="*/ 137679 w 914772"/>
                <a:gd name="connsiteY104" fmla="*/ 392833 h 1060165"/>
                <a:gd name="connsiteX105" fmla="*/ 110332 w 914772"/>
                <a:gd name="connsiteY105" fmla="*/ 374321 h 1060165"/>
                <a:gd name="connsiteX106" fmla="*/ 0 w 914772"/>
                <a:gd name="connsiteY106" fmla="*/ 226611 h 1060165"/>
                <a:gd name="connsiteX107" fmla="*/ 2188 w 914772"/>
                <a:gd name="connsiteY107" fmla="*/ 208574 h 1060165"/>
                <a:gd name="connsiteX108" fmla="*/ 16715 w 914772"/>
                <a:gd name="connsiteY108" fmla="*/ 197661 h 1060165"/>
                <a:gd name="connsiteX109" fmla="*/ 67795 w 914772"/>
                <a:gd name="connsiteY109" fmla="*/ 190500 h 1060165"/>
                <a:gd name="connsiteX110" fmla="*/ 137679 w 914772"/>
                <a:gd name="connsiteY110" fmla="*/ 202333 h 1060165"/>
                <a:gd name="connsiteX111" fmla="*/ 110332 w 914772"/>
                <a:gd name="connsiteY111" fmla="*/ 183821 h 1060165"/>
                <a:gd name="connsiteX112" fmla="*/ 0 w 914772"/>
                <a:gd name="connsiteY112" fmla="*/ 36111 h 1060165"/>
                <a:gd name="connsiteX113" fmla="*/ 2188 w 914772"/>
                <a:gd name="connsiteY113" fmla="*/ 18074 h 1060165"/>
                <a:gd name="connsiteX114" fmla="*/ 16715 w 914772"/>
                <a:gd name="connsiteY114" fmla="*/ 7161 h 1060165"/>
                <a:gd name="connsiteX115" fmla="*/ 67795 w 914772"/>
                <a:gd name="connsiteY115" fmla="*/ 0 h 106016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  <a:cxn ang="0">
                  <a:pos x="connsiteX55" y="connsiteY55"/>
                </a:cxn>
                <a:cxn ang="0">
                  <a:pos x="connsiteX56" y="connsiteY56"/>
                </a:cxn>
                <a:cxn ang="0">
                  <a:pos x="connsiteX57" y="connsiteY57"/>
                </a:cxn>
                <a:cxn ang="0">
                  <a:pos x="connsiteX58" y="connsiteY58"/>
                </a:cxn>
                <a:cxn ang="0">
                  <a:pos x="connsiteX59" y="connsiteY59"/>
                </a:cxn>
                <a:cxn ang="0">
                  <a:pos x="connsiteX60" y="connsiteY60"/>
                </a:cxn>
                <a:cxn ang="0">
                  <a:pos x="connsiteX61" y="connsiteY61"/>
                </a:cxn>
                <a:cxn ang="0">
                  <a:pos x="connsiteX62" y="connsiteY62"/>
                </a:cxn>
                <a:cxn ang="0">
                  <a:pos x="connsiteX63" y="connsiteY63"/>
                </a:cxn>
                <a:cxn ang="0">
                  <a:pos x="connsiteX64" y="connsiteY64"/>
                </a:cxn>
                <a:cxn ang="0">
                  <a:pos x="connsiteX65" y="connsiteY65"/>
                </a:cxn>
                <a:cxn ang="0">
                  <a:pos x="connsiteX66" y="connsiteY66"/>
                </a:cxn>
                <a:cxn ang="0">
                  <a:pos x="connsiteX67" y="connsiteY67"/>
                </a:cxn>
                <a:cxn ang="0">
                  <a:pos x="connsiteX68" y="connsiteY68"/>
                </a:cxn>
                <a:cxn ang="0">
                  <a:pos x="connsiteX69" y="connsiteY69"/>
                </a:cxn>
                <a:cxn ang="0">
                  <a:pos x="connsiteX70" y="connsiteY70"/>
                </a:cxn>
                <a:cxn ang="0">
                  <a:pos x="connsiteX71" y="connsiteY71"/>
                </a:cxn>
                <a:cxn ang="0">
                  <a:pos x="connsiteX72" y="connsiteY72"/>
                </a:cxn>
                <a:cxn ang="0">
                  <a:pos x="connsiteX73" y="connsiteY73"/>
                </a:cxn>
                <a:cxn ang="0">
                  <a:pos x="connsiteX74" y="connsiteY74"/>
                </a:cxn>
                <a:cxn ang="0">
                  <a:pos x="connsiteX75" y="connsiteY75"/>
                </a:cxn>
                <a:cxn ang="0">
                  <a:pos x="connsiteX76" y="connsiteY76"/>
                </a:cxn>
                <a:cxn ang="0">
                  <a:pos x="connsiteX77" y="connsiteY77"/>
                </a:cxn>
                <a:cxn ang="0">
                  <a:pos x="connsiteX78" y="connsiteY78"/>
                </a:cxn>
                <a:cxn ang="0">
                  <a:pos x="connsiteX79" y="connsiteY79"/>
                </a:cxn>
                <a:cxn ang="0">
                  <a:pos x="connsiteX80" y="connsiteY80"/>
                </a:cxn>
                <a:cxn ang="0">
                  <a:pos x="connsiteX81" y="connsiteY81"/>
                </a:cxn>
                <a:cxn ang="0">
                  <a:pos x="connsiteX82" y="connsiteY82"/>
                </a:cxn>
                <a:cxn ang="0">
                  <a:pos x="connsiteX83" y="connsiteY83"/>
                </a:cxn>
                <a:cxn ang="0">
                  <a:pos x="connsiteX84" y="connsiteY84"/>
                </a:cxn>
                <a:cxn ang="0">
                  <a:pos x="connsiteX85" y="connsiteY85"/>
                </a:cxn>
                <a:cxn ang="0">
                  <a:pos x="connsiteX86" y="connsiteY86"/>
                </a:cxn>
                <a:cxn ang="0">
                  <a:pos x="connsiteX87" y="connsiteY87"/>
                </a:cxn>
                <a:cxn ang="0">
                  <a:pos x="connsiteX88" y="connsiteY88"/>
                </a:cxn>
                <a:cxn ang="0">
                  <a:pos x="connsiteX89" y="connsiteY89"/>
                </a:cxn>
                <a:cxn ang="0">
                  <a:pos x="connsiteX90" y="connsiteY90"/>
                </a:cxn>
                <a:cxn ang="0">
                  <a:pos x="connsiteX91" y="connsiteY91"/>
                </a:cxn>
                <a:cxn ang="0">
                  <a:pos x="connsiteX92" y="connsiteY92"/>
                </a:cxn>
                <a:cxn ang="0">
                  <a:pos x="connsiteX93" y="connsiteY93"/>
                </a:cxn>
                <a:cxn ang="0">
                  <a:pos x="connsiteX94" y="connsiteY94"/>
                </a:cxn>
                <a:cxn ang="0">
                  <a:pos x="connsiteX95" y="connsiteY95"/>
                </a:cxn>
                <a:cxn ang="0">
                  <a:pos x="connsiteX96" y="connsiteY96"/>
                </a:cxn>
                <a:cxn ang="0">
                  <a:pos x="connsiteX97" y="connsiteY97"/>
                </a:cxn>
                <a:cxn ang="0">
                  <a:pos x="connsiteX98" y="connsiteY98"/>
                </a:cxn>
                <a:cxn ang="0">
                  <a:pos x="connsiteX99" y="connsiteY99"/>
                </a:cxn>
                <a:cxn ang="0">
                  <a:pos x="connsiteX100" y="connsiteY100"/>
                </a:cxn>
                <a:cxn ang="0">
                  <a:pos x="connsiteX101" y="connsiteY101"/>
                </a:cxn>
                <a:cxn ang="0">
                  <a:pos x="connsiteX102" y="connsiteY102"/>
                </a:cxn>
                <a:cxn ang="0">
                  <a:pos x="connsiteX103" y="connsiteY103"/>
                </a:cxn>
                <a:cxn ang="0">
                  <a:pos x="connsiteX104" y="connsiteY104"/>
                </a:cxn>
                <a:cxn ang="0">
                  <a:pos x="connsiteX105" y="connsiteY105"/>
                </a:cxn>
                <a:cxn ang="0">
                  <a:pos x="connsiteX106" y="connsiteY106"/>
                </a:cxn>
                <a:cxn ang="0">
                  <a:pos x="connsiteX107" y="connsiteY107"/>
                </a:cxn>
                <a:cxn ang="0">
                  <a:pos x="connsiteX108" y="connsiteY108"/>
                </a:cxn>
                <a:cxn ang="0">
                  <a:pos x="connsiteX109" y="connsiteY109"/>
                </a:cxn>
                <a:cxn ang="0">
                  <a:pos x="connsiteX110" y="connsiteY110"/>
                </a:cxn>
                <a:cxn ang="0">
                  <a:pos x="connsiteX111" y="connsiteY111"/>
                </a:cxn>
                <a:cxn ang="0">
                  <a:pos x="connsiteX112" y="connsiteY112"/>
                </a:cxn>
                <a:cxn ang="0">
                  <a:pos x="connsiteX113" y="connsiteY113"/>
                </a:cxn>
                <a:cxn ang="0">
                  <a:pos x="connsiteX114" y="connsiteY114"/>
                </a:cxn>
                <a:cxn ang="0">
                  <a:pos x="connsiteX115" y="connsiteY115"/>
                </a:cxn>
              </a:cxnLst>
              <a:rect l="l" t="t" r="r" b="b"/>
              <a:pathLst>
                <a:path w="914772" h="1060165">
                  <a:moveTo>
                    <a:pt x="846978" y="0"/>
                  </a:moveTo>
                  <a:cubicBezTo>
                    <a:pt x="866114" y="-49"/>
                    <a:pt x="883366" y="2320"/>
                    <a:pt x="898057" y="7161"/>
                  </a:cubicBezTo>
                  <a:lnTo>
                    <a:pt x="912584" y="18074"/>
                  </a:lnTo>
                  <a:lnTo>
                    <a:pt x="914772" y="36111"/>
                  </a:lnTo>
                  <a:cubicBezTo>
                    <a:pt x="905312" y="81542"/>
                    <a:pt x="865058" y="135808"/>
                    <a:pt x="804440" y="183821"/>
                  </a:cubicBezTo>
                  <a:lnTo>
                    <a:pt x="777094" y="202334"/>
                  </a:lnTo>
                  <a:lnTo>
                    <a:pt x="846978" y="190500"/>
                  </a:lnTo>
                  <a:cubicBezTo>
                    <a:pt x="866114" y="190451"/>
                    <a:pt x="883366" y="192820"/>
                    <a:pt x="898057" y="197661"/>
                  </a:cubicBezTo>
                  <a:lnTo>
                    <a:pt x="912584" y="208574"/>
                  </a:lnTo>
                  <a:lnTo>
                    <a:pt x="914772" y="226611"/>
                  </a:lnTo>
                  <a:cubicBezTo>
                    <a:pt x="905312" y="272042"/>
                    <a:pt x="865058" y="326308"/>
                    <a:pt x="804440" y="374321"/>
                  </a:cubicBezTo>
                  <a:lnTo>
                    <a:pt x="777094" y="392834"/>
                  </a:lnTo>
                  <a:lnTo>
                    <a:pt x="846978" y="381000"/>
                  </a:lnTo>
                  <a:cubicBezTo>
                    <a:pt x="866114" y="380951"/>
                    <a:pt x="883366" y="383320"/>
                    <a:pt x="898057" y="388161"/>
                  </a:cubicBezTo>
                  <a:lnTo>
                    <a:pt x="912584" y="399074"/>
                  </a:lnTo>
                  <a:lnTo>
                    <a:pt x="914772" y="417111"/>
                  </a:lnTo>
                  <a:cubicBezTo>
                    <a:pt x="905312" y="462542"/>
                    <a:pt x="865058" y="516808"/>
                    <a:pt x="804440" y="564821"/>
                  </a:cubicBezTo>
                  <a:lnTo>
                    <a:pt x="777094" y="583334"/>
                  </a:lnTo>
                  <a:lnTo>
                    <a:pt x="846978" y="571500"/>
                  </a:lnTo>
                  <a:cubicBezTo>
                    <a:pt x="866114" y="571451"/>
                    <a:pt x="883366" y="573820"/>
                    <a:pt x="898057" y="578661"/>
                  </a:cubicBezTo>
                  <a:lnTo>
                    <a:pt x="912584" y="589574"/>
                  </a:lnTo>
                  <a:lnTo>
                    <a:pt x="914772" y="607611"/>
                  </a:lnTo>
                  <a:cubicBezTo>
                    <a:pt x="905312" y="653042"/>
                    <a:pt x="865058" y="707308"/>
                    <a:pt x="804440" y="755321"/>
                  </a:cubicBezTo>
                  <a:lnTo>
                    <a:pt x="767711" y="780185"/>
                  </a:lnTo>
                  <a:lnTo>
                    <a:pt x="846978" y="766763"/>
                  </a:lnTo>
                  <a:cubicBezTo>
                    <a:pt x="866114" y="766714"/>
                    <a:pt x="883366" y="769083"/>
                    <a:pt x="898057" y="773924"/>
                  </a:cubicBezTo>
                  <a:lnTo>
                    <a:pt x="912584" y="784837"/>
                  </a:lnTo>
                  <a:lnTo>
                    <a:pt x="914772" y="802874"/>
                  </a:lnTo>
                  <a:cubicBezTo>
                    <a:pt x="902159" y="863448"/>
                    <a:pt x="834800" y="939731"/>
                    <a:pt x="737421" y="995953"/>
                  </a:cubicBezTo>
                  <a:cubicBezTo>
                    <a:pt x="640042" y="1052175"/>
                    <a:pt x="540299" y="1072368"/>
                    <a:pt x="481534" y="1053004"/>
                  </a:cubicBezTo>
                  <a:lnTo>
                    <a:pt x="467007" y="1042091"/>
                  </a:lnTo>
                  <a:lnTo>
                    <a:pt x="464819" y="1024054"/>
                  </a:lnTo>
                  <a:cubicBezTo>
                    <a:pt x="474279" y="978624"/>
                    <a:pt x="514533" y="924357"/>
                    <a:pt x="575151" y="876344"/>
                  </a:cubicBezTo>
                  <a:lnTo>
                    <a:pt x="609534" y="853068"/>
                  </a:lnTo>
                  <a:lnTo>
                    <a:pt x="594997" y="857560"/>
                  </a:lnTo>
                  <a:cubicBezTo>
                    <a:pt x="550544" y="867216"/>
                    <a:pt x="510917" y="867423"/>
                    <a:pt x="481534" y="857741"/>
                  </a:cubicBezTo>
                  <a:lnTo>
                    <a:pt x="467007" y="846828"/>
                  </a:lnTo>
                  <a:lnTo>
                    <a:pt x="464819" y="828791"/>
                  </a:lnTo>
                  <a:cubicBezTo>
                    <a:pt x="474279" y="783361"/>
                    <a:pt x="514533" y="729094"/>
                    <a:pt x="575151" y="681081"/>
                  </a:cubicBezTo>
                  <a:lnTo>
                    <a:pt x="596589" y="666568"/>
                  </a:lnTo>
                  <a:lnTo>
                    <a:pt x="594997" y="667060"/>
                  </a:lnTo>
                  <a:cubicBezTo>
                    <a:pt x="550544" y="676716"/>
                    <a:pt x="510917" y="676923"/>
                    <a:pt x="481534" y="667241"/>
                  </a:cubicBezTo>
                  <a:lnTo>
                    <a:pt x="467007" y="656328"/>
                  </a:lnTo>
                  <a:lnTo>
                    <a:pt x="464819" y="638291"/>
                  </a:lnTo>
                  <a:cubicBezTo>
                    <a:pt x="474279" y="592861"/>
                    <a:pt x="514533" y="538594"/>
                    <a:pt x="575151" y="490581"/>
                  </a:cubicBezTo>
                  <a:lnTo>
                    <a:pt x="596589" y="476068"/>
                  </a:lnTo>
                  <a:lnTo>
                    <a:pt x="594997" y="476560"/>
                  </a:lnTo>
                  <a:cubicBezTo>
                    <a:pt x="550544" y="486216"/>
                    <a:pt x="510917" y="486423"/>
                    <a:pt x="481534" y="476741"/>
                  </a:cubicBezTo>
                  <a:lnTo>
                    <a:pt x="467007" y="465828"/>
                  </a:lnTo>
                  <a:lnTo>
                    <a:pt x="464819" y="447791"/>
                  </a:lnTo>
                  <a:cubicBezTo>
                    <a:pt x="474279" y="402361"/>
                    <a:pt x="514533" y="348094"/>
                    <a:pt x="575151" y="300081"/>
                  </a:cubicBezTo>
                  <a:lnTo>
                    <a:pt x="596589" y="285568"/>
                  </a:lnTo>
                  <a:lnTo>
                    <a:pt x="594997" y="286060"/>
                  </a:lnTo>
                  <a:cubicBezTo>
                    <a:pt x="550544" y="295716"/>
                    <a:pt x="510917" y="295923"/>
                    <a:pt x="481534" y="286241"/>
                  </a:cubicBezTo>
                  <a:lnTo>
                    <a:pt x="467007" y="275328"/>
                  </a:lnTo>
                  <a:lnTo>
                    <a:pt x="464819" y="257291"/>
                  </a:lnTo>
                  <a:cubicBezTo>
                    <a:pt x="477432" y="196717"/>
                    <a:pt x="544791" y="120434"/>
                    <a:pt x="642170" y="64212"/>
                  </a:cubicBezTo>
                  <a:cubicBezTo>
                    <a:pt x="715205" y="22045"/>
                    <a:pt x="789569" y="145"/>
                    <a:pt x="846978" y="0"/>
                  </a:cubicBezTo>
                  <a:close/>
                  <a:moveTo>
                    <a:pt x="67795" y="0"/>
                  </a:moveTo>
                  <a:cubicBezTo>
                    <a:pt x="125203" y="145"/>
                    <a:pt x="199567" y="22045"/>
                    <a:pt x="272602" y="64212"/>
                  </a:cubicBezTo>
                  <a:cubicBezTo>
                    <a:pt x="369981" y="120434"/>
                    <a:pt x="437340" y="196717"/>
                    <a:pt x="449953" y="257291"/>
                  </a:cubicBezTo>
                  <a:lnTo>
                    <a:pt x="447765" y="275328"/>
                  </a:lnTo>
                  <a:lnTo>
                    <a:pt x="433238" y="286241"/>
                  </a:lnTo>
                  <a:cubicBezTo>
                    <a:pt x="403856" y="295923"/>
                    <a:pt x="364229" y="295716"/>
                    <a:pt x="319775" y="286060"/>
                  </a:cubicBezTo>
                  <a:lnTo>
                    <a:pt x="318183" y="285568"/>
                  </a:lnTo>
                  <a:lnTo>
                    <a:pt x="339621" y="300081"/>
                  </a:lnTo>
                  <a:cubicBezTo>
                    <a:pt x="400239" y="348094"/>
                    <a:pt x="440493" y="402361"/>
                    <a:pt x="449953" y="447791"/>
                  </a:cubicBezTo>
                  <a:lnTo>
                    <a:pt x="447765" y="465828"/>
                  </a:lnTo>
                  <a:lnTo>
                    <a:pt x="433238" y="476741"/>
                  </a:lnTo>
                  <a:cubicBezTo>
                    <a:pt x="403856" y="486423"/>
                    <a:pt x="364229" y="486216"/>
                    <a:pt x="319775" y="476560"/>
                  </a:cubicBezTo>
                  <a:lnTo>
                    <a:pt x="318183" y="476068"/>
                  </a:lnTo>
                  <a:lnTo>
                    <a:pt x="339621" y="490581"/>
                  </a:lnTo>
                  <a:cubicBezTo>
                    <a:pt x="400239" y="538594"/>
                    <a:pt x="440493" y="592861"/>
                    <a:pt x="449953" y="638291"/>
                  </a:cubicBezTo>
                  <a:lnTo>
                    <a:pt x="447765" y="656328"/>
                  </a:lnTo>
                  <a:lnTo>
                    <a:pt x="433238" y="667241"/>
                  </a:lnTo>
                  <a:cubicBezTo>
                    <a:pt x="403856" y="676923"/>
                    <a:pt x="364229" y="676716"/>
                    <a:pt x="319775" y="667060"/>
                  </a:cubicBezTo>
                  <a:lnTo>
                    <a:pt x="318183" y="666568"/>
                  </a:lnTo>
                  <a:lnTo>
                    <a:pt x="339621" y="681081"/>
                  </a:lnTo>
                  <a:cubicBezTo>
                    <a:pt x="400239" y="729094"/>
                    <a:pt x="440493" y="783361"/>
                    <a:pt x="449953" y="828791"/>
                  </a:cubicBezTo>
                  <a:lnTo>
                    <a:pt x="447765" y="846828"/>
                  </a:lnTo>
                  <a:lnTo>
                    <a:pt x="433238" y="857741"/>
                  </a:lnTo>
                  <a:cubicBezTo>
                    <a:pt x="403856" y="867423"/>
                    <a:pt x="364229" y="867216"/>
                    <a:pt x="319775" y="857560"/>
                  </a:cubicBezTo>
                  <a:lnTo>
                    <a:pt x="305238" y="853068"/>
                  </a:lnTo>
                  <a:lnTo>
                    <a:pt x="339621" y="876344"/>
                  </a:lnTo>
                  <a:cubicBezTo>
                    <a:pt x="400239" y="924357"/>
                    <a:pt x="440493" y="978624"/>
                    <a:pt x="449953" y="1024054"/>
                  </a:cubicBezTo>
                  <a:lnTo>
                    <a:pt x="447765" y="1042091"/>
                  </a:lnTo>
                  <a:lnTo>
                    <a:pt x="433238" y="1053004"/>
                  </a:lnTo>
                  <a:cubicBezTo>
                    <a:pt x="374473" y="1072368"/>
                    <a:pt x="274730" y="1052175"/>
                    <a:pt x="177351" y="995953"/>
                  </a:cubicBezTo>
                  <a:cubicBezTo>
                    <a:pt x="79972" y="939731"/>
                    <a:pt x="12613" y="863448"/>
                    <a:pt x="0" y="802874"/>
                  </a:cubicBezTo>
                  <a:lnTo>
                    <a:pt x="2188" y="784837"/>
                  </a:lnTo>
                  <a:lnTo>
                    <a:pt x="16715" y="773924"/>
                  </a:lnTo>
                  <a:cubicBezTo>
                    <a:pt x="31406" y="769083"/>
                    <a:pt x="48658" y="766714"/>
                    <a:pt x="67795" y="766763"/>
                  </a:cubicBezTo>
                  <a:lnTo>
                    <a:pt x="147061" y="780185"/>
                  </a:lnTo>
                  <a:lnTo>
                    <a:pt x="110332" y="755321"/>
                  </a:lnTo>
                  <a:cubicBezTo>
                    <a:pt x="49714" y="707308"/>
                    <a:pt x="9460" y="653042"/>
                    <a:pt x="0" y="607611"/>
                  </a:cubicBezTo>
                  <a:lnTo>
                    <a:pt x="2188" y="589574"/>
                  </a:lnTo>
                  <a:lnTo>
                    <a:pt x="16715" y="578661"/>
                  </a:lnTo>
                  <a:cubicBezTo>
                    <a:pt x="31406" y="573820"/>
                    <a:pt x="48658" y="571451"/>
                    <a:pt x="67795" y="571500"/>
                  </a:cubicBezTo>
                  <a:lnTo>
                    <a:pt x="137679" y="583333"/>
                  </a:lnTo>
                  <a:lnTo>
                    <a:pt x="110332" y="564821"/>
                  </a:lnTo>
                  <a:cubicBezTo>
                    <a:pt x="49714" y="516808"/>
                    <a:pt x="9460" y="462542"/>
                    <a:pt x="0" y="417111"/>
                  </a:cubicBezTo>
                  <a:lnTo>
                    <a:pt x="2188" y="399074"/>
                  </a:lnTo>
                  <a:lnTo>
                    <a:pt x="16715" y="388161"/>
                  </a:lnTo>
                  <a:cubicBezTo>
                    <a:pt x="31406" y="383320"/>
                    <a:pt x="48658" y="380951"/>
                    <a:pt x="67795" y="381000"/>
                  </a:cubicBezTo>
                  <a:lnTo>
                    <a:pt x="137679" y="392833"/>
                  </a:lnTo>
                  <a:lnTo>
                    <a:pt x="110332" y="374321"/>
                  </a:lnTo>
                  <a:cubicBezTo>
                    <a:pt x="49714" y="326308"/>
                    <a:pt x="9460" y="272042"/>
                    <a:pt x="0" y="226611"/>
                  </a:cubicBezTo>
                  <a:lnTo>
                    <a:pt x="2188" y="208574"/>
                  </a:lnTo>
                  <a:lnTo>
                    <a:pt x="16715" y="197661"/>
                  </a:lnTo>
                  <a:cubicBezTo>
                    <a:pt x="31406" y="192820"/>
                    <a:pt x="48658" y="190451"/>
                    <a:pt x="67795" y="190500"/>
                  </a:cubicBezTo>
                  <a:lnTo>
                    <a:pt x="137679" y="202333"/>
                  </a:lnTo>
                  <a:lnTo>
                    <a:pt x="110332" y="183821"/>
                  </a:lnTo>
                  <a:cubicBezTo>
                    <a:pt x="49714" y="135808"/>
                    <a:pt x="9460" y="81542"/>
                    <a:pt x="0" y="36111"/>
                  </a:cubicBezTo>
                  <a:lnTo>
                    <a:pt x="2188" y="18074"/>
                  </a:lnTo>
                  <a:lnTo>
                    <a:pt x="16715" y="7161"/>
                  </a:lnTo>
                  <a:cubicBezTo>
                    <a:pt x="31406" y="2320"/>
                    <a:pt x="48658" y="-49"/>
                    <a:pt x="67795" y="0"/>
                  </a:cubicBezTo>
                  <a:close/>
                </a:path>
              </a:pathLst>
            </a:custGeom>
            <a:solidFill>
              <a:srgbClr val="339933"/>
            </a:solidFill>
            <a:ln w="1905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419" name="フリーフォーム: 図形 418">
              <a:extLst>
                <a:ext uri="{FF2B5EF4-FFF2-40B4-BE49-F238E27FC236}">
                  <a16:creationId xmlns:a16="http://schemas.microsoft.com/office/drawing/2014/main" id="{8F8094FA-D373-4F2F-A251-2F34FEFB2810}"/>
                </a:ext>
              </a:extLst>
            </p:cNvPr>
            <p:cNvSpPr/>
            <p:nvPr/>
          </p:nvSpPr>
          <p:spPr>
            <a:xfrm rot="3567932">
              <a:off x="5852183" y="3461032"/>
              <a:ext cx="224605" cy="418164"/>
            </a:xfrm>
            <a:custGeom>
              <a:avLst/>
              <a:gdLst>
                <a:gd name="connsiteX0" fmla="*/ 846978 w 914772"/>
                <a:gd name="connsiteY0" fmla="*/ 0 h 1060165"/>
                <a:gd name="connsiteX1" fmla="*/ 898057 w 914772"/>
                <a:gd name="connsiteY1" fmla="*/ 7161 h 1060165"/>
                <a:gd name="connsiteX2" fmla="*/ 912584 w 914772"/>
                <a:gd name="connsiteY2" fmla="*/ 18074 h 1060165"/>
                <a:gd name="connsiteX3" fmla="*/ 914772 w 914772"/>
                <a:gd name="connsiteY3" fmla="*/ 36111 h 1060165"/>
                <a:gd name="connsiteX4" fmla="*/ 804440 w 914772"/>
                <a:gd name="connsiteY4" fmla="*/ 183821 h 1060165"/>
                <a:gd name="connsiteX5" fmla="*/ 777094 w 914772"/>
                <a:gd name="connsiteY5" fmla="*/ 202334 h 1060165"/>
                <a:gd name="connsiteX6" fmla="*/ 846978 w 914772"/>
                <a:gd name="connsiteY6" fmla="*/ 190500 h 1060165"/>
                <a:gd name="connsiteX7" fmla="*/ 898057 w 914772"/>
                <a:gd name="connsiteY7" fmla="*/ 197661 h 1060165"/>
                <a:gd name="connsiteX8" fmla="*/ 912584 w 914772"/>
                <a:gd name="connsiteY8" fmla="*/ 208574 h 1060165"/>
                <a:gd name="connsiteX9" fmla="*/ 914772 w 914772"/>
                <a:gd name="connsiteY9" fmla="*/ 226611 h 1060165"/>
                <a:gd name="connsiteX10" fmla="*/ 804440 w 914772"/>
                <a:gd name="connsiteY10" fmla="*/ 374321 h 1060165"/>
                <a:gd name="connsiteX11" fmla="*/ 777094 w 914772"/>
                <a:gd name="connsiteY11" fmla="*/ 392834 h 1060165"/>
                <a:gd name="connsiteX12" fmla="*/ 846978 w 914772"/>
                <a:gd name="connsiteY12" fmla="*/ 381000 h 1060165"/>
                <a:gd name="connsiteX13" fmla="*/ 898057 w 914772"/>
                <a:gd name="connsiteY13" fmla="*/ 388161 h 1060165"/>
                <a:gd name="connsiteX14" fmla="*/ 912584 w 914772"/>
                <a:gd name="connsiteY14" fmla="*/ 399074 h 1060165"/>
                <a:gd name="connsiteX15" fmla="*/ 914772 w 914772"/>
                <a:gd name="connsiteY15" fmla="*/ 417111 h 1060165"/>
                <a:gd name="connsiteX16" fmla="*/ 804440 w 914772"/>
                <a:gd name="connsiteY16" fmla="*/ 564821 h 1060165"/>
                <a:gd name="connsiteX17" fmla="*/ 777094 w 914772"/>
                <a:gd name="connsiteY17" fmla="*/ 583334 h 1060165"/>
                <a:gd name="connsiteX18" fmla="*/ 846978 w 914772"/>
                <a:gd name="connsiteY18" fmla="*/ 571500 h 1060165"/>
                <a:gd name="connsiteX19" fmla="*/ 898057 w 914772"/>
                <a:gd name="connsiteY19" fmla="*/ 578661 h 1060165"/>
                <a:gd name="connsiteX20" fmla="*/ 912584 w 914772"/>
                <a:gd name="connsiteY20" fmla="*/ 589574 h 1060165"/>
                <a:gd name="connsiteX21" fmla="*/ 914772 w 914772"/>
                <a:gd name="connsiteY21" fmla="*/ 607611 h 1060165"/>
                <a:gd name="connsiteX22" fmla="*/ 804440 w 914772"/>
                <a:gd name="connsiteY22" fmla="*/ 755321 h 1060165"/>
                <a:gd name="connsiteX23" fmla="*/ 767711 w 914772"/>
                <a:gd name="connsiteY23" fmla="*/ 780185 h 1060165"/>
                <a:gd name="connsiteX24" fmla="*/ 846978 w 914772"/>
                <a:gd name="connsiteY24" fmla="*/ 766763 h 1060165"/>
                <a:gd name="connsiteX25" fmla="*/ 898057 w 914772"/>
                <a:gd name="connsiteY25" fmla="*/ 773924 h 1060165"/>
                <a:gd name="connsiteX26" fmla="*/ 912584 w 914772"/>
                <a:gd name="connsiteY26" fmla="*/ 784837 h 1060165"/>
                <a:gd name="connsiteX27" fmla="*/ 914772 w 914772"/>
                <a:gd name="connsiteY27" fmla="*/ 802874 h 1060165"/>
                <a:gd name="connsiteX28" fmla="*/ 737421 w 914772"/>
                <a:gd name="connsiteY28" fmla="*/ 995953 h 1060165"/>
                <a:gd name="connsiteX29" fmla="*/ 481534 w 914772"/>
                <a:gd name="connsiteY29" fmla="*/ 1053004 h 1060165"/>
                <a:gd name="connsiteX30" fmla="*/ 467007 w 914772"/>
                <a:gd name="connsiteY30" fmla="*/ 1042091 h 1060165"/>
                <a:gd name="connsiteX31" fmla="*/ 464819 w 914772"/>
                <a:gd name="connsiteY31" fmla="*/ 1024054 h 1060165"/>
                <a:gd name="connsiteX32" fmla="*/ 575151 w 914772"/>
                <a:gd name="connsiteY32" fmla="*/ 876344 h 1060165"/>
                <a:gd name="connsiteX33" fmla="*/ 609534 w 914772"/>
                <a:gd name="connsiteY33" fmla="*/ 853068 h 1060165"/>
                <a:gd name="connsiteX34" fmla="*/ 594997 w 914772"/>
                <a:gd name="connsiteY34" fmla="*/ 857560 h 1060165"/>
                <a:gd name="connsiteX35" fmla="*/ 481534 w 914772"/>
                <a:gd name="connsiteY35" fmla="*/ 857741 h 1060165"/>
                <a:gd name="connsiteX36" fmla="*/ 467007 w 914772"/>
                <a:gd name="connsiteY36" fmla="*/ 846828 h 1060165"/>
                <a:gd name="connsiteX37" fmla="*/ 464819 w 914772"/>
                <a:gd name="connsiteY37" fmla="*/ 828791 h 1060165"/>
                <a:gd name="connsiteX38" fmla="*/ 575151 w 914772"/>
                <a:gd name="connsiteY38" fmla="*/ 681081 h 1060165"/>
                <a:gd name="connsiteX39" fmla="*/ 596589 w 914772"/>
                <a:gd name="connsiteY39" fmla="*/ 666568 h 1060165"/>
                <a:gd name="connsiteX40" fmla="*/ 594997 w 914772"/>
                <a:gd name="connsiteY40" fmla="*/ 667060 h 1060165"/>
                <a:gd name="connsiteX41" fmla="*/ 481534 w 914772"/>
                <a:gd name="connsiteY41" fmla="*/ 667241 h 1060165"/>
                <a:gd name="connsiteX42" fmla="*/ 467007 w 914772"/>
                <a:gd name="connsiteY42" fmla="*/ 656328 h 1060165"/>
                <a:gd name="connsiteX43" fmla="*/ 464819 w 914772"/>
                <a:gd name="connsiteY43" fmla="*/ 638291 h 1060165"/>
                <a:gd name="connsiteX44" fmla="*/ 575151 w 914772"/>
                <a:gd name="connsiteY44" fmla="*/ 490581 h 1060165"/>
                <a:gd name="connsiteX45" fmla="*/ 596589 w 914772"/>
                <a:gd name="connsiteY45" fmla="*/ 476068 h 1060165"/>
                <a:gd name="connsiteX46" fmla="*/ 594997 w 914772"/>
                <a:gd name="connsiteY46" fmla="*/ 476560 h 1060165"/>
                <a:gd name="connsiteX47" fmla="*/ 481534 w 914772"/>
                <a:gd name="connsiteY47" fmla="*/ 476741 h 1060165"/>
                <a:gd name="connsiteX48" fmla="*/ 467007 w 914772"/>
                <a:gd name="connsiteY48" fmla="*/ 465828 h 1060165"/>
                <a:gd name="connsiteX49" fmla="*/ 464819 w 914772"/>
                <a:gd name="connsiteY49" fmla="*/ 447791 h 1060165"/>
                <a:gd name="connsiteX50" fmla="*/ 575151 w 914772"/>
                <a:gd name="connsiteY50" fmla="*/ 300081 h 1060165"/>
                <a:gd name="connsiteX51" fmla="*/ 596589 w 914772"/>
                <a:gd name="connsiteY51" fmla="*/ 285568 h 1060165"/>
                <a:gd name="connsiteX52" fmla="*/ 594997 w 914772"/>
                <a:gd name="connsiteY52" fmla="*/ 286060 h 1060165"/>
                <a:gd name="connsiteX53" fmla="*/ 481534 w 914772"/>
                <a:gd name="connsiteY53" fmla="*/ 286241 h 1060165"/>
                <a:gd name="connsiteX54" fmla="*/ 467007 w 914772"/>
                <a:gd name="connsiteY54" fmla="*/ 275328 h 1060165"/>
                <a:gd name="connsiteX55" fmla="*/ 464819 w 914772"/>
                <a:gd name="connsiteY55" fmla="*/ 257291 h 1060165"/>
                <a:gd name="connsiteX56" fmla="*/ 642170 w 914772"/>
                <a:gd name="connsiteY56" fmla="*/ 64212 h 1060165"/>
                <a:gd name="connsiteX57" fmla="*/ 846978 w 914772"/>
                <a:gd name="connsiteY57" fmla="*/ 0 h 1060165"/>
                <a:gd name="connsiteX58" fmla="*/ 67795 w 914772"/>
                <a:gd name="connsiteY58" fmla="*/ 0 h 1060165"/>
                <a:gd name="connsiteX59" fmla="*/ 272602 w 914772"/>
                <a:gd name="connsiteY59" fmla="*/ 64212 h 1060165"/>
                <a:gd name="connsiteX60" fmla="*/ 449953 w 914772"/>
                <a:gd name="connsiteY60" fmla="*/ 257291 h 1060165"/>
                <a:gd name="connsiteX61" fmla="*/ 447765 w 914772"/>
                <a:gd name="connsiteY61" fmla="*/ 275328 h 1060165"/>
                <a:gd name="connsiteX62" fmla="*/ 433238 w 914772"/>
                <a:gd name="connsiteY62" fmla="*/ 286241 h 1060165"/>
                <a:gd name="connsiteX63" fmla="*/ 319775 w 914772"/>
                <a:gd name="connsiteY63" fmla="*/ 286060 h 1060165"/>
                <a:gd name="connsiteX64" fmla="*/ 318183 w 914772"/>
                <a:gd name="connsiteY64" fmla="*/ 285568 h 1060165"/>
                <a:gd name="connsiteX65" fmla="*/ 339621 w 914772"/>
                <a:gd name="connsiteY65" fmla="*/ 300081 h 1060165"/>
                <a:gd name="connsiteX66" fmla="*/ 449953 w 914772"/>
                <a:gd name="connsiteY66" fmla="*/ 447791 h 1060165"/>
                <a:gd name="connsiteX67" fmla="*/ 447765 w 914772"/>
                <a:gd name="connsiteY67" fmla="*/ 465828 h 1060165"/>
                <a:gd name="connsiteX68" fmla="*/ 433238 w 914772"/>
                <a:gd name="connsiteY68" fmla="*/ 476741 h 1060165"/>
                <a:gd name="connsiteX69" fmla="*/ 319775 w 914772"/>
                <a:gd name="connsiteY69" fmla="*/ 476560 h 1060165"/>
                <a:gd name="connsiteX70" fmla="*/ 318183 w 914772"/>
                <a:gd name="connsiteY70" fmla="*/ 476068 h 1060165"/>
                <a:gd name="connsiteX71" fmla="*/ 339621 w 914772"/>
                <a:gd name="connsiteY71" fmla="*/ 490581 h 1060165"/>
                <a:gd name="connsiteX72" fmla="*/ 449953 w 914772"/>
                <a:gd name="connsiteY72" fmla="*/ 638291 h 1060165"/>
                <a:gd name="connsiteX73" fmla="*/ 447765 w 914772"/>
                <a:gd name="connsiteY73" fmla="*/ 656328 h 1060165"/>
                <a:gd name="connsiteX74" fmla="*/ 433238 w 914772"/>
                <a:gd name="connsiteY74" fmla="*/ 667241 h 1060165"/>
                <a:gd name="connsiteX75" fmla="*/ 319775 w 914772"/>
                <a:gd name="connsiteY75" fmla="*/ 667060 h 1060165"/>
                <a:gd name="connsiteX76" fmla="*/ 318183 w 914772"/>
                <a:gd name="connsiteY76" fmla="*/ 666568 h 1060165"/>
                <a:gd name="connsiteX77" fmla="*/ 339621 w 914772"/>
                <a:gd name="connsiteY77" fmla="*/ 681081 h 1060165"/>
                <a:gd name="connsiteX78" fmla="*/ 449953 w 914772"/>
                <a:gd name="connsiteY78" fmla="*/ 828791 h 1060165"/>
                <a:gd name="connsiteX79" fmla="*/ 447765 w 914772"/>
                <a:gd name="connsiteY79" fmla="*/ 846828 h 1060165"/>
                <a:gd name="connsiteX80" fmla="*/ 433238 w 914772"/>
                <a:gd name="connsiteY80" fmla="*/ 857741 h 1060165"/>
                <a:gd name="connsiteX81" fmla="*/ 319775 w 914772"/>
                <a:gd name="connsiteY81" fmla="*/ 857560 h 1060165"/>
                <a:gd name="connsiteX82" fmla="*/ 305238 w 914772"/>
                <a:gd name="connsiteY82" fmla="*/ 853068 h 1060165"/>
                <a:gd name="connsiteX83" fmla="*/ 339621 w 914772"/>
                <a:gd name="connsiteY83" fmla="*/ 876344 h 1060165"/>
                <a:gd name="connsiteX84" fmla="*/ 449953 w 914772"/>
                <a:gd name="connsiteY84" fmla="*/ 1024054 h 1060165"/>
                <a:gd name="connsiteX85" fmla="*/ 447765 w 914772"/>
                <a:gd name="connsiteY85" fmla="*/ 1042091 h 1060165"/>
                <a:gd name="connsiteX86" fmla="*/ 433238 w 914772"/>
                <a:gd name="connsiteY86" fmla="*/ 1053004 h 1060165"/>
                <a:gd name="connsiteX87" fmla="*/ 177351 w 914772"/>
                <a:gd name="connsiteY87" fmla="*/ 995953 h 1060165"/>
                <a:gd name="connsiteX88" fmla="*/ 0 w 914772"/>
                <a:gd name="connsiteY88" fmla="*/ 802874 h 1060165"/>
                <a:gd name="connsiteX89" fmla="*/ 2188 w 914772"/>
                <a:gd name="connsiteY89" fmla="*/ 784837 h 1060165"/>
                <a:gd name="connsiteX90" fmla="*/ 16715 w 914772"/>
                <a:gd name="connsiteY90" fmla="*/ 773924 h 1060165"/>
                <a:gd name="connsiteX91" fmla="*/ 67795 w 914772"/>
                <a:gd name="connsiteY91" fmla="*/ 766763 h 1060165"/>
                <a:gd name="connsiteX92" fmla="*/ 147061 w 914772"/>
                <a:gd name="connsiteY92" fmla="*/ 780185 h 1060165"/>
                <a:gd name="connsiteX93" fmla="*/ 110332 w 914772"/>
                <a:gd name="connsiteY93" fmla="*/ 755321 h 1060165"/>
                <a:gd name="connsiteX94" fmla="*/ 0 w 914772"/>
                <a:gd name="connsiteY94" fmla="*/ 607611 h 1060165"/>
                <a:gd name="connsiteX95" fmla="*/ 2188 w 914772"/>
                <a:gd name="connsiteY95" fmla="*/ 589574 h 1060165"/>
                <a:gd name="connsiteX96" fmla="*/ 16715 w 914772"/>
                <a:gd name="connsiteY96" fmla="*/ 578661 h 1060165"/>
                <a:gd name="connsiteX97" fmla="*/ 67795 w 914772"/>
                <a:gd name="connsiteY97" fmla="*/ 571500 h 1060165"/>
                <a:gd name="connsiteX98" fmla="*/ 137679 w 914772"/>
                <a:gd name="connsiteY98" fmla="*/ 583333 h 1060165"/>
                <a:gd name="connsiteX99" fmla="*/ 110332 w 914772"/>
                <a:gd name="connsiteY99" fmla="*/ 564821 h 1060165"/>
                <a:gd name="connsiteX100" fmla="*/ 0 w 914772"/>
                <a:gd name="connsiteY100" fmla="*/ 417111 h 1060165"/>
                <a:gd name="connsiteX101" fmla="*/ 2188 w 914772"/>
                <a:gd name="connsiteY101" fmla="*/ 399074 h 1060165"/>
                <a:gd name="connsiteX102" fmla="*/ 16715 w 914772"/>
                <a:gd name="connsiteY102" fmla="*/ 388161 h 1060165"/>
                <a:gd name="connsiteX103" fmla="*/ 67795 w 914772"/>
                <a:gd name="connsiteY103" fmla="*/ 381000 h 1060165"/>
                <a:gd name="connsiteX104" fmla="*/ 137679 w 914772"/>
                <a:gd name="connsiteY104" fmla="*/ 392833 h 1060165"/>
                <a:gd name="connsiteX105" fmla="*/ 110332 w 914772"/>
                <a:gd name="connsiteY105" fmla="*/ 374321 h 1060165"/>
                <a:gd name="connsiteX106" fmla="*/ 0 w 914772"/>
                <a:gd name="connsiteY106" fmla="*/ 226611 h 1060165"/>
                <a:gd name="connsiteX107" fmla="*/ 2188 w 914772"/>
                <a:gd name="connsiteY107" fmla="*/ 208574 h 1060165"/>
                <a:gd name="connsiteX108" fmla="*/ 16715 w 914772"/>
                <a:gd name="connsiteY108" fmla="*/ 197661 h 1060165"/>
                <a:gd name="connsiteX109" fmla="*/ 67795 w 914772"/>
                <a:gd name="connsiteY109" fmla="*/ 190500 h 1060165"/>
                <a:gd name="connsiteX110" fmla="*/ 137679 w 914772"/>
                <a:gd name="connsiteY110" fmla="*/ 202333 h 1060165"/>
                <a:gd name="connsiteX111" fmla="*/ 110332 w 914772"/>
                <a:gd name="connsiteY111" fmla="*/ 183821 h 1060165"/>
                <a:gd name="connsiteX112" fmla="*/ 0 w 914772"/>
                <a:gd name="connsiteY112" fmla="*/ 36111 h 1060165"/>
                <a:gd name="connsiteX113" fmla="*/ 2188 w 914772"/>
                <a:gd name="connsiteY113" fmla="*/ 18074 h 1060165"/>
                <a:gd name="connsiteX114" fmla="*/ 16715 w 914772"/>
                <a:gd name="connsiteY114" fmla="*/ 7161 h 1060165"/>
                <a:gd name="connsiteX115" fmla="*/ 67795 w 914772"/>
                <a:gd name="connsiteY115" fmla="*/ 0 h 106016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  <a:cxn ang="0">
                  <a:pos x="connsiteX55" y="connsiteY55"/>
                </a:cxn>
                <a:cxn ang="0">
                  <a:pos x="connsiteX56" y="connsiteY56"/>
                </a:cxn>
                <a:cxn ang="0">
                  <a:pos x="connsiteX57" y="connsiteY57"/>
                </a:cxn>
                <a:cxn ang="0">
                  <a:pos x="connsiteX58" y="connsiteY58"/>
                </a:cxn>
                <a:cxn ang="0">
                  <a:pos x="connsiteX59" y="connsiteY59"/>
                </a:cxn>
                <a:cxn ang="0">
                  <a:pos x="connsiteX60" y="connsiteY60"/>
                </a:cxn>
                <a:cxn ang="0">
                  <a:pos x="connsiteX61" y="connsiteY61"/>
                </a:cxn>
                <a:cxn ang="0">
                  <a:pos x="connsiteX62" y="connsiteY62"/>
                </a:cxn>
                <a:cxn ang="0">
                  <a:pos x="connsiteX63" y="connsiteY63"/>
                </a:cxn>
                <a:cxn ang="0">
                  <a:pos x="connsiteX64" y="connsiteY64"/>
                </a:cxn>
                <a:cxn ang="0">
                  <a:pos x="connsiteX65" y="connsiteY65"/>
                </a:cxn>
                <a:cxn ang="0">
                  <a:pos x="connsiteX66" y="connsiteY66"/>
                </a:cxn>
                <a:cxn ang="0">
                  <a:pos x="connsiteX67" y="connsiteY67"/>
                </a:cxn>
                <a:cxn ang="0">
                  <a:pos x="connsiteX68" y="connsiteY68"/>
                </a:cxn>
                <a:cxn ang="0">
                  <a:pos x="connsiteX69" y="connsiteY69"/>
                </a:cxn>
                <a:cxn ang="0">
                  <a:pos x="connsiteX70" y="connsiteY70"/>
                </a:cxn>
                <a:cxn ang="0">
                  <a:pos x="connsiteX71" y="connsiteY71"/>
                </a:cxn>
                <a:cxn ang="0">
                  <a:pos x="connsiteX72" y="connsiteY72"/>
                </a:cxn>
                <a:cxn ang="0">
                  <a:pos x="connsiteX73" y="connsiteY73"/>
                </a:cxn>
                <a:cxn ang="0">
                  <a:pos x="connsiteX74" y="connsiteY74"/>
                </a:cxn>
                <a:cxn ang="0">
                  <a:pos x="connsiteX75" y="connsiteY75"/>
                </a:cxn>
                <a:cxn ang="0">
                  <a:pos x="connsiteX76" y="connsiteY76"/>
                </a:cxn>
                <a:cxn ang="0">
                  <a:pos x="connsiteX77" y="connsiteY77"/>
                </a:cxn>
                <a:cxn ang="0">
                  <a:pos x="connsiteX78" y="connsiteY78"/>
                </a:cxn>
                <a:cxn ang="0">
                  <a:pos x="connsiteX79" y="connsiteY79"/>
                </a:cxn>
                <a:cxn ang="0">
                  <a:pos x="connsiteX80" y="connsiteY80"/>
                </a:cxn>
                <a:cxn ang="0">
                  <a:pos x="connsiteX81" y="connsiteY81"/>
                </a:cxn>
                <a:cxn ang="0">
                  <a:pos x="connsiteX82" y="connsiteY82"/>
                </a:cxn>
                <a:cxn ang="0">
                  <a:pos x="connsiteX83" y="connsiteY83"/>
                </a:cxn>
                <a:cxn ang="0">
                  <a:pos x="connsiteX84" y="connsiteY84"/>
                </a:cxn>
                <a:cxn ang="0">
                  <a:pos x="connsiteX85" y="connsiteY85"/>
                </a:cxn>
                <a:cxn ang="0">
                  <a:pos x="connsiteX86" y="connsiteY86"/>
                </a:cxn>
                <a:cxn ang="0">
                  <a:pos x="connsiteX87" y="connsiteY87"/>
                </a:cxn>
                <a:cxn ang="0">
                  <a:pos x="connsiteX88" y="connsiteY88"/>
                </a:cxn>
                <a:cxn ang="0">
                  <a:pos x="connsiteX89" y="connsiteY89"/>
                </a:cxn>
                <a:cxn ang="0">
                  <a:pos x="connsiteX90" y="connsiteY90"/>
                </a:cxn>
                <a:cxn ang="0">
                  <a:pos x="connsiteX91" y="connsiteY91"/>
                </a:cxn>
                <a:cxn ang="0">
                  <a:pos x="connsiteX92" y="connsiteY92"/>
                </a:cxn>
                <a:cxn ang="0">
                  <a:pos x="connsiteX93" y="connsiteY93"/>
                </a:cxn>
                <a:cxn ang="0">
                  <a:pos x="connsiteX94" y="connsiteY94"/>
                </a:cxn>
                <a:cxn ang="0">
                  <a:pos x="connsiteX95" y="connsiteY95"/>
                </a:cxn>
                <a:cxn ang="0">
                  <a:pos x="connsiteX96" y="connsiteY96"/>
                </a:cxn>
                <a:cxn ang="0">
                  <a:pos x="connsiteX97" y="connsiteY97"/>
                </a:cxn>
                <a:cxn ang="0">
                  <a:pos x="connsiteX98" y="connsiteY98"/>
                </a:cxn>
                <a:cxn ang="0">
                  <a:pos x="connsiteX99" y="connsiteY99"/>
                </a:cxn>
                <a:cxn ang="0">
                  <a:pos x="connsiteX100" y="connsiteY100"/>
                </a:cxn>
                <a:cxn ang="0">
                  <a:pos x="connsiteX101" y="connsiteY101"/>
                </a:cxn>
                <a:cxn ang="0">
                  <a:pos x="connsiteX102" y="connsiteY102"/>
                </a:cxn>
                <a:cxn ang="0">
                  <a:pos x="connsiteX103" y="connsiteY103"/>
                </a:cxn>
                <a:cxn ang="0">
                  <a:pos x="connsiteX104" y="connsiteY104"/>
                </a:cxn>
                <a:cxn ang="0">
                  <a:pos x="connsiteX105" y="connsiteY105"/>
                </a:cxn>
                <a:cxn ang="0">
                  <a:pos x="connsiteX106" y="connsiteY106"/>
                </a:cxn>
                <a:cxn ang="0">
                  <a:pos x="connsiteX107" y="connsiteY107"/>
                </a:cxn>
                <a:cxn ang="0">
                  <a:pos x="connsiteX108" y="connsiteY108"/>
                </a:cxn>
                <a:cxn ang="0">
                  <a:pos x="connsiteX109" y="connsiteY109"/>
                </a:cxn>
                <a:cxn ang="0">
                  <a:pos x="connsiteX110" y="connsiteY110"/>
                </a:cxn>
                <a:cxn ang="0">
                  <a:pos x="connsiteX111" y="connsiteY111"/>
                </a:cxn>
                <a:cxn ang="0">
                  <a:pos x="connsiteX112" y="connsiteY112"/>
                </a:cxn>
                <a:cxn ang="0">
                  <a:pos x="connsiteX113" y="connsiteY113"/>
                </a:cxn>
                <a:cxn ang="0">
                  <a:pos x="connsiteX114" y="connsiteY114"/>
                </a:cxn>
                <a:cxn ang="0">
                  <a:pos x="connsiteX115" y="connsiteY115"/>
                </a:cxn>
              </a:cxnLst>
              <a:rect l="l" t="t" r="r" b="b"/>
              <a:pathLst>
                <a:path w="914772" h="1060165">
                  <a:moveTo>
                    <a:pt x="846978" y="0"/>
                  </a:moveTo>
                  <a:cubicBezTo>
                    <a:pt x="866114" y="-49"/>
                    <a:pt x="883366" y="2320"/>
                    <a:pt x="898057" y="7161"/>
                  </a:cubicBezTo>
                  <a:lnTo>
                    <a:pt x="912584" y="18074"/>
                  </a:lnTo>
                  <a:lnTo>
                    <a:pt x="914772" y="36111"/>
                  </a:lnTo>
                  <a:cubicBezTo>
                    <a:pt x="905312" y="81542"/>
                    <a:pt x="865058" y="135808"/>
                    <a:pt x="804440" y="183821"/>
                  </a:cubicBezTo>
                  <a:lnTo>
                    <a:pt x="777094" y="202334"/>
                  </a:lnTo>
                  <a:lnTo>
                    <a:pt x="846978" y="190500"/>
                  </a:lnTo>
                  <a:cubicBezTo>
                    <a:pt x="866114" y="190451"/>
                    <a:pt x="883366" y="192820"/>
                    <a:pt x="898057" y="197661"/>
                  </a:cubicBezTo>
                  <a:lnTo>
                    <a:pt x="912584" y="208574"/>
                  </a:lnTo>
                  <a:lnTo>
                    <a:pt x="914772" y="226611"/>
                  </a:lnTo>
                  <a:cubicBezTo>
                    <a:pt x="905312" y="272042"/>
                    <a:pt x="865058" y="326308"/>
                    <a:pt x="804440" y="374321"/>
                  </a:cubicBezTo>
                  <a:lnTo>
                    <a:pt x="777094" y="392834"/>
                  </a:lnTo>
                  <a:lnTo>
                    <a:pt x="846978" y="381000"/>
                  </a:lnTo>
                  <a:cubicBezTo>
                    <a:pt x="866114" y="380951"/>
                    <a:pt x="883366" y="383320"/>
                    <a:pt x="898057" y="388161"/>
                  </a:cubicBezTo>
                  <a:lnTo>
                    <a:pt x="912584" y="399074"/>
                  </a:lnTo>
                  <a:lnTo>
                    <a:pt x="914772" y="417111"/>
                  </a:lnTo>
                  <a:cubicBezTo>
                    <a:pt x="905312" y="462542"/>
                    <a:pt x="865058" y="516808"/>
                    <a:pt x="804440" y="564821"/>
                  </a:cubicBezTo>
                  <a:lnTo>
                    <a:pt x="777094" y="583334"/>
                  </a:lnTo>
                  <a:lnTo>
                    <a:pt x="846978" y="571500"/>
                  </a:lnTo>
                  <a:cubicBezTo>
                    <a:pt x="866114" y="571451"/>
                    <a:pt x="883366" y="573820"/>
                    <a:pt x="898057" y="578661"/>
                  </a:cubicBezTo>
                  <a:lnTo>
                    <a:pt x="912584" y="589574"/>
                  </a:lnTo>
                  <a:lnTo>
                    <a:pt x="914772" y="607611"/>
                  </a:lnTo>
                  <a:cubicBezTo>
                    <a:pt x="905312" y="653042"/>
                    <a:pt x="865058" y="707308"/>
                    <a:pt x="804440" y="755321"/>
                  </a:cubicBezTo>
                  <a:lnTo>
                    <a:pt x="767711" y="780185"/>
                  </a:lnTo>
                  <a:lnTo>
                    <a:pt x="846978" y="766763"/>
                  </a:lnTo>
                  <a:cubicBezTo>
                    <a:pt x="866114" y="766714"/>
                    <a:pt x="883366" y="769083"/>
                    <a:pt x="898057" y="773924"/>
                  </a:cubicBezTo>
                  <a:lnTo>
                    <a:pt x="912584" y="784837"/>
                  </a:lnTo>
                  <a:lnTo>
                    <a:pt x="914772" y="802874"/>
                  </a:lnTo>
                  <a:cubicBezTo>
                    <a:pt x="902159" y="863448"/>
                    <a:pt x="834800" y="939731"/>
                    <a:pt x="737421" y="995953"/>
                  </a:cubicBezTo>
                  <a:cubicBezTo>
                    <a:pt x="640042" y="1052175"/>
                    <a:pt x="540299" y="1072368"/>
                    <a:pt x="481534" y="1053004"/>
                  </a:cubicBezTo>
                  <a:lnTo>
                    <a:pt x="467007" y="1042091"/>
                  </a:lnTo>
                  <a:lnTo>
                    <a:pt x="464819" y="1024054"/>
                  </a:lnTo>
                  <a:cubicBezTo>
                    <a:pt x="474279" y="978624"/>
                    <a:pt x="514533" y="924357"/>
                    <a:pt x="575151" y="876344"/>
                  </a:cubicBezTo>
                  <a:lnTo>
                    <a:pt x="609534" y="853068"/>
                  </a:lnTo>
                  <a:lnTo>
                    <a:pt x="594997" y="857560"/>
                  </a:lnTo>
                  <a:cubicBezTo>
                    <a:pt x="550544" y="867216"/>
                    <a:pt x="510917" y="867423"/>
                    <a:pt x="481534" y="857741"/>
                  </a:cubicBezTo>
                  <a:lnTo>
                    <a:pt x="467007" y="846828"/>
                  </a:lnTo>
                  <a:lnTo>
                    <a:pt x="464819" y="828791"/>
                  </a:lnTo>
                  <a:cubicBezTo>
                    <a:pt x="474279" y="783361"/>
                    <a:pt x="514533" y="729094"/>
                    <a:pt x="575151" y="681081"/>
                  </a:cubicBezTo>
                  <a:lnTo>
                    <a:pt x="596589" y="666568"/>
                  </a:lnTo>
                  <a:lnTo>
                    <a:pt x="594997" y="667060"/>
                  </a:lnTo>
                  <a:cubicBezTo>
                    <a:pt x="550544" y="676716"/>
                    <a:pt x="510917" y="676923"/>
                    <a:pt x="481534" y="667241"/>
                  </a:cubicBezTo>
                  <a:lnTo>
                    <a:pt x="467007" y="656328"/>
                  </a:lnTo>
                  <a:lnTo>
                    <a:pt x="464819" y="638291"/>
                  </a:lnTo>
                  <a:cubicBezTo>
                    <a:pt x="474279" y="592861"/>
                    <a:pt x="514533" y="538594"/>
                    <a:pt x="575151" y="490581"/>
                  </a:cubicBezTo>
                  <a:lnTo>
                    <a:pt x="596589" y="476068"/>
                  </a:lnTo>
                  <a:lnTo>
                    <a:pt x="594997" y="476560"/>
                  </a:lnTo>
                  <a:cubicBezTo>
                    <a:pt x="550544" y="486216"/>
                    <a:pt x="510917" y="486423"/>
                    <a:pt x="481534" y="476741"/>
                  </a:cubicBezTo>
                  <a:lnTo>
                    <a:pt x="467007" y="465828"/>
                  </a:lnTo>
                  <a:lnTo>
                    <a:pt x="464819" y="447791"/>
                  </a:lnTo>
                  <a:cubicBezTo>
                    <a:pt x="474279" y="402361"/>
                    <a:pt x="514533" y="348094"/>
                    <a:pt x="575151" y="300081"/>
                  </a:cubicBezTo>
                  <a:lnTo>
                    <a:pt x="596589" y="285568"/>
                  </a:lnTo>
                  <a:lnTo>
                    <a:pt x="594997" y="286060"/>
                  </a:lnTo>
                  <a:cubicBezTo>
                    <a:pt x="550544" y="295716"/>
                    <a:pt x="510917" y="295923"/>
                    <a:pt x="481534" y="286241"/>
                  </a:cubicBezTo>
                  <a:lnTo>
                    <a:pt x="467007" y="275328"/>
                  </a:lnTo>
                  <a:lnTo>
                    <a:pt x="464819" y="257291"/>
                  </a:lnTo>
                  <a:cubicBezTo>
                    <a:pt x="477432" y="196717"/>
                    <a:pt x="544791" y="120434"/>
                    <a:pt x="642170" y="64212"/>
                  </a:cubicBezTo>
                  <a:cubicBezTo>
                    <a:pt x="715205" y="22045"/>
                    <a:pt x="789569" y="145"/>
                    <a:pt x="846978" y="0"/>
                  </a:cubicBezTo>
                  <a:close/>
                  <a:moveTo>
                    <a:pt x="67795" y="0"/>
                  </a:moveTo>
                  <a:cubicBezTo>
                    <a:pt x="125203" y="145"/>
                    <a:pt x="199567" y="22045"/>
                    <a:pt x="272602" y="64212"/>
                  </a:cubicBezTo>
                  <a:cubicBezTo>
                    <a:pt x="369981" y="120434"/>
                    <a:pt x="437340" y="196717"/>
                    <a:pt x="449953" y="257291"/>
                  </a:cubicBezTo>
                  <a:lnTo>
                    <a:pt x="447765" y="275328"/>
                  </a:lnTo>
                  <a:lnTo>
                    <a:pt x="433238" y="286241"/>
                  </a:lnTo>
                  <a:cubicBezTo>
                    <a:pt x="403856" y="295923"/>
                    <a:pt x="364229" y="295716"/>
                    <a:pt x="319775" y="286060"/>
                  </a:cubicBezTo>
                  <a:lnTo>
                    <a:pt x="318183" y="285568"/>
                  </a:lnTo>
                  <a:lnTo>
                    <a:pt x="339621" y="300081"/>
                  </a:lnTo>
                  <a:cubicBezTo>
                    <a:pt x="400239" y="348094"/>
                    <a:pt x="440493" y="402361"/>
                    <a:pt x="449953" y="447791"/>
                  </a:cubicBezTo>
                  <a:lnTo>
                    <a:pt x="447765" y="465828"/>
                  </a:lnTo>
                  <a:lnTo>
                    <a:pt x="433238" y="476741"/>
                  </a:lnTo>
                  <a:cubicBezTo>
                    <a:pt x="403856" y="486423"/>
                    <a:pt x="364229" y="486216"/>
                    <a:pt x="319775" y="476560"/>
                  </a:cubicBezTo>
                  <a:lnTo>
                    <a:pt x="318183" y="476068"/>
                  </a:lnTo>
                  <a:lnTo>
                    <a:pt x="339621" y="490581"/>
                  </a:lnTo>
                  <a:cubicBezTo>
                    <a:pt x="400239" y="538594"/>
                    <a:pt x="440493" y="592861"/>
                    <a:pt x="449953" y="638291"/>
                  </a:cubicBezTo>
                  <a:lnTo>
                    <a:pt x="447765" y="656328"/>
                  </a:lnTo>
                  <a:lnTo>
                    <a:pt x="433238" y="667241"/>
                  </a:lnTo>
                  <a:cubicBezTo>
                    <a:pt x="403856" y="676923"/>
                    <a:pt x="364229" y="676716"/>
                    <a:pt x="319775" y="667060"/>
                  </a:cubicBezTo>
                  <a:lnTo>
                    <a:pt x="318183" y="666568"/>
                  </a:lnTo>
                  <a:lnTo>
                    <a:pt x="339621" y="681081"/>
                  </a:lnTo>
                  <a:cubicBezTo>
                    <a:pt x="400239" y="729094"/>
                    <a:pt x="440493" y="783361"/>
                    <a:pt x="449953" y="828791"/>
                  </a:cubicBezTo>
                  <a:lnTo>
                    <a:pt x="447765" y="846828"/>
                  </a:lnTo>
                  <a:lnTo>
                    <a:pt x="433238" y="857741"/>
                  </a:lnTo>
                  <a:cubicBezTo>
                    <a:pt x="403856" y="867423"/>
                    <a:pt x="364229" y="867216"/>
                    <a:pt x="319775" y="857560"/>
                  </a:cubicBezTo>
                  <a:lnTo>
                    <a:pt x="305238" y="853068"/>
                  </a:lnTo>
                  <a:lnTo>
                    <a:pt x="339621" y="876344"/>
                  </a:lnTo>
                  <a:cubicBezTo>
                    <a:pt x="400239" y="924357"/>
                    <a:pt x="440493" y="978624"/>
                    <a:pt x="449953" y="1024054"/>
                  </a:cubicBezTo>
                  <a:lnTo>
                    <a:pt x="447765" y="1042091"/>
                  </a:lnTo>
                  <a:lnTo>
                    <a:pt x="433238" y="1053004"/>
                  </a:lnTo>
                  <a:cubicBezTo>
                    <a:pt x="374473" y="1072368"/>
                    <a:pt x="274730" y="1052175"/>
                    <a:pt x="177351" y="995953"/>
                  </a:cubicBezTo>
                  <a:cubicBezTo>
                    <a:pt x="79972" y="939731"/>
                    <a:pt x="12613" y="863448"/>
                    <a:pt x="0" y="802874"/>
                  </a:cubicBezTo>
                  <a:lnTo>
                    <a:pt x="2188" y="784837"/>
                  </a:lnTo>
                  <a:lnTo>
                    <a:pt x="16715" y="773924"/>
                  </a:lnTo>
                  <a:cubicBezTo>
                    <a:pt x="31406" y="769083"/>
                    <a:pt x="48658" y="766714"/>
                    <a:pt x="67795" y="766763"/>
                  </a:cubicBezTo>
                  <a:lnTo>
                    <a:pt x="147061" y="780185"/>
                  </a:lnTo>
                  <a:lnTo>
                    <a:pt x="110332" y="755321"/>
                  </a:lnTo>
                  <a:cubicBezTo>
                    <a:pt x="49714" y="707308"/>
                    <a:pt x="9460" y="653042"/>
                    <a:pt x="0" y="607611"/>
                  </a:cubicBezTo>
                  <a:lnTo>
                    <a:pt x="2188" y="589574"/>
                  </a:lnTo>
                  <a:lnTo>
                    <a:pt x="16715" y="578661"/>
                  </a:lnTo>
                  <a:cubicBezTo>
                    <a:pt x="31406" y="573820"/>
                    <a:pt x="48658" y="571451"/>
                    <a:pt x="67795" y="571500"/>
                  </a:cubicBezTo>
                  <a:lnTo>
                    <a:pt x="137679" y="583333"/>
                  </a:lnTo>
                  <a:lnTo>
                    <a:pt x="110332" y="564821"/>
                  </a:lnTo>
                  <a:cubicBezTo>
                    <a:pt x="49714" y="516808"/>
                    <a:pt x="9460" y="462542"/>
                    <a:pt x="0" y="417111"/>
                  </a:cubicBezTo>
                  <a:lnTo>
                    <a:pt x="2188" y="399074"/>
                  </a:lnTo>
                  <a:lnTo>
                    <a:pt x="16715" y="388161"/>
                  </a:lnTo>
                  <a:cubicBezTo>
                    <a:pt x="31406" y="383320"/>
                    <a:pt x="48658" y="380951"/>
                    <a:pt x="67795" y="381000"/>
                  </a:cubicBezTo>
                  <a:lnTo>
                    <a:pt x="137679" y="392833"/>
                  </a:lnTo>
                  <a:lnTo>
                    <a:pt x="110332" y="374321"/>
                  </a:lnTo>
                  <a:cubicBezTo>
                    <a:pt x="49714" y="326308"/>
                    <a:pt x="9460" y="272042"/>
                    <a:pt x="0" y="226611"/>
                  </a:cubicBezTo>
                  <a:lnTo>
                    <a:pt x="2188" y="208574"/>
                  </a:lnTo>
                  <a:lnTo>
                    <a:pt x="16715" y="197661"/>
                  </a:lnTo>
                  <a:cubicBezTo>
                    <a:pt x="31406" y="192820"/>
                    <a:pt x="48658" y="190451"/>
                    <a:pt x="67795" y="190500"/>
                  </a:cubicBezTo>
                  <a:lnTo>
                    <a:pt x="137679" y="202333"/>
                  </a:lnTo>
                  <a:lnTo>
                    <a:pt x="110332" y="183821"/>
                  </a:lnTo>
                  <a:cubicBezTo>
                    <a:pt x="49714" y="135808"/>
                    <a:pt x="9460" y="81542"/>
                    <a:pt x="0" y="36111"/>
                  </a:cubicBezTo>
                  <a:lnTo>
                    <a:pt x="2188" y="18074"/>
                  </a:lnTo>
                  <a:lnTo>
                    <a:pt x="16715" y="7161"/>
                  </a:lnTo>
                  <a:cubicBezTo>
                    <a:pt x="31406" y="2320"/>
                    <a:pt x="48658" y="-49"/>
                    <a:pt x="67795" y="0"/>
                  </a:cubicBezTo>
                  <a:close/>
                </a:path>
              </a:pathLst>
            </a:custGeom>
            <a:solidFill>
              <a:srgbClr val="339933"/>
            </a:solidFill>
            <a:ln w="1905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420" name="フリーフォーム: 図形 419">
              <a:extLst>
                <a:ext uri="{FF2B5EF4-FFF2-40B4-BE49-F238E27FC236}">
                  <a16:creationId xmlns:a16="http://schemas.microsoft.com/office/drawing/2014/main" id="{D334AF81-BE36-4C89-A38D-10D08A9CB21D}"/>
                </a:ext>
              </a:extLst>
            </p:cNvPr>
            <p:cNvSpPr/>
            <p:nvPr/>
          </p:nvSpPr>
          <p:spPr>
            <a:xfrm rot="2562382">
              <a:off x="5808349" y="3307466"/>
              <a:ext cx="224605" cy="418164"/>
            </a:xfrm>
            <a:custGeom>
              <a:avLst/>
              <a:gdLst>
                <a:gd name="connsiteX0" fmla="*/ 846978 w 914772"/>
                <a:gd name="connsiteY0" fmla="*/ 0 h 1060165"/>
                <a:gd name="connsiteX1" fmla="*/ 898057 w 914772"/>
                <a:gd name="connsiteY1" fmla="*/ 7161 h 1060165"/>
                <a:gd name="connsiteX2" fmla="*/ 912584 w 914772"/>
                <a:gd name="connsiteY2" fmla="*/ 18074 h 1060165"/>
                <a:gd name="connsiteX3" fmla="*/ 914772 w 914772"/>
                <a:gd name="connsiteY3" fmla="*/ 36111 h 1060165"/>
                <a:gd name="connsiteX4" fmla="*/ 804440 w 914772"/>
                <a:gd name="connsiteY4" fmla="*/ 183821 h 1060165"/>
                <a:gd name="connsiteX5" fmla="*/ 777094 w 914772"/>
                <a:gd name="connsiteY5" fmla="*/ 202334 h 1060165"/>
                <a:gd name="connsiteX6" fmla="*/ 846978 w 914772"/>
                <a:gd name="connsiteY6" fmla="*/ 190500 h 1060165"/>
                <a:gd name="connsiteX7" fmla="*/ 898057 w 914772"/>
                <a:gd name="connsiteY7" fmla="*/ 197661 h 1060165"/>
                <a:gd name="connsiteX8" fmla="*/ 912584 w 914772"/>
                <a:gd name="connsiteY8" fmla="*/ 208574 h 1060165"/>
                <a:gd name="connsiteX9" fmla="*/ 914772 w 914772"/>
                <a:gd name="connsiteY9" fmla="*/ 226611 h 1060165"/>
                <a:gd name="connsiteX10" fmla="*/ 804440 w 914772"/>
                <a:gd name="connsiteY10" fmla="*/ 374321 h 1060165"/>
                <a:gd name="connsiteX11" fmla="*/ 777094 w 914772"/>
                <a:gd name="connsiteY11" fmla="*/ 392834 h 1060165"/>
                <a:gd name="connsiteX12" fmla="*/ 846978 w 914772"/>
                <a:gd name="connsiteY12" fmla="*/ 381000 h 1060165"/>
                <a:gd name="connsiteX13" fmla="*/ 898057 w 914772"/>
                <a:gd name="connsiteY13" fmla="*/ 388161 h 1060165"/>
                <a:gd name="connsiteX14" fmla="*/ 912584 w 914772"/>
                <a:gd name="connsiteY14" fmla="*/ 399074 h 1060165"/>
                <a:gd name="connsiteX15" fmla="*/ 914772 w 914772"/>
                <a:gd name="connsiteY15" fmla="*/ 417111 h 1060165"/>
                <a:gd name="connsiteX16" fmla="*/ 804440 w 914772"/>
                <a:gd name="connsiteY16" fmla="*/ 564821 h 1060165"/>
                <a:gd name="connsiteX17" fmla="*/ 777094 w 914772"/>
                <a:gd name="connsiteY17" fmla="*/ 583334 h 1060165"/>
                <a:gd name="connsiteX18" fmla="*/ 846978 w 914772"/>
                <a:gd name="connsiteY18" fmla="*/ 571500 h 1060165"/>
                <a:gd name="connsiteX19" fmla="*/ 898057 w 914772"/>
                <a:gd name="connsiteY19" fmla="*/ 578661 h 1060165"/>
                <a:gd name="connsiteX20" fmla="*/ 912584 w 914772"/>
                <a:gd name="connsiteY20" fmla="*/ 589574 h 1060165"/>
                <a:gd name="connsiteX21" fmla="*/ 914772 w 914772"/>
                <a:gd name="connsiteY21" fmla="*/ 607611 h 1060165"/>
                <a:gd name="connsiteX22" fmla="*/ 804440 w 914772"/>
                <a:gd name="connsiteY22" fmla="*/ 755321 h 1060165"/>
                <a:gd name="connsiteX23" fmla="*/ 767711 w 914772"/>
                <a:gd name="connsiteY23" fmla="*/ 780185 h 1060165"/>
                <a:gd name="connsiteX24" fmla="*/ 846978 w 914772"/>
                <a:gd name="connsiteY24" fmla="*/ 766763 h 1060165"/>
                <a:gd name="connsiteX25" fmla="*/ 898057 w 914772"/>
                <a:gd name="connsiteY25" fmla="*/ 773924 h 1060165"/>
                <a:gd name="connsiteX26" fmla="*/ 912584 w 914772"/>
                <a:gd name="connsiteY26" fmla="*/ 784837 h 1060165"/>
                <a:gd name="connsiteX27" fmla="*/ 914772 w 914772"/>
                <a:gd name="connsiteY27" fmla="*/ 802874 h 1060165"/>
                <a:gd name="connsiteX28" fmla="*/ 737421 w 914772"/>
                <a:gd name="connsiteY28" fmla="*/ 995953 h 1060165"/>
                <a:gd name="connsiteX29" fmla="*/ 481534 w 914772"/>
                <a:gd name="connsiteY29" fmla="*/ 1053004 h 1060165"/>
                <a:gd name="connsiteX30" fmla="*/ 467007 w 914772"/>
                <a:gd name="connsiteY30" fmla="*/ 1042091 h 1060165"/>
                <a:gd name="connsiteX31" fmla="*/ 464819 w 914772"/>
                <a:gd name="connsiteY31" fmla="*/ 1024054 h 1060165"/>
                <a:gd name="connsiteX32" fmla="*/ 575151 w 914772"/>
                <a:gd name="connsiteY32" fmla="*/ 876344 h 1060165"/>
                <a:gd name="connsiteX33" fmla="*/ 609534 w 914772"/>
                <a:gd name="connsiteY33" fmla="*/ 853068 h 1060165"/>
                <a:gd name="connsiteX34" fmla="*/ 594997 w 914772"/>
                <a:gd name="connsiteY34" fmla="*/ 857560 h 1060165"/>
                <a:gd name="connsiteX35" fmla="*/ 481534 w 914772"/>
                <a:gd name="connsiteY35" fmla="*/ 857741 h 1060165"/>
                <a:gd name="connsiteX36" fmla="*/ 467007 w 914772"/>
                <a:gd name="connsiteY36" fmla="*/ 846828 h 1060165"/>
                <a:gd name="connsiteX37" fmla="*/ 464819 w 914772"/>
                <a:gd name="connsiteY37" fmla="*/ 828791 h 1060165"/>
                <a:gd name="connsiteX38" fmla="*/ 575151 w 914772"/>
                <a:gd name="connsiteY38" fmla="*/ 681081 h 1060165"/>
                <a:gd name="connsiteX39" fmla="*/ 596589 w 914772"/>
                <a:gd name="connsiteY39" fmla="*/ 666568 h 1060165"/>
                <a:gd name="connsiteX40" fmla="*/ 594997 w 914772"/>
                <a:gd name="connsiteY40" fmla="*/ 667060 h 1060165"/>
                <a:gd name="connsiteX41" fmla="*/ 481534 w 914772"/>
                <a:gd name="connsiteY41" fmla="*/ 667241 h 1060165"/>
                <a:gd name="connsiteX42" fmla="*/ 467007 w 914772"/>
                <a:gd name="connsiteY42" fmla="*/ 656328 h 1060165"/>
                <a:gd name="connsiteX43" fmla="*/ 464819 w 914772"/>
                <a:gd name="connsiteY43" fmla="*/ 638291 h 1060165"/>
                <a:gd name="connsiteX44" fmla="*/ 575151 w 914772"/>
                <a:gd name="connsiteY44" fmla="*/ 490581 h 1060165"/>
                <a:gd name="connsiteX45" fmla="*/ 596589 w 914772"/>
                <a:gd name="connsiteY45" fmla="*/ 476068 h 1060165"/>
                <a:gd name="connsiteX46" fmla="*/ 594997 w 914772"/>
                <a:gd name="connsiteY46" fmla="*/ 476560 h 1060165"/>
                <a:gd name="connsiteX47" fmla="*/ 481534 w 914772"/>
                <a:gd name="connsiteY47" fmla="*/ 476741 h 1060165"/>
                <a:gd name="connsiteX48" fmla="*/ 467007 w 914772"/>
                <a:gd name="connsiteY48" fmla="*/ 465828 h 1060165"/>
                <a:gd name="connsiteX49" fmla="*/ 464819 w 914772"/>
                <a:gd name="connsiteY49" fmla="*/ 447791 h 1060165"/>
                <a:gd name="connsiteX50" fmla="*/ 575151 w 914772"/>
                <a:gd name="connsiteY50" fmla="*/ 300081 h 1060165"/>
                <a:gd name="connsiteX51" fmla="*/ 596589 w 914772"/>
                <a:gd name="connsiteY51" fmla="*/ 285568 h 1060165"/>
                <a:gd name="connsiteX52" fmla="*/ 594997 w 914772"/>
                <a:gd name="connsiteY52" fmla="*/ 286060 h 1060165"/>
                <a:gd name="connsiteX53" fmla="*/ 481534 w 914772"/>
                <a:gd name="connsiteY53" fmla="*/ 286241 h 1060165"/>
                <a:gd name="connsiteX54" fmla="*/ 467007 w 914772"/>
                <a:gd name="connsiteY54" fmla="*/ 275328 h 1060165"/>
                <a:gd name="connsiteX55" fmla="*/ 464819 w 914772"/>
                <a:gd name="connsiteY55" fmla="*/ 257291 h 1060165"/>
                <a:gd name="connsiteX56" fmla="*/ 642170 w 914772"/>
                <a:gd name="connsiteY56" fmla="*/ 64212 h 1060165"/>
                <a:gd name="connsiteX57" fmla="*/ 846978 w 914772"/>
                <a:gd name="connsiteY57" fmla="*/ 0 h 1060165"/>
                <a:gd name="connsiteX58" fmla="*/ 67795 w 914772"/>
                <a:gd name="connsiteY58" fmla="*/ 0 h 1060165"/>
                <a:gd name="connsiteX59" fmla="*/ 272602 w 914772"/>
                <a:gd name="connsiteY59" fmla="*/ 64212 h 1060165"/>
                <a:gd name="connsiteX60" fmla="*/ 449953 w 914772"/>
                <a:gd name="connsiteY60" fmla="*/ 257291 h 1060165"/>
                <a:gd name="connsiteX61" fmla="*/ 447765 w 914772"/>
                <a:gd name="connsiteY61" fmla="*/ 275328 h 1060165"/>
                <a:gd name="connsiteX62" fmla="*/ 433238 w 914772"/>
                <a:gd name="connsiteY62" fmla="*/ 286241 h 1060165"/>
                <a:gd name="connsiteX63" fmla="*/ 319775 w 914772"/>
                <a:gd name="connsiteY63" fmla="*/ 286060 h 1060165"/>
                <a:gd name="connsiteX64" fmla="*/ 318183 w 914772"/>
                <a:gd name="connsiteY64" fmla="*/ 285568 h 1060165"/>
                <a:gd name="connsiteX65" fmla="*/ 339621 w 914772"/>
                <a:gd name="connsiteY65" fmla="*/ 300081 h 1060165"/>
                <a:gd name="connsiteX66" fmla="*/ 449953 w 914772"/>
                <a:gd name="connsiteY66" fmla="*/ 447791 h 1060165"/>
                <a:gd name="connsiteX67" fmla="*/ 447765 w 914772"/>
                <a:gd name="connsiteY67" fmla="*/ 465828 h 1060165"/>
                <a:gd name="connsiteX68" fmla="*/ 433238 w 914772"/>
                <a:gd name="connsiteY68" fmla="*/ 476741 h 1060165"/>
                <a:gd name="connsiteX69" fmla="*/ 319775 w 914772"/>
                <a:gd name="connsiteY69" fmla="*/ 476560 h 1060165"/>
                <a:gd name="connsiteX70" fmla="*/ 318183 w 914772"/>
                <a:gd name="connsiteY70" fmla="*/ 476068 h 1060165"/>
                <a:gd name="connsiteX71" fmla="*/ 339621 w 914772"/>
                <a:gd name="connsiteY71" fmla="*/ 490581 h 1060165"/>
                <a:gd name="connsiteX72" fmla="*/ 449953 w 914772"/>
                <a:gd name="connsiteY72" fmla="*/ 638291 h 1060165"/>
                <a:gd name="connsiteX73" fmla="*/ 447765 w 914772"/>
                <a:gd name="connsiteY73" fmla="*/ 656328 h 1060165"/>
                <a:gd name="connsiteX74" fmla="*/ 433238 w 914772"/>
                <a:gd name="connsiteY74" fmla="*/ 667241 h 1060165"/>
                <a:gd name="connsiteX75" fmla="*/ 319775 w 914772"/>
                <a:gd name="connsiteY75" fmla="*/ 667060 h 1060165"/>
                <a:gd name="connsiteX76" fmla="*/ 318183 w 914772"/>
                <a:gd name="connsiteY76" fmla="*/ 666568 h 1060165"/>
                <a:gd name="connsiteX77" fmla="*/ 339621 w 914772"/>
                <a:gd name="connsiteY77" fmla="*/ 681081 h 1060165"/>
                <a:gd name="connsiteX78" fmla="*/ 449953 w 914772"/>
                <a:gd name="connsiteY78" fmla="*/ 828791 h 1060165"/>
                <a:gd name="connsiteX79" fmla="*/ 447765 w 914772"/>
                <a:gd name="connsiteY79" fmla="*/ 846828 h 1060165"/>
                <a:gd name="connsiteX80" fmla="*/ 433238 w 914772"/>
                <a:gd name="connsiteY80" fmla="*/ 857741 h 1060165"/>
                <a:gd name="connsiteX81" fmla="*/ 319775 w 914772"/>
                <a:gd name="connsiteY81" fmla="*/ 857560 h 1060165"/>
                <a:gd name="connsiteX82" fmla="*/ 305238 w 914772"/>
                <a:gd name="connsiteY82" fmla="*/ 853068 h 1060165"/>
                <a:gd name="connsiteX83" fmla="*/ 339621 w 914772"/>
                <a:gd name="connsiteY83" fmla="*/ 876344 h 1060165"/>
                <a:gd name="connsiteX84" fmla="*/ 449953 w 914772"/>
                <a:gd name="connsiteY84" fmla="*/ 1024054 h 1060165"/>
                <a:gd name="connsiteX85" fmla="*/ 447765 w 914772"/>
                <a:gd name="connsiteY85" fmla="*/ 1042091 h 1060165"/>
                <a:gd name="connsiteX86" fmla="*/ 433238 w 914772"/>
                <a:gd name="connsiteY86" fmla="*/ 1053004 h 1060165"/>
                <a:gd name="connsiteX87" fmla="*/ 177351 w 914772"/>
                <a:gd name="connsiteY87" fmla="*/ 995953 h 1060165"/>
                <a:gd name="connsiteX88" fmla="*/ 0 w 914772"/>
                <a:gd name="connsiteY88" fmla="*/ 802874 h 1060165"/>
                <a:gd name="connsiteX89" fmla="*/ 2188 w 914772"/>
                <a:gd name="connsiteY89" fmla="*/ 784837 h 1060165"/>
                <a:gd name="connsiteX90" fmla="*/ 16715 w 914772"/>
                <a:gd name="connsiteY90" fmla="*/ 773924 h 1060165"/>
                <a:gd name="connsiteX91" fmla="*/ 67795 w 914772"/>
                <a:gd name="connsiteY91" fmla="*/ 766763 h 1060165"/>
                <a:gd name="connsiteX92" fmla="*/ 147061 w 914772"/>
                <a:gd name="connsiteY92" fmla="*/ 780185 h 1060165"/>
                <a:gd name="connsiteX93" fmla="*/ 110332 w 914772"/>
                <a:gd name="connsiteY93" fmla="*/ 755321 h 1060165"/>
                <a:gd name="connsiteX94" fmla="*/ 0 w 914772"/>
                <a:gd name="connsiteY94" fmla="*/ 607611 h 1060165"/>
                <a:gd name="connsiteX95" fmla="*/ 2188 w 914772"/>
                <a:gd name="connsiteY95" fmla="*/ 589574 h 1060165"/>
                <a:gd name="connsiteX96" fmla="*/ 16715 w 914772"/>
                <a:gd name="connsiteY96" fmla="*/ 578661 h 1060165"/>
                <a:gd name="connsiteX97" fmla="*/ 67795 w 914772"/>
                <a:gd name="connsiteY97" fmla="*/ 571500 h 1060165"/>
                <a:gd name="connsiteX98" fmla="*/ 137679 w 914772"/>
                <a:gd name="connsiteY98" fmla="*/ 583333 h 1060165"/>
                <a:gd name="connsiteX99" fmla="*/ 110332 w 914772"/>
                <a:gd name="connsiteY99" fmla="*/ 564821 h 1060165"/>
                <a:gd name="connsiteX100" fmla="*/ 0 w 914772"/>
                <a:gd name="connsiteY100" fmla="*/ 417111 h 1060165"/>
                <a:gd name="connsiteX101" fmla="*/ 2188 w 914772"/>
                <a:gd name="connsiteY101" fmla="*/ 399074 h 1060165"/>
                <a:gd name="connsiteX102" fmla="*/ 16715 w 914772"/>
                <a:gd name="connsiteY102" fmla="*/ 388161 h 1060165"/>
                <a:gd name="connsiteX103" fmla="*/ 67795 w 914772"/>
                <a:gd name="connsiteY103" fmla="*/ 381000 h 1060165"/>
                <a:gd name="connsiteX104" fmla="*/ 137679 w 914772"/>
                <a:gd name="connsiteY104" fmla="*/ 392833 h 1060165"/>
                <a:gd name="connsiteX105" fmla="*/ 110332 w 914772"/>
                <a:gd name="connsiteY105" fmla="*/ 374321 h 1060165"/>
                <a:gd name="connsiteX106" fmla="*/ 0 w 914772"/>
                <a:gd name="connsiteY106" fmla="*/ 226611 h 1060165"/>
                <a:gd name="connsiteX107" fmla="*/ 2188 w 914772"/>
                <a:gd name="connsiteY107" fmla="*/ 208574 h 1060165"/>
                <a:gd name="connsiteX108" fmla="*/ 16715 w 914772"/>
                <a:gd name="connsiteY108" fmla="*/ 197661 h 1060165"/>
                <a:gd name="connsiteX109" fmla="*/ 67795 w 914772"/>
                <a:gd name="connsiteY109" fmla="*/ 190500 h 1060165"/>
                <a:gd name="connsiteX110" fmla="*/ 137679 w 914772"/>
                <a:gd name="connsiteY110" fmla="*/ 202333 h 1060165"/>
                <a:gd name="connsiteX111" fmla="*/ 110332 w 914772"/>
                <a:gd name="connsiteY111" fmla="*/ 183821 h 1060165"/>
                <a:gd name="connsiteX112" fmla="*/ 0 w 914772"/>
                <a:gd name="connsiteY112" fmla="*/ 36111 h 1060165"/>
                <a:gd name="connsiteX113" fmla="*/ 2188 w 914772"/>
                <a:gd name="connsiteY113" fmla="*/ 18074 h 1060165"/>
                <a:gd name="connsiteX114" fmla="*/ 16715 w 914772"/>
                <a:gd name="connsiteY114" fmla="*/ 7161 h 1060165"/>
                <a:gd name="connsiteX115" fmla="*/ 67795 w 914772"/>
                <a:gd name="connsiteY115" fmla="*/ 0 h 106016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  <a:cxn ang="0">
                  <a:pos x="connsiteX55" y="connsiteY55"/>
                </a:cxn>
                <a:cxn ang="0">
                  <a:pos x="connsiteX56" y="connsiteY56"/>
                </a:cxn>
                <a:cxn ang="0">
                  <a:pos x="connsiteX57" y="connsiteY57"/>
                </a:cxn>
                <a:cxn ang="0">
                  <a:pos x="connsiteX58" y="connsiteY58"/>
                </a:cxn>
                <a:cxn ang="0">
                  <a:pos x="connsiteX59" y="connsiteY59"/>
                </a:cxn>
                <a:cxn ang="0">
                  <a:pos x="connsiteX60" y="connsiteY60"/>
                </a:cxn>
                <a:cxn ang="0">
                  <a:pos x="connsiteX61" y="connsiteY61"/>
                </a:cxn>
                <a:cxn ang="0">
                  <a:pos x="connsiteX62" y="connsiteY62"/>
                </a:cxn>
                <a:cxn ang="0">
                  <a:pos x="connsiteX63" y="connsiteY63"/>
                </a:cxn>
                <a:cxn ang="0">
                  <a:pos x="connsiteX64" y="connsiteY64"/>
                </a:cxn>
                <a:cxn ang="0">
                  <a:pos x="connsiteX65" y="connsiteY65"/>
                </a:cxn>
                <a:cxn ang="0">
                  <a:pos x="connsiteX66" y="connsiteY66"/>
                </a:cxn>
                <a:cxn ang="0">
                  <a:pos x="connsiteX67" y="connsiteY67"/>
                </a:cxn>
                <a:cxn ang="0">
                  <a:pos x="connsiteX68" y="connsiteY68"/>
                </a:cxn>
                <a:cxn ang="0">
                  <a:pos x="connsiteX69" y="connsiteY69"/>
                </a:cxn>
                <a:cxn ang="0">
                  <a:pos x="connsiteX70" y="connsiteY70"/>
                </a:cxn>
                <a:cxn ang="0">
                  <a:pos x="connsiteX71" y="connsiteY71"/>
                </a:cxn>
                <a:cxn ang="0">
                  <a:pos x="connsiteX72" y="connsiteY72"/>
                </a:cxn>
                <a:cxn ang="0">
                  <a:pos x="connsiteX73" y="connsiteY73"/>
                </a:cxn>
                <a:cxn ang="0">
                  <a:pos x="connsiteX74" y="connsiteY74"/>
                </a:cxn>
                <a:cxn ang="0">
                  <a:pos x="connsiteX75" y="connsiteY75"/>
                </a:cxn>
                <a:cxn ang="0">
                  <a:pos x="connsiteX76" y="connsiteY76"/>
                </a:cxn>
                <a:cxn ang="0">
                  <a:pos x="connsiteX77" y="connsiteY77"/>
                </a:cxn>
                <a:cxn ang="0">
                  <a:pos x="connsiteX78" y="connsiteY78"/>
                </a:cxn>
                <a:cxn ang="0">
                  <a:pos x="connsiteX79" y="connsiteY79"/>
                </a:cxn>
                <a:cxn ang="0">
                  <a:pos x="connsiteX80" y="connsiteY80"/>
                </a:cxn>
                <a:cxn ang="0">
                  <a:pos x="connsiteX81" y="connsiteY81"/>
                </a:cxn>
                <a:cxn ang="0">
                  <a:pos x="connsiteX82" y="connsiteY82"/>
                </a:cxn>
                <a:cxn ang="0">
                  <a:pos x="connsiteX83" y="connsiteY83"/>
                </a:cxn>
                <a:cxn ang="0">
                  <a:pos x="connsiteX84" y="connsiteY84"/>
                </a:cxn>
                <a:cxn ang="0">
                  <a:pos x="connsiteX85" y="connsiteY85"/>
                </a:cxn>
                <a:cxn ang="0">
                  <a:pos x="connsiteX86" y="connsiteY86"/>
                </a:cxn>
                <a:cxn ang="0">
                  <a:pos x="connsiteX87" y="connsiteY87"/>
                </a:cxn>
                <a:cxn ang="0">
                  <a:pos x="connsiteX88" y="connsiteY88"/>
                </a:cxn>
                <a:cxn ang="0">
                  <a:pos x="connsiteX89" y="connsiteY89"/>
                </a:cxn>
                <a:cxn ang="0">
                  <a:pos x="connsiteX90" y="connsiteY90"/>
                </a:cxn>
                <a:cxn ang="0">
                  <a:pos x="connsiteX91" y="connsiteY91"/>
                </a:cxn>
                <a:cxn ang="0">
                  <a:pos x="connsiteX92" y="connsiteY92"/>
                </a:cxn>
                <a:cxn ang="0">
                  <a:pos x="connsiteX93" y="connsiteY93"/>
                </a:cxn>
                <a:cxn ang="0">
                  <a:pos x="connsiteX94" y="connsiteY94"/>
                </a:cxn>
                <a:cxn ang="0">
                  <a:pos x="connsiteX95" y="connsiteY95"/>
                </a:cxn>
                <a:cxn ang="0">
                  <a:pos x="connsiteX96" y="connsiteY96"/>
                </a:cxn>
                <a:cxn ang="0">
                  <a:pos x="connsiteX97" y="connsiteY97"/>
                </a:cxn>
                <a:cxn ang="0">
                  <a:pos x="connsiteX98" y="connsiteY98"/>
                </a:cxn>
                <a:cxn ang="0">
                  <a:pos x="connsiteX99" y="connsiteY99"/>
                </a:cxn>
                <a:cxn ang="0">
                  <a:pos x="connsiteX100" y="connsiteY100"/>
                </a:cxn>
                <a:cxn ang="0">
                  <a:pos x="connsiteX101" y="connsiteY101"/>
                </a:cxn>
                <a:cxn ang="0">
                  <a:pos x="connsiteX102" y="connsiteY102"/>
                </a:cxn>
                <a:cxn ang="0">
                  <a:pos x="connsiteX103" y="connsiteY103"/>
                </a:cxn>
                <a:cxn ang="0">
                  <a:pos x="connsiteX104" y="connsiteY104"/>
                </a:cxn>
                <a:cxn ang="0">
                  <a:pos x="connsiteX105" y="connsiteY105"/>
                </a:cxn>
                <a:cxn ang="0">
                  <a:pos x="connsiteX106" y="connsiteY106"/>
                </a:cxn>
                <a:cxn ang="0">
                  <a:pos x="connsiteX107" y="connsiteY107"/>
                </a:cxn>
                <a:cxn ang="0">
                  <a:pos x="connsiteX108" y="connsiteY108"/>
                </a:cxn>
                <a:cxn ang="0">
                  <a:pos x="connsiteX109" y="connsiteY109"/>
                </a:cxn>
                <a:cxn ang="0">
                  <a:pos x="connsiteX110" y="connsiteY110"/>
                </a:cxn>
                <a:cxn ang="0">
                  <a:pos x="connsiteX111" y="connsiteY111"/>
                </a:cxn>
                <a:cxn ang="0">
                  <a:pos x="connsiteX112" y="connsiteY112"/>
                </a:cxn>
                <a:cxn ang="0">
                  <a:pos x="connsiteX113" y="connsiteY113"/>
                </a:cxn>
                <a:cxn ang="0">
                  <a:pos x="connsiteX114" y="connsiteY114"/>
                </a:cxn>
                <a:cxn ang="0">
                  <a:pos x="connsiteX115" y="connsiteY115"/>
                </a:cxn>
              </a:cxnLst>
              <a:rect l="l" t="t" r="r" b="b"/>
              <a:pathLst>
                <a:path w="914772" h="1060165">
                  <a:moveTo>
                    <a:pt x="846978" y="0"/>
                  </a:moveTo>
                  <a:cubicBezTo>
                    <a:pt x="866114" y="-49"/>
                    <a:pt x="883366" y="2320"/>
                    <a:pt x="898057" y="7161"/>
                  </a:cubicBezTo>
                  <a:lnTo>
                    <a:pt x="912584" y="18074"/>
                  </a:lnTo>
                  <a:lnTo>
                    <a:pt x="914772" y="36111"/>
                  </a:lnTo>
                  <a:cubicBezTo>
                    <a:pt x="905312" y="81542"/>
                    <a:pt x="865058" y="135808"/>
                    <a:pt x="804440" y="183821"/>
                  </a:cubicBezTo>
                  <a:lnTo>
                    <a:pt x="777094" y="202334"/>
                  </a:lnTo>
                  <a:lnTo>
                    <a:pt x="846978" y="190500"/>
                  </a:lnTo>
                  <a:cubicBezTo>
                    <a:pt x="866114" y="190451"/>
                    <a:pt x="883366" y="192820"/>
                    <a:pt x="898057" y="197661"/>
                  </a:cubicBezTo>
                  <a:lnTo>
                    <a:pt x="912584" y="208574"/>
                  </a:lnTo>
                  <a:lnTo>
                    <a:pt x="914772" y="226611"/>
                  </a:lnTo>
                  <a:cubicBezTo>
                    <a:pt x="905312" y="272042"/>
                    <a:pt x="865058" y="326308"/>
                    <a:pt x="804440" y="374321"/>
                  </a:cubicBezTo>
                  <a:lnTo>
                    <a:pt x="777094" y="392834"/>
                  </a:lnTo>
                  <a:lnTo>
                    <a:pt x="846978" y="381000"/>
                  </a:lnTo>
                  <a:cubicBezTo>
                    <a:pt x="866114" y="380951"/>
                    <a:pt x="883366" y="383320"/>
                    <a:pt x="898057" y="388161"/>
                  </a:cubicBezTo>
                  <a:lnTo>
                    <a:pt x="912584" y="399074"/>
                  </a:lnTo>
                  <a:lnTo>
                    <a:pt x="914772" y="417111"/>
                  </a:lnTo>
                  <a:cubicBezTo>
                    <a:pt x="905312" y="462542"/>
                    <a:pt x="865058" y="516808"/>
                    <a:pt x="804440" y="564821"/>
                  </a:cubicBezTo>
                  <a:lnTo>
                    <a:pt x="777094" y="583334"/>
                  </a:lnTo>
                  <a:lnTo>
                    <a:pt x="846978" y="571500"/>
                  </a:lnTo>
                  <a:cubicBezTo>
                    <a:pt x="866114" y="571451"/>
                    <a:pt x="883366" y="573820"/>
                    <a:pt x="898057" y="578661"/>
                  </a:cubicBezTo>
                  <a:lnTo>
                    <a:pt x="912584" y="589574"/>
                  </a:lnTo>
                  <a:lnTo>
                    <a:pt x="914772" y="607611"/>
                  </a:lnTo>
                  <a:cubicBezTo>
                    <a:pt x="905312" y="653042"/>
                    <a:pt x="865058" y="707308"/>
                    <a:pt x="804440" y="755321"/>
                  </a:cubicBezTo>
                  <a:lnTo>
                    <a:pt x="767711" y="780185"/>
                  </a:lnTo>
                  <a:lnTo>
                    <a:pt x="846978" y="766763"/>
                  </a:lnTo>
                  <a:cubicBezTo>
                    <a:pt x="866114" y="766714"/>
                    <a:pt x="883366" y="769083"/>
                    <a:pt x="898057" y="773924"/>
                  </a:cubicBezTo>
                  <a:lnTo>
                    <a:pt x="912584" y="784837"/>
                  </a:lnTo>
                  <a:lnTo>
                    <a:pt x="914772" y="802874"/>
                  </a:lnTo>
                  <a:cubicBezTo>
                    <a:pt x="902159" y="863448"/>
                    <a:pt x="834800" y="939731"/>
                    <a:pt x="737421" y="995953"/>
                  </a:cubicBezTo>
                  <a:cubicBezTo>
                    <a:pt x="640042" y="1052175"/>
                    <a:pt x="540299" y="1072368"/>
                    <a:pt x="481534" y="1053004"/>
                  </a:cubicBezTo>
                  <a:lnTo>
                    <a:pt x="467007" y="1042091"/>
                  </a:lnTo>
                  <a:lnTo>
                    <a:pt x="464819" y="1024054"/>
                  </a:lnTo>
                  <a:cubicBezTo>
                    <a:pt x="474279" y="978624"/>
                    <a:pt x="514533" y="924357"/>
                    <a:pt x="575151" y="876344"/>
                  </a:cubicBezTo>
                  <a:lnTo>
                    <a:pt x="609534" y="853068"/>
                  </a:lnTo>
                  <a:lnTo>
                    <a:pt x="594997" y="857560"/>
                  </a:lnTo>
                  <a:cubicBezTo>
                    <a:pt x="550544" y="867216"/>
                    <a:pt x="510917" y="867423"/>
                    <a:pt x="481534" y="857741"/>
                  </a:cubicBezTo>
                  <a:lnTo>
                    <a:pt x="467007" y="846828"/>
                  </a:lnTo>
                  <a:lnTo>
                    <a:pt x="464819" y="828791"/>
                  </a:lnTo>
                  <a:cubicBezTo>
                    <a:pt x="474279" y="783361"/>
                    <a:pt x="514533" y="729094"/>
                    <a:pt x="575151" y="681081"/>
                  </a:cubicBezTo>
                  <a:lnTo>
                    <a:pt x="596589" y="666568"/>
                  </a:lnTo>
                  <a:lnTo>
                    <a:pt x="594997" y="667060"/>
                  </a:lnTo>
                  <a:cubicBezTo>
                    <a:pt x="550544" y="676716"/>
                    <a:pt x="510917" y="676923"/>
                    <a:pt x="481534" y="667241"/>
                  </a:cubicBezTo>
                  <a:lnTo>
                    <a:pt x="467007" y="656328"/>
                  </a:lnTo>
                  <a:lnTo>
                    <a:pt x="464819" y="638291"/>
                  </a:lnTo>
                  <a:cubicBezTo>
                    <a:pt x="474279" y="592861"/>
                    <a:pt x="514533" y="538594"/>
                    <a:pt x="575151" y="490581"/>
                  </a:cubicBezTo>
                  <a:lnTo>
                    <a:pt x="596589" y="476068"/>
                  </a:lnTo>
                  <a:lnTo>
                    <a:pt x="594997" y="476560"/>
                  </a:lnTo>
                  <a:cubicBezTo>
                    <a:pt x="550544" y="486216"/>
                    <a:pt x="510917" y="486423"/>
                    <a:pt x="481534" y="476741"/>
                  </a:cubicBezTo>
                  <a:lnTo>
                    <a:pt x="467007" y="465828"/>
                  </a:lnTo>
                  <a:lnTo>
                    <a:pt x="464819" y="447791"/>
                  </a:lnTo>
                  <a:cubicBezTo>
                    <a:pt x="474279" y="402361"/>
                    <a:pt x="514533" y="348094"/>
                    <a:pt x="575151" y="300081"/>
                  </a:cubicBezTo>
                  <a:lnTo>
                    <a:pt x="596589" y="285568"/>
                  </a:lnTo>
                  <a:lnTo>
                    <a:pt x="594997" y="286060"/>
                  </a:lnTo>
                  <a:cubicBezTo>
                    <a:pt x="550544" y="295716"/>
                    <a:pt x="510917" y="295923"/>
                    <a:pt x="481534" y="286241"/>
                  </a:cubicBezTo>
                  <a:lnTo>
                    <a:pt x="467007" y="275328"/>
                  </a:lnTo>
                  <a:lnTo>
                    <a:pt x="464819" y="257291"/>
                  </a:lnTo>
                  <a:cubicBezTo>
                    <a:pt x="477432" y="196717"/>
                    <a:pt x="544791" y="120434"/>
                    <a:pt x="642170" y="64212"/>
                  </a:cubicBezTo>
                  <a:cubicBezTo>
                    <a:pt x="715205" y="22045"/>
                    <a:pt x="789569" y="145"/>
                    <a:pt x="846978" y="0"/>
                  </a:cubicBezTo>
                  <a:close/>
                  <a:moveTo>
                    <a:pt x="67795" y="0"/>
                  </a:moveTo>
                  <a:cubicBezTo>
                    <a:pt x="125203" y="145"/>
                    <a:pt x="199567" y="22045"/>
                    <a:pt x="272602" y="64212"/>
                  </a:cubicBezTo>
                  <a:cubicBezTo>
                    <a:pt x="369981" y="120434"/>
                    <a:pt x="437340" y="196717"/>
                    <a:pt x="449953" y="257291"/>
                  </a:cubicBezTo>
                  <a:lnTo>
                    <a:pt x="447765" y="275328"/>
                  </a:lnTo>
                  <a:lnTo>
                    <a:pt x="433238" y="286241"/>
                  </a:lnTo>
                  <a:cubicBezTo>
                    <a:pt x="403856" y="295923"/>
                    <a:pt x="364229" y="295716"/>
                    <a:pt x="319775" y="286060"/>
                  </a:cubicBezTo>
                  <a:lnTo>
                    <a:pt x="318183" y="285568"/>
                  </a:lnTo>
                  <a:lnTo>
                    <a:pt x="339621" y="300081"/>
                  </a:lnTo>
                  <a:cubicBezTo>
                    <a:pt x="400239" y="348094"/>
                    <a:pt x="440493" y="402361"/>
                    <a:pt x="449953" y="447791"/>
                  </a:cubicBezTo>
                  <a:lnTo>
                    <a:pt x="447765" y="465828"/>
                  </a:lnTo>
                  <a:lnTo>
                    <a:pt x="433238" y="476741"/>
                  </a:lnTo>
                  <a:cubicBezTo>
                    <a:pt x="403856" y="486423"/>
                    <a:pt x="364229" y="486216"/>
                    <a:pt x="319775" y="476560"/>
                  </a:cubicBezTo>
                  <a:lnTo>
                    <a:pt x="318183" y="476068"/>
                  </a:lnTo>
                  <a:lnTo>
                    <a:pt x="339621" y="490581"/>
                  </a:lnTo>
                  <a:cubicBezTo>
                    <a:pt x="400239" y="538594"/>
                    <a:pt x="440493" y="592861"/>
                    <a:pt x="449953" y="638291"/>
                  </a:cubicBezTo>
                  <a:lnTo>
                    <a:pt x="447765" y="656328"/>
                  </a:lnTo>
                  <a:lnTo>
                    <a:pt x="433238" y="667241"/>
                  </a:lnTo>
                  <a:cubicBezTo>
                    <a:pt x="403856" y="676923"/>
                    <a:pt x="364229" y="676716"/>
                    <a:pt x="319775" y="667060"/>
                  </a:cubicBezTo>
                  <a:lnTo>
                    <a:pt x="318183" y="666568"/>
                  </a:lnTo>
                  <a:lnTo>
                    <a:pt x="339621" y="681081"/>
                  </a:lnTo>
                  <a:cubicBezTo>
                    <a:pt x="400239" y="729094"/>
                    <a:pt x="440493" y="783361"/>
                    <a:pt x="449953" y="828791"/>
                  </a:cubicBezTo>
                  <a:lnTo>
                    <a:pt x="447765" y="846828"/>
                  </a:lnTo>
                  <a:lnTo>
                    <a:pt x="433238" y="857741"/>
                  </a:lnTo>
                  <a:cubicBezTo>
                    <a:pt x="403856" y="867423"/>
                    <a:pt x="364229" y="867216"/>
                    <a:pt x="319775" y="857560"/>
                  </a:cubicBezTo>
                  <a:lnTo>
                    <a:pt x="305238" y="853068"/>
                  </a:lnTo>
                  <a:lnTo>
                    <a:pt x="339621" y="876344"/>
                  </a:lnTo>
                  <a:cubicBezTo>
                    <a:pt x="400239" y="924357"/>
                    <a:pt x="440493" y="978624"/>
                    <a:pt x="449953" y="1024054"/>
                  </a:cubicBezTo>
                  <a:lnTo>
                    <a:pt x="447765" y="1042091"/>
                  </a:lnTo>
                  <a:lnTo>
                    <a:pt x="433238" y="1053004"/>
                  </a:lnTo>
                  <a:cubicBezTo>
                    <a:pt x="374473" y="1072368"/>
                    <a:pt x="274730" y="1052175"/>
                    <a:pt x="177351" y="995953"/>
                  </a:cubicBezTo>
                  <a:cubicBezTo>
                    <a:pt x="79972" y="939731"/>
                    <a:pt x="12613" y="863448"/>
                    <a:pt x="0" y="802874"/>
                  </a:cubicBezTo>
                  <a:lnTo>
                    <a:pt x="2188" y="784837"/>
                  </a:lnTo>
                  <a:lnTo>
                    <a:pt x="16715" y="773924"/>
                  </a:lnTo>
                  <a:cubicBezTo>
                    <a:pt x="31406" y="769083"/>
                    <a:pt x="48658" y="766714"/>
                    <a:pt x="67795" y="766763"/>
                  </a:cubicBezTo>
                  <a:lnTo>
                    <a:pt x="147061" y="780185"/>
                  </a:lnTo>
                  <a:lnTo>
                    <a:pt x="110332" y="755321"/>
                  </a:lnTo>
                  <a:cubicBezTo>
                    <a:pt x="49714" y="707308"/>
                    <a:pt x="9460" y="653042"/>
                    <a:pt x="0" y="607611"/>
                  </a:cubicBezTo>
                  <a:lnTo>
                    <a:pt x="2188" y="589574"/>
                  </a:lnTo>
                  <a:lnTo>
                    <a:pt x="16715" y="578661"/>
                  </a:lnTo>
                  <a:cubicBezTo>
                    <a:pt x="31406" y="573820"/>
                    <a:pt x="48658" y="571451"/>
                    <a:pt x="67795" y="571500"/>
                  </a:cubicBezTo>
                  <a:lnTo>
                    <a:pt x="137679" y="583333"/>
                  </a:lnTo>
                  <a:lnTo>
                    <a:pt x="110332" y="564821"/>
                  </a:lnTo>
                  <a:cubicBezTo>
                    <a:pt x="49714" y="516808"/>
                    <a:pt x="9460" y="462542"/>
                    <a:pt x="0" y="417111"/>
                  </a:cubicBezTo>
                  <a:lnTo>
                    <a:pt x="2188" y="399074"/>
                  </a:lnTo>
                  <a:lnTo>
                    <a:pt x="16715" y="388161"/>
                  </a:lnTo>
                  <a:cubicBezTo>
                    <a:pt x="31406" y="383320"/>
                    <a:pt x="48658" y="380951"/>
                    <a:pt x="67795" y="381000"/>
                  </a:cubicBezTo>
                  <a:lnTo>
                    <a:pt x="137679" y="392833"/>
                  </a:lnTo>
                  <a:lnTo>
                    <a:pt x="110332" y="374321"/>
                  </a:lnTo>
                  <a:cubicBezTo>
                    <a:pt x="49714" y="326308"/>
                    <a:pt x="9460" y="272042"/>
                    <a:pt x="0" y="226611"/>
                  </a:cubicBezTo>
                  <a:lnTo>
                    <a:pt x="2188" y="208574"/>
                  </a:lnTo>
                  <a:lnTo>
                    <a:pt x="16715" y="197661"/>
                  </a:lnTo>
                  <a:cubicBezTo>
                    <a:pt x="31406" y="192820"/>
                    <a:pt x="48658" y="190451"/>
                    <a:pt x="67795" y="190500"/>
                  </a:cubicBezTo>
                  <a:lnTo>
                    <a:pt x="137679" y="202333"/>
                  </a:lnTo>
                  <a:lnTo>
                    <a:pt x="110332" y="183821"/>
                  </a:lnTo>
                  <a:cubicBezTo>
                    <a:pt x="49714" y="135808"/>
                    <a:pt x="9460" y="81542"/>
                    <a:pt x="0" y="36111"/>
                  </a:cubicBezTo>
                  <a:lnTo>
                    <a:pt x="2188" y="18074"/>
                  </a:lnTo>
                  <a:lnTo>
                    <a:pt x="16715" y="7161"/>
                  </a:lnTo>
                  <a:cubicBezTo>
                    <a:pt x="31406" y="2320"/>
                    <a:pt x="48658" y="-49"/>
                    <a:pt x="67795" y="0"/>
                  </a:cubicBezTo>
                  <a:close/>
                </a:path>
              </a:pathLst>
            </a:custGeom>
            <a:solidFill>
              <a:srgbClr val="339933"/>
            </a:solidFill>
            <a:ln w="1905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421" name="フリーフォーム: 図形 420">
              <a:extLst>
                <a:ext uri="{FF2B5EF4-FFF2-40B4-BE49-F238E27FC236}">
                  <a16:creationId xmlns:a16="http://schemas.microsoft.com/office/drawing/2014/main" id="{324C222D-219E-4606-8EA1-070AF7A989ED}"/>
                </a:ext>
              </a:extLst>
            </p:cNvPr>
            <p:cNvSpPr/>
            <p:nvPr/>
          </p:nvSpPr>
          <p:spPr>
            <a:xfrm rot="2562382">
              <a:off x="5189223" y="2955041"/>
              <a:ext cx="224605" cy="418164"/>
            </a:xfrm>
            <a:custGeom>
              <a:avLst/>
              <a:gdLst>
                <a:gd name="connsiteX0" fmla="*/ 846978 w 914772"/>
                <a:gd name="connsiteY0" fmla="*/ 0 h 1060165"/>
                <a:gd name="connsiteX1" fmla="*/ 898057 w 914772"/>
                <a:gd name="connsiteY1" fmla="*/ 7161 h 1060165"/>
                <a:gd name="connsiteX2" fmla="*/ 912584 w 914772"/>
                <a:gd name="connsiteY2" fmla="*/ 18074 h 1060165"/>
                <a:gd name="connsiteX3" fmla="*/ 914772 w 914772"/>
                <a:gd name="connsiteY3" fmla="*/ 36111 h 1060165"/>
                <a:gd name="connsiteX4" fmla="*/ 804440 w 914772"/>
                <a:gd name="connsiteY4" fmla="*/ 183821 h 1060165"/>
                <a:gd name="connsiteX5" fmla="*/ 777094 w 914772"/>
                <a:gd name="connsiteY5" fmla="*/ 202334 h 1060165"/>
                <a:gd name="connsiteX6" fmla="*/ 846978 w 914772"/>
                <a:gd name="connsiteY6" fmla="*/ 190500 h 1060165"/>
                <a:gd name="connsiteX7" fmla="*/ 898057 w 914772"/>
                <a:gd name="connsiteY7" fmla="*/ 197661 h 1060165"/>
                <a:gd name="connsiteX8" fmla="*/ 912584 w 914772"/>
                <a:gd name="connsiteY8" fmla="*/ 208574 h 1060165"/>
                <a:gd name="connsiteX9" fmla="*/ 914772 w 914772"/>
                <a:gd name="connsiteY9" fmla="*/ 226611 h 1060165"/>
                <a:gd name="connsiteX10" fmla="*/ 804440 w 914772"/>
                <a:gd name="connsiteY10" fmla="*/ 374321 h 1060165"/>
                <a:gd name="connsiteX11" fmla="*/ 777094 w 914772"/>
                <a:gd name="connsiteY11" fmla="*/ 392834 h 1060165"/>
                <a:gd name="connsiteX12" fmla="*/ 846978 w 914772"/>
                <a:gd name="connsiteY12" fmla="*/ 381000 h 1060165"/>
                <a:gd name="connsiteX13" fmla="*/ 898057 w 914772"/>
                <a:gd name="connsiteY13" fmla="*/ 388161 h 1060165"/>
                <a:gd name="connsiteX14" fmla="*/ 912584 w 914772"/>
                <a:gd name="connsiteY14" fmla="*/ 399074 h 1060165"/>
                <a:gd name="connsiteX15" fmla="*/ 914772 w 914772"/>
                <a:gd name="connsiteY15" fmla="*/ 417111 h 1060165"/>
                <a:gd name="connsiteX16" fmla="*/ 804440 w 914772"/>
                <a:gd name="connsiteY16" fmla="*/ 564821 h 1060165"/>
                <a:gd name="connsiteX17" fmla="*/ 777094 w 914772"/>
                <a:gd name="connsiteY17" fmla="*/ 583334 h 1060165"/>
                <a:gd name="connsiteX18" fmla="*/ 846978 w 914772"/>
                <a:gd name="connsiteY18" fmla="*/ 571500 h 1060165"/>
                <a:gd name="connsiteX19" fmla="*/ 898057 w 914772"/>
                <a:gd name="connsiteY19" fmla="*/ 578661 h 1060165"/>
                <a:gd name="connsiteX20" fmla="*/ 912584 w 914772"/>
                <a:gd name="connsiteY20" fmla="*/ 589574 h 1060165"/>
                <a:gd name="connsiteX21" fmla="*/ 914772 w 914772"/>
                <a:gd name="connsiteY21" fmla="*/ 607611 h 1060165"/>
                <a:gd name="connsiteX22" fmla="*/ 804440 w 914772"/>
                <a:gd name="connsiteY22" fmla="*/ 755321 h 1060165"/>
                <a:gd name="connsiteX23" fmla="*/ 767711 w 914772"/>
                <a:gd name="connsiteY23" fmla="*/ 780185 h 1060165"/>
                <a:gd name="connsiteX24" fmla="*/ 846978 w 914772"/>
                <a:gd name="connsiteY24" fmla="*/ 766763 h 1060165"/>
                <a:gd name="connsiteX25" fmla="*/ 898057 w 914772"/>
                <a:gd name="connsiteY25" fmla="*/ 773924 h 1060165"/>
                <a:gd name="connsiteX26" fmla="*/ 912584 w 914772"/>
                <a:gd name="connsiteY26" fmla="*/ 784837 h 1060165"/>
                <a:gd name="connsiteX27" fmla="*/ 914772 w 914772"/>
                <a:gd name="connsiteY27" fmla="*/ 802874 h 1060165"/>
                <a:gd name="connsiteX28" fmla="*/ 737421 w 914772"/>
                <a:gd name="connsiteY28" fmla="*/ 995953 h 1060165"/>
                <a:gd name="connsiteX29" fmla="*/ 481534 w 914772"/>
                <a:gd name="connsiteY29" fmla="*/ 1053004 h 1060165"/>
                <a:gd name="connsiteX30" fmla="*/ 467007 w 914772"/>
                <a:gd name="connsiteY30" fmla="*/ 1042091 h 1060165"/>
                <a:gd name="connsiteX31" fmla="*/ 464819 w 914772"/>
                <a:gd name="connsiteY31" fmla="*/ 1024054 h 1060165"/>
                <a:gd name="connsiteX32" fmla="*/ 575151 w 914772"/>
                <a:gd name="connsiteY32" fmla="*/ 876344 h 1060165"/>
                <a:gd name="connsiteX33" fmla="*/ 609534 w 914772"/>
                <a:gd name="connsiteY33" fmla="*/ 853068 h 1060165"/>
                <a:gd name="connsiteX34" fmla="*/ 594997 w 914772"/>
                <a:gd name="connsiteY34" fmla="*/ 857560 h 1060165"/>
                <a:gd name="connsiteX35" fmla="*/ 481534 w 914772"/>
                <a:gd name="connsiteY35" fmla="*/ 857741 h 1060165"/>
                <a:gd name="connsiteX36" fmla="*/ 467007 w 914772"/>
                <a:gd name="connsiteY36" fmla="*/ 846828 h 1060165"/>
                <a:gd name="connsiteX37" fmla="*/ 464819 w 914772"/>
                <a:gd name="connsiteY37" fmla="*/ 828791 h 1060165"/>
                <a:gd name="connsiteX38" fmla="*/ 575151 w 914772"/>
                <a:gd name="connsiteY38" fmla="*/ 681081 h 1060165"/>
                <a:gd name="connsiteX39" fmla="*/ 596589 w 914772"/>
                <a:gd name="connsiteY39" fmla="*/ 666568 h 1060165"/>
                <a:gd name="connsiteX40" fmla="*/ 594997 w 914772"/>
                <a:gd name="connsiteY40" fmla="*/ 667060 h 1060165"/>
                <a:gd name="connsiteX41" fmla="*/ 481534 w 914772"/>
                <a:gd name="connsiteY41" fmla="*/ 667241 h 1060165"/>
                <a:gd name="connsiteX42" fmla="*/ 467007 w 914772"/>
                <a:gd name="connsiteY42" fmla="*/ 656328 h 1060165"/>
                <a:gd name="connsiteX43" fmla="*/ 464819 w 914772"/>
                <a:gd name="connsiteY43" fmla="*/ 638291 h 1060165"/>
                <a:gd name="connsiteX44" fmla="*/ 575151 w 914772"/>
                <a:gd name="connsiteY44" fmla="*/ 490581 h 1060165"/>
                <a:gd name="connsiteX45" fmla="*/ 596589 w 914772"/>
                <a:gd name="connsiteY45" fmla="*/ 476068 h 1060165"/>
                <a:gd name="connsiteX46" fmla="*/ 594997 w 914772"/>
                <a:gd name="connsiteY46" fmla="*/ 476560 h 1060165"/>
                <a:gd name="connsiteX47" fmla="*/ 481534 w 914772"/>
                <a:gd name="connsiteY47" fmla="*/ 476741 h 1060165"/>
                <a:gd name="connsiteX48" fmla="*/ 467007 w 914772"/>
                <a:gd name="connsiteY48" fmla="*/ 465828 h 1060165"/>
                <a:gd name="connsiteX49" fmla="*/ 464819 w 914772"/>
                <a:gd name="connsiteY49" fmla="*/ 447791 h 1060165"/>
                <a:gd name="connsiteX50" fmla="*/ 575151 w 914772"/>
                <a:gd name="connsiteY50" fmla="*/ 300081 h 1060165"/>
                <a:gd name="connsiteX51" fmla="*/ 596589 w 914772"/>
                <a:gd name="connsiteY51" fmla="*/ 285568 h 1060165"/>
                <a:gd name="connsiteX52" fmla="*/ 594997 w 914772"/>
                <a:gd name="connsiteY52" fmla="*/ 286060 h 1060165"/>
                <a:gd name="connsiteX53" fmla="*/ 481534 w 914772"/>
                <a:gd name="connsiteY53" fmla="*/ 286241 h 1060165"/>
                <a:gd name="connsiteX54" fmla="*/ 467007 w 914772"/>
                <a:gd name="connsiteY54" fmla="*/ 275328 h 1060165"/>
                <a:gd name="connsiteX55" fmla="*/ 464819 w 914772"/>
                <a:gd name="connsiteY55" fmla="*/ 257291 h 1060165"/>
                <a:gd name="connsiteX56" fmla="*/ 642170 w 914772"/>
                <a:gd name="connsiteY56" fmla="*/ 64212 h 1060165"/>
                <a:gd name="connsiteX57" fmla="*/ 846978 w 914772"/>
                <a:gd name="connsiteY57" fmla="*/ 0 h 1060165"/>
                <a:gd name="connsiteX58" fmla="*/ 67795 w 914772"/>
                <a:gd name="connsiteY58" fmla="*/ 0 h 1060165"/>
                <a:gd name="connsiteX59" fmla="*/ 272602 w 914772"/>
                <a:gd name="connsiteY59" fmla="*/ 64212 h 1060165"/>
                <a:gd name="connsiteX60" fmla="*/ 449953 w 914772"/>
                <a:gd name="connsiteY60" fmla="*/ 257291 h 1060165"/>
                <a:gd name="connsiteX61" fmla="*/ 447765 w 914772"/>
                <a:gd name="connsiteY61" fmla="*/ 275328 h 1060165"/>
                <a:gd name="connsiteX62" fmla="*/ 433238 w 914772"/>
                <a:gd name="connsiteY62" fmla="*/ 286241 h 1060165"/>
                <a:gd name="connsiteX63" fmla="*/ 319775 w 914772"/>
                <a:gd name="connsiteY63" fmla="*/ 286060 h 1060165"/>
                <a:gd name="connsiteX64" fmla="*/ 318183 w 914772"/>
                <a:gd name="connsiteY64" fmla="*/ 285568 h 1060165"/>
                <a:gd name="connsiteX65" fmla="*/ 339621 w 914772"/>
                <a:gd name="connsiteY65" fmla="*/ 300081 h 1060165"/>
                <a:gd name="connsiteX66" fmla="*/ 449953 w 914772"/>
                <a:gd name="connsiteY66" fmla="*/ 447791 h 1060165"/>
                <a:gd name="connsiteX67" fmla="*/ 447765 w 914772"/>
                <a:gd name="connsiteY67" fmla="*/ 465828 h 1060165"/>
                <a:gd name="connsiteX68" fmla="*/ 433238 w 914772"/>
                <a:gd name="connsiteY68" fmla="*/ 476741 h 1060165"/>
                <a:gd name="connsiteX69" fmla="*/ 319775 w 914772"/>
                <a:gd name="connsiteY69" fmla="*/ 476560 h 1060165"/>
                <a:gd name="connsiteX70" fmla="*/ 318183 w 914772"/>
                <a:gd name="connsiteY70" fmla="*/ 476068 h 1060165"/>
                <a:gd name="connsiteX71" fmla="*/ 339621 w 914772"/>
                <a:gd name="connsiteY71" fmla="*/ 490581 h 1060165"/>
                <a:gd name="connsiteX72" fmla="*/ 449953 w 914772"/>
                <a:gd name="connsiteY72" fmla="*/ 638291 h 1060165"/>
                <a:gd name="connsiteX73" fmla="*/ 447765 w 914772"/>
                <a:gd name="connsiteY73" fmla="*/ 656328 h 1060165"/>
                <a:gd name="connsiteX74" fmla="*/ 433238 w 914772"/>
                <a:gd name="connsiteY74" fmla="*/ 667241 h 1060165"/>
                <a:gd name="connsiteX75" fmla="*/ 319775 w 914772"/>
                <a:gd name="connsiteY75" fmla="*/ 667060 h 1060165"/>
                <a:gd name="connsiteX76" fmla="*/ 318183 w 914772"/>
                <a:gd name="connsiteY76" fmla="*/ 666568 h 1060165"/>
                <a:gd name="connsiteX77" fmla="*/ 339621 w 914772"/>
                <a:gd name="connsiteY77" fmla="*/ 681081 h 1060165"/>
                <a:gd name="connsiteX78" fmla="*/ 449953 w 914772"/>
                <a:gd name="connsiteY78" fmla="*/ 828791 h 1060165"/>
                <a:gd name="connsiteX79" fmla="*/ 447765 w 914772"/>
                <a:gd name="connsiteY79" fmla="*/ 846828 h 1060165"/>
                <a:gd name="connsiteX80" fmla="*/ 433238 w 914772"/>
                <a:gd name="connsiteY80" fmla="*/ 857741 h 1060165"/>
                <a:gd name="connsiteX81" fmla="*/ 319775 w 914772"/>
                <a:gd name="connsiteY81" fmla="*/ 857560 h 1060165"/>
                <a:gd name="connsiteX82" fmla="*/ 305238 w 914772"/>
                <a:gd name="connsiteY82" fmla="*/ 853068 h 1060165"/>
                <a:gd name="connsiteX83" fmla="*/ 339621 w 914772"/>
                <a:gd name="connsiteY83" fmla="*/ 876344 h 1060165"/>
                <a:gd name="connsiteX84" fmla="*/ 449953 w 914772"/>
                <a:gd name="connsiteY84" fmla="*/ 1024054 h 1060165"/>
                <a:gd name="connsiteX85" fmla="*/ 447765 w 914772"/>
                <a:gd name="connsiteY85" fmla="*/ 1042091 h 1060165"/>
                <a:gd name="connsiteX86" fmla="*/ 433238 w 914772"/>
                <a:gd name="connsiteY86" fmla="*/ 1053004 h 1060165"/>
                <a:gd name="connsiteX87" fmla="*/ 177351 w 914772"/>
                <a:gd name="connsiteY87" fmla="*/ 995953 h 1060165"/>
                <a:gd name="connsiteX88" fmla="*/ 0 w 914772"/>
                <a:gd name="connsiteY88" fmla="*/ 802874 h 1060165"/>
                <a:gd name="connsiteX89" fmla="*/ 2188 w 914772"/>
                <a:gd name="connsiteY89" fmla="*/ 784837 h 1060165"/>
                <a:gd name="connsiteX90" fmla="*/ 16715 w 914772"/>
                <a:gd name="connsiteY90" fmla="*/ 773924 h 1060165"/>
                <a:gd name="connsiteX91" fmla="*/ 67795 w 914772"/>
                <a:gd name="connsiteY91" fmla="*/ 766763 h 1060165"/>
                <a:gd name="connsiteX92" fmla="*/ 147061 w 914772"/>
                <a:gd name="connsiteY92" fmla="*/ 780185 h 1060165"/>
                <a:gd name="connsiteX93" fmla="*/ 110332 w 914772"/>
                <a:gd name="connsiteY93" fmla="*/ 755321 h 1060165"/>
                <a:gd name="connsiteX94" fmla="*/ 0 w 914772"/>
                <a:gd name="connsiteY94" fmla="*/ 607611 h 1060165"/>
                <a:gd name="connsiteX95" fmla="*/ 2188 w 914772"/>
                <a:gd name="connsiteY95" fmla="*/ 589574 h 1060165"/>
                <a:gd name="connsiteX96" fmla="*/ 16715 w 914772"/>
                <a:gd name="connsiteY96" fmla="*/ 578661 h 1060165"/>
                <a:gd name="connsiteX97" fmla="*/ 67795 w 914772"/>
                <a:gd name="connsiteY97" fmla="*/ 571500 h 1060165"/>
                <a:gd name="connsiteX98" fmla="*/ 137679 w 914772"/>
                <a:gd name="connsiteY98" fmla="*/ 583333 h 1060165"/>
                <a:gd name="connsiteX99" fmla="*/ 110332 w 914772"/>
                <a:gd name="connsiteY99" fmla="*/ 564821 h 1060165"/>
                <a:gd name="connsiteX100" fmla="*/ 0 w 914772"/>
                <a:gd name="connsiteY100" fmla="*/ 417111 h 1060165"/>
                <a:gd name="connsiteX101" fmla="*/ 2188 w 914772"/>
                <a:gd name="connsiteY101" fmla="*/ 399074 h 1060165"/>
                <a:gd name="connsiteX102" fmla="*/ 16715 w 914772"/>
                <a:gd name="connsiteY102" fmla="*/ 388161 h 1060165"/>
                <a:gd name="connsiteX103" fmla="*/ 67795 w 914772"/>
                <a:gd name="connsiteY103" fmla="*/ 381000 h 1060165"/>
                <a:gd name="connsiteX104" fmla="*/ 137679 w 914772"/>
                <a:gd name="connsiteY104" fmla="*/ 392833 h 1060165"/>
                <a:gd name="connsiteX105" fmla="*/ 110332 w 914772"/>
                <a:gd name="connsiteY105" fmla="*/ 374321 h 1060165"/>
                <a:gd name="connsiteX106" fmla="*/ 0 w 914772"/>
                <a:gd name="connsiteY106" fmla="*/ 226611 h 1060165"/>
                <a:gd name="connsiteX107" fmla="*/ 2188 w 914772"/>
                <a:gd name="connsiteY107" fmla="*/ 208574 h 1060165"/>
                <a:gd name="connsiteX108" fmla="*/ 16715 w 914772"/>
                <a:gd name="connsiteY108" fmla="*/ 197661 h 1060165"/>
                <a:gd name="connsiteX109" fmla="*/ 67795 w 914772"/>
                <a:gd name="connsiteY109" fmla="*/ 190500 h 1060165"/>
                <a:gd name="connsiteX110" fmla="*/ 137679 w 914772"/>
                <a:gd name="connsiteY110" fmla="*/ 202333 h 1060165"/>
                <a:gd name="connsiteX111" fmla="*/ 110332 w 914772"/>
                <a:gd name="connsiteY111" fmla="*/ 183821 h 1060165"/>
                <a:gd name="connsiteX112" fmla="*/ 0 w 914772"/>
                <a:gd name="connsiteY112" fmla="*/ 36111 h 1060165"/>
                <a:gd name="connsiteX113" fmla="*/ 2188 w 914772"/>
                <a:gd name="connsiteY113" fmla="*/ 18074 h 1060165"/>
                <a:gd name="connsiteX114" fmla="*/ 16715 w 914772"/>
                <a:gd name="connsiteY114" fmla="*/ 7161 h 1060165"/>
                <a:gd name="connsiteX115" fmla="*/ 67795 w 914772"/>
                <a:gd name="connsiteY115" fmla="*/ 0 h 106016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  <a:cxn ang="0">
                  <a:pos x="connsiteX55" y="connsiteY55"/>
                </a:cxn>
                <a:cxn ang="0">
                  <a:pos x="connsiteX56" y="connsiteY56"/>
                </a:cxn>
                <a:cxn ang="0">
                  <a:pos x="connsiteX57" y="connsiteY57"/>
                </a:cxn>
                <a:cxn ang="0">
                  <a:pos x="connsiteX58" y="connsiteY58"/>
                </a:cxn>
                <a:cxn ang="0">
                  <a:pos x="connsiteX59" y="connsiteY59"/>
                </a:cxn>
                <a:cxn ang="0">
                  <a:pos x="connsiteX60" y="connsiteY60"/>
                </a:cxn>
                <a:cxn ang="0">
                  <a:pos x="connsiteX61" y="connsiteY61"/>
                </a:cxn>
                <a:cxn ang="0">
                  <a:pos x="connsiteX62" y="connsiteY62"/>
                </a:cxn>
                <a:cxn ang="0">
                  <a:pos x="connsiteX63" y="connsiteY63"/>
                </a:cxn>
                <a:cxn ang="0">
                  <a:pos x="connsiteX64" y="connsiteY64"/>
                </a:cxn>
                <a:cxn ang="0">
                  <a:pos x="connsiteX65" y="connsiteY65"/>
                </a:cxn>
                <a:cxn ang="0">
                  <a:pos x="connsiteX66" y="connsiteY66"/>
                </a:cxn>
                <a:cxn ang="0">
                  <a:pos x="connsiteX67" y="connsiteY67"/>
                </a:cxn>
                <a:cxn ang="0">
                  <a:pos x="connsiteX68" y="connsiteY68"/>
                </a:cxn>
                <a:cxn ang="0">
                  <a:pos x="connsiteX69" y="connsiteY69"/>
                </a:cxn>
                <a:cxn ang="0">
                  <a:pos x="connsiteX70" y="connsiteY70"/>
                </a:cxn>
                <a:cxn ang="0">
                  <a:pos x="connsiteX71" y="connsiteY71"/>
                </a:cxn>
                <a:cxn ang="0">
                  <a:pos x="connsiteX72" y="connsiteY72"/>
                </a:cxn>
                <a:cxn ang="0">
                  <a:pos x="connsiteX73" y="connsiteY73"/>
                </a:cxn>
                <a:cxn ang="0">
                  <a:pos x="connsiteX74" y="connsiteY74"/>
                </a:cxn>
                <a:cxn ang="0">
                  <a:pos x="connsiteX75" y="connsiteY75"/>
                </a:cxn>
                <a:cxn ang="0">
                  <a:pos x="connsiteX76" y="connsiteY76"/>
                </a:cxn>
                <a:cxn ang="0">
                  <a:pos x="connsiteX77" y="connsiteY77"/>
                </a:cxn>
                <a:cxn ang="0">
                  <a:pos x="connsiteX78" y="connsiteY78"/>
                </a:cxn>
                <a:cxn ang="0">
                  <a:pos x="connsiteX79" y="connsiteY79"/>
                </a:cxn>
                <a:cxn ang="0">
                  <a:pos x="connsiteX80" y="connsiteY80"/>
                </a:cxn>
                <a:cxn ang="0">
                  <a:pos x="connsiteX81" y="connsiteY81"/>
                </a:cxn>
                <a:cxn ang="0">
                  <a:pos x="connsiteX82" y="connsiteY82"/>
                </a:cxn>
                <a:cxn ang="0">
                  <a:pos x="connsiteX83" y="connsiteY83"/>
                </a:cxn>
                <a:cxn ang="0">
                  <a:pos x="connsiteX84" y="connsiteY84"/>
                </a:cxn>
                <a:cxn ang="0">
                  <a:pos x="connsiteX85" y="connsiteY85"/>
                </a:cxn>
                <a:cxn ang="0">
                  <a:pos x="connsiteX86" y="connsiteY86"/>
                </a:cxn>
                <a:cxn ang="0">
                  <a:pos x="connsiteX87" y="connsiteY87"/>
                </a:cxn>
                <a:cxn ang="0">
                  <a:pos x="connsiteX88" y="connsiteY88"/>
                </a:cxn>
                <a:cxn ang="0">
                  <a:pos x="connsiteX89" y="connsiteY89"/>
                </a:cxn>
                <a:cxn ang="0">
                  <a:pos x="connsiteX90" y="connsiteY90"/>
                </a:cxn>
                <a:cxn ang="0">
                  <a:pos x="connsiteX91" y="connsiteY91"/>
                </a:cxn>
                <a:cxn ang="0">
                  <a:pos x="connsiteX92" y="connsiteY92"/>
                </a:cxn>
                <a:cxn ang="0">
                  <a:pos x="connsiteX93" y="connsiteY93"/>
                </a:cxn>
                <a:cxn ang="0">
                  <a:pos x="connsiteX94" y="connsiteY94"/>
                </a:cxn>
                <a:cxn ang="0">
                  <a:pos x="connsiteX95" y="connsiteY95"/>
                </a:cxn>
                <a:cxn ang="0">
                  <a:pos x="connsiteX96" y="connsiteY96"/>
                </a:cxn>
                <a:cxn ang="0">
                  <a:pos x="connsiteX97" y="connsiteY97"/>
                </a:cxn>
                <a:cxn ang="0">
                  <a:pos x="connsiteX98" y="connsiteY98"/>
                </a:cxn>
                <a:cxn ang="0">
                  <a:pos x="connsiteX99" y="connsiteY99"/>
                </a:cxn>
                <a:cxn ang="0">
                  <a:pos x="connsiteX100" y="connsiteY100"/>
                </a:cxn>
                <a:cxn ang="0">
                  <a:pos x="connsiteX101" y="connsiteY101"/>
                </a:cxn>
                <a:cxn ang="0">
                  <a:pos x="connsiteX102" y="connsiteY102"/>
                </a:cxn>
                <a:cxn ang="0">
                  <a:pos x="connsiteX103" y="connsiteY103"/>
                </a:cxn>
                <a:cxn ang="0">
                  <a:pos x="connsiteX104" y="connsiteY104"/>
                </a:cxn>
                <a:cxn ang="0">
                  <a:pos x="connsiteX105" y="connsiteY105"/>
                </a:cxn>
                <a:cxn ang="0">
                  <a:pos x="connsiteX106" y="connsiteY106"/>
                </a:cxn>
                <a:cxn ang="0">
                  <a:pos x="connsiteX107" y="connsiteY107"/>
                </a:cxn>
                <a:cxn ang="0">
                  <a:pos x="connsiteX108" y="connsiteY108"/>
                </a:cxn>
                <a:cxn ang="0">
                  <a:pos x="connsiteX109" y="connsiteY109"/>
                </a:cxn>
                <a:cxn ang="0">
                  <a:pos x="connsiteX110" y="connsiteY110"/>
                </a:cxn>
                <a:cxn ang="0">
                  <a:pos x="connsiteX111" y="connsiteY111"/>
                </a:cxn>
                <a:cxn ang="0">
                  <a:pos x="connsiteX112" y="connsiteY112"/>
                </a:cxn>
                <a:cxn ang="0">
                  <a:pos x="connsiteX113" y="connsiteY113"/>
                </a:cxn>
                <a:cxn ang="0">
                  <a:pos x="connsiteX114" y="connsiteY114"/>
                </a:cxn>
                <a:cxn ang="0">
                  <a:pos x="connsiteX115" y="connsiteY115"/>
                </a:cxn>
              </a:cxnLst>
              <a:rect l="l" t="t" r="r" b="b"/>
              <a:pathLst>
                <a:path w="914772" h="1060165">
                  <a:moveTo>
                    <a:pt x="846978" y="0"/>
                  </a:moveTo>
                  <a:cubicBezTo>
                    <a:pt x="866114" y="-49"/>
                    <a:pt x="883366" y="2320"/>
                    <a:pt x="898057" y="7161"/>
                  </a:cubicBezTo>
                  <a:lnTo>
                    <a:pt x="912584" y="18074"/>
                  </a:lnTo>
                  <a:lnTo>
                    <a:pt x="914772" y="36111"/>
                  </a:lnTo>
                  <a:cubicBezTo>
                    <a:pt x="905312" y="81542"/>
                    <a:pt x="865058" y="135808"/>
                    <a:pt x="804440" y="183821"/>
                  </a:cubicBezTo>
                  <a:lnTo>
                    <a:pt x="777094" y="202334"/>
                  </a:lnTo>
                  <a:lnTo>
                    <a:pt x="846978" y="190500"/>
                  </a:lnTo>
                  <a:cubicBezTo>
                    <a:pt x="866114" y="190451"/>
                    <a:pt x="883366" y="192820"/>
                    <a:pt x="898057" y="197661"/>
                  </a:cubicBezTo>
                  <a:lnTo>
                    <a:pt x="912584" y="208574"/>
                  </a:lnTo>
                  <a:lnTo>
                    <a:pt x="914772" y="226611"/>
                  </a:lnTo>
                  <a:cubicBezTo>
                    <a:pt x="905312" y="272042"/>
                    <a:pt x="865058" y="326308"/>
                    <a:pt x="804440" y="374321"/>
                  </a:cubicBezTo>
                  <a:lnTo>
                    <a:pt x="777094" y="392834"/>
                  </a:lnTo>
                  <a:lnTo>
                    <a:pt x="846978" y="381000"/>
                  </a:lnTo>
                  <a:cubicBezTo>
                    <a:pt x="866114" y="380951"/>
                    <a:pt x="883366" y="383320"/>
                    <a:pt x="898057" y="388161"/>
                  </a:cubicBezTo>
                  <a:lnTo>
                    <a:pt x="912584" y="399074"/>
                  </a:lnTo>
                  <a:lnTo>
                    <a:pt x="914772" y="417111"/>
                  </a:lnTo>
                  <a:cubicBezTo>
                    <a:pt x="905312" y="462542"/>
                    <a:pt x="865058" y="516808"/>
                    <a:pt x="804440" y="564821"/>
                  </a:cubicBezTo>
                  <a:lnTo>
                    <a:pt x="777094" y="583334"/>
                  </a:lnTo>
                  <a:lnTo>
                    <a:pt x="846978" y="571500"/>
                  </a:lnTo>
                  <a:cubicBezTo>
                    <a:pt x="866114" y="571451"/>
                    <a:pt x="883366" y="573820"/>
                    <a:pt x="898057" y="578661"/>
                  </a:cubicBezTo>
                  <a:lnTo>
                    <a:pt x="912584" y="589574"/>
                  </a:lnTo>
                  <a:lnTo>
                    <a:pt x="914772" y="607611"/>
                  </a:lnTo>
                  <a:cubicBezTo>
                    <a:pt x="905312" y="653042"/>
                    <a:pt x="865058" y="707308"/>
                    <a:pt x="804440" y="755321"/>
                  </a:cubicBezTo>
                  <a:lnTo>
                    <a:pt x="767711" y="780185"/>
                  </a:lnTo>
                  <a:lnTo>
                    <a:pt x="846978" y="766763"/>
                  </a:lnTo>
                  <a:cubicBezTo>
                    <a:pt x="866114" y="766714"/>
                    <a:pt x="883366" y="769083"/>
                    <a:pt x="898057" y="773924"/>
                  </a:cubicBezTo>
                  <a:lnTo>
                    <a:pt x="912584" y="784837"/>
                  </a:lnTo>
                  <a:lnTo>
                    <a:pt x="914772" y="802874"/>
                  </a:lnTo>
                  <a:cubicBezTo>
                    <a:pt x="902159" y="863448"/>
                    <a:pt x="834800" y="939731"/>
                    <a:pt x="737421" y="995953"/>
                  </a:cubicBezTo>
                  <a:cubicBezTo>
                    <a:pt x="640042" y="1052175"/>
                    <a:pt x="540299" y="1072368"/>
                    <a:pt x="481534" y="1053004"/>
                  </a:cubicBezTo>
                  <a:lnTo>
                    <a:pt x="467007" y="1042091"/>
                  </a:lnTo>
                  <a:lnTo>
                    <a:pt x="464819" y="1024054"/>
                  </a:lnTo>
                  <a:cubicBezTo>
                    <a:pt x="474279" y="978624"/>
                    <a:pt x="514533" y="924357"/>
                    <a:pt x="575151" y="876344"/>
                  </a:cubicBezTo>
                  <a:lnTo>
                    <a:pt x="609534" y="853068"/>
                  </a:lnTo>
                  <a:lnTo>
                    <a:pt x="594997" y="857560"/>
                  </a:lnTo>
                  <a:cubicBezTo>
                    <a:pt x="550544" y="867216"/>
                    <a:pt x="510917" y="867423"/>
                    <a:pt x="481534" y="857741"/>
                  </a:cubicBezTo>
                  <a:lnTo>
                    <a:pt x="467007" y="846828"/>
                  </a:lnTo>
                  <a:lnTo>
                    <a:pt x="464819" y="828791"/>
                  </a:lnTo>
                  <a:cubicBezTo>
                    <a:pt x="474279" y="783361"/>
                    <a:pt x="514533" y="729094"/>
                    <a:pt x="575151" y="681081"/>
                  </a:cubicBezTo>
                  <a:lnTo>
                    <a:pt x="596589" y="666568"/>
                  </a:lnTo>
                  <a:lnTo>
                    <a:pt x="594997" y="667060"/>
                  </a:lnTo>
                  <a:cubicBezTo>
                    <a:pt x="550544" y="676716"/>
                    <a:pt x="510917" y="676923"/>
                    <a:pt x="481534" y="667241"/>
                  </a:cubicBezTo>
                  <a:lnTo>
                    <a:pt x="467007" y="656328"/>
                  </a:lnTo>
                  <a:lnTo>
                    <a:pt x="464819" y="638291"/>
                  </a:lnTo>
                  <a:cubicBezTo>
                    <a:pt x="474279" y="592861"/>
                    <a:pt x="514533" y="538594"/>
                    <a:pt x="575151" y="490581"/>
                  </a:cubicBezTo>
                  <a:lnTo>
                    <a:pt x="596589" y="476068"/>
                  </a:lnTo>
                  <a:lnTo>
                    <a:pt x="594997" y="476560"/>
                  </a:lnTo>
                  <a:cubicBezTo>
                    <a:pt x="550544" y="486216"/>
                    <a:pt x="510917" y="486423"/>
                    <a:pt x="481534" y="476741"/>
                  </a:cubicBezTo>
                  <a:lnTo>
                    <a:pt x="467007" y="465828"/>
                  </a:lnTo>
                  <a:lnTo>
                    <a:pt x="464819" y="447791"/>
                  </a:lnTo>
                  <a:cubicBezTo>
                    <a:pt x="474279" y="402361"/>
                    <a:pt x="514533" y="348094"/>
                    <a:pt x="575151" y="300081"/>
                  </a:cubicBezTo>
                  <a:lnTo>
                    <a:pt x="596589" y="285568"/>
                  </a:lnTo>
                  <a:lnTo>
                    <a:pt x="594997" y="286060"/>
                  </a:lnTo>
                  <a:cubicBezTo>
                    <a:pt x="550544" y="295716"/>
                    <a:pt x="510917" y="295923"/>
                    <a:pt x="481534" y="286241"/>
                  </a:cubicBezTo>
                  <a:lnTo>
                    <a:pt x="467007" y="275328"/>
                  </a:lnTo>
                  <a:lnTo>
                    <a:pt x="464819" y="257291"/>
                  </a:lnTo>
                  <a:cubicBezTo>
                    <a:pt x="477432" y="196717"/>
                    <a:pt x="544791" y="120434"/>
                    <a:pt x="642170" y="64212"/>
                  </a:cubicBezTo>
                  <a:cubicBezTo>
                    <a:pt x="715205" y="22045"/>
                    <a:pt x="789569" y="145"/>
                    <a:pt x="846978" y="0"/>
                  </a:cubicBezTo>
                  <a:close/>
                  <a:moveTo>
                    <a:pt x="67795" y="0"/>
                  </a:moveTo>
                  <a:cubicBezTo>
                    <a:pt x="125203" y="145"/>
                    <a:pt x="199567" y="22045"/>
                    <a:pt x="272602" y="64212"/>
                  </a:cubicBezTo>
                  <a:cubicBezTo>
                    <a:pt x="369981" y="120434"/>
                    <a:pt x="437340" y="196717"/>
                    <a:pt x="449953" y="257291"/>
                  </a:cubicBezTo>
                  <a:lnTo>
                    <a:pt x="447765" y="275328"/>
                  </a:lnTo>
                  <a:lnTo>
                    <a:pt x="433238" y="286241"/>
                  </a:lnTo>
                  <a:cubicBezTo>
                    <a:pt x="403856" y="295923"/>
                    <a:pt x="364229" y="295716"/>
                    <a:pt x="319775" y="286060"/>
                  </a:cubicBezTo>
                  <a:lnTo>
                    <a:pt x="318183" y="285568"/>
                  </a:lnTo>
                  <a:lnTo>
                    <a:pt x="339621" y="300081"/>
                  </a:lnTo>
                  <a:cubicBezTo>
                    <a:pt x="400239" y="348094"/>
                    <a:pt x="440493" y="402361"/>
                    <a:pt x="449953" y="447791"/>
                  </a:cubicBezTo>
                  <a:lnTo>
                    <a:pt x="447765" y="465828"/>
                  </a:lnTo>
                  <a:lnTo>
                    <a:pt x="433238" y="476741"/>
                  </a:lnTo>
                  <a:cubicBezTo>
                    <a:pt x="403856" y="486423"/>
                    <a:pt x="364229" y="486216"/>
                    <a:pt x="319775" y="476560"/>
                  </a:cubicBezTo>
                  <a:lnTo>
                    <a:pt x="318183" y="476068"/>
                  </a:lnTo>
                  <a:lnTo>
                    <a:pt x="339621" y="490581"/>
                  </a:lnTo>
                  <a:cubicBezTo>
                    <a:pt x="400239" y="538594"/>
                    <a:pt x="440493" y="592861"/>
                    <a:pt x="449953" y="638291"/>
                  </a:cubicBezTo>
                  <a:lnTo>
                    <a:pt x="447765" y="656328"/>
                  </a:lnTo>
                  <a:lnTo>
                    <a:pt x="433238" y="667241"/>
                  </a:lnTo>
                  <a:cubicBezTo>
                    <a:pt x="403856" y="676923"/>
                    <a:pt x="364229" y="676716"/>
                    <a:pt x="319775" y="667060"/>
                  </a:cubicBezTo>
                  <a:lnTo>
                    <a:pt x="318183" y="666568"/>
                  </a:lnTo>
                  <a:lnTo>
                    <a:pt x="339621" y="681081"/>
                  </a:lnTo>
                  <a:cubicBezTo>
                    <a:pt x="400239" y="729094"/>
                    <a:pt x="440493" y="783361"/>
                    <a:pt x="449953" y="828791"/>
                  </a:cubicBezTo>
                  <a:lnTo>
                    <a:pt x="447765" y="846828"/>
                  </a:lnTo>
                  <a:lnTo>
                    <a:pt x="433238" y="857741"/>
                  </a:lnTo>
                  <a:cubicBezTo>
                    <a:pt x="403856" y="867423"/>
                    <a:pt x="364229" y="867216"/>
                    <a:pt x="319775" y="857560"/>
                  </a:cubicBezTo>
                  <a:lnTo>
                    <a:pt x="305238" y="853068"/>
                  </a:lnTo>
                  <a:lnTo>
                    <a:pt x="339621" y="876344"/>
                  </a:lnTo>
                  <a:cubicBezTo>
                    <a:pt x="400239" y="924357"/>
                    <a:pt x="440493" y="978624"/>
                    <a:pt x="449953" y="1024054"/>
                  </a:cubicBezTo>
                  <a:lnTo>
                    <a:pt x="447765" y="1042091"/>
                  </a:lnTo>
                  <a:lnTo>
                    <a:pt x="433238" y="1053004"/>
                  </a:lnTo>
                  <a:cubicBezTo>
                    <a:pt x="374473" y="1072368"/>
                    <a:pt x="274730" y="1052175"/>
                    <a:pt x="177351" y="995953"/>
                  </a:cubicBezTo>
                  <a:cubicBezTo>
                    <a:pt x="79972" y="939731"/>
                    <a:pt x="12613" y="863448"/>
                    <a:pt x="0" y="802874"/>
                  </a:cubicBezTo>
                  <a:lnTo>
                    <a:pt x="2188" y="784837"/>
                  </a:lnTo>
                  <a:lnTo>
                    <a:pt x="16715" y="773924"/>
                  </a:lnTo>
                  <a:cubicBezTo>
                    <a:pt x="31406" y="769083"/>
                    <a:pt x="48658" y="766714"/>
                    <a:pt x="67795" y="766763"/>
                  </a:cubicBezTo>
                  <a:lnTo>
                    <a:pt x="147061" y="780185"/>
                  </a:lnTo>
                  <a:lnTo>
                    <a:pt x="110332" y="755321"/>
                  </a:lnTo>
                  <a:cubicBezTo>
                    <a:pt x="49714" y="707308"/>
                    <a:pt x="9460" y="653042"/>
                    <a:pt x="0" y="607611"/>
                  </a:cubicBezTo>
                  <a:lnTo>
                    <a:pt x="2188" y="589574"/>
                  </a:lnTo>
                  <a:lnTo>
                    <a:pt x="16715" y="578661"/>
                  </a:lnTo>
                  <a:cubicBezTo>
                    <a:pt x="31406" y="573820"/>
                    <a:pt x="48658" y="571451"/>
                    <a:pt x="67795" y="571500"/>
                  </a:cubicBezTo>
                  <a:lnTo>
                    <a:pt x="137679" y="583333"/>
                  </a:lnTo>
                  <a:lnTo>
                    <a:pt x="110332" y="564821"/>
                  </a:lnTo>
                  <a:cubicBezTo>
                    <a:pt x="49714" y="516808"/>
                    <a:pt x="9460" y="462542"/>
                    <a:pt x="0" y="417111"/>
                  </a:cubicBezTo>
                  <a:lnTo>
                    <a:pt x="2188" y="399074"/>
                  </a:lnTo>
                  <a:lnTo>
                    <a:pt x="16715" y="388161"/>
                  </a:lnTo>
                  <a:cubicBezTo>
                    <a:pt x="31406" y="383320"/>
                    <a:pt x="48658" y="380951"/>
                    <a:pt x="67795" y="381000"/>
                  </a:cubicBezTo>
                  <a:lnTo>
                    <a:pt x="137679" y="392833"/>
                  </a:lnTo>
                  <a:lnTo>
                    <a:pt x="110332" y="374321"/>
                  </a:lnTo>
                  <a:cubicBezTo>
                    <a:pt x="49714" y="326308"/>
                    <a:pt x="9460" y="272042"/>
                    <a:pt x="0" y="226611"/>
                  </a:cubicBezTo>
                  <a:lnTo>
                    <a:pt x="2188" y="208574"/>
                  </a:lnTo>
                  <a:lnTo>
                    <a:pt x="16715" y="197661"/>
                  </a:lnTo>
                  <a:cubicBezTo>
                    <a:pt x="31406" y="192820"/>
                    <a:pt x="48658" y="190451"/>
                    <a:pt x="67795" y="190500"/>
                  </a:cubicBezTo>
                  <a:lnTo>
                    <a:pt x="137679" y="202333"/>
                  </a:lnTo>
                  <a:lnTo>
                    <a:pt x="110332" y="183821"/>
                  </a:lnTo>
                  <a:cubicBezTo>
                    <a:pt x="49714" y="135808"/>
                    <a:pt x="9460" y="81542"/>
                    <a:pt x="0" y="36111"/>
                  </a:cubicBezTo>
                  <a:lnTo>
                    <a:pt x="2188" y="18074"/>
                  </a:lnTo>
                  <a:lnTo>
                    <a:pt x="16715" y="7161"/>
                  </a:lnTo>
                  <a:cubicBezTo>
                    <a:pt x="31406" y="2320"/>
                    <a:pt x="48658" y="-49"/>
                    <a:pt x="67795" y="0"/>
                  </a:cubicBezTo>
                  <a:close/>
                </a:path>
              </a:pathLst>
            </a:custGeom>
            <a:solidFill>
              <a:srgbClr val="339933"/>
            </a:solidFill>
            <a:ln w="1905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422" name="フリーフォーム: 図形 421">
              <a:extLst>
                <a:ext uri="{FF2B5EF4-FFF2-40B4-BE49-F238E27FC236}">
                  <a16:creationId xmlns:a16="http://schemas.microsoft.com/office/drawing/2014/main" id="{DD033868-09DB-452E-8744-FE8BE6B1E022}"/>
                </a:ext>
              </a:extLst>
            </p:cNvPr>
            <p:cNvSpPr/>
            <p:nvPr/>
          </p:nvSpPr>
          <p:spPr>
            <a:xfrm rot="2562382">
              <a:off x="6279835" y="3817053"/>
              <a:ext cx="224605" cy="418164"/>
            </a:xfrm>
            <a:custGeom>
              <a:avLst/>
              <a:gdLst>
                <a:gd name="connsiteX0" fmla="*/ 846978 w 914772"/>
                <a:gd name="connsiteY0" fmla="*/ 0 h 1060165"/>
                <a:gd name="connsiteX1" fmla="*/ 898057 w 914772"/>
                <a:gd name="connsiteY1" fmla="*/ 7161 h 1060165"/>
                <a:gd name="connsiteX2" fmla="*/ 912584 w 914772"/>
                <a:gd name="connsiteY2" fmla="*/ 18074 h 1060165"/>
                <a:gd name="connsiteX3" fmla="*/ 914772 w 914772"/>
                <a:gd name="connsiteY3" fmla="*/ 36111 h 1060165"/>
                <a:gd name="connsiteX4" fmla="*/ 804440 w 914772"/>
                <a:gd name="connsiteY4" fmla="*/ 183821 h 1060165"/>
                <a:gd name="connsiteX5" fmla="*/ 777094 w 914772"/>
                <a:gd name="connsiteY5" fmla="*/ 202334 h 1060165"/>
                <a:gd name="connsiteX6" fmla="*/ 846978 w 914772"/>
                <a:gd name="connsiteY6" fmla="*/ 190500 h 1060165"/>
                <a:gd name="connsiteX7" fmla="*/ 898057 w 914772"/>
                <a:gd name="connsiteY7" fmla="*/ 197661 h 1060165"/>
                <a:gd name="connsiteX8" fmla="*/ 912584 w 914772"/>
                <a:gd name="connsiteY8" fmla="*/ 208574 h 1060165"/>
                <a:gd name="connsiteX9" fmla="*/ 914772 w 914772"/>
                <a:gd name="connsiteY9" fmla="*/ 226611 h 1060165"/>
                <a:gd name="connsiteX10" fmla="*/ 804440 w 914772"/>
                <a:gd name="connsiteY10" fmla="*/ 374321 h 1060165"/>
                <a:gd name="connsiteX11" fmla="*/ 777094 w 914772"/>
                <a:gd name="connsiteY11" fmla="*/ 392834 h 1060165"/>
                <a:gd name="connsiteX12" fmla="*/ 846978 w 914772"/>
                <a:gd name="connsiteY12" fmla="*/ 381000 h 1060165"/>
                <a:gd name="connsiteX13" fmla="*/ 898057 w 914772"/>
                <a:gd name="connsiteY13" fmla="*/ 388161 h 1060165"/>
                <a:gd name="connsiteX14" fmla="*/ 912584 w 914772"/>
                <a:gd name="connsiteY14" fmla="*/ 399074 h 1060165"/>
                <a:gd name="connsiteX15" fmla="*/ 914772 w 914772"/>
                <a:gd name="connsiteY15" fmla="*/ 417111 h 1060165"/>
                <a:gd name="connsiteX16" fmla="*/ 804440 w 914772"/>
                <a:gd name="connsiteY16" fmla="*/ 564821 h 1060165"/>
                <a:gd name="connsiteX17" fmla="*/ 777094 w 914772"/>
                <a:gd name="connsiteY17" fmla="*/ 583334 h 1060165"/>
                <a:gd name="connsiteX18" fmla="*/ 846978 w 914772"/>
                <a:gd name="connsiteY18" fmla="*/ 571500 h 1060165"/>
                <a:gd name="connsiteX19" fmla="*/ 898057 w 914772"/>
                <a:gd name="connsiteY19" fmla="*/ 578661 h 1060165"/>
                <a:gd name="connsiteX20" fmla="*/ 912584 w 914772"/>
                <a:gd name="connsiteY20" fmla="*/ 589574 h 1060165"/>
                <a:gd name="connsiteX21" fmla="*/ 914772 w 914772"/>
                <a:gd name="connsiteY21" fmla="*/ 607611 h 1060165"/>
                <a:gd name="connsiteX22" fmla="*/ 804440 w 914772"/>
                <a:gd name="connsiteY22" fmla="*/ 755321 h 1060165"/>
                <a:gd name="connsiteX23" fmla="*/ 767711 w 914772"/>
                <a:gd name="connsiteY23" fmla="*/ 780185 h 1060165"/>
                <a:gd name="connsiteX24" fmla="*/ 846978 w 914772"/>
                <a:gd name="connsiteY24" fmla="*/ 766763 h 1060165"/>
                <a:gd name="connsiteX25" fmla="*/ 898057 w 914772"/>
                <a:gd name="connsiteY25" fmla="*/ 773924 h 1060165"/>
                <a:gd name="connsiteX26" fmla="*/ 912584 w 914772"/>
                <a:gd name="connsiteY26" fmla="*/ 784837 h 1060165"/>
                <a:gd name="connsiteX27" fmla="*/ 914772 w 914772"/>
                <a:gd name="connsiteY27" fmla="*/ 802874 h 1060165"/>
                <a:gd name="connsiteX28" fmla="*/ 737421 w 914772"/>
                <a:gd name="connsiteY28" fmla="*/ 995953 h 1060165"/>
                <a:gd name="connsiteX29" fmla="*/ 481534 w 914772"/>
                <a:gd name="connsiteY29" fmla="*/ 1053004 h 1060165"/>
                <a:gd name="connsiteX30" fmla="*/ 467007 w 914772"/>
                <a:gd name="connsiteY30" fmla="*/ 1042091 h 1060165"/>
                <a:gd name="connsiteX31" fmla="*/ 464819 w 914772"/>
                <a:gd name="connsiteY31" fmla="*/ 1024054 h 1060165"/>
                <a:gd name="connsiteX32" fmla="*/ 575151 w 914772"/>
                <a:gd name="connsiteY32" fmla="*/ 876344 h 1060165"/>
                <a:gd name="connsiteX33" fmla="*/ 609534 w 914772"/>
                <a:gd name="connsiteY33" fmla="*/ 853068 h 1060165"/>
                <a:gd name="connsiteX34" fmla="*/ 594997 w 914772"/>
                <a:gd name="connsiteY34" fmla="*/ 857560 h 1060165"/>
                <a:gd name="connsiteX35" fmla="*/ 481534 w 914772"/>
                <a:gd name="connsiteY35" fmla="*/ 857741 h 1060165"/>
                <a:gd name="connsiteX36" fmla="*/ 467007 w 914772"/>
                <a:gd name="connsiteY36" fmla="*/ 846828 h 1060165"/>
                <a:gd name="connsiteX37" fmla="*/ 464819 w 914772"/>
                <a:gd name="connsiteY37" fmla="*/ 828791 h 1060165"/>
                <a:gd name="connsiteX38" fmla="*/ 575151 w 914772"/>
                <a:gd name="connsiteY38" fmla="*/ 681081 h 1060165"/>
                <a:gd name="connsiteX39" fmla="*/ 596589 w 914772"/>
                <a:gd name="connsiteY39" fmla="*/ 666568 h 1060165"/>
                <a:gd name="connsiteX40" fmla="*/ 594997 w 914772"/>
                <a:gd name="connsiteY40" fmla="*/ 667060 h 1060165"/>
                <a:gd name="connsiteX41" fmla="*/ 481534 w 914772"/>
                <a:gd name="connsiteY41" fmla="*/ 667241 h 1060165"/>
                <a:gd name="connsiteX42" fmla="*/ 467007 w 914772"/>
                <a:gd name="connsiteY42" fmla="*/ 656328 h 1060165"/>
                <a:gd name="connsiteX43" fmla="*/ 464819 w 914772"/>
                <a:gd name="connsiteY43" fmla="*/ 638291 h 1060165"/>
                <a:gd name="connsiteX44" fmla="*/ 575151 w 914772"/>
                <a:gd name="connsiteY44" fmla="*/ 490581 h 1060165"/>
                <a:gd name="connsiteX45" fmla="*/ 596589 w 914772"/>
                <a:gd name="connsiteY45" fmla="*/ 476068 h 1060165"/>
                <a:gd name="connsiteX46" fmla="*/ 594997 w 914772"/>
                <a:gd name="connsiteY46" fmla="*/ 476560 h 1060165"/>
                <a:gd name="connsiteX47" fmla="*/ 481534 w 914772"/>
                <a:gd name="connsiteY47" fmla="*/ 476741 h 1060165"/>
                <a:gd name="connsiteX48" fmla="*/ 467007 w 914772"/>
                <a:gd name="connsiteY48" fmla="*/ 465828 h 1060165"/>
                <a:gd name="connsiteX49" fmla="*/ 464819 w 914772"/>
                <a:gd name="connsiteY49" fmla="*/ 447791 h 1060165"/>
                <a:gd name="connsiteX50" fmla="*/ 575151 w 914772"/>
                <a:gd name="connsiteY50" fmla="*/ 300081 h 1060165"/>
                <a:gd name="connsiteX51" fmla="*/ 596589 w 914772"/>
                <a:gd name="connsiteY51" fmla="*/ 285568 h 1060165"/>
                <a:gd name="connsiteX52" fmla="*/ 594997 w 914772"/>
                <a:gd name="connsiteY52" fmla="*/ 286060 h 1060165"/>
                <a:gd name="connsiteX53" fmla="*/ 481534 w 914772"/>
                <a:gd name="connsiteY53" fmla="*/ 286241 h 1060165"/>
                <a:gd name="connsiteX54" fmla="*/ 467007 w 914772"/>
                <a:gd name="connsiteY54" fmla="*/ 275328 h 1060165"/>
                <a:gd name="connsiteX55" fmla="*/ 464819 w 914772"/>
                <a:gd name="connsiteY55" fmla="*/ 257291 h 1060165"/>
                <a:gd name="connsiteX56" fmla="*/ 642170 w 914772"/>
                <a:gd name="connsiteY56" fmla="*/ 64212 h 1060165"/>
                <a:gd name="connsiteX57" fmla="*/ 846978 w 914772"/>
                <a:gd name="connsiteY57" fmla="*/ 0 h 1060165"/>
                <a:gd name="connsiteX58" fmla="*/ 67795 w 914772"/>
                <a:gd name="connsiteY58" fmla="*/ 0 h 1060165"/>
                <a:gd name="connsiteX59" fmla="*/ 272602 w 914772"/>
                <a:gd name="connsiteY59" fmla="*/ 64212 h 1060165"/>
                <a:gd name="connsiteX60" fmla="*/ 449953 w 914772"/>
                <a:gd name="connsiteY60" fmla="*/ 257291 h 1060165"/>
                <a:gd name="connsiteX61" fmla="*/ 447765 w 914772"/>
                <a:gd name="connsiteY61" fmla="*/ 275328 h 1060165"/>
                <a:gd name="connsiteX62" fmla="*/ 433238 w 914772"/>
                <a:gd name="connsiteY62" fmla="*/ 286241 h 1060165"/>
                <a:gd name="connsiteX63" fmla="*/ 319775 w 914772"/>
                <a:gd name="connsiteY63" fmla="*/ 286060 h 1060165"/>
                <a:gd name="connsiteX64" fmla="*/ 318183 w 914772"/>
                <a:gd name="connsiteY64" fmla="*/ 285568 h 1060165"/>
                <a:gd name="connsiteX65" fmla="*/ 339621 w 914772"/>
                <a:gd name="connsiteY65" fmla="*/ 300081 h 1060165"/>
                <a:gd name="connsiteX66" fmla="*/ 449953 w 914772"/>
                <a:gd name="connsiteY66" fmla="*/ 447791 h 1060165"/>
                <a:gd name="connsiteX67" fmla="*/ 447765 w 914772"/>
                <a:gd name="connsiteY67" fmla="*/ 465828 h 1060165"/>
                <a:gd name="connsiteX68" fmla="*/ 433238 w 914772"/>
                <a:gd name="connsiteY68" fmla="*/ 476741 h 1060165"/>
                <a:gd name="connsiteX69" fmla="*/ 319775 w 914772"/>
                <a:gd name="connsiteY69" fmla="*/ 476560 h 1060165"/>
                <a:gd name="connsiteX70" fmla="*/ 318183 w 914772"/>
                <a:gd name="connsiteY70" fmla="*/ 476068 h 1060165"/>
                <a:gd name="connsiteX71" fmla="*/ 339621 w 914772"/>
                <a:gd name="connsiteY71" fmla="*/ 490581 h 1060165"/>
                <a:gd name="connsiteX72" fmla="*/ 449953 w 914772"/>
                <a:gd name="connsiteY72" fmla="*/ 638291 h 1060165"/>
                <a:gd name="connsiteX73" fmla="*/ 447765 w 914772"/>
                <a:gd name="connsiteY73" fmla="*/ 656328 h 1060165"/>
                <a:gd name="connsiteX74" fmla="*/ 433238 w 914772"/>
                <a:gd name="connsiteY74" fmla="*/ 667241 h 1060165"/>
                <a:gd name="connsiteX75" fmla="*/ 319775 w 914772"/>
                <a:gd name="connsiteY75" fmla="*/ 667060 h 1060165"/>
                <a:gd name="connsiteX76" fmla="*/ 318183 w 914772"/>
                <a:gd name="connsiteY76" fmla="*/ 666568 h 1060165"/>
                <a:gd name="connsiteX77" fmla="*/ 339621 w 914772"/>
                <a:gd name="connsiteY77" fmla="*/ 681081 h 1060165"/>
                <a:gd name="connsiteX78" fmla="*/ 449953 w 914772"/>
                <a:gd name="connsiteY78" fmla="*/ 828791 h 1060165"/>
                <a:gd name="connsiteX79" fmla="*/ 447765 w 914772"/>
                <a:gd name="connsiteY79" fmla="*/ 846828 h 1060165"/>
                <a:gd name="connsiteX80" fmla="*/ 433238 w 914772"/>
                <a:gd name="connsiteY80" fmla="*/ 857741 h 1060165"/>
                <a:gd name="connsiteX81" fmla="*/ 319775 w 914772"/>
                <a:gd name="connsiteY81" fmla="*/ 857560 h 1060165"/>
                <a:gd name="connsiteX82" fmla="*/ 305238 w 914772"/>
                <a:gd name="connsiteY82" fmla="*/ 853068 h 1060165"/>
                <a:gd name="connsiteX83" fmla="*/ 339621 w 914772"/>
                <a:gd name="connsiteY83" fmla="*/ 876344 h 1060165"/>
                <a:gd name="connsiteX84" fmla="*/ 449953 w 914772"/>
                <a:gd name="connsiteY84" fmla="*/ 1024054 h 1060165"/>
                <a:gd name="connsiteX85" fmla="*/ 447765 w 914772"/>
                <a:gd name="connsiteY85" fmla="*/ 1042091 h 1060165"/>
                <a:gd name="connsiteX86" fmla="*/ 433238 w 914772"/>
                <a:gd name="connsiteY86" fmla="*/ 1053004 h 1060165"/>
                <a:gd name="connsiteX87" fmla="*/ 177351 w 914772"/>
                <a:gd name="connsiteY87" fmla="*/ 995953 h 1060165"/>
                <a:gd name="connsiteX88" fmla="*/ 0 w 914772"/>
                <a:gd name="connsiteY88" fmla="*/ 802874 h 1060165"/>
                <a:gd name="connsiteX89" fmla="*/ 2188 w 914772"/>
                <a:gd name="connsiteY89" fmla="*/ 784837 h 1060165"/>
                <a:gd name="connsiteX90" fmla="*/ 16715 w 914772"/>
                <a:gd name="connsiteY90" fmla="*/ 773924 h 1060165"/>
                <a:gd name="connsiteX91" fmla="*/ 67795 w 914772"/>
                <a:gd name="connsiteY91" fmla="*/ 766763 h 1060165"/>
                <a:gd name="connsiteX92" fmla="*/ 147061 w 914772"/>
                <a:gd name="connsiteY92" fmla="*/ 780185 h 1060165"/>
                <a:gd name="connsiteX93" fmla="*/ 110332 w 914772"/>
                <a:gd name="connsiteY93" fmla="*/ 755321 h 1060165"/>
                <a:gd name="connsiteX94" fmla="*/ 0 w 914772"/>
                <a:gd name="connsiteY94" fmla="*/ 607611 h 1060165"/>
                <a:gd name="connsiteX95" fmla="*/ 2188 w 914772"/>
                <a:gd name="connsiteY95" fmla="*/ 589574 h 1060165"/>
                <a:gd name="connsiteX96" fmla="*/ 16715 w 914772"/>
                <a:gd name="connsiteY96" fmla="*/ 578661 h 1060165"/>
                <a:gd name="connsiteX97" fmla="*/ 67795 w 914772"/>
                <a:gd name="connsiteY97" fmla="*/ 571500 h 1060165"/>
                <a:gd name="connsiteX98" fmla="*/ 137679 w 914772"/>
                <a:gd name="connsiteY98" fmla="*/ 583333 h 1060165"/>
                <a:gd name="connsiteX99" fmla="*/ 110332 w 914772"/>
                <a:gd name="connsiteY99" fmla="*/ 564821 h 1060165"/>
                <a:gd name="connsiteX100" fmla="*/ 0 w 914772"/>
                <a:gd name="connsiteY100" fmla="*/ 417111 h 1060165"/>
                <a:gd name="connsiteX101" fmla="*/ 2188 w 914772"/>
                <a:gd name="connsiteY101" fmla="*/ 399074 h 1060165"/>
                <a:gd name="connsiteX102" fmla="*/ 16715 w 914772"/>
                <a:gd name="connsiteY102" fmla="*/ 388161 h 1060165"/>
                <a:gd name="connsiteX103" fmla="*/ 67795 w 914772"/>
                <a:gd name="connsiteY103" fmla="*/ 381000 h 1060165"/>
                <a:gd name="connsiteX104" fmla="*/ 137679 w 914772"/>
                <a:gd name="connsiteY104" fmla="*/ 392833 h 1060165"/>
                <a:gd name="connsiteX105" fmla="*/ 110332 w 914772"/>
                <a:gd name="connsiteY105" fmla="*/ 374321 h 1060165"/>
                <a:gd name="connsiteX106" fmla="*/ 0 w 914772"/>
                <a:gd name="connsiteY106" fmla="*/ 226611 h 1060165"/>
                <a:gd name="connsiteX107" fmla="*/ 2188 w 914772"/>
                <a:gd name="connsiteY107" fmla="*/ 208574 h 1060165"/>
                <a:gd name="connsiteX108" fmla="*/ 16715 w 914772"/>
                <a:gd name="connsiteY108" fmla="*/ 197661 h 1060165"/>
                <a:gd name="connsiteX109" fmla="*/ 67795 w 914772"/>
                <a:gd name="connsiteY109" fmla="*/ 190500 h 1060165"/>
                <a:gd name="connsiteX110" fmla="*/ 137679 w 914772"/>
                <a:gd name="connsiteY110" fmla="*/ 202333 h 1060165"/>
                <a:gd name="connsiteX111" fmla="*/ 110332 w 914772"/>
                <a:gd name="connsiteY111" fmla="*/ 183821 h 1060165"/>
                <a:gd name="connsiteX112" fmla="*/ 0 w 914772"/>
                <a:gd name="connsiteY112" fmla="*/ 36111 h 1060165"/>
                <a:gd name="connsiteX113" fmla="*/ 2188 w 914772"/>
                <a:gd name="connsiteY113" fmla="*/ 18074 h 1060165"/>
                <a:gd name="connsiteX114" fmla="*/ 16715 w 914772"/>
                <a:gd name="connsiteY114" fmla="*/ 7161 h 1060165"/>
                <a:gd name="connsiteX115" fmla="*/ 67795 w 914772"/>
                <a:gd name="connsiteY115" fmla="*/ 0 h 106016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  <a:cxn ang="0">
                  <a:pos x="connsiteX55" y="connsiteY55"/>
                </a:cxn>
                <a:cxn ang="0">
                  <a:pos x="connsiteX56" y="connsiteY56"/>
                </a:cxn>
                <a:cxn ang="0">
                  <a:pos x="connsiteX57" y="connsiteY57"/>
                </a:cxn>
                <a:cxn ang="0">
                  <a:pos x="connsiteX58" y="connsiteY58"/>
                </a:cxn>
                <a:cxn ang="0">
                  <a:pos x="connsiteX59" y="connsiteY59"/>
                </a:cxn>
                <a:cxn ang="0">
                  <a:pos x="connsiteX60" y="connsiteY60"/>
                </a:cxn>
                <a:cxn ang="0">
                  <a:pos x="connsiteX61" y="connsiteY61"/>
                </a:cxn>
                <a:cxn ang="0">
                  <a:pos x="connsiteX62" y="connsiteY62"/>
                </a:cxn>
                <a:cxn ang="0">
                  <a:pos x="connsiteX63" y="connsiteY63"/>
                </a:cxn>
                <a:cxn ang="0">
                  <a:pos x="connsiteX64" y="connsiteY64"/>
                </a:cxn>
                <a:cxn ang="0">
                  <a:pos x="connsiteX65" y="connsiteY65"/>
                </a:cxn>
                <a:cxn ang="0">
                  <a:pos x="connsiteX66" y="connsiteY66"/>
                </a:cxn>
                <a:cxn ang="0">
                  <a:pos x="connsiteX67" y="connsiteY67"/>
                </a:cxn>
                <a:cxn ang="0">
                  <a:pos x="connsiteX68" y="connsiteY68"/>
                </a:cxn>
                <a:cxn ang="0">
                  <a:pos x="connsiteX69" y="connsiteY69"/>
                </a:cxn>
                <a:cxn ang="0">
                  <a:pos x="connsiteX70" y="connsiteY70"/>
                </a:cxn>
                <a:cxn ang="0">
                  <a:pos x="connsiteX71" y="connsiteY71"/>
                </a:cxn>
                <a:cxn ang="0">
                  <a:pos x="connsiteX72" y="connsiteY72"/>
                </a:cxn>
                <a:cxn ang="0">
                  <a:pos x="connsiteX73" y="connsiteY73"/>
                </a:cxn>
                <a:cxn ang="0">
                  <a:pos x="connsiteX74" y="connsiteY74"/>
                </a:cxn>
                <a:cxn ang="0">
                  <a:pos x="connsiteX75" y="connsiteY75"/>
                </a:cxn>
                <a:cxn ang="0">
                  <a:pos x="connsiteX76" y="connsiteY76"/>
                </a:cxn>
                <a:cxn ang="0">
                  <a:pos x="connsiteX77" y="connsiteY77"/>
                </a:cxn>
                <a:cxn ang="0">
                  <a:pos x="connsiteX78" y="connsiteY78"/>
                </a:cxn>
                <a:cxn ang="0">
                  <a:pos x="connsiteX79" y="connsiteY79"/>
                </a:cxn>
                <a:cxn ang="0">
                  <a:pos x="connsiteX80" y="connsiteY80"/>
                </a:cxn>
                <a:cxn ang="0">
                  <a:pos x="connsiteX81" y="connsiteY81"/>
                </a:cxn>
                <a:cxn ang="0">
                  <a:pos x="connsiteX82" y="connsiteY82"/>
                </a:cxn>
                <a:cxn ang="0">
                  <a:pos x="connsiteX83" y="connsiteY83"/>
                </a:cxn>
                <a:cxn ang="0">
                  <a:pos x="connsiteX84" y="connsiteY84"/>
                </a:cxn>
                <a:cxn ang="0">
                  <a:pos x="connsiteX85" y="connsiteY85"/>
                </a:cxn>
                <a:cxn ang="0">
                  <a:pos x="connsiteX86" y="connsiteY86"/>
                </a:cxn>
                <a:cxn ang="0">
                  <a:pos x="connsiteX87" y="connsiteY87"/>
                </a:cxn>
                <a:cxn ang="0">
                  <a:pos x="connsiteX88" y="connsiteY88"/>
                </a:cxn>
                <a:cxn ang="0">
                  <a:pos x="connsiteX89" y="connsiteY89"/>
                </a:cxn>
                <a:cxn ang="0">
                  <a:pos x="connsiteX90" y="connsiteY90"/>
                </a:cxn>
                <a:cxn ang="0">
                  <a:pos x="connsiteX91" y="connsiteY91"/>
                </a:cxn>
                <a:cxn ang="0">
                  <a:pos x="connsiteX92" y="connsiteY92"/>
                </a:cxn>
                <a:cxn ang="0">
                  <a:pos x="connsiteX93" y="connsiteY93"/>
                </a:cxn>
                <a:cxn ang="0">
                  <a:pos x="connsiteX94" y="connsiteY94"/>
                </a:cxn>
                <a:cxn ang="0">
                  <a:pos x="connsiteX95" y="connsiteY95"/>
                </a:cxn>
                <a:cxn ang="0">
                  <a:pos x="connsiteX96" y="connsiteY96"/>
                </a:cxn>
                <a:cxn ang="0">
                  <a:pos x="connsiteX97" y="connsiteY97"/>
                </a:cxn>
                <a:cxn ang="0">
                  <a:pos x="connsiteX98" y="connsiteY98"/>
                </a:cxn>
                <a:cxn ang="0">
                  <a:pos x="connsiteX99" y="connsiteY99"/>
                </a:cxn>
                <a:cxn ang="0">
                  <a:pos x="connsiteX100" y="connsiteY100"/>
                </a:cxn>
                <a:cxn ang="0">
                  <a:pos x="connsiteX101" y="connsiteY101"/>
                </a:cxn>
                <a:cxn ang="0">
                  <a:pos x="connsiteX102" y="connsiteY102"/>
                </a:cxn>
                <a:cxn ang="0">
                  <a:pos x="connsiteX103" y="connsiteY103"/>
                </a:cxn>
                <a:cxn ang="0">
                  <a:pos x="connsiteX104" y="connsiteY104"/>
                </a:cxn>
                <a:cxn ang="0">
                  <a:pos x="connsiteX105" y="connsiteY105"/>
                </a:cxn>
                <a:cxn ang="0">
                  <a:pos x="connsiteX106" y="connsiteY106"/>
                </a:cxn>
                <a:cxn ang="0">
                  <a:pos x="connsiteX107" y="connsiteY107"/>
                </a:cxn>
                <a:cxn ang="0">
                  <a:pos x="connsiteX108" y="connsiteY108"/>
                </a:cxn>
                <a:cxn ang="0">
                  <a:pos x="connsiteX109" y="connsiteY109"/>
                </a:cxn>
                <a:cxn ang="0">
                  <a:pos x="connsiteX110" y="connsiteY110"/>
                </a:cxn>
                <a:cxn ang="0">
                  <a:pos x="connsiteX111" y="connsiteY111"/>
                </a:cxn>
                <a:cxn ang="0">
                  <a:pos x="connsiteX112" y="connsiteY112"/>
                </a:cxn>
                <a:cxn ang="0">
                  <a:pos x="connsiteX113" y="connsiteY113"/>
                </a:cxn>
                <a:cxn ang="0">
                  <a:pos x="connsiteX114" y="connsiteY114"/>
                </a:cxn>
                <a:cxn ang="0">
                  <a:pos x="connsiteX115" y="connsiteY115"/>
                </a:cxn>
              </a:cxnLst>
              <a:rect l="l" t="t" r="r" b="b"/>
              <a:pathLst>
                <a:path w="914772" h="1060165">
                  <a:moveTo>
                    <a:pt x="846978" y="0"/>
                  </a:moveTo>
                  <a:cubicBezTo>
                    <a:pt x="866114" y="-49"/>
                    <a:pt x="883366" y="2320"/>
                    <a:pt x="898057" y="7161"/>
                  </a:cubicBezTo>
                  <a:lnTo>
                    <a:pt x="912584" y="18074"/>
                  </a:lnTo>
                  <a:lnTo>
                    <a:pt x="914772" y="36111"/>
                  </a:lnTo>
                  <a:cubicBezTo>
                    <a:pt x="905312" y="81542"/>
                    <a:pt x="865058" y="135808"/>
                    <a:pt x="804440" y="183821"/>
                  </a:cubicBezTo>
                  <a:lnTo>
                    <a:pt x="777094" y="202334"/>
                  </a:lnTo>
                  <a:lnTo>
                    <a:pt x="846978" y="190500"/>
                  </a:lnTo>
                  <a:cubicBezTo>
                    <a:pt x="866114" y="190451"/>
                    <a:pt x="883366" y="192820"/>
                    <a:pt x="898057" y="197661"/>
                  </a:cubicBezTo>
                  <a:lnTo>
                    <a:pt x="912584" y="208574"/>
                  </a:lnTo>
                  <a:lnTo>
                    <a:pt x="914772" y="226611"/>
                  </a:lnTo>
                  <a:cubicBezTo>
                    <a:pt x="905312" y="272042"/>
                    <a:pt x="865058" y="326308"/>
                    <a:pt x="804440" y="374321"/>
                  </a:cubicBezTo>
                  <a:lnTo>
                    <a:pt x="777094" y="392834"/>
                  </a:lnTo>
                  <a:lnTo>
                    <a:pt x="846978" y="381000"/>
                  </a:lnTo>
                  <a:cubicBezTo>
                    <a:pt x="866114" y="380951"/>
                    <a:pt x="883366" y="383320"/>
                    <a:pt x="898057" y="388161"/>
                  </a:cubicBezTo>
                  <a:lnTo>
                    <a:pt x="912584" y="399074"/>
                  </a:lnTo>
                  <a:lnTo>
                    <a:pt x="914772" y="417111"/>
                  </a:lnTo>
                  <a:cubicBezTo>
                    <a:pt x="905312" y="462542"/>
                    <a:pt x="865058" y="516808"/>
                    <a:pt x="804440" y="564821"/>
                  </a:cubicBezTo>
                  <a:lnTo>
                    <a:pt x="777094" y="583334"/>
                  </a:lnTo>
                  <a:lnTo>
                    <a:pt x="846978" y="571500"/>
                  </a:lnTo>
                  <a:cubicBezTo>
                    <a:pt x="866114" y="571451"/>
                    <a:pt x="883366" y="573820"/>
                    <a:pt x="898057" y="578661"/>
                  </a:cubicBezTo>
                  <a:lnTo>
                    <a:pt x="912584" y="589574"/>
                  </a:lnTo>
                  <a:lnTo>
                    <a:pt x="914772" y="607611"/>
                  </a:lnTo>
                  <a:cubicBezTo>
                    <a:pt x="905312" y="653042"/>
                    <a:pt x="865058" y="707308"/>
                    <a:pt x="804440" y="755321"/>
                  </a:cubicBezTo>
                  <a:lnTo>
                    <a:pt x="767711" y="780185"/>
                  </a:lnTo>
                  <a:lnTo>
                    <a:pt x="846978" y="766763"/>
                  </a:lnTo>
                  <a:cubicBezTo>
                    <a:pt x="866114" y="766714"/>
                    <a:pt x="883366" y="769083"/>
                    <a:pt x="898057" y="773924"/>
                  </a:cubicBezTo>
                  <a:lnTo>
                    <a:pt x="912584" y="784837"/>
                  </a:lnTo>
                  <a:lnTo>
                    <a:pt x="914772" y="802874"/>
                  </a:lnTo>
                  <a:cubicBezTo>
                    <a:pt x="902159" y="863448"/>
                    <a:pt x="834800" y="939731"/>
                    <a:pt x="737421" y="995953"/>
                  </a:cubicBezTo>
                  <a:cubicBezTo>
                    <a:pt x="640042" y="1052175"/>
                    <a:pt x="540299" y="1072368"/>
                    <a:pt x="481534" y="1053004"/>
                  </a:cubicBezTo>
                  <a:lnTo>
                    <a:pt x="467007" y="1042091"/>
                  </a:lnTo>
                  <a:lnTo>
                    <a:pt x="464819" y="1024054"/>
                  </a:lnTo>
                  <a:cubicBezTo>
                    <a:pt x="474279" y="978624"/>
                    <a:pt x="514533" y="924357"/>
                    <a:pt x="575151" y="876344"/>
                  </a:cubicBezTo>
                  <a:lnTo>
                    <a:pt x="609534" y="853068"/>
                  </a:lnTo>
                  <a:lnTo>
                    <a:pt x="594997" y="857560"/>
                  </a:lnTo>
                  <a:cubicBezTo>
                    <a:pt x="550544" y="867216"/>
                    <a:pt x="510917" y="867423"/>
                    <a:pt x="481534" y="857741"/>
                  </a:cubicBezTo>
                  <a:lnTo>
                    <a:pt x="467007" y="846828"/>
                  </a:lnTo>
                  <a:lnTo>
                    <a:pt x="464819" y="828791"/>
                  </a:lnTo>
                  <a:cubicBezTo>
                    <a:pt x="474279" y="783361"/>
                    <a:pt x="514533" y="729094"/>
                    <a:pt x="575151" y="681081"/>
                  </a:cubicBezTo>
                  <a:lnTo>
                    <a:pt x="596589" y="666568"/>
                  </a:lnTo>
                  <a:lnTo>
                    <a:pt x="594997" y="667060"/>
                  </a:lnTo>
                  <a:cubicBezTo>
                    <a:pt x="550544" y="676716"/>
                    <a:pt x="510917" y="676923"/>
                    <a:pt x="481534" y="667241"/>
                  </a:cubicBezTo>
                  <a:lnTo>
                    <a:pt x="467007" y="656328"/>
                  </a:lnTo>
                  <a:lnTo>
                    <a:pt x="464819" y="638291"/>
                  </a:lnTo>
                  <a:cubicBezTo>
                    <a:pt x="474279" y="592861"/>
                    <a:pt x="514533" y="538594"/>
                    <a:pt x="575151" y="490581"/>
                  </a:cubicBezTo>
                  <a:lnTo>
                    <a:pt x="596589" y="476068"/>
                  </a:lnTo>
                  <a:lnTo>
                    <a:pt x="594997" y="476560"/>
                  </a:lnTo>
                  <a:cubicBezTo>
                    <a:pt x="550544" y="486216"/>
                    <a:pt x="510917" y="486423"/>
                    <a:pt x="481534" y="476741"/>
                  </a:cubicBezTo>
                  <a:lnTo>
                    <a:pt x="467007" y="465828"/>
                  </a:lnTo>
                  <a:lnTo>
                    <a:pt x="464819" y="447791"/>
                  </a:lnTo>
                  <a:cubicBezTo>
                    <a:pt x="474279" y="402361"/>
                    <a:pt x="514533" y="348094"/>
                    <a:pt x="575151" y="300081"/>
                  </a:cubicBezTo>
                  <a:lnTo>
                    <a:pt x="596589" y="285568"/>
                  </a:lnTo>
                  <a:lnTo>
                    <a:pt x="594997" y="286060"/>
                  </a:lnTo>
                  <a:cubicBezTo>
                    <a:pt x="550544" y="295716"/>
                    <a:pt x="510917" y="295923"/>
                    <a:pt x="481534" y="286241"/>
                  </a:cubicBezTo>
                  <a:lnTo>
                    <a:pt x="467007" y="275328"/>
                  </a:lnTo>
                  <a:lnTo>
                    <a:pt x="464819" y="257291"/>
                  </a:lnTo>
                  <a:cubicBezTo>
                    <a:pt x="477432" y="196717"/>
                    <a:pt x="544791" y="120434"/>
                    <a:pt x="642170" y="64212"/>
                  </a:cubicBezTo>
                  <a:cubicBezTo>
                    <a:pt x="715205" y="22045"/>
                    <a:pt x="789569" y="145"/>
                    <a:pt x="846978" y="0"/>
                  </a:cubicBezTo>
                  <a:close/>
                  <a:moveTo>
                    <a:pt x="67795" y="0"/>
                  </a:moveTo>
                  <a:cubicBezTo>
                    <a:pt x="125203" y="145"/>
                    <a:pt x="199567" y="22045"/>
                    <a:pt x="272602" y="64212"/>
                  </a:cubicBezTo>
                  <a:cubicBezTo>
                    <a:pt x="369981" y="120434"/>
                    <a:pt x="437340" y="196717"/>
                    <a:pt x="449953" y="257291"/>
                  </a:cubicBezTo>
                  <a:lnTo>
                    <a:pt x="447765" y="275328"/>
                  </a:lnTo>
                  <a:lnTo>
                    <a:pt x="433238" y="286241"/>
                  </a:lnTo>
                  <a:cubicBezTo>
                    <a:pt x="403856" y="295923"/>
                    <a:pt x="364229" y="295716"/>
                    <a:pt x="319775" y="286060"/>
                  </a:cubicBezTo>
                  <a:lnTo>
                    <a:pt x="318183" y="285568"/>
                  </a:lnTo>
                  <a:lnTo>
                    <a:pt x="339621" y="300081"/>
                  </a:lnTo>
                  <a:cubicBezTo>
                    <a:pt x="400239" y="348094"/>
                    <a:pt x="440493" y="402361"/>
                    <a:pt x="449953" y="447791"/>
                  </a:cubicBezTo>
                  <a:lnTo>
                    <a:pt x="447765" y="465828"/>
                  </a:lnTo>
                  <a:lnTo>
                    <a:pt x="433238" y="476741"/>
                  </a:lnTo>
                  <a:cubicBezTo>
                    <a:pt x="403856" y="486423"/>
                    <a:pt x="364229" y="486216"/>
                    <a:pt x="319775" y="476560"/>
                  </a:cubicBezTo>
                  <a:lnTo>
                    <a:pt x="318183" y="476068"/>
                  </a:lnTo>
                  <a:lnTo>
                    <a:pt x="339621" y="490581"/>
                  </a:lnTo>
                  <a:cubicBezTo>
                    <a:pt x="400239" y="538594"/>
                    <a:pt x="440493" y="592861"/>
                    <a:pt x="449953" y="638291"/>
                  </a:cubicBezTo>
                  <a:lnTo>
                    <a:pt x="447765" y="656328"/>
                  </a:lnTo>
                  <a:lnTo>
                    <a:pt x="433238" y="667241"/>
                  </a:lnTo>
                  <a:cubicBezTo>
                    <a:pt x="403856" y="676923"/>
                    <a:pt x="364229" y="676716"/>
                    <a:pt x="319775" y="667060"/>
                  </a:cubicBezTo>
                  <a:lnTo>
                    <a:pt x="318183" y="666568"/>
                  </a:lnTo>
                  <a:lnTo>
                    <a:pt x="339621" y="681081"/>
                  </a:lnTo>
                  <a:cubicBezTo>
                    <a:pt x="400239" y="729094"/>
                    <a:pt x="440493" y="783361"/>
                    <a:pt x="449953" y="828791"/>
                  </a:cubicBezTo>
                  <a:lnTo>
                    <a:pt x="447765" y="846828"/>
                  </a:lnTo>
                  <a:lnTo>
                    <a:pt x="433238" y="857741"/>
                  </a:lnTo>
                  <a:cubicBezTo>
                    <a:pt x="403856" y="867423"/>
                    <a:pt x="364229" y="867216"/>
                    <a:pt x="319775" y="857560"/>
                  </a:cubicBezTo>
                  <a:lnTo>
                    <a:pt x="305238" y="853068"/>
                  </a:lnTo>
                  <a:lnTo>
                    <a:pt x="339621" y="876344"/>
                  </a:lnTo>
                  <a:cubicBezTo>
                    <a:pt x="400239" y="924357"/>
                    <a:pt x="440493" y="978624"/>
                    <a:pt x="449953" y="1024054"/>
                  </a:cubicBezTo>
                  <a:lnTo>
                    <a:pt x="447765" y="1042091"/>
                  </a:lnTo>
                  <a:lnTo>
                    <a:pt x="433238" y="1053004"/>
                  </a:lnTo>
                  <a:cubicBezTo>
                    <a:pt x="374473" y="1072368"/>
                    <a:pt x="274730" y="1052175"/>
                    <a:pt x="177351" y="995953"/>
                  </a:cubicBezTo>
                  <a:cubicBezTo>
                    <a:pt x="79972" y="939731"/>
                    <a:pt x="12613" y="863448"/>
                    <a:pt x="0" y="802874"/>
                  </a:cubicBezTo>
                  <a:lnTo>
                    <a:pt x="2188" y="784837"/>
                  </a:lnTo>
                  <a:lnTo>
                    <a:pt x="16715" y="773924"/>
                  </a:lnTo>
                  <a:cubicBezTo>
                    <a:pt x="31406" y="769083"/>
                    <a:pt x="48658" y="766714"/>
                    <a:pt x="67795" y="766763"/>
                  </a:cubicBezTo>
                  <a:lnTo>
                    <a:pt x="147061" y="780185"/>
                  </a:lnTo>
                  <a:lnTo>
                    <a:pt x="110332" y="755321"/>
                  </a:lnTo>
                  <a:cubicBezTo>
                    <a:pt x="49714" y="707308"/>
                    <a:pt x="9460" y="653042"/>
                    <a:pt x="0" y="607611"/>
                  </a:cubicBezTo>
                  <a:lnTo>
                    <a:pt x="2188" y="589574"/>
                  </a:lnTo>
                  <a:lnTo>
                    <a:pt x="16715" y="578661"/>
                  </a:lnTo>
                  <a:cubicBezTo>
                    <a:pt x="31406" y="573820"/>
                    <a:pt x="48658" y="571451"/>
                    <a:pt x="67795" y="571500"/>
                  </a:cubicBezTo>
                  <a:lnTo>
                    <a:pt x="137679" y="583333"/>
                  </a:lnTo>
                  <a:lnTo>
                    <a:pt x="110332" y="564821"/>
                  </a:lnTo>
                  <a:cubicBezTo>
                    <a:pt x="49714" y="516808"/>
                    <a:pt x="9460" y="462542"/>
                    <a:pt x="0" y="417111"/>
                  </a:cubicBezTo>
                  <a:lnTo>
                    <a:pt x="2188" y="399074"/>
                  </a:lnTo>
                  <a:lnTo>
                    <a:pt x="16715" y="388161"/>
                  </a:lnTo>
                  <a:cubicBezTo>
                    <a:pt x="31406" y="383320"/>
                    <a:pt x="48658" y="380951"/>
                    <a:pt x="67795" y="381000"/>
                  </a:cubicBezTo>
                  <a:lnTo>
                    <a:pt x="137679" y="392833"/>
                  </a:lnTo>
                  <a:lnTo>
                    <a:pt x="110332" y="374321"/>
                  </a:lnTo>
                  <a:cubicBezTo>
                    <a:pt x="49714" y="326308"/>
                    <a:pt x="9460" y="272042"/>
                    <a:pt x="0" y="226611"/>
                  </a:cubicBezTo>
                  <a:lnTo>
                    <a:pt x="2188" y="208574"/>
                  </a:lnTo>
                  <a:lnTo>
                    <a:pt x="16715" y="197661"/>
                  </a:lnTo>
                  <a:cubicBezTo>
                    <a:pt x="31406" y="192820"/>
                    <a:pt x="48658" y="190451"/>
                    <a:pt x="67795" y="190500"/>
                  </a:cubicBezTo>
                  <a:lnTo>
                    <a:pt x="137679" y="202333"/>
                  </a:lnTo>
                  <a:lnTo>
                    <a:pt x="110332" y="183821"/>
                  </a:lnTo>
                  <a:cubicBezTo>
                    <a:pt x="49714" y="135808"/>
                    <a:pt x="9460" y="81542"/>
                    <a:pt x="0" y="36111"/>
                  </a:cubicBezTo>
                  <a:lnTo>
                    <a:pt x="2188" y="18074"/>
                  </a:lnTo>
                  <a:lnTo>
                    <a:pt x="16715" y="7161"/>
                  </a:lnTo>
                  <a:cubicBezTo>
                    <a:pt x="31406" y="2320"/>
                    <a:pt x="48658" y="-49"/>
                    <a:pt x="67795" y="0"/>
                  </a:cubicBezTo>
                  <a:close/>
                </a:path>
              </a:pathLst>
            </a:custGeom>
            <a:solidFill>
              <a:srgbClr val="339933"/>
            </a:solidFill>
            <a:ln w="1905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423" name="フリーフォーム: 図形 422">
              <a:extLst>
                <a:ext uri="{FF2B5EF4-FFF2-40B4-BE49-F238E27FC236}">
                  <a16:creationId xmlns:a16="http://schemas.microsoft.com/office/drawing/2014/main" id="{7E4A5B81-5D48-4085-A791-8C828130C36A}"/>
                </a:ext>
              </a:extLst>
            </p:cNvPr>
            <p:cNvSpPr/>
            <p:nvPr/>
          </p:nvSpPr>
          <p:spPr>
            <a:xfrm rot="4118168">
              <a:off x="6308410" y="4040892"/>
              <a:ext cx="224605" cy="418164"/>
            </a:xfrm>
            <a:custGeom>
              <a:avLst/>
              <a:gdLst>
                <a:gd name="connsiteX0" fmla="*/ 846978 w 914772"/>
                <a:gd name="connsiteY0" fmla="*/ 0 h 1060165"/>
                <a:gd name="connsiteX1" fmla="*/ 898057 w 914772"/>
                <a:gd name="connsiteY1" fmla="*/ 7161 h 1060165"/>
                <a:gd name="connsiteX2" fmla="*/ 912584 w 914772"/>
                <a:gd name="connsiteY2" fmla="*/ 18074 h 1060165"/>
                <a:gd name="connsiteX3" fmla="*/ 914772 w 914772"/>
                <a:gd name="connsiteY3" fmla="*/ 36111 h 1060165"/>
                <a:gd name="connsiteX4" fmla="*/ 804440 w 914772"/>
                <a:gd name="connsiteY4" fmla="*/ 183821 h 1060165"/>
                <a:gd name="connsiteX5" fmla="*/ 777094 w 914772"/>
                <a:gd name="connsiteY5" fmla="*/ 202334 h 1060165"/>
                <a:gd name="connsiteX6" fmla="*/ 846978 w 914772"/>
                <a:gd name="connsiteY6" fmla="*/ 190500 h 1060165"/>
                <a:gd name="connsiteX7" fmla="*/ 898057 w 914772"/>
                <a:gd name="connsiteY7" fmla="*/ 197661 h 1060165"/>
                <a:gd name="connsiteX8" fmla="*/ 912584 w 914772"/>
                <a:gd name="connsiteY8" fmla="*/ 208574 h 1060165"/>
                <a:gd name="connsiteX9" fmla="*/ 914772 w 914772"/>
                <a:gd name="connsiteY9" fmla="*/ 226611 h 1060165"/>
                <a:gd name="connsiteX10" fmla="*/ 804440 w 914772"/>
                <a:gd name="connsiteY10" fmla="*/ 374321 h 1060165"/>
                <a:gd name="connsiteX11" fmla="*/ 777094 w 914772"/>
                <a:gd name="connsiteY11" fmla="*/ 392834 h 1060165"/>
                <a:gd name="connsiteX12" fmla="*/ 846978 w 914772"/>
                <a:gd name="connsiteY12" fmla="*/ 381000 h 1060165"/>
                <a:gd name="connsiteX13" fmla="*/ 898057 w 914772"/>
                <a:gd name="connsiteY13" fmla="*/ 388161 h 1060165"/>
                <a:gd name="connsiteX14" fmla="*/ 912584 w 914772"/>
                <a:gd name="connsiteY14" fmla="*/ 399074 h 1060165"/>
                <a:gd name="connsiteX15" fmla="*/ 914772 w 914772"/>
                <a:gd name="connsiteY15" fmla="*/ 417111 h 1060165"/>
                <a:gd name="connsiteX16" fmla="*/ 804440 w 914772"/>
                <a:gd name="connsiteY16" fmla="*/ 564821 h 1060165"/>
                <a:gd name="connsiteX17" fmla="*/ 777094 w 914772"/>
                <a:gd name="connsiteY17" fmla="*/ 583334 h 1060165"/>
                <a:gd name="connsiteX18" fmla="*/ 846978 w 914772"/>
                <a:gd name="connsiteY18" fmla="*/ 571500 h 1060165"/>
                <a:gd name="connsiteX19" fmla="*/ 898057 w 914772"/>
                <a:gd name="connsiteY19" fmla="*/ 578661 h 1060165"/>
                <a:gd name="connsiteX20" fmla="*/ 912584 w 914772"/>
                <a:gd name="connsiteY20" fmla="*/ 589574 h 1060165"/>
                <a:gd name="connsiteX21" fmla="*/ 914772 w 914772"/>
                <a:gd name="connsiteY21" fmla="*/ 607611 h 1060165"/>
                <a:gd name="connsiteX22" fmla="*/ 804440 w 914772"/>
                <a:gd name="connsiteY22" fmla="*/ 755321 h 1060165"/>
                <a:gd name="connsiteX23" fmla="*/ 767711 w 914772"/>
                <a:gd name="connsiteY23" fmla="*/ 780185 h 1060165"/>
                <a:gd name="connsiteX24" fmla="*/ 846978 w 914772"/>
                <a:gd name="connsiteY24" fmla="*/ 766763 h 1060165"/>
                <a:gd name="connsiteX25" fmla="*/ 898057 w 914772"/>
                <a:gd name="connsiteY25" fmla="*/ 773924 h 1060165"/>
                <a:gd name="connsiteX26" fmla="*/ 912584 w 914772"/>
                <a:gd name="connsiteY26" fmla="*/ 784837 h 1060165"/>
                <a:gd name="connsiteX27" fmla="*/ 914772 w 914772"/>
                <a:gd name="connsiteY27" fmla="*/ 802874 h 1060165"/>
                <a:gd name="connsiteX28" fmla="*/ 737421 w 914772"/>
                <a:gd name="connsiteY28" fmla="*/ 995953 h 1060165"/>
                <a:gd name="connsiteX29" fmla="*/ 481534 w 914772"/>
                <a:gd name="connsiteY29" fmla="*/ 1053004 h 1060165"/>
                <a:gd name="connsiteX30" fmla="*/ 467007 w 914772"/>
                <a:gd name="connsiteY30" fmla="*/ 1042091 h 1060165"/>
                <a:gd name="connsiteX31" fmla="*/ 464819 w 914772"/>
                <a:gd name="connsiteY31" fmla="*/ 1024054 h 1060165"/>
                <a:gd name="connsiteX32" fmla="*/ 575151 w 914772"/>
                <a:gd name="connsiteY32" fmla="*/ 876344 h 1060165"/>
                <a:gd name="connsiteX33" fmla="*/ 609534 w 914772"/>
                <a:gd name="connsiteY33" fmla="*/ 853068 h 1060165"/>
                <a:gd name="connsiteX34" fmla="*/ 594997 w 914772"/>
                <a:gd name="connsiteY34" fmla="*/ 857560 h 1060165"/>
                <a:gd name="connsiteX35" fmla="*/ 481534 w 914772"/>
                <a:gd name="connsiteY35" fmla="*/ 857741 h 1060165"/>
                <a:gd name="connsiteX36" fmla="*/ 467007 w 914772"/>
                <a:gd name="connsiteY36" fmla="*/ 846828 h 1060165"/>
                <a:gd name="connsiteX37" fmla="*/ 464819 w 914772"/>
                <a:gd name="connsiteY37" fmla="*/ 828791 h 1060165"/>
                <a:gd name="connsiteX38" fmla="*/ 575151 w 914772"/>
                <a:gd name="connsiteY38" fmla="*/ 681081 h 1060165"/>
                <a:gd name="connsiteX39" fmla="*/ 596589 w 914772"/>
                <a:gd name="connsiteY39" fmla="*/ 666568 h 1060165"/>
                <a:gd name="connsiteX40" fmla="*/ 594997 w 914772"/>
                <a:gd name="connsiteY40" fmla="*/ 667060 h 1060165"/>
                <a:gd name="connsiteX41" fmla="*/ 481534 w 914772"/>
                <a:gd name="connsiteY41" fmla="*/ 667241 h 1060165"/>
                <a:gd name="connsiteX42" fmla="*/ 467007 w 914772"/>
                <a:gd name="connsiteY42" fmla="*/ 656328 h 1060165"/>
                <a:gd name="connsiteX43" fmla="*/ 464819 w 914772"/>
                <a:gd name="connsiteY43" fmla="*/ 638291 h 1060165"/>
                <a:gd name="connsiteX44" fmla="*/ 575151 w 914772"/>
                <a:gd name="connsiteY44" fmla="*/ 490581 h 1060165"/>
                <a:gd name="connsiteX45" fmla="*/ 596589 w 914772"/>
                <a:gd name="connsiteY45" fmla="*/ 476068 h 1060165"/>
                <a:gd name="connsiteX46" fmla="*/ 594997 w 914772"/>
                <a:gd name="connsiteY46" fmla="*/ 476560 h 1060165"/>
                <a:gd name="connsiteX47" fmla="*/ 481534 w 914772"/>
                <a:gd name="connsiteY47" fmla="*/ 476741 h 1060165"/>
                <a:gd name="connsiteX48" fmla="*/ 467007 w 914772"/>
                <a:gd name="connsiteY48" fmla="*/ 465828 h 1060165"/>
                <a:gd name="connsiteX49" fmla="*/ 464819 w 914772"/>
                <a:gd name="connsiteY49" fmla="*/ 447791 h 1060165"/>
                <a:gd name="connsiteX50" fmla="*/ 575151 w 914772"/>
                <a:gd name="connsiteY50" fmla="*/ 300081 h 1060165"/>
                <a:gd name="connsiteX51" fmla="*/ 596589 w 914772"/>
                <a:gd name="connsiteY51" fmla="*/ 285568 h 1060165"/>
                <a:gd name="connsiteX52" fmla="*/ 594997 w 914772"/>
                <a:gd name="connsiteY52" fmla="*/ 286060 h 1060165"/>
                <a:gd name="connsiteX53" fmla="*/ 481534 w 914772"/>
                <a:gd name="connsiteY53" fmla="*/ 286241 h 1060165"/>
                <a:gd name="connsiteX54" fmla="*/ 467007 w 914772"/>
                <a:gd name="connsiteY54" fmla="*/ 275328 h 1060165"/>
                <a:gd name="connsiteX55" fmla="*/ 464819 w 914772"/>
                <a:gd name="connsiteY55" fmla="*/ 257291 h 1060165"/>
                <a:gd name="connsiteX56" fmla="*/ 642170 w 914772"/>
                <a:gd name="connsiteY56" fmla="*/ 64212 h 1060165"/>
                <a:gd name="connsiteX57" fmla="*/ 846978 w 914772"/>
                <a:gd name="connsiteY57" fmla="*/ 0 h 1060165"/>
                <a:gd name="connsiteX58" fmla="*/ 67795 w 914772"/>
                <a:gd name="connsiteY58" fmla="*/ 0 h 1060165"/>
                <a:gd name="connsiteX59" fmla="*/ 272602 w 914772"/>
                <a:gd name="connsiteY59" fmla="*/ 64212 h 1060165"/>
                <a:gd name="connsiteX60" fmla="*/ 449953 w 914772"/>
                <a:gd name="connsiteY60" fmla="*/ 257291 h 1060165"/>
                <a:gd name="connsiteX61" fmla="*/ 447765 w 914772"/>
                <a:gd name="connsiteY61" fmla="*/ 275328 h 1060165"/>
                <a:gd name="connsiteX62" fmla="*/ 433238 w 914772"/>
                <a:gd name="connsiteY62" fmla="*/ 286241 h 1060165"/>
                <a:gd name="connsiteX63" fmla="*/ 319775 w 914772"/>
                <a:gd name="connsiteY63" fmla="*/ 286060 h 1060165"/>
                <a:gd name="connsiteX64" fmla="*/ 318183 w 914772"/>
                <a:gd name="connsiteY64" fmla="*/ 285568 h 1060165"/>
                <a:gd name="connsiteX65" fmla="*/ 339621 w 914772"/>
                <a:gd name="connsiteY65" fmla="*/ 300081 h 1060165"/>
                <a:gd name="connsiteX66" fmla="*/ 449953 w 914772"/>
                <a:gd name="connsiteY66" fmla="*/ 447791 h 1060165"/>
                <a:gd name="connsiteX67" fmla="*/ 447765 w 914772"/>
                <a:gd name="connsiteY67" fmla="*/ 465828 h 1060165"/>
                <a:gd name="connsiteX68" fmla="*/ 433238 w 914772"/>
                <a:gd name="connsiteY68" fmla="*/ 476741 h 1060165"/>
                <a:gd name="connsiteX69" fmla="*/ 319775 w 914772"/>
                <a:gd name="connsiteY69" fmla="*/ 476560 h 1060165"/>
                <a:gd name="connsiteX70" fmla="*/ 318183 w 914772"/>
                <a:gd name="connsiteY70" fmla="*/ 476068 h 1060165"/>
                <a:gd name="connsiteX71" fmla="*/ 339621 w 914772"/>
                <a:gd name="connsiteY71" fmla="*/ 490581 h 1060165"/>
                <a:gd name="connsiteX72" fmla="*/ 449953 w 914772"/>
                <a:gd name="connsiteY72" fmla="*/ 638291 h 1060165"/>
                <a:gd name="connsiteX73" fmla="*/ 447765 w 914772"/>
                <a:gd name="connsiteY73" fmla="*/ 656328 h 1060165"/>
                <a:gd name="connsiteX74" fmla="*/ 433238 w 914772"/>
                <a:gd name="connsiteY74" fmla="*/ 667241 h 1060165"/>
                <a:gd name="connsiteX75" fmla="*/ 319775 w 914772"/>
                <a:gd name="connsiteY75" fmla="*/ 667060 h 1060165"/>
                <a:gd name="connsiteX76" fmla="*/ 318183 w 914772"/>
                <a:gd name="connsiteY76" fmla="*/ 666568 h 1060165"/>
                <a:gd name="connsiteX77" fmla="*/ 339621 w 914772"/>
                <a:gd name="connsiteY77" fmla="*/ 681081 h 1060165"/>
                <a:gd name="connsiteX78" fmla="*/ 449953 w 914772"/>
                <a:gd name="connsiteY78" fmla="*/ 828791 h 1060165"/>
                <a:gd name="connsiteX79" fmla="*/ 447765 w 914772"/>
                <a:gd name="connsiteY79" fmla="*/ 846828 h 1060165"/>
                <a:gd name="connsiteX80" fmla="*/ 433238 w 914772"/>
                <a:gd name="connsiteY80" fmla="*/ 857741 h 1060165"/>
                <a:gd name="connsiteX81" fmla="*/ 319775 w 914772"/>
                <a:gd name="connsiteY81" fmla="*/ 857560 h 1060165"/>
                <a:gd name="connsiteX82" fmla="*/ 305238 w 914772"/>
                <a:gd name="connsiteY82" fmla="*/ 853068 h 1060165"/>
                <a:gd name="connsiteX83" fmla="*/ 339621 w 914772"/>
                <a:gd name="connsiteY83" fmla="*/ 876344 h 1060165"/>
                <a:gd name="connsiteX84" fmla="*/ 449953 w 914772"/>
                <a:gd name="connsiteY84" fmla="*/ 1024054 h 1060165"/>
                <a:gd name="connsiteX85" fmla="*/ 447765 w 914772"/>
                <a:gd name="connsiteY85" fmla="*/ 1042091 h 1060165"/>
                <a:gd name="connsiteX86" fmla="*/ 433238 w 914772"/>
                <a:gd name="connsiteY86" fmla="*/ 1053004 h 1060165"/>
                <a:gd name="connsiteX87" fmla="*/ 177351 w 914772"/>
                <a:gd name="connsiteY87" fmla="*/ 995953 h 1060165"/>
                <a:gd name="connsiteX88" fmla="*/ 0 w 914772"/>
                <a:gd name="connsiteY88" fmla="*/ 802874 h 1060165"/>
                <a:gd name="connsiteX89" fmla="*/ 2188 w 914772"/>
                <a:gd name="connsiteY89" fmla="*/ 784837 h 1060165"/>
                <a:gd name="connsiteX90" fmla="*/ 16715 w 914772"/>
                <a:gd name="connsiteY90" fmla="*/ 773924 h 1060165"/>
                <a:gd name="connsiteX91" fmla="*/ 67795 w 914772"/>
                <a:gd name="connsiteY91" fmla="*/ 766763 h 1060165"/>
                <a:gd name="connsiteX92" fmla="*/ 147061 w 914772"/>
                <a:gd name="connsiteY92" fmla="*/ 780185 h 1060165"/>
                <a:gd name="connsiteX93" fmla="*/ 110332 w 914772"/>
                <a:gd name="connsiteY93" fmla="*/ 755321 h 1060165"/>
                <a:gd name="connsiteX94" fmla="*/ 0 w 914772"/>
                <a:gd name="connsiteY94" fmla="*/ 607611 h 1060165"/>
                <a:gd name="connsiteX95" fmla="*/ 2188 w 914772"/>
                <a:gd name="connsiteY95" fmla="*/ 589574 h 1060165"/>
                <a:gd name="connsiteX96" fmla="*/ 16715 w 914772"/>
                <a:gd name="connsiteY96" fmla="*/ 578661 h 1060165"/>
                <a:gd name="connsiteX97" fmla="*/ 67795 w 914772"/>
                <a:gd name="connsiteY97" fmla="*/ 571500 h 1060165"/>
                <a:gd name="connsiteX98" fmla="*/ 137679 w 914772"/>
                <a:gd name="connsiteY98" fmla="*/ 583333 h 1060165"/>
                <a:gd name="connsiteX99" fmla="*/ 110332 w 914772"/>
                <a:gd name="connsiteY99" fmla="*/ 564821 h 1060165"/>
                <a:gd name="connsiteX100" fmla="*/ 0 w 914772"/>
                <a:gd name="connsiteY100" fmla="*/ 417111 h 1060165"/>
                <a:gd name="connsiteX101" fmla="*/ 2188 w 914772"/>
                <a:gd name="connsiteY101" fmla="*/ 399074 h 1060165"/>
                <a:gd name="connsiteX102" fmla="*/ 16715 w 914772"/>
                <a:gd name="connsiteY102" fmla="*/ 388161 h 1060165"/>
                <a:gd name="connsiteX103" fmla="*/ 67795 w 914772"/>
                <a:gd name="connsiteY103" fmla="*/ 381000 h 1060165"/>
                <a:gd name="connsiteX104" fmla="*/ 137679 w 914772"/>
                <a:gd name="connsiteY104" fmla="*/ 392833 h 1060165"/>
                <a:gd name="connsiteX105" fmla="*/ 110332 w 914772"/>
                <a:gd name="connsiteY105" fmla="*/ 374321 h 1060165"/>
                <a:gd name="connsiteX106" fmla="*/ 0 w 914772"/>
                <a:gd name="connsiteY106" fmla="*/ 226611 h 1060165"/>
                <a:gd name="connsiteX107" fmla="*/ 2188 w 914772"/>
                <a:gd name="connsiteY107" fmla="*/ 208574 h 1060165"/>
                <a:gd name="connsiteX108" fmla="*/ 16715 w 914772"/>
                <a:gd name="connsiteY108" fmla="*/ 197661 h 1060165"/>
                <a:gd name="connsiteX109" fmla="*/ 67795 w 914772"/>
                <a:gd name="connsiteY109" fmla="*/ 190500 h 1060165"/>
                <a:gd name="connsiteX110" fmla="*/ 137679 w 914772"/>
                <a:gd name="connsiteY110" fmla="*/ 202333 h 1060165"/>
                <a:gd name="connsiteX111" fmla="*/ 110332 w 914772"/>
                <a:gd name="connsiteY111" fmla="*/ 183821 h 1060165"/>
                <a:gd name="connsiteX112" fmla="*/ 0 w 914772"/>
                <a:gd name="connsiteY112" fmla="*/ 36111 h 1060165"/>
                <a:gd name="connsiteX113" fmla="*/ 2188 w 914772"/>
                <a:gd name="connsiteY113" fmla="*/ 18074 h 1060165"/>
                <a:gd name="connsiteX114" fmla="*/ 16715 w 914772"/>
                <a:gd name="connsiteY114" fmla="*/ 7161 h 1060165"/>
                <a:gd name="connsiteX115" fmla="*/ 67795 w 914772"/>
                <a:gd name="connsiteY115" fmla="*/ 0 h 106016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  <a:cxn ang="0">
                  <a:pos x="connsiteX55" y="connsiteY55"/>
                </a:cxn>
                <a:cxn ang="0">
                  <a:pos x="connsiteX56" y="connsiteY56"/>
                </a:cxn>
                <a:cxn ang="0">
                  <a:pos x="connsiteX57" y="connsiteY57"/>
                </a:cxn>
                <a:cxn ang="0">
                  <a:pos x="connsiteX58" y="connsiteY58"/>
                </a:cxn>
                <a:cxn ang="0">
                  <a:pos x="connsiteX59" y="connsiteY59"/>
                </a:cxn>
                <a:cxn ang="0">
                  <a:pos x="connsiteX60" y="connsiteY60"/>
                </a:cxn>
                <a:cxn ang="0">
                  <a:pos x="connsiteX61" y="connsiteY61"/>
                </a:cxn>
                <a:cxn ang="0">
                  <a:pos x="connsiteX62" y="connsiteY62"/>
                </a:cxn>
                <a:cxn ang="0">
                  <a:pos x="connsiteX63" y="connsiteY63"/>
                </a:cxn>
                <a:cxn ang="0">
                  <a:pos x="connsiteX64" y="connsiteY64"/>
                </a:cxn>
                <a:cxn ang="0">
                  <a:pos x="connsiteX65" y="connsiteY65"/>
                </a:cxn>
                <a:cxn ang="0">
                  <a:pos x="connsiteX66" y="connsiteY66"/>
                </a:cxn>
                <a:cxn ang="0">
                  <a:pos x="connsiteX67" y="connsiteY67"/>
                </a:cxn>
                <a:cxn ang="0">
                  <a:pos x="connsiteX68" y="connsiteY68"/>
                </a:cxn>
                <a:cxn ang="0">
                  <a:pos x="connsiteX69" y="connsiteY69"/>
                </a:cxn>
                <a:cxn ang="0">
                  <a:pos x="connsiteX70" y="connsiteY70"/>
                </a:cxn>
                <a:cxn ang="0">
                  <a:pos x="connsiteX71" y="connsiteY71"/>
                </a:cxn>
                <a:cxn ang="0">
                  <a:pos x="connsiteX72" y="connsiteY72"/>
                </a:cxn>
                <a:cxn ang="0">
                  <a:pos x="connsiteX73" y="connsiteY73"/>
                </a:cxn>
                <a:cxn ang="0">
                  <a:pos x="connsiteX74" y="connsiteY74"/>
                </a:cxn>
                <a:cxn ang="0">
                  <a:pos x="connsiteX75" y="connsiteY75"/>
                </a:cxn>
                <a:cxn ang="0">
                  <a:pos x="connsiteX76" y="connsiteY76"/>
                </a:cxn>
                <a:cxn ang="0">
                  <a:pos x="connsiteX77" y="connsiteY77"/>
                </a:cxn>
                <a:cxn ang="0">
                  <a:pos x="connsiteX78" y="connsiteY78"/>
                </a:cxn>
                <a:cxn ang="0">
                  <a:pos x="connsiteX79" y="connsiteY79"/>
                </a:cxn>
                <a:cxn ang="0">
                  <a:pos x="connsiteX80" y="connsiteY80"/>
                </a:cxn>
                <a:cxn ang="0">
                  <a:pos x="connsiteX81" y="connsiteY81"/>
                </a:cxn>
                <a:cxn ang="0">
                  <a:pos x="connsiteX82" y="connsiteY82"/>
                </a:cxn>
                <a:cxn ang="0">
                  <a:pos x="connsiteX83" y="connsiteY83"/>
                </a:cxn>
                <a:cxn ang="0">
                  <a:pos x="connsiteX84" y="connsiteY84"/>
                </a:cxn>
                <a:cxn ang="0">
                  <a:pos x="connsiteX85" y="connsiteY85"/>
                </a:cxn>
                <a:cxn ang="0">
                  <a:pos x="connsiteX86" y="connsiteY86"/>
                </a:cxn>
                <a:cxn ang="0">
                  <a:pos x="connsiteX87" y="connsiteY87"/>
                </a:cxn>
                <a:cxn ang="0">
                  <a:pos x="connsiteX88" y="connsiteY88"/>
                </a:cxn>
                <a:cxn ang="0">
                  <a:pos x="connsiteX89" y="connsiteY89"/>
                </a:cxn>
                <a:cxn ang="0">
                  <a:pos x="connsiteX90" y="connsiteY90"/>
                </a:cxn>
                <a:cxn ang="0">
                  <a:pos x="connsiteX91" y="connsiteY91"/>
                </a:cxn>
                <a:cxn ang="0">
                  <a:pos x="connsiteX92" y="connsiteY92"/>
                </a:cxn>
                <a:cxn ang="0">
                  <a:pos x="connsiteX93" y="connsiteY93"/>
                </a:cxn>
                <a:cxn ang="0">
                  <a:pos x="connsiteX94" y="connsiteY94"/>
                </a:cxn>
                <a:cxn ang="0">
                  <a:pos x="connsiteX95" y="connsiteY95"/>
                </a:cxn>
                <a:cxn ang="0">
                  <a:pos x="connsiteX96" y="connsiteY96"/>
                </a:cxn>
                <a:cxn ang="0">
                  <a:pos x="connsiteX97" y="connsiteY97"/>
                </a:cxn>
                <a:cxn ang="0">
                  <a:pos x="connsiteX98" y="connsiteY98"/>
                </a:cxn>
                <a:cxn ang="0">
                  <a:pos x="connsiteX99" y="connsiteY99"/>
                </a:cxn>
                <a:cxn ang="0">
                  <a:pos x="connsiteX100" y="connsiteY100"/>
                </a:cxn>
                <a:cxn ang="0">
                  <a:pos x="connsiteX101" y="connsiteY101"/>
                </a:cxn>
                <a:cxn ang="0">
                  <a:pos x="connsiteX102" y="connsiteY102"/>
                </a:cxn>
                <a:cxn ang="0">
                  <a:pos x="connsiteX103" y="connsiteY103"/>
                </a:cxn>
                <a:cxn ang="0">
                  <a:pos x="connsiteX104" y="connsiteY104"/>
                </a:cxn>
                <a:cxn ang="0">
                  <a:pos x="connsiteX105" y="connsiteY105"/>
                </a:cxn>
                <a:cxn ang="0">
                  <a:pos x="connsiteX106" y="connsiteY106"/>
                </a:cxn>
                <a:cxn ang="0">
                  <a:pos x="connsiteX107" y="connsiteY107"/>
                </a:cxn>
                <a:cxn ang="0">
                  <a:pos x="connsiteX108" y="connsiteY108"/>
                </a:cxn>
                <a:cxn ang="0">
                  <a:pos x="connsiteX109" y="connsiteY109"/>
                </a:cxn>
                <a:cxn ang="0">
                  <a:pos x="connsiteX110" y="connsiteY110"/>
                </a:cxn>
                <a:cxn ang="0">
                  <a:pos x="connsiteX111" y="connsiteY111"/>
                </a:cxn>
                <a:cxn ang="0">
                  <a:pos x="connsiteX112" y="connsiteY112"/>
                </a:cxn>
                <a:cxn ang="0">
                  <a:pos x="connsiteX113" y="connsiteY113"/>
                </a:cxn>
                <a:cxn ang="0">
                  <a:pos x="connsiteX114" y="connsiteY114"/>
                </a:cxn>
                <a:cxn ang="0">
                  <a:pos x="connsiteX115" y="connsiteY115"/>
                </a:cxn>
              </a:cxnLst>
              <a:rect l="l" t="t" r="r" b="b"/>
              <a:pathLst>
                <a:path w="914772" h="1060165">
                  <a:moveTo>
                    <a:pt x="846978" y="0"/>
                  </a:moveTo>
                  <a:cubicBezTo>
                    <a:pt x="866114" y="-49"/>
                    <a:pt x="883366" y="2320"/>
                    <a:pt x="898057" y="7161"/>
                  </a:cubicBezTo>
                  <a:lnTo>
                    <a:pt x="912584" y="18074"/>
                  </a:lnTo>
                  <a:lnTo>
                    <a:pt x="914772" y="36111"/>
                  </a:lnTo>
                  <a:cubicBezTo>
                    <a:pt x="905312" y="81542"/>
                    <a:pt x="865058" y="135808"/>
                    <a:pt x="804440" y="183821"/>
                  </a:cubicBezTo>
                  <a:lnTo>
                    <a:pt x="777094" y="202334"/>
                  </a:lnTo>
                  <a:lnTo>
                    <a:pt x="846978" y="190500"/>
                  </a:lnTo>
                  <a:cubicBezTo>
                    <a:pt x="866114" y="190451"/>
                    <a:pt x="883366" y="192820"/>
                    <a:pt x="898057" y="197661"/>
                  </a:cubicBezTo>
                  <a:lnTo>
                    <a:pt x="912584" y="208574"/>
                  </a:lnTo>
                  <a:lnTo>
                    <a:pt x="914772" y="226611"/>
                  </a:lnTo>
                  <a:cubicBezTo>
                    <a:pt x="905312" y="272042"/>
                    <a:pt x="865058" y="326308"/>
                    <a:pt x="804440" y="374321"/>
                  </a:cubicBezTo>
                  <a:lnTo>
                    <a:pt x="777094" y="392834"/>
                  </a:lnTo>
                  <a:lnTo>
                    <a:pt x="846978" y="381000"/>
                  </a:lnTo>
                  <a:cubicBezTo>
                    <a:pt x="866114" y="380951"/>
                    <a:pt x="883366" y="383320"/>
                    <a:pt x="898057" y="388161"/>
                  </a:cubicBezTo>
                  <a:lnTo>
                    <a:pt x="912584" y="399074"/>
                  </a:lnTo>
                  <a:lnTo>
                    <a:pt x="914772" y="417111"/>
                  </a:lnTo>
                  <a:cubicBezTo>
                    <a:pt x="905312" y="462542"/>
                    <a:pt x="865058" y="516808"/>
                    <a:pt x="804440" y="564821"/>
                  </a:cubicBezTo>
                  <a:lnTo>
                    <a:pt x="777094" y="583334"/>
                  </a:lnTo>
                  <a:lnTo>
                    <a:pt x="846978" y="571500"/>
                  </a:lnTo>
                  <a:cubicBezTo>
                    <a:pt x="866114" y="571451"/>
                    <a:pt x="883366" y="573820"/>
                    <a:pt x="898057" y="578661"/>
                  </a:cubicBezTo>
                  <a:lnTo>
                    <a:pt x="912584" y="589574"/>
                  </a:lnTo>
                  <a:lnTo>
                    <a:pt x="914772" y="607611"/>
                  </a:lnTo>
                  <a:cubicBezTo>
                    <a:pt x="905312" y="653042"/>
                    <a:pt x="865058" y="707308"/>
                    <a:pt x="804440" y="755321"/>
                  </a:cubicBezTo>
                  <a:lnTo>
                    <a:pt x="767711" y="780185"/>
                  </a:lnTo>
                  <a:lnTo>
                    <a:pt x="846978" y="766763"/>
                  </a:lnTo>
                  <a:cubicBezTo>
                    <a:pt x="866114" y="766714"/>
                    <a:pt x="883366" y="769083"/>
                    <a:pt x="898057" y="773924"/>
                  </a:cubicBezTo>
                  <a:lnTo>
                    <a:pt x="912584" y="784837"/>
                  </a:lnTo>
                  <a:lnTo>
                    <a:pt x="914772" y="802874"/>
                  </a:lnTo>
                  <a:cubicBezTo>
                    <a:pt x="902159" y="863448"/>
                    <a:pt x="834800" y="939731"/>
                    <a:pt x="737421" y="995953"/>
                  </a:cubicBezTo>
                  <a:cubicBezTo>
                    <a:pt x="640042" y="1052175"/>
                    <a:pt x="540299" y="1072368"/>
                    <a:pt x="481534" y="1053004"/>
                  </a:cubicBezTo>
                  <a:lnTo>
                    <a:pt x="467007" y="1042091"/>
                  </a:lnTo>
                  <a:lnTo>
                    <a:pt x="464819" y="1024054"/>
                  </a:lnTo>
                  <a:cubicBezTo>
                    <a:pt x="474279" y="978624"/>
                    <a:pt x="514533" y="924357"/>
                    <a:pt x="575151" y="876344"/>
                  </a:cubicBezTo>
                  <a:lnTo>
                    <a:pt x="609534" y="853068"/>
                  </a:lnTo>
                  <a:lnTo>
                    <a:pt x="594997" y="857560"/>
                  </a:lnTo>
                  <a:cubicBezTo>
                    <a:pt x="550544" y="867216"/>
                    <a:pt x="510917" y="867423"/>
                    <a:pt x="481534" y="857741"/>
                  </a:cubicBezTo>
                  <a:lnTo>
                    <a:pt x="467007" y="846828"/>
                  </a:lnTo>
                  <a:lnTo>
                    <a:pt x="464819" y="828791"/>
                  </a:lnTo>
                  <a:cubicBezTo>
                    <a:pt x="474279" y="783361"/>
                    <a:pt x="514533" y="729094"/>
                    <a:pt x="575151" y="681081"/>
                  </a:cubicBezTo>
                  <a:lnTo>
                    <a:pt x="596589" y="666568"/>
                  </a:lnTo>
                  <a:lnTo>
                    <a:pt x="594997" y="667060"/>
                  </a:lnTo>
                  <a:cubicBezTo>
                    <a:pt x="550544" y="676716"/>
                    <a:pt x="510917" y="676923"/>
                    <a:pt x="481534" y="667241"/>
                  </a:cubicBezTo>
                  <a:lnTo>
                    <a:pt x="467007" y="656328"/>
                  </a:lnTo>
                  <a:lnTo>
                    <a:pt x="464819" y="638291"/>
                  </a:lnTo>
                  <a:cubicBezTo>
                    <a:pt x="474279" y="592861"/>
                    <a:pt x="514533" y="538594"/>
                    <a:pt x="575151" y="490581"/>
                  </a:cubicBezTo>
                  <a:lnTo>
                    <a:pt x="596589" y="476068"/>
                  </a:lnTo>
                  <a:lnTo>
                    <a:pt x="594997" y="476560"/>
                  </a:lnTo>
                  <a:cubicBezTo>
                    <a:pt x="550544" y="486216"/>
                    <a:pt x="510917" y="486423"/>
                    <a:pt x="481534" y="476741"/>
                  </a:cubicBezTo>
                  <a:lnTo>
                    <a:pt x="467007" y="465828"/>
                  </a:lnTo>
                  <a:lnTo>
                    <a:pt x="464819" y="447791"/>
                  </a:lnTo>
                  <a:cubicBezTo>
                    <a:pt x="474279" y="402361"/>
                    <a:pt x="514533" y="348094"/>
                    <a:pt x="575151" y="300081"/>
                  </a:cubicBezTo>
                  <a:lnTo>
                    <a:pt x="596589" y="285568"/>
                  </a:lnTo>
                  <a:lnTo>
                    <a:pt x="594997" y="286060"/>
                  </a:lnTo>
                  <a:cubicBezTo>
                    <a:pt x="550544" y="295716"/>
                    <a:pt x="510917" y="295923"/>
                    <a:pt x="481534" y="286241"/>
                  </a:cubicBezTo>
                  <a:lnTo>
                    <a:pt x="467007" y="275328"/>
                  </a:lnTo>
                  <a:lnTo>
                    <a:pt x="464819" y="257291"/>
                  </a:lnTo>
                  <a:cubicBezTo>
                    <a:pt x="477432" y="196717"/>
                    <a:pt x="544791" y="120434"/>
                    <a:pt x="642170" y="64212"/>
                  </a:cubicBezTo>
                  <a:cubicBezTo>
                    <a:pt x="715205" y="22045"/>
                    <a:pt x="789569" y="145"/>
                    <a:pt x="846978" y="0"/>
                  </a:cubicBezTo>
                  <a:close/>
                  <a:moveTo>
                    <a:pt x="67795" y="0"/>
                  </a:moveTo>
                  <a:cubicBezTo>
                    <a:pt x="125203" y="145"/>
                    <a:pt x="199567" y="22045"/>
                    <a:pt x="272602" y="64212"/>
                  </a:cubicBezTo>
                  <a:cubicBezTo>
                    <a:pt x="369981" y="120434"/>
                    <a:pt x="437340" y="196717"/>
                    <a:pt x="449953" y="257291"/>
                  </a:cubicBezTo>
                  <a:lnTo>
                    <a:pt x="447765" y="275328"/>
                  </a:lnTo>
                  <a:lnTo>
                    <a:pt x="433238" y="286241"/>
                  </a:lnTo>
                  <a:cubicBezTo>
                    <a:pt x="403856" y="295923"/>
                    <a:pt x="364229" y="295716"/>
                    <a:pt x="319775" y="286060"/>
                  </a:cubicBezTo>
                  <a:lnTo>
                    <a:pt x="318183" y="285568"/>
                  </a:lnTo>
                  <a:lnTo>
                    <a:pt x="339621" y="300081"/>
                  </a:lnTo>
                  <a:cubicBezTo>
                    <a:pt x="400239" y="348094"/>
                    <a:pt x="440493" y="402361"/>
                    <a:pt x="449953" y="447791"/>
                  </a:cubicBezTo>
                  <a:lnTo>
                    <a:pt x="447765" y="465828"/>
                  </a:lnTo>
                  <a:lnTo>
                    <a:pt x="433238" y="476741"/>
                  </a:lnTo>
                  <a:cubicBezTo>
                    <a:pt x="403856" y="486423"/>
                    <a:pt x="364229" y="486216"/>
                    <a:pt x="319775" y="476560"/>
                  </a:cubicBezTo>
                  <a:lnTo>
                    <a:pt x="318183" y="476068"/>
                  </a:lnTo>
                  <a:lnTo>
                    <a:pt x="339621" y="490581"/>
                  </a:lnTo>
                  <a:cubicBezTo>
                    <a:pt x="400239" y="538594"/>
                    <a:pt x="440493" y="592861"/>
                    <a:pt x="449953" y="638291"/>
                  </a:cubicBezTo>
                  <a:lnTo>
                    <a:pt x="447765" y="656328"/>
                  </a:lnTo>
                  <a:lnTo>
                    <a:pt x="433238" y="667241"/>
                  </a:lnTo>
                  <a:cubicBezTo>
                    <a:pt x="403856" y="676923"/>
                    <a:pt x="364229" y="676716"/>
                    <a:pt x="319775" y="667060"/>
                  </a:cubicBezTo>
                  <a:lnTo>
                    <a:pt x="318183" y="666568"/>
                  </a:lnTo>
                  <a:lnTo>
                    <a:pt x="339621" y="681081"/>
                  </a:lnTo>
                  <a:cubicBezTo>
                    <a:pt x="400239" y="729094"/>
                    <a:pt x="440493" y="783361"/>
                    <a:pt x="449953" y="828791"/>
                  </a:cubicBezTo>
                  <a:lnTo>
                    <a:pt x="447765" y="846828"/>
                  </a:lnTo>
                  <a:lnTo>
                    <a:pt x="433238" y="857741"/>
                  </a:lnTo>
                  <a:cubicBezTo>
                    <a:pt x="403856" y="867423"/>
                    <a:pt x="364229" y="867216"/>
                    <a:pt x="319775" y="857560"/>
                  </a:cubicBezTo>
                  <a:lnTo>
                    <a:pt x="305238" y="853068"/>
                  </a:lnTo>
                  <a:lnTo>
                    <a:pt x="339621" y="876344"/>
                  </a:lnTo>
                  <a:cubicBezTo>
                    <a:pt x="400239" y="924357"/>
                    <a:pt x="440493" y="978624"/>
                    <a:pt x="449953" y="1024054"/>
                  </a:cubicBezTo>
                  <a:lnTo>
                    <a:pt x="447765" y="1042091"/>
                  </a:lnTo>
                  <a:lnTo>
                    <a:pt x="433238" y="1053004"/>
                  </a:lnTo>
                  <a:cubicBezTo>
                    <a:pt x="374473" y="1072368"/>
                    <a:pt x="274730" y="1052175"/>
                    <a:pt x="177351" y="995953"/>
                  </a:cubicBezTo>
                  <a:cubicBezTo>
                    <a:pt x="79972" y="939731"/>
                    <a:pt x="12613" y="863448"/>
                    <a:pt x="0" y="802874"/>
                  </a:cubicBezTo>
                  <a:lnTo>
                    <a:pt x="2188" y="784837"/>
                  </a:lnTo>
                  <a:lnTo>
                    <a:pt x="16715" y="773924"/>
                  </a:lnTo>
                  <a:cubicBezTo>
                    <a:pt x="31406" y="769083"/>
                    <a:pt x="48658" y="766714"/>
                    <a:pt x="67795" y="766763"/>
                  </a:cubicBezTo>
                  <a:lnTo>
                    <a:pt x="147061" y="780185"/>
                  </a:lnTo>
                  <a:lnTo>
                    <a:pt x="110332" y="755321"/>
                  </a:lnTo>
                  <a:cubicBezTo>
                    <a:pt x="49714" y="707308"/>
                    <a:pt x="9460" y="653042"/>
                    <a:pt x="0" y="607611"/>
                  </a:cubicBezTo>
                  <a:lnTo>
                    <a:pt x="2188" y="589574"/>
                  </a:lnTo>
                  <a:lnTo>
                    <a:pt x="16715" y="578661"/>
                  </a:lnTo>
                  <a:cubicBezTo>
                    <a:pt x="31406" y="573820"/>
                    <a:pt x="48658" y="571451"/>
                    <a:pt x="67795" y="571500"/>
                  </a:cubicBezTo>
                  <a:lnTo>
                    <a:pt x="137679" y="583333"/>
                  </a:lnTo>
                  <a:lnTo>
                    <a:pt x="110332" y="564821"/>
                  </a:lnTo>
                  <a:cubicBezTo>
                    <a:pt x="49714" y="516808"/>
                    <a:pt x="9460" y="462542"/>
                    <a:pt x="0" y="417111"/>
                  </a:cubicBezTo>
                  <a:lnTo>
                    <a:pt x="2188" y="399074"/>
                  </a:lnTo>
                  <a:lnTo>
                    <a:pt x="16715" y="388161"/>
                  </a:lnTo>
                  <a:cubicBezTo>
                    <a:pt x="31406" y="383320"/>
                    <a:pt x="48658" y="380951"/>
                    <a:pt x="67795" y="381000"/>
                  </a:cubicBezTo>
                  <a:lnTo>
                    <a:pt x="137679" y="392833"/>
                  </a:lnTo>
                  <a:lnTo>
                    <a:pt x="110332" y="374321"/>
                  </a:lnTo>
                  <a:cubicBezTo>
                    <a:pt x="49714" y="326308"/>
                    <a:pt x="9460" y="272042"/>
                    <a:pt x="0" y="226611"/>
                  </a:cubicBezTo>
                  <a:lnTo>
                    <a:pt x="2188" y="208574"/>
                  </a:lnTo>
                  <a:lnTo>
                    <a:pt x="16715" y="197661"/>
                  </a:lnTo>
                  <a:cubicBezTo>
                    <a:pt x="31406" y="192820"/>
                    <a:pt x="48658" y="190451"/>
                    <a:pt x="67795" y="190500"/>
                  </a:cubicBezTo>
                  <a:lnTo>
                    <a:pt x="137679" y="202333"/>
                  </a:lnTo>
                  <a:lnTo>
                    <a:pt x="110332" y="183821"/>
                  </a:lnTo>
                  <a:cubicBezTo>
                    <a:pt x="49714" y="135808"/>
                    <a:pt x="9460" y="81542"/>
                    <a:pt x="0" y="36111"/>
                  </a:cubicBezTo>
                  <a:lnTo>
                    <a:pt x="2188" y="18074"/>
                  </a:lnTo>
                  <a:lnTo>
                    <a:pt x="16715" y="7161"/>
                  </a:lnTo>
                  <a:cubicBezTo>
                    <a:pt x="31406" y="2320"/>
                    <a:pt x="48658" y="-49"/>
                    <a:pt x="67795" y="0"/>
                  </a:cubicBezTo>
                  <a:close/>
                </a:path>
              </a:pathLst>
            </a:custGeom>
            <a:solidFill>
              <a:srgbClr val="339933"/>
            </a:solidFill>
            <a:ln w="1905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424" name="フリーフォーム: 図形 423">
              <a:extLst>
                <a:ext uri="{FF2B5EF4-FFF2-40B4-BE49-F238E27FC236}">
                  <a16:creationId xmlns:a16="http://schemas.microsoft.com/office/drawing/2014/main" id="{AA9A5997-3B64-4FC4-8601-4907441FC46F}"/>
                </a:ext>
              </a:extLst>
            </p:cNvPr>
            <p:cNvSpPr/>
            <p:nvPr/>
          </p:nvSpPr>
          <p:spPr>
            <a:xfrm rot="2518058">
              <a:off x="5958241" y="3950067"/>
              <a:ext cx="246257" cy="458475"/>
            </a:xfrm>
            <a:custGeom>
              <a:avLst/>
              <a:gdLst>
                <a:gd name="connsiteX0" fmla="*/ 846978 w 914772"/>
                <a:gd name="connsiteY0" fmla="*/ 0 h 1060165"/>
                <a:gd name="connsiteX1" fmla="*/ 898057 w 914772"/>
                <a:gd name="connsiteY1" fmla="*/ 7161 h 1060165"/>
                <a:gd name="connsiteX2" fmla="*/ 912584 w 914772"/>
                <a:gd name="connsiteY2" fmla="*/ 18074 h 1060165"/>
                <a:gd name="connsiteX3" fmla="*/ 914772 w 914772"/>
                <a:gd name="connsiteY3" fmla="*/ 36111 h 1060165"/>
                <a:gd name="connsiteX4" fmla="*/ 804440 w 914772"/>
                <a:gd name="connsiteY4" fmla="*/ 183821 h 1060165"/>
                <a:gd name="connsiteX5" fmla="*/ 777094 w 914772"/>
                <a:gd name="connsiteY5" fmla="*/ 202334 h 1060165"/>
                <a:gd name="connsiteX6" fmla="*/ 846978 w 914772"/>
                <a:gd name="connsiteY6" fmla="*/ 190500 h 1060165"/>
                <a:gd name="connsiteX7" fmla="*/ 898057 w 914772"/>
                <a:gd name="connsiteY7" fmla="*/ 197661 h 1060165"/>
                <a:gd name="connsiteX8" fmla="*/ 912584 w 914772"/>
                <a:gd name="connsiteY8" fmla="*/ 208574 h 1060165"/>
                <a:gd name="connsiteX9" fmla="*/ 914772 w 914772"/>
                <a:gd name="connsiteY9" fmla="*/ 226611 h 1060165"/>
                <a:gd name="connsiteX10" fmla="*/ 804440 w 914772"/>
                <a:gd name="connsiteY10" fmla="*/ 374321 h 1060165"/>
                <a:gd name="connsiteX11" fmla="*/ 777094 w 914772"/>
                <a:gd name="connsiteY11" fmla="*/ 392834 h 1060165"/>
                <a:gd name="connsiteX12" fmla="*/ 846978 w 914772"/>
                <a:gd name="connsiteY12" fmla="*/ 381000 h 1060165"/>
                <a:gd name="connsiteX13" fmla="*/ 898057 w 914772"/>
                <a:gd name="connsiteY13" fmla="*/ 388161 h 1060165"/>
                <a:gd name="connsiteX14" fmla="*/ 912584 w 914772"/>
                <a:gd name="connsiteY14" fmla="*/ 399074 h 1060165"/>
                <a:gd name="connsiteX15" fmla="*/ 914772 w 914772"/>
                <a:gd name="connsiteY15" fmla="*/ 417111 h 1060165"/>
                <a:gd name="connsiteX16" fmla="*/ 804440 w 914772"/>
                <a:gd name="connsiteY16" fmla="*/ 564821 h 1060165"/>
                <a:gd name="connsiteX17" fmla="*/ 777094 w 914772"/>
                <a:gd name="connsiteY17" fmla="*/ 583334 h 1060165"/>
                <a:gd name="connsiteX18" fmla="*/ 846978 w 914772"/>
                <a:gd name="connsiteY18" fmla="*/ 571500 h 1060165"/>
                <a:gd name="connsiteX19" fmla="*/ 898057 w 914772"/>
                <a:gd name="connsiteY19" fmla="*/ 578661 h 1060165"/>
                <a:gd name="connsiteX20" fmla="*/ 912584 w 914772"/>
                <a:gd name="connsiteY20" fmla="*/ 589574 h 1060165"/>
                <a:gd name="connsiteX21" fmla="*/ 914772 w 914772"/>
                <a:gd name="connsiteY21" fmla="*/ 607611 h 1060165"/>
                <a:gd name="connsiteX22" fmla="*/ 804440 w 914772"/>
                <a:gd name="connsiteY22" fmla="*/ 755321 h 1060165"/>
                <a:gd name="connsiteX23" fmla="*/ 767711 w 914772"/>
                <a:gd name="connsiteY23" fmla="*/ 780185 h 1060165"/>
                <a:gd name="connsiteX24" fmla="*/ 846978 w 914772"/>
                <a:gd name="connsiteY24" fmla="*/ 766763 h 1060165"/>
                <a:gd name="connsiteX25" fmla="*/ 898057 w 914772"/>
                <a:gd name="connsiteY25" fmla="*/ 773924 h 1060165"/>
                <a:gd name="connsiteX26" fmla="*/ 912584 w 914772"/>
                <a:gd name="connsiteY26" fmla="*/ 784837 h 1060165"/>
                <a:gd name="connsiteX27" fmla="*/ 914772 w 914772"/>
                <a:gd name="connsiteY27" fmla="*/ 802874 h 1060165"/>
                <a:gd name="connsiteX28" fmla="*/ 737421 w 914772"/>
                <a:gd name="connsiteY28" fmla="*/ 995953 h 1060165"/>
                <a:gd name="connsiteX29" fmla="*/ 481534 w 914772"/>
                <a:gd name="connsiteY29" fmla="*/ 1053004 h 1060165"/>
                <a:gd name="connsiteX30" fmla="*/ 467007 w 914772"/>
                <a:gd name="connsiteY30" fmla="*/ 1042091 h 1060165"/>
                <a:gd name="connsiteX31" fmla="*/ 464819 w 914772"/>
                <a:gd name="connsiteY31" fmla="*/ 1024054 h 1060165"/>
                <a:gd name="connsiteX32" fmla="*/ 575151 w 914772"/>
                <a:gd name="connsiteY32" fmla="*/ 876344 h 1060165"/>
                <a:gd name="connsiteX33" fmla="*/ 609534 w 914772"/>
                <a:gd name="connsiteY33" fmla="*/ 853068 h 1060165"/>
                <a:gd name="connsiteX34" fmla="*/ 594997 w 914772"/>
                <a:gd name="connsiteY34" fmla="*/ 857560 h 1060165"/>
                <a:gd name="connsiteX35" fmla="*/ 481534 w 914772"/>
                <a:gd name="connsiteY35" fmla="*/ 857741 h 1060165"/>
                <a:gd name="connsiteX36" fmla="*/ 467007 w 914772"/>
                <a:gd name="connsiteY36" fmla="*/ 846828 h 1060165"/>
                <a:gd name="connsiteX37" fmla="*/ 464819 w 914772"/>
                <a:gd name="connsiteY37" fmla="*/ 828791 h 1060165"/>
                <a:gd name="connsiteX38" fmla="*/ 575151 w 914772"/>
                <a:gd name="connsiteY38" fmla="*/ 681081 h 1060165"/>
                <a:gd name="connsiteX39" fmla="*/ 596589 w 914772"/>
                <a:gd name="connsiteY39" fmla="*/ 666568 h 1060165"/>
                <a:gd name="connsiteX40" fmla="*/ 594997 w 914772"/>
                <a:gd name="connsiteY40" fmla="*/ 667060 h 1060165"/>
                <a:gd name="connsiteX41" fmla="*/ 481534 w 914772"/>
                <a:gd name="connsiteY41" fmla="*/ 667241 h 1060165"/>
                <a:gd name="connsiteX42" fmla="*/ 467007 w 914772"/>
                <a:gd name="connsiteY42" fmla="*/ 656328 h 1060165"/>
                <a:gd name="connsiteX43" fmla="*/ 464819 w 914772"/>
                <a:gd name="connsiteY43" fmla="*/ 638291 h 1060165"/>
                <a:gd name="connsiteX44" fmla="*/ 575151 w 914772"/>
                <a:gd name="connsiteY44" fmla="*/ 490581 h 1060165"/>
                <a:gd name="connsiteX45" fmla="*/ 596589 w 914772"/>
                <a:gd name="connsiteY45" fmla="*/ 476068 h 1060165"/>
                <a:gd name="connsiteX46" fmla="*/ 594997 w 914772"/>
                <a:gd name="connsiteY46" fmla="*/ 476560 h 1060165"/>
                <a:gd name="connsiteX47" fmla="*/ 481534 w 914772"/>
                <a:gd name="connsiteY47" fmla="*/ 476741 h 1060165"/>
                <a:gd name="connsiteX48" fmla="*/ 467007 w 914772"/>
                <a:gd name="connsiteY48" fmla="*/ 465828 h 1060165"/>
                <a:gd name="connsiteX49" fmla="*/ 464819 w 914772"/>
                <a:gd name="connsiteY49" fmla="*/ 447791 h 1060165"/>
                <a:gd name="connsiteX50" fmla="*/ 575151 w 914772"/>
                <a:gd name="connsiteY50" fmla="*/ 300081 h 1060165"/>
                <a:gd name="connsiteX51" fmla="*/ 596589 w 914772"/>
                <a:gd name="connsiteY51" fmla="*/ 285568 h 1060165"/>
                <a:gd name="connsiteX52" fmla="*/ 594997 w 914772"/>
                <a:gd name="connsiteY52" fmla="*/ 286060 h 1060165"/>
                <a:gd name="connsiteX53" fmla="*/ 481534 w 914772"/>
                <a:gd name="connsiteY53" fmla="*/ 286241 h 1060165"/>
                <a:gd name="connsiteX54" fmla="*/ 467007 w 914772"/>
                <a:gd name="connsiteY54" fmla="*/ 275328 h 1060165"/>
                <a:gd name="connsiteX55" fmla="*/ 464819 w 914772"/>
                <a:gd name="connsiteY55" fmla="*/ 257291 h 1060165"/>
                <a:gd name="connsiteX56" fmla="*/ 642170 w 914772"/>
                <a:gd name="connsiteY56" fmla="*/ 64212 h 1060165"/>
                <a:gd name="connsiteX57" fmla="*/ 846978 w 914772"/>
                <a:gd name="connsiteY57" fmla="*/ 0 h 1060165"/>
                <a:gd name="connsiteX58" fmla="*/ 67795 w 914772"/>
                <a:gd name="connsiteY58" fmla="*/ 0 h 1060165"/>
                <a:gd name="connsiteX59" fmla="*/ 272602 w 914772"/>
                <a:gd name="connsiteY59" fmla="*/ 64212 h 1060165"/>
                <a:gd name="connsiteX60" fmla="*/ 449953 w 914772"/>
                <a:gd name="connsiteY60" fmla="*/ 257291 h 1060165"/>
                <a:gd name="connsiteX61" fmla="*/ 447765 w 914772"/>
                <a:gd name="connsiteY61" fmla="*/ 275328 h 1060165"/>
                <a:gd name="connsiteX62" fmla="*/ 433238 w 914772"/>
                <a:gd name="connsiteY62" fmla="*/ 286241 h 1060165"/>
                <a:gd name="connsiteX63" fmla="*/ 319775 w 914772"/>
                <a:gd name="connsiteY63" fmla="*/ 286060 h 1060165"/>
                <a:gd name="connsiteX64" fmla="*/ 318183 w 914772"/>
                <a:gd name="connsiteY64" fmla="*/ 285568 h 1060165"/>
                <a:gd name="connsiteX65" fmla="*/ 339621 w 914772"/>
                <a:gd name="connsiteY65" fmla="*/ 300081 h 1060165"/>
                <a:gd name="connsiteX66" fmla="*/ 449953 w 914772"/>
                <a:gd name="connsiteY66" fmla="*/ 447791 h 1060165"/>
                <a:gd name="connsiteX67" fmla="*/ 447765 w 914772"/>
                <a:gd name="connsiteY67" fmla="*/ 465828 h 1060165"/>
                <a:gd name="connsiteX68" fmla="*/ 433238 w 914772"/>
                <a:gd name="connsiteY68" fmla="*/ 476741 h 1060165"/>
                <a:gd name="connsiteX69" fmla="*/ 319775 w 914772"/>
                <a:gd name="connsiteY69" fmla="*/ 476560 h 1060165"/>
                <a:gd name="connsiteX70" fmla="*/ 318183 w 914772"/>
                <a:gd name="connsiteY70" fmla="*/ 476068 h 1060165"/>
                <a:gd name="connsiteX71" fmla="*/ 339621 w 914772"/>
                <a:gd name="connsiteY71" fmla="*/ 490581 h 1060165"/>
                <a:gd name="connsiteX72" fmla="*/ 449953 w 914772"/>
                <a:gd name="connsiteY72" fmla="*/ 638291 h 1060165"/>
                <a:gd name="connsiteX73" fmla="*/ 447765 w 914772"/>
                <a:gd name="connsiteY73" fmla="*/ 656328 h 1060165"/>
                <a:gd name="connsiteX74" fmla="*/ 433238 w 914772"/>
                <a:gd name="connsiteY74" fmla="*/ 667241 h 1060165"/>
                <a:gd name="connsiteX75" fmla="*/ 319775 w 914772"/>
                <a:gd name="connsiteY75" fmla="*/ 667060 h 1060165"/>
                <a:gd name="connsiteX76" fmla="*/ 318183 w 914772"/>
                <a:gd name="connsiteY76" fmla="*/ 666568 h 1060165"/>
                <a:gd name="connsiteX77" fmla="*/ 339621 w 914772"/>
                <a:gd name="connsiteY77" fmla="*/ 681081 h 1060165"/>
                <a:gd name="connsiteX78" fmla="*/ 449953 w 914772"/>
                <a:gd name="connsiteY78" fmla="*/ 828791 h 1060165"/>
                <a:gd name="connsiteX79" fmla="*/ 447765 w 914772"/>
                <a:gd name="connsiteY79" fmla="*/ 846828 h 1060165"/>
                <a:gd name="connsiteX80" fmla="*/ 433238 w 914772"/>
                <a:gd name="connsiteY80" fmla="*/ 857741 h 1060165"/>
                <a:gd name="connsiteX81" fmla="*/ 319775 w 914772"/>
                <a:gd name="connsiteY81" fmla="*/ 857560 h 1060165"/>
                <a:gd name="connsiteX82" fmla="*/ 305238 w 914772"/>
                <a:gd name="connsiteY82" fmla="*/ 853068 h 1060165"/>
                <a:gd name="connsiteX83" fmla="*/ 339621 w 914772"/>
                <a:gd name="connsiteY83" fmla="*/ 876344 h 1060165"/>
                <a:gd name="connsiteX84" fmla="*/ 449953 w 914772"/>
                <a:gd name="connsiteY84" fmla="*/ 1024054 h 1060165"/>
                <a:gd name="connsiteX85" fmla="*/ 447765 w 914772"/>
                <a:gd name="connsiteY85" fmla="*/ 1042091 h 1060165"/>
                <a:gd name="connsiteX86" fmla="*/ 433238 w 914772"/>
                <a:gd name="connsiteY86" fmla="*/ 1053004 h 1060165"/>
                <a:gd name="connsiteX87" fmla="*/ 177351 w 914772"/>
                <a:gd name="connsiteY87" fmla="*/ 995953 h 1060165"/>
                <a:gd name="connsiteX88" fmla="*/ 0 w 914772"/>
                <a:gd name="connsiteY88" fmla="*/ 802874 h 1060165"/>
                <a:gd name="connsiteX89" fmla="*/ 2188 w 914772"/>
                <a:gd name="connsiteY89" fmla="*/ 784837 h 1060165"/>
                <a:gd name="connsiteX90" fmla="*/ 16715 w 914772"/>
                <a:gd name="connsiteY90" fmla="*/ 773924 h 1060165"/>
                <a:gd name="connsiteX91" fmla="*/ 67795 w 914772"/>
                <a:gd name="connsiteY91" fmla="*/ 766763 h 1060165"/>
                <a:gd name="connsiteX92" fmla="*/ 147061 w 914772"/>
                <a:gd name="connsiteY92" fmla="*/ 780185 h 1060165"/>
                <a:gd name="connsiteX93" fmla="*/ 110332 w 914772"/>
                <a:gd name="connsiteY93" fmla="*/ 755321 h 1060165"/>
                <a:gd name="connsiteX94" fmla="*/ 0 w 914772"/>
                <a:gd name="connsiteY94" fmla="*/ 607611 h 1060165"/>
                <a:gd name="connsiteX95" fmla="*/ 2188 w 914772"/>
                <a:gd name="connsiteY95" fmla="*/ 589574 h 1060165"/>
                <a:gd name="connsiteX96" fmla="*/ 16715 w 914772"/>
                <a:gd name="connsiteY96" fmla="*/ 578661 h 1060165"/>
                <a:gd name="connsiteX97" fmla="*/ 67795 w 914772"/>
                <a:gd name="connsiteY97" fmla="*/ 571500 h 1060165"/>
                <a:gd name="connsiteX98" fmla="*/ 137679 w 914772"/>
                <a:gd name="connsiteY98" fmla="*/ 583333 h 1060165"/>
                <a:gd name="connsiteX99" fmla="*/ 110332 w 914772"/>
                <a:gd name="connsiteY99" fmla="*/ 564821 h 1060165"/>
                <a:gd name="connsiteX100" fmla="*/ 0 w 914772"/>
                <a:gd name="connsiteY100" fmla="*/ 417111 h 1060165"/>
                <a:gd name="connsiteX101" fmla="*/ 2188 w 914772"/>
                <a:gd name="connsiteY101" fmla="*/ 399074 h 1060165"/>
                <a:gd name="connsiteX102" fmla="*/ 16715 w 914772"/>
                <a:gd name="connsiteY102" fmla="*/ 388161 h 1060165"/>
                <a:gd name="connsiteX103" fmla="*/ 67795 w 914772"/>
                <a:gd name="connsiteY103" fmla="*/ 381000 h 1060165"/>
                <a:gd name="connsiteX104" fmla="*/ 137679 w 914772"/>
                <a:gd name="connsiteY104" fmla="*/ 392833 h 1060165"/>
                <a:gd name="connsiteX105" fmla="*/ 110332 w 914772"/>
                <a:gd name="connsiteY105" fmla="*/ 374321 h 1060165"/>
                <a:gd name="connsiteX106" fmla="*/ 0 w 914772"/>
                <a:gd name="connsiteY106" fmla="*/ 226611 h 1060165"/>
                <a:gd name="connsiteX107" fmla="*/ 2188 w 914772"/>
                <a:gd name="connsiteY107" fmla="*/ 208574 h 1060165"/>
                <a:gd name="connsiteX108" fmla="*/ 16715 w 914772"/>
                <a:gd name="connsiteY108" fmla="*/ 197661 h 1060165"/>
                <a:gd name="connsiteX109" fmla="*/ 67795 w 914772"/>
                <a:gd name="connsiteY109" fmla="*/ 190500 h 1060165"/>
                <a:gd name="connsiteX110" fmla="*/ 137679 w 914772"/>
                <a:gd name="connsiteY110" fmla="*/ 202333 h 1060165"/>
                <a:gd name="connsiteX111" fmla="*/ 110332 w 914772"/>
                <a:gd name="connsiteY111" fmla="*/ 183821 h 1060165"/>
                <a:gd name="connsiteX112" fmla="*/ 0 w 914772"/>
                <a:gd name="connsiteY112" fmla="*/ 36111 h 1060165"/>
                <a:gd name="connsiteX113" fmla="*/ 2188 w 914772"/>
                <a:gd name="connsiteY113" fmla="*/ 18074 h 1060165"/>
                <a:gd name="connsiteX114" fmla="*/ 16715 w 914772"/>
                <a:gd name="connsiteY114" fmla="*/ 7161 h 1060165"/>
                <a:gd name="connsiteX115" fmla="*/ 67795 w 914772"/>
                <a:gd name="connsiteY115" fmla="*/ 0 h 106016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  <a:cxn ang="0">
                  <a:pos x="connsiteX55" y="connsiteY55"/>
                </a:cxn>
                <a:cxn ang="0">
                  <a:pos x="connsiteX56" y="connsiteY56"/>
                </a:cxn>
                <a:cxn ang="0">
                  <a:pos x="connsiteX57" y="connsiteY57"/>
                </a:cxn>
                <a:cxn ang="0">
                  <a:pos x="connsiteX58" y="connsiteY58"/>
                </a:cxn>
                <a:cxn ang="0">
                  <a:pos x="connsiteX59" y="connsiteY59"/>
                </a:cxn>
                <a:cxn ang="0">
                  <a:pos x="connsiteX60" y="connsiteY60"/>
                </a:cxn>
                <a:cxn ang="0">
                  <a:pos x="connsiteX61" y="connsiteY61"/>
                </a:cxn>
                <a:cxn ang="0">
                  <a:pos x="connsiteX62" y="connsiteY62"/>
                </a:cxn>
                <a:cxn ang="0">
                  <a:pos x="connsiteX63" y="connsiteY63"/>
                </a:cxn>
                <a:cxn ang="0">
                  <a:pos x="connsiteX64" y="connsiteY64"/>
                </a:cxn>
                <a:cxn ang="0">
                  <a:pos x="connsiteX65" y="connsiteY65"/>
                </a:cxn>
                <a:cxn ang="0">
                  <a:pos x="connsiteX66" y="connsiteY66"/>
                </a:cxn>
                <a:cxn ang="0">
                  <a:pos x="connsiteX67" y="connsiteY67"/>
                </a:cxn>
                <a:cxn ang="0">
                  <a:pos x="connsiteX68" y="connsiteY68"/>
                </a:cxn>
                <a:cxn ang="0">
                  <a:pos x="connsiteX69" y="connsiteY69"/>
                </a:cxn>
                <a:cxn ang="0">
                  <a:pos x="connsiteX70" y="connsiteY70"/>
                </a:cxn>
                <a:cxn ang="0">
                  <a:pos x="connsiteX71" y="connsiteY71"/>
                </a:cxn>
                <a:cxn ang="0">
                  <a:pos x="connsiteX72" y="connsiteY72"/>
                </a:cxn>
                <a:cxn ang="0">
                  <a:pos x="connsiteX73" y="connsiteY73"/>
                </a:cxn>
                <a:cxn ang="0">
                  <a:pos x="connsiteX74" y="connsiteY74"/>
                </a:cxn>
                <a:cxn ang="0">
                  <a:pos x="connsiteX75" y="connsiteY75"/>
                </a:cxn>
                <a:cxn ang="0">
                  <a:pos x="connsiteX76" y="connsiteY76"/>
                </a:cxn>
                <a:cxn ang="0">
                  <a:pos x="connsiteX77" y="connsiteY77"/>
                </a:cxn>
                <a:cxn ang="0">
                  <a:pos x="connsiteX78" y="connsiteY78"/>
                </a:cxn>
                <a:cxn ang="0">
                  <a:pos x="connsiteX79" y="connsiteY79"/>
                </a:cxn>
                <a:cxn ang="0">
                  <a:pos x="connsiteX80" y="connsiteY80"/>
                </a:cxn>
                <a:cxn ang="0">
                  <a:pos x="connsiteX81" y="connsiteY81"/>
                </a:cxn>
                <a:cxn ang="0">
                  <a:pos x="connsiteX82" y="connsiteY82"/>
                </a:cxn>
                <a:cxn ang="0">
                  <a:pos x="connsiteX83" y="connsiteY83"/>
                </a:cxn>
                <a:cxn ang="0">
                  <a:pos x="connsiteX84" y="connsiteY84"/>
                </a:cxn>
                <a:cxn ang="0">
                  <a:pos x="connsiteX85" y="connsiteY85"/>
                </a:cxn>
                <a:cxn ang="0">
                  <a:pos x="connsiteX86" y="connsiteY86"/>
                </a:cxn>
                <a:cxn ang="0">
                  <a:pos x="connsiteX87" y="connsiteY87"/>
                </a:cxn>
                <a:cxn ang="0">
                  <a:pos x="connsiteX88" y="connsiteY88"/>
                </a:cxn>
                <a:cxn ang="0">
                  <a:pos x="connsiteX89" y="connsiteY89"/>
                </a:cxn>
                <a:cxn ang="0">
                  <a:pos x="connsiteX90" y="connsiteY90"/>
                </a:cxn>
                <a:cxn ang="0">
                  <a:pos x="connsiteX91" y="connsiteY91"/>
                </a:cxn>
                <a:cxn ang="0">
                  <a:pos x="connsiteX92" y="connsiteY92"/>
                </a:cxn>
                <a:cxn ang="0">
                  <a:pos x="connsiteX93" y="connsiteY93"/>
                </a:cxn>
                <a:cxn ang="0">
                  <a:pos x="connsiteX94" y="connsiteY94"/>
                </a:cxn>
                <a:cxn ang="0">
                  <a:pos x="connsiteX95" y="connsiteY95"/>
                </a:cxn>
                <a:cxn ang="0">
                  <a:pos x="connsiteX96" y="connsiteY96"/>
                </a:cxn>
                <a:cxn ang="0">
                  <a:pos x="connsiteX97" y="connsiteY97"/>
                </a:cxn>
                <a:cxn ang="0">
                  <a:pos x="connsiteX98" y="connsiteY98"/>
                </a:cxn>
                <a:cxn ang="0">
                  <a:pos x="connsiteX99" y="connsiteY99"/>
                </a:cxn>
                <a:cxn ang="0">
                  <a:pos x="connsiteX100" y="connsiteY100"/>
                </a:cxn>
                <a:cxn ang="0">
                  <a:pos x="connsiteX101" y="connsiteY101"/>
                </a:cxn>
                <a:cxn ang="0">
                  <a:pos x="connsiteX102" y="connsiteY102"/>
                </a:cxn>
                <a:cxn ang="0">
                  <a:pos x="connsiteX103" y="connsiteY103"/>
                </a:cxn>
                <a:cxn ang="0">
                  <a:pos x="connsiteX104" y="connsiteY104"/>
                </a:cxn>
                <a:cxn ang="0">
                  <a:pos x="connsiteX105" y="connsiteY105"/>
                </a:cxn>
                <a:cxn ang="0">
                  <a:pos x="connsiteX106" y="connsiteY106"/>
                </a:cxn>
                <a:cxn ang="0">
                  <a:pos x="connsiteX107" y="connsiteY107"/>
                </a:cxn>
                <a:cxn ang="0">
                  <a:pos x="connsiteX108" y="connsiteY108"/>
                </a:cxn>
                <a:cxn ang="0">
                  <a:pos x="connsiteX109" y="connsiteY109"/>
                </a:cxn>
                <a:cxn ang="0">
                  <a:pos x="connsiteX110" y="connsiteY110"/>
                </a:cxn>
                <a:cxn ang="0">
                  <a:pos x="connsiteX111" y="connsiteY111"/>
                </a:cxn>
                <a:cxn ang="0">
                  <a:pos x="connsiteX112" y="connsiteY112"/>
                </a:cxn>
                <a:cxn ang="0">
                  <a:pos x="connsiteX113" y="connsiteY113"/>
                </a:cxn>
                <a:cxn ang="0">
                  <a:pos x="connsiteX114" y="connsiteY114"/>
                </a:cxn>
                <a:cxn ang="0">
                  <a:pos x="connsiteX115" y="connsiteY115"/>
                </a:cxn>
              </a:cxnLst>
              <a:rect l="l" t="t" r="r" b="b"/>
              <a:pathLst>
                <a:path w="914772" h="1060165">
                  <a:moveTo>
                    <a:pt x="846978" y="0"/>
                  </a:moveTo>
                  <a:cubicBezTo>
                    <a:pt x="866114" y="-49"/>
                    <a:pt x="883366" y="2320"/>
                    <a:pt x="898057" y="7161"/>
                  </a:cubicBezTo>
                  <a:lnTo>
                    <a:pt x="912584" y="18074"/>
                  </a:lnTo>
                  <a:lnTo>
                    <a:pt x="914772" y="36111"/>
                  </a:lnTo>
                  <a:cubicBezTo>
                    <a:pt x="905312" y="81542"/>
                    <a:pt x="865058" y="135808"/>
                    <a:pt x="804440" y="183821"/>
                  </a:cubicBezTo>
                  <a:lnTo>
                    <a:pt x="777094" y="202334"/>
                  </a:lnTo>
                  <a:lnTo>
                    <a:pt x="846978" y="190500"/>
                  </a:lnTo>
                  <a:cubicBezTo>
                    <a:pt x="866114" y="190451"/>
                    <a:pt x="883366" y="192820"/>
                    <a:pt x="898057" y="197661"/>
                  </a:cubicBezTo>
                  <a:lnTo>
                    <a:pt x="912584" y="208574"/>
                  </a:lnTo>
                  <a:lnTo>
                    <a:pt x="914772" y="226611"/>
                  </a:lnTo>
                  <a:cubicBezTo>
                    <a:pt x="905312" y="272042"/>
                    <a:pt x="865058" y="326308"/>
                    <a:pt x="804440" y="374321"/>
                  </a:cubicBezTo>
                  <a:lnTo>
                    <a:pt x="777094" y="392834"/>
                  </a:lnTo>
                  <a:lnTo>
                    <a:pt x="846978" y="381000"/>
                  </a:lnTo>
                  <a:cubicBezTo>
                    <a:pt x="866114" y="380951"/>
                    <a:pt x="883366" y="383320"/>
                    <a:pt x="898057" y="388161"/>
                  </a:cubicBezTo>
                  <a:lnTo>
                    <a:pt x="912584" y="399074"/>
                  </a:lnTo>
                  <a:lnTo>
                    <a:pt x="914772" y="417111"/>
                  </a:lnTo>
                  <a:cubicBezTo>
                    <a:pt x="905312" y="462542"/>
                    <a:pt x="865058" y="516808"/>
                    <a:pt x="804440" y="564821"/>
                  </a:cubicBezTo>
                  <a:lnTo>
                    <a:pt x="777094" y="583334"/>
                  </a:lnTo>
                  <a:lnTo>
                    <a:pt x="846978" y="571500"/>
                  </a:lnTo>
                  <a:cubicBezTo>
                    <a:pt x="866114" y="571451"/>
                    <a:pt x="883366" y="573820"/>
                    <a:pt x="898057" y="578661"/>
                  </a:cubicBezTo>
                  <a:lnTo>
                    <a:pt x="912584" y="589574"/>
                  </a:lnTo>
                  <a:lnTo>
                    <a:pt x="914772" y="607611"/>
                  </a:lnTo>
                  <a:cubicBezTo>
                    <a:pt x="905312" y="653042"/>
                    <a:pt x="865058" y="707308"/>
                    <a:pt x="804440" y="755321"/>
                  </a:cubicBezTo>
                  <a:lnTo>
                    <a:pt x="767711" y="780185"/>
                  </a:lnTo>
                  <a:lnTo>
                    <a:pt x="846978" y="766763"/>
                  </a:lnTo>
                  <a:cubicBezTo>
                    <a:pt x="866114" y="766714"/>
                    <a:pt x="883366" y="769083"/>
                    <a:pt x="898057" y="773924"/>
                  </a:cubicBezTo>
                  <a:lnTo>
                    <a:pt x="912584" y="784837"/>
                  </a:lnTo>
                  <a:lnTo>
                    <a:pt x="914772" y="802874"/>
                  </a:lnTo>
                  <a:cubicBezTo>
                    <a:pt x="902159" y="863448"/>
                    <a:pt x="834800" y="939731"/>
                    <a:pt x="737421" y="995953"/>
                  </a:cubicBezTo>
                  <a:cubicBezTo>
                    <a:pt x="640042" y="1052175"/>
                    <a:pt x="540299" y="1072368"/>
                    <a:pt x="481534" y="1053004"/>
                  </a:cubicBezTo>
                  <a:lnTo>
                    <a:pt x="467007" y="1042091"/>
                  </a:lnTo>
                  <a:lnTo>
                    <a:pt x="464819" y="1024054"/>
                  </a:lnTo>
                  <a:cubicBezTo>
                    <a:pt x="474279" y="978624"/>
                    <a:pt x="514533" y="924357"/>
                    <a:pt x="575151" y="876344"/>
                  </a:cubicBezTo>
                  <a:lnTo>
                    <a:pt x="609534" y="853068"/>
                  </a:lnTo>
                  <a:lnTo>
                    <a:pt x="594997" y="857560"/>
                  </a:lnTo>
                  <a:cubicBezTo>
                    <a:pt x="550544" y="867216"/>
                    <a:pt x="510917" y="867423"/>
                    <a:pt x="481534" y="857741"/>
                  </a:cubicBezTo>
                  <a:lnTo>
                    <a:pt x="467007" y="846828"/>
                  </a:lnTo>
                  <a:lnTo>
                    <a:pt x="464819" y="828791"/>
                  </a:lnTo>
                  <a:cubicBezTo>
                    <a:pt x="474279" y="783361"/>
                    <a:pt x="514533" y="729094"/>
                    <a:pt x="575151" y="681081"/>
                  </a:cubicBezTo>
                  <a:lnTo>
                    <a:pt x="596589" y="666568"/>
                  </a:lnTo>
                  <a:lnTo>
                    <a:pt x="594997" y="667060"/>
                  </a:lnTo>
                  <a:cubicBezTo>
                    <a:pt x="550544" y="676716"/>
                    <a:pt x="510917" y="676923"/>
                    <a:pt x="481534" y="667241"/>
                  </a:cubicBezTo>
                  <a:lnTo>
                    <a:pt x="467007" y="656328"/>
                  </a:lnTo>
                  <a:lnTo>
                    <a:pt x="464819" y="638291"/>
                  </a:lnTo>
                  <a:cubicBezTo>
                    <a:pt x="474279" y="592861"/>
                    <a:pt x="514533" y="538594"/>
                    <a:pt x="575151" y="490581"/>
                  </a:cubicBezTo>
                  <a:lnTo>
                    <a:pt x="596589" y="476068"/>
                  </a:lnTo>
                  <a:lnTo>
                    <a:pt x="594997" y="476560"/>
                  </a:lnTo>
                  <a:cubicBezTo>
                    <a:pt x="550544" y="486216"/>
                    <a:pt x="510917" y="486423"/>
                    <a:pt x="481534" y="476741"/>
                  </a:cubicBezTo>
                  <a:lnTo>
                    <a:pt x="467007" y="465828"/>
                  </a:lnTo>
                  <a:lnTo>
                    <a:pt x="464819" y="447791"/>
                  </a:lnTo>
                  <a:cubicBezTo>
                    <a:pt x="474279" y="402361"/>
                    <a:pt x="514533" y="348094"/>
                    <a:pt x="575151" y="300081"/>
                  </a:cubicBezTo>
                  <a:lnTo>
                    <a:pt x="596589" y="285568"/>
                  </a:lnTo>
                  <a:lnTo>
                    <a:pt x="594997" y="286060"/>
                  </a:lnTo>
                  <a:cubicBezTo>
                    <a:pt x="550544" y="295716"/>
                    <a:pt x="510917" y="295923"/>
                    <a:pt x="481534" y="286241"/>
                  </a:cubicBezTo>
                  <a:lnTo>
                    <a:pt x="467007" y="275328"/>
                  </a:lnTo>
                  <a:lnTo>
                    <a:pt x="464819" y="257291"/>
                  </a:lnTo>
                  <a:cubicBezTo>
                    <a:pt x="477432" y="196717"/>
                    <a:pt x="544791" y="120434"/>
                    <a:pt x="642170" y="64212"/>
                  </a:cubicBezTo>
                  <a:cubicBezTo>
                    <a:pt x="715205" y="22045"/>
                    <a:pt x="789569" y="145"/>
                    <a:pt x="846978" y="0"/>
                  </a:cubicBezTo>
                  <a:close/>
                  <a:moveTo>
                    <a:pt x="67795" y="0"/>
                  </a:moveTo>
                  <a:cubicBezTo>
                    <a:pt x="125203" y="145"/>
                    <a:pt x="199567" y="22045"/>
                    <a:pt x="272602" y="64212"/>
                  </a:cubicBezTo>
                  <a:cubicBezTo>
                    <a:pt x="369981" y="120434"/>
                    <a:pt x="437340" y="196717"/>
                    <a:pt x="449953" y="257291"/>
                  </a:cubicBezTo>
                  <a:lnTo>
                    <a:pt x="447765" y="275328"/>
                  </a:lnTo>
                  <a:lnTo>
                    <a:pt x="433238" y="286241"/>
                  </a:lnTo>
                  <a:cubicBezTo>
                    <a:pt x="403856" y="295923"/>
                    <a:pt x="364229" y="295716"/>
                    <a:pt x="319775" y="286060"/>
                  </a:cubicBezTo>
                  <a:lnTo>
                    <a:pt x="318183" y="285568"/>
                  </a:lnTo>
                  <a:lnTo>
                    <a:pt x="339621" y="300081"/>
                  </a:lnTo>
                  <a:cubicBezTo>
                    <a:pt x="400239" y="348094"/>
                    <a:pt x="440493" y="402361"/>
                    <a:pt x="449953" y="447791"/>
                  </a:cubicBezTo>
                  <a:lnTo>
                    <a:pt x="447765" y="465828"/>
                  </a:lnTo>
                  <a:lnTo>
                    <a:pt x="433238" y="476741"/>
                  </a:lnTo>
                  <a:cubicBezTo>
                    <a:pt x="403856" y="486423"/>
                    <a:pt x="364229" y="486216"/>
                    <a:pt x="319775" y="476560"/>
                  </a:cubicBezTo>
                  <a:lnTo>
                    <a:pt x="318183" y="476068"/>
                  </a:lnTo>
                  <a:lnTo>
                    <a:pt x="339621" y="490581"/>
                  </a:lnTo>
                  <a:cubicBezTo>
                    <a:pt x="400239" y="538594"/>
                    <a:pt x="440493" y="592861"/>
                    <a:pt x="449953" y="638291"/>
                  </a:cubicBezTo>
                  <a:lnTo>
                    <a:pt x="447765" y="656328"/>
                  </a:lnTo>
                  <a:lnTo>
                    <a:pt x="433238" y="667241"/>
                  </a:lnTo>
                  <a:cubicBezTo>
                    <a:pt x="403856" y="676923"/>
                    <a:pt x="364229" y="676716"/>
                    <a:pt x="319775" y="667060"/>
                  </a:cubicBezTo>
                  <a:lnTo>
                    <a:pt x="318183" y="666568"/>
                  </a:lnTo>
                  <a:lnTo>
                    <a:pt x="339621" y="681081"/>
                  </a:lnTo>
                  <a:cubicBezTo>
                    <a:pt x="400239" y="729094"/>
                    <a:pt x="440493" y="783361"/>
                    <a:pt x="449953" y="828791"/>
                  </a:cubicBezTo>
                  <a:lnTo>
                    <a:pt x="447765" y="846828"/>
                  </a:lnTo>
                  <a:lnTo>
                    <a:pt x="433238" y="857741"/>
                  </a:lnTo>
                  <a:cubicBezTo>
                    <a:pt x="403856" y="867423"/>
                    <a:pt x="364229" y="867216"/>
                    <a:pt x="319775" y="857560"/>
                  </a:cubicBezTo>
                  <a:lnTo>
                    <a:pt x="305238" y="853068"/>
                  </a:lnTo>
                  <a:lnTo>
                    <a:pt x="339621" y="876344"/>
                  </a:lnTo>
                  <a:cubicBezTo>
                    <a:pt x="400239" y="924357"/>
                    <a:pt x="440493" y="978624"/>
                    <a:pt x="449953" y="1024054"/>
                  </a:cubicBezTo>
                  <a:lnTo>
                    <a:pt x="447765" y="1042091"/>
                  </a:lnTo>
                  <a:lnTo>
                    <a:pt x="433238" y="1053004"/>
                  </a:lnTo>
                  <a:cubicBezTo>
                    <a:pt x="374473" y="1072368"/>
                    <a:pt x="274730" y="1052175"/>
                    <a:pt x="177351" y="995953"/>
                  </a:cubicBezTo>
                  <a:cubicBezTo>
                    <a:pt x="79972" y="939731"/>
                    <a:pt x="12613" y="863448"/>
                    <a:pt x="0" y="802874"/>
                  </a:cubicBezTo>
                  <a:lnTo>
                    <a:pt x="2188" y="784837"/>
                  </a:lnTo>
                  <a:lnTo>
                    <a:pt x="16715" y="773924"/>
                  </a:lnTo>
                  <a:cubicBezTo>
                    <a:pt x="31406" y="769083"/>
                    <a:pt x="48658" y="766714"/>
                    <a:pt x="67795" y="766763"/>
                  </a:cubicBezTo>
                  <a:lnTo>
                    <a:pt x="147061" y="780185"/>
                  </a:lnTo>
                  <a:lnTo>
                    <a:pt x="110332" y="755321"/>
                  </a:lnTo>
                  <a:cubicBezTo>
                    <a:pt x="49714" y="707308"/>
                    <a:pt x="9460" y="653042"/>
                    <a:pt x="0" y="607611"/>
                  </a:cubicBezTo>
                  <a:lnTo>
                    <a:pt x="2188" y="589574"/>
                  </a:lnTo>
                  <a:lnTo>
                    <a:pt x="16715" y="578661"/>
                  </a:lnTo>
                  <a:cubicBezTo>
                    <a:pt x="31406" y="573820"/>
                    <a:pt x="48658" y="571451"/>
                    <a:pt x="67795" y="571500"/>
                  </a:cubicBezTo>
                  <a:lnTo>
                    <a:pt x="137679" y="583333"/>
                  </a:lnTo>
                  <a:lnTo>
                    <a:pt x="110332" y="564821"/>
                  </a:lnTo>
                  <a:cubicBezTo>
                    <a:pt x="49714" y="516808"/>
                    <a:pt x="9460" y="462542"/>
                    <a:pt x="0" y="417111"/>
                  </a:cubicBezTo>
                  <a:lnTo>
                    <a:pt x="2188" y="399074"/>
                  </a:lnTo>
                  <a:lnTo>
                    <a:pt x="16715" y="388161"/>
                  </a:lnTo>
                  <a:cubicBezTo>
                    <a:pt x="31406" y="383320"/>
                    <a:pt x="48658" y="380951"/>
                    <a:pt x="67795" y="381000"/>
                  </a:cubicBezTo>
                  <a:lnTo>
                    <a:pt x="137679" y="392833"/>
                  </a:lnTo>
                  <a:lnTo>
                    <a:pt x="110332" y="374321"/>
                  </a:lnTo>
                  <a:cubicBezTo>
                    <a:pt x="49714" y="326308"/>
                    <a:pt x="9460" y="272042"/>
                    <a:pt x="0" y="226611"/>
                  </a:cubicBezTo>
                  <a:lnTo>
                    <a:pt x="2188" y="208574"/>
                  </a:lnTo>
                  <a:lnTo>
                    <a:pt x="16715" y="197661"/>
                  </a:lnTo>
                  <a:cubicBezTo>
                    <a:pt x="31406" y="192820"/>
                    <a:pt x="48658" y="190451"/>
                    <a:pt x="67795" y="190500"/>
                  </a:cubicBezTo>
                  <a:lnTo>
                    <a:pt x="137679" y="202333"/>
                  </a:lnTo>
                  <a:lnTo>
                    <a:pt x="110332" y="183821"/>
                  </a:lnTo>
                  <a:cubicBezTo>
                    <a:pt x="49714" y="135808"/>
                    <a:pt x="9460" y="81542"/>
                    <a:pt x="0" y="36111"/>
                  </a:cubicBezTo>
                  <a:lnTo>
                    <a:pt x="2188" y="18074"/>
                  </a:lnTo>
                  <a:lnTo>
                    <a:pt x="16715" y="7161"/>
                  </a:lnTo>
                  <a:cubicBezTo>
                    <a:pt x="31406" y="2320"/>
                    <a:pt x="48658" y="-49"/>
                    <a:pt x="67795" y="0"/>
                  </a:cubicBezTo>
                  <a:close/>
                </a:path>
              </a:pathLst>
            </a:custGeom>
            <a:solidFill>
              <a:srgbClr val="339933"/>
            </a:solidFill>
            <a:ln w="1905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425" name="フリーフォーム: 図形 424">
              <a:extLst>
                <a:ext uri="{FF2B5EF4-FFF2-40B4-BE49-F238E27FC236}">
                  <a16:creationId xmlns:a16="http://schemas.microsoft.com/office/drawing/2014/main" id="{9549E156-80F6-407C-8FC8-66F897FEA5A8}"/>
                </a:ext>
              </a:extLst>
            </p:cNvPr>
            <p:cNvSpPr/>
            <p:nvPr/>
          </p:nvSpPr>
          <p:spPr>
            <a:xfrm rot="4793085">
              <a:off x="6032224" y="4230402"/>
              <a:ext cx="246257" cy="458475"/>
            </a:xfrm>
            <a:custGeom>
              <a:avLst/>
              <a:gdLst>
                <a:gd name="connsiteX0" fmla="*/ 846978 w 914772"/>
                <a:gd name="connsiteY0" fmla="*/ 0 h 1060165"/>
                <a:gd name="connsiteX1" fmla="*/ 898057 w 914772"/>
                <a:gd name="connsiteY1" fmla="*/ 7161 h 1060165"/>
                <a:gd name="connsiteX2" fmla="*/ 912584 w 914772"/>
                <a:gd name="connsiteY2" fmla="*/ 18074 h 1060165"/>
                <a:gd name="connsiteX3" fmla="*/ 914772 w 914772"/>
                <a:gd name="connsiteY3" fmla="*/ 36111 h 1060165"/>
                <a:gd name="connsiteX4" fmla="*/ 804440 w 914772"/>
                <a:gd name="connsiteY4" fmla="*/ 183821 h 1060165"/>
                <a:gd name="connsiteX5" fmla="*/ 777094 w 914772"/>
                <a:gd name="connsiteY5" fmla="*/ 202334 h 1060165"/>
                <a:gd name="connsiteX6" fmla="*/ 846978 w 914772"/>
                <a:gd name="connsiteY6" fmla="*/ 190500 h 1060165"/>
                <a:gd name="connsiteX7" fmla="*/ 898057 w 914772"/>
                <a:gd name="connsiteY7" fmla="*/ 197661 h 1060165"/>
                <a:gd name="connsiteX8" fmla="*/ 912584 w 914772"/>
                <a:gd name="connsiteY8" fmla="*/ 208574 h 1060165"/>
                <a:gd name="connsiteX9" fmla="*/ 914772 w 914772"/>
                <a:gd name="connsiteY9" fmla="*/ 226611 h 1060165"/>
                <a:gd name="connsiteX10" fmla="*/ 804440 w 914772"/>
                <a:gd name="connsiteY10" fmla="*/ 374321 h 1060165"/>
                <a:gd name="connsiteX11" fmla="*/ 777094 w 914772"/>
                <a:gd name="connsiteY11" fmla="*/ 392834 h 1060165"/>
                <a:gd name="connsiteX12" fmla="*/ 846978 w 914772"/>
                <a:gd name="connsiteY12" fmla="*/ 381000 h 1060165"/>
                <a:gd name="connsiteX13" fmla="*/ 898057 w 914772"/>
                <a:gd name="connsiteY13" fmla="*/ 388161 h 1060165"/>
                <a:gd name="connsiteX14" fmla="*/ 912584 w 914772"/>
                <a:gd name="connsiteY14" fmla="*/ 399074 h 1060165"/>
                <a:gd name="connsiteX15" fmla="*/ 914772 w 914772"/>
                <a:gd name="connsiteY15" fmla="*/ 417111 h 1060165"/>
                <a:gd name="connsiteX16" fmla="*/ 804440 w 914772"/>
                <a:gd name="connsiteY16" fmla="*/ 564821 h 1060165"/>
                <a:gd name="connsiteX17" fmla="*/ 777094 w 914772"/>
                <a:gd name="connsiteY17" fmla="*/ 583334 h 1060165"/>
                <a:gd name="connsiteX18" fmla="*/ 846978 w 914772"/>
                <a:gd name="connsiteY18" fmla="*/ 571500 h 1060165"/>
                <a:gd name="connsiteX19" fmla="*/ 898057 w 914772"/>
                <a:gd name="connsiteY19" fmla="*/ 578661 h 1060165"/>
                <a:gd name="connsiteX20" fmla="*/ 912584 w 914772"/>
                <a:gd name="connsiteY20" fmla="*/ 589574 h 1060165"/>
                <a:gd name="connsiteX21" fmla="*/ 914772 w 914772"/>
                <a:gd name="connsiteY21" fmla="*/ 607611 h 1060165"/>
                <a:gd name="connsiteX22" fmla="*/ 804440 w 914772"/>
                <a:gd name="connsiteY22" fmla="*/ 755321 h 1060165"/>
                <a:gd name="connsiteX23" fmla="*/ 767711 w 914772"/>
                <a:gd name="connsiteY23" fmla="*/ 780185 h 1060165"/>
                <a:gd name="connsiteX24" fmla="*/ 846978 w 914772"/>
                <a:gd name="connsiteY24" fmla="*/ 766763 h 1060165"/>
                <a:gd name="connsiteX25" fmla="*/ 898057 w 914772"/>
                <a:gd name="connsiteY25" fmla="*/ 773924 h 1060165"/>
                <a:gd name="connsiteX26" fmla="*/ 912584 w 914772"/>
                <a:gd name="connsiteY26" fmla="*/ 784837 h 1060165"/>
                <a:gd name="connsiteX27" fmla="*/ 914772 w 914772"/>
                <a:gd name="connsiteY27" fmla="*/ 802874 h 1060165"/>
                <a:gd name="connsiteX28" fmla="*/ 737421 w 914772"/>
                <a:gd name="connsiteY28" fmla="*/ 995953 h 1060165"/>
                <a:gd name="connsiteX29" fmla="*/ 481534 w 914772"/>
                <a:gd name="connsiteY29" fmla="*/ 1053004 h 1060165"/>
                <a:gd name="connsiteX30" fmla="*/ 467007 w 914772"/>
                <a:gd name="connsiteY30" fmla="*/ 1042091 h 1060165"/>
                <a:gd name="connsiteX31" fmla="*/ 464819 w 914772"/>
                <a:gd name="connsiteY31" fmla="*/ 1024054 h 1060165"/>
                <a:gd name="connsiteX32" fmla="*/ 575151 w 914772"/>
                <a:gd name="connsiteY32" fmla="*/ 876344 h 1060165"/>
                <a:gd name="connsiteX33" fmla="*/ 609534 w 914772"/>
                <a:gd name="connsiteY33" fmla="*/ 853068 h 1060165"/>
                <a:gd name="connsiteX34" fmla="*/ 594997 w 914772"/>
                <a:gd name="connsiteY34" fmla="*/ 857560 h 1060165"/>
                <a:gd name="connsiteX35" fmla="*/ 481534 w 914772"/>
                <a:gd name="connsiteY35" fmla="*/ 857741 h 1060165"/>
                <a:gd name="connsiteX36" fmla="*/ 467007 w 914772"/>
                <a:gd name="connsiteY36" fmla="*/ 846828 h 1060165"/>
                <a:gd name="connsiteX37" fmla="*/ 464819 w 914772"/>
                <a:gd name="connsiteY37" fmla="*/ 828791 h 1060165"/>
                <a:gd name="connsiteX38" fmla="*/ 575151 w 914772"/>
                <a:gd name="connsiteY38" fmla="*/ 681081 h 1060165"/>
                <a:gd name="connsiteX39" fmla="*/ 596589 w 914772"/>
                <a:gd name="connsiteY39" fmla="*/ 666568 h 1060165"/>
                <a:gd name="connsiteX40" fmla="*/ 594997 w 914772"/>
                <a:gd name="connsiteY40" fmla="*/ 667060 h 1060165"/>
                <a:gd name="connsiteX41" fmla="*/ 481534 w 914772"/>
                <a:gd name="connsiteY41" fmla="*/ 667241 h 1060165"/>
                <a:gd name="connsiteX42" fmla="*/ 467007 w 914772"/>
                <a:gd name="connsiteY42" fmla="*/ 656328 h 1060165"/>
                <a:gd name="connsiteX43" fmla="*/ 464819 w 914772"/>
                <a:gd name="connsiteY43" fmla="*/ 638291 h 1060165"/>
                <a:gd name="connsiteX44" fmla="*/ 575151 w 914772"/>
                <a:gd name="connsiteY44" fmla="*/ 490581 h 1060165"/>
                <a:gd name="connsiteX45" fmla="*/ 596589 w 914772"/>
                <a:gd name="connsiteY45" fmla="*/ 476068 h 1060165"/>
                <a:gd name="connsiteX46" fmla="*/ 594997 w 914772"/>
                <a:gd name="connsiteY46" fmla="*/ 476560 h 1060165"/>
                <a:gd name="connsiteX47" fmla="*/ 481534 w 914772"/>
                <a:gd name="connsiteY47" fmla="*/ 476741 h 1060165"/>
                <a:gd name="connsiteX48" fmla="*/ 467007 w 914772"/>
                <a:gd name="connsiteY48" fmla="*/ 465828 h 1060165"/>
                <a:gd name="connsiteX49" fmla="*/ 464819 w 914772"/>
                <a:gd name="connsiteY49" fmla="*/ 447791 h 1060165"/>
                <a:gd name="connsiteX50" fmla="*/ 575151 w 914772"/>
                <a:gd name="connsiteY50" fmla="*/ 300081 h 1060165"/>
                <a:gd name="connsiteX51" fmla="*/ 596589 w 914772"/>
                <a:gd name="connsiteY51" fmla="*/ 285568 h 1060165"/>
                <a:gd name="connsiteX52" fmla="*/ 594997 w 914772"/>
                <a:gd name="connsiteY52" fmla="*/ 286060 h 1060165"/>
                <a:gd name="connsiteX53" fmla="*/ 481534 w 914772"/>
                <a:gd name="connsiteY53" fmla="*/ 286241 h 1060165"/>
                <a:gd name="connsiteX54" fmla="*/ 467007 w 914772"/>
                <a:gd name="connsiteY54" fmla="*/ 275328 h 1060165"/>
                <a:gd name="connsiteX55" fmla="*/ 464819 w 914772"/>
                <a:gd name="connsiteY55" fmla="*/ 257291 h 1060165"/>
                <a:gd name="connsiteX56" fmla="*/ 642170 w 914772"/>
                <a:gd name="connsiteY56" fmla="*/ 64212 h 1060165"/>
                <a:gd name="connsiteX57" fmla="*/ 846978 w 914772"/>
                <a:gd name="connsiteY57" fmla="*/ 0 h 1060165"/>
                <a:gd name="connsiteX58" fmla="*/ 67795 w 914772"/>
                <a:gd name="connsiteY58" fmla="*/ 0 h 1060165"/>
                <a:gd name="connsiteX59" fmla="*/ 272602 w 914772"/>
                <a:gd name="connsiteY59" fmla="*/ 64212 h 1060165"/>
                <a:gd name="connsiteX60" fmla="*/ 449953 w 914772"/>
                <a:gd name="connsiteY60" fmla="*/ 257291 h 1060165"/>
                <a:gd name="connsiteX61" fmla="*/ 447765 w 914772"/>
                <a:gd name="connsiteY61" fmla="*/ 275328 h 1060165"/>
                <a:gd name="connsiteX62" fmla="*/ 433238 w 914772"/>
                <a:gd name="connsiteY62" fmla="*/ 286241 h 1060165"/>
                <a:gd name="connsiteX63" fmla="*/ 319775 w 914772"/>
                <a:gd name="connsiteY63" fmla="*/ 286060 h 1060165"/>
                <a:gd name="connsiteX64" fmla="*/ 318183 w 914772"/>
                <a:gd name="connsiteY64" fmla="*/ 285568 h 1060165"/>
                <a:gd name="connsiteX65" fmla="*/ 339621 w 914772"/>
                <a:gd name="connsiteY65" fmla="*/ 300081 h 1060165"/>
                <a:gd name="connsiteX66" fmla="*/ 449953 w 914772"/>
                <a:gd name="connsiteY66" fmla="*/ 447791 h 1060165"/>
                <a:gd name="connsiteX67" fmla="*/ 447765 w 914772"/>
                <a:gd name="connsiteY67" fmla="*/ 465828 h 1060165"/>
                <a:gd name="connsiteX68" fmla="*/ 433238 w 914772"/>
                <a:gd name="connsiteY68" fmla="*/ 476741 h 1060165"/>
                <a:gd name="connsiteX69" fmla="*/ 319775 w 914772"/>
                <a:gd name="connsiteY69" fmla="*/ 476560 h 1060165"/>
                <a:gd name="connsiteX70" fmla="*/ 318183 w 914772"/>
                <a:gd name="connsiteY70" fmla="*/ 476068 h 1060165"/>
                <a:gd name="connsiteX71" fmla="*/ 339621 w 914772"/>
                <a:gd name="connsiteY71" fmla="*/ 490581 h 1060165"/>
                <a:gd name="connsiteX72" fmla="*/ 449953 w 914772"/>
                <a:gd name="connsiteY72" fmla="*/ 638291 h 1060165"/>
                <a:gd name="connsiteX73" fmla="*/ 447765 w 914772"/>
                <a:gd name="connsiteY73" fmla="*/ 656328 h 1060165"/>
                <a:gd name="connsiteX74" fmla="*/ 433238 w 914772"/>
                <a:gd name="connsiteY74" fmla="*/ 667241 h 1060165"/>
                <a:gd name="connsiteX75" fmla="*/ 319775 w 914772"/>
                <a:gd name="connsiteY75" fmla="*/ 667060 h 1060165"/>
                <a:gd name="connsiteX76" fmla="*/ 318183 w 914772"/>
                <a:gd name="connsiteY76" fmla="*/ 666568 h 1060165"/>
                <a:gd name="connsiteX77" fmla="*/ 339621 w 914772"/>
                <a:gd name="connsiteY77" fmla="*/ 681081 h 1060165"/>
                <a:gd name="connsiteX78" fmla="*/ 449953 w 914772"/>
                <a:gd name="connsiteY78" fmla="*/ 828791 h 1060165"/>
                <a:gd name="connsiteX79" fmla="*/ 447765 w 914772"/>
                <a:gd name="connsiteY79" fmla="*/ 846828 h 1060165"/>
                <a:gd name="connsiteX80" fmla="*/ 433238 w 914772"/>
                <a:gd name="connsiteY80" fmla="*/ 857741 h 1060165"/>
                <a:gd name="connsiteX81" fmla="*/ 319775 w 914772"/>
                <a:gd name="connsiteY81" fmla="*/ 857560 h 1060165"/>
                <a:gd name="connsiteX82" fmla="*/ 305238 w 914772"/>
                <a:gd name="connsiteY82" fmla="*/ 853068 h 1060165"/>
                <a:gd name="connsiteX83" fmla="*/ 339621 w 914772"/>
                <a:gd name="connsiteY83" fmla="*/ 876344 h 1060165"/>
                <a:gd name="connsiteX84" fmla="*/ 449953 w 914772"/>
                <a:gd name="connsiteY84" fmla="*/ 1024054 h 1060165"/>
                <a:gd name="connsiteX85" fmla="*/ 447765 w 914772"/>
                <a:gd name="connsiteY85" fmla="*/ 1042091 h 1060165"/>
                <a:gd name="connsiteX86" fmla="*/ 433238 w 914772"/>
                <a:gd name="connsiteY86" fmla="*/ 1053004 h 1060165"/>
                <a:gd name="connsiteX87" fmla="*/ 177351 w 914772"/>
                <a:gd name="connsiteY87" fmla="*/ 995953 h 1060165"/>
                <a:gd name="connsiteX88" fmla="*/ 0 w 914772"/>
                <a:gd name="connsiteY88" fmla="*/ 802874 h 1060165"/>
                <a:gd name="connsiteX89" fmla="*/ 2188 w 914772"/>
                <a:gd name="connsiteY89" fmla="*/ 784837 h 1060165"/>
                <a:gd name="connsiteX90" fmla="*/ 16715 w 914772"/>
                <a:gd name="connsiteY90" fmla="*/ 773924 h 1060165"/>
                <a:gd name="connsiteX91" fmla="*/ 67795 w 914772"/>
                <a:gd name="connsiteY91" fmla="*/ 766763 h 1060165"/>
                <a:gd name="connsiteX92" fmla="*/ 147061 w 914772"/>
                <a:gd name="connsiteY92" fmla="*/ 780185 h 1060165"/>
                <a:gd name="connsiteX93" fmla="*/ 110332 w 914772"/>
                <a:gd name="connsiteY93" fmla="*/ 755321 h 1060165"/>
                <a:gd name="connsiteX94" fmla="*/ 0 w 914772"/>
                <a:gd name="connsiteY94" fmla="*/ 607611 h 1060165"/>
                <a:gd name="connsiteX95" fmla="*/ 2188 w 914772"/>
                <a:gd name="connsiteY95" fmla="*/ 589574 h 1060165"/>
                <a:gd name="connsiteX96" fmla="*/ 16715 w 914772"/>
                <a:gd name="connsiteY96" fmla="*/ 578661 h 1060165"/>
                <a:gd name="connsiteX97" fmla="*/ 67795 w 914772"/>
                <a:gd name="connsiteY97" fmla="*/ 571500 h 1060165"/>
                <a:gd name="connsiteX98" fmla="*/ 137679 w 914772"/>
                <a:gd name="connsiteY98" fmla="*/ 583333 h 1060165"/>
                <a:gd name="connsiteX99" fmla="*/ 110332 w 914772"/>
                <a:gd name="connsiteY99" fmla="*/ 564821 h 1060165"/>
                <a:gd name="connsiteX100" fmla="*/ 0 w 914772"/>
                <a:gd name="connsiteY100" fmla="*/ 417111 h 1060165"/>
                <a:gd name="connsiteX101" fmla="*/ 2188 w 914772"/>
                <a:gd name="connsiteY101" fmla="*/ 399074 h 1060165"/>
                <a:gd name="connsiteX102" fmla="*/ 16715 w 914772"/>
                <a:gd name="connsiteY102" fmla="*/ 388161 h 1060165"/>
                <a:gd name="connsiteX103" fmla="*/ 67795 w 914772"/>
                <a:gd name="connsiteY103" fmla="*/ 381000 h 1060165"/>
                <a:gd name="connsiteX104" fmla="*/ 137679 w 914772"/>
                <a:gd name="connsiteY104" fmla="*/ 392833 h 1060165"/>
                <a:gd name="connsiteX105" fmla="*/ 110332 w 914772"/>
                <a:gd name="connsiteY105" fmla="*/ 374321 h 1060165"/>
                <a:gd name="connsiteX106" fmla="*/ 0 w 914772"/>
                <a:gd name="connsiteY106" fmla="*/ 226611 h 1060165"/>
                <a:gd name="connsiteX107" fmla="*/ 2188 w 914772"/>
                <a:gd name="connsiteY107" fmla="*/ 208574 h 1060165"/>
                <a:gd name="connsiteX108" fmla="*/ 16715 w 914772"/>
                <a:gd name="connsiteY108" fmla="*/ 197661 h 1060165"/>
                <a:gd name="connsiteX109" fmla="*/ 67795 w 914772"/>
                <a:gd name="connsiteY109" fmla="*/ 190500 h 1060165"/>
                <a:gd name="connsiteX110" fmla="*/ 137679 w 914772"/>
                <a:gd name="connsiteY110" fmla="*/ 202333 h 1060165"/>
                <a:gd name="connsiteX111" fmla="*/ 110332 w 914772"/>
                <a:gd name="connsiteY111" fmla="*/ 183821 h 1060165"/>
                <a:gd name="connsiteX112" fmla="*/ 0 w 914772"/>
                <a:gd name="connsiteY112" fmla="*/ 36111 h 1060165"/>
                <a:gd name="connsiteX113" fmla="*/ 2188 w 914772"/>
                <a:gd name="connsiteY113" fmla="*/ 18074 h 1060165"/>
                <a:gd name="connsiteX114" fmla="*/ 16715 w 914772"/>
                <a:gd name="connsiteY114" fmla="*/ 7161 h 1060165"/>
                <a:gd name="connsiteX115" fmla="*/ 67795 w 914772"/>
                <a:gd name="connsiteY115" fmla="*/ 0 h 106016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  <a:cxn ang="0">
                  <a:pos x="connsiteX55" y="connsiteY55"/>
                </a:cxn>
                <a:cxn ang="0">
                  <a:pos x="connsiteX56" y="connsiteY56"/>
                </a:cxn>
                <a:cxn ang="0">
                  <a:pos x="connsiteX57" y="connsiteY57"/>
                </a:cxn>
                <a:cxn ang="0">
                  <a:pos x="connsiteX58" y="connsiteY58"/>
                </a:cxn>
                <a:cxn ang="0">
                  <a:pos x="connsiteX59" y="connsiteY59"/>
                </a:cxn>
                <a:cxn ang="0">
                  <a:pos x="connsiteX60" y="connsiteY60"/>
                </a:cxn>
                <a:cxn ang="0">
                  <a:pos x="connsiteX61" y="connsiteY61"/>
                </a:cxn>
                <a:cxn ang="0">
                  <a:pos x="connsiteX62" y="connsiteY62"/>
                </a:cxn>
                <a:cxn ang="0">
                  <a:pos x="connsiteX63" y="connsiteY63"/>
                </a:cxn>
                <a:cxn ang="0">
                  <a:pos x="connsiteX64" y="connsiteY64"/>
                </a:cxn>
                <a:cxn ang="0">
                  <a:pos x="connsiteX65" y="connsiteY65"/>
                </a:cxn>
                <a:cxn ang="0">
                  <a:pos x="connsiteX66" y="connsiteY66"/>
                </a:cxn>
                <a:cxn ang="0">
                  <a:pos x="connsiteX67" y="connsiteY67"/>
                </a:cxn>
                <a:cxn ang="0">
                  <a:pos x="connsiteX68" y="connsiteY68"/>
                </a:cxn>
                <a:cxn ang="0">
                  <a:pos x="connsiteX69" y="connsiteY69"/>
                </a:cxn>
                <a:cxn ang="0">
                  <a:pos x="connsiteX70" y="connsiteY70"/>
                </a:cxn>
                <a:cxn ang="0">
                  <a:pos x="connsiteX71" y="connsiteY71"/>
                </a:cxn>
                <a:cxn ang="0">
                  <a:pos x="connsiteX72" y="connsiteY72"/>
                </a:cxn>
                <a:cxn ang="0">
                  <a:pos x="connsiteX73" y="connsiteY73"/>
                </a:cxn>
                <a:cxn ang="0">
                  <a:pos x="connsiteX74" y="connsiteY74"/>
                </a:cxn>
                <a:cxn ang="0">
                  <a:pos x="connsiteX75" y="connsiteY75"/>
                </a:cxn>
                <a:cxn ang="0">
                  <a:pos x="connsiteX76" y="connsiteY76"/>
                </a:cxn>
                <a:cxn ang="0">
                  <a:pos x="connsiteX77" y="connsiteY77"/>
                </a:cxn>
                <a:cxn ang="0">
                  <a:pos x="connsiteX78" y="connsiteY78"/>
                </a:cxn>
                <a:cxn ang="0">
                  <a:pos x="connsiteX79" y="connsiteY79"/>
                </a:cxn>
                <a:cxn ang="0">
                  <a:pos x="connsiteX80" y="connsiteY80"/>
                </a:cxn>
                <a:cxn ang="0">
                  <a:pos x="connsiteX81" y="connsiteY81"/>
                </a:cxn>
                <a:cxn ang="0">
                  <a:pos x="connsiteX82" y="connsiteY82"/>
                </a:cxn>
                <a:cxn ang="0">
                  <a:pos x="connsiteX83" y="connsiteY83"/>
                </a:cxn>
                <a:cxn ang="0">
                  <a:pos x="connsiteX84" y="connsiteY84"/>
                </a:cxn>
                <a:cxn ang="0">
                  <a:pos x="connsiteX85" y="connsiteY85"/>
                </a:cxn>
                <a:cxn ang="0">
                  <a:pos x="connsiteX86" y="connsiteY86"/>
                </a:cxn>
                <a:cxn ang="0">
                  <a:pos x="connsiteX87" y="connsiteY87"/>
                </a:cxn>
                <a:cxn ang="0">
                  <a:pos x="connsiteX88" y="connsiteY88"/>
                </a:cxn>
                <a:cxn ang="0">
                  <a:pos x="connsiteX89" y="connsiteY89"/>
                </a:cxn>
                <a:cxn ang="0">
                  <a:pos x="connsiteX90" y="connsiteY90"/>
                </a:cxn>
                <a:cxn ang="0">
                  <a:pos x="connsiteX91" y="connsiteY91"/>
                </a:cxn>
                <a:cxn ang="0">
                  <a:pos x="connsiteX92" y="connsiteY92"/>
                </a:cxn>
                <a:cxn ang="0">
                  <a:pos x="connsiteX93" y="connsiteY93"/>
                </a:cxn>
                <a:cxn ang="0">
                  <a:pos x="connsiteX94" y="connsiteY94"/>
                </a:cxn>
                <a:cxn ang="0">
                  <a:pos x="connsiteX95" y="connsiteY95"/>
                </a:cxn>
                <a:cxn ang="0">
                  <a:pos x="connsiteX96" y="connsiteY96"/>
                </a:cxn>
                <a:cxn ang="0">
                  <a:pos x="connsiteX97" y="connsiteY97"/>
                </a:cxn>
                <a:cxn ang="0">
                  <a:pos x="connsiteX98" y="connsiteY98"/>
                </a:cxn>
                <a:cxn ang="0">
                  <a:pos x="connsiteX99" y="connsiteY99"/>
                </a:cxn>
                <a:cxn ang="0">
                  <a:pos x="connsiteX100" y="connsiteY100"/>
                </a:cxn>
                <a:cxn ang="0">
                  <a:pos x="connsiteX101" y="connsiteY101"/>
                </a:cxn>
                <a:cxn ang="0">
                  <a:pos x="connsiteX102" y="connsiteY102"/>
                </a:cxn>
                <a:cxn ang="0">
                  <a:pos x="connsiteX103" y="connsiteY103"/>
                </a:cxn>
                <a:cxn ang="0">
                  <a:pos x="connsiteX104" y="connsiteY104"/>
                </a:cxn>
                <a:cxn ang="0">
                  <a:pos x="connsiteX105" y="connsiteY105"/>
                </a:cxn>
                <a:cxn ang="0">
                  <a:pos x="connsiteX106" y="connsiteY106"/>
                </a:cxn>
                <a:cxn ang="0">
                  <a:pos x="connsiteX107" y="connsiteY107"/>
                </a:cxn>
                <a:cxn ang="0">
                  <a:pos x="connsiteX108" y="connsiteY108"/>
                </a:cxn>
                <a:cxn ang="0">
                  <a:pos x="connsiteX109" y="connsiteY109"/>
                </a:cxn>
                <a:cxn ang="0">
                  <a:pos x="connsiteX110" y="connsiteY110"/>
                </a:cxn>
                <a:cxn ang="0">
                  <a:pos x="connsiteX111" y="connsiteY111"/>
                </a:cxn>
                <a:cxn ang="0">
                  <a:pos x="connsiteX112" y="connsiteY112"/>
                </a:cxn>
                <a:cxn ang="0">
                  <a:pos x="connsiteX113" y="connsiteY113"/>
                </a:cxn>
                <a:cxn ang="0">
                  <a:pos x="connsiteX114" y="connsiteY114"/>
                </a:cxn>
                <a:cxn ang="0">
                  <a:pos x="connsiteX115" y="connsiteY115"/>
                </a:cxn>
              </a:cxnLst>
              <a:rect l="l" t="t" r="r" b="b"/>
              <a:pathLst>
                <a:path w="914772" h="1060165">
                  <a:moveTo>
                    <a:pt x="846978" y="0"/>
                  </a:moveTo>
                  <a:cubicBezTo>
                    <a:pt x="866114" y="-49"/>
                    <a:pt x="883366" y="2320"/>
                    <a:pt x="898057" y="7161"/>
                  </a:cubicBezTo>
                  <a:lnTo>
                    <a:pt x="912584" y="18074"/>
                  </a:lnTo>
                  <a:lnTo>
                    <a:pt x="914772" y="36111"/>
                  </a:lnTo>
                  <a:cubicBezTo>
                    <a:pt x="905312" y="81542"/>
                    <a:pt x="865058" y="135808"/>
                    <a:pt x="804440" y="183821"/>
                  </a:cubicBezTo>
                  <a:lnTo>
                    <a:pt x="777094" y="202334"/>
                  </a:lnTo>
                  <a:lnTo>
                    <a:pt x="846978" y="190500"/>
                  </a:lnTo>
                  <a:cubicBezTo>
                    <a:pt x="866114" y="190451"/>
                    <a:pt x="883366" y="192820"/>
                    <a:pt x="898057" y="197661"/>
                  </a:cubicBezTo>
                  <a:lnTo>
                    <a:pt x="912584" y="208574"/>
                  </a:lnTo>
                  <a:lnTo>
                    <a:pt x="914772" y="226611"/>
                  </a:lnTo>
                  <a:cubicBezTo>
                    <a:pt x="905312" y="272042"/>
                    <a:pt x="865058" y="326308"/>
                    <a:pt x="804440" y="374321"/>
                  </a:cubicBezTo>
                  <a:lnTo>
                    <a:pt x="777094" y="392834"/>
                  </a:lnTo>
                  <a:lnTo>
                    <a:pt x="846978" y="381000"/>
                  </a:lnTo>
                  <a:cubicBezTo>
                    <a:pt x="866114" y="380951"/>
                    <a:pt x="883366" y="383320"/>
                    <a:pt x="898057" y="388161"/>
                  </a:cubicBezTo>
                  <a:lnTo>
                    <a:pt x="912584" y="399074"/>
                  </a:lnTo>
                  <a:lnTo>
                    <a:pt x="914772" y="417111"/>
                  </a:lnTo>
                  <a:cubicBezTo>
                    <a:pt x="905312" y="462542"/>
                    <a:pt x="865058" y="516808"/>
                    <a:pt x="804440" y="564821"/>
                  </a:cubicBezTo>
                  <a:lnTo>
                    <a:pt x="777094" y="583334"/>
                  </a:lnTo>
                  <a:lnTo>
                    <a:pt x="846978" y="571500"/>
                  </a:lnTo>
                  <a:cubicBezTo>
                    <a:pt x="866114" y="571451"/>
                    <a:pt x="883366" y="573820"/>
                    <a:pt x="898057" y="578661"/>
                  </a:cubicBezTo>
                  <a:lnTo>
                    <a:pt x="912584" y="589574"/>
                  </a:lnTo>
                  <a:lnTo>
                    <a:pt x="914772" y="607611"/>
                  </a:lnTo>
                  <a:cubicBezTo>
                    <a:pt x="905312" y="653042"/>
                    <a:pt x="865058" y="707308"/>
                    <a:pt x="804440" y="755321"/>
                  </a:cubicBezTo>
                  <a:lnTo>
                    <a:pt x="767711" y="780185"/>
                  </a:lnTo>
                  <a:lnTo>
                    <a:pt x="846978" y="766763"/>
                  </a:lnTo>
                  <a:cubicBezTo>
                    <a:pt x="866114" y="766714"/>
                    <a:pt x="883366" y="769083"/>
                    <a:pt x="898057" y="773924"/>
                  </a:cubicBezTo>
                  <a:lnTo>
                    <a:pt x="912584" y="784837"/>
                  </a:lnTo>
                  <a:lnTo>
                    <a:pt x="914772" y="802874"/>
                  </a:lnTo>
                  <a:cubicBezTo>
                    <a:pt x="902159" y="863448"/>
                    <a:pt x="834800" y="939731"/>
                    <a:pt x="737421" y="995953"/>
                  </a:cubicBezTo>
                  <a:cubicBezTo>
                    <a:pt x="640042" y="1052175"/>
                    <a:pt x="540299" y="1072368"/>
                    <a:pt x="481534" y="1053004"/>
                  </a:cubicBezTo>
                  <a:lnTo>
                    <a:pt x="467007" y="1042091"/>
                  </a:lnTo>
                  <a:lnTo>
                    <a:pt x="464819" y="1024054"/>
                  </a:lnTo>
                  <a:cubicBezTo>
                    <a:pt x="474279" y="978624"/>
                    <a:pt x="514533" y="924357"/>
                    <a:pt x="575151" y="876344"/>
                  </a:cubicBezTo>
                  <a:lnTo>
                    <a:pt x="609534" y="853068"/>
                  </a:lnTo>
                  <a:lnTo>
                    <a:pt x="594997" y="857560"/>
                  </a:lnTo>
                  <a:cubicBezTo>
                    <a:pt x="550544" y="867216"/>
                    <a:pt x="510917" y="867423"/>
                    <a:pt x="481534" y="857741"/>
                  </a:cubicBezTo>
                  <a:lnTo>
                    <a:pt x="467007" y="846828"/>
                  </a:lnTo>
                  <a:lnTo>
                    <a:pt x="464819" y="828791"/>
                  </a:lnTo>
                  <a:cubicBezTo>
                    <a:pt x="474279" y="783361"/>
                    <a:pt x="514533" y="729094"/>
                    <a:pt x="575151" y="681081"/>
                  </a:cubicBezTo>
                  <a:lnTo>
                    <a:pt x="596589" y="666568"/>
                  </a:lnTo>
                  <a:lnTo>
                    <a:pt x="594997" y="667060"/>
                  </a:lnTo>
                  <a:cubicBezTo>
                    <a:pt x="550544" y="676716"/>
                    <a:pt x="510917" y="676923"/>
                    <a:pt x="481534" y="667241"/>
                  </a:cubicBezTo>
                  <a:lnTo>
                    <a:pt x="467007" y="656328"/>
                  </a:lnTo>
                  <a:lnTo>
                    <a:pt x="464819" y="638291"/>
                  </a:lnTo>
                  <a:cubicBezTo>
                    <a:pt x="474279" y="592861"/>
                    <a:pt x="514533" y="538594"/>
                    <a:pt x="575151" y="490581"/>
                  </a:cubicBezTo>
                  <a:lnTo>
                    <a:pt x="596589" y="476068"/>
                  </a:lnTo>
                  <a:lnTo>
                    <a:pt x="594997" y="476560"/>
                  </a:lnTo>
                  <a:cubicBezTo>
                    <a:pt x="550544" y="486216"/>
                    <a:pt x="510917" y="486423"/>
                    <a:pt x="481534" y="476741"/>
                  </a:cubicBezTo>
                  <a:lnTo>
                    <a:pt x="467007" y="465828"/>
                  </a:lnTo>
                  <a:lnTo>
                    <a:pt x="464819" y="447791"/>
                  </a:lnTo>
                  <a:cubicBezTo>
                    <a:pt x="474279" y="402361"/>
                    <a:pt x="514533" y="348094"/>
                    <a:pt x="575151" y="300081"/>
                  </a:cubicBezTo>
                  <a:lnTo>
                    <a:pt x="596589" y="285568"/>
                  </a:lnTo>
                  <a:lnTo>
                    <a:pt x="594997" y="286060"/>
                  </a:lnTo>
                  <a:cubicBezTo>
                    <a:pt x="550544" y="295716"/>
                    <a:pt x="510917" y="295923"/>
                    <a:pt x="481534" y="286241"/>
                  </a:cubicBezTo>
                  <a:lnTo>
                    <a:pt x="467007" y="275328"/>
                  </a:lnTo>
                  <a:lnTo>
                    <a:pt x="464819" y="257291"/>
                  </a:lnTo>
                  <a:cubicBezTo>
                    <a:pt x="477432" y="196717"/>
                    <a:pt x="544791" y="120434"/>
                    <a:pt x="642170" y="64212"/>
                  </a:cubicBezTo>
                  <a:cubicBezTo>
                    <a:pt x="715205" y="22045"/>
                    <a:pt x="789569" y="145"/>
                    <a:pt x="846978" y="0"/>
                  </a:cubicBezTo>
                  <a:close/>
                  <a:moveTo>
                    <a:pt x="67795" y="0"/>
                  </a:moveTo>
                  <a:cubicBezTo>
                    <a:pt x="125203" y="145"/>
                    <a:pt x="199567" y="22045"/>
                    <a:pt x="272602" y="64212"/>
                  </a:cubicBezTo>
                  <a:cubicBezTo>
                    <a:pt x="369981" y="120434"/>
                    <a:pt x="437340" y="196717"/>
                    <a:pt x="449953" y="257291"/>
                  </a:cubicBezTo>
                  <a:lnTo>
                    <a:pt x="447765" y="275328"/>
                  </a:lnTo>
                  <a:lnTo>
                    <a:pt x="433238" y="286241"/>
                  </a:lnTo>
                  <a:cubicBezTo>
                    <a:pt x="403856" y="295923"/>
                    <a:pt x="364229" y="295716"/>
                    <a:pt x="319775" y="286060"/>
                  </a:cubicBezTo>
                  <a:lnTo>
                    <a:pt x="318183" y="285568"/>
                  </a:lnTo>
                  <a:lnTo>
                    <a:pt x="339621" y="300081"/>
                  </a:lnTo>
                  <a:cubicBezTo>
                    <a:pt x="400239" y="348094"/>
                    <a:pt x="440493" y="402361"/>
                    <a:pt x="449953" y="447791"/>
                  </a:cubicBezTo>
                  <a:lnTo>
                    <a:pt x="447765" y="465828"/>
                  </a:lnTo>
                  <a:lnTo>
                    <a:pt x="433238" y="476741"/>
                  </a:lnTo>
                  <a:cubicBezTo>
                    <a:pt x="403856" y="486423"/>
                    <a:pt x="364229" y="486216"/>
                    <a:pt x="319775" y="476560"/>
                  </a:cubicBezTo>
                  <a:lnTo>
                    <a:pt x="318183" y="476068"/>
                  </a:lnTo>
                  <a:lnTo>
                    <a:pt x="339621" y="490581"/>
                  </a:lnTo>
                  <a:cubicBezTo>
                    <a:pt x="400239" y="538594"/>
                    <a:pt x="440493" y="592861"/>
                    <a:pt x="449953" y="638291"/>
                  </a:cubicBezTo>
                  <a:lnTo>
                    <a:pt x="447765" y="656328"/>
                  </a:lnTo>
                  <a:lnTo>
                    <a:pt x="433238" y="667241"/>
                  </a:lnTo>
                  <a:cubicBezTo>
                    <a:pt x="403856" y="676923"/>
                    <a:pt x="364229" y="676716"/>
                    <a:pt x="319775" y="667060"/>
                  </a:cubicBezTo>
                  <a:lnTo>
                    <a:pt x="318183" y="666568"/>
                  </a:lnTo>
                  <a:lnTo>
                    <a:pt x="339621" y="681081"/>
                  </a:lnTo>
                  <a:cubicBezTo>
                    <a:pt x="400239" y="729094"/>
                    <a:pt x="440493" y="783361"/>
                    <a:pt x="449953" y="828791"/>
                  </a:cubicBezTo>
                  <a:lnTo>
                    <a:pt x="447765" y="846828"/>
                  </a:lnTo>
                  <a:lnTo>
                    <a:pt x="433238" y="857741"/>
                  </a:lnTo>
                  <a:cubicBezTo>
                    <a:pt x="403856" y="867423"/>
                    <a:pt x="364229" y="867216"/>
                    <a:pt x="319775" y="857560"/>
                  </a:cubicBezTo>
                  <a:lnTo>
                    <a:pt x="305238" y="853068"/>
                  </a:lnTo>
                  <a:lnTo>
                    <a:pt x="339621" y="876344"/>
                  </a:lnTo>
                  <a:cubicBezTo>
                    <a:pt x="400239" y="924357"/>
                    <a:pt x="440493" y="978624"/>
                    <a:pt x="449953" y="1024054"/>
                  </a:cubicBezTo>
                  <a:lnTo>
                    <a:pt x="447765" y="1042091"/>
                  </a:lnTo>
                  <a:lnTo>
                    <a:pt x="433238" y="1053004"/>
                  </a:lnTo>
                  <a:cubicBezTo>
                    <a:pt x="374473" y="1072368"/>
                    <a:pt x="274730" y="1052175"/>
                    <a:pt x="177351" y="995953"/>
                  </a:cubicBezTo>
                  <a:cubicBezTo>
                    <a:pt x="79972" y="939731"/>
                    <a:pt x="12613" y="863448"/>
                    <a:pt x="0" y="802874"/>
                  </a:cubicBezTo>
                  <a:lnTo>
                    <a:pt x="2188" y="784837"/>
                  </a:lnTo>
                  <a:lnTo>
                    <a:pt x="16715" y="773924"/>
                  </a:lnTo>
                  <a:cubicBezTo>
                    <a:pt x="31406" y="769083"/>
                    <a:pt x="48658" y="766714"/>
                    <a:pt x="67795" y="766763"/>
                  </a:cubicBezTo>
                  <a:lnTo>
                    <a:pt x="147061" y="780185"/>
                  </a:lnTo>
                  <a:lnTo>
                    <a:pt x="110332" y="755321"/>
                  </a:lnTo>
                  <a:cubicBezTo>
                    <a:pt x="49714" y="707308"/>
                    <a:pt x="9460" y="653042"/>
                    <a:pt x="0" y="607611"/>
                  </a:cubicBezTo>
                  <a:lnTo>
                    <a:pt x="2188" y="589574"/>
                  </a:lnTo>
                  <a:lnTo>
                    <a:pt x="16715" y="578661"/>
                  </a:lnTo>
                  <a:cubicBezTo>
                    <a:pt x="31406" y="573820"/>
                    <a:pt x="48658" y="571451"/>
                    <a:pt x="67795" y="571500"/>
                  </a:cubicBezTo>
                  <a:lnTo>
                    <a:pt x="137679" y="583333"/>
                  </a:lnTo>
                  <a:lnTo>
                    <a:pt x="110332" y="564821"/>
                  </a:lnTo>
                  <a:cubicBezTo>
                    <a:pt x="49714" y="516808"/>
                    <a:pt x="9460" y="462542"/>
                    <a:pt x="0" y="417111"/>
                  </a:cubicBezTo>
                  <a:lnTo>
                    <a:pt x="2188" y="399074"/>
                  </a:lnTo>
                  <a:lnTo>
                    <a:pt x="16715" y="388161"/>
                  </a:lnTo>
                  <a:cubicBezTo>
                    <a:pt x="31406" y="383320"/>
                    <a:pt x="48658" y="380951"/>
                    <a:pt x="67795" y="381000"/>
                  </a:cubicBezTo>
                  <a:lnTo>
                    <a:pt x="137679" y="392833"/>
                  </a:lnTo>
                  <a:lnTo>
                    <a:pt x="110332" y="374321"/>
                  </a:lnTo>
                  <a:cubicBezTo>
                    <a:pt x="49714" y="326308"/>
                    <a:pt x="9460" y="272042"/>
                    <a:pt x="0" y="226611"/>
                  </a:cubicBezTo>
                  <a:lnTo>
                    <a:pt x="2188" y="208574"/>
                  </a:lnTo>
                  <a:lnTo>
                    <a:pt x="16715" y="197661"/>
                  </a:lnTo>
                  <a:cubicBezTo>
                    <a:pt x="31406" y="192820"/>
                    <a:pt x="48658" y="190451"/>
                    <a:pt x="67795" y="190500"/>
                  </a:cubicBezTo>
                  <a:lnTo>
                    <a:pt x="137679" y="202333"/>
                  </a:lnTo>
                  <a:lnTo>
                    <a:pt x="110332" y="183821"/>
                  </a:lnTo>
                  <a:cubicBezTo>
                    <a:pt x="49714" y="135808"/>
                    <a:pt x="9460" y="81542"/>
                    <a:pt x="0" y="36111"/>
                  </a:cubicBezTo>
                  <a:lnTo>
                    <a:pt x="2188" y="18074"/>
                  </a:lnTo>
                  <a:lnTo>
                    <a:pt x="16715" y="7161"/>
                  </a:lnTo>
                  <a:cubicBezTo>
                    <a:pt x="31406" y="2320"/>
                    <a:pt x="48658" y="-49"/>
                    <a:pt x="67795" y="0"/>
                  </a:cubicBezTo>
                  <a:close/>
                </a:path>
              </a:pathLst>
            </a:custGeom>
            <a:solidFill>
              <a:srgbClr val="339933"/>
            </a:solidFill>
            <a:ln w="1905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426" name="フリーフォーム: 図形 425">
              <a:extLst>
                <a:ext uri="{FF2B5EF4-FFF2-40B4-BE49-F238E27FC236}">
                  <a16:creationId xmlns:a16="http://schemas.microsoft.com/office/drawing/2014/main" id="{94110F2C-533B-452F-8517-5CC66B6B6550}"/>
                </a:ext>
              </a:extLst>
            </p:cNvPr>
            <p:cNvSpPr/>
            <p:nvPr/>
          </p:nvSpPr>
          <p:spPr>
            <a:xfrm rot="4793085">
              <a:off x="5684562" y="4411378"/>
              <a:ext cx="246257" cy="458475"/>
            </a:xfrm>
            <a:custGeom>
              <a:avLst/>
              <a:gdLst>
                <a:gd name="connsiteX0" fmla="*/ 846978 w 914772"/>
                <a:gd name="connsiteY0" fmla="*/ 0 h 1060165"/>
                <a:gd name="connsiteX1" fmla="*/ 898057 w 914772"/>
                <a:gd name="connsiteY1" fmla="*/ 7161 h 1060165"/>
                <a:gd name="connsiteX2" fmla="*/ 912584 w 914772"/>
                <a:gd name="connsiteY2" fmla="*/ 18074 h 1060165"/>
                <a:gd name="connsiteX3" fmla="*/ 914772 w 914772"/>
                <a:gd name="connsiteY3" fmla="*/ 36111 h 1060165"/>
                <a:gd name="connsiteX4" fmla="*/ 804440 w 914772"/>
                <a:gd name="connsiteY4" fmla="*/ 183821 h 1060165"/>
                <a:gd name="connsiteX5" fmla="*/ 777094 w 914772"/>
                <a:gd name="connsiteY5" fmla="*/ 202334 h 1060165"/>
                <a:gd name="connsiteX6" fmla="*/ 846978 w 914772"/>
                <a:gd name="connsiteY6" fmla="*/ 190500 h 1060165"/>
                <a:gd name="connsiteX7" fmla="*/ 898057 w 914772"/>
                <a:gd name="connsiteY7" fmla="*/ 197661 h 1060165"/>
                <a:gd name="connsiteX8" fmla="*/ 912584 w 914772"/>
                <a:gd name="connsiteY8" fmla="*/ 208574 h 1060165"/>
                <a:gd name="connsiteX9" fmla="*/ 914772 w 914772"/>
                <a:gd name="connsiteY9" fmla="*/ 226611 h 1060165"/>
                <a:gd name="connsiteX10" fmla="*/ 804440 w 914772"/>
                <a:gd name="connsiteY10" fmla="*/ 374321 h 1060165"/>
                <a:gd name="connsiteX11" fmla="*/ 777094 w 914772"/>
                <a:gd name="connsiteY11" fmla="*/ 392834 h 1060165"/>
                <a:gd name="connsiteX12" fmla="*/ 846978 w 914772"/>
                <a:gd name="connsiteY12" fmla="*/ 381000 h 1060165"/>
                <a:gd name="connsiteX13" fmla="*/ 898057 w 914772"/>
                <a:gd name="connsiteY13" fmla="*/ 388161 h 1060165"/>
                <a:gd name="connsiteX14" fmla="*/ 912584 w 914772"/>
                <a:gd name="connsiteY14" fmla="*/ 399074 h 1060165"/>
                <a:gd name="connsiteX15" fmla="*/ 914772 w 914772"/>
                <a:gd name="connsiteY15" fmla="*/ 417111 h 1060165"/>
                <a:gd name="connsiteX16" fmla="*/ 804440 w 914772"/>
                <a:gd name="connsiteY16" fmla="*/ 564821 h 1060165"/>
                <a:gd name="connsiteX17" fmla="*/ 777094 w 914772"/>
                <a:gd name="connsiteY17" fmla="*/ 583334 h 1060165"/>
                <a:gd name="connsiteX18" fmla="*/ 846978 w 914772"/>
                <a:gd name="connsiteY18" fmla="*/ 571500 h 1060165"/>
                <a:gd name="connsiteX19" fmla="*/ 898057 w 914772"/>
                <a:gd name="connsiteY19" fmla="*/ 578661 h 1060165"/>
                <a:gd name="connsiteX20" fmla="*/ 912584 w 914772"/>
                <a:gd name="connsiteY20" fmla="*/ 589574 h 1060165"/>
                <a:gd name="connsiteX21" fmla="*/ 914772 w 914772"/>
                <a:gd name="connsiteY21" fmla="*/ 607611 h 1060165"/>
                <a:gd name="connsiteX22" fmla="*/ 804440 w 914772"/>
                <a:gd name="connsiteY22" fmla="*/ 755321 h 1060165"/>
                <a:gd name="connsiteX23" fmla="*/ 767711 w 914772"/>
                <a:gd name="connsiteY23" fmla="*/ 780185 h 1060165"/>
                <a:gd name="connsiteX24" fmla="*/ 846978 w 914772"/>
                <a:gd name="connsiteY24" fmla="*/ 766763 h 1060165"/>
                <a:gd name="connsiteX25" fmla="*/ 898057 w 914772"/>
                <a:gd name="connsiteY25" fmla="*/ 773924 h 1060165"/>
                <a:gd name="connsiteX26" fmla="*/ 912584 w 914772"/>
                <a:gd name="connsiteY26" fmla="*/ 784837 h 1060165"/>
                <a:gd name="connsiteX27" fmla="*/ 914772 w 914772"/>
                <a:gd name="connsiteY27" fmla="*/ 802874 h 1060165"/>
                <a:gd name="connsiteX28" fmla="*/ 737421 w 914772"/>
                <a:gd name="connsiteY28" fmla="*/ 995953 h 1060165"/>
                <a:gd name="connsiteX29" fmla="*/ 481534 w 914772"/>
                <a:gd name="connsiteY29" fmla="*/ 1053004 h 1060165"/>
                <a:gd name="connsiteX30" fmla="*/ 467007 w 914772"/>
                <a:gd name="connsiteY30" fmla="*/ 1042091 h 1060165"/>
                <a:gd name="connsiteX31" fmla="*/ 464819 w 914772"/>
                <a:gd name="connsiteY31" fmla="*/ 1024054 h 1060165"/>
                <a:gd name="connsiteX32" fmla="*/ 575151 w 914772"/>
                <a:gd name="connsiteY32" fmla="*/ 876344 h 1060165"/>
                <a:gd name="connsiteX33" fmla="*/ 609534 w 914772"/>
                <a:gd name="connsiteY33" fmla="*/ 853068 h 1060165"/>
                <a:gd name="connsiteX34" fmla="*/ 594997 w 914772"/>
                <a:gd name="connsiteY34" fmla="*/ 857560 h 1060165"/>
                <a:gd name="connsiteX35" fmla="*/ 481534 w 914772"/>
                <a:gd name="connsiteY35" fmla="*/ 857741 h 1060165"/>
                <a:gd name="connsiteX36" fmla="*/ 467007 w 914772"/>
                <a:gd name="connsiteY36" fmla="*/ 846828 h 1060165"/>
                <a:gd name="connsiteX37" fmla="*/ 464819 w 914772"/>
                <a:gd name="connsiteY37" fmla="*/ 828791 h 1060165"/>
                <a:gd name="connsiteX38" fmla="*/ 575151 w 914772"/>
                <a:gd name="connsiteY38" fmla="*/ 681081 h 1060165"/>
                <a:gd name="connsiteX39" fmla="*/ 596589 w 914772"/>
                <a:gd name="connsiteY39" fmla="*/ 666568 h 1060165"/>
                <a:gd name="connsiteX40" fmla="*/ 594997 w 914772"/>
                <a:gd name="connsiteY40" fmla="*/ 667060 h 1060165"/>
                <a:gd name="connsiteX41" fmla="*/ 481534 w 914772"/>
                <a:gd name="connsiteY41" fmla="*/ 667241 h 1060165"/>
                <a:gd name="connsiteX42" fmla="*/ 467007 w 914772"/>
                <a:gd name="connsiteY42" fmla="*/ 656328 h 1060165"/>
                <a:gd name="connsiteX43" fmla="*/ 464819 w 914772"/>
                <a:gd name="connsiteY43" fmla="*/ 638291 h 1060165"/>
                <a:gd name="connsiteX44" fmla="*/ 575151 w 914772"/>
                <a:gd name="connsiteY44" fmla="*/ 490581 h 1060165"/>
                <a:gd name="connsiteX45" fmla="*/ 596589 w 914772"/>
                <a:gd name="connsiteY45" fmla="*/ 476068 h 1060165"/>
                <a:gd name="connsiteX46" fmla="*/ 594997 w 914772"/>
                <a:gd name="connsiteY46" fmla="*/ 476560 h 1060165"/>
                <a:gd name="connsiteX47" fmla="*/ 481534 w 914772"/>
                <a:gd name="connsiteY47" fmla="*/ 476741 h 1060165"/>
                <a:gd name="connsiteX48" fmla="*/ 467007 w 914772"/>
                <a:gd name="connsiteY48" fmla="*/ 465828 h 1060165"/>
                <a:gd name="connsiteX49" fmla="*/ 464819 w 914772"/>
                <a:gd name="connsiteY49" fmla="*/ 447791 h 1060165"/>
                <a:gd name="connsiteX50" fmla="*/ 575151 w 914772"/>
                <a:gd name="connsiteY50" fmla="*/ 300081 h 1060165"/>
                <a:gd name="connsiteX51" fmla="*/ 596589 w 914772"/>
                <a:gd name="connsiteY51" fmla="*/ 285568 h 1060165"/>
                <a:gd name="connsiteX52" fmla="*/ 594997 w 914772"/>
                <a:gd name="connsiteY52" fmla="*/ 286060 h 1060165"/>
                <a:gd name="connsiteX53" fmla="*/ 481534 w 914772"/>
                <a:gd name="connsiteY53" fmla="*/ 286241 h 1060165"/>
                <a:gd name="connsiteX54" fmla="*/ 467007 w 914772"/>
                <a:gd name="connsiteY54" fmla="*/ 275328 h 1060165"/>
                <a:gd name="connsiteX55" fmla="*/ 464819 w 914772"/>
                <a:gd name="connsiteY55" fmla="*/ 257291 h 1060165"/>
                <a:gd name="connsiteX56" fmla="*/ 642170 w 914772"/>
                <a:gd name="connsiteY56" fmla="*/ 64212 h 1060165"/>
                <a:gd name="connsiteX57" fmla="*/ 846978 w 914772"/>
                <a:gd name="connsiteY57" fmla="*/ 0 h 1060165"/>
                <a:gd name="connsiteX58" fmla="*/ 67795 w 914772"/>
                <a:gd name="connsiteY58" fmla="*/ 0 h 1060165"/>
                <a:gd name="connsiteX59" fmla="*/ 272602 w 914772"/>
                <a:gd name="connsiteY59" fmla="*/ 64212 h 1060165"/>
                <a:gd name="connsiteX60" fmla="*/ 449953 w 914772"/>
                <a:gd name="connsiteY60" fmla="*/ 257291 h 1060165"/>
                <a:gd name="connsiteX61" fmla="*/ 447765 w 914772"/>
                <a:gd name="connsiteY61" fmla="*/ 275328 h 1060165"/>
                <a:gd name="connsiteX62" fmla="*/ 433238 w 914772"/>
                <a:gd name="connsiteY62" fmla="*/ 286241 h 1060165"/>
                <a:gd name="connsiteX63" fmla="*/ 319775 w 914772"/>
                <a:gd name="connsiteY63" fmla="*/ 286060 h 1060165"/>
                <a:gd name="connsiteX64" fmla="*/ 318183 w 914772"/>
                <a:gd name="connsiteY64" fmla="*/ 285568 h 1060165"/>
                <a:gd name="connsiteX65" fmla="*/ 339621 w 914772"/>
                <a:gd name="connsiteY65" fmla="*/ 300081 h 1060165"/>
                <a:gd name="connsiteX66" fmla="*/ 449953 w 914772"/>
                <a:gd name="connsiteY66" fmla="*/ 447791 h 1060165"/>
                <a:gd name="connsiteX67" fmla="*/ 447765 w 914772"/>
                <a:gd name="connsiteY67" fmla="*/ 465828 h 1060165"/>
                <a:gd name="connsiteX68" fmla="*/ 433238 w 914772"/>
                <a:gd name="connsiteY68" fmla="*/ 476741 h 1060165"/>
                <a:gd name="connsiteX69" fmla="*/ 319775 w 914772"/>
                <a:gd name="connsiteY69" fmla="*/ 476560 h 1060165"/>
                <a:gd name="connsiteX70" fmla="*/ 318183 w 914772"/>
                <a:gd name="connsiteY70" fmla="*/ 476068 h 1060165"/>
                <a:gd name="connsiteX71" fmla="*/ 339621 w 914772"/>
                <a:gd name="connsiteY71" fmla="*/ 490581 h 1060165"/>
                <a:gd name="connsiteX72" fmla="*/ 449953 w 914772"/>
                <a:gd name="connsiteY72" fmla="*/ 638291 h 1060165"/>
                <a:gd name="connsiteX73" fmla="*/ 447765 w 914772"/>
                <a:gd name="connsiteY73" fmla="*/ 656328 h 1060165"/>
                <a:gd name="connsiteX74" fmla="*/ 433238 w 914772"/>
                <a:gd name="connsiteY74" fmla="*/ 667241 h 1060165"/>
                <a:gd name="connsiteX75" fmla="*/ 319775 w 914772"/>
                <a:gd name="connsiteY75" fmla="*/ 667060 h 1060165"/>
                <a:gd name="connsiteX76" fmla="*/ 318183 w 914772"/>
                <a:gd name="connsiteY76" fmla="*/ 666568 h 1060165"/>
                <a:gd name="connsiteX77" fmla="*/ 339621 w 914772"/>
                <a:gd name="connsiteY77" fmla="*/ 681081 h 1060165"/>
                <a:gd name="connsiteX78" fmla="*/ 449953 w 914772"/>
                <a:gd name="connsiteY78" fmla="*/ 828791 h 1060165"/>
                <a:gd name="connsiteX79" fmla="*/ 447765 w 914772"/>
                <a:gd name="connsiteY79" fmla="*/ 846828 h 1060165"/>
                <a:gd name="connsiteX80" fmla="*/ 433238 w 914772"/>
                <a:gd name="connsiteY80" fmla="*/ 857741 h 1060165"/>
                <a:gd name="connsiteX81" fmla="*/ 319775 w 914772"/>
                <a:gd name="connsiteY81" fmla="*/ 857560 h 1060165"/>
                <a:gd name="connsiteX82" fmla="*/ 305238 w 914772"/>
                <a:gd name="connsiteY82" fmla="*/ 853068 h 1060165"/>
                <a:gd name="connsiteX83" fmla="*/ 339621 w 914772"/>
                <a:gd name="connsiteY83" fmla="*/ 876344 h 1060165"/>
                <a:gd name="connsiteX84" fmla="*/ 449953 w 914772"/>
                <a:gd name="connsiteY84" fmla="*/ 1024054 h 1060165"/>
                <a:gd name="connsiteX85" fmla="*/ 447765 w 914772"/>
                <a:gd name="connsiteY85" fmla="*/ 1042091 h 1060165"/>
                <a:gd name="connsiteX86" fmla="*/ 433238 w 914772"/>
                <a:gd name="connsiteY86" fmla="*/ 1053004 h 1060165"/>
                <a:gd name="connsiteX87" fmla="*/ 177351 w 914772"/>
                <a:gd name="connsiteY87" fmla="*/ 995953 h 1060165"/>
                <a:gd name="connsiteX88" fmla="*/ 0 w 914772"/>
                <a:gd name="connsiteY88" fmla="*/ 802874 h 1060165"/>
                <a:gd name="connsiteX89" fmla="*/ 2188 w 914772"/>
                <a:gd name="connsiteY89" fmla="*/ 784837 h 1060165"/>
                <a:gd name="connsiteX90" fmla="*/ 16715 w 914772"/>
                <a:gd name="connsiteY90" fmla="*/ 773924 h 1060165"/>
                <a:gd name="connsiteX91" fmla="*/ 67795 w 914772"/>
                <a:gd name="connsiteY91" fmla="*/ 766763 h 1060165"/>
                <a:gd name="connsiteX92" fmla="*/ 147061 w 914772"/>
                <a:gd name="connsiteY92" fmla="*/ 780185 h 1060165"/>
                <a:gd name="connsiteX93" fmla="*/ 110332 w 914772"/>
                <a:gd name="connsiteY93" fmla="*/ 755321 h 1060165"/>
                <a:gd name="connsiteX94" fmla="*/ 0 w 914772"/>
                <a:gd name="connsiteY94" fmla="*/ 607611 h 1060165"/>
                <a:gd name="connsiteX95" fmla="*/ 2188 w 914772"/>
                <a:gd name="connsiteY95" fmla="*/ 589574 h 1060165"/>
                <a:gd name="connsiteX96" fmla="*/ 16715 w 914772"/>
                <a:gd name="connsiteY96" fmla="*/ 578661 h 1060165"/>
                <a:gd name="connsiteX97" fmla="*/ 67795 w 914772"/>
                <a:gd name="connsiteY97" fmla="*/ 571500 h 1060165"/>
                <a:gd name="connsiteX98" fmla="*/ 137679 w 914772"/>
                <a:gd name="connsiteY98" fmla="*/ 583333 h 1060165"/>
                <a:gd name="connsiteX99" fmla="*/ 110332 w 914772"/>
                <a:gd name="connsiteY99" fmla="*/ 564821 h 1060165"/>
                <a:gd name="connsiteX100" fmla="*/ 0 w 914772"/>
                <a:gd name="connsiteY100" fmla="*/ 417111 h 1060165"/>
                <a:gd name="connsiteX101" fmla="*/ 2188 w 914772"/>
                <a:gd name="connsiteY101" fmla="*/ 399074 h 1060165"/>
                <a:gd name="connsiteX102" fmla="*/ 16715 w 914772"/>
                <a:gd name="connsiteY102" fmla="*/ 388161 h 1060165"/>
                <a:gd name="connsiteX103" fmla="*/ 67795 w 914772"/>
                <a:gd name="connsiteY103" fmla="*/ 381000 h 1060165"/>
                <a:gd name="connsiteX104" fmla="*/ 137679 w 914772"/>
                <a:gd name="connsiteY104" fmla="*/ 392833 h 1060165"/>
                <a:gd name="connsiteX105" fmla="*/ 110332 w 914772"/>
                <a:gd name="connsiteY105" fmla="*/ 374321 h 1060165"/>
                <a:gd name="connsiteX106" fmla="*/ 0 w 914772"/>
                <a:gd name="connsiteY106" fmla="*/ 226611 h 1060165"/>
                <a:gd name="connsiteX107" fmla="*/ 2188 w 914772"/>
                <a:gd name="connsiteY107" fmla="*/ 208574 h 1060165"/>
                <a:gd name="connsiteX108" fmla="*/ 16715 w 914772"/>
                <a:gd name="connsiteY108" fmla="*/ 197661 h 1060165"/>
                <a:gd name="connsiteX109" fmla="*/ 67795 w 914772"/>
                <a:gd name="connsiteY109" fmla="*/ 190500 h 1060165"/>
                <a:gd name="connsiteX110" fmla="*/ 137679 w 914772"/>
                <a:gd name="connsiteY110" fmla="*/ 202333 h 1060165"/>
                <a:gd name="connsiteX111" fmla="*/ 110332 w 914772"/>
                <a:gd name="connsiteY111" fmla="*/ 183821 h 1060165"/>
                <a:gd name="connsiteX112" fmla="*/ 0 w 914772"/>
                <a:gd name="connsiteY112" fmla="*/ 36111 h 1060165"/>
                <a:gd name="connsiteX113" fmla="*/ 2188 w 914772"/>
                <a:gd name="connsiteY113" fmla="*/ 18074 h 1060165"/>
                <a:gd name="connsiteX114" fmla="*/ 16715 w 914772"/>
                <a:gd name="connsiteY114" fmla="*/ 7161 h 1060165"/>
                <a:gd name="connsiteX115" fmla="*/ 67795 w 914772"/>
                <a:gd name="connsiteY115" fmla="*/ 0 h 106016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  <a:cxn ang="0">
                  <a:pos x="connsiteX55" y="connsiteY55"/>
                </a:cxn>
                <a:cxn ang="0">
                  <a:pos x="connsiteX56" y="connsiteY56"/>
                </a:cxn>
                <a:cxn ang="0">
                  <a:pos x="connsiteX57" y="connsiteY57"/>
                </a:cxn>
                <a:cxn ang="0">
                  <a:pos x="connsiteX58" y="connsiteY58"/>
                </a:cxn>
                <a:cxn ang="0">
                  <a:pos x="connsiteX59" y="connsiteY59"/>
                </a:cxn>
                <a:cxn ang="0">
                  <a:pos x="connsiteX60" y="connsiteY60"/>
                </a:cxn>
                <a:cxn ang="0">
                  <a:pos x="connsiteX61" y="connsiteY61"/>
                </a:cxn>
                <a:cxn ang="0">
                  <a:pos x="connsiteX62" y="connsiteY62"/>
                </a:cxn>
                <a:cxn ang="0">
                  <a:pos x="connsiteX63" y="connsiteY63"/>
                </a:cxn>
                <a:cxn ang="0">
                  <a:pos x="connsiteX64" y="connsiteY64"/>
                </a:cxn>
                <a:cxn ang="0">
                  <a:pos x="connsiteX65" y="connsiteY65"/>
                </a:cxn>
                <a:cxn ang="0">
                  <a:pos x="connsiteX66" y="connsiteY66"/>
                </a:cxn>
                <a:cxn ang="0">
                  <a:pos x="connsiteX67" y="connsiteY67"/>
                </a:cxn>
                <a:cxn ang="0">
                  <a:pos x="connsiteX68" y="connsiteY68"/>
                </a:cxn>
                <a:cxn ang="0">
                  <a:pos x="connsiteX69" y="connsiteY69"/>
                </a:cxn>
                <a:cxn ang="0">
                  <a:pos x="connsiteX70" y="connsiteY70"/>
                </a:cxn>
                <a:cxn ang="0">
                  <a:pos x="connsiteX71" y="connsiteY71"/>
                </a:cxn>
                <a:cxn ang="0">
                  <a:pos x="connsiteX72" y="connsiteY72"/>
                </a:cxn>
                <a:cxn ang="0">
                  <a:pos x="connsiteX73" y="connsiteY73"/>
                </a:cxn>
                <a:cxn ang="0">
                  <a:pos x="connsiteX74" y="connsiteY74"/>
                </a:cxn>
                <a:cxn ang="0">
                  <a:pos x="connsiteX75" y="connsiteY75"/>
                </a:cxn>
                <a:cxn ang="0">
                  <a:pos x="connsiteX76" y="connsiteY76"/>
                </a:cxn>
                <a:cxn ang="0">
                  <a:pos x="connsiteX77" y="connsiteY77"/>
                </a:cxn>
                <a:cxn ang="0">
                  <a:pos x="connsiteX78" y="connsiteY78"/>
                </a:cxn>
                <a:cxn ang="0">
                  <a:pos x="connsiteX79" y="connsiteY79"/>
                </a:cxn>
                <a:cxn ang="0">
                  <a:pos x="connsiteX80" y="connsiteY80"/>
                </a:cxn>
                <a:cxn ang="0">
                  <a:pos x="connsiteX81" y="connsiteY81"/>
                </a:cxn>
                <a:cxn ang="0">
                  <a:pos x="connsiteX82" y="connsiteY82"/>
                </a:cxn>
                <a:cxn ang="0">
                  <a:pos x="connsiteX83" y="connsiteY83"/>
                </a:cxn>
                <a:cxn ang="0">
                  <a:pos x="connsiteX84" y="connsiteY84"/>
                </a:cxn>
                <a:cxn ang="0">
                  <a:pos x="connsiteX85" y="connsiteY85"/>
                </a:cxn>
                <a:cxn ang="0">
                  <a:pos x="connsiteX86" y="connsiteY86"/>
                </a:cxn>
                <a:cxn ang="0">
                  <a:pos x="connsiteX87" y="connsiteY87"/>
                </a:cxn>
                <a:cxn ang="0">
                  <a:pos x="connsiteX88" y="connsiteY88"/>
                </a:cxn>
                <a:cxn ang="0">
                  <a:pos x="connsiteX89" y="connsiteY89"/>
                </a:cxn>
                <a:cxn ang="0">
                  <a:pos x="connsiteX90" y="connsiteY90"/>
                </a:cxn>
                <a:cxn ang="0">
                  <a:pos x="connsiteX91" y="connsiteY91"/>
                </a:cxn>
                <a:cxn ang="0">
                  <a:pos x="connsiteX92" y="connsiteY92"/>
                </a:cxn>
                <a:cxn ang="0">
                  <a:pos x="connsiteX93" y="connsiteY93"/>
                </a:cxn>
                <a:cxn ang="0">
                  <a:pos x="connsiteX94" y="connsiteY94"/>
                </a:cxn>
                <a:cxn ang="0">
                  <a:pos x="connsiteX95" y="connsiteY95"/>
                </a:cxn>
                <a:cxn ang="0">
                  <a:pos x="connsiteX96" y="connsiteY96"/>
                </a:cxn>
                <a:cxn ang="0">
                  <a:pos x="connsiteX97" y="connsiteY97"/>
                </a:cxn>
                <a:cxn ang="0">
                  <a:pos x="connsiteX98" y="connsiteY98"/>
                </a:cxn>
                <a:cxn ang="0">
                  <a:pos x="connsiteX99" y="connsiteY99"/>
                </a:cxn>
                <a:cxn ang="0">
                  <a:pos x="connsiteX100" y="connsiteY100"/>
                </a:cxn>
                <a:cxn ang="0">
                  <a:pos x="connsiteX101" y="connsiteY101"/>
                </a:cxn>
                <a:cxn ang="0">
                  <a:pos x="connsiteX102" y="connsiteY102"/>
                </a:cxn>
                <a:cxn ang="0">
                  <a:pos x="connsiteX103" y="connsiteY103"/>
                </a:cxn>
                <a:cxn ang="0">
                  <a:pos x="connsiteX104" y="connsiteY104"/>
                </a:cxn>
                <a:cxn ang="0">
                  <a:pos x="connsiteX105" y="connsiteY105"/>
                </a:cxn>
                <a:cxn ang="0">
                  <a:pos x="connsiteX106" y="connsiteY106"/>
                </a:cxn>
                <a:cxn ang="0">
                  <a:pos x="connsiteX107" y="connsiteY107"/>
                </a:cxn>
                <a:cxn ang="0">
                  <a:pos x="connsiteX108" y="connsiteY108"/>
                </a:cxn>
                <a:cxn ang="0">
                  <a:pos x="connsiteX109" y="connsiteY109"/>
                </a:cxn>
                <a:cxn ang="0">
                  <a:pos x="connsiteX110" y="connsiteY110"/>
                </a:cxn>
                <a:cxn ang="0">
                  <a:pos x="connsiteX111" y="connsiteY111"/>
                </a:cxn>
                <a:cxn ang="0">
                  <a:pos x="connsiteX112" y="connsiteY112"/>
                </a:cxn>
                <a:cxn ang="0">
                  <a:pos x="connsiteX113" y="connsiteY113"/>
                </a:cxn>
                <a:cxn ang="0">
                  <a:pos x="connsiteX114" y="connsiteY114"/>
                </a:cxn>
                <a:cxn ang="0">
                  <a:pos x="connsiteX115" y="connsiteY115"/>
                </a:cxn>
              </a:cxnLst>
              <a:rect l="l" t="t" r="r" b="b"/>
              <a:pathLst>
                <a:path w="914772" h="1060165">
                  <a:moveTo>
                    <a:pt x="846978" y="0"/>
                  </a:moveTo>
                  <a:cubicBezTo>
                    <a:pt x="866114" y="-49"/>
                    <a:pt x="883366" y="2320"/>
                    <a:pt x="898057" y="7161"/>
                  </a:cubicBezTo>
                  <a:lnTo>
                    <a:pt x="912584" y="18074"/>
                  </a:lnTo>
                  <a:lnTo>
                    <a:pt x="914772" y="36111"/>
                  </a:lnTo>
                  <a:cubicBezTo>
                    <a:pt x="905312" y="81542"/>
                    <a:pt x="865058" y="135808"/>
                    <a:pt x="804440" y="183821"/>
                  </a:cubicBezTo>
                  <a:lnTo>
                    <a:pt x="777094" y="202334"/>
                  </a:lnTo>
                  <a:lnTo>
                    <a:pt x="846978" y="190500"/>
                  </a:lnTo>
                  <a:cubicBezTo>
                    <a:pt x="866114" y="190451"/>
                    <a:pt x="883366" y="192820"/>
                    <a:pt x="898057" y="197661"/>
                  </a:cubicBezTo>
                  <a:lnTo>
                    <a:pt x="912584" y="208574"/>
                  </a:lnTo>
                  <a:lnTo>
                    <a:pt x="914772" y="226611"/>
                  </a:lnTo>
                  <a:cubicBezTo>
                    <a:pt x="905312" y="272042"/>
                    <a:pt x="865058" y="326308"/>
                    <a:pt x="804440" y="374321"/>
                  </a:cubicBezTo>
                  <a:lnTo>
                    <a:pt x="777094" y="392834"/>
                  </a:lnTo>
                  <a:lnTo>
                    <a:pt x="846978" y="381000"/>
                  </a:lnTo>
                  <a:cubicBezTo>
                    <a:pt x="866114" y="380951"/>
                    <a:pt x="883366" y="383320"/>
                    <a:pt x="898057" y="388161"/>
                  </a:cubicBezTo>
                  <a:lnTo>
                    <a:pt x="912584" y="399074"/>
                  </a:lnTo>
                  <a:lnTo>
                    <a:pt x="914772" y="417111"/>
                  </a:lnTo>
                  <a:cubicBezTo>
                    <a:pt x="905312" y="462542"/>
                    <a:pt x="865058" y="516808"/>
                    <a:pt x="804440" y="564821"/>
                  </a:cubicBezTo>
                  <a:lnTo>
                    <a:pt x="777094" y="583334"/>
                  </a:lnTo>
                  <a:lnTo>
                    <a:pt x="846978" y="571500"/>
                  </a:lnTo>
                  <a:cubicBezTo>
                    <a:pt x="866114" y="571451"/>
                    <a:pt x="883366" y="573820"/>
                    <a:pt x="898057" y="578661"/>
                  </a:cubicBezTo>
                  <a:lnTo>
                    <a:pt x="912584" y="589574"/>
                  </a:lnTo>
                  <a:lnTo>
                    <a:pt x="914772" y="607611"/>
                  </a:lnTo>
                  <a:cubicBezTo>
                    <a:pt x="905312" y="653042"/>
                    <a:pt x="865058" y="707308"/>
                    <a:pt x="804440" y="755321"/>
                  </a:cubicBezTo>
                  <a:lnTo>
                    <a:pt x="767711" y="780185"/>
                  </a:lnTo>
                  <a:lnTo>
                    <a:pt x="846978" y="766763"/>
                  </a:lnTo>
                  <a:cubicBezTo>
                    <a:pt x="866114" y="766714"/>
                    <a:pt x="883366" y="769083"/>
                    <a:pt x="898057" y="773924"/>
                  </a:cubicBezTo>
                  <a:lnTo>
                    <a:pt x="912584" y="784837"/>
                  </a:lnTo>
                  <a:lnTo>
                    <a:pt x="914772" y="802874"/>
                  </a:lnTo>
                  <a:cubicBezTo>
                    <a:pt x="902159" y="863448"/>
                    <a:pt x="834800" y="939731"/>
                    <a:pt x="737421" y="995953"/>
                  </a:cubicBezTo>
                  <a:cubicBezTo>
                    <a:pt x="640042" y="1052175"/>
                    <a:pt x="540299" y="1072368"/>
                    <a:pt x="481534" y="1053004"/>
                  </a:cubicBezTo>
                  <a:lnTo>
                    <a:pt x="467007" y="1042091"/>
                  </a:lnTo>
                  <a:lnTo>
                    <a:pt x="464819" y="1024054"/>
                  </a:lnTo>
                  <a:cubicBezTo>
                    <a:pt x="474279" y="978624"/>
                    <a:pt x="514533" y="924357"/>
                    <a:pt x="575151" y="876344"/>
                  </a:cubicBezTo>
                  <a:lnTo>
                    <a:pt x="609534" y="853068"/>
                  </a:lnTo>
                  <a:lnTo>
                    <a:pt x="594997" y="857560"/>
                  </a:lnTo>
                  <a:cubicBezTo>
                    <a:pt x="550544" y="867216"/>
                    <a:pt x="510917" y="867423"/>
                    <a:pt x="481534" y="857741"/>
                  </a:cubicBezTo>
                  <a:lnTo>
                    <a:pt x="467007" y="846828"/>
                  </a:lnTo>
                  <a:lnTo>
                    <a:pt x="464819" y="828791"/>
                  </a:lnTo>
                  <a:cubicBezTo>
                    <a:pt x="474279" y="783361"/>
                    <a:pt x="514533" y="729094"/>
                    <a:pt x="575151" y="681081"/>
                  </a:cubicBezTo>
                  <a:lnTo>
                    <a:pt x="596589" y="666568"/>
                  </a:lnTo>
                  <a:lnTo>
                    <a:pt x="594997" y="667060"/>
                  </a:lnTo>
                  <a:cubicBezTo>
                    <a:pt x="550544" y="676716"/>
                    <a:pt x="510917" y="676923"/>
                    <a:pt x="481534" y="667241"/>
                  </a:cubicBezTo>
                  <a:lnTo>
                    <a:pt x="467007" y="656328"/>
                  </a:lnTo>
                  <a:lnTo>
                    <a:pt x="464819" y="638291"/>
                  </a:lnTo>
                  <a:cubicBezTo>
                    <a:pt x="474279" y="592861"/>
                    <a:pt x="514533" y="538594"/>
                    <a:pt x="575151" y="490581"/>
                  </a:cubicBezTo>
                  <a:lnTo>
                    <a:pt x="596589" y="476068"/>
                  </a:lnTo>
                  <a:lnTo>
                    <a:pt x="594997" y="476560"/>
                  </a:lnTo>
                  <a:cubicBezTo>
                    <a:pt x="550544" y="486216"/>
                    <a:pt x="510917" y="486423"/>
                    <a:pt x="481534" y="476741"/>
                  </a:cubicBezTo>
                  <a:lnTo>
                    <a:pt x="467007" y="465828"/>
                  </a:lnTo>
                  <a:lnTo>
                    <a:pt x="464819" y="447791"/>
                  </a:lnTo>
                  <a:cubicBezTo>
                    <a:pt x="474279" y="402361"/>
                    <a:pt x="514533" y="348094"/>
                    <a:pt x="575151" y="300081"/>
                  </a:cubicBezTo>
                  <a:lnTo>
                    <a:pt x="596589" y="285568"/>
                  </a:lnTo>
                  <a:lnTo>
                    <a:pt x="594997" y="286060"/>
                  </a:lnTo>
                  <a:cubicBezTo>
                    <a:pt x="550544" y="295716"/>
                    <a:pt x="510917" y="295923"/>
                    <a:pt x="481534" y="286241"/>
                  </a:cubicBezTo>
                  <a:lnTo>
                    <a:pt x="467007" y="275328"/>
                  </a:lnTo>
                  <a:lnTo>
                    <a:pt x="464819" y="257291"/>
                  </a:lnTo>
                  <a:cubicBezTo>
                    <a:pt x="477432" y="196717"/>
                    <a:pt x="544791" y="120434"/>
                    <a:pt x="642170" y="64212"/>
                  </a:cubicBezTo>
                  <a:cubicBezTo>
                    <a:pt x="715205" y="22045"/>
                    <a:pt x="789569" y="145"/>
                    <a:pt x="846978" y="0"/>
                  </a:cubicBezTo>
                  <a:close/>
                  <a:moveTo>
                    <a:pt x="67795" y="0"/>
                  </a:moveTo>
                  <a:cubicBezTo>
                    <a:pt x="125203" y="145"/>
                    <a:pt x="199567" y="22045"/>
                    <a:pt x="272602" y="64212"/>
                  </a:cubicBezTo>
                  <a:cubicBezTo>
                    <a:pt x="369981" y="120434"/>
                    <a:pt x="437340" y="196717"/>
                    <a:pt x="449953" y="257291"/>
                  </a:cubicBezTo>
                  <a:lnTo>
                    <a:pt x="447765" y="275328"/>
                  </a:lnTo>
                  <a:lnTo>
                    <a:pt x="433238" y="286241"/>
                  </a:lnTo>
                  <a:cubicBezTo>
                    <a:pt x="403856" y="295923"/>
                    <a:pt x="364229" y="295716"/>
                    <a:pt x="319775" y="286060"/>
                  </a:cubicBezTo>
                  <a:lnTo>
                    <a:pt x="318183" y="285568"/>
                  </a:lnTo>
                  <a:lnTo>
                    <a:pt x="339621" y="300081"/>
                  </a:lnTo>
                  <a:cubicBezTo>
                    <a:pt x="400239" y="348094"/>
                    <a:pt x="440493" y="402361"/>
                    <a:pt x="449953" y="447791"/>
                  </a:cubicBezTo>
                  <a:lnTo>
                    <a:pt x="447765" y="465828"/>
                  </a:lnTo>
                  <a:lnTo>
                    <a:pt x="433238" y="476741"/>
                  </a:lnTo>
                  <a:cubicBezTo>
                    <a:pt x="403856" y="486423"/>
                    <a:pt x="364229" y="486216"/>
                    <a:pt x="319775" y="476560"/>
                  </a:cubicBezTo>
                  <a:lnTo>
                    <a:pt x="318183" y="476068"/>
                  </a:lnTo>
                  <a:lnTo>
                    <a:pt x="339621" y="490581"/>
                  </a:lnTo>
                  <a:cubicBezTo>
                    <a:pt x="400239" y="538594"/>
                    <a:pt x="440493" y="592861"/>
                    <a:pt x="449953" y="638291"/>
                  </a:cubicBezTo>
                  <a:lnTo>
                    <a:pt x="447765" y="656328"/>
                  </a:lnTo>
                  <a:lnTo>
                    <a:pt x="433238" y="667241"/>
                  </a:lnTo>
                  <a:cubicBezTo>
                    <a:pt x="403856" y="676923"/>
                    <a:pt x="364229" y="676716"/>
                    <a:pt x="319775" y="667060"/>
                  </a:cubicBezTo>
                  <a:lnTo>
                    <a:pt x="318183" y="666568"/>
                  </a:lnTo>
                  <a:lnTo>
                    <a:pt x="339621" y="681081"/>
                  </a:lnTo>
                  <a:cubicBezTo>
                    <a:pt x="400239" y="729094"/>
                    <a:pt x="440493" y="783361"/>
                    <a:pt x="449953" y="828791"/>
                  </a:cubicBezTo>
                  <a:lnTo>
                    <a:pt x="447765" y="846828"/>
                  </a:lnTo>
                  <a:lnTo>
                    <a:pt x="433238" y="857741"/>
                  </a:lnTo>
                  <a:cubicBezTo>
                    <a:pt x="403856" y="867423"/>
                    <a:pt x="364229" y="867216"/>
                    <a:pt x="319775" y="857560"/>
                  </a:cubicBezTo>
                  <a:lnTo>
                    <a:pt x="305238" y="853068"/>
                  </a:lnTo>
                  <a:lnTo>
                    <a:pt x="339621" y="876344"/>
                  </a:lnTo>
                  <a:cubicBezTo>
                    <a:pt x="400239" y="924357"/>
                    <a:pt x="440493" y="978624"/>
                    <a:pt x="449953" y="1024054"/>
                  </a:cubicBezTo>
                  <a:lnTo>
                    <a:pt x="447765" y="1042091"/>
                  </a:lnTo>
                  <a:lnTo>
                    <a:pt x="433238" y="1053004"/>
                  </a:lnTo>
                  <a:cubicBezTo>
                    <a:pt x="374473" y="1072368"/>
                    <a:pt x="274730" y="1052175"/>
                    <a:pt x="177351" y="995953"/>
                  </a:cubicBezTo>
                  <a:cubicBezTo>
                    <a:pt x="79972" y="939731"/>
                    <a:pt x="12613" y="863448"/>
                    <a:pt x="0" y="802874"/>
                  </a:cubicBezTo>
                  <a:lnTo>
                    <a:pt x="2188" y="784837"/>
                  </a:lnTo>
                  <a:lnTo>
                    <a:pt x="16715" y="773924"/>
                  </a:lnTo>
                  <a:cubicBezTo>
                    <a:pt x="31406" y="769083"/>
                    <a:pt x="48658" y="766714"/>
                    <a:pt x="67795" y="766763"/>
                  </a:cubicBezTo>
                  <a:lnTo>
                    <a:pt x="147061" y="780185"/>
                  </a:lnTo>
                  <a:lnTo>
                    <a:pt x="110332" y="755321"/>
                  </a:lnTo>
                  <a:cubicBezTo>
                    <a:pt x="49714" y="707308"/>
                    <a:pt x="9460" y="653042"/>
                    <a:pt x="0" y="607611"/>
                  </a:cubicBezTo>
                  <a:lnTo>
                    <a:pt x="2188" y="589574"/>
                  </a:lnTo>
                  <a:lnTo>
                    <a:pt x="16715" y="578661"/>
                  </a:lnTo>
                  <a:cubicBezTo>
                    <a:pt x="31406" y="573820"/>
                    <a:pt x="48658" y="571451"/>
                    <a:pt x="67795" y="571500"/>
                  </a:cubicBezTo>
                  <a:lnTo>
                    <a:pt x="137679" y="583333"/>
                  </a:lnTo>
                  <a:lnTo>
                    <a:pt x="110332" y="564821"/>
                  </a:lnTo>
                  <a:cubicBezTo>
                    <a:pt x="49714" y="516808"/>
                    <a:pt x="9460" y="462542"/>
                    <a:pt x="0" y="417111"/>
                  </a:cubicBezTo>
                  <a:lnTo>
                    <a:pt x="2188" y="399074"/>
                  </a:lnTo>
                  <a:lnTo>
                    <a:pt x="16715" y="388161"/>
                  </a:lnTo>
                  <a:cubicBezTo>
                    <a:pt x="31406" y="383320"/>
                    <a:pt x="48658" y="380951"/>
                    <a:pt x="67795" y="381000"/>
                  </a:cubicBezTo>
                  <a:lnTo>
                    <a:pt x="137679" y="392833"/>
                  </a:lnTo>
                  <a:lnTo>
                    <a:pt x="110332" y="374321"/>
                  </a:lnTo>
                  <a:cubicBezTo>
                    <a:pt x="49714" y="326308"/>
                    <a:pt x="9460" y="272042"/>
                    <a:pt x="0" y="226611"/>
                  </a:cubicBezTo>
                  <a:lnTo>
                    <a:pt x="2188" y="208574"/>
                  </a:lnTo>
                  <a:lnTo>
                    <a:pt x="16715" y="197661"/>
                  </a:lnTo>
                  <a:cubicBezTo>
                    <a:pt x="31406" y="192820"/>
                    <a:pt x="48658" y="190451"/>
                    <a:pt x="67795" y="190500"/>
                  </a:cubicBezTo>
                  <a:lnTo>
                    <a:pt x="137679" y="202333"/>
                  </a:lnTo>
                  <a:lnTo>
                    <a:pt x="110332" y="183821"/>
                  </a:lnTo>
                  <a:cubicBezTo>
                    <a:pt x="49714" y="135808"/>
                    <a:pt x="9460" y="81542"/>
                    <a:pt x="0" y="36111"/>
                  </a:cubicBezTo>
                  <a:lnTo>
                    <a:pt x="2188" y="18074"/>
                  </a:lnTo>
                  <a:lnTo>
                    <a:pt x="16715" y="7161"/>
                  </a:lnTo>
                  <a:cubicBezTo>
                    <a:pt x="31406" y="2320"/>
                    <a:pt x="48658" y="-49"/>
                    <a:pt x="67795" y="0"/>
                  </a:cubicBezTo>
                  <a:close/>
                </a:path>
              </a:pathLst>
            </a:custGeom>
            <a:solidFill>
              <a:srgbClr val="339933"/>
            </a:solidFill>
            <a:ln w="1905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427" name="フリーフォーム: 図形 426">
              <a:extLst>
                <a:ext uri="{FF2B5EF4-FFF2-40B4-BE49-F238E27FC236}">
                  <a16:creationId xmlns:a16="http://schemas.microsoft.com/office/drawing/2014/main" id="{E47ABD9B-E51E-4B35-9F6C-CC00EAC37B5A}"/>
                </a:ext>
              </a:extLst>
            </p:cNvPr>
            <p:cNvSpPr/>
            <p:nvPr/>
          </p:nvSpPr>
          <p:spPr>
            <a:xfrm rot="3101553">
              <a:off x="5651225" y="4211353"/>
              <a:ext cx="246257" cy="458475"/>
            </a:xfrm>
            <a:custGeom>
              <a:avLst/>
              <a:gdLst>
                <a:gd name="connsiteX0" fmla="*/ 846978 w 914772"/>
                <a:gd name="connsiteY0" fmla="*/ 0 h 1060165"/>
                <a:gd name="connsiteX1" fmla="*/ 898057 w 914772"/>
                <a:gd name="connsiteY1" fmla="*/ 7161 h 1060165"/>
                <a:gd name="connsiteX2" fmla="*/ 912584 w 914772"/>
                <a:gd name="connsiteY2" fmla="*/ 18074 h 1060165"/>
                <a:gd name="connsiteX3" fmla="*/ 914772 w 914772"/>
                <a:gd name="connsiteY3" fmla="*/ 36111 h 1060165"/>
                <a:gd name="connsiteX4" fmla="*/ 804440 w 914772"/>
                <a:gd name="connsiteY4" fmla="*/ 183821 h 1060165"/>
                <a:gd name="connsiteX5" fmla="*/ 777094 w 914772"/>
                <a:gd name="connsiteY5" fmla="*/ 202334 h 1060165"/>
                <a:gd name="connsiteX6" fmla="*/ 846978 w 914772"/>
                <a:gd name="connsiteY6" fmla="*/ 190500 h 1060165"/>
                <a:gd name="connsiteX7" fmla="*/ 898057 w 914772"/>
                <a:gd name="connsiteY7" fmla="*/ 197661 h 1060165"/>
                <a:gd name="connsiteX8" fmla="*/ 912584 w 914772"/>
                <a:gd name="connsiteY8" fmla="*/ 208574 h 1060165"/>
                <a:gd name="connsiteX9" fmla="*/ 914772 w 914772"/>
                <a:gd name="connsiteY9" fmla="*/ 226611 h 1060165"/>
                <a:gd name="connsiteX10" fmla="*/ 804440 w 914772"/>
                <a:gd name="connsiteY10" fmla="*/ 374321 h 1060165"/>
                <a:gd name="connsiteX11" fmla="*/ 777094 w 914772"/>
                <a:gd name="connsiteY11" fmla="*/ 392834 h 1060165"/>
                <a:gd name="connsiteX12" fmla="*/ 846978 w 914772"/>
                <a:gd name="connsiteY12" fmla="*/ 381000 h 1060165"/>
                <a:gd name="connsiteX13" fmla="*/ 898057 w 914772"/>
                <a:gd name="connsiteY13" fmla="*/ 388161 h 1060165"/>
                <a:gd name="connsiteX14" fmla="*/ 912584 w 914772"/>
                <a:gd name="connsiteY14" fmla="*/ 399074 h 1060165"/>
                <a:gd name="connsiteX15" fmla="*/ 914772 w 914772"/>
                <a:gd name="connsiteY15" fmla="*/ 417111 h 1060165"/>
                <a:gd name="connsiteX16" fmla="*/ 804440 w 914772"/>
                <a:gd name="connsiteY16" fmla="*/ 564821 h 1060165"/>
                <a:gd name="connsiteX17" fmla="*/ 777094 w 914772"/>
                <a:gd name="connsiteY17" fmla="*/ 583334 h 1060165"/>
                <a:gd name="connsiteX18" fmla="*/ 846978 w 914772"/>
                <a:gd name="connsiteY18" fmla="*/ 571500 h 1060165"/>
                <a:gd name="connsiteX19" fmla="*/ 898057 w 914772"/>
                <a:gd name="connsiteY19" fmla="*/ 578661 h 1060165"/>
                <a:gd name="connsiteX20" fmla="*/ 912584 w 914772"/>
                <a:gd name="connsiteY20" fmla="*/ 589574 h 1060165"/>
                <a:gd name="connsiteX21" fmla="*/ 914772 w 914772"/>
                <a:gd name="connsiteY21" fmla="*/ 607611 h 1060165"/>
                <a:gd name="connsiteX22" fmla="*/ 804440 w 914772"/>
                <a:gd name="connsiteY22" fmla="*/ 755321 h 1060165"/>
                <a:gd name="connsiteX23" fmla="*/ 767711 w 914772"/>
                <a:gd name="connsiteY23" fmla="*/ 780185 h 1060165"/>
                <a:gd name="connsiteX24" fmla="*/ 846978 w 914772"/>
                <a:gd name="connsiteY24" fmla="*/ 766763 h 1060165"/>
                <a:gd name="connsiteX25" fmla="*/ 898057 w 914772"/>
                <a:gd name="connsiteY25" fmla="*/ 773924 h 1060165"/>
                <a:gd name="connsiteX26" fmla="*/ 912584 w 914772"/>
                <a:gd name="connsiteY26" fmla="*/ 784837 h 1060165"/>
                <a:gd name="connsiteX27" fmla="*/ 914772 w 914772"/>
                <a:gd name="connsiteY27" fmla="*/ 802874 h 1060165"/>
                <a:gd name="connsiteX28" fmla="*/ 737421 w 914772"/>
                <a:gd name="connsiteY28" fmla="*/ 995953 h 1060165"/>
                <a:gd name="connsiteX29" fmla="*/ 481534 w 914772"/>
                <a:gd name="connsiteY29" fmla="*/ 1053004 h 1060165"/>
                <a:gd name="connsiteX30" fmla="*/ 467007 w 914772"/>
                <a:gd name="connsiteY30" fmla="*/ 1042091 h 1060165"/>
                <a:gd name="connsiteX31" fmla="*/ 464819 w 914772"/>
                <a:gd name="connsiteY31" fmla="*/ 1024054 h 1060165"/>
                <a:gd name="connsiteX32" fmla="*/ 575151 w 914772"/>
                <a:gd name="connsiteY32" fmla="*/ 876344 h 1060165"/>
                <a:gd name="connsiteX33" fmla="*/ 609534 w 914772"/>
                <a:gd name="connsiteY33" fmla="*/ 853068 h 1060165"/>
                <a:gd name="connsiteX34" fmla="*/ 594997 w 914772"/>
                <a:gd name="connsiteY34" fmla="*/ 857560 h 1060165"/>
                <a:gd name="connsiteX35" fmla="*/ 481534 w 914772"/>
                <a:gd name="connsiteY35" fmla="*/ 857741 h 1060165"/>
                <a:gd name="connsiteX36" fmla="*/ 467007 w 914772"/>
                <a:gd name="connsiteY36" fmla="*/ 846828 h 1060165"/>
                <a:gd name="connsiteX37" fmla="*/ 464819 w 914772"/>
                <a:gd name="connsiteY37" fmla="*/ 828791 h 1060165"/>
                <a:gd name="connsiteX38" fmla="*/ 575151 w 914772"/>
                <a:gd name="connsiteY38" fmla="*/ 681081 h 1060165"/>
                <a:gd name="connsiteX39" fmla="*/ 596589 w 914772"/>
                <a:gd name="connsiteY39" fmla="*/ 666568 h 1060165"/>
                <a:gd name="connsiteX40" fmla="*/ 594997 w 914772"/>
                <a:gd name="connsiteY40" fmla="*/ 667060 h 1060165"/>
                <a:gd name="connsiteX41" fmla="*/ 481534 w 914772"/>
                <a:gd name="connsiteY41" fmla="*/ 667241 h 1060165"/>
                <a:gd name="connsiteX42" fmla="*/ 467007 w 914772"/>
                <a:gd name="connsiteY42" fmla="*/ 656328 h 1060165"/>
                <a:gd name="connsiteX43" fmla="*/ 464819 w 914772"/>
                <a:gd name="connsiteY43" fmla="*/ 638291 h 1060165"/>
                <a:gd name="connsiteX44" fmla="*/ 575151 w 914772"/>
                <a:gd name="connsiteY44" fmla="*/ 490581 h 1060165"/>
                <a:gd name="connsiteX45" fmla="*/ 596589 w 914772"/>
                <a:gd name="connsiteY45" fmla="*/ 476068 h 1060165"/>
                <a:gd name="connsiteX46" fmla="*/ 594997 w 914772"/>
                <a:gd name="connsiteY46" fmla="*/ 476560 h 1060165"/>
                <a:gd name="connsiteX47" fmla="*/ 481534 w 914772"/>
                <a:gd name="connsiteY47" fmla="*/ 476741 h 1060165"/>
                <a:gd name="connsiteX48" fmla="*/ 467007 w 914772"/>
                <a:gd name="connsiteY48" fmla="*/ 465828 h 1060165"/>
                <a:gd name="connsiteX49" fmla="*/ 464819 w 914772"/>
                <a:gd name="connsiteY49" fmla="*/ 447791 h 1060165"/>
                <a:gd name="connsiteX50" fmla="*/ 575151 w 914772"/>
                <a:gd name="connsiteY50" fmla="*/ 300081 h 1060165"/>
                <a:gd name="connsiteX51" fmla="*/ 596589 w 914772"/>
                <a:gd name="connsiteY51" fmla="*/ 285568 h 1060165"/>
                <a:gd name="connsiteX52" fmla="*/ 594997 w 914772"/>
                <a:gd name="connsiteY52" fmla="*/ 286060 h 1060165"/>
                <a:gd name="connsiteX53" fmla="*/ 481534 w 914772"/>
                <a:gd name="connsiteY53" fmla="*/ 286241 h 1060165"/>
                <a:gd name="connsiteX54" fmla="*/ 467007 w 914772"/>
                <a:gd name="connsiteY54" fmla="*/ 275328 h 1060165"/>
                <a:gd name="connsiteX55" fmla="*/ 464819 w 914772"/>
                <a:gd name="connsiteY55" fmla="*/ 257291 h 1060165"/>
                <a:gd name="connsiteX56" fmla="*/ 642170 w 914772"/>
                <a:gd name="connsiteY56" fmla="*/ 64212 h 1060165"/>
                <a:gd name="connsiteX57" fmla="*/ 846978 w 914772"/>
                <a:gd name="connsiteY57" fmla="*/ 0 h 1060165"/>
                <a:gd name="connsiteX58" fmla="*/ 67795 w 914772"/>
                <a:gd name="connsiteY58" fmla="*/ 0 h 1060165"/>
                <a:gd name="connsiteX59" fmla="*/ 272602 w 914772"/>
                <a:gd name="connsiteY59" fmla="*/ 64212 h 1060165"/>
                <a:gd name="connsiteX60" fmla="*/ 449953 w 914772"/>
                <a:gd name="connsiteY60" fmla="*/ 257291 h 1060165"/>
                <a:gd name="connsiteX61" fmla="*/ 447765 w 914772"/>
                <a:gd name="connsiteY61" fmla="*/ 275328 h 1060165"/>
                <a:gd name="connsiteX62" fmla="*/ 433238 w 914772"/>
                <a:gd name="connsiteY62" fmla="*/ 286241 h 1060165"/>
                <a:gd name="connsiteX63" fmla="*/ 319775 w 914772"/>
                <a:gd name="connsiteY63" fmla="*/ 286060 h 1060165"/>
                <a:gd name="connsiteX64" fmla="*/ 318183 w 914772"/>
                <a:gd name="connsiteY64" fmla="*/ 285568 h 1060165"/>
                <a:gd name="connsiteX65" fmla="*/ 339621 w 914772"/>
                <a:gd name="connsiteY65" fmla="*/ 300081 h 1060165"/>
                <a:gd name="connsiteX66" fmla="*/ 449953 w 914772"/>
                <a:gd name="connsiteY66" fmla="*/ 447791 h 1060165"/>
                <a:gd name="connsiteX67" fmla="*/ 447765 w 914772"/>
                <a:gd name="connsiteY67" fmla="*/ 465828 h 1060165"/>
                <a:gd name="connsiteX68" fmla="*/ 433238 w 914772"/>
                <a:gd name="connsiteY68" fmla="*/ 476741 h 1060165"/>
                <a:gd name="connsiteX69" fmla="*/ 319775 w 914772"/>
                <a:gd name="connsiteY69" fmla="*/ 476560 h 1060165"/>
                <a:gd name="connsiteX70" fmla="*/ 318183 w 914772"/>
                <a:gd name="connsiteY70" fmla="*/ 476068 h 1060165"/>
                <a:gd name="connsiteX71" fmla="*/ 339621 w 914772"/>
                <a:gd name="connsiteY71" fmla="*/ 490581 h 1060165"/>
                <a:gd name="connsiteX72" fmla="*/ 449953 w 914772"/>
                <a:gd name="connsiteY72" fmla="*/ 638291 h 1060165"/>
                <a:gd name="connsiteX73" fmla="*/ 447765 w 914772"/>
                <a:gd name="connsiteY73" fmla="*/ 656328 h 1060165"/>
                <a:gd name="connsiteX74" fmla="*/ 433238 w 914772"/>
                <a:gd name="connsiteY74" fmla="*/ 667241 h 1060165"/>
                <a:gd name="connsiteX75" fmla="*/ 319775 w 914772"/>
                <a:gd name="connsiteY75" fmla="*/ 667060 h 1060165"/>
                <a:gd name="connsiteX76" fmla="*/ 318183 w 914772"/>
                <a:gd name="connsiteY76" fmla="*/ 666568 h 1060165"/>
                <a:gd name="connsiteX77" fmla="*/ 339621 w 914772"/>
                <a:gd name="connsiteY77" fmla="*/ 681081 h 1060165"/>
                <a:gd name="connsiteX78" fmla="*/ 449953 w 914772"/>
                <a:gd name="connsiteY78" fmla="*/ 828791 h 1060165"/>
                <a:gd name="connsiteX79" fmla="*/ 447765 w 914772"/>
                <a:gd name="connsiteY79" fmla="*/ 846828 h 1060165"/>
                <a:gd name="connsiteX80" fmla="*/ 433238 w 914772"/>
                <a:gd name="connsiteY80" fmla="*/ 857741 h 1060165"/>
                <a:gd name="connsiteX81" fmla="*/ 319775 w 914772"/>
                <a:gd name="connsiteY81" fmla="*/ 857560 h 1060165"/>
                <a:gd name="connsiteX82" fmla="*/ 305238 w 914772"/>
                <a:gd name="connsiteY82" fmla="*/ 853068 h 1060165"/>
                <a:gd name="connsiteX83" fmla="*/ 339621 w 914772"/>
                <a:gd name="connsiteY83" fmla="*/ 876344 h 1060165"/>
                <a:gd name="connsiteX84" fmla="*/ 449953 w 914772"/>
                <a:gd name="connsiteY84" fmla="*/ 1024054 h 1060165"/>
                <a:gd name="connsiteX85" fmla="*/ 447765 w 914772"/>
                <a:gd name="connsiteY85" fmla="*/ 1042091 h 1060165"/>
                <a:gd name="connsiteX86" fmla="*/ 433238 w 914772"/>
                <a:gd name="connsiteY86" fmla="*/ 1053004 h 1060165"/>
                <a:gd name="connsiteX87" fmla="*/ 177351 w 914772"/>
                <a:gd name="connsiteY87" fmla="*/ 995953 h 1060165"/>
                <a:gd name="connsiteX88" fmla="*/ 0 w 914772"/>
                <a:gd name="connsiteY88" fmla="*/ 802874 h 1060165"/>
                <a:gd name="connsiteX89" fmla="*/ 2188 w 914772"/>
                <a:gd name="connsiteY89" fmla="*/ 784837 h 1060165"/>
                <a:gd name="connsiteX90" fmla="*/ 16715 w 914772"/>
                <a:gd name="connsiteY90" fmla="*/ 773924 h 1060165"/>
                <a:gd name="connsiteX91" fmla="*/ 67795 w 914772"/>
                <a:gd name="connsiteY91" fmla="*/ 766763 h 1060165"/>
                <a:gd name="connsiteX92" fmla="*/ 147061 w 914772"/>
                <a:gd name="connsiteY92" fmla="*/ 780185 h 1060165"/>
                <a:gd name="connsiteX93" fmla="*/ 110332 w 914772"/>
                <a:gd name="connsiteY93" fmla="*/ 755321 h 1060165"/>
                <a:gd name="connsiteX94" fmla="*/ 0 w 914772"/>
                <a:gd name="connsiteY94" fmla="*/ 607611 h 1060165"/>
                <a:gd name="connsiteX95" fmla="*/ 2188 w 914772"/>
                <a:gd name="connsiteY95" fmla="*/ 589574 h 1060165"/>
                <a:gd name="connsiteX96" fmla="*/ 16715 w 914772"/>
                <a:gd name="connsiteY96" fmla="*/ 578661 h 1060165"/>
                <a:gd name="connsiteX97" fmla="*/ 67795 w 914772"/>
                <a:gd name="connsiteY97" fmla="*/ 571500 h 1060165"/>
                <a:gd name="connsiteX98" fmla="*/ 137679 w 914772"/>
                <a:gd name="connsiteY98" fmla="*/ 583333 h 1060165"/>
                <a:gd name="connsiteX99" fmla="*/ 110332 w 914772"/>
                <a:gd name="connsiteY99" fmla="*/ 564821 h 1060165"/>
                <a:gd name="connsiteX100" fmla="*/ 0 w 914772"/>
                <a:gd name="connsiteY100" fmla="*/ 417111 h 1060165"/>
                <a:gd name="connsiteX101" fmla="*/ 2188 w 914772"/>
                <a:gd name="connsiteY101" fmla="*/ 399074 h 1060165"/>
                <a:gd name="connsiteX102" fmla="*/ 16715 w 914772"/>
                <a:gd name="connsiteY102" fmla="*/ 388161 h 1060165"/>
                <a:gd name="connsiteX103" fmla="*/ 67795 w 914772"/>
                <a:gd name="connsiteY103" fmla="*/ 381000 h 1060165"/>
                <a:gd name="connsiteX104" fmla="*/ 137679 w 914772"/>
                <a:gd name="connsiteY104" fmla="*/ 392833 h 1060165"/>
                <a:gd name="connsiteX105" fmla="*/ 110332 w 914772"/>
                <a:gd name="connsiteY105" fmla="*/ 374321 h 1060165"/>
                <a:gd name="connsiteX106" fmla="*/ 0 w 914772"/>
                <a:gd name="connsiteY106" fmla="*/ 226611 h 1060165"/>
                <a:gd name="connsiteX107" fmla="*/ 2188 w 914772"/>
                <a:gd name="connsiteY107" fmla="*/ 208574 h 1060165"/>
                <a:gd name="connsiteX108" fmla="*/ 16715 w 914772"/>
                <a:gd name="connsiteY108" fmla="*/ 197661 h 1060165"/>
                <a:gd name="connsiteX109" fmla="*/ 67795 w 914772"/>
                <a:gd name="connsiteY109" fmla="*/ 190500 h 1060165"/>
                <a:gd name="connsiteX110" fmla="*/ 137679 w 914772"/>
                <a:gd name="connsiteY110" fmla="*/ 202333 h 1060165"/>
                <a:gd name="connsiteX111" fmla="*/ 110332 w 914772"/>
                <a:gd name="connsiteY111" fmla="*/ 183821 h 1060165"/>
                <a:gd name="connsiteX112" fmla="*/ 0 w 914772"/>
                <a:gd name="connsiteY112" fmla="*/ 36111 h 1060165"/>
                <a:gd name="connsiteX113" fmla="*/ 2188 w 914772"/>
                <a:gd name="connsiteY113" fmla="*/ 18074 h 1060165"/>
                <a:gd name="connsiteX114" fmla="*/ 16715 w 914772"/>
                <a:gd name="connsiteY114" fmla="*/ 7161 h 1060165"/>
                <a:gd name="connsiteX115" fmla="*/ 67795 w 914772"/>
                <a:gd name="connsiteY115" fmla="*/ 0 h 106016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  <a:cxn ang="0">
                  <a:pos x="connsiteX55" y="connsiteY55"/>
                </a:cxn>
                <a:cxn ang="0">
                  <a:pos x="connsiteX56" y="connsiteY56"/>
                </a:cxn>
                <a:cxn ang="0">
                  <a:pos x="connsiteX57" y="connsiteY57"/>
                </a:cxn>
                <a:cxn ang="0">
                  <a:pos x="connsiteX58" y="connsiteY58"/>
                </a:cxn>
                <a:cxn ang="0">
                  <a:pos x="connsiteX59" y="connsiteY59"/>
                </a:cxn>
                <a:cxn ang="0">
                  <a:pos x="connsiteX60" y="connsiteY60"/>
                </a:cxn>
                <a:cxn ang="0">
                  <a:pos x="connsiteX61" y="connsiteY61"/>
                </a:cxn>
                <a:cxn ang="0">
                  <a:pos x="connsiteX62" y="connsiteY62"/>
                </a:cxn>
                <a:cxn ang="0">
                  <a:pos x="connsiteX63" y="connsiteY63"/>
                </a:cxn>
                <a:cxn ang="0">
                  <a:pos x="connsiteX64" y="connsiteY64"/>
                </a:cxn>
                <a:cxn ang="0">
                  <a:pos x="connsiteX65" y="connsiteY65"/>
                </a:cxn>
                <a:cxn ang="0">
                  <a:pos x="connsiteX66" y="connsiteY66"/>
                </a:cxn>
                <a:cxn ang="0">
                  <a:pos x="connsiteX67" y="connsiteY67"/>
                </a:cxn>
                <a:cxn ang="0">
                  <a:pos x="connsiteX68" y="connsiteY68"/>
                </a:cxn>
                <a:cxn ang="0">
                  <a:pos x="connsiteX69" y="connsiteY69"/>
                </a:cxn>
                <a:cxn ang="0">
                  <a:pos x="connsiteX70" y="connsiteY70"/>
                </a:cxn>
                <a:cxn ang="0">
                  <a:pos x="connsiteX71" y="connsiteY71"/>
                </a:cxn>
                <a:cxn ang="0">
                  <a:pos x="connsiteX72" y="connsiteY72"/>
                </a:cxn>
                <a:cxn ang="0">
                  <a:pos x="connsiteX73" y="connsiteY73"/>
                </a:cxn>
                <a:cxn ang="0">
                  <a:pos x="connsiteX74" y="connsiteY74"/>
                </a:cxn>
                <a:cxn ang="0">
                  <a:pos x="connsiteX75" y="connsiteY75"/>
                </a:cxn>
                <a:cxn ang="0">
                  <a:pos x="connsiteX76" y="connsiteY76"/>
                </a:cxn>
                <a:cxn ang="0">
                  <a:pos x="connsiteX77" y="connsiteY77"/>
                </a:cxn>
                <a:cxn ang="0">
                  <a:pos x="connsiteX78" y="connsiteY78"/>
                </a:cxn>
                <a:cxn ang="0">
                  <a:pos x="connsiteX79" y="connsiteY79"/>
                </a:cxn>
                <a:cxn ang="0">
                  <a:pos x="connsiteX80" y="connsiteY80"/>
                </a:cxn>
                <a:cxn ang="0">
                  <a:pos x="connsiteX81" y="connsiteY81"/>
                </a:cxn>
                <a:cxn ang="0">
                  <a:pos x="connsiteX82" y="connsiteY82"/>
                </a:cxn>
                <a:cxn ang="0">
                  <a:pos x="connsiteX83" y="connsiteY83"/>
                </a:cxn>
                <a:cxn ang="0">
                  <a:pos x="connsiteX84" y="connsiteY84"/>
                </a:cxn>
                <a:cxn ang="0">
                  <a:pos x="connsiteX85" y="connsiteY85"/>
                </a:cxn>
                <a:cxn ang="0">
                  <a:pos x="connsiteX86" y="connsiteY86"/>
                </a:cxn>
                <a:cxn ang="0">
                  <a:pos x="connsiteX87" y="connsiteY87"/>
                </a:cxn>
                <a:cxn ang="0">
                  <a:pos x="connsiteX88" y="connsiteY88"/>
                </a:cxn>
                <a:cxn ang="0">
                  <a:pos x="connsiteX89" y="connsiteY89"/>
                </a:cxn>
                <a:cxn ang="0">
                  <a:pos x="connsiteX90" y="connsiteY90"/>
                </a:cxn>
                <a:cxn ang="0">
                  <a:pos x="connsiteX91" y="connsiteY91"/>
                </a:cxn>
                <a:cxn ang="0">
                  <a:pos x="connsiteX92" y="connsiteY92"/>
                </a:cxn>
                <a:cxn ang="0">
                  <a:pos x="connsiteX93" y="connsiteY93"/>
                </a:cxn>
                <a:cxn ang="0">
                  <a:pos x="connsiteX94" y="connsiteY94"/>
                </a:cxn>
                <a:cxn ang="0">
                  <a:pos x="connsiteX95" y="connsiteY95"/>
                </a:cxn>
                <a:cxn ang="0">
                  <a:pos x="connsiteX96" y="connsiteY96"/>
                </a:cxn>
                <a:cxn ang="0">
                  <a:pos x="connsiteX97" y="connsiteY97"/>
                </a:cxn>
                <a:cxn ang="0">
                  <a:pos x="connsiteX98" y="connsiteY98"/>
                </a:cxn>
                <a:cxn ang="0">
                  <a:pos x="connsiteX99" y="connsiteY99"/>
                </a:cxn>
                <a:cxn ang="0">
                  <a:pos x="connsiteX100" y="connsiteY100"/>
                </a:cxn>
                <a:cxn ang="0">
                  <a:pos x="connsiteX101" y="connsiteY101"/>
                </a:cxn>
                <a:cxn ang="0">
                  <a:pos x="connsiteX102" y="connsiteY102"/>
                </a:cxn>
                <a:cxn ang="0">
                  <a:pos x="connsiteX103" y="connsiteY103"/>
                </a:cxn>
                <a:cxn ang="0">
                  <a:pos x="connsiteX104" y="connsiteY104"/>
                </a:cxn>
                <a:cxn ang="0">
                  <a:pos x="connsiteX105" y="connsiteY105"/>
                </a:cxn>
                <a:cxn ang="0">
                  <a:pos x="connsiteX106" y="connsiteY106"/>
                </a:cxn>
                <a:cxn ang="0">
                  <a:pos x="connsiteX107" y="connsiteY107"/>
                </a:cxn>
                <a:cxn ang="0">
                  <a:pos x="connsiteX108" y="connsiteY108"/>
                </a:cxn>
                <a:cxn ang="0">
                  <a:pos x="connsiteX109" y="connsiteY109"/>
                </a:cxn>
                <a:cxn ang="0">
                  <a:pos x="connsiteX110" y="connsiteY110"/>
                </a:cxn>
                <a:cxn ang="0">
                  <a:pos x="connsiteX111" y="connsiteY111"/>
                </a:cxn>
                <a:cxn ang="0">
                  <a:pos x="connsiteX112" y="connsiteY112"/>
                </a:cxn>
                <a:cxn ang="0">
                  <a:pos x="connsiteX113" y="connsiteY113"/>
                </a:cxn>
                <a:cxn ang="0">
                  <a:pos x="connsiteX114" y="connsiteY114"/>
                </a:cxn>
                <a:cxn ang="0">
                  <a:pos x="connsiteX115" y="connsiteY115"/>
                </a:cxn>
              </a:cxnLst>
              <a:rect l="l" t="t" r="r" b="b"/>
              <a:pathLst>
                <a:path w="914772" h="1060165">
                  <a:moveTo>
                    <a:pt x="846978" y="0"/>
                  </a:moveTo>
                  <a:cubicBezTo>
                    <a:pt x="866114" y="-49"/>
                    <a:pt x="883366" y="2320"/>
                    <a:pt x="898057" y="7161"/>
                  </a:cubicBezTo>
                  <a:lnTo>
                    <a:pt x="912584" y="18074"/>
                  </a:lnTo>
                  <a:lnTo>
                    <a:pt x="914772" y="36111"/>
                  </a:lnTo>
                  <a:cubicBezTo>
                    <a:pt x="905312" y="81542"/>
                    <a:pt x="865058" y="135808"/>
                    <a:pt x="804440" y="183821"/>
                  </a:cubicBezTo>
                  <a:lnTo>
                    <a:pt x="777094" y="202334"/>
                  </a:lnTo>
                  <a:lnTo>
                    <a:pt x="846978" y="190500"/>
                  </a:lnTo>
                  <a:cubicBezTo>
                    <a:pt x="866114" y="190451"/>
                    <a:pt x="883366" y="192820"/>
                    <a:pt x="898057" y="197661"/>
                  </a:cubicBezTo>
                  <a:lnTo>
                    <a:pt x="912584" y="208574"/>
                  </a:lnTo>
                  <a:lnTo>
                    <a:pt x="914772" y="226611"/>
                  </a:lnTo>
                  <a:cubicBezTo>
                    <a:pt x="905312" y="272042"/>
                    <a:pt x="865058" y="326308"/>
                    <a:pt x="804440" y="374321"/>
                  </a:cubicBezTo>
                  <a:lnTo>
                    <a:pt x="777094" y="392834"/>
                  </a:lnTo>
                  <a:lnTo>
                    <a:pt x="846978" y="381000"/>
                  </a:lnTo>
                  <a:cubicBezTo>
                    <a:pt x="866114" y="380951"/>
                    <a:pt x="883366" y="383320"/>
                    <a:pt x="898057" y="388161"/>
                  </a:cubicBezTo>
                  <a:lnTo>
                    <a:pt x="912584" y="399074"/>
                  </a:lnTo>
                  <a:lnTo>
                    <a:pt x="914772" y="417111"/>
                  </a:lnTo>
                  <a:cubicBezTo>
                    <a:pt x="905312" y="462542"/>
                    <a:pt x="865058" y="516808"/>
                    <a:pt x="804440" y="564821"/>
                  </a:cubicBezTo>
                  <a:lnTo>
                    <a:pt x="777094" y="583334"/>
                  </a:lnTo>
                  <a:lnTo>
                    <a:pt x="846978" y="571500"/>
                  </a:lnTo>
                  <a:cubicBezTo>
                    <a:pt x="866114" y="571451"/>
                    <a:pt x="883366" y="573820"/>
                    <a:pt x="898057" y="578661"/>
                  </a:cubicBezTo>
                  <a:lnTo>
                    <a:pt x="912584" y="589574"/>
                  </a:lnTo>
                  <a:lnTo>
                    <a:pt x="914772" y="607611"/>
                  </a:lnTo>
                  <a:cubicBezTo>
                    <a:pt x="905312" y="653042"/>
                    <a:pt x="865058" y="707308"/>
                    <a:pt x="804440" y="755321"/>
                  </a:cubicBezTo>
                  <a:lnTo>
                    <a:pt x="767711" y="780185"/>
                  </a:lnTo>
                  <a:lnTo>
                    <a:pt x="846978" y="766763"/>
                  </a:lnTo>
                  <a:cubicBezTo>
                    <a:pt x="866114" y="766714"/>
                    <a:pt x="883366" y="769083"/>
                    <a:pt x="898057" y="773924"/>
                  </a:cubicBezTo>
                  <a:lnTo>
                    <a:pt x="912584" y="784837"/>
                  </a:lnTo>
                  <a:lnTo>
                    <a:pt x="914772" y="802874"/>
                  </a:lnTo>
                  <a:cubicBezTo>
                    <a:pt x="902159" y="863448"/>
                    <a:pt x="834800" y="939731"/>
                    <a:pt x="737421" y="995953"/>
                  </a:cubicBezTo>
                  <a:cubicBezTo>
                    <a:pt x="640042" y="1052175"/>
                    <a:pt x="540299" y="1072368"/>
                    <a:pt x="481534" y="1053004"/>
                  </a:cubicBezTo>
                  <a:lnTo>
                    <a:pt x="467007" y="1042091"/>
                  </a:lnTo>
                  <a:lnTo>
                    <a:pt x="464819" y="1024054"/>
                  </a:lnTo>
                  <a:cubicBezTo>
                    <a:pt x="474279" y="978624"/>
                    <a:pt x="514533" y="924357"/>
                    <a:pt x="575151" y="876344"/>
                  </a:cubicBezTo>
                  <a:lnTo>
                    <a:pt x="609534" y="853068"/>
                  </a:lnTo>
                  <a:lnTo>
                    <a:pt x="594997" y="857560"/>
                  </a:lnTo>
                  <a:cubicBezTo>
                    <a:pt x="550544" y="867216"/>
                    <a:pt x="510917" y="867423"/>
                    <a:pt x="481534" y="857741"/>
                  </a:cubicBezTo>
                  <a:lnTo>
                    <a:pt x="467007" y="846828"/>
                  </a:lnTo>
                  <a:lnTo>
                    <a:pt x="464819" y="828791"/>
                  </a:lnTo>
                  <a:cubicBezTo>
                    <a:pt x="474279" y="783361"/>
                    <a:pt x="514533" y="729094"/>
                    <a:pt x="575151" y="681081"/>
                  </a:cubicBezTo>
                  <a:lnTo>
                    <a:pt x="596589" y="666568"/>
                  </a:lnTo>
                  <a:lnTo>
                    <a:pt x="594997" y="667060"/>
                  </a:lnTo>
                  <a:cubicBezTo>
                    <a:pt x="550544" y="676716"/>
                    <a:pt x="510917" y="676923"/>
                    <a:pt x="481534" y="667241"/>
                  </a:cubicBezTo>
                  <a:lnTo>
                    <a:pt x="467007" y="656328"/>
                  </a:lnTo>
                  <a:lnTo>
                    <a:pt x="464819" y="638291"/>
                  </a:lnTo>
                  <a:cubicBezTo>
                    <a:pt x="474279" y="592861"/>
                    <a:pt x="514533" y="538594"/>
                    <a:pt x="575151" y="490581"/>
                  </a:cubicBezTo>
                  <a:lnTo>
                    <a:pt x="596589" y="476068"/>
                  </a:lnTo>
                  <a:lnTo>
                    <a:pt x="594997" y="476560"/>
                  </a:lnTo>
                  <a:cubicBezTo>
                    <a:pt x="550544" y="486216"/>
                    <a:pt x="510917" y="486423"/>
                    <a:pt x="481534" y="476741"/>
                  </a:cubicBezTo>
                  <a:lnTo>
                    <a:pt x="467007" y="465828"/>
                  </a:lnTo>
                  <a:lnTo>
                    <a:pt x="464819" y="447791"/>
                  </a:lnTo>
                  <a:cubicBezTo>
                    <a:pt x="474279" y="402361"/>
                    <a:pt x="514533" y="348094"/>
                    <a:pt x="575151" y="300081"/>
                  </a:cubicBezTo>
                  <a:lnTo>
                    <a:pt x="596589" y="285568"/>
                  </a:lnTo>
                  <a:lnTo>
                    <a:pt x="594997" y="286060"/>
                  </a:lnTo>
                  <a:cubicBezTo>
                    <a:pt x="550544" y="295716"/>
                    <a:pt x="510917" y="295923"/>
                    <a:pt x="481534" y="286241"/>
                  </a:cubicBezTo>
                  <a:lnTo>
                    <a:pt x="467007" y="275328"/>
                  </a:lnTo>
                  <a:lnTo>
                    <a:pt x="464819" y="257291"/>
                  </a:lnTo>
                  <a:cubicBezTo>
                    <a:pt x="477432" y="196717"/>
                    <a:pt x="544791" y="120434"/>
                    <a:pt x="642170" y="64212"/>
                  </a:cubicBezTo>
                  <a:cubicBezTo>
                    <a:pt x="715205" y="22045"/>
                    <a:pt x="789569" y="145"/>
                    <a:pt x="846978" y="0"/>
                  </a:cubicBezTo>
                  <a:close/>
                  <a:moveTo>
                    <a:pt x="67795" y="0"/>
                  </a:moveTo>
                  <a:cubicBezTo>
                    <a:pt x="125203" y="145"/>
                    <a:pt x="199567" y="22045"/>
                    <a:pt x="272602" y="64212"/>
                  </a:cubicBezTo>
                  <a:cubicBezTo>
                    <a:pt x="369981" y="120434"/>
                    <a:pt x="437340" y="196717"/>
                    <a:pt x="449953" y="257291"/>
                  </a:cubicBezTo>
                  <a:lnTo>
                    <a:pt x="447765" y="275328"/>
                  </a:lnTo>
                  <a:lnTo>
                    <a:pt x="433238" y="286241"/>
                  </a:lnTo>
                  <a:cubicBezTo>
                    <a:pt x="403856" y="295923"/>
                    <a:pt x="364229" y="295716"/>
                    <a:pt x="319775" y="286060"/>
                  </a:cubicBezTo>
                  <a:lnTo>
                    <a:pt x="318183" y="285568"/>
                  </a:lnTo>
                  <a:lnTo>
                    <a:pt x="339621" y="300081"/>
                  </a:lnTo>
                  <a:cubicBezTo>
                    <a:pt x="400239" y="348094"/>
                    <a:pt x="440493" y="402361"/>
                    <a:pt x="449953" y="447791"/>
                  </a:cubicBezTo>
                  <a:lnTo>
                    <a:pt x="447765" y="465828"/>
                  </a:lnTo>
                  <a:lnTo>
                    <a:pt x="433238" y="476741"/>
                  </a:lnTo>
                  <a:cubicBezTo>
                    <a:pt x="403856" y="486423"/>
                    <a:pt x="364229" y="486216"/>
                    <a:pt x="319775" y="476560"/>
                  </a:cubicBezTo>
                  <a:lnTo>
                    <a:pt x="318183" y="476068"/>
                  </a:lnTo>
                  <a:lnTo>
                    <a:pt x="339621" y="490581"/>
                  </a:lnTo>
                  <a:cubicBezTo>
                    <a:pt x="400239" y="538594"/>
                    <a:pt x="440493" y="592861"/>
                    <a:pt x="449953" y="638291"/>
                  </a:cubicBezTo>
                  <a:lnTo>
                    <a:pt x="447765" y="656328"/>
                  </a:lnTo>
                  <a:lnTo>
                    <a:pt x="433238" y="667241"/>
                  </a:lnTo>
                  <a:cubicBezTo>
                    <a:pt x="403856" y="676923"/>
                    <a:pt x="364229" y="676716"/>
                    <a:pt x="319775" y="667060"/>
                  </a:cubicBezTo>
                  <a:lnTo>
                    <a:pt x="318183" y="666568"/>
                  </a:lnTo>
                  <a:lnTo>
                    <a:pt x="339621" y="681081"/>
                  </a:lnTo>
                  <a:cubicBezTo>
                    <a:pt x="400239" y="729094"/>
                    <a:pt x="440493" y="783361"/>
                    <a:pt x="449953" y="828791"/>
                  </a:cubicBezTo>
                  <a:lnTo>
                    <a:pt x="447765" y="846828"/>
                  </a:lnTo>
                  <a:lnTo>
                    <a:pt x="433238" y="857741"/>
                  </a:lnTo>
                  <a:cubicBezTo>
                    <a:pt x="403856" y="867423"/>
                    <a:pt x="364229" y="867216"/>
                    <a:pt x="319775" y="857560"/>
                  </a:cubicBezTo>
                  <a:lnTo>
                    <a:pt x="305238" y="853068"/>
                  </a:lnTo>
                  <a:lnTo>
                    <a:pt x="339621" y="876344"/>
                  </a:lnTo>
                  <a:cubicBezTo>
                    <a:pt x="400239" y="924357"/>
                    <a:pt x="440493" y="978624"/>
                    <a:pt x="449953" y="1024054"/>
                  </a:cubicBezTo>
                  <a:lnTo>
                    <a:pt x="447765" y="1042091"/>
                  </a:lnTo>
                  <a:lnTo>
                    <a:pt x="433238" y="1053004"/>
                  </a:lnTo>
                  <a:cubicBezTo>
                    <a:pt x="374473" y="1072368"/>
                    <a:pt x="274730" y="1052175"/>
                    <a:pt x="177351" y="995953"/>
                  </a:cubicBezTo>
                  <a:cubicBezTo>
                    <a:pt x="79972" y="939731"/>
                    <a:pt x="12613" y="863448"/>
                    <a:pt x="0" y="802874"/>
                  </a:cubicBezTo>
                  <a:lnTo>
                    <a:pt x="2188" y="784837"/>
                  </a:lnTo>
                  <a:lnTo>
                    <a:pt x="16715" y="773924"/>
                  </a:lnTo>
                  <a:cubicBezTo>
                    <a:pt x="31406" y="769083"/>
                    <a:pt x="48658" y="766714"/>
                    <a:pt x="67795" y="766763"/>
                  </a:cubicBezTo>
                  <a:lnTo>
                    <a:pt x="147061" y="780185"/>
                  </a:lnTo>
                  <a:lnTo>
                    <a:pt x="110332" y="755321"/>
                  </a:lnTo>
                  <a:cubicBezTo>
                    <a:pt x="49714" y="707308"/>
                    <a:pt x="9460" y="653042"/>
                    <a:pt x="0" y="607611"/>
                  </a:cubicBezTo>
                  <a:lnTo>
                    <a:pt x="2188" y="589574"/>
                  </a:lnTo>
                  <a:lnTo>
                    <a:pt x="16715" y="578661"/>
                  </a:lnTo>
                  <a:cubicBezTo>
                    <a:pt x="31406" y="573820"/>
                    <a:pt x="48658" y="571451"/>
                    <a:pt x="67795" y="571500"/>
                  </a:cubicBezTo>
                  <a:lnTo>
                    <a:pt x="137679" y="583333"/>
                  </a:lnTo>
                  <a:lnTo>
                    <a:pt x="110332" y="564821"/>
                  </a:lnTo>
                  <a:cubicBezTo>
                    <a:pt x="49714" y="516808"/>
                    <a:pt x="9460" y="462542"/>
                    <a:pt x="0" y="417111"/>
                  </a:cubicBezTo>
                  <a:lnTo>
                    <a:pt x="2188" y="399074"/>
                  </a:lnTo>
                  <a:lnTo>
                    <a:pt x="16715" y="388161"/>
                  </a:lnTo>
                  <a:cubicBezTo>
                    <a:pt x="31406" y="383320"/>
                    <a:pt x="48658" y="380951"/>
                    <a:pt x="67795" y="381000"/>
                  </a:cubicBezTo>
                  <a:lnTo>
                    <a:pt x="137679" y="392833"/>
                  </a:lnTo>
                  <a:lnTo>
                    <a:pt x="110332" y="374321"/>
                  </a:lnTo>
                  <a:cubicBezTo>
                    <a:pt x="49714" y="326308"/>
                    <a:pt x="9460" y="272042"/>
                    <a:pt x="0" y="226611"/>
                  </a:cubicBezTo>
                  <a:lnTo>
                    <a:pt x="2188" y="208574"/>
                  </a:lnTo>
                  <a:lnTo>
                    <a:pt x="16715" y="197661"/>
                  </a:lnTo>
                  <a:cubicBezTo>
                    <a:pt x="31406" y="192820"/>
                    <a:pt x="48658" y="190451"/>
                    <a:pt x="67795" y="190500"/>
                  </a:cubicBezTo>
                  <a:lnTo>
                    <a:pt x="137679" y="202333"/>
                  </a:lnTo>
                  <a:lnTo>
                    <a:pt x="110332" y="183821"/>
                  </a:lnTo>
                  <a:cubicBezTo>
                    <a:pt x="49714" y="135808"/>
                    <a:pt x="9460" y="81542"/>
                    <a:pt x="0" y="36111"/>
                  </a:cubicBezTo>
                  <a:lnTo>
                    <a:pt x="2188" y="18074"/>
                  </a:lnTo>
                  <a:lnTo>
                    <a:pt x="16715" y="7161"/>
                  </a:lnTo>
                  <a:cubicBezTo>
                    <a:pt x="31406" y="2320"/>
                    <a:pt x="48658" y="-49"/>
                    <a:pt x="67795" y="0"/>
                  </a:cubicBezTo>
                  <a:close/>
                </a:path>
              </a:pathLst>
            </a:custGeom>
            <a:solidFill>
              <a:srgbClr val="339933"/>
            </a:solidFill>
            <a:ln w="1905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428" name="フリーフォーム: 図形 427">
              <a:extLst>
                <a:ext uri="{FF2B5EF4-FFF2-40B4-BE49-F238E27FC236}">
                  <a16:creationId xmlns:a16="http://schemas.microsoft.com/office/drawing/2014/main" id="{549C466D-39AE-44AA-BB29-339F8E471D8D}"/>
                </a:ext>
              </a:extLst>
            </p:cNvPr>
            <p:cNvSpPr/>
            <p:nvPr/>
          </p:nvSpPr>
          <p:spPr>
            <a:xfrm rot="19027349">
              <a:off x="4098908" y="3126562"/>
              <a:ext cx="224605" cy="418164"/>
            </a:xfrm>
            <a:custGeom>
              <a:avLst/>
              <a:gdLst>
                <a:gd name="connsiteX0" fmla="*/ 846978 w 914772"/>
                <a:gd name="connsiteY0" fmla="*/ 0 h 1060165"/>
                <a:gd name="connsiteX1" fmla="*/ 898057 w 914772"/>
                <a:gd name="connsiteY1" fmla="*/ 7161 h 1060165"/>
                <a:gd name="connsiteX2" fmla="*/ 912584 w 914772"/>
                <a:gd name="connsiteY2" fmla="*/ 18074 h 1060165"/>
                <a:gd name="connsiteX3" fmla="*/ 914772 w 914772"/>
                <a:gd name="connsiteY3" fmla="*/ 36111 h 1060165"/>
                <a:gd name="connsiteX4" fmla="*/ 804440 w 914772"/>
                <a:gd name="connsiteY4" fmla="*/ 183821 h 1060165"/>
                <a:gd name="connsiteX5" fmla="*/ 777094 w 914772"/>
                <a:gd name="connsiteY5" fmla="*/ 202334 h 1060165"/>
                <a:gd name="connsiteX6" fmla="*/ 846978 w 914772"/>
                <a:gd name="connsiteY6" fmla="*/ 190500 h 1060165"/>
                <a:gd name="connsiteX7" fmla="*/ 898057 w 914772"/>
                <a:gd name="connsiteY7" fmla="*/ 197661 h 1060165"/>
                <a:gd name="connsiteX8" fmla="*/ 912584 w 914772"/>
                <a:gd name="connsiteY8" fmla="*/ 208574 h 1060165"/>
                <a:gd name="connsiteX9" fmla="*/ 914772 w 914772"/>
                <a:gd name="connsiteY9" fmla="*/ 226611 h 1060165"/>
                <a:gd name="connsiteX10" fmla="*/ 804440 w 914772"/>
                <a:gd name="connsiteY10" fmla="*/ 374321 h 1060165"/>
                <a:gd name="connsiteX11" fmla="*/ 777094 w 914772"/>
                <a:gd name="connsiteY11" fmla="*/ 392834 h 1060165"/>
                <a:gd name="connsiteX12" fmla="*/ 846978 w 914772"/>
                <a:gd name="connsiteY12" fmla="*/ 381000 h 1060165"/>
                <a:gd name="connsiteX13" fmla="*/ 898057 w 914772"/>
                <a:gd name="connsiteY13" fmla="*/ 388161 h 1060165"/>
                <a:gd name="connsiteX14" fmla="*/ 912584 w 914772"/>
                <a:gd name="connsiteY14" fmla="*/ 399074 h 1060165"/>
                <a:gd name="connsiteX15" fmla="*/ 914772 w 914772"/>
                <a:gd name="connsiteY15" fmla="*/ 417111 h 1060165"/>
                <a:gd name="connsiteX16" fmla="*/ 804440 w 914772"/>
                <a:gd name="connsiteY16" fmla="*/ 564821 h 1060165"/>
                <a:gd name="connsiteX17" fmla="*/ 777094 w 914772"/>
                <a:gd name="connsiteY17" fmla="*/ 583334 h 1060165"/>
                <a:gd name="connsiteX18" fmla="*/ 846978 w 914772"/>
                <a:gd name="connsiteY18" fmla="*/ 571500 h 1060165"/>
                <a:gd name="connsiteX19" fmla="*/ 898057 w 914772"/>
                <a:gd name="connsiteY19" fmla="*/ 578661 h 1060165"/>
                <a:gd name="connsiteX20" fmla="*/ 912584 w 914772"/>
                <a:gd name="connsiteY20" fmla="*/ 589574 h 1060165"/>
                <a:gd name="connsiteX21" fmla="*/ 914772 w 914772"/>
                <a:gd name="connsiteY21" fmla="*/ 607611 h 1060165"/>
                <a:gd name="connsiteX22" fmla="*/ 804440 w 914772"/>
                <a:gd name="connsiteY22" fmla="*/ 755321 h 1060165"/>
                <a:gd name="connsiteX23" fmla="*/ 767711 w 914772"/>
                <a:gd name="connsiteY23" fmla="*/ 780185 h 1060165"/>
                <a:gd name="connsiteX24" fmla="*/ 846978 w 914772"/>
                <a:gd name="connsiteY24" fmla="*/ 766763 h 1060165"/>
                <a:gd name="connsiteX25" fmla="*/ 898057 w 914772"/>
                <a:gd name="connsiteY25" fmla="*/ 773924 h 1060165"/>
                <a:gd name="connsiteX26" fmla="*/ 912584 w 914772"/>
                <a:gd name="connsiteY26" fmla="*/ 784837 h 1060165"/>
                <a:gd name="connsiteX27" fmla="*/ 914772 w 914772"/>
                <a:gd name="connsiteY27" fmla="*/ 802874 h 1060165"/>
                <a:gd name="connsiteX28" fmla="*/ 737421 w 914772"/>
                <a:gd name="connsiteY28" fmla="*/ 995953 h 1060165"/>
                <a:gd name="connsiteX29" fmla="*/ 481534 w 914772"/>
                <a:gd name="connsiteY29" fmla="*/ 1053004 h 1060165"/>
                <a:gd name="connsiteX30" fmla="*/ 467007 w 914772"/>
                <a:gd name="connsiteY30" fmla="*/ 1042091 h 1060165"/>
                <a:gd name="connsiteX31" fmla="*/ 464819 w 914772"/>
                <a:gd name="connsiteY31" fmla="*/ 1024054 h 1060165"/>
                <a:gd name="connsiteX32" fmla="*/ 575151 w 914772"/>
                <a:gd name="connsiteY32" fmla="*/ 876344 h 1060165"/>
                <a:gd name="connsiteX33" fmla="*/ 609534 w 914772"/>
                <a:gd name="connsiteY33" fmla="*/ 853068 h 1060165"/>
                <a:gd name="connsiteX34" fmla="*/ 594997 w 914772"/>
                <a:gd name="connsiteY34" fmla="*/ 857560 h 1060165"/>
                <a:gd name="connsiteX35" fmla="*/ 481534 w 914772"/>
                <a:gd name="connsiteY35" fmla="*/ 857741 h 1060165"/>
                <a:gd name="connsiteX36" fmla="*/ 467007 w 914772"/>
                <a:gd name="connsiteY36" fmla="*/ 846828 h 1060165"/>
                <a:gd name="connsiteX37" fmla="*/ 464819 w 914772"/>
                <a:gd name="connsiteY37" fmla="*/ 828791 h 1060165"/>
                <a:gd name="connsiteX38" fmla="*/ 575151 w 914772"/>
                <a:gd name="connsiteY38" fmla="*/ 681081 h 1060165"/>
                <a:gd name="connsiteX39" fmla="*/ 596589 w 914772"/>
                <a:gd name="connsiteY39" fmla="*/ 666568 h 1060165"/>
                <a:gd name="connsiteX40" fmla="*/ 594997 w 914772"/>
                <a:gd name="connsiteY40" fmla="*/ 667060 h 1060165"/>
                <a:gd name="connsiteX41" fmla="*/ 481534 w 914772"/>
                <a:gd name="connsiteY41" fmla="*/ 667241 h 1060165"/>
                <a:gd name="connsiteX42" fmla="*/ 467007 w 914772"/>
                <a:gd name="connsiteY42" fmla="*/ 656328 h 1060165"/>
                <a:gd name="connsiteX43" fmla="*/ 464819 w 914772"/>
                <a:gd name="connsiteY43" fmla="*/ 638291 h 1060165"/>
                <a:gd name="connsiteX44" fmla="*/ 575151 w 914772"/>
                <a:gd name="connsiteY44" fmla="*/ 490581 h 1060165"/>
                <a:gd name="connsiteX45" fmla="*/ 596589 w 914772"/>
                <a:gd name="connsiteY45" fmla="*/ 476068 h 1060165"/>
                <a:gd name="connsiteX46" fmla="*/ 594997 w 914772"/>
                <a:gd name="connsiteY46" fmla="*/ 476560 h 1060165"/>
                <a:gd name="connsiteX47" fmla="*/ 481534 w 914772"/>
                <a:gd name="connsiteY47" fmla="*/ 476741 h 1060165"/>
                <a:gd name="connsiteX48" fmla="*/ 467007 w 914772"/>
                <a:gd name="connsiteY48" fmla="*/ 465828 h 1060165"/>
                <a:gd name="connsiteX49" fmla="*/ 464819 w 914772"/>
                <a:gd name="connsiteY49" fmla="*/ 447791 h 1060165"/>
                <a:gd name="connsiteX50" fmla="*/ 575151 w 914772"/>
                <a:gd name="connsiteY50" fmla="*/ 300081 h 1060165"/>
                <a:gd name="connsiteX51" fmla="*/ 596589 w 914772"/>
                <a:gd name="connsiteY51" fmla="*/ 285568 h 1060165"/>
                <a:gd name="connsiteX52" fmla="*/ 594997 w 914772"/>
                <a:gd name="connsiteY52" fmla="*/ 286060 h 1060165"/>
                <a:gd name="connsiteX53" fmla="*/ 481534 w 914772"/>
                <a:gd name="connsiteY53" fmla="*/ 286241 h 1060165"/>
                <a:gd name="connsiteX54" fmla="*/ 467007 w 914772"/>
                <a:gd name="connsiteY54" fmla="*/ 275328 h 1060165"/>
                <a:gd name="connsiteX55" fmla="*/ 464819 w 914772"/>
                <a:gd name="connsiteY55" fmla="*/ 257291 h 1060165"/>
                <a:gd name="connsiteX56" fmla="*/ 642170 w 914772"/>
                <a:gd name="connsiteY56" fmla="*/ 64212 h 1060165"/>
                <a:gd name="connsiteX57" fmla="*/ 846978 w 914772"/>
                <a:gd name="connsiteY57" fmla="*/ 0 h 1060165"/>
                <a:gd name="connsiteX58" fmla="*/ 67795 w 914772"/>
                <a:gd name="connsiteY58" fmla="*/ 0 h 1060165"/>
                <a:gd name="connsiteX59" fmla="*/ 272602 w 914772"/>
                <a:gd name="connsiteY59" fmla="*/ 64212 h 1060165"/>
                <a:gd name="connsiteX60" fmla="*/ 449953 w 914772"/>
                <a:gd name="connsiteY60" fmla="*/ 257291 h 1060165"/>
                <a:gd name="connsiteX61" fmla="*/ 447765 w 914772"/>
                <a:gd name="connsiteY61" fmla="*/ 275328 h 1060165"/>
                <a:gd name="connsiteX62" fmla="*/ 433238 w 914772"/>
                <a:gd name="connsiteY62" fmla="*/ 286241 h 1060165"/>
                <a:gd name="connsiteX63" fmla="*/ 319775 w 914772"/>
                <a:gd name="connsiteY63" fmla="*/ 286060 h 1060165"/>
                <a:gd name="connsiteX64" fmla="*/ 318183 w 914772"/>
                <a:gd name="connsiteY64" fmla="*/ 285568 h 1060165"/>
                <a:gd name="connsiteX65" fmla="*/ 339621 w 914772"/>
                <a:gd name="connsiteY65" fmla="*/ 300081 h 1060165"/>
                <a:gd name="connsiteX66" fmla="*/ 449953 w 914772"/>
                <a:gd name="connsiteY66" fmla="*/ 447791 h 1060165"/>
                <a:gd name="connsiteX67" fmla="*/ 447765 w 914772"/>
                <a:gd name="connsiteY67" fmla="*/ 465828 h 1060165"/>
                <a:gd name="connsiteX68" fmla="*/ 433238 w 914772"/>
                <a:gd name="connsiteY68" fmla="*/ 476741 h 1060165"/>
                <a:gd name="connsiteX69" fmla="*/ 319775 w 914772"/>
                <a:gd name="connsiteY69" fmla="*/ 476560 h 1060165"/>
                <a:gd name="connsiteX70" fmla="*/ 318183 w 914772"/>
                <a:gd name="connsiteY70" fmla="*/ 476068 h 1060165"/>
                <a:gd name="connsiteX71" fmla="*/ 339621 w 914772"/>
                <a:gd name="connsiteY71" fmla="*/ 490581 h 1060165"/>
                <a:gd name="connsiteX72" fmla="*/ 449953 w 914772"/>
                <a:gd name="connsiteY72" fmla="*/ 638291 h 1060165"/>
                <a:gd name="connsiteX73" fmla="*/ 447765 w 914772"/>
                <a:gd name="connsiteY73" fmla="*/ 656328 h 1060165"/>
                <a:gd name="connsiteX74" fmla="*/ 433238 w 914772"/>
                <a:gd name="connsiteY74" fmla="*/ 667241 h 1060165"/>
                <a:gd name="connsiteX75" fmla="*/ 319775 w 914772"/>
                <a:gd name="connsiteY75" fmla="*/ 667060 h 1060165"/>
                <a:gd name="connsiteX76" fmla="*/ 318183 w 914772"/>
                <a:gd name="connsiteY76" fmla="*/ 666568 h 1060165"/>
                <a:gd name="connsiteX77" fmla="*/ 339621 w 914772"/>
                <a:gd name="connsiteY77" fmla="*/ 681081 h 1060165"/>
                <a:gd name="connsiteX78" fmla="*/ 449953 w 914772"/>
                <a:gd name="connsiteY78" fmla="*/ 828791 h 1060165"/>
                <a:gd name="connsiteX79" fmla="*/ 447765 w 914772"/>
                <a:gd name="connsiteY79" fmla="*/ 846828 h 1060165"/>
                <a:gd name="connsiteX80" fmla="*/ 433238 w 914772"/>
                <a:gd name="connsiteY80" fmla="*/ 857741 h 1060165"/>
                <a:gd name="connsiteX81" fmla="*/ 319775 w 914772"/>
                <a:gd name="connsiteY81" fmla="*/ 857560 h 1060165"/>
                <a:gd name="connsiteX82" fmla="*/ 305238 w 914772"/>
                <a:gd name="connsiteY82" fmla="*/ 853068 h 1060165"/>
                <a:gd name="connsiteX83" fmla="*/ 339621 w 914772"/>
                <a:gd name="connsiteY83" fmla="*/ 876344 h 1060165"/>
                <a:gd name="connsiteX84" fmla="*/ 449953 w 914772"/>
                <a:gd name="connsiteY84" fmla="*/ 1024054 h 1060165"/>
                <a:gd name="connsiteX85" fmla="*/ 447765 w 914772"/>
                <a:gd name="connsiteY85" fmla="*/ 1042091 h 1060165"/>
                <a:gd name="connsiteX86" fmla="*/ 433238 w 914772"/>
                <a:gd name="connsiteY86" fmla="*/ 1053004 h 1060165"/>
                <a:gd name="connsiteX87" fmla="*/ 177351 w 914772"/>
                <a:gd name="connsiteY87" fmla="*/ 995953 h 1060165"/>
                <a:gd name="connsiteX88" fmla="*/ 0 w 914772"/>
                <a:gd name="connsiteY88" fmla="*/ 802874 h 1060165"/>
                <a:gd name="connsiteX89" fmla="*/ 2188 w 914772"/>
                <a:gd name="connsiteY89" fmla="*/ 784837 h 1060165"/>
                <a:gd name="connsiteX90" fmla="*/ 16715 w 914772"/>
                <a:gd name="connsiteY90" fmla="*/ 773924 h 1060165"/>
                <a:gd name="connsiteX91" fmla="*/ 67795 w 914772"/>
                <a:gd name="connsiteY91" fmla="*/ 766763 h 1060165"/>
                <a:gd name="connsiteX92" fmla="*/ 147061 w 914772"/>
                <a:gd name="connsiteY92" fmla="*/ 780185 h 1060165"/>
                <a:gd name="connsiteX93" fmla="*/ 110332 w 914772"/>
                <a:gd name="connsiteY93" fmla="*/ 755321 h 1060165"/>
                <a:gd name="connsiteX94" fmla="*/ 0 w 914772"/>
                <a:gd name="connsiteY94" fmla="*/ 607611 h 1060165"/>
                <a:gd name="connsiteX95" fmla="*/ 2188 w 914772"/>
                <a:gd name="connsiteY95" fmla="*/ 589574 h 1060165"/>
                <a:gd name="connsiteX96" fmla="*/ 16715 w 914772"/>
                <a:gd name="connsiteY96" fmla="*/ 578661 h 1060165"/>
                <a:gd name="connsiteX97" fmla="*/ 67795 w 914772"/>
                <a:gd name="connsiteY97" fmla="*/ 571500 h 1060165"/>
                <a:gd name="connsiteX98" fmla="*/ 137679 w 914772"/>
                <a:gd name="connsiteY98" fmla="*/ 583333 h 1060165"/>
                <a:gd name="connsiteX99" fmla="*/ 110332 w 914772"/>
                <a:gd name="connsiteY99" fmla="*/ 564821 h 1060165"/>
                <a:gd name="connsiteX100" fmla="*/ 0 w 914772"/>
                <a:gd name="connsiteY100" fmla="*/ 417111 h 1060165"/>
                <a:gd name="connsiteX101" fmla="*/ 2188 w 914772"/>
                <a:gd name="connsiteY101" fmla="*/ 399074 h 1060165"/>
                <a:gd name="connsiteX102" fmla="*/ 16715 w 914772"/>
                <a:gd name="connsiteY102" fmla="*/ 388161 h 1060165"/>
                <a:gd name="connsiteX103" fmla="*/ 67795 w 914772"/>
                <a:gd name="connsiteY103" fmla="*/ 381000 h 1060165"/>
                <a:gd name="connsiteX104" fmla="*/ 137679 w 914772"/>
                <a:gd name="connsiteY104" fmla="*/ 392833 h 1060165"/>
                <a:gd name="connsiteX105" fmla="*/ 110332 w 914772"/>
                <a:gd name="connsiteY105" fmla="*/ 374321 h 1060165"/>
                <a:gd name="connsiteX106" fmla="*/ 0 w 914772"/>
                <a:gd name="connsiteY106" fmla="*/ 226611 h 1060165"/>
                <a:gd name="connsiteX107" fmla="*/ 2188 w 914772"/>
                <a:gd name="connsiteY107" fmla="*/ 208574 h 1060165"/>
                <a:gd name="connsiteX108" fmla="*/ 16715 w 914772"/>
                <a:gd name="connsiteY108" fmla="*/ 197661 h 1060165"/>
                <a:gd name="connsiteX109" fmla="*/ 67795 w 914772"/>
                <a:gd name="connsiteY109" fmla="*/ 190500 h 1060165"/>
                <a:gd name="connsiteX110" fmla="*/ 137679 w 914772"/>
                <a:gd name="connsiteY110" fmla="*/ 202333 h 1060165"/>
                <a:gd name="connsiteX111" fmla="*/ 110332 w 914772"/>
                <a:gd name="connsiteY111" fmla="*/ 183821 h 1060165"/>
                <a:gd name="connsiteX112" fmla="*/ 0 w 914772"/>
                <a:gd name="connsiteY112" fmla="*/ 36111 h 1060165"/>
                <a:gd name="connsiteX113" fmla="*/ 2188 w 914772"/>
                <a:gd name="connsiteY113" fmla="*/ 18074 h 1060165"/>
                <a:gd name="connsiteX114" fmla="*/ 16715 w 914772"/>
                <a:gd name="connsiteY114" fmla="*/ 7161 h 1060165"/>
                <a:gd name="connsiteX115" fmla="*/ 67795 w 914772"/>
                <a:gd name="connsiteY115" fmla="*/ 0 h 106016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  <a:cxn ang="0">
                  <a:pos x="connsiteX55" y="connsiteY55"/>
                </a:cxn>
                <a:cxn ang="0">
                  <a:pos x="connsiteX56" y="connsiteY56"/>
                </a:cxn>
                <a:cxn ang="0">
                  <a:pos x="connsiteX57" y="connsiteY57"/>
                </a:cxn>
                <a:cxn ang="0">
                  <a:pos x="connsiteX58" y="connsiteY58"/>
                </a:cxn>
                <a:cxn ang="0">
                  <a:pos x="connsiteX59" y="connsiteY59"/>
                </a:cxn>
                <a:cxn ang="0">
                  <a:pos x="connsiteX60" y="connsiteY60"/>
                </a:cxn>
                <a:cxn ang="0">
                  <a:pos x="connsiteX61" y="connsiteY61"/>
                </a:cxn>
                <a:cxn ang="0">
                  <a:pos x="connsiteX62" y="connsiteY62"/>
                </a:cxn>
                <a:cxn ang="0">
                  <a:pos x="connsiteX63" y="connsiteY63"/>
                </a:cxn>
                <a:cxn ang="0">
                  <a:pos x="connsiteX64" y="connsiteY64"/>
                </a:cxn>
                <a:cxn ang="0">
                  <a:pos x="connsiteX65" y="connsiteY65"/>
                </a:cxn>
                <a:cxn ang="0">
                  <a:pos x="connsiteX66" y="connsiteY66"/>
                </a:cxn>
                <a:cxn ang="0">
                  <a:pos x="connsiteX67" y="connsiteY67"/>
                </a:cxn>
                <a:cxn ang="0">
                  <a:pos x="connsiteX68" y="connsiteY68"/>
                </a:cxn>
                <a:cxn ang="0">
                  <a:pos x="connsiteX69" y="connsiteY69"/>
                </a:cxn>
                <a:cxn ang="0">
                  <a:pos x="connsiteX70" y="connsiteY70"/>
                </a:cxn>
                <a:cxn ang="0">
                  <a:pos x="connsiteX71" y="connsiteY71"/>
                </a:cxn>
                <a:cxn ang="0">
                  <a:pos x="connsiteX72" y="connsiteY72"/>
                </a:cxn>
                <a:cxn ang="0">
                  <a:pos x="connsiteX73" y="connsiteY73"/>
                </a:cxn>
                <a:cxn ang="0">
                  <a:pos x="connsiteX74" y="connsiteY74"/>
                </a:cxn>
                <a:cxn ang="0">
                  <a:pos x="connsiteX75" y="connsiteY75"/>
                </a:cxn>
                <a:cxn ang="0">
                  <a:pos x="connsiteX76" y="connsiteY76"/>
                </a:cxn>
                <a:cxn ang="0">
                  <a:pos x="connsiteX77" y="connsiteY77"/>
                </a:cxn>
                <a:cxn ang="0">
                  <a:pos x="connsiteX78" y="connsiteY78"/>
                </a:cxn>
                <a:cxn ang="0">
                  <a:pos x="connsiteX79" y="connsiteY79"/>
                </a:cxn>
                <a:cxn ang="0">
                  <a:pos x="connsiteX80" y="connsiteY80"/>
                </a:cxn>
                <a:cxn ang="0">
                  <a:pos x="connsiteX81" y="connsiteY81"/>
                </a:cxn>
                <a:cxn ang="0">
                  <a:pos x="connsiteX82" y="connsiteY82"/>
                </a:cxn>
                <a:cxn ang="0">
                  <a:pos x="connsiteX83" y="connsiteY83"/>
                </a:cxn>
                <a:cxn ang="0">
                  <a:pos x="connsiteX84" y="connsiteY84"/>
                </a:cxn>
                <a:cxn ang="0">
                  <a:pos x="connsiteX85" y="connsiteY85"/>
                </a:cxn>
                <a:cxn ang="0">
                  <a:pos x="connsiteX86" y="connsiteY86"/>
                </a:cxn>
                <a:cxn ang="0">
                  <a:pos x="connsiteX87" y="connsiteY87"/>
                </a:cxn>
                <a:cxn ang="0">
                  <a:pos x="connsiteX88" y="connsiteY88"/>
                </a:cxn>
                <a:cxn ang="0">
                  <a:pos x="connsiteX89" y="connsiteY89"/>
                </a:cxn>
                <a:cxn ang="0">
                  <a:pos x="connsiteX90" y="connsiteY90"/>
                </a:cxn>
                <a:cxn ang="0">
                  <a:pos x="connsiteX91" y="connsiteY91"/>
                </a:cxn>
                <a:cxn ang="0">
                  <a:pos x="connsiteX92" y="connsiteY92"/>
                </a:cxn>
                <a:cxn ang="0">
                  <a:pos x="connsiteX93" y="connsiteY93"/>
                </a:cxn>
                <a:cxn ang="0">
                  <a:pos x="connsiteX94" y="connsiteY94"/>
                </a:cxn>
                <a:cxn ang="0">
                  <a:pos x="connsiteX95" y="connsiteY95"/>
                </a:cxn>
                <a:cxn ang="0">
                  <a:pos x="connsiteX96" y="connsiteY96"/>
                </a:cxn>
                <a:cxn ang="0">
                  <a:pos x="connsiteX97" y="connsiteY97"/>
                </a:cxn>
                <a:cxn ang="0">
                  <a:pos x="connsiteX98" y="connsiteY98"/>
                </a:cxn>
                <a:cxn ang="0">
                  <a:pos x="connsiteX99" y="connsiteY99"/>
                </a:cxn>
                <a:cxn ang="0">
                  <a:pos x="connsiteX100" y="connsiteY100"/>
                </a:cxn>
                <a:cxn ang="0">
                  <a:pos x="connsiteX101" y="connsiteY101"/>
                </a:cxn>
                <a:cxn ang="0">
                  <a:pos x="connsiteX102" y="connsiteY102"/>
                </a:cxn>
                <a:cxn ang="0">
                  <a:pos x="connsiteX103" y="connsiteY103"/>
                </a:cxn>
                <a:cxn ang="0">
                  <a:pos x="connsiteX104" y="connsiteY104"/>
                </a:cxn>
                <a:cxn ang="0">
                  <a:pos x="connsiteX105" y="connsiteY105"/>
                </a:cxn>
                <a:cxn ang="0">
                  <a:pos x="connsiteX106" y="connsiteY106"/>
                </a:cxn>
                <a:cxn ang="0">
                  <a:pos x="connsiteX107" y="connsiteY107"/>
                </a:cxn>
                <a:cxn ang="0">
                  <a:pos x="connsiteX108" y="connsiteY108"/>
                </a:cxn>
                <a:cxn ang="0">
                  <a:pos x="connsiteX109" y="connsiteY109"/>
                </a:cxn>
                <a:cxn ang="0">
                  <a:pos x="connsiteX110" y="connsiteY110"/>
                </a:cxn>
                <a:cxn ang="0">
                  <a:pos x="connsiteX111" y="connsiteY111"/>
                </a:cxn>
                <a:cxn ang="0">
                  <a:pos x="connsiteX112" y="connsiteY112"/>
                </a:cxn>
                <a:cxn ang="0">
                  <a:pos x="connsiteX113" y="connsiteY113"/>
                </a:cxn>
                <a:cxn ang="0">
                  <a:pos x="connsiteX114" y="connsiteY114"/>
                </a:cxn>
                <a:cxn ang="0">
                  <a:pos x="connsiteX115" y="connsiteY115"/>
                </a:cxn>
              </a:cxnLst>
              <a:rect l="l" t="t" r="r" b="b"/>
              <a:pathLst>
                <a:path w="914772" h="1060165">
                  <a:moveTo>
                    <a:pt x="846978" y="0"/>
                  </a:moveTo>
                  <a:cubicBezTo>
                    <a:pt x="866114" y="-49"/>
                    <a:pt x="883366" y="2320"/>
                    <a:pt x="898057" y="7161"/>
                  </a:cubicBezTo>
                  <a:lnTo>
                    <a:pt x="912584" y="18074"/>
                  </a:lnTo>
                  <a:lnTo>
                    <a:pt x="914772" y="36111"/>
                  </a:lnTo>
                  <a:cubicBezTo>
                    <a:pt x="905312" y="81542"/>
                    <a:pt x="865058" y="135808"/>
                    <a:pt x="804440" y="183821"/>
                  </a:cubicBezTo>
                  <a:lnTo>
                    <a:pt x="777094" y="202334"/>
                  </a:lnTo>
                  <a:lnTo>
                    <a:pt x="846978" y="190500"/>
                  </a:lnTo>
                  <a:cubicBezTo>
                    <a:pt x="866114" y="190451"/>
                    <a:pt x="883366" y="192820"/>
                    <a:pt x="898057" y="197661"/>
                  </a:cubicBezTo>
                  <a:lnTo>
                    <a:pt x="912584" y="208574"/>
                  </a:lnTo>
                  <a:lnTo>
                    <a:pt x="914772" y="226611"/>
                  </a:lnTo>
                  <a:cubicBezTo>
                    <a:pt x="905312" y="272042"/>
                    <a:pt x="865058" y="326308"/>
                    <a:pt x="804440" y="374321"/>
                  </a:cubicBezTo>
                  <a:lnTo>
                    <a:pt x="777094" y="392834"/>
                  </a:lnTo>
                  <a:lnTo>
                    <a:pt x="846978" y="381000"/>
                  </a:lnTo>
                  <a:cubicBezTo>
                    <a:pt x="866114" y="380951"/>
                    <a:pt x="883366" y="383320"/>
                    <a:pt x="898057" y="388161"/>
                  </a:cubicBezTo>
                  <a:lnTo>
                    <a:pt x="912584" y="399074"/>
                  </a:lnTo>
                  <a:lnTo>
                    <a:pt x="914772" y="417111"/>
                  </a:lnTo>
                  <a:cubicBezTo>
                    <a:pt x="905312" y="462542"/>
                    <a:pt x="865058" y="516808"/>
                    <a:pt x="804440" y="564821"/>
                  </a:cubicBezTo>
                  <a:lnTo>
                    <a:pt x="777094" y="583334"/>
                  </a:lnTo>
                  <a:lnTo>
                    <a:pt x="846978" y="571500"/>
                  </a:lnTo>
                  <a:cubicBezTo>
                    <a:pt x="866114" y="571451"/>
                    <a:pt x="883366" y="573820"/>
                    <a:pt x="898057" y="578661"/>
                  </a:cubicBezTo>
                  <a:lnTo>
                    <a:pt x="912584" y="589574"/>
                  </a:lnTo>
                  <a:lnTo>
                    <a:pt x="914772" y="607611"/>
                  </a:lnTo>
                  <a:cubicBezTo>
                    <a:pt x="905312" y="653042"/>
                    <a:pt x="865058" y="707308"/>
                    <a:pt x="804440" y="755321"/>
                  </a:cubicBezTo>
                  <a:lnTo>
                    <a:pt x="767711" y="780185"/>
                  </a:lnTo>
                  <a:lnTo>
                    <a:pt x="846978" y="766763"/>
                  </a:lnTo>
                  <a:cubicBezTo>
                    <a:pt x="866114" y="766714"/>
                    <a:pt x="883366" y="769083"/>
                    <a:pt x="898057" y="773924"/>
                  </a:cubicBezTo>
                  <a:lnTo>
                    <a:pt x="912584" y="784837"/>
                  </a:lnTo>
                  <a:lnTo>
                    <a:pt x="914772" y="802874"/>
                  </a:lnTo>
                  <a:cubicBezTo>
                    <a:pt x="902159" y="863448"/>
                    <a:pt x="834800" y="939731"/>
                    <a:pt x="737421" y="995953"/>
                  </a:cubicBezTo>
                  <a:cubicBezTo>
                    <a:pt x="640042" y="1052175"/>
                    <a:pt x="540299" y="1072368"/>
                    <a:pt x="481534" y="1053004"/>
                  </a:cubicBezTo>
                  <a:lnTo>
                    <a:pt x="467007" y="1042091"/>
                  </a:lnTo>
                  <a:lnTo>
                    <a:pt x="464819" y="1024054"/>
                  </a:lnTo>
                  <a:cubicBezTo>
                    <a:pt x="474279" y="978624"/>
                    <a:pt x="514533" y="924357"/>
                    <a:pt x="575151" y="876344"/>
                  </a:cubicBezTo>
                  <a:lnTo>
                    <a:pt x="609534" y="853068"/>
                  </a:lnTo>
                  <a:lnTo>
                    <a:pt x="594997" y="857560"/>
                  </a:lnTo>
                  <a:cubicBezTo>
                    <a:pt x="550544" y="867216"/>
                    <a:pt x="510917" y="867423"/>
                    <a:pt x="481534" y="857741"/>
                  </a:cubicBezTo>
                  <a:lnTo>
                    <a:pt x="467007" y="846828"/>
                  </a:lnTo>
                  <a:lnTo>
                    <a:pt x="464819" y="828791"/>
                  </a:lnTo>
                  <a:cubicBezTo>
                    <a:pt x="474279" y="783361"/>
                    <a:pt x="514533" y="729094"/>
                    <a:pt x="575151" y="681081"/>
                  </a:cubicBezTo>
                  <a:lnTo>
                    <a:pt x="596589" y="666568"/>
                  </a:lnTo>
                  <a:lnTo>
                    <a:pt x="594997" y="667060"/>
                  </a:lnTo>
                  <a:cubicBezTo>
                    <a:pt x="550544" y="676716"/>
                    <a:pt x="510917" y="676923"/>
                    <a:pt x="481534" y="667241"/>
                  </a:cubicBezTo>
                  <a:lnTo>
                    <a:pt x="467007" y="656328"/>
                  </a:lnTo>
                  <a:lnTo>
                    <a:pt x="464819" y="638291"/>
                  </a:lnTo>
                  <a:cubicBezTo>
                    <a:pt x="474279" y="592861"/>
                    <a:pt x="514533" y="538594"/>
                    <a:pt x="575151" y="490581"/>
                  </a:cubicBezTo>
                  <a:lnTo>
                    <a:pt x="596589" y="476068"/>
                  </a:lnTo>
                  <a:lnTo>
                    <a:pt x="594997" y="476560"/>
                  </a:lnTo>
                  <a:cubicBezTo>
                    <a:pt x="550544" y="486216"/>
                    <a:pt x="510917" y="486423"/>
                    <a:pt x="481534" y="476741"/>
                  </a:cubicBezTo>
                  <a:lnTo>
                    <a:pt x="467007" y="465828"/>
                  </a:lnTo>
                  <a:lnTo>
                    <a:pt x="464819" y="447791"/>
                  </a:lnTo>
                  <a:cubicBezTo>
                    <a:pt x="474279" y="402361"/>
                    <a:pt x="514533" y="348094"/>
                    <a:pt x="575151" y="300081"/>
                  </a:cubicBezTo>
                  <a:lnTo>
                    <a:pt x="596589" y="285568"/>
                  </a:lnTo>
                  <a:lnTo>
                    <a:pt x="594997" y="286060"/>
                  </a:lnTo>
                  <a:cubicBezTo>
                    <a:pt x="550544" y="295716"/>
                    <a:pt x="510917" y="295923"/>
                    <a:pt x="481534" y="286241"/>
                  </a:cubicBezTo>
                  <a:lnTo>
                    <a:pt x="467007" y="275328"/>
                  </a:lnTo>
                  <a:lnTo>
                    <a:pt x="464819" y="257291"/>
                  </a:lnTo>
                  <a:cubicBezTo>
                    <a:pt x="477432" y="196717"/>
                    <a:pt x="544791" y="120434"/>
                    <a:pt x="642170" y="64212"/>
                  </a:cubicBezTo>
                  <a:cubicBezTo>
                    <a:pt x="715205" y="22045"/>
                    <a:pt x="789569" y="145"/>
                    <a:pt x="846978" y="0"/>
                  </a:cubicBezTo>
                  <a:close/>
                  <a:moveTo>
                    <a:pt x="67795" y="0"/>
                  </a:moveTo>
                  <a:cubicBezTo>
                    <a:pt x="125203" y="145"/>
                    <a:pt x="199567" y="22045"/>
                    <a:pt x="272602" y="64212"/>
                  </a:cubicBezTo>
                  <a:cubicBezTo>
                    <a:pt x="369981" y="120434"/>
                    <a:pt x="437340" y="196717"/>
                    <a:pt x="449953" y="257291"/>
                  </a:cubicBezTo>
                  <a:lnTo>
                    <a:pt x="447765" y="275328"/>
                  </a:lnTo>
                  <a:lnTo>
                    <a:pt x="433238" y="286241"/>
                  </a:lnTo>
                  <a:cubicBezTo>
                    <a:pt x="403856" y="295923"/>
                    <a:pt x="364229" y="295716"/>
                    <a:pt x="319775" y="286060"/>
                  </a:cubicBezTo>
                  <a:lnTo>
                    <a:pt x="318183" y="285568"/>
                  </a:lnTo>
                  <a:lnTo>
                    <a:pt x="339621" y="300081"/>
                  </a:lnTo>
                  <a:cubicBezTo>
                    <a:pt x="400239" y="348094"/>
                    <a:pt x="440493" y="402361"/>
                    <a:pt x="449953" y="447791"/>
                  </a:cubicBezTo>
                  <a:lnTo>
                    <a:pt x="447765" y="465828"/>
                  </a:lnTo>
                  <a:lnTo>
                    <a:pt x="433238" y="476741"/>
                  </a:lnTo>
                  <a:cubicBezTo>
                    <a:pt x="403856" y="486423"/>
                    <a:pt x="364229" y="486216"/>
                    <a:pt x="319775" y="476560"/>
                  </a:cubicBezTo>
                  <a:lnTo>
                    <a:pt x="318183" y="476068"/>
                  </a:lnTo>
                  <a:lnTo>
                    <a:pt x="339621" y="490581"/>
                  </a:lnTo>
                  <a:cubicBezTo>
                    <a:pt x="400239" y="538594"/>
                    <a:pt x="440493" y="592861"/>
                    <a:pt x="449953" y="638291"/>
                  </a:cubicBezTo>
                  <a:lnTo>
                    <a:pt x="447765" y="656328"/>
                  </a:lnTo>
                  <a:lnTo>
                    <a:pt x="433238" y="667241"/>
                  </a:lnTo>
                  <a:cubicBezTo>
                    <a:pt x="403856" y="676923"/>
                    <a:pt x="364229" y="676716"/>
                    <a:pt x="319775" y="667060"/>
                  </a:cubicBezTo>
                  <a:lnTo>
                    <a:pt x="318183" y="666568"/>
                  </a:lnTo>
                  <a:lnTo>
                    <a:pt x="339621" y="681081"/>
                  </a:lnTo>
                  <a:cubicBezTo>
                    <a:pt x="400239" y="729094"/>
                    <a:pt x="440493" y="783361"/>
                    <a:pt x="449953" y="828791"/>
                  </a:cubicBezTo>
                  <a:lnTo>
                    <a:pt x="447765" y="846828"/>
                  </a:lnTo>
                  <a:lnTo>
                    <a:pt x="433238" y="857741"/>
                  </a:lnTo>
                  <a:cubicBezTo>
                    <a:pt x="403856" y="867423"/>
                    <a:pt x="364229" y="867216"/>
                    <a:pt x="319775" y="857560"/>
                  </a:cubicBezTo>
                  <a:lnTo>
                    <a:pt x="305238" y="853068"/>
                  </a:lnTo>
                  <a:lnTo>
                    <a:pt x="339621" y="876344"/>
                  </a:lnTo>
                  <a:cubicBezTo>
                    <a:pt x="400239" y="924357"/>
                    <a:pt x="440493" y="978624"/>
                    <a:pt x="449953" y="1024054"/>
                  </a:cubicBezTo>
                  <a:lnTo>
                    <a:pt x="447765" y="1042091"/>
                  </a:lnTo>
                  <a:lnTo>
                    <a:pt x="433238" y="1053004"/>
                  </a:lnTo>
                  <a:cubicBezTo>
                    <a:pt x="374473" y="1072368"/>
                    <a:pt x="274730" y="1052175"/>
                    <a:pt x="177351" y="995953"/>
                  </a:cubicBezTo>
                  <a:cubicBezTo>
                    <a:pt x="79972" y="939731"/>
                    <a:pt x="12613" y="863448"/>
                    <a:pt x="0" y="802874"/>
                  </a:cubicBezTo>
                  <a:lnTo>
                    <a:pt x="2188" y="784837"/>
                  </a:lnTo>
                  <a:lnTo>
                    <a:pt x="16715" y="773924"/>
                  </a:lnTo>
                  <a:cubicBezTo>
                    <a:pt x="31406" y="769083"/>
                    <a:pt x="48658" y="766714"/>
                    <a:pt x="67795" y="766763"/>
                  </a:cubicBezTo>
                  <a:lnTo>
                    <a:pt x="147061" y="780185"/>
                  </a:lnTo>
                  <a:lnTo>
                    <a:pt x="110332" y="755321"/>
                  </a:lnTo>
                  <a:cubicBezTo>
                    <a:pt x="49714" y="707308"/>
                    <a:pt x="9460" y="653042"/>
                    <a:pt x="0" y="607611"/>
                  </a:cubicBezTo>
                  <a:lnTo>
                    <a:pt x="2188" y="589574"/>
                  </a:lnTo>
                  <a:lnTo>
                    <a:pt x="16715" y="578661"/>
                  </a:lnTo>
                  <a:cubicBezTo>
                    <a:pt x="31406" y="573820"/>
                    <a:pt x="48658" y="571451"/>
                    <a:pt x="67795" y="571500"/>
                  </a:cubicBezTo>
                  <a:lnTo>
                    <a:pt x="137679" y="583333"/>
                  </a:lnTo>
                  <a:lnTo>
                    <a:pt x="110332" y="564821"/>
                  </a:lnTo>
                  <a:cubicBezTo>
                    <a:pt x="49714" y="516808"/>
                    <a:pt x="9460" y="462542"/>
                    <a:pt x="0" y="417111"/>
                  </a:cubicBezTo>
                  <a:lnTo>
                    <a:pt x="2188" y="399074"/>
                  </a:lnTo>
                  <a:lnTo>
                    <a:pt x="16715" y="388161"/>
                  </a:lnTo>
                  <a:cubicBezTo>
                    <a:pt x="31406" y="383320"/>
                    <a:pt x="48658" y="380951"/>
                    <a:pt x="67795" y="381000"/>
                  </a:cubicBezTo>
                  <a:lnTo>
                    <a:pt x="137679" y="392833"/>
                  </a:lnTo>
                  <a:lnTo>
                    <a:pt x="110332" y="374321"/>
                  </a:lnTo>
                  <a:cubicBezTo>
                    <a:pt x="49714" y="326308"/>
                    <a:pt x="9460" y="272042"/>
                    <a:pt x="0" y="226611"/>
                  </a:cubicBezTo>
                  <a:lnTo>
                    <a:pt x="2188" y="208574"/>
                  </a:lnTo>
                  <a:lnTo>
                    <a:pt x="16715" y="197661"/>
                  </a:lnTo>
                  <a:cubicBezTo>
                    <a:pt x="31406" y="192820"/>
                    <a:pt x="48658" y="190451"/>
                    <a:pt x="67795" y="190500"/>
                  </a:cubicBezTo>
                  <a:lnTo>
                    <a:pt x="137679" y="202333"/>
                  </a:lnTo>
                  <a:lnTo>
                    <a:pt x="110332" y="183821"/>
                  </a:lnTo>
                  <a:cubicBezTo>
                    <a:pt x="49714" y="135808"/>
                    <a:pt x="9460" y="81542"/>
                    <a:pt x="0" y="36111"/>
                  </a:cubicBezTo>
                  <a:lnTo>
                    <a:pt x="2188" y="18074"/>
                  </a:lnTo>
                  <a:lnTo>
                    <a:pt x="16715" y="7161"/>
                  </a:lnTo>
                  <a:cubicBezTo>
                    <a:pt x="31406" y="2320"/>
                    <a:pt x="48658" y="-49"/>
                    <a:pt x="67795" y="0"/>
                  </a:cubicBezTo>
                  <a:close/>
                </a:path>
              </a:pathLst>
            </a:custGeom>
            <a:solidFill>
              <a:srgbClr val="339933"/>
            </a:solidFill>
            <a:ln w="1905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429" name="フリーフォーム: 図形 428">
              <a:extLst>
                <a:ext uri="{FF2B5EF4-FFF2-40B4-BE49-F238E27FC236}">
                  <a16:creationId xmlns:a16="http://schemas.microsoft.com/office/drawing/2014/main" id="{2B291660-3CDD-4245-8FC6-5B4E9DD10700}"/>
                </a:ext>
              </a:extLst>
            </p:cNvPr>
            <p:cNvSpPr/>
            <p:nvPr/>
          </p:nvSpPr>
          <p:spPr>
            <a:xfrm rot="17635243">
              <a:off x="4070886" y="3307465"/>
              <a:ext cx="224605" cy="418164"/>
            </a:xfrm>
            <a:custGeom>
              <a:avLst/>
              <a:gdLst>
                <a:gd name="connsiteX0" fmla="*/ 846978 w 914772"/>
                <a:gd name="connsiteY0" fmla="*/ 0 h 1060165"/>
                <a:gd name="connsiteX1" fmla="*/ 898057 w 914772"/>
                <a:gd name="connsiteY1" fmla="*/ 7161 h 1060165"/>
                <a:gd name="connsiteX2" fmla="*/ 912584 w 914772"/>
                <a:gd name="connsiteY2" fmla="*/ 18074 h 1060165"/>
                <a:gd name="connsiteX3" fmla="*/ 914772 w 914772"/>
                <a:gd name="connsiteY3" fmla="*/ 36111 h 1060165"/>
                <a:gd name="connsiteX4" fmla="*/ 804440 w 914772"/>
                <a:gd name="connsiteY4" fmla="*/ 183821 h 1060165"/>
                <a:gd name="connsiteX5" fmla="*/ 777094 w 914772"/>
                <a:gd name="connsiteY5" fmla="*/ 202334 h 1060165"/>
                <a:gd name="connsiteX6" fmla="*/ 846978 w 914772"/>
                <a:gd name="connsiteY6" fmla="*/ 190500 h 1060165"/>
                <a:gd name="connsiteX7" fmla="*/ 898057 w 914772"/>
                <a:gd name="connsiteY7" fmla="*/ 197661 h 1060165"/>
                <a:gd name="connsiteX8" fmla="*/ 912584 w 914772"/>
                <a:gd name="connsiteY8" fmla="*/ 208574 h 1060165"/>
                <a:gd name="connsiteX9" fmla="*/ 914772 w 914772"/>
                <a:gd name="connsiteY9" fmla="*/ 226611 h 1060165"/>
                <a:gd name="connsiteX10" fmla="*/ 804440 w 914772"/>
                <a:gd name="connsiteY10" fmla="*/ 374321 h 1060165"/>
                <a:gd name="connsiteX11" fmla="*/ 777094 w 914772"/>
                <a:gd name="connsiteY11" fmla="*/ 392834 h 1060165"/>
                <a:gd name="connsiteX12" fmla="*/ 846978 w 914772"/>
                <a:gd name="connsiteY12" fmla="*/ 381000 h 1060165"/>
                <a:gd name="connsiteX13" fmla="*/ 898057 w 914772"/>
                <a:gd name="connsiteY13" fmla="*/ 388161 h 1060165"/>
                <a:gd name="connsiteX14" fmla="*/ 912584 w 914772"/>
                <a:gd name="connsiteY14" fmla="*/ 399074 h 1060165"/>
                <a:gd name="connsiteX15" fmla="*/ 914772 w 914772"/>
                <a:gd name="connsiteY15" fmla="*/ 417111 h 1060165"/>
                <a:gd name="connsiteX16" fmla="*/ 804440 w 914772"/>
                <a:gd name="connsiteY16" fmla="*/ 564821 h 1060165"/>
                <a:gd name="connsiteX17" fmla="*/ 777094 w 914772"/>
                <a:gd name="connsiteY17" fmla="*/ 583334 h 1060165"/>
                <a:gd name="connsiteX18" fmla="*/ 846978 w 914772"/>
                <a:gd name="connsiteY18" fmla="*/ 571500 h 1060165"/>
                <a:gd name="connsiteX19" fmla="*/ 898057 w 914772"/>
                <a:gd name="connsiteY19" fmla="*/ 578661 h 1060165"/>
                <a:gd name="connsiteX20" fmla="*/ 912584 w 914772"/>
                <a:gd name="connsiteY20" fmla="*/ 589574 h 1060165"/>
                <a:gd name="connsiteX21" fmla="*/ 914772 w 914772"/>
                <a:gd name="connsiteY21" fmla="*/ 607611 h 1060165"/>
                <a:gd name="connsiteX22" fmla="*/ 804440 w 914772"/>
                <a:gd name="connsiteY22" fmla="*/ 755321 h 1060165"/>
                <a:gd name="connsiteX23" fmla="*/ 767711 w 914772"/>
                <a:gd name="connsiteY23" fmla="*/ 780185 h 1060165"/>
                <a:gd name="connsiteX24" fmla="*/ 846978 w 914772"/>
                <a:gd name="connsiteY24" fmla="*/ 766763 h 1060165"/>
                <a:gd name="connsiteX25" fmla="*/ 898057 w 914772"/>
                <a:gd name="connsiteY25" fmla="*/ 773924 h 1060165"/>
                <a:gd name="connsiteX26" fmla="*/ 912584 w 914772"/>
                <a:gd name="connsiteY26" fmla="*/ 784837 h 1060165"/>
                <a:gd name="connsiteX27" fmla="*/ 914772 w 914772"/>
                <a:gd name="connsiteY27" fmla="*/ 802874 h 1060165"/>
                <a:gd name="connsiteX28" fmla="*/ 737421 w 914772"/>
                <a:gd name="connsiteY28" fmla="*/ 995953 h 1060165"/>
                <a:gd name="connsiteX29" fmla="*/ 481534 w 914772"/>
                <a:gd name="connsiteY29" fmla="*/ 1053004 h 1060165"/>
                <a:gd name="connsiteX30" fmla="*/ 467007 w 914772"/>
                <a:gd name="connsiteY30" fmla="*/ 1042091 h 1060165"/>
                <a:gd name="connsiteX31" fmla="*/ 464819 w 914772"/>
                <a:gd name="connsiteY31" fmla="*/ 1024054 h 1060165"/>
                <a:gd name="connsiteX32" fmla="*/ 575151 w 914772"/>
                <a:gd name="connsiteY32" fmla="*/ 876344 h 1060165"/>
                <a:gd name="connsiteX33" fmla="*/ 609534 w 914772"/>
                <a:gd name="connsiteY33" fmla="*/ 853068 h 1060165"/>
                <a:gd name="connsiteX34" fmla="*/ 594997 w 914772"/>
                <a:gd name="connsiteY34" fmla="*/ 857560 h 1060165"/>
                <a:gd name="connsiteX35" fmla="*/ 481534 w 914772"/>
                <a:gd name="connsiteY35" fmla="*/ 857741 h 1060165"/>
                <a:gd name="connsiteX36" fmla="*/ 467007 w 914772"/>
                <a:gd name="connsiteY36" fmla="*/ 846828 h 1060165"/>
                <a:gd name="connsiteX37" fmla="*/ 464819 w 914772"/>
                <a:gd name="connsiteY37" fmla="*/ 828791 h 1060165"/>
                <a:gd name="connsiteX38" fmla="*/ 575151 w 914772"/>
                <a:gd name="connsiteY38" fmla="*/ 681081 h 1060165"/>
                <a:gd name="connsiteX39" fmla="*/ 596589 w 914772"/>
                <a:gd name="connsiteY39" fmla="*/ 666568 h 1060165"/>
                <a:gd name="connsiteX40" fmla="*/ 594997 w 914772"/>
                <a:gd name="connsiteY40" fmla="*/ 667060 h 1060165"/>
                <a:gd name="connsiteX41" fmla="*/ 481534 w 914772"/>
                <a:gd name="connsiteY41" fmla="*/ 667241 h 1060165"/>
                <a:gd name="connsiteX42" fmla="*/ 467007 w 914772"/>
                <a:gd name="connsiteY42" fmla="*/ 656328 h 1060165"/>
                <a:gd name="connsiteX43" fmla="*/ 464819 w 914772"/>
                <a:gd name="connsiteY43" fmla="*/ 638291 h 1060165"/>
                <a:gd name="connsiteX44" fmla="*/ 575151 w 914772"/>
                <a:gd name="connsiteY44" fmla="*/ 490581 h 1060165"/>
                <a:gd name="connsiteX45" fmla="*/ 596589 w 914772"/>
                <a:gd name="connsiteY45" fmla="*/ 476068 h 1060165"/>
                <a:gd name="connsiteX46" fmla="*/ 594997 w 914772"/>
                <a:gd name="connsiteY46" fmla="*/ 476560 h 1060165"/>
                <a:gd name="connsiteX47" fmla="*/ 481534 w 914772"/>
                <a:gd name="connsiteY47" fmla="*/ 476741 h 1060165"/>
                <a:gd name="connsiteX48" fmla="*/ 467007 w 914772"/>
                <a:gd name="connsiteY48" fmla="*/ 465828 h 1060165"/>
                <a:gd name="connsiteX49" fmla="*/ 464819 w 914772"/>
                <a:gd name="connsiteY49" fmla="*/ 447791 h 1060165"/>
                <a:gd name="connsiteX50" fmla="*/ 575151 w 914772"/>
                <a:gd name="connsiteY50" fmla="*/ 300081 h 1060165"/>
                <a:gd name="connsiteX51" fmla="*/ 596589 w 914772"/>
                <a:gd name="connsiteY51" fmla="*/ 285568 h 1060165"/>
                <a:gd name="connsiteX52" fmla="*/ 594997 w 914772"/>
                <a:gd name="connsiteY52" fmla="*/ 286060 h 1060165"/>
                <a:gd name="connsiteX53" fmla="*/ 481534 w 914772"/>
                <a:gd name="connsiteY53" fmla="*/ 286241 h 1060165"/>
                <a:gd name="connsiteX54" fmla="*/ 467007 w 914772"/>
                <a:gd name="connsiteY54" fmla="*/ 275328 h 1060165"/>
                <a:gd name="connsiteX55" fmla="*/ 464819 w 914772"/>
                <a:gd name="connsiteY55" fmla="*/ 257291 h 1060165"/>
                <a:gd name="connsiteX56" fmla="*/ 642170 w 914772"/>
                <a:gd name="connsiteY56" fmla="*/ 64212 h 1060165"/>
                <a:gd name="connsiteX57" fmla="*/ 846978 w 914772"/>
                <a:gd name="connsiteY57" fmla="*/ 0 h 1060165"/>
                <a:gd name="connsiteX58" fmla="*/ 67795 w 914772"/>
                <a:gd name="connsiteY58" fmla="*/ 0 h 1060165"/>
                <a:gd name="connsiteX59" fmla="*/ 272602 w 914772"/>
                <a:gd name="connsiteY59" fmla="*/ 64212 h 1060165"/>
                <a:gd name="connsiteX60" fmla="*/ 449953 w 914772"/>
                <a:gd name="connsiteY60" fmla="*/ 257291 h 1060165"/>
                <a:gd name="connsiteX61" fmla="*/ 447765 w 914772"/>
                <a:gd name="connsiteY61" fmla="*/ 275328 h 1060165"/>
                <a:gd name="connsiteX62" fmla="*/ 433238 w 914772"/>
                <a:gd name="connsiteY62" fmla="*/ 286241 h 1060165"/>
                <a:gd name="connsiteX63" fmla="*/ 319775 w 914772"/>
                <a:gd name="connsiteY63" fmla="*/ 286060 h 1060165"/>
                <a:gd name="connsiteX64" fmla="*/ 318183 w 914772"/>
                <a:gd name="connsiteY64" fmla="*/ 285568 h 1060165"/>
                <a:gd name="connsiteX65" fmla="*/ 339621 w 914772"/>
                <a:gd name="connsiteY65" fmla="*/ 300081 h 1060165"/>
                <a:gd name="connsiteX66" fmla="*/ 449953 w 914772"/>
                <a:gd name="connsiteY66" fmla="*/ 447791 h 1060165"/>
                <a:gd name="connsiteX67" fmla="*/ 447765 w 914772"/>
                <a:gd name="connsiteY67" fmla="*/ 465828 h 1060165"/>
                <a:gd name="connsiteX68" fmla="*/ 433238 w 914772"/>
                <a:gd name="connsiteY68" fmla="*/ 476741 h 1060165"/>
                <a:gd name="connsiteX69" fmla="*/ 319775 w 914772"/>
                <a:gd name="connsiteY69" fmla="*/ 476560 h 1060165"/>
                <a:gd name="connsiteX70" fmla="*/ 318183 w 914772"/>
                <a:gd name="connsiteY70" fmla="*/ 476068 h 1060165"/>
                <a:gd name="connsiteX71" fmla="*/ 339621 w 914772"/>
                <a:gd name="connsiteY71" fmla="*/ 490581 h 1060165"/>
                <a:gd name="connsiteX72" fmla="*/ 449953 w 914772"/>
                <a:gd name="connsiteY72" fmla="*/ 638291 h 1060165"/>
                <a:gd name="connsiteX73" fmla="*/ 447765 w 914772"/>
                <a:gd name="connsiteY73" fmla="*/ 656328 h 1060165"/>
                <a:gd name="connsiteX74" fmla="*/ 433238 w 914772"/>
                <a:gd name="connsiteY74" fmla="*/ 667241 h 1060165"/>
                <a:gd name="connsiteX75" fmla="*/ 319775 w 914772"/>
                <a:gd name="connsiteY75" fmla="*/ 667060 h 1060165"/>
                <a:gd name="connsiteX76" fmla="*/ 318183 w 914772"/>
                <a:gd name="connsiteY76" fmla="*/ 666568 h 1060165"/>
                <a:gd name="connsiteX77" fmla="*/ 339621 w 914772"/>
                <a:gd name="connsiteY77" fmla="*/ 681081 h 1060165"/>
                <a:gd name="connsiteX78" fmla="*/ 449953 w 914772"/>
                <a:gd name="connsiteY78" fmla="*/ 828791 h 1060165"/>
                <a:gd name="connsiteX79" fmla="*/ 447765 w 914772"/>
                <a:gd name="connsiteY79" fmla="*/ 846828 h 1060165"/>
                <a:gd name="connsiteX80" fmla="*/ 433238 w 914772"/>
                <a:gd name="connsiteY80" fmla="*/ 857741 h 1060165"/>
                <a:gd name="connsiteX81" fmla="*/ 319775 w 914772"/>
                <a:gd name="connsiteY81" fmla="*/ 857560 h 1060165"/>
                <a:gd name="connsiteX82" fmla="*/ 305238 w 914772"/>
                <a:gd name="connsiteY82" fmla="*/ 853068 h 1060165"/>
                <a:gd name="connsiteX83" fmla="*/ 339621 w 914772"/>
                <a:gd name="connsiteY83" fmla="*/ 876344 h 1060165"/>
                <a:gd name="connsiteX84" fmla="*/ 449953 w 914772"/>
                <a:gd name="connsiteY84" fmla="*/ 1024054 h 1060165"/>
                <a:gd name="connsiteX85" fmla="*/ 447765 w 914772"/>
                <a:gd name="connsiteY85" fmla="*/ 1042091 h 1060165"/>
                <a:gd name="connsiteX86" fmla="*/ 433238 w 914772"/>
                <a:gd name="connsiteY86" fmla="*/ 1053004 h 1060165"/>
                <a:gd name="connsiteX87" fmla="*/ 177351 w 914772"/>
                <a:gd name="connsiteY87" fmla="*/ 995953 h 1060165"/>
                <a:gd name="connsiteX88" fmla="*/ 0 w 914772"/>
                <a:gd name="connsiteY88" fmla="*/ 802874 h 1060165"/>
                <a:gd name="connsiteX89" fmla="*/ 2188 w 914772"/>
                <a:gd name="connsiteY89" fmla="*/ 784837 h 1060165"/>
                <a:gd name="connsiteX90" fmla="*/ 16715 w 914772"/>
                <a:gd name="connsiteY90" fmla="*/ 773924 h 1060165"/>
                <a:gd name="connsiteX91" fmla="*/ 67795 w 914772"/>
                <a:gd name="connsiteY91" fmla="*/ 766763 h 1060165"/>
                <a:gd name="connsiteX92" fmla="*/ 147061 w 914772"/>
                <a:gd name="connsiteY92" fmla="*/ 780185 h 1060165"/>
                <a:gd name="connsiteX93" fmla="*/ 110332 w 914772"/>
                <a:gd name="connsiteY93" fmla="*/ 755321 h 1060165"/>
                <a:gd name="connsiteX94" fmla="*/ 0 w 914772"/>
                <a:gd name="connsiteY94" fmla="*/ 607611 h 1060165"/>
                <a:gd name="connsiteX95" fmla="*/ 2188 w 914772"/>
                <a:gd name="connsiteY95" fmla="*/ 589574 h 1060165"/>
                <a:gd name="connsiteX96" fmla="*/ 16715 w 914772"/>
                <a:gd name="connsiteY96" fmla="*/ 578661 h 1060165"/>
                <a:gd name="connsiteX97" fmla="*/ 67795 w 914772"/>
                <a:gd name="connsiteY97" fmla="*/ 571500 h 1060165"/>
                <a:gd name="connsiteX98" fmla="*/ 137679 w 914772"/>
                <a:gd name="connsiteY98" fmla="*/ 583333 h 1060165"/>
                <a:gd name="connsiteX99" fmla="*/ 110332 w 914772"/>
                <a:gd name="connsiteY99" fmla="*/ 564821 h 1060165"/>
                <a:gd name="connsiteX100" fmla="*/ 0 w 914772"/>
                <a:gd name="connsiteY100" fmla="*/ 417111 h 1060165"/>
                <a:gd name="connsiteX101" fmla="*/ 2188 w 914772"/>
                <a:gd name="connsiteY101" fmla="*/ 399074 h 1060165"/>
                <a:gd name="connsiteX102" fmla="*/ 16715 w 914772"/>
                <a:gd name="connsiteY102" fmla="*/ 388161 h 1060165"/>
                <a:gd name="connsiteX103" fmla="*/ 67795 w 914772"/>
                <a:gd name="connsiteY103" fmla="*/ 381000 h 1060165"/>
                <a:gd name="connsiteX104" fmla="*/ 137679 w 914772"/>
                <a:gd name="connsiteY104" fmla="*/ 392833 h 1060165"/>
                <a:gd name="connsiteX105" fmla="*/ 110332 w 914772"/>
                <a:gd name="connsiteY105" fmla="*/ 374321 h 1060165"/>
                <a:gd name="connsiteX106" fmla="*/ 0 w 914772"/>
                <a:gd name="connsiteY106" fmla="*/ 226611 h 1060165"/>
                <a:gd name="connsiteX107" fmla="*/ 2188 w 914772"/>
                <a:gd name="connsiteY107" fmla="*/ 208574 h 1060165"/>
                <a:gd name="connsiteX108" fmla="*/ 16715 w 914772"/>
                <a:gd name="connsiteY108" fmla="*/ 197661 h 1060165"/>
                <a:gd name="connsiteX109" fmla="*/ 67795 w 914772"/>
                <a:gd name="connsiteY109" fmla="*/ 190500 h 1060165"/>
                <a:gd name="connsiteX110" fmla="*/ 137679 w 914772"/>
                <a:gd name="connsiteY110" fmla="*/ 202333 h 1060165"/>
                <a:gd name="connsiteX111" fmla="*/ 110332 w 914772"/>
                <a:gd name="connsiteY111" fmla="*/ 183821 h 1060165"/>
                <a:gd name="connsiteX112" fmla="*/ 0 w 914772"/>
                <a:gd name="connsiteY112" fmla="*/ 36111 h 1060165"/>
                <a:gd name="connsiteX113" fmla="*/ 2188 w 914772"/>
                <a:gd name="connsiteY113" fmla="*/ 18074 h 1060165"/>
                <a:gd name="connsiteX114" fmla="*/ 16715 w 914772"/>
                <a:gd name="connsiteY114" fmla="*/ 7161 h 1060165"/>
                <a:gd name="connsiteX115" fmla="*/ 67795 w 914772"/>
                <a:gd name="connsiteY115" fmla="*/ 0 h 106016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  <a:cxn ang="0">
                  <a:pos x="connsiteX55" y="connsiteY55"/>
                </a:cxn>
                <a:cxn ang="0">
                  <a:pos x="connsiteX56" y="connsiteY56"/>
                </a:cxn>
                <a:cxn ang="0">
                  <a:pos x="connsiteX57" y="connsiteY57"/>
                </a:cxn>
                <a:cxn ang="0">
                  <a:pos x="connsiteX58" y="connsiteY58"/>
                </a:cxn>
                <a:cxn ang="0">
                  <a:pos x="connsiteX59" y="connsiteY59"/>
                </a:cxn>
                <a:cxn ang="0">
                  <a:pos x="connsiteX60" y="connsiteY60"/>
                </a:cxn>
                <a:cxn ang="0">
                  <a:pos x="connsiteX61" y="connsiteY61"/>
                </a:cxn>
                <a:cxn ang="0">
                  <a:pos x="connsiteX62" y="connsiteY62"/>
                </a:cxn>
                <a:cxn ang="0">
                  <a:pos x="connsiteX63" y="connsiteY63"/>
                </a:cxn>
                <a:cxn ang="0">
                  <a:pos x="connsiteX64" y="connsiteY64"/>
                </a:cxn>
                <a:cxn ang="0">
                  <a:pos x="connsiteX65" y="connsiteY65"/>
                </a:cxn>
                <a:cxn ang="0">
                  <a:pos x="connsiteX66" y="connsiteY66"/>
                </a:cxn>
                <a:cxn ang="0">
                  <a:pos x="connsiteX67" y="connsiteY67"/>
                </a:cxn>
                <a:cxn ang="0">
                  <a:pos x="connsiteX68" y="connsiteY68"/>
                </a:cxn>
                <a:cxn ang="0">
                  <a:pos x="connsiteX69" y="connsiteY69"/>
                </a:cxn>
                <a:cxn ang="0">
                  <a:pos x="connsiteX70" y="connsiteY70"/>
                </a:cxn>
                <a:cxn ang="0">
                  <a:pos x="connsiteX71" y="connsiteY71"/>
                </a:cxn>
                <a:cxn ang="0">
                  <a:pos x="connsiteX72" y="connsiteY72"/>
                </a:cxn>
                <a:cxn ang="0">
                  <a:pos x="connsiteX73" y="connsiteY73"/>
                </a:cxn>
                <a:cxn ang="0">
                  <a:pos x="connsiteX74" y="connsiteY74"/>
                </a:cxn>
                <a:cxn ang="0">
                  <a:pos x="connsiteX75" y="connsiteY75"/>
                </a:cxn>
                <a:cxn ang="0">
                  <a:pos x="connsiteX76" y="connsiteY76"/>
                </a:cxn>
                <a:cxn ang="0">
                  <a:pos x="connsiteX77" y="connsiteY77"/>
                </a:cxn>
                <a:cxn ang="0">
                  <a:pos x="connsiteX78" y="connsiteY78"/>
                </a:cxn>
                <a:cxn ang="0">
                  <a:pos x="connsiteX79" y="connsiteY79"/>
                </a:cxn>
                <a:cxn ang="0">
                  <a:pos x="connsiteX80" y="connsiteY80"/>
                </a:cxn>
                <a:cxn ang="0">
                  <a:pos x="connsiteX81" y="connsiteY81"/>
                </a:cxn>
                <a:cxn ang="0">
                  <a:pos x="connsiteX82" y="connsiteY82"/>
                </a:cxn>
                <a:cxn ang="0">
                  <a:pos x="connsiteX83" y="connsiteY83"/>
                </a:cxn>
                <a:cxn ang="0">
                  <a:pos x="connsiteX84" y="connsiteY84"/>
                </a:cxn>
                <a:cxn ang="0">
                  <a:pos x="connsiteX85" y="connsiteY85"/>
                </a:cxn>
                <a:cxn ang="0">
                  <a:pos x="connsiteX86" y="connsiteY86"/>
                </a:cxn>
                <a:cxn ang="0">
                  <a:pos x="connsiteX87" y="connsiteY87"/>
                </a:cxn>
                <a:cxn ang="0">
                  <a:pos x="connsiteX88" y="connsiteY88"/>
                </a:cxn>
                <a:cxn ang="0">
                  <a:pos x="connsiteX89" y="connsiteY89"/>
                </a:cxn>
                <a:cxn ang="0">
                  <a:pos x="connsiteX90" y="connsiteY90"/>
                </a:cxn>
                <a:cxn ang="0">
                  <a:pos x="connsiteX91" y="connsiteY91"/>
                </a:cxn>
                <a:cxn ang="0">
                  <a:pos x="connsiteX92" y="connsiteY92"/>
                </a:cxn>
                <a:cxn ang="0">
                  <a:pos x="connsiteX93" y="connsiteY93"/>
                </a:cxn>
                <a:cxn ang="0">
                  <a:pos x="connsiteX94" y="connsiteY94"/>
                </a:cxn>
                <a:cxn ang="0">
                  <a:pos x="connsiteX95" y="connsiteY95"/>
                </a:cxn>
                <a:cxn ang="0">
                  <a:pos x="connsiteX96" y="connsiteY96"/>
                </a:cxn>
                <a:cxn ang="0">
                  <a:pos x="connsiteX97" y="connsiteY97"/>
                </a:cxn>
                <a:cxn ang="0">
                  <a:pos x="connsiteX98" y="connsiteY98"/>
                </a:cxn>
                <a:cxn ang="0">
                  <a:pos x="connsiteX99" y="connsiteY99"/>
                </a:cxn>
                <a:cxn ang="0">
                  <a:pos x="connsiteX100" y="connsiteY100"/>
                </a:cxn>
                <a:cxn ang="0">
                  <a:pos x="connsiteX101" y="connsiteY101"/>
                </a:cxn>
                <a:cxn ang="0">
                  <a:pos x="connsiteX102" y="connsiteY102"/>
                </a:cxn>
                <a:cxn ang="0">
                  <a:pos x="connsiteX103" y="connsiteY103"/>
                </a:cxn>
                <a:cxn ang="0">
                  <a:pos x="connsiteX104" y="connsiteY104"/>
                </a:cxn>
                <a:cxn ang="0">
                  <a:pos x="connsiteX105" y="connsiteY105"/>
                </a:cxn>
                <a:cxn ang="0">
                  <a:pos x="connsiteX106" y="connsiteY106"/>
                </a:cxn>
                <a:cxn ang="0">
                  <a:pos x="connsiteX107" y="connsiteY107"/>
                </a:cxn>
                <a:cxn ang="0">
                  <a:pos x="connsiteX108" y="connsiteY108"/>
                </a:cxn>
                <a:cxn ang="0">
                  <a:pos x="connsiteX109" y="connsiteY109"/>
                </a:cxn>
                <a:cxn ang="0">
                  <a:pos x="connsiteX110" y="connsiteY110"/>
                </a:cxn>
                <a:cxn ang="0">
                  <a:pos x="connsiteX111" y="connsiteY111"/>
                </a:cxn>
                <a:cxn ang="0">
                  <a:pos x="connsiteX112" y="connsiteY112"/>
                </a:cxn>
                <a:cxn ang="0">
                  <a:pos x="connsiteX113" y="connsiteY113"/>
                </a:cxn>
                <a:cxn ang="0">
                  <a:pos x="connsiteX114" y="connsiteY114"/>
                </a:cxn>
                <a:cxn ang="0">
                  <a:pos x="connsiteX115" y="connsiteY115"/>
                </a:cxn>
              </a:cxnLst>
              <a:rect l="l" t="t" r="r" b="b"/>
              <a:pathLst>
                <a:path w="914772" h="1060165">
                  <a:moveTo>
                    <a:pt x="846978" y="0"/>
                  </a:moveTo>
                  <a:cubicBezTo>
                    <a:pt x="866114" y="-49"/>
                    <a:pt x="883366" y="2320"/>
                    <a:pt x="898057" y="7161"/>
                  </a:cubicBezTo>
                  <a:lnTo>
                    <a:pt x="912584" y="18074"/>
                  </a:lnTo>
                  <a:lnTo>
                    <a:pt x="914772" y="36111"/>
                  </a:lnTo>
                  <a:cubicBezTo>
                    <a:pt x="905312" y="81542"/>
                    <a:pt x="865058" y="135808"/>
                    <a:pt x="804440" y="183821"/>
                  </a:cubicBezTo>
                  <a:lnTo>
                    <a:pt x="777094" y="202334"/>
                  </a:lnTo>
                  <a:lnTo>
                    <a:pt x="846978" y="190500"/>
                  </a:lnTo>
                  <a:cubicBezTo>
                    <a:pt x="866114" y="190451"/>
                    <a:pt x="883366" y="192820"/>
                    <a:pt x="898057" y="197661"/>
                  </a:cubicBezTo>
                  <a:lnTo>
                    <a:pt x="912584" y="208574"/>
                  </a:lnTo>
                  <a:lnTo>
                    <a:pt x="914772" y="226611"/>
                  </a:lnTo>
                  <a:cubicBezTo>
                    <a:pt x="905312" y="272042"/>
                    <a:pt x="865058" y="326308"/>
                    <a:pt x="804440" y="374321"/>
                  </a:cubicBezTo>
                  <a:lnTo>
                    <a:pt x="777094" y="392834"/>
                  </a:lnTo>
                  <a:lnTo>
                    <a:pt x="846978" y="381000"/>
                  </a:lnTo>
                  <a:cubicBezTo>
                    <a:pt x="866114" y="380951"/>
                    <a:pt x="883366" y="383320"/>
                    <a:pt x="898057" y="388161"/>
                  </a:cubicBezTo>
                  <a:lnTo>
                    <a:pt x="912584" y="399074"/>
                  </a:lnTo>
                  <a:lnTo>
                    <a:pt x="914772" y="417111"/>
                  </a:lnTo>
                  <a:cubicBezTo>
                    <a:pt x="905312" y="462542"/>
                    <a:pt x="865058" y="516808"/>
                    <a:pt x="804440" y="564821"/>
                  </a:cubicBezTo>
                  <a:lnTo>
                    <a:pt x="777094" y="583334"/>
                  </a:lnTo>
                  <a:lnTo>
                    <a:pt x="846978" y="571500"/>
                  </a:lnTo>
                  <a:cubicBezTo>
                    <a:pt x="866114" y="571451"/>
                    <a:pt x="883366" y="573820"/>
                    <a:pt x="898057" y="578661"/>
                  </a:cubicBezTo>
                  <a:lnTo>
                    <a:pt x="912584" y="589574"/>
                  </a:lnTo>
                  <a:lnTo>
                    <a:pt x="914772" y="607611"/>
                  </a:lnTo>
                  <a:cubicBezTo>
                    <a:pt x="905312" y="653042"/>
                    <a:pt x="865058" y="707308"/>
                    <a:pt x="804440" y="755321"/>
                  </a:cubicBezTo>
                  <a:lnTo>
                    <a:pt x="767711" y="780185"/>
                  </a:lnTo>
                  <a:lnTo>
                    <a:pt x="846978" y="766763"/>
                  </a:lnTo>
                  <a:cubicBezTo>
                    <a:pt x="866114" y="766714"/>
                    <a:pt x="883366" y="769083"/>
                    <a:pt x="898057" y="773924"/>
                  </a:cubicBezTo>
                  <a:lnTo>
                    <a:pt x="912584" y="784837"/>
                  </a:lnTo>
                  <a:lnTo>
                    <a:pt x="914772" y="802874"/>
                  </a:lnTo>
                  <a:cubicBezTo>
                    <a:pt x="902159" y="863448"/>
                    <a:pt x="834800" y="939731"/>
                    <a:pt x="737421" y="995953"/>
                  </a:cubicBezTo>
                  <a:cubicBezTo>
                    <a:pt x="640042" y="1052175"/>
                    <a:pt x="540299" y="1072368"/>
                    <a:pt x="481534" y="1053004"/>
                  </a:cubicBezTo>
                  <a:lnTo>
                    <a:pt x="467007" y="1042091"/>
                  </a:lnTo>
                  <a:lnTo>
                    <a:pt x="464819" y="1024054"/>
                  </a:lnTo>
                  <a:cubicBezTo>
                    <a:pt x="474279" y="978624"/>
                    <a:pt x="514533" y="924357"/>
                    <a:pt x="575151" y="876344"/>
                  </a:cubicBezTo>
                  <a:lnTo>
                    <a:pt x="609534" y="853068"/>
                  </a:lnTo>
                  <a:lnTo>
                    <a:pt x="594997" y="857560"/>
                  </a:lnTo>
                  <a:cubicBezTo>
                    <a:pt x="550544" y="867216"/>
                    <a:pt x="510917" y="867423"/>
                    <a:pt x="481534" y="857741"/>
                  </a:cubicBezTo>
                  <a:lnTo>
                    <a:pt x="467007" y="846828"/>
                  </a:lnTo>
                  <a:lnTo>
                    <a:pt x="464819" y="828791"/>
                  </a:lnTo>
                  <a:cubicBezTo>
                    <a:pt x="474279" y="783361"/>
                    <a:pt x="514533" y="729094"/>
                    <a:pt x="575151" y="681081"/>
                  </a:cubicBezTo>
                  <a:lnTo>
                    <a:pt x="596589" y="666568"/>
                  </a:lnTo>
                  <a:lnTo>
                    <a:pt x="594997" y="667060"/>
                  </a:lnTo>
                  <a:cubicBezTo>
                    <a:pt x="550544" y="676716"/>
                    <a:pt x="510917" y="676923"/>
                    <a:pt x="481534" y="667241"/>
                  </a:cubicBezTo>
                  <a:lnTo>
                    <a:pt x="467007" y="656328"/>
                  </a:lnTo>
                  <a:lnTo>
                    <a:pt x="464819" y="638291"/>
                  </a:lnTo>
                  <a:cubicBezTo>
                    <a:pt x="474279" y="592861"/>
                    <a:pt x="514533" y="538594"/>
                    <a:pt x="575151" y="490581"/>
                  </a:cubicBezTo>
                  <a:lnTo>
                    <a:pt x="596589" y="476068"/>
                  </a:lnTo>
                  <a:lnTo>
                    <a:pt x="594997" y="476560"/>
                  </a:lnTo>
                  <a:cubicBezTo>
                    <a:pt x="550544" y="486216"/>
                    <a:pt x="510917" y="486423"/>
                    <a:pt x="481534" y="476741"/>
                  </a:cubicBezTo>
                  <a:lnTo>
                    <a:pt x="467007" y="465828"/>
                  </a:lnTo>
                  <a:lnTo>
                    <a:pt x="464819" y="447791"/>
                  </a:lnTo>
                  <a:cubicBezTo>
                    <a:pt x="474279" y="402361"/>
                    <a:pt x="514533" y="348094"/>
                    <a:pt x="575151" y="300081"/>
                  </a:cubicBezTo>
                  <a:lnTo>
                    <a:pt x="596589" y="285568"/>
                  </a:lnTo>
                  <a:lnTo>
                    <a:pt x="594997" y="286060"/>
                  </a:lnTo>
                  <a:cubicBezTo>
                    <a:pt x="550544" y="295716"/>
                    <a:pt x="510917" y="295923"/>
                    <a:pt x="481534" y="286241"/>
                  </a:cubicBezTo>
                  <a:lnTo>
                    <a:pt x="467007" y="275328"/>
                  </a:lnTo>
                  <a:lnTo>
                    <a:pt x="464819" y="257291"/>
                  </a:lnTo>
                  <a:cubicBezTo>
                    <a:pt x="477432" y="196717"/>
                    <a:pt x="544791" y="120434"/>
                    <a:pt x="642170" y="64212"/>
                  </a:cubicBezTo>
                  <a:cubicBezTo>
                    <a:pt x="715205" y="22045"/>
                    <a:pt x="789569" y="145"/>
                    <a:pt x="846978" y="0"/>
                  </a:cubicBezTo>
                  <a:close/>
                  <a:moveTo>
                    <a:pt x="67795" y="0"/>
                  </a:moveTo>
                  <a:cubicBezTo>
                    <a:pt x="125203" y="145"/>
                    <a:pt x="199567" y="22045"/>
                    <a:pt x="272602" y="64212"/>
                  </a:cubicBezTo>
                  <a:cubicBezTo>
                    <a:pt x="369981" y="120434"/>
                    <a:pt x="437340" y="196717"/>
                    <a:pt x="449953" y="257291"/>
                  </a:cubicBezTo>
                  <a:lnTo>
                    <a:pt x="447765" y="275328"/>
                  </a:lnTo>
                  <a:lnTo>
                    <a:pt x="433238" y="286241"/>
                  </a:lnTo>
                  <a:cubicBezTo>
                    <a:pt x="403856" y="295923"/>
                    <a:pt x="364229" y="295716"/>
                    <a:pt x="319775" y="286060"/>
                  </a:cubicBezTo>
                  <a:lnTo>
                    <a:pt x="318183" y="285568"/>
                  </a:lnTo>
                  <a:lnTo>
                    <a:pt x="339621" y="300081"/>
                  </a:lnTo>
                  <a:cubicBezTo>
                    <a:pt x="400239" y="348094"/>
                    <a:pt x="440493" y="402361"/>
                    <a:pt x="449953" y="447791"/>
                  </a:cubicBezTo>
                  <a:lnTo>
                    <a:pt x="447765" y="465828"/>
                  </a:lnTo>
                  <a:lnTo>
                    <a:pt x="433238" y="476741"/>
                  </a:lnTo>
                  <a:cubicBezTo>
                    <a:pt x="403856" y="486423"/>
                    <a:pt x="364229" y="486216"/>
                    <a:pt x="319775" y="476560"/>
                  </a:cubicBezTo>
                  <a:lnTo>
                    <a:pt x="318183" y="476068"/>
                  </a:lnTo>
                  <a:lnTo>
                    <a:pt x="339621" y="490581"/>
                  </a:lnTo>
                  <a:cubicBezTo>
                    <a:pt x="400239" y="538594"/>
                    <a:pt x="440493" y="592861"/>
                    <a:pt x="449953" y="638291"/>
                  </a:cubicBezTo>
                  <a:lnTo>
                    <a:pt x="447765" y="656328"/>
                  </a:lnTo>
                  <a:lnTo>
                    <a:pt x="433238" y="667241"/>
                  </a:lnTo>
                  <a:cubicBezTo>
                    <a:pt x="403856" y="676923"/>
                    <a:pt x="364229" y="676716"/>
                    <a:pt x="319775" y="667060"/>
                  </a:cubicBezTo>
                  <a:lnTo>
                    <a:pt x="318183" y="666568"/>
                  </a:lnTo>
                  <a:lnTo>
                    <a:pt x="339621" y="681081"/>
                  </a:lnTo>
                  <a:cubicBezTo>
                    <a:pt x="400239" y="729094"/>
                    <a:pt x="440493" y="783361"/>
                    <a:pt x="449953" y="828791"/>
                  </a:cubicBezTo>
                  <a:lnTo>
                    <a:pt x="447765" y="846828"/>
                  </a:lnTo>
                  <a:lnTo>
                    <a:pt x="433238" y="857741"/>
                  </a:lnTo>
                  <a:cubicBezTo>
                    <a:pt x="403856" y="867423"/>
                    <a:pt x="364229" y="867216"/>
                    <a:pt x="319775" y="857560"/>
                  </a:cubicBezTo>
                  <a:lnTo>
                    <a:pt x="305238" y="853068"/>
                  </a:lnTo>
                  <a:lnTo>
                    <a:pt x="339621" y="876344"/>
                  </a:lnTo>
                  <a:cubicBezTo>
                    <a:pt x="400239" y="924357"/>
                    <a:pt x="440493" y="978624"/>
                    <a:pt x="449953" y="1024054"/>
                  </a:cubicBezTo>
                  <a:lnTo>
                    <a:pt x="447765" y="1042091"/>
                  </a:lnTo>
                  <a:lnTo>
                    <a:pt x="433238" y="1053004"/>
                  </a:lnTo>
                  <a:cubicBezTo>
                    <a:pt x="374473" y="1072368"/>
                    <a:pt x="274730" y="1052175"/>
                    <a:pt x="177351" y="995953"/>
                  </a:cubicBezTo>
                  <a:cubicBezTo>
                    <a:pt x="79972" y="939731"/>
                    <a:pt x="12613" y="863448"/>
                    <a:pt x="0" y="802874"/>
                  </a:cubicBezTo>
                  <a:lnTo>
                    <a:pt x="2188" y="784837"/>
                  </a:lnTo>
                  <a:lnTo>
                    <a:pt x="16715" y="773924"/>
                  </a:lnTo>
                  <a:cubicBezTo>
                    <a:pt x="31406" y="769083"/>
                    <a:pt x="48658" y="766714"/>
                    <a:pt x="67795" y="766763"/>
                  </a:cubicBezTo>
                  <a:lnTo>
                    <a:pt x="147061" y="780185"/>
                  </a:lnTo>
                  <a:lnTo>
                    <a:pt x="110332" y="755321"/>
                  </a:lnTo>
                  <a:cubicBezTo>
                    <a:pt x="49714" y="707308"/>
                    <a:pt x="9460" y="653042"/>
                    <a:pt x="0" y="607611"/>
                  </a:cubicBezTo>
                  <a:lnTo>
                    <a:pt x="2188" y="589574"/>
                  </a:lnTo>
                  <a:lnTo>
                    <a:pt x="16715" y="578661"/>
                  </a:lnTo>
                  <a:cubicBezTo>
                    <a:pt x="31406" y="573820"/>
                    <a:pt x="48658" y="571451"/>
                    <a:pt x="67795" y="571500"/>
                  </a:cubicBezTo>
                  <a:lnTo>
                    <a:pt x="137679" y="583333"/>
                  </a:lnTo>
                  <a:lnTo>
                    <a:pt x="110332" y="564821"/>
                  </a:lnTo>
                  <a:cubicBezTo>
                    <a:pt x="49714" y="516808"/>
                    <a:pt x="9460" y="462542"/>
                    <a:pt x="0" y="417111"/>
                  </a:cubicBezTo>
                  <a:lnTo>
                    <a:pt x="2188" y="399074"/>
                  </a:lnTo>
                  <a:lnTo>
                    <a:pt x="16715" y="388161"/>
                  </a:lnTo>
                  <a:cubicBezTo>
                    <a:pt x="31406" y="383320"/>
                    <a:pt x="48658" y="380951"/>
                    <a:pt x="67795" y="381000"/>
                  </a:cubicBezTo>
                  <a:lnTo>
                    <a:pt x="137679" y="392833"/>
                  </a:lnTo>
                  <a:lnTo>
                    <a:pt x="110332" y="374321"/>
                  </a:lnTo>
                  <a:cubicBezTo>
                    <a:pt x="49714" y="326308"/>
                    <a:pt x="9460" y="272042"/>
                    <a:pt x="0" y="226611"/>
                  </a:cubicBezTo>
                  <a:lnTo>
                    <a:pt x="2188" y="208574"/>
                  </a:lnTo>
                  <a:lnTo>
                    <a:pt x="16715" y="197661"/>
                  </a:lnTo>
                  <a:cubicBezTo>
                    <a:pt x="31406" y="192820"/>
                    <a:pt x="48658" y="190451"/>
                    <a:pt x="67795" y="190500"/>
                  </a:cubicBezTo>
                  <a:lnTo>
                    <a:pt x="137679" y="202333"/>
                  </a:lnTo>
                  <a:lnTo>
                    <a:pt x="110332" y="183821"/>
                  </a:lnTo>
                  <a:cubicBezTo>
                    <a:pt x="49714" y="135808"/>
                    <a:pt x="9460" y="81542"/>
                    <a:pt x="0" y="36111"/>
                  </a:cubicBezTo>
                  <a:lnTo>
                    <a:pt x="2188" y="18074"/>
                  </a:lnTo>
                  <a:lnTo>
                    <a:pt x="16715" y="7161"/>
                  </a:lnTo>
                  <a:cubicBezTo>
                    <a:pt x="31406" y="2320"/>
                    <a:pt x="48658" y="-49"/>
                    <a:pt x="67795" y="0"/>
                  </a:cubicBezTo>
                  <a:close/>
                </a:path>
              </a:pathLst>
            </a:custGeom>
            <a:solidFill>
              <a:srgbClr val="339933"/>
            </a:solidFill>
            <a:ln w="1905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430" name="フリーフォーム: 図形 429">
              <a:extLst>
                <a:ext uri="{FF2B5EF4-FFF2-40B4-BE49-F238E27FC236}">
                  <a16:creationId xmlns:a16="http://schemas.microsoft.com/office/drawing/2014/main" id="{74F9D531-DBD1-4F1C-BBF9-729870FD70E7}"/>
                </a:ext>
              </a:extLst>
            </p:cNvPr>
            <p:cNvSpPr/>
            <p:nvPr/>
          </p:nvSpPr>
          <p:spPr>
            <a:xfrm rot="19064406">
              <a:off x="4394736" y="3321752"/>
              <a:ext cx="224605" cy="418164"/>
            </a:xfrm>
            <a:custGeom>
              <a:avLst/>
              <a:gdLst>
                <a:gd name="connsiteX0" fmla="*/ 846978 w 914772"/>
                <a:gd name="connsiteY0" fmla="*/ 0 h 1060165"/>
                <a:gd name="connsiteX1" fmla="*/ 898057 w 914772"/>
                <a:gd name="connsiteY1" fmla="*/ 7161 h 1060165"/>
                <a:gd name="connsiteX2" fmla="*/ 912584 w 914772"/>
                <a:gd name="connsiteY2" fmla="*/ 18074 h 1060165"/>
                <a:gd name="connsiteX3" fmla="*/ 914772 w 914772"/>
                <a:gd name="connsiteY3" fmla="*/ 36111 h 1060165"/>
                <a:gd name="connsiteX4" fmla="*/ 804440 w 914772"/>
                <a:gd name="connsiteY4" fmla="*/ 183821 h 1060165"/>
                <a:gd name="connsiteX5" fmla="*/ 777094 w 914772"/>
                <a:gd name="connsiteY5" fmla="*/ 202334 h 1060165"/>
                <a:gd name="connsiteX6" fmla="*/ 846978 w 914772"/>
                <a:gd name="connsiteY6" fmla="*/ 190500 h 1060165"/>
                <a:gd name="connsiteX7" fmla="*/ 898057 w 914772"/>
                <a:gd name="connsiteY7" fmla="*/ 197661 h 1060165"/>
                <a:gd name="connsiteX8" fmla="*/ 912584 w 914772"/>
                <a:gd name="connsiteY8" fmla="*/ 208574 h 1060165"/>
                <a:gd name="connsiteX9" fmla="*/ 914772 w 914772"/>
                <a:gd name="connsiteY9" fmla="*/ 226611 h 1060165"/>
                <a:gd name="connsiteX10" fmla="*/ 804440 w 914772"/>
                <a:gd name="connsiteY10" fmla="*/ 374321 h 1060165"/>
                <a:gd name="connsiteX11" fmla="*/ 777094 w 914772"/>
                <a:gd name="connsiteY11" fmla="*/ 392834 h 1060165"/>
                <a:gd name="connsiteX12" fmla="*/ 846978 w 914772"/>
                <a:gd name="connsiteY12" fmla="*/ 381000 h 1060165"/>
                <a:gd name="connsiteX13" fmla="*/ 898057 w 914772"/>
                <a:gd name="connsiteY13" fmla="*/ 388161 h 1060165"/>
                <a:gd name="connsiteX14" fmla="*/ 912584 w 914772"/>
                <a:gd name="connsiteY14" fmla="*/ 399074 h 1060165"/>
                <a:gd name="connsiteX15" fmla="*/ 914772 w 914772"/>
                <a:gd name="connsiteY15" fmla="*/ 417111 h 1060165"/>
                <a:gd name="connsiteX16" fmla="*/ 804440 w 914772"/>
                <a:gd name="connsiteY16" fmla="*/ 564821 h 1060165"/>
                <a:gd name="connsiteX17" fmla="*/ 777094 w 914772"/>
                <a:gd name="connsiteY17" fmla="*/ 583334 h 1060165"/>
                <a:gd name="connsiteX18" fmla="*/ 846978 w 914772"/>
                <a:gd name="connsiteY18" fmla="*/ 571500 h 1060165"/>
                <a:gd name="connsiteX19" fmla="*/ 898057 w 914772"/>
                <a:gd name="connsiteY19" fmla="*/ 578661 h 1060165"/>
                <a:gd name="connsiteX20" fmla="*/ 912584 w 914772"/>
                <a:gd name="connsiteY20" fmla="*/ 589574 h 1060165"/>
                <a:gd name="connsiteX21" fmla="*/ 914772 w 914772"/>
                <a:gd name="connsiteY21" fmla="*/ 607611 h 1060165"/>
                <a:gd name="connsiteX22" fmla="*/ 804440 w 914772"/>
                <a:gd name="connsiteY22" fmla="*/ 755321 h 1060165"/>
                <a:gd name="connsiteX23" fmla="*/ 767711 w 914772"/>
                <a:gd name="connsiteY23" fmla="*/ 780185 h 1060165"/>
                <a:gd name="connsiteX24" fmla="*/ 846978 w 914772"/>
                <a:gd name="connsiteY24" fmla="*/ 766763 h 1060165"/>
                <a:gd name="connsiteX25" fmla="*/ 898057 w 914772"/>
                <a:gd name="connsiteY25" fmla="*/ 773924 h 1060165"/>
                <a:gd name="connsiteX26" fmla="*/ 912584 w 914772"/>
                <a:gd name="connsiteY26" fmla="*/ 784837 h 1060165"/>
                <a:gd name="connsiteX27" fmla="*/ 914772 w 914772"/>
                <a:gd name="connsiteY27" fmla="*/ 802874 h 1060165"/>
                <a:gd name="connsiteX28" fmla="*/ 737421 w 914772"/>
                <a:gd name="connsiteY28" fmla="*/ 995953 h 1060165"/>
                <a:gd name="connsiteX29" fmla="*/ 481534 w 914772"/>
                <a:gd name="connsiteY29" fmla="*/ 1053004 h 1060165"/>
                <a:gd name="connsiteX30" fmla="*/ 467007 w 914772"/>
                <a:gd name="connsiteY30" fmla="*/ 1042091 h 1060165"/>
                <a:gd name="connsiteX31" fmla="*/ 464819 w 914772"/>
                <a:gd name="connsiteY31" fmla="*/ 1024054 h 1060165"/>
                <a:gd name="connsiteX32" fmla="*/ 575151 w 914772"/>
                <a:gd name="connsiteY32" fmla="*/ 876344 h 1060165"/>
                <a:gd name="connsiteX33" fmla="*/ 609534 w 914772"/>
                <a:gd name="connsiteY33" fmla="*/ 853068 h 1060165"/>
                <a:gd name="connsiteX34" fmla="*/ 594997 w 914772"/>
                <a:gd name="connsiteY34" fmla="*/ 857560 h 1060165"/>
                <a:gd name="connsiteX35" fmla="*/ 481534 w 914772"/>
                <a:gd name="connsiteY35" fmla="*/ 857741 h 1060165"/>
                <a:gd name="connsiteX36" fmla="*/ 467007 w 914772"/>
                <a:gd name="connsiteY36" fmla="*/ 846828 h 1060165"/>
                <a:gd name="connsiteX37" fmla="*/ 464819 w 914772"/>
                <a:gd name="connsiteY37" fmla="*/ 828791 h 1060165"/>
                <a:gd name="connsiteX38" fmla="*/ 575151 w 914772"/>
                <a:gd name="connsiteY38" fmla="*/ 681081 h 1060165"/>
                <a:gd name="connsiteX39" fmla="*/ 596589 w 914772"/>
                <a:gd name="connsiteY39" fmla="*/ 666568 h 1060165"/>
                <a:gd name="connsiteX40" fmla="*/ 594997 w 914772"/>
                <a:gd name="connsiteY40" fmla="*/ 667060 h 1060165"/>
                <a:gd name="connsiteX41" fmla="*/ 481534 w 914772"/>
                <a:gd name="connsiteY41" fmla="*/ 667241 h 1060165"/>
                <a:gd name="connsiteX42" fmla="*/ 467007 w 914772"/>
                <a:gd name="connsiteY42" fmla="*/ 656328 h 1060165"/>
                <a:gd name="connsiteX43" fmla="*/ 464819 w 914772"/>
                <a:gd name="connsiteY43" fmla="*/ 638291 h 1060165"/>
                <a:gd name="connsiteX44" fmla="*/ 575151 w 914772"/>
                <a:gd name="connsiteY44" fmla="*/ 490581 h 1060165"/>
                <a:gd name="connsiteX45" fmla="*/ 596589 w 914772"/>
                <a:gd name="connsiteY45" fmla="*/ 476068 h 1060165"/>
                <a:gd name="connsiteX46" fmla="*/ 594997 w 914772"/>
                <a:gd name="connsiteY46" fmla="*/ 476560 h 1060165"/>
                <a:gd name="connsiteX47" fmla="*/ 481534 w 914772"/>
                <a:gd name="connsiteY47" fmla="*/ 476741 h 1060165"/>
                <a:gd name="connsiteX48" fmla="*/ 467007 w 914772"/>
                <a:gd name="connsiteY48" fmla="*/ 465828 h 1060165"/>
                <a:gd name="connsiteX49" fmla="*/ 464819 w 914772"/>
                <a:gd name="connsiteY49" fmla="*/ 447791 h 1060165"/>
                <a:gd name="connsiteX50" fmla="*/ 575151 w 914772"/>
                <a:gd name="connsiteY50" fmla="*/ 300081 h 1060165"/>
                <a:gd name="connsiteX51" fmla="*/ 596589 w 914772"/>
                <a:gd name="connsiteY51" fmla="*/ 285568 h 1060165"/>
                <a:gd name="connsiteX52" fmla="*/ 594997 w 914772"/>
                <a:gd name="connsiteY52" fmla="*/ 286060 h 1060165"/>
                <a:gd name="connsiteX53" fmla="*/ 481534 w 914772"/>
                <a:gd name="connsiteY53" fmla="*/ 286241 h 1060165"/>
                <a:gd name="connsiteX54" fmla="*/ 467007 w 914772"/>
                <a:gd name="connsiteY54" fmla="*/ 275328 h 1060165"/>
                <a:gd name="connsiteX55" fmla="*/ 464819 w 914772"/>
                <a:gd name="connsiteY55" fmla="*/ 257291 h 1060165"/>
                <a:gd name="connsiteX56" fmla="*/ 642170 w 914772"/>
                <a:gd name="connsiteY56" fmla="*/ 64212 h 1060165"/>
                <a:gd name="connsiteX57" fmla="*/ 846978 w 914772"/>
                <a:gd name="connsiteY57" fmla="*/ 0 h 1060165"/>
                <a:gd name="connsiteX58" fmla="*/ 67795 w 914772"/>
                <a:gd name="connsiteY58" fmla="*/ 0 h 1060165"/>
                <a:gd name="connsiteX59" fmla="*/ 272602 w 914772"/>
                <a:gd name="connsiteY59" fmla="*/ 64212 h 1060165"/>
                <a:gd name="connsiteX60" fmla="*/ 449953 w 914772"/>
                <a:gd name="connsiteY60" fmla="*/ 257291 h 1060165"/>
                <a:gd name="connsiteX61" fmla="*/ 447765 w 914772"/>
                <a:gd name="connsiteY61" fmla="*/ 275328 h 1060165"/>
                <a:gd name="connsiteX62" fmla="*/ 433238 w 914772"/>
                <a:gd name="connsiteY62" fmla="*/ 286241 h 1060165"/>
                <a:gd name="connsiteX63" fmla="*/ 319775 w 914772"/>
                <a:gd name="connsiteY63" fmla="*/ 286060 h 1060165"/>
                <a:gd name="connsiteX64" fmla="*/ 318183 w 914772"/>
                <a:gd name="connsiteY64" fmla="*/ 285568 h 1060165"/>
                <a:gd name="connsiteX65" fmla="*/ 339621 w 914772"/>
                <a:gd name="connsiteY65" fmla="*/ 300081 h 1060165"/>
                <a:gd name="connsiteX66" fmla="*/ 449953 w 914772"/>
                <a:gd name="connsiteY66" fmla="*/ 447791 h 1060165"/>
                <a:gd name="connsiteX67" fmla="*/ 447765 w 914772"/>
                <a:gd name="connsiteY67" fmla="*/ 465828 h 1060165"/>
                <a:gd name="connsiteX68" fmla="*/ 433238 w 914772"/>
                <a:gd name="connsiteY68" fmla="*/ 476741 h 1060165"/>
                <a:gd name="connsiteX69" fmla="*/ 319775 w 914772"/>
                <a:gd name="connsiteY69" fmla="*/ 476560 h 1060165"/>
                <a:gd name="connsiteX70" fmla="*/ 318183 w 914772"/>
                <a:gd name="connsiteY70" fmla="*/ 476068 h 1060165"/>
                <a:gd name="connsiteX71" fmla="*/ 339621 w 914772"/>
                <a:gd name="connsiteY71" fmla="*/ 490581 h 1060165"/>
                <a:gd name="connsiteX72" fmla="*/ 449953 w 914772"/>
                <a:gd name="connsiteY72" fmla="*/ 638291 h 1060165"/>
                <a:gd name="connsiteX73" fmla="*/ 447765 w 914772"/>
                <a:gd name="connsiteY73" fmla="*/ 656328 h 1060165"/>
                <a:gd name="connsiteX74" fmla="*/ 433238 w 914772"/>
                <a:gd name="connsiteY74" fmla="*/ 667241 h 1060165"/>
                <a:gd name="connsiteX75" fmla="*/ 319775 w 914772"/>
                <a:gd name="connsiteY75" fmla="*/ 667060 h 1060165"/>
                <a:gd name="connsiteX76" fmla="*/ 318183 w 914772"/>
                <a:gd name="connsiteY76" fmla="*/ 666568 h 1060165"/>
                <a:gd name="connsiteX77" fmla="*/ 339621 w 914772"/>
                <a:gd name="connsiteY77" fmla="*/ 681081 h 1060165"/>
                <a:gd name="connsiteX78" fmla="*/ 449953 w 914772"/>
                <a:gd name="connsiteY78" fmla="*/ 828791 h 1060165"/>
                <a:gd name="connsiteX79" fmla="*/ 447765 w 914772"/>
                <a:gd name="connsiteY79" fmla="*/ 846828 h 1060165"/>
                <a:gd name="connsiteX80" fmla="*/ 433238 w 914772"/>
                <a:gd name="connsiteY80" fmla="*/ 857741 h 1060165"/>
                <a:gd name="connsiteX81" fmla="*/ 319775 w 914772"/>
                <a:gd name="connsiteY81" fmla="*/ 857560 h 1060165"/>
                <a:gd name="connsiteX82" fmla="*/ 305238 w 914772"/>
                <a:gd name="connsiteY82" fmla="*/ 853068 h 1060165"/>
                <a:gd name="connsiteX83" fmla="*/ 339621 w 914772"/>
                <a:gd name="connsiteY83" fmla="*/ 876344 h 1060165"/>
                <a:gd name="connsiteX84" fmla="*/ 449953 w 914772"/>
                <a:gd name="connsiteY84" fmla="*/ 1024054 h 1060165"/>
                <a:gd name="connsiteX85" fmla="*/ 447765 w 914772"/>
                <a:gd name="connsiteY85" fmla="*/ 1042091 h 1060165"/>
                <a:gd name="connsiteX86" fmla="*/ 433238 w 914772"/>
                <a:gd name="connsiteY86" fmla="*/ 1053004 h 1060165"/>
                <a:gd name="connsiteX87" fmla="*/ 177351 w 914772"/>
                <a:gd name="connsiteY87" fmla="*/ 995953 h 1060165"/>
                <a:gd name="connsiteX88" fmla="*/ 0 w 914772"/>
                <a:gd name="connsiteY88" fmla="*/ 802874 h 1060165"/>
                <a:gd name="connsiteX89" fmla="*/ 2188 w 914772"/>
                <a:gd name="connsiteY89" fmla="*/ 784837 h 1060165"/>
                <a:gd name="connsiteX90" fmla="*/ 16715 w 914772"/>
                <a:gd name="connsiteY90" fmla="*/ 773924 h 1060165"/>
                <a:gd name="connsiteX91" fmla="*/ 67795 w 914772"/>
                <a:gd name="connsiteY91" fmla="*/ 766763 h 1060165"/>
                <a:gd name="connsiteX92" fmla="*/ 147061 w 914772"/>
                <a:gd name="connsiteY92" fmla="*/ 780185 h 1060165"/>
                <a:gd name="connsiteX93" fmla="*/ 110332 w 914772"/>
                <a:gd name="connsiteY93" fmla="*/ 755321 h 1060165"/>
                <a:gd name="connsiteX94" fmla="*/ 0 w 914772"/>
                <a:gd name="connsiteY94" fmla="*/ 607611 h 1060165"/>
                <a:gd name="connsiteX95" fmla="*/ 2188 w 914772"/>
                <a:gd name="connsiteY95" fmla="*/ 589574 h 1060165"/>
                <a:gd name="connsiteX96" fmla="*/ 16715 w 914772"/>
                <a:gd name="connsiteY96" fmla="*/ 578661 h 1060165"/>
                <a:gd name="connsiteX97" fmla="*/ 67795 w 914772"/>
                <a:gd name="connsiteY97" fmla="*/ 571500 h 1060165"/>
                <a:gd name="connsiteX98" fmla="*/ 137679 w 914772"/>
                <a:gd name="connsiteY98" fmla="*/ 583333 h 1060165"/>
                <a:gd name="connsiteX99" fmla="*/ 110332 w 914772"/>
                <a:gd name="connsiteY99" fmla="*/ 564821 h 1060165"/>
                <a:gd name="connsiteX100" fmla="*/ 0 w 914772"/>
                <a:gd name="connsiteY100" fmla="*/ 417111 h 1060165"/>
                <a:gd name="connsiteX101" fmla="*/ 2188 w 914772"/>
                <a:gd name="connsiteY101" fmla="*/ 399074 h 1060165"/>
                <a:gd name="connsiteX102" fmla="*/ 16715 w 914772"/>
                <a:gd name="connsiteY102" fmla="*/ 388161 h 1060165"/>
                <a:gd name="connsiteX103" fmla="*/ 67795 w 914772"/>
                <a:gd name="connsiteY103" fmla="*/ 381000 h 1060165"/>
                <a:gd name="connsiteX104" fmla="*/ 137679 w 914772"/>
                <a:gd name="connsiteY104" fmla="*/ 392833 h 1060165"/>
                <a:gd name="connsiteX105" fmla="*/ 110332 w 914772"/>
                <a:gd name="connsiteY105" fmla="*/ 374321 h 1060165"/>
                <a:gd name="connsiteX106" fmla="*/ 0 w 914772"/>
                <a:gd name="connsiteY106" fmla="*/ 226611 h 1060165"/>
                <a:gd name="connsiteX107" fmla="*/ 2188 w 914772"/>
                <a:gd name="connsiteY107" fmla="*/ 208574 h 1060165"/>
                <a:gd name="connsiteX108" fmla="*/ 16715 w 914772"/>
                <a:gd name="connsiteY108" fmla="*/ 197661 h 1060165"/>
                <a:gd name="connsiteX109" fmla="*/ 67795 w 914772"/>
                <a:gd name="connsiteY109" fmla="*/ 190500 h 1060165"/>
                <a:gd name="connsiteX110" fmla="*/ 137679 w 914772"/>
                <a:gd name="connsiteY110" fmla="*/ 202333 h 1060165"/>
                <a:gd name="connsiteX111" fmla="*/ 110332 w 914772"/>
                <a:gd name="connsiteY111" fmla="*/ 183821 h 1060165"/>
                <a:gd name="connsiteX112" fmla="*/ 0 w 914772"/>
                <a:gd name="connsiteY112" fmla="*/ 36111 h 1060165"/>
                <a:gd name="connsiteX113" fmla="*/ 2188 w 914772"/>
                <a:gd name="connsiteY113" fmla="*/ 18074 h 1060165"/>
                <a:gd name="connsiteX114" fmla="*/ 16715 w 914772"/>
                <a:gd name="connsiteY114" fmla="*/ 7161 h 1060165"/>
                <a:gd name="connsiteX115" fmla="*/ 67795 w 914772"/>
                <a:gd name="connsiteY115" fmla="*/ 0 h 106016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  <a:cxn ang="0">
                  <a:pos x="connsiteX55" y="connsiteY55"/>
                </a:cxn>
                <a:cxn ang="0">
                  <a:pos x="connsiteX56" y="connsiteY56"/>
                </a:cxn>
                <a:cxn ang="0">
                  <a:pos x="connsiteX57" y="connsiteY57"/>
                </a:cxn>
                <a:cxn ang="0">
                  <a:pos x="connsiteX58" y="connsiteY58"/>
                </a:cxn>
                <a:cxn ang="0">
                  <a:pos x="connsiteX59" y="connsiteY59"/>
                </a:cxn>
                <a:cxn ang="0">
                  <a:pos x="connsiteX60" y="connsiteY60"/>
                </a:cxn>
                <a:cxn ang="0">
                  <a:pos x="connsiteX61" y="connsiteY61"/>
                </a:cxn>
                <a:cxn ang="0">
                  <a:pos x="connsiteX62" y="connsiteY62"/>
                </a:cxn>
                <a:cxn ang="0">
                  <a:pos x="connsiteX63" y="connsiteY63"/>
                </a:cxn>
                <a:cxn ang="0">
                  <a:pos x="connsiteX64" y="connsiteY64"/>
                </a:cxn>
                <a:cxn ang="0">
                  <a:pos x="connsiteX65" y="connsiteY65"/>
                </a:cxn>
                <a:cxn ang="0">
                  <a:pos x="connsiteX66" y="connsiteY66"/>
                </a:cxn>
                <a:cxn ang="0">
                  <a:pos x="connsiteX67" y="connsiteY67"/>
                </a:cxn>
                <a:cxn ang="0">
                  <a:pos x="connsiteX68" y="connsiteY68"/>
                </a:cxn>
                <a:cxn ang="0">
                  <a:pos x="connsiteX69" y="connsiteY69"/>
                </a:cxn>
                <a:cxn ang="0">
                  <a:pos x="connsiteX70" y="connsiteY70"/>
                </a:cxn>
                <a:cxn ang="0">
                  <a:pos x="connsiteX71" y="connsiteY71"/>
                </a:cxn>
                <a:cxn ang="0">
                  <a:pos x="connsiteX72" y="connsiteY72"/>
                </a:cxn>
                <a:cxn ang="0">
                  <a:pos x="connsiteX73" y="connsiteY73"/>
                </a:cxn>
                <a:cxn ang="0">
                  <a:pos x="connsiteX74" y="connsiteY74"/>
                </a:cxn>
                <a:cxn ang="0">
                  <a:pos x="connsiteX75" y="connsiteY75"/>
                </a:cxn>
                <a:cxn ang="0">
                  <a:pos x="connsiteX76" y="connsiteY76"/>
                </a:cxn>
                <a:cxn ang="0">
                  <a:pos x="connsiteX77" y="connsiteY77"/>
                </a:cxn>
                <a:cxn ang="0">
                  <a:pos x="connsiteX78" y="connsiteY78"/>
                </a:cxn>
                <a:cxn ang="0">
                  <a:pos x="connsiteX79" y="connsiteY79"/>
                </a:cxn>
                <a:cxn ang="0">
                  <a:pos x="connsiteX80" y="connsiteY80"/>
                </a:cxn>
                <a:cxn ang="0">
                  <a:pos x="connsiteX81" y="connsiteY81"/>
                </a:cxn>
                <a:cxn ang="0">
                  <a:pos x="connsiteX82" y="connsiteY82"/>
                </a:cxn>
                <a:cxn ang="0">
                  <a:pos x="connsiteX83" y="connsiteY83"/>
                </a:cxn>
                <a:cxn ang="0">
                  <a:pos x="connsiteX84" y="connsiteY84"/>
                </a:cxn>
                <a:cxn ang="0">
                  <a:pos x="connsiteX85" y="connsiteY85"/>
                </a:cxn>
                <a:cxn ang="0">
                  <a:pos x="connsiteX86" y="connsiteY86"/>
                </a:cxn>
                <a:cxn ang="0">
                  <a:pos x="connsiteX87" y="connsiteY87"/>
                </a:cxn>
                <a:cxn ang="0">
                  <a:pos x="connsiteX88" y="connsiteY88"/>
                </a:cxn>
                <a:cxn ang="0">
                  <a:pos x="connsiteX89" y="connsiteY89"/>
                </a:cxn>
                <a:cxn ang="0">
                  <a:pos x="connsiteX90" y="connsiteY90"/>
                </a:cxn>
                <a:cxn ang="0">
                  <a:pos x="connsiteX91" y="connsiteY91"/>
                </a:cxn>
                <a:cxn ang="0">
                  <a:pos x="connsiteX92" y="connsiteY92"/>
                </a:cxn>
                <a:cxn ang="0">
                  <a:pos x="connsiteX93" y="connsiteY93"/>
                </a:cxn>
                <a:cxn ang="0">
                  <a:pos x="connsiteX94" y="connsiteY94"/>
                </a:cxn>
                <a:cxn ang="0">
                  <a:pos x="connsiteX95" y="connsiteY95"/>
                </a:cxn>
                <a:cxn ang="0">
                  <a:pos x="connsiteX96" y="connsiteY96"/>
                </a:cxn>
                <a:cxn ang="0">
                  <a:pos x="connsiteX97" y="connsiteY97"/>
                </a:cxn>
                <a:cxn ang="0">
                  <a:pos x="connsiteX98" y="connsiteY98"/>
                </a:cxn>
                <a:cxn ang="0">
                  <a:pos x="connsiteX99" y="connsiteY99"/>
                </a:cxn>
                <a:cxn ang="0">
                  <a:pos x="connsiteX100" y="connsiteY100"/>
                </a:cxn>
                <a:cxn ang="0">
                  <a:pos x="connsiteX101" y="connsiteY101"/>
                </a:cxn>
                <a:cxn ang="0">
                  <a:pos x="connsiteX102" y="connsiteY102"/>
                </a:cxn>
                <a:cxn ang="0">
                  <a:pos x="connsiteX103" y="connsiteY103"/>
                </a:cxn>
                <a:cxn ang="0">
                  <a:pos x="connsiteX104" y="connsiteY104"/>
                </a:cxn>
                <a:cxn ang="0">
                  <a:pos x="connsiteX105" y="connsiteY105"/>
                </a:cxn>
                <a:cxn ang="0">
                  <a:pos x="connsiteX106" y="connsiteY106"/>
                </a:cxn>
                <a:cxn ang="0">
                  <a:pos x="connsiteX107" y="connsiteY107"/>
                </a:cxn>
                <a:cxn ang="0">
                  <a:pos x="connsiteX108" y="connsiteY108"/>
                </a:cxn>
                <a:cxn ang="0">
                  <a:pos x="connsiteX109" y="connsiteY109"/>
                </a:cxn>
                <a:cxn ang="0">
                  <a:pos x="connsiteX110" y="connsiteY110"/>
                </a:cxn>
                <a:cxn ang="0">
                  <a:pos x="connsiteX111" y="connsiteY111"/>
                </a:cxn>
                <a:cxn ang="0">
                  <a:pos x="connsiteX112" y="connsiteY112"/>
                </a:cxn>
                <a:cxn ang="0">
                  <a:pos x="connsiteX113" y="connsiteY113"/>
                </a:cxn>
                <a:cxn ang="0">
                  <a:pos x="connsiteX114" y="connsiteY114"/>
                </a:cxn>
                <a:cxn ang="0">
                  <a:pos x="connsiteX115" y="connsiteY115"/>
                </a:cxn>
              </a:cxnLst>
              <a:rect l="l" t="t" r="r" b="b"/>
              <a:pathLst>
                <a:path w="914772" h="1060165">
                  <a:moveTo>
                    <a:pt x="846978" y="0"/>
                  </a:moveTo>
                  <a:cubicBezTo>
                    <a:pt x="866114" y="-49"/>
                    <a:pt x="883366" y="2320"/>
                    <a:pt x="898057" y="7161"/>
                  </a:cubicBezTo>
                  <a:lnTo>
                    <a:pt x="912584" y="18074"/>
                  </a:lnTo>
                  <a:lnTo>
                    <a:pt x="914772" y="36111"/>
                  </a:lnTo>
                  <a:cubicBezTo>
                    <a:pt x="905312" y="81542"/>
                    <a:pt x="865058" y="135808"/>
                    <a:pt x="804440" y="183821"/>
                  </a:cubicBezTo>
                  <a:lnTo>
                    <a:pt x="777094" y="202334"/>
                  </a:lnTo>
                  <a:lnTo>
                    <a:pt x="846978" y="190500"/>
                  </a:lnTo>
                  <a:cubicBezTo>
                    <a:pt x="866114" y="190451"/>
                    <a:pt x="883366" y="192820"/>
                    <a:pt x="898057" y="197661"/>
                  </a:cubicBezTo>
                  <a:lnTo>
                    <a:pt x="912584" y="208574"/>
                  </a:lnTo>
                  <a:lnTo>
                    <a:pt x="914772" y="226611"/>
                  </a:lnTo>
                  <a:cubicBezTo>
                    <a:pt x="905312" y="272042"/>
                    <a:pt x="865058" y="326308"/>
                    <a:pt x="804440" y="374321"/>
                  </a:cubicBezTo>
                  <a:lnTo>
                    <a:pt x="777094" y="392834"/>
                  </a:lnTo>
                  <a:lnTo>
                    <a:pt x="846978" y="381000"/>
                  </a:lnTo>
                  <a:cubicBezTo>
                    <a:pt x="866114" y="380951"/>
                    <a:pt x="883366" y="383320"/>
                    <a:pt x="898057" y="388161"/>
                  </a:cubicBezTo>
                  <a:lnTo>
                    <a:pt x="912584" y="399074"/>
                  </a:lnTo>
                  <a:lnTo>
                    <a:pt x="914772" y="417111"/>
                  </a:lnTo>
                  <a:cubicBezTo>
                    <a:pt x="905312" y="462542"/>
                    <a:pt x="865058" y="516808"/>
                    <a:pt x="804440" y="564821"/>
                  </a:cubicBezTo>
                  <a:lnTo>
                    <a:pt x="777094" y="583334"/>
                  </a:lnTo>
                  <a:lnTo>
                    <a:pt x="846978" y="571500"/>
                  </a:lnTo>
                  <a:cubicBezTo>
                    <a:pt x="866114" y="571451"/>
                    <a:pt x="883366" y="573820"/>
                    <a:pt x="898057" y="578661"/>
                  </a:cubicBezTo>
                  <a:lnTo>
                    <a:pt x="912584" y="589574"/>
                  </a:lnTo>
                  <a:lnTo>
                    <a:pt x="914772" y="607611"/>
                  </a:lnTo>
                  <a:cubicBezTo>
                    <a:pt x="905312" y="653042"/>
                    <a:pt x="865058" y="707308"/>
                    <a:pt x="804440" y="755321"/>
                  </a:cubicBezTo>
                  <a:lnTo>
                    <a:pt x="767711" y="780185"/>
                  </a:lnTo>
                  <a:lnTo>
                    <a:pt x="846978" y="766763"/>
                  </a:lnTo>
                  <a:cubicBezTo>
                    <a:pt x="866114" y="766714"/>
                    <a:pt x="883366" y="769083"/>
                    <a:pt x="898057" y="773924"/>
                  </a:cubicBezTo>
                  <a:lnTo>
                    <a:pt x="912584" y="784837"/>
                  </a:lnTo>
                  <a:lnTo>
                    <a:pt x="914772" y="802874"/>
                  </a:lnTo>
                  <a:cubicBezTo>
                    <a:pt x="902159" y="863448"/>
                    <a:pt x="834800" y="939731"/>
                    <a:pt x="737421" y="995953"/>
                  </a:cubicBezTo>
                  <a:cubicBezTo>
                    <a:pt x="640042" y="1052175"/>
                    <a:pt x="540299" y="1072368"/>
                    <a:pt x="481534" y="1053004"/>
                  </a:cubicBezTo>
                  <a:lnTo>
                    <a:pt x="467007" y="1042091"/>
                  </a:lnTo>
                  <a:lnTo>
                    <a:pt x="464819" y="1024054"/>
                  </a:lnTo>
                  <a:cubicBezTo>
                    <a:pt x="474279" y="978624"/>
                    <a:pt x="514533" y="924357"/>
                    <a:pt x="575151" y="876344"/>
                  </a:cubicBezTo>
                  <a:lnTo>
                    <a:pt x="609534" y="853068"/>
                  </a:lnTo>
                  <a:lnTo>
                    <a:pt x="594997" y="857560"/>
                  </a:lnTo>
                  <a:cubicBezTo>
                    <a:pt x="550544" y="867216"/>
                    <a:pt x="510917" y="867423"/>
                    <a:pt x="481534" y="857741"/>
                  </a:cubicBezTo>
                  <a:lnTo>
                    <a:pt x="467007" y="846828"/>
                  </a:lnTo>
                  <a:lnTo>
                    <a:pt x="464819" y="828791"/>
                  </a:lnTo>
                  <a:cubicBezTo>
                    <a:pt x="474279" y="783361"/>
                    <a:pt x="514533" y="729094"/>
                    <a:pt x="575151" y="681081"/>
                  </a:cubicBezTo>
                  <a:lnTo>
                    <a:pt x="596589" y="666568"/>
                  </a:lnTo>
                  <a:lnTo>
                    <a:pt x="594997" y="667060"/>
                  </a:lnTo>
                  <a:cubicBezTo>
                    <a:pt x="550544" y="676716"/>
                    <a:pt x="510917" y="676923"/>
                    <a:pt x="481534" y="667241"/>
                  </a:cubicBezTo>
                  <a:lnTo>
                    <a:pt x="467007" y="656328"/>
                  </a:lnTo>
                  <a:lnTo>
                    <a:pt x="464819" y="638291"/>
                  </a:lnTo>
                  <a:cubicBezTo>
                    <a:pt x="474279" y="592861"/>
                    <a:pt x="514533" y="538594"/>
                    <a:pt x="575151" y="490581"/>
                  </a:cubicBezTo>
                  <a:lnTo>
                    <a:pt x="596589" y="476068"/>
                  </a:lnTo>
                  <a:lnTo>
                    <a:pt x="594997" y="476560"/>
                  </a:lnTo>
                  <a:cubicBezTo>
                    <a:pt x="550544" y="486216"/>
                    <a:pt x="510917" y="486423"/>
                    <a:pt x="481534" y="476741"/>
                  </a:cubicBezTo>
                  <a:lnTo>
                    <a:pt x="467007" y="465828"/>
                  </a:lnTo>
                  <a:lnTo>
                    <a:pt x="464819" y="447791"/>
                  </a:lnTo>
                  <a:cubicBezTo>
                    <a:pt x="474279" y="402361"/>
                    <a:pt x="514533" y="348094"/>
                    <a:pt x="575151" y="300081"/>
                  </a:cubicBezTo>
                  <a:lnTo>
                    <a:pt x="596589" y="285568"/>
                  </a:lnTo>
                  <a:lnTo>
                    <a:pt x="594997" y="286060"/>
                  </a:lnTo>
                  <a:cubicBezTo>
                    <a:pt x="550544" y="295716"/>
                    <a:pt x="510917" y="295923"/>
                    <a:pt x="481534" y="286241"/>
                  </a:cubicBezTo>
                  <a:lnTo>
                    <a:pt x="467007" y="275328"/>
                  </a:lnTo>
                  <a:lnTo>
                    <a:pt x="464819" y="257291"/>
                  </a:lnTo>
                  <a:cubicBezTo>
                    <a:pt x="477432" y="196717"/>
                    <a:pt x="544791" y="120434"/>
                    <a:pt x="642170" y="64212"/>
                  </a:cubicBezTo>
                  <a:cubicBezTo>
                    <a:pt x="715205" y="22045"/>
                    <a:pt x="789569" y="145"/>
                    <a:pt x="846978" y="0"/>
                  </a:cubicBezTo>
                  <a:close/>
                  <a:moveTo>
                    <a:pt x="67795" y="0"/>
                  </a:moveTo>
                  <a:cubicBezTo>
                    <a:pt x="125203" y="145"/>
                    <a:pt x="199567" y="22045"/>
                    <a:pt x="272602" y="64212"/>
                  </a:cubicBezTo>
                  <a:cubicBezTo>
                    <a:pt x="369981" y="120434"/>
                    <a:pt x="437340" y="196717"/>
                    <a:pt x="449953" y="257291"/>
                  </a:cubicBezTo>
                  <a:lnTo>
                    <a:pt x="447765" y="275328"/>
                  </a:lnTo>
                  <a:lnTo>
                    <a:pt x="433238" y="286241"/>
                  </a:lnTo>
                  <a:cubicBezTo>
                    <a:pt x="403856" y="295923"/>
                    <a:pt x="364229" y="295716"/>
                    <a:pt x="319775" y="286060"/>
                  </a:cubicBezTo>
                  <a:lnTo>
                    <a:pt x="318183" y="285568"/>
                  </a:lnTo>
                  <a:lnTo>
                    <a:pt x="339621" y="300081"/>
                  </a:lnTo>
                  <a:cubicBezTo>
                    <a:pt x="400239" y="348094"/>
                    <a:pt x="440493" y="402361"/>
                    <a:pt x="449953" y="447791"/>
                  </a:cubicBezTo>
                  <a:lnTo>
                    <a:pt x="447765" y="465828"/>
                  </a:lnTo>
                  <a:lnTo>
                    <a:pt x="433238" y="476741"/>
                  </a:lnTo>
                  <a:cubicBezTo>
                    <a:pt x="403856" y="486423"/>
                    <a:pt x="364229" y="486216"/>
                    <a:pt x="319775" y="476560"/>
                  </a:cubicBezTo>
                  <a:lnTo>
                    <a:pt x="318183" y="476068"/>
                  </a:lnTo>
                  <a:lnTo>
                    <a:pt x="339621" y="490581"/>
                  </a:lnTo>
                  <a:cubicBezTo>
                    <a:pt x="400239" y="538594"/>
                    <a:pt x="440493" y="592861"/>
                    <a:pt x="449953" y="638291"/>
                  </a:cubicBezTo>
                  <a:lnTo>
                    <a:pt x="447765" y="656328"/>
                  </a:lnTo>
                  <a:lnTo>
                    <a:pt x="433238" y="667241"/>
                  </a:lnTo>
                  <a:cubicBezTo>
                    <a:pt x="403856" y="676923"/>
                    <a:pt x="364229" y="676716"/>
                    <a:pt x="319775" y="667060"/>
                  </a:cubicBezTo>
                  <a:lnTo>
                    <a:pt x="318183" y="666568"/>
                  </a:lnTo>
                  <a:lnTo>
                    <a:pt x="339621" y="681081"/>
                  </a:lnTo>
                  <a:cubicBezTo>
                    <a:pt x="400239" y="729094"/>
                    <a:pt x="440493" y="783361"/>
                    <a:pt x="449953" y="828791"/>
                  </a:cubicBezTo>
                  <a:lnTo>
                    <a:pt x="447765" y="846828"/>
                  </a:lnTo>
                  <a:lnTo>
                    <a:pt x="433238" y="857741"/>
                  </a:lnTo>
                  <a:cubicBezTo>
                    <a:pt x="403856" y="867423"/>
                    <a:pt x="364229" y="867216"/>
                    <a:pt x="319775" y="857560"/>
                  </a:cubicBezTo>
                  <a:lnTo>
                    <a:pt x="305238" y="853068"/>
                  </a:lnTo>
                  <a:lnTo>
                    <a:pt x="339621" y="876344"/>
                  </a:lnTo>
                  <a:cubicBezTo>
                    <a:pt x="400239" y="924357"/>
                    <a:pt x="440493" y="978624"/>
                    <a:pt x="449953" y="1024054"/>
                  </a:cubicBezTo>
                  <a:lnTo>
                    <a:pt x="447765" y="1042091"/>
                  </a:lnTo>
                  <a:lnTo>
                    <a:pt x="433238" y="1053004"/>
                  </a:lnTo>
                  <a:cubicBezTo>
                    <a:pt x="374473" y="1072368"/>
                    <a:pt x="274730" y="1052175"/>
                    <a:pt x="177351" y="995953"/>
                  </a:cubicBezTo>
                  <a:cubicBezTo>
                    <a:pt x="79972" y="939731"/>
                    <a:pt x="12613" y="863448"/>
                    <a:pt x="0" y="802874"/>
                  </a:cubicBezTo>
                  <a:lnTo>
                    <a:pt x="2188" y="784837"/>
                  </a:lnTo>
                  <a:lnTo>
                    <a:pt x="16715" y="773924"/>
                  </a:lnTo>
                  <a:cubicBezTo>
                    <a:pt x="31406" y="769083"/>
                    <a:pt x="48658" y="766714"/>
                    <a:pt x="67795" y="766763"/>
                  </a:cubicBezTo>
                  <a:lnTo>
                    <a:pt x="147061" y="780185"/>
                  </a:lnTo>
                  <a:lnTo>
                    <a:pt x="110332" y="755321"/>
                  </a:lnTo>
                  <a:cubicBezTo>
                    <a:pt x="49714" y="707308"/>
                    <a:pt x="9460" y="653042"/>
                    <a:pt x="0" y="607611"/>
                  </a:cubicBezTo>
                  <a:lnTo>
                    <a:pt x="2188" y="589574"/>
                  </a:lnTo>
                  <a:lnTo>
                    <a:pt x="16715" y="578661"/>
                  </a:lnTo>
                  <a:cubicBezTo>
                    <a:pt x="31406" y="573820"/>
                    <a:pt x="48658" y="571451"/>
                    <a:pt x="67795" y="571500"/>
                  </a:cubicBezTo>
                  <a:lnTo>
                    <a:pt x="137679" y="583333"/>
                  </a:lnTo>
                  <a:lnTo>
                    <a:pt x="110332" y="564821"/>
                  </a:lnTo>
                  <a:cubicBezTo>
                    <a:pt x="49714" y="516808"/>
                    <a:pt x="9460" y="462542"/>
                    <a:pt x="0" y="417111"/>
                  </a:cubicBezTo>
                  <a:lnTo>
                    <a:pt x="2188" y="399074"/>
                  </a:lnTo>
                  <a:lnTo>
                    <a:pt x="16715" y="388161"/>
                  </a:lnTo>
                  <a:cubicBezTo>
                    <a:pt x="31406" y="383320"/>
                    <a:pt x="48658" y="380951"/>
                    <a:pt x="67795" y="381000"/>
                  </a:cubicBezTo>
                  <a:lnTo>
                    <a:pt x="137679" y="392833"/>
                  </a:lnTo>
                  <a:lnTo>
                    <a:pt x="110332" y="374321"/>
                  </a:lnTo>
                  <a:cubicBezTo>
                    <a:pt x="49714" y="326308"/>
                    <a:pt x="9460" y="272042"/>
                    <a:pt x="0" y="226611"/>
                  </a:cubicBezTo>
                  <a:lnTo>
                    <a:pt x="2188" y="208574"/>
                  </a:lnTo>
                  <a:lnTo>
                    <a:pt x="16715" y="197661"/>
                  </a:lnTo>
                  <a:cubicBezTo>
                    <a:pt x="31406" y="192820"/>
                    <a:pt x="48658" y="190451"/>
                    <a:pt x="67795" y="190500"/>
                  </a:cubicBezTo>
                  <a:lnTo>
                    <a:pt x="137679" y="202333"/>
                  </a:lnTo>
                  <a:lnTo>
                    <a:pt x="110332" y="183821"/>
                  </a:lnTo>
                  <a:cubicBezTo>
                    <a:pt x="49714" y="135808"/>
                    <a:pt x="9460" y="81542"/>
                    <a:pt x="0" y="36111"/>
                  </a:cubicBezTo>
                  <a:lnTo>
                    <a:pt x="2188" y="18074"/>
                  </a:lnTo>
                  <a:lnTo>
                    <a:pt x="16715" y="7161"/>
                  </a:lnTo>
                  <a:cubicBezTo>
                    <a:pt x="31406" y="2320"/>
                    <a:pt x="48658" y="-49"/>
                    <a:pt x="67795" y="0"/>
                  </a:cubicBezTo>
                  <a:close/>
                </a:path>
              </a:pathLst>
            </a:custGeom>
            <a:solidFill>
              <a:srgbClr val="339933"/>
            </a:solidFill>
            <a:ln w="1905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431" name="フリーフォーム: 図形 430">
              <a:extLst>
                <a:ext uri="{FF2B5EF4-FFF2-40B4-BE49-F238E27FC236}">
                  <a16:creationId xmlns:a16="http://schemas.microsoft.com/office/drawing/2014/main" id="{1568CB76-1D12-4280-A700-435D8F975A86}"/>
                </a:ext>
              </a:extLst>
            </p:cNvPr>
            <p:cNvSpPr/>
            <p:nvPr/>
          </p:nvSpPr>
          <p:spPr>
            <a:xfrm rot="17543835">
              <a:off x="4389973" y="3545589"/>
              <a:ext cx="224605" cy="418164"/>
            </a:xfrm>
            <a:custGeom>
              <a:avLst/>
              <a:gdLst>
                <a:gd name="connsiteX0" fmla="*/ 846978 w 914772"/>
                <a:gd name="connsiteY0" fmla="*/ 0 h 1060165"/>
                <a:gd name="connsiteX1" fmla="*/ 898057 w 914772"/>
                <a:gd name="connsiteY1" fmla="*/ 7161 h 1060165"/>
                <a:gd name="connsiteX2" fmla="*/ 912584 w 914772"/>
                <a:gd name="connsiteY2" fmla="*/ 18074 h 1060165"/>
                <a:gd name="connsiteX3" fmla="*/ 914772 w 914772"/>
                <a:gd name="connsiteY3" fmla="*/ 36111 h 1060165"/>
                <a:gd name="connsiteX4" fmla="*/ 804440 w 914772"/>
                <a:gd name="connsiteY4" fmla="*/ 183821 h 1060165"/>
                <a:gd name="connsiteX5" fmla="*/ 777094 w 914772"/>
                <a:gd name="connsiteY5" fmla="*/ 202334 h 1060165"/>
                <a:gd name="connsiteX6" fmla="*/ 846978 w 914772"/>
                <a:gd name="connsiteY6" fmla="*/ 190500 h 1060165"/>
                <a:gd name="connsiteX7" fmla="*/ 898057 w 914772"/>
                <a:gd name="connsiteY7" fmla="*/ 197661 h 1060165"/>
                <a:gd name="connsiteX8" fmla="*/ 912584 w 914772"/>
                <a:gd name="connsiteY8" fmla="*/ 208574 h 1060165"/>
                <a:gd name="connsiteX9" fmla="*/ 914772 w 914772"/>
                <a:gd name="connsiteY9" fmla="*/ 226611 h 1060165"/>
                <a:gd name="connsiteX10" fmla="*/ 804440 w 914772"/>
                <a:gd name="connsiteY10" fmla="*/ 374321 h 1060165"/>
                <a:gd name="connsiteX11" fmla="*/ 777094 w 914772"/>
                <a:gd name="connsiteY11" fmla="*/ 392834 h 1060165"/>
                <a:gd name="connsiteX12" fmla="*/ 846978 w 914772"/>
                <a:gd name="connsiteY12" fmla="*/ 381000 h 1060165"/>
                <a:gd name="connsiteX13" fmla="*/ 898057 w 914772"/>
                <a:gd name="connsiteY13" fmla="*/ 388161 h 1060165"/>
                <a:gd name="connsiteX14" fmla="*/ 912584 w 914772"/>
                <a:gd name="connsiteY14" fmla="*/ 399074 h 1060165"/>
                <a:gd name="connsiteX15" fmla="*/ 914772 w 914772"/>
                <a:gd name="connsiteY15" fmla="*/ 417111 h 1060165"/>
                <a:gd name="connsiteX16" fmla="*/ 804440 w 914772"/>
                <a:gd name="connsiteY16" fmla="*/ 564821 h 1060165"/>
                <a:gd name="connsiteX17" fmla="*/ 777094 w 914772"/>
                <a:gd name="connsiteY17" fmla="*/ 583334 h 1060165"/>
                <a:gd name="connsiteX18" fmla="*/ 846978 w 914772"/>
                <a:gd name="connsiteY18" fmla="*/ 571500 h 1060165"/>
                <a:gd name="connsiteX19" fmla="*/ 898057 w 914772"/>
                <a:gd name="connsiteY19" fmla="*/ 578661 h 1060165"/>
                <a:gd name="connsiteX20" fmla="*/ 912584 w 914772"/>
                <a:gd name="connsiteY20" fmla="*/ 589574 h 1060165"/>
                <a:gd name="connsiteX21" fmla="*/ 914772 w 914772"/>
                <a:gd name="connsiteY21" fmla="*/ 607611 h 1060165"/>
                <a:gd name="connsiteX22" fmla="*/ 804440 w 914772"/>
                <a:gd name="connsiteY22" fmla="*/ 755321 h 1060165"/>
                <a:gd name="connsiteX23" fmla="*/ 767711 w 914772"/>
                <a:gd name="connsiteY23" fmla="*/ 780185 h 1060165"/>
                <a:gd name="connsiteX24" fmla="*/ 846978 w 914772"/>
                <a:gd name="connsiteY24" fmla="*/ 766763 h 1060165"/>
                <a:gd name="connsiteX25" fmla="*/ 898057 w 914772"/>
                <a:gd name="connsiteY25" fmla="*/ 773924 h 1060165"/>
                <a:gd name="connsiteX26" fmla="*/ 912584 w 914772"/>
                <a:gd name="connsiteY26" fmla="*/ 784837 h 1060165"/>
                <a:gd name="connsiteX27" fmla="*/ 914772 w 914772"/>
                <a:gd name="connsiteY27" fmla="*/ 802874 h 1060165"/>
                <a:gd name="connsiteX28" fmla="*/ 737421 w 914772"/>
                <a:gd name="connsiteY28" fmla="*/ 995953 h 1060165"/>
                <a:gd name="connsiteX29" fmla="*/ 481534 w 914772"/>
                <a:gd name="connsiteY29" fmla="*/ 1053004 h 1060165"/>
                <a:gd name="connsiteX30" fmla="*/ 467007 w 914772"/>
                <a:gd name="connsiteY30" fmla="*/ 1042091 h 1060165"/>
                <a:gd name="connsiteX31" fmla="*/ 464819 w 914772"/>
                <a:gd name="connsiteY31" fmla="*/ 1024054 h 1060165"/>
                <a:gd name="connsiteX32" fmla="*/ 575151 w 914772"/>
                <a:gd name="connsiteY32" fmla="*/ 876344 h 1060165"/>
                <a:gd name="connsiteX33" fmla="*/ 609534 w 914772"/>
                <a:gd name="connsiteY33" fmla="*/ 853068 h 1060165"/>
                <a:gd name="connsiteX34" fmla="*/ 594997 w 914772"/>
                <a:gd name="connsiteY34" fmla="*/ 857560 h 1060165"/>
                <a:gd name="connsiteX35" fmla="*/ 481534 w 914772"/>
                <a:gd name="connsiteY35" fmla="*/ 857741 h 1060165"/>
                <a:gd name="connsiteX36" fmla="*/ 467007 w 914772"/>
                <a:gd name="connsiteY36" fmla="*/ 846828 h 1060165"/>
                <a:gd name="connsiteX37" fmla="*/ 464819 w 914772"/>
                <a:gd name="connsiteY37" fmla="*/ 828791 h 1060165"/>
                <a:gd name="connsiteX38" fmla="*/ 575151 w 914772"/>
                <a:gd name="connsiteY38" fmla="*/ 681081 h 1060165"/>
                <a:gd name="connsiteX39" fmla="*/ 596589 w 914772"/>
                <a:gd name="connsiteY39" fmla="*/ 666568 h 1060165"/>
                <a:gd name="connsiteX40" fmla="*/ 594997 w 914772"/>
                <a:gd name="connsiteY40" fmla="*/ 667060 h 1060165"/>
                <a:gd name="connsiteX41" fmla="*/ 481534 w 914772"/>
                <a:gd name="connsiteY41" fmla="*/ 667241 h 1060165"/>
                <a:gd name="connsiteX42" fmla="*/ 467007 w 914772"/>
                <a:gd name="connsiteY42" fmla="*/ 656328 h 1060165"/>
                <a:gd name="connsiteX43" fmla="*/ 464819 w 914772"/>
                <a:gd name="connsiteY43" fmla="*/ 638291 h 1060165"/>
                <a:gd name="connsiteX44" fmla="*/ 575151 w 914772"/>
                <a:gd name="connsiteY44" fmla="*/ 490581 h 1060165"/>
                <a:gd name="connsiteX45" fmla="*/ 596589 w 914772"/>
                <a:gd name="connsiteY45" fmla="*/ 476068 h 1060165"/>
                <a:gd name="connsiteX46" fmla="*/ 594997 w 914772"/>
                <a:gd name="connsiteY46" fmla="*/ 476560 h 1060165"/>
                <a:gd name="connsiteX47" fmla="*/ 481534 w 914772"/>
                <a:gd name="connsiteY47" fmla="*/ 476741 h 1060165"/>
                <a:gd name="connsiteX48" fmla="*/ 467007 w 914772"/>
                <a:gd name="connsiteY48" fmla="*/ 465828 h 1060165"/>
                <a:gd name="connsiteX49" fmla="*/ 464819 w 914772"/>
                <a:gd name="connsiteY49" fmla="*/ 447791 h 1060165"/>
                <a:gd name="connsiteX50" fmla="*/ 575151 w 914772"/>
                <a:gd name="connsiteY50" fmla="*/ 300081 h 1060165"/>
                <a:gd name="connsiteX51" fmla="*/ 596589 w 914772"/>
                <a:gd name="connsiteY51" fmla="*/ 285568 h 1060165"/>
                <a:gd name="connsiteX52" fmla="*/ 594997 w 914772"/>
                <a:gd name="connsiteY52" fmla="*/ 286060 h 1060165"/>
                <a:gd name="connsiteX53" fmla="*/ 481534 w 914772"/>
                <a:gd name="connsiteY53" fmla="*/ 286241 h 1060165"/>
                <a:gd name="connsiteX54" fmla="*/ 467007 w 914772"/>
                <a:gd name="connsiteY54" fmla="*/ 275328 h 1060165"/>
                <a:gd name="connsiteX55" fmla="*/ 464819 w 914772"/>
                <a:gd name="connsiteY55" fmla="*/ 257291 h 1060165"/>
                <a:gd name="connsiteX56" fmla="*/ 642170 w 914772"/>
                <a:gd name="connsiteY56" fmla="*/ 64212 h 1060165"/>
                <a:gd name="connsiteX57" fmla="*/ 846978 w 914772"/>
                <a:gd name="connsiteY57" fmla="*/ 0 h 1060165"/>
                <a:gd name="connsiteX58" fmla="*/ 67795 w 914772"/>
                <a:gd name="connsiteY58" fmla="*/ 0 h 1060165"/>
                <a:gd name="connsiteX59" fmla="*/ 272602 w 914772"/>
                <a:gd name="connsiteY59" fmla="*/ 64212 h 1060165"/>
                <a:gd name="connsiteX60" fmla="*/ 449953 w 914772"/>
                <a:gd name="connsiteY60" fmla="*/ 257291 h 1060165"/>
                <a:gd name="connsiteX61" fmla="*/ 447765 w 914772"/>
                <a:gd name="connsiteY61" fmla="*/ 275328 h 1060165"/>
                <a:gd name="connsiteX62" fmla="*/ 433238 w 914772"/>
                <a:gd name="connsiteY62" fmla="*/ 286241 h 1060165"/>
                <a:gd name="connsiteX63" fmla="*/ 319775 w 914772"/>
                <a:gd name="connsiteY63" fmla="*/ 286060 h 1060165"/>
                <a:gd name="connsiteX64" fmla="*/ 318183 w 914772"/>
                <a:gd name="connsiteY64" fmla="*/ 285568 h 1060165"/>
                <a:gd name="connsiteX65" fmla="*/ 339621 w 914772"/>
                <a:gd name="connsiteY65" fmla="*/ 300081 h 1060165"/>
                <a:gd name="connsiteX66" fmla="*/ 449953 w 914772"/>
                <a:gd name="connsiteY66" fmla="*/ 447791 h 1060165"/>
                <a:gd name="connsiteX67" fmla="*/ 447765 w 914772"/>
                <a:gd name="connsiteY67" fmla="*/ 465828 h 1060165"/>
                <a:gd name="connsiteX68" fmla="*/ 433238 w 914772"/>
                <a:gd name="connsiteY68" fmla="*/ 476741 h 1060165"/>
                <a:gd name="connsiteX69" fmla="*/ 319775 w 914772"/>
                <a:gd name="connsiteY69" fmla="*/ 476560 h 1060165"/>
                <a:gd name="connsiteX70" fmla="*/ 318183 w 914772"/>
                <a:gd name="connsiteY70" fmla="*/ 476068 h 1060165"/>
                <a:gd name="connsiteX71" fmla="*/ 339621 w 914772"/>
                <a:gd name="connsiteY71" fmla="*/ 490581 h 1060165"/>
                <a:gd name="connsiteX72" fmla="*/ 449953 w 914772"/>
                <a:gd name="connsiteY72" fmla="*/ 638291 h 1060165"/>
                <a:gd name="connsiteX73" fmla="*/ 447765 w 914772"/>
                <a:gd name="connsiteY73" fmla="*/ 656328 h 1060165"/>
                <a:gd name="connsiteX74" fmla="*/ 433238 w 914772"/>
                <a:gd name="connsiteY74" fmla="*/ 667241 h 1060165"/>
                <a:gd name="connsiteX75" fmla="*/ 319775 w 914772"/>
                <a:gd name="connsiteY75" fmla="*/ 667060 h 1060165"/>
                <a:gd name="connsiteX76" fmla="*/ 318183 w 914772"/>
                <a:gd name="connsiteY76" fmla="*/ 666568 h 1060165"/>
                <a:gd name="connsiteX77" fmla="*/ 339621 w 914772"/>
                <a:gd name="connsiteY77" fmla="*/ 681081 h 1060165"/>
                <a:gd name="connsiteX78" fmla="*/ 449953 w 914772"/>
                <a:gd name="connsiteY78" fmla="*/ 828791 h 1060165"/>
                <a:gd name="connsiteX79" fmla="*/ 447765 w 914772"/>
                <a:gd name="connsiteY79" fmla="*/ 846828 h 1060165"/>
                <a:gd name="connsiteX80" fmla="*/ 433238 w 914772"/>
                <a:gd name="connsiteY80" fmla="*/ 857741 h 1060165"/>
                <a:gd name="connsiteX81" fmla="*/ 319775 w 914772"/>
                <a:gd name="connsiteY81" fmla="*/ 857560 h 1060165"/>
                <a:gd name="connsiteX82" fmla="*/ 305238 w 914772"/>
                <a:gd name="connsiteY82" fmla="*/ 853068 h 1060165"/>
                <a:gd name="connsiteX83" fmla="*/ 339621 w 914772"/>
                <a:gd name="connsiteY83" fmla="*/ 876344 h 1060165"/>
                <a:gd name="connsiteX84" fmla="*/ 449953 w 914772"/>
                <a:gd name="connsiteY84" fmla="*/ 1024054 h 1060165"/>
                <a:gd name="connsiteX85" fmla="*/ 447765 w 914772"/>
                <a:gd name="connsiteY85" fmla="*/ 1042091 h 1060165"/>
                <a:gd name="connsiteX86" fmla="*/ 433238 w 914772"/>
                <a:gd name="connsiteY86" fmla="*/ 1053004 h 1060165"/>
                <a:gd name="connsiteX87" fmla="*/ 177351 w 914772"/>
                <a:gd name="connsiteY87" fmla="*/ 995953 h 1060165"/>
                <a:gd name="connsiteX88" fmla="*/ 0 w 914772"/>
                <a:gd name="connsiteY88" fmla="*/ 802874 h 1060165"/>
                <a:gd name="connsiteX89" fmla="*/ 2188 w 914772"/>
                <a:gd name="connsiteY89" fmla="*/ 784837 h 1060165"/>
                <a:gd name="connsiteX90" fmla="*/ 16715 w 914772"/>
                <a:gd name="connsiteY90" fmla="*/ 773924 h 1060165"/>
                <a:gd name="connsiteX91" fmla="*/ 67795 w 914772"/>
                <a:gd name="connsiteY91" fmla="*/ 766763 h 1060165"/>
                <a:gd name="connsiteX92" fmla="*/ 147061 w 914772"/>
                <a:gd name="connsiteY92" fmla="*/ 780185 h 1060165"/>
                <a:gd name="connsiteX93" fmla="*/ 110332 w 914772"/>
                <a:gd name="connsiteY93" fmla="*/ 755321 h 1060165"/>
                <a:gd name="connsiteX94" fmla="*/ 0 w 914772"/>
                <a:gd name="connsiteY94" fmla="*/ 607611 h 1060165"/>
                <a:gd name="connsiteX95" fmla="*/ 2188 w 914772"/>
                <a:gd name="connsiteY95" fmla="*/ 589574 h 1060165"/>
                <a:gd name="connsiteX96" fmla="*/ 16715 w 914772"/>
                <a:gd name="connsiteY96" fmla="*/ 578661 h 1060165"/>
                <a:gd name="connsiteX97" fmla="*/ 67795 w 914772"/>
                <a:gd name="connsiteY97" fmla="*/ 571500 h 1060165"/>
                <a:gd name="connsiteX98" fmla="*/ 137679 w 914772"/>
                <a:gd name="connsiteY98" fmla="*/ 583333 h 1060165"/>
                <a:gd name="connsiteX99" fmla="*/ 110332 w 914772"/>
                <a:gd name="connsiteY99" fmla="*/ 564821 h 1060165"/>
                <a:gd name="connsiteX100" fmla="*/ 0 w 914772"/>
                <a:gd name="connsiteY100" fmla="*/ 417111 h 1060165"/>
                <a:gd name="connsiteX101" fmla="*/ 2188 w 914772"/>
                <a:gd name="connsiteY101" fmla="*/ 399074 h 1060165"/>
                <a:gd name="connsiteX102" fmla="*/ 16715 w 914772"/>
                <a:gd name="connsiteY102" fmla="*/ 388161 h 1060165"/>
                <a:gd name="connsiteX103" fmla="*/ 67795 w 914772"/>
                <a:gd name="connsiteY103" fmla="*/ 381000 h 1060165"/>
                <a:gd name="connsiteX104" fmla="*/ 137679 w 914772"/>
                <a:gd name="connsiteY104" fmla="*/ 392833 h 1060165"/>
                <a:gd name="connsiteX105" fmla="*/ 110332 w 914772"/>
                <a:gd name="connsiteY105" fmla="*/ 374321 h 1060165"/>
                <a:gd name="connsiteX106" fmla="*/ 0 w 914772"/>
                <a:gd name="connsiteY106" fmla="*/ 226611 h 1060165"/>
                <a:gd name="connsiteX107" fmla="*/ 2188 w 914772"/>
                <a:gd name="connsiteY107" fmla="*/ 208574 h 1060165"/>
                <a:gd name="connsiteX108" fmla="*/ 16715 w 914772"/>
                <a:gd name="connsiteY108" fmla="*/ 197661 h 1060165"/>
                <a:gd name="connsiteX109" fmla="*/ 67795 w 914772"/>
                <a:gd name="connsiteY109" fmla="*/ 190500 h 1060165"/>
                <a:gd name="connsiteX110" fmla="*/ 137679 w 914772"/>
                <a:gd name="connsiteY110" fmla="*/ 202333 h 1060165"/>
                <a:gd name="connsiteX111" fmla="*/ 110332 w 914772"/>
                <a:gd name="connsiteY111" fmla="*/ 183821 h 1060165"/>
                <a:gd name="connsiteX112" fmla="*/ 0 w 914772"/>
                <a:gd name="connsiteY112" fmla="*/ 36111 h 1060165"/>
                <a:gd name="connsiteX113" fmla="*/ 2188 w 914772"/>
                <a:gd name="connsiteY113" fmla="*/ 18074 h 1060165"/>
                <a:gd name="connsiteX114" fmla="*/ 16715 w 914772"/>
                <a:gd name="connsiteY114" fmla="*/ 7161 h 1060165"/>
                <a:gd name="connsiteX115" fmla="*/ 67795 w 914772"/>
                <a:gd name="connsiteY115" fmla="*/ 0 h 106016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  <a:cxn ang="0">
                  <a:pos x="connsiteX55" y="connsiteY55"/>
                </a:cxn>
                <a:cxn ang="0">
                  <a:pos x="connsiteX56" y="connsiteY56"/>
                </a:cxn>
                <a:cxn ang="0">
                  <a:pos x="connsiteX57" y="connsiteY57"/>
                </a:cxn>
                <a:cxn ang="0">
                  <a:pos x="connsiteX58" y="connsiteY58"/>
                </a:cxn>
                <a:cxn ang="0">
                  <a:pos x="connsiteX59" y="connsiteY59"/>
                </a:cxn>
                <a:cxn ang="0">
                  <a:pos x="connsiteX60" y="connsiteY60"/>
                </a:cxn>
                <a:cxn ang="0">
                  <a:pos x="connsiteX61" y="connsiteY61"/>
                </a:cxn>
                <a:cxn ang="0">
                  <a:pos x="connsiteX62" y="connsiteY62"/>
                </a:cxn>
                <a:cxn ang="0">
                  <a:pos x="connsiteX63" y="connsiteY63"/>
                </a:cxn>
                <a:cxn ang="0">
                  <a:pos x="connsiteX64" y="connsiteY64"/>
                </a:cxn>
                <a:cxn ang="0">
                  <a:pos x="connsiteX65" y="connsiteY65"/>
                </a:cxn>
                <a:cxn ang="0">
                  <a:pos x="connsiteX66" y="connsiteY66"/>
                </a:cxn>
                <a:cxn ang="0">
                  <a:pos x="connsiteX67" y="connsiteY67"/>
                </a:cxn>
                <a:cxn ang="0">
                  <a:pos x="connsiteX68" y="connsiteY68"/>
                </a:cxn>
                <a:cxn ang="0">
                  <a:pos x="connsiteX69" y="connsiteY69"/>
                </a:cxn>
                <a:cxn ang="0">
                  <a:pos x="connsiteX70" y="connsiteY70"/>
                </a:cxn>
                <a:cxn ang="0">
                  <a:pos x="connsiteX71" y="connsiteY71"/>
                </a:cxn>
                <a:cxn ang="0">
                  <a:pos x="connsiteX72" y="connsiteY72"/>
                </a:cxn>
                <a:cxn ang="0">
                  <a:pos x="connsiteX73" y="connsiteY73"/>
                </a:cxn>
                <a:cxn ang="0">
                  <a:pos x="connsiteX74" y="connsiteY74"/>
                </a:cxn>
                <a:cxn ang="0">
                  <a:pos x="connsiteX75" y="connsiteY75"/>
                </a:cxn>
                <a:cxn ang="0">
                  <a:pos x="connsiteX76" y="connsiteY76"/>
                </a:cxn>
                <a:cxn ang="0">
                  <a:pos x="connsiteX77" y="connsiteY77"/>
                </a:cxn>
                <a:cxn ang="0">
                  <a:pos x="connsiteX78" y="connsiteY78"/>
                </a:cxn>
                <a:cxn ang="0">
                  <a:pos x="connsiteX79" y="connsiteY79"/>
                </a:cxn>
                <a:cxn ang="0">
                  <a:pos x="connsiteX80" y="connsiteY80"/>
                </a:cxn>
                <a:cxn ang="0">
                  <a:pos x="connsiteX81" y="connsiteY81"/>
                </a:cxn>
                <a:cxn ang="0">
                  <a:pos x="connsiteX82" y="connsiteY82"/>
                </a:cxn>
                <a:cxn ang="0">
                  <a:pos x="connsiteX83" y="connsiteY83"/>
                </a:cxn>
                <a:cxn ang="0">
                  <a:pos x="connsiteX84" y="connsiteY84"/>
                </a:cxn>
                <a:cxn ang="0">
                  <a:pos x="connsiteX85" y="connsiteY85"/>
                </a:cxn>
                <a:cxn ang="0">
                  <a:pos x="connsiteX86" y="connsiteY86"/>
                </a:cxn>
                <a:cxn ang="0">
                  <a:pos x="connsiteX87" y="connsiteY87"/>
                </a:cxn>
                <a:cxn ang="0">
                  <a:pos x="connsiteX88" y="connsiteY88"/>
                </a:cxn>
                <a:cxn ang="0">
                  <a:pos x="connsiteX89" y="connsiteY89"/>
                </a:cxn>
                <a:cxn ang="0">
                  <a:pos x="connsiteX90" y="connsiteY90"/>
                </a:cxn>
                <a:cxn ang="0">
                  <a:pos x="connsiteX91" y="connsiteY91"/>
                </a:cxn>
                <a:cxn ang="0">
                  <a:pos x="connsiteX92" y="connsiteY92"/>
                </a:cxn>
                <a:cxn ang="0">
                  <a:pos x="connsiteX93" y="connsiteY93"/>
                </a:cxn>
                <a:cxn ang="0">
                  <a:pos x="connsiteX94" y="connsiteY94"/>
                </a:cxn>
                <a:cxn ang="0">
                  <a:pos x="connsiteX95" y="connsiteY95"/>
                </a:cxn>
                <a:cxn ang="0">
                  <a:pos x="connsiteX96" y="connsiteY96"/>
                </a:cxn>
                <a:cxn ang="0">
                  <a:pos x="connsiteX97" y="connsiteY97"/>
                </a:cxn>
                <a:cxn ang="0">
                  <a:pos x="connsiteX98" y="connsiteY98"/>
                </a:cxn>
                <a:cxn ang="0">
                  <a:pos x="connsiteX99" y="connsiteY99"/>
                </a:cxn>
                <a:cxn ang="0">
                  <a:pos x="connsiteX100" y="connsiteY100"/>
                </a:cxn>
                <a:cxn ang="0">
                  <a:pos x="connsiteX101" y="connsiteY101"/>
                </a:cxn>
                <a:cxn ang="0">
                  <a:pos x="connsiteX102" y="connsiteY102"/>
                </a:cxn>
                <a:cxn ang="0">
                  <a:pos x="connsiteX103" y="connsiteY103"/>
                </a:cxn>
                <a:cxn ang="0">
                  <a:pos x="connsiteX104" y="connsiteY104"/>
                </a:cxn>
                <a:cxn ang="0">
                  <a:pos x="connsiteX105" y="connsiteY105"/>
                </a:cxn>
                <a:cxn ang="0">
                  <a:pos x="connsiteX106" y="connsiteY106"/>
                </a:cxn>
                <a:cxn ang="0">
                  <a:pos x="connsiteX107" y="connsiteY107"/>
                </a:cxn>
                <a:cxn ang="0">
                  <a:pos x="connsiteX108" y="connsiteY108"/>
                </a:cxn>
                <a:cxn ang="0">
                  <a:pos x="connsiteX109" y="connsiteY109"/>
                </a:cxn>
                <a:cxn ang="0">
                  <a:pos x="connsiteX110" y="connsiteY110"/>
                </a:cxn>
                <a:cxn ang="0">
                  <a:pos x="connsiteX111" y="connsiteY111"/>
                </a:cxn>
                <a:cxn ang="0">
                  <a:pos x="connsiteX112" y="connsiteY112"/>
                </a:cxn>
                <a:cxn ang="0">
                  <a:pos x="connsiteX113" y="connsiteY113"/>
                </a:cxn>
                <a:cxn ang="0">
                  <a:pos x="connsiteX114" y="connsiteY114"/>
                </a:cxn>
                <a:cxn ang="0">
                  <a:pos x="connsiteX115" y="connsiteY115"/>
                </a:cxn>
              </a:cxnLst>
              <a:rect l="l" t="t" r="r" b="b"/>
              <a:pathLst>
                <a:path w="914772" h="1060165">
                  <a:moveTo>
                    <a:pt x="846978" y="0"/>
                  </a:moveTo>
                  <a:cubicBezTo>
                    <a:pt x="866114" y="-49"/>
                    <a:pt x="883366" y="2320"/>
                    <a:pt x="898057" y="7161"/>
                  </a:cubicBezTo>
                  <a:lnTo>
                    <a:pt x="912584" y="18074"/>
                  </a:lnTo>
                  <a:lnTo>
                    <a:pt x="914772" y="36111"/>
                  </a:lnTo>
                  <a:cubicBezTo>
                    <a:pt x="905312" y="81542"/>
                    <a:pt x="865058" y="135808"/>
                    <a:pt x="804440" y="183821"/>
                  </a:cubicBezTo>
                  <a:lnTo>
                    <a:pt x="777094" y="202334"/>
                  </a:lnTo>
                  <a:lnTo>
                    <a:pt x="846978" y="190500"/>
                  </a:lnTo>
                  <a:cubicBezTo>
                    <a:pt x="866114" y="190451"/>
                    <a:pt x="883366" y="192820"/>
                    <a:pt x="898057" y="197661"/>
                  </a:cubicBezTo>
                  <a:lnTo>
                    <a:pt x="912584" y="208574"/>
                  </a:lnTo>
                  <a:lnTo>
                    <a:pt x="914772" y="226611"/>
                  </a:lnTo>
                  <a:cubicBezTo>
                    <a:pt x="905312" y="272042"/>
                    <a:pt x="865058" y="326308"/>
                    <a:pt x="804440" y="374321"/>
                  </a:cubicBezTo>
                  <a:lnTo>
                    <a:pt x="777094" y="392834"/>
                  </a:lnTo>
                  <a:lnTo>
                    <a:pt x="846978" y="381000"/>
                  </a:lnTo>
                  <a:cubicBezTo>
                    <a:pt x="866114" y="380951"/>
                    <a:pt x="883366" y="383320"/>
                    <a:pt x="898057" y="388161"/>
                  </a:cubicBezTo>
                  <a:lnTo>
                    <a:pt x="912584" y="399074"/>
                  </a:lnTo>
                  <a:lnTo>
                    <a:pt x="914772" y="417111"/>
                  </a:lnTo>
                  <a:cubicBezTo>
                    <a:pt x="905312" y="462542"/>
                    <a:pt x="865058" y="516808"/>
                    <a:pt x="804440" y="564821"/>
                  </a:cubicBezTo>
                  <a:lnTo>
                    <a:pt x="777094" y="583334"/>
                  </a:lnTo>
                  <a:lnTo>
                    <a:pt x="846978" y="571500"/>
                  </a:lnTo>
                  <a:cubicBezTo>
                    <a:pt x="866114" y="571451"/>
                    <a:pt x="883366" y="573820"/>
                    <a:pt x="898057" y="578661"/>
                  </a:cubicBezTo>
                  <a:lnTo>
                    <a:pt x="912584" y="589574"/>
                  </a:lnTo>
                  <a:lnTo>
                    <a:pt x="914772" y="607611"/>
                  </a:lnTo>
                  <a:cubicBezTo>
                    <a:pt x="905312" y="653042"/>
                    <a:pt x="865058" y="707308"/>
                    <a:pt x="804440" y="755321"/>
                  </a:cubicBezTo>
                  <a:lnTo>
                    <a:pt x="767711" y="780185"/>
                  </a:lnTo>
                  <a:lnTo>
                    <a:pt x="846978" y="766763"/>
                  </a:lnTo>
                  <a:cubicBezTo>
                    <a:pt x="866114" y="766714"/>
                    <a:pt x="883366" y="769083"/>
                    <a:pt x="898057" y="773924"/>
                  </a:cubicBezTo>
                  <a:lnTo>
                    <a:pt x="912584" y="784837"/>
                  </a:lnTo>
                  <a:lnTo>
                    <a:pt x="914772" y="802874"/>
                  </a:lnTo>
                  <a:cubicBezTo>
                    <a:pt x="902159" y="863448"/>
                    <a:pt x="834800" y="939731"/>
                    <a:pt x="737421" y="995953"/>
                  </a:cubicBezTo>
                  <a:cubicBezTo>
                    <a:pt x="640042" y="1052175"/>
                    <a:pt x="540299" y="1072368"/>
                    <a:pt x="481534" y="1053004"/>
                  </a:cubicBezTo>
                  <a:lnTo>
                    <a:pt x="467007" y="1042091"/>
                  </a:lnTo>
                  <a:lnTo>
                    <a:pt x="464819" y="1024054"/>
                  </a:lnTo>
                  <a:cubicBezTo>
                    <a:pt x="474279" y="978624"/>
                    <a:pt x="514533" y="924357"/>
                    <a:pt x="575151" y="876344"/>
                  </a:cubicBezTo>
                  <a:lnTo>
                    <a:pt x="609534" y="853068"/>
                  </a:lnTo>
                  <a:lnTo>
                    <a:pt x="594997" y="857560"/>
                  </a:lnTo>
                  <a:cubicBezTo>
                    <a:pt x="550544" y="867216"/>
                    <a:pt x="510917" y="867423"/>
                    <a:pt x="481534" y="857741"/>
                  </a:cubicBezTo>
                  <a:lnTo>
                    <a:pt x="467007" y="846828"/>
                  </a:lnTo>
                  <a:lnTo>
                    <a:pt x="464819" y="828791"/>
                  </a:lnTo>
                  <a:cubicBezTo>
                    <a:pt x="474279" y="783361"/>
                    <a:pt x="514533" y="729094"/>
                    <a:pt x="575151" y="681081"/>
                  </a:cubicBezTo>
                  <a:lnTo>
                    <a:pt x="596589" y="666568"/>
                  </a:lnTo>
                  <a:lnTo>
                    <a:pt x="594997" y="667060"/>
                  </a:lnTo>
                  <a:cubicBezTo>
                    <a:pt x="550544" y="676716"/>
                    <a:pt x="510917" y="676923"/>
                    <a:pt x="481534" y="667241"/>
                  </a:cubicBezTo>
                  <a:lnTo>
                    <a:pt x="467007" y="656328"/>
                  </a:lnTo>
                  <a:lnTo>
                    <a:pt x="464819" y="638291"/>
                  </a:lnTo>
                  <a:cubicBezTo>
                    <a:pt x="474279" y="592861"/>
                    <a:pt x="514533" y="538594"/>
                    <a:pt x="575151" y="490581"/>
                  </a:cubicBezTo>
                  <a:lnTo>
                    <a:pt x="596589" y="476068"/>
                  </a:lnTo>
                  <a:lnTo>
                    <a:pt x="594997" y="476560"/>
                  </a:lnTo>
                  <a:cubicBezTo>
                    <a:pt x="550544" y="486216"/>
                    <a:pt x="510917" y="486423"/>
                    <a:pt x="481534" y="476741"/>
                  </a:cubicBezTo>
                  <a:lnTo>
                    <a:pt x="467007" y="465828"/>
                  </a:lnTo>
                  <a:lnTo>
                    <a:pt x="464819" y="447791"/>
                  </a:lnTo>
                  <a:cubicBezTo>
                    <a:pt x="474279" y="402361"/>
                    <a:pt x="514533" y="348094"/>
                    <a:pt x="575151" y="300081"/>
                  </a:cubicBezTo>
                  <a:lnTo>
                    <a:pt x="596589" y="285568"/>
                  </a:lnTo>
                  <a:lnTo>
                    <a:pt x="594997" y="286060"/>
                  </a:lnTo>
                  <a:cubicBezTo>
                    <a:pt x="550544" y="295716"/>
                    <a:pt x="510917" y="295923"/>
                    <a:pt x="481534" y="286241"/>
                  </a:cubicBezTo>
                  <a:lnTo>
                    <a:pt x="467007" y="275328"/>
                  </a:lnTo>
                  <a:lnTo>
                    <a:pt x="464819" y="257291"/>
                  </a:lnTo>
                  <a:cubicBezTo>
                    <a:pt x="477432" y="196717"/>
                    <a:pt x="544791" y="120434"/>
                    <a:pt x="642170" y="64212"/>
                  </a:cubicBezTo>
                  <a:cubicBezTo>
                    <a:pt x="715205" y="22045"/>
                    <a:pt x="789569" y="145"/>
                    <a:pt x="846978" y="0"/>
                  </a:cubicBezTo>
                  <a:close/>
                  <a:moveTo>
                    <a:pt x="67795" y="0"/>
                  </a:moveTo>
                  <a:cubicBezTo>
                    <a:pt x="125203" y="145"/>
                    <a:pt x="199567" y="22045"/>
                    <a:pt x="272602" y="64212"/>
                  </a:cubicBezTo>
                  <a:cubicBezTo>
                    <a:pt x="369981" y="120434"/>
                    <a:pt x="437340" y="196717"/>
                    <a:pt x="449953" y="257291"/>
                  </a:cubicBezTo>
                  <a:lnTo>
                    <a:pt x="447765" y="275328"/>
                  </a:lnTo>
                  <a:lnTo>
                    <a:pt x="433238" y="286241"/>
                  </a:lnTo>
                  <a:cubicBezTo>
                    <a:pt x="403856" y="295923"/>
                    <a:pt x="364229" y="295716"/>
                    <a:pt x="319775" y="286060"/>
                  </a:cubicBezTo>
                  <a:lnTo>
                    <a:pt x="318183" y="285568"/>
                  </a:lnTo>
                  <a:lnTo>
                    <a:pt x="339621" y="300081"/>
                  </a:lnTo>
                  <a:cubicBezTo>
                    <a:pt x="400239" y="348094"/>
                    <a:pt x="440493" y="402361"/>
                    <a:pt x="449953" y="447791"/>
                  </a:cubicBezTo>
                  <a:lnTo>
                    <a:pt x="447765" y="465828"/>
                  </a:lnTo>
                  <a:lnTo>
                    <a:pt x="433238" y="476741"/>
                  </a:lnTo>
                  <a:cubicBezTo>
                    <a:pt x="403856" y="486423"/>
                    <a:pt x="364229" y="486216"/>
                    <a:pt x="319775" y="476560"/>
                  </a:cubicBezTo>
                  <a:lnTo>
                    <a:pt x="318183" y="476068"/>
                  </a:lnTo>
                  <a:lnTo>
                    <a:pt x="339621" y="490581"/>
                  </a:lnTo>
                  <a:cubicBezTo>
                    <a:pt x="400239" y="538594"/>
                    <a:pt x="440493" y="592861"/>
                    <a:pt x="449953" y="638291"/>
                  </a:cubicBezTo>
                  <a:lnTo>
                    <a:pt x="447765" y="656328"/>
                  </a:lnTo>
                  <a:lnTo>
                    <a:pt x="433238" y="667241"/>
                  </a:lnTo>
                  <a:cubicBezTo>
                    <a:pt x="403856" y="676923"/>
                    <a:pt x="364229" y="676716"/>
                    <a:pt x="319775" y="667060"/>
                  </a:cubicBezTo>
                  <a:lnTo>
                    <a:pt x="318183" y="666568"/>
                  </a:lnTo>
                  <a:lnTo>
                    <a:pt x="339621" y="681081"/>
                  </a:lnTo>
                  <a:cubicBezTo>
                    <a:pt x="400239" y="729094"/>
                    <a:pt x="440493" y="783361"/>
                    <a:pt x="449953" y="828791"/>
                  </a:cubicBezTo>
                  <a:lnTo>
                    <a:pt x="447765" y="846828"/>
                  </a:lnTo>
                  <a:lnTo>
                    <a:pt x="433238" y="857741"/>
                  </a:lnTo>
                  <a:cubicBezTo>
                    <a:pt x="403856" y="867423"/>
                    <a:pt x="364229" y="867216"/>
                    <a:pt x="319775" y="857560"/>
                  </a:cubicBezTo>
                  <a:lnTo>
                    <a:pt x="305238" y="853068"/>
                  </a:lnTo>
                  <a:lnTo>
                    <a:pt x="339621" y="876344"/>
                  </a:lnTo>
                  <a:cubicBezTo>
                    <a:pt x="400239" y="924357"/>
                    <a:pt x="440493" y="978624"/>
                    <a:pt x="449953" y="1024054"/>
                  </a:cubicBezTo>
                  <a:lnTo>
                    <a:pt x="447765" y="1042091"/>
                  </a:lnTo>
                  <a:lnTo>
                    <a:pt x="433238" y="1053004"/>
                  </a:lnTo>
                  <a:cubicBezTo>
                    <a:pt x="374473" y="1072368"/>
                    <a:pt x="274730" y="1052175"/>
                    <a:pt x="177351" y="995953"/>
                  </a:cubicBezTo>
                  <a:cubicBezTo>
                    <a:pt x="79972" y="939731"/>
                    <a:pt x="12613" y="863448"/>
                    <a:pt x="0" y="802874"/>
                  </a:cubicBezTo>
                  <a:lnTo>
                    <a:pt x="2188" y="784837"/>
                  </a:lnTo>
                  <a:lnTo>
                    <a:pt x="16715" y="773924"/>
                  </a:lnTo>
                  <a:cubicBezTo>
                    <a:pt x="31406" y="769083"/>
                    <a:pt x="48658" y="766714"/>
                    <a:pt x="67795" y="766763"/>
                  </a:cubicBezTo>
                  <a:lnTo>
                    <a:pt x="147061" y="780185"/>
                  </a:lnTo>
                  <a:lnTo>
                    <a:pt x="110332" y="755321"/>
                  </a:lnTo>
                  <a:cubicBezTo>
                    <a:pt x="49714" y="707308"/>
                    <a:pt x="9460" y="653042"/>
                    <a:pt x="0" y="607611"/>
                  </a:cubicBezTo>
                  <a:lnTo>
                    <a:pt x="2188" y="589574"/>
                  </a:lnTo>
                  <a:lnTo>
                    <a:pt x="16715" y="578661"/>
                  </a:lnTo>
                  <a:cubicBezTo>
                    <a:pt x="31406" y="573820"/>
                    <a:pt x="48658" y="571451"/>
                    <a:pt x="67795" y="571500"/>
                  </a:cubicBezTo>
                  <a:lnTo>
                    <a:pt x="137679" y="583333"/>
                  </a:lnTo>
                  <a:lnTo>
                    <a:pt x="110332" y="564821"/>
                  </a:lnTo>
                  <a:cubicBezTo>
                    <a:pt x="49714" y="516808"/>
                    <a:pt x="9460" y="462542"/>
                    <a:pt x="0" y="417111"/>
                  </a:cubicBezTo>
                  <a:lnTo>
                    <a:pt x="2188" y="399074"/>
                  </a:lnTo>
                  <a:lnTo>
                    <a:pt x="16715" y="388161"/>
                  </a:lnTo>
                  <a:cubicBezTo>
                    <a:pt x="31406" y="383320"/>
                    <a:pt x="48658" y="380951"/>
                    <a:pt x="67795" y="381000"/>
                  </a:cubicBezTo>
                  <a:lnTo>
                    <a:pt x="137679" y="392833"/>
                  </a:lnTo>
                  <a:lnTo>
                    <a:pt x="110332" y="374321"/>
                  </a:lnTo>
                  <a:cubicBezTo>
                    <a:pt x="49714" y="326308"/>
                    <a:pt x="9460" y="272042"/>
                    <a:pt x="0" y="226611"/>
                  </a:cubicBezTo>
                  <a:lnTo>
                    <a:pt x="2188" y="208574"/>
                  </a:lnTo>
                  <a:lnTo>
                    <a:pt x="16715" y="197661"/>
                  </a:lnTo>
                  <a:cubicBezTo>
                    <a:pt x="31406" y="192820"/>
                    <a:pt x="48658" y="190451"/>
                    <a:pt x="67795" y="190500"/>
                  </a:cubicBezTo>
                  <a:lnTo>
                    <a:pt x="137679" y="202333"/>
                  </a:lnTo>
                  <a:lnTo>
                    <a:pt x="110332" y="183821"/>
                  </a:lnTo>
                  <a:cubicBezTo>
                    <a:pt x="49714" y="135808"/>
                    <a:pt x="9460" y="81542"/>
                    <a:pt x="0" y="36111"/>
                  </a:cubicBezTo>
                  <a:lnTo>
                    <a:pt x="2188" y="18074"/>
                  </a:lnTo>
                  <a:lnTo>
                    <a:pt x="16715" y="7161"/>
                  </a:lnTo>
                  <a:cubicBezTo>
                    <a:pt x="31406" y="2320"/>
                    <a:pt x="48658" y="-49"/>
                    <a:pt x="67795" y="0"/>
                  </a:cubicBezTo>
                  <a:close/>
                </a:path>
              </a:pathLst>
            </a:custGeom>
            <a:solidFill>
              <a:srgbClr val="339933"/>
            </a:solidFill>
            <a:ln w="1905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432" name="フリーフォーム: 図形 431">
              <a:extLst>
                <a:ext uri="{FF2B5EF4-FFF2-40B4-BE49-F238E27FC236}">
                  <a16:creationId xmlns:a16="http://schemas.microsoft.com/office/drawing/2014/main" id="{708DE169-BE7D-471E-AA28-BBE62033F0E8}"/>
                </a:ext>
              </a:extLst>
            </p:cNvPr>
            <p:cNvSpPr/>
            <p:nvPr/>
          </p:nvSpPr>
          <p:spPr>
            <a:xfrm rot="17543835">
              <a:off x="3504099" y="3663987"/>
              <a:ext cx="224605" cy="418164"/>
            </a:xfrm>
            <a:custGeom>
              <a:avLst/>
              <a:gdLst>
                <a:gd name="connsiteX0" fmla="*/ 846978 w 914772"/>
                <a:gd name="connsiteY0" fmla="*/ 0 h 1060165"/>
                <a:gd name="connsiteX1" fmla="*/ 898057 w 914772"/>
                <a:gd name="connsiteY1" fmla="*/ 7161 h 1060165"/>
                <a:gd name="connsiteX2" fmla="*/ 912584 w 914772"/>
                <a:gd name="connsiteY2" fmla="*/ 18074 h 1060165"/>
                <a:gd name="connsiteX3" fmla="*/ 914772 w 914772"/>
                <a:gd name="connsiteY3" fmla="*/ 36111 h 1060165"/>
                <a:gd name="connsiteX4" fmla="*/ 804440 w 914772"/>
                <a:gd name="connsiteY4" fmla="*/ 183821 h 1060165"/>
                <a:gd name="connsiteX5" fmla="*/ 777094 w 914772"/>
                <a:gd name="connsiteY5" fmla="*/ 202334 h 1060165"/>
                <a:gd name="connsiteX6" fmla="*/ 846978 w 914772"/>
                <a:gd name="connsiteY6" fmla="*/ 190500 h 1060165"/>
                <a:gd name="connsiteX7" fmla="*/ 898057 w 914772"/>
                <a:gd name="connsiteY7" fmla="*/ 197661 h 1060165"/>
                <a:gd name="connsiteX8" fmla="*/ 912584 w 914772"/>
                <a:gd name="connsiteY8" fmla="*/ 208574 h 1060165"/>
                <a:gd name="connsiteX9" fmla="*/ 914772 w 914772"/>
                <a:gd name="connsiteY9" fmla="*/ 226611 h 1060165"/>
                <a:gd name="connsiteX10" fmla="*/ 804440 w 914772"/>
                <a:gd name="connsiteY10" fmla="*/ 374321 h 1060165"/>
                <a:gd name="connsiteX11" fmla="*/ 777094 w 914772"/>
                <a:gd name="connsiteY11" fmla="*/ 392834 h 1060165"/>
                <a:gd name="connsiteX12" fmla="*/ 846978 w 914772"/>
                <a:gd name="connsiteY12" fmla="*/ 381000 h 1060165"/>
                <a:gd name="connsiteX13" fmla="*/ 898057 w 914772"/>
                <a:gd name="connsiteY13" fmla="*/ 388161 h 1060165"/>
                <a:gd name="connsiteX14" fmla="*/ 912584 w 914772"/>
                <a:gd name="connsiteY14" fmla="*/ 399074 h 1060165"/>
                <a:gd name="connsiteX15" fmla="*/ 914772 w 914772"/>
                <a:gd name="connsiteY15" fmla="*/ 417111 h 1060165"/>
                <a:gd name="connsiteX16" fmla="*/ 804440 w 914772"/>
                <a:gd name="connsiteY16" fmla="*/ 564821 h 1060165"/>
                <a:gd name="connsiteX17" fmla="*/ 777094 w 914772"/>
                <a:gd name="connsiteY17" fmla="*/ 583334 h 1060165"/>
                <a:gd name="connsiteX18" fmla="*/ 846978 w 914772"/>
                <a:gd name="connsiteY18" fmla="*/ 571500 h 1060165"/>
                <a:gd name="connsiteX19" fmla="*/ 898057 w 914772"/>
                <a:gd name="connsiteY19" fmla="*/ 578661 h 1060165"/>
                <a:gd name="connsiteX20" fmla="*/ 912584 w 914772"/>
                <a:gd name="connsiteY20" fmla="*/ 589574 h 1060165"/>
                <a:gd name="connsiteX21" fmla="*/ 914772 w 914772"/>
                <a:gd name="connsiteY21" fmla="*/ 607611 h 1060165"/>
                <a:gd name="connsiteX22" fmla="*/ 804440 w 914772"/>
                <a:gd name="connsiteY22" fmla="*/ 755321 h 1060165"/>
                <a:gd name="connsiteX23" fmla="*/ 767711 w 914772"/>
                <a:gd name="connsiteY23" fmla="*/ 780185 h 1060165"/>
                <a:gd name="connsiteX24" fmla="*/ 846978 w 914772"/>
                <a:gd name="connsiteY24" fmla="*/ 766763 h 1060165"/>
                <a:gd name="connsiteX25" fmla="*/ 898057 w 914772"/>
                <a:gd name="connsiteY25" fmla="*/ 773924 h 1060165"/>
                <a:gd name="connsiteX26" fmla="*/ 912584 w 914772"/>
                <a:gd name="connsiteY26" fmla="*/ 784837 h 1060165"/>
                <a:gd name="connsiteX27" fmla="*/ 914772 w 914772"/>
                <a:gd name="connsiteY27" fmla="*/ 802874 h 1060165"/>
                <a:gd name="connsiteX28" fmla="*/ 737421 w 914772"/>
                <a:gd name="connsiteY28" fmla="*/ 995953 h 1060165"/>
                <a:gd name="connsiteX29" fmla="*/ 481534 w 914772"/>
                <a:gd name="connsiteY29" fmla="*/ 1053004 h 1060165"/>
                <a:gd name="connsiteX30" fmla="*/ 467007 w 914772"/>
                <a:gd name="connsiteY30" fmla="*/ 1042091 h 1060165"/>
                <a:gd name="connsiteX31" fmla="*/ 464819 w 914772"/>
                <a:gd name="connsiteY31" fmla="*/ 1024054 h 1060165"/>
                <a:gd name="connsiteX32" fmla="*/ 575151 w 914772"/>
                <a:gd name="connsiteY32" fmla="*/ 876344 h 1060165"/>
                <a:gd name="connsiteX33" fmla="*/ 609534 w 914772"/>
                <a:gd name="connsiteY33" fmla="*/ 853068 h 1060165"/>
                <a:gd name="connsiteX34" fmla="*/ 594997 w 914772"/>
                <a:gd name="connsiteY34" fmla="*/ 857560 h 1060165"/>
                <a:gd name="connsiteX35" fmla="*/ 481534 w 914772"/>
                <a:gd name="connsiteY35" fmla="*/ 857741 h 1060165"/>
                <a:gd name="connsiteX36" fmla="*/ 467007 w 914772"/>
                <a:gd name="connsiteY36" fmla="*/ 846828 h 1060165"/>
                <a:gd name="connsiteX37" fmla="*/ 464819 w 914772"/>
                <a:gd name="connsiteY37" fmla="*/ 828791 h 1060165"/>
                <a:gd name="connsiteX38" fmla="*/ 575151 w 914772"/>
                <a:gd name="connsiteY38" fmla="*/ 681081 h 1060165"/>
                <a:gd name="connsiteX39" fmla="*/ 596589 w 914772"/>
                <a:gd name="connsiteY39" fmla="*/ 666568 h 1060165"/>
                <a:gd name="connsiteX40" fmla="*/ 594997 w 914772"/>
                <a:gd name="connsiteY40" fmla="*/ 667060 h 1060165"/>
                <a:gd name="connsiteX41" fmla="*/ 481534 w 914772"/>
                <a:gd name="connsiteY41" fmla="*/ 667241 h 1060165"/>
                <a:gd name="connsiteX42" fmla="*/ 467007 w 914772"/>
                <a:gd name="connsiteY42" fmla="*/ 656328 h 1060165"/>
                <a:gd name="connsiteX43" fmla="*/ 464819 w 914772"/>
                <a:gd name="connsiteY43" fmla="*/ 638291 h 1060165"/>
                <a:gd name="connsiteX44" fmla="*/ 575151 w 914772"/>
                <a:gd name="connsiteY44" fmla="*/ 490581 h 1060165"/>
                <a:gd name="connsiteX45" fmla="*/ 596589 w 914772"/>
                <a:gd name="connsiteY45" fmla="*/ 476068 h 1060165"/>
                <a:gd name="connsiteX46" fmla="*/ 594997 w 914772"/>
                <a:gd name="connsiteY46" fmla="*/ 476560 h 1060165"/>
                <a:gd name="connsiteX47" fmla="*/ 481534 w 914772"/>
                <a:gd name="connsiteY47" fmla="*/ 476741 h 1060165"/>
                <a:gd name="connsiteX48" fmla="*/ 467007 w 914772"/>
                <a:gd name="connsiteY48" fmla="*/ 465828 h 1060165"/>
                <a:gd name="connsiteX49" fmla="*/ 464819 w 914772"/>
                <a:gd name="connsiteY49" fmla="*/ 447791 h 1060165"/>
                <a:gd name="connsiteX50" fmla="*/ 575151 w 914772"/>
                <a:gd name="connsiteY50" fmla="*/ 300081 h 1060165"/>
                <a:gd name="connsiteX51" fmla="*/ 596589 w 914772"/>
                <a:gd name="connsiteY51" fmla="*/ 285568 h 1060165"/>
                <a:gd name="connsiteX52" fmla="*/ 594997 w 914772"/>
                <a:gd name="connsiteY52" fmla="*/ 286060 h 1060165"/>
                <a:gd name="connsiteX53" fmla="*/ 481534 w 914772"/>
                <a:gd name="connsiteY53" fmla="*/ 286241 h 1060165"/>
                <a:gd name="connsiteX54" fmla="*/ 467007 w 914772"/>
                <a:gd name="connsiteY54" fmla="*/ 275328 h 1060165"/>
                <a:gd name="connsiteX55" fmla="*/ 464819 w 914772"/>
                <a:gd name="connsiteY55" fmla="*/ 257291 h 1060165"/>
                <a:gd name="connsiteX56" fmla="*/ 642170 w 914772"/>
                <a:gd name="connsiteY56" fmla="*/ 64212 h 1060165"/>
                <a:gd name="connsiteX57" fmla="*/ 846978 w 914772"/>
                <a:gd name="connsiteY57" fmla="*/ 0 h 1060165"/>
                <a:gd name="connsiteX58" fmla="*/ 67795 w 914772"/>
                <a:gd name="connsiteY58" fmla="*/ 0 h 1060165"/>
                <a:gd name="connsiteX59" fmla="*/ 272602 w 914772"/>
                <a:gd name="connsiteY59" fmla="*/ 64212 h 1060165"/>
                <a:gd name="connsiteX60" fmla="*/ 449953 w 914772"/>
                <a:gd name="connsiteY60" fmla="*/ 257291 h 1060165"/>
                <a:gd name="connsiteX61" fmla="*/ 447765 w 914772"/>
                <a:gd name="connsiteY61" fmla="*/ 275328 h 1060165"/>
                <a:gd name="connsiteX62" fmla="*/ 433238 w 914772"/>
                <a:gd name="connsiteY62" fmla="*/ 286241 h 1060165"/>
                <a:gd name="connsiteX63" fmla="*/ 319775 w 914772"/>
                <a:gd name="connsiteY63" fmla="*/ 286060 h 1060165"/>
                <a:gd name="connsiteX64" fmla="*/ 318183 w 914772"/>
                <a:gd name="connsiteY64" fmla="*/ 285568 h 1060165"/>
                <a:gd name="connsiteX65" fmla="*/ 339621 w 914772"/>
                <a:gd name="connsiteY65" fmla="*/ 300081 h 1060165"/>
                <a:gd name="connsiteX66" fmla="*/ 449953 w 914772"/>
                <a:gd name="connsiteY66" fmla="*/ 447791 h 1060165"/>
                <a:gd name="connsiteX67" fmla="*/ 447765 w 914772"/>
                <a:gd name="connsiteY67" fmla="*/ 465828 h 1060165"/>
                <a:gd name="connsiteX68" fmla="*/ 433238 w 914772"/>
                <a:gd name="connsiteY68" fmla="*/ 476741 h 1060165"/>
                <a:gd name="connsiteX69" fmla="*/ 319775 w 914772"/>
                <a:gd name="connsiteY69" fmla="*/ 476560 h 1060165"/>
                <a:gd name="connsiteX70" fmla="*/ 318183 w 914772"/>
                <a:gd name="connsiteY70" fmla="*/ 476068 h 1060165"/>
                <a:gd name="connsiteX71" fmla="*/ 339621 w 914772"/>
                <a:gd name="connsiteY71" fmla="*/ 490581 h 1060165"/>
                <a:gd name="connsiteX72" fmla="*/ 449953 w 914772"/>
                <a:gd name="connsiteY72" fmla="*/ 638291 h 1060165"/>
                <a:gd name="connsiteX73" fmla="*/ 447765 w 914772"/>
                <a:gd name="connsiteY73" fmla="*/ 656328 h 1060165"/>
                <a:gd name="connsiteX74" fmla="*/ 433238 w 914772"/>
                <a:gd name="connsiteY74" fmla="*/ 667241 h 1060165"/>
                <a:gd name="connsiteX75" fmla="*/ 319775 w 914772"/>
                <a:gd name="connsiteY75" fmla="*/ 667060 h 1060165"/>
                <a:gd name="connsiteX76" fmla="*/ 318183 w 914772"/>
                <a:gd name="connsiteY76" fmla="*/ 666568 h 1060165"/>
                <a:gd name="connsiteX77" fmla="*/ 339621 w 914772"/>
                <a:gd name="connsiteY77" fmla="*/ 681081 h 1060165"/>
                <a:gd name="connsiteX78" fmla="*/ 449953 w 914772"/>
                <a:gd name="connsiteY78" fmla="*/ 828791 h 1060165"/>
                <a:gd name="connsiteX79" fmla="*/ 447765 w 914772"/>
                <a:gd name="connsiteY79" fmla="*/ 846828 h 1060165"/>
                <a:gd name="connsiteX80" fmla="*/ 433238 w 914772"/>
                <a:gd name="connsiteY80" fmla="*/ 857741 h 1060165"/>
                <a:gd name="connsiteX81" fmla="*/ 319775 w 914772"/>
                <a:gd name="connsiteY81" fmla="*/ 857560 h 1060165"/>
                <a:gd name="connsiteX82" fmla="*/ 305238 w 914772"/>
                <a:gd name="connsiteY82" fmla="*/ 853068 h 1060165"/>
                <a:gd name="connsiteX83" fmla="*/ 339621 w 914772"/>
                <a:gd name="connsiteY83" fmla="*/ 876344 h 1060165"/>
                <a:gd name="connsiteX84" fmla="*/ 449953 w 914772"/>
                <a:gd name="connsiteY84" fmla="*/ 1024054 h 1060165"/>
                <a:gd name="connsiteX85" fmla="*/ 447765 w 914772"/>
                <a:gd name="connsiteY85" fmla="*/ 1042091 h 1060165"/>
                <a:gd name="connsiteX86" fmla="*/ 433238 w 914772"/>
                <a:gd name="connsiteY86" fmla="*/ 1053004 h 1060165"/>
                <a:gd name="connsiteX87" fmla="*/ 177351 w 914772"/>
                <a:gd name="connsiteY87" fmla="*/ 995953 h 1060165"/>
                <a:gd name="connsiteX88" fmla="*/ 0 w 914772"/>
                <a:gd name="connsiteY88" fmla="*/ 802874 h 1060165"/>
                <a:gd name="connsiteX89" fmla="*/ 2188 w 914772"/>
                <a:gd name="connsiteY89" fmla="*/ 784837 h 1060165"/>
                <a:gd name="connsiteX90" fmla="*/ 16715 w 914772"/>
                <a:gd name="connsiteY90" fmla="*/ 773924 h 1060165"/>
                <a:gd name="connsiteX91" fmla="*/ 67795 w 914772"/>
                <a:gd name="connsiteY91" fmla="*/ 766763 h 1060165"/>
                <a:gd name="connsiteX92" fmla="*/ 147061 w 914772"/>
                <a:gd name="connsiteY92" fmla="*/ 780185 h 1060165"/>
                <a:gd name="connsiteX93" fmla="*/ 110332 w 914772"/>
                <a:gd name="connsiteY93" fmla="*/ 755321 h 1060165"/>
                <a:gd name="connsiteX94" fmla="*/ 0 w 914772"/>
                <a:gd name="connsiteY94" fmla="*/ 607611 h 1060165"/>
                <a:gd name="connsiteX95" fmla="*/ 2188 w 914772"/>
                <a:gd name="connsiteY95" fmla="*/ 589574 h 1060165"/>
                <a:gd name="connsiteX96" fmla="*/ 16715 w 914772"/>
                <a:gd name="connsiteY96" fmla="*/ 578661 h 1060165"/>
                <a:gd name="connsiteX97" fmla="*/ 67795 w 914772"/>
                <a:gd name="connsiteY97" fmla="*/ 571500 h 1060165"/>
                <a:gd name="connsiteX98" fmla="*/ 137679 w 914772"/>
                <a:gd name="connsiteY98" fmla="*/ 583333 h 1060165"/>
                <a:gd name="connsiteX99" fmla="*/ 110332 w 914772"/>
                <a:gd name="connsiteY99" fmla="*/ 564821 h 1060165"/>
                <a:gd name="connsiteX100" fmla="*/ 0 w 914772"/>
                <a:gd name="connsiteY100" fmla="*/ 417111 h 1060165"/>
                <a:gd name="connsiteX101" fmla="*/ 2188 w 914772"/>
                <a:gd name="connsiteY101" fmla="*/ 399074 h 1060165"/>
                <a:gd name="connsiteX102" fmla="*/ 16715 w 914772"/>
                <a:gd name="connsiteY102" fmla="*/ 388161 h 1060165"/>
                <a:gd name="connsiteX103" fmla="*/ 67795 w 914772"/>
                <a:gd name="connsiteY103" fmla="*/ 381000 h 1060165"/>
                <a:gd name="connsiteX104" fmla="*/ 137679 w 914772"/>
                <a:gd name="connsiteY104" fmla="*/ 392833 h 1060165"/>
                <a:gd name="connsiteX105" fmla="*/ 110332 w 914772"/>
                <a:gd name="connsiteY105" fmla="*/ 374321 h 1060165"/>
                <a:gd name="connsiteX106" fmla="*/ 0 w 914772"/>
                <a:gd name="connsiteY106" fmla="*/ 226611 h 1060165"/>
                <a:gd name="connsiteX107" fmla="*/ 2188 w 914772"/>
                <a:gd name="connsiteY107" fmla="*/ 208574 h 1060165"/>
                <a:gd name="connsiteX108" fmla="*/ 16715 w 914772"/>
                <a:gd name="connsiteY108" fmla="*/ 197661 h 1060165"/>
                <a:gd name="connsiteX109" fmla="*/ 67795 w 914772"/>
                <a:gd name="connsiteY109" fmla="*/ 190500 h 1060165"/>
                <a:gd name="connsiteX110" fmla="*/ 137679 w 914772"/>
                <a:gd name="connsiteY110" fmla="*/ 202333 h 1060165"/>
                <a:gd name="connsiteX111" fmla="*/ 110332 w 914772"/>
                <a:gd name="connsiteY111" fmla="*/ 183821 h 1060165"/>
                <a:gd name="connsiteX112" fmla="*/ 0 w 914772"/>
                <a:gd name="connsiteY112" fmla="*/ 36111 h 1060165"/>
                <a:gd name="connsiteX113" fmla="*/ 2188 w 914772"/>
                <a:gd name="connsiteY113" fmla="*/ 18074 h 1060165"/>
                <a:gd name="connsiteX114" fmla="*/ 16715 w 914772"/>
                <a:gd name="connsiteY114" fmla="*/ 7161 h 1060165"/>
                <a:gd name="connsiteX115" fmla="*/ 67795 w 914772"/>
                <a:gd name="connsiteY115" fmla="*/ 0 h 106016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  <a:cxn ang="0">
                  <a:pos x="connsiteX55" y="connsiteY55"/>
                </a:cxn>
                <a:cxn ang="0">
                  <a:pos x="connsiteX56" y="connsiteY56"/>
                </a:cxn>
                <a:cxn ang="0">
                  <a:pos x="connsiteX57" y="connsiteY57"/>
                </a:cxn>
                <a:cxn ang="0">
                  <a:pos x="connsiteX58" y="connsiteY58"/>
                </a:cxn>
                <a:cxn ang="0">
                  <a:pos x="connsiteX59" y="connsiteY59"/>
                </a:cxn>
                <a:cxn ang="0">
                  <a:pos x="connsiteX60" y="connsiteY60"/>
                </a:cxn>
                <a:cxn ang="0">
                  <a:pos x="connsiteX61" y="connsiteY61"/>
                </a:cxn>
                <a:cxn ang="0">
                  <a:pos x="connsiteX62" y="connsiteY62"/>
                </a:cxn>
                <a:cxn ang="0">
                  <a:pos x="connsiteX63" y="connsiteY63"/>
                </a:cxn>
                <a:cxn ang="0">
                  <a:pos x="connsiteX64" y="connsiteY64"/>
                </a:cxn>
                <a:cxn ang="0">
                  <a:pos x="connsiteX65" y="connsiteY65"/>
                </a:cxn>
                <a:cxn ang="0">
                  <a:pos x="connsiteX66" y="connsiteY66"/>
                </a:cxn>
                <a:cxn ang="0">
                  <a:pos x="connsiteX67" y="connsiteY67"/>
                </a:cxn>
                <a:cxn ang="0">
                  <a:pos x="connsiteX68" y="connsiteY68"/>
                </a:cxn>
                <a:cxn ang="0">
                  <a:pos x="connsiteX69" y="connsiteY69"/>
                </a:cxn>
                <a:cxn ang="0">
                  <a:pos x="connsiteX70" y="connsiteY70"/>
                </a:cxn>
                <a:cxn ang="0">
                  <a:pos x="connsiteX71" y="connsiteY71"/>
                </a:cxn>
                <a:cxn ang="0">
                  <a:pos x="connsiteX72" y="connsiteY72"/>
                </a:cxn>
                <a:cxn ang="0">
                  <a:pos x="connsiteX73" y="connsiteY73"/>
                </a:cxn>
                <a:cxn ang="0">
                  <a:pos x="connsiteX74" y="connsiteY74"/>
                </a:cxn>
                <a:cxn ang="0">
                  <a:pos x="connsiteX75" y="connsiteY75"/>
                </a:cxn>
                <a:cxn ang="0">
                  <a:pos x="connsiteX76" y="connsiteY76"/>
                </a:cxn>
                <a:cxn ang="0">
                  <a:pos x="connsiteX77" y="connsiteY77"/>
                </a:cxn>
                <a:cxn ang="0">
                  <a:pos x="connsiteX78" y="connsiteY78"/>
                </a:cxn>
                <a:cxn ang="0">
                  <a:pos x="connsiteX79" y="connsiteY79"/>
                </a:cxn>
                <a:cxn ang="0">
                  <a:pos x="connsiteX80" y="connsiteY80"/>
                </a:cxn>
                <a:cxn ang="0">
                  <a:pos x="connsiteX81" y="connsiteY81"/>
                </a:cxn>
                <a:cxn ang="0">
                  <a:pos x="connsiteX82" y="connsiteY82"/>
                </a:cxn>
                <a:cxn ang="0">
                  <a:pos x="connsiteX83" y="connsiteY83"/>
                </a:cxn>
                <a:cxn ang="0">
                  <a:pos x="connsiteX84" y="connsiteY84"/>
                </a:cxn>
                <a:cxn ang="0">
                  <a:pos x="connsiteX85" y="connsiteY85"/>
                </a:cxn>
                <a:cxn ang="0">
                  <a:pos x="connsiteX86" y="connsiteY86"/>
                </a:cxn>
                <a:cxn ang="0">
                  <a:pos x="connsiteX87" y="connsiteY87"/>
                </a:cxn>
                <a:cxn ang="0">
                  <a:pos x="connsiteX88" y="connsiteY88"/>
                </a:cxn>
                <a:cxn ang="0">
                  <a:pos x="connsiteX89" y="connsiteY89"/>
                </a:cxn>
                <a:cxn ang="0">
                  <a:pos x="connsiteX90" y="connsiteY90"/>
                </a:cxn>
                <a:cxn ang="0">
                  <a:pos x="connsiteX91" y="connsiteY91"/>
                </a:cxn>
                <a:cxn ang="0">
                  <a:pos x="connsiteX92" y="connsiteY92"/>
                </a:cxn>
                <a:cxn ang="0">
                  <a:pos x="connsiteX93" y="connsiteY93"/>
                </a:cxn>
                <a:cxn ang="0">
                  <a:pos x="connsiteX94" y="connsiteY94"/>
                </a:cxn>
                <a:cxn ang="0">
                  <a:pos x="connsiteX95" y="connsiteY95"/>
                </a:cxn>
                <a:cxn ang="0">
                  <a:pos x="connsiteX96" y="connsiteY96"/>
                </a:cxn>
                <a:cxn ang="0">
                  <a:pos x="connsiteX97" y="connsiteY97"/>
                </a:cxn>
                <a:cxn ang="0">
                  <a:pos x="connsiteX98" y="connsiteY98"/>
                </a:cxn>
                <a:cxn ang="0">
                  <a:pos x="connsiteX99" y="connsiteY99"/>
                </a:cxn>
                <a:cxn ang="0">
                  <a:pos x="connsiteX100" y="connsiteY100"/>
                </a:cxn>
                <a:cxn ang="0">
                  <a:pos x="connsiteX101" y="connsiteY101"/>
                </a:cxn>
                <a:cxn ang="0">
                  <a:pos x="connsiteX102" y="connsiteY102"/>
                </a:cxn>
                <a:cxn ang="0">
                  <a:pos x="connsiteX103" y="connsiteY103"/>
                </a:cxn>
                <a:cxn ang="0">
                  <a:pos x="connsiteX104" y="connsiteY104"/>
                </a:cxn>
                <a:cxn ang="0">
                  <a:pos x="connsiteX105" y="connsiteY105"/>
                </a:cxn>
                <a:cxn ang="0">
                  <a:pos x="connsiteX106" y="connsiteY106"/>
                </a:cxn>
                <a:cxn ang="0">
                  <a:pos x="connsiteX107" y="connsiteY107"/>
                </a:cxn>
                <a:cxn ang="0">
                  <a:pos x="connsiteX108" y="connsiteY108"/>
                </a:cxn>
                <a:cxn ang="0">
                  <a:pos x="connsiteX109" y="connsiteY109"/>
                </a:cxn>
                <a:cxn ang="0">
                  <a:pos x="connsiteX110" y="connsiteY110"/>
                </a:cxn>
                <a:cxn ang="0">
                  <a:pos x="connsiteX111" y="connsiteY111"/>
                </a:cxn>
                <a:cxn ang="0">
                  <a:pos x="connsiteX112" y="connsiteY112"/>
                </a:cxn>
                <a:cxn ang="0">
                  <a:pos x="connsiteX113" y="connsiteY113"/>
                </a:cxn>
                <a:cxn ang="0">
                  <a:pos x="connsiteX114" y="connsiteY114"/>
                </a:cxn>
                <a:cxn ang="0">
                  <a:pos x="connsiteX115" y="connsiteY115"/>
                </a:cxn>
              </a:cxnLst>
              <a:rect l="l" t="t" r="r" b="b"/>
              <a:pathLst>
                <a:path w="914772" h="1060165">
                  <a:moveTo>
                    <a:pt x="846978" y="0"/>
                  </a:moveTo>
                  <a:cubicBezTo>
                    <a:pt x="866114" y="-49"/>
                    <a:pt x="883366" y="2320"/>
                    <a:pt x="898057" y="7161"/>
                  </a:cubicBezTo>
                  <a:lnTo>
                    <a:pt x="912584" y="18074"/>
                  </a:lnTo>
                  <a:lnTo>
                    <a:pt x="914772" y="36111"/>
                  </a:lnTo>
                  <a:cubicBezTo>
                    <a:pt x="905312" y="81542"/>
                    <a:pt x="865058" y="135808"/>
                    <a:pt x="804440" y="183821"/>
                  </a:cubicBezTo>
                  <a:lnTo>
                    <a:pt x="777094" y="202334"/>
                  </a:lnTo>
                  <a:lnTo>
                    <a:pt x="846978" y="190500"/>
                  </a:lnTo>
                  <a:cubicBezTo>
                    <a:pt x="866114" y="190451"/>
                    <a:pt x="883366" y="192820"/>
                    <a:pt x="898057" y="197661"/>
                  </a:cubicBezTo>
                  <a:lnTo>
                    <a:pt x="912584" y="208574"/>
                  </a:lnTo>
                  <a:lnTo>
                    <a:pt x="914772" y="226611"/>
                  </a:lnTo>
                  <a:cubicBezTo>
                    <a:pt x="905312" y="272042"/>
                    <a:pt x="865058" y="326308"/>
                    <a:pt x="804440" y="374321"/>
                  </a:cubicBezTo>
                  <a:lnTo>
                    <a:pt x="777094" y="392834"/>
                  </a:lnTo>
                  <a:lnTo>
                    <a:pt x="846978" y="381000"/>
                  </a:lnTo>
                  <a:cubicBezTo>
                    <a:pt x="866114" y="380951"/>
                    <a:pt x="883366" y="383320"/>
                    <a:pt x="898057" y="388161"/>
                  </a:cubicBezTo>
                  <a:lnTo>
                    <a:pt x="912584" y="399074"/>
                  </a:lnTo>
                  <a:lnTo>
                    <a:pt x="914772" y="417111"/>
                  </a:lnTo>
                  <a:cubicBezTo>
                    <a:pt x="905312" y="462542"/>
                    <a:pt x="865058" y="516808"/>
                    <a:pt x="804440" y="564821"/>
                  </a:cubicBezTo>
                  <a:lnTo>
                    <a:pt x="777094" y="583334"/>
                  </a:lnTo>
                  <a:lnTo>
                    <a:pt x="846978" y="571500"/>
                  </a:lnTo>
                  <a:cubicBezTo>
                    <a:pt x="866114" y="571451"/>
                    <a:pt x="883366" y="573820"/>
                    <a:pt x="898057" y="578661"/>
                  </a:cubicBezTo>
                  <a:lnTo>
                    <a:pt x="912584" y="589574"/>
                  </a:lnTo>
                  <a:lnTo>
                    <a:pt x="914772" y="607611"/>
                  </a:lnTo>
                  <a:cubicBezTo>
                    <a:pt x="905312" y="653042"/>
                    <a:pt x="865058" y="707308"/>
                    <a:pt x="804440" y="755321"/>
                  </a:cubicBezTo>
                  <a:lnTo>
                    <a:pt x="767711" y="780185"/>
                  </a:lnTo>
                  <a:lnTo>
                    <a:pt x="846978" y="766763"/>
                  </a:lnTo>
                  <a:cubicBezTo>
                    <a:pt x="866114" y="766714"/>
                    <a:pt x="883366" y="769083"/>
                    <a:pt x="898057" y="773924"/>
                  </a:cubicBezTo>
                  <a:lnTo>
                    <a:pt x="912584" y="784837"/>
                  </a:lnTo>
                  <a:lnTo>
                    <a:pt x="914772" y="802874"/>
                  </a:lnTo>
                  <a:cubicBezTo>
                    <a:pt x="902159" y="863448"/>
                    <a:pt x="834800" y="939731"/>
                    <a:pt x="737421" y="995953"/>
                  </a:cubicBezTo>
                  <a:cubicBezTo>
                    <a:pt x="640042" y="1052175"/>
                    <a:pt x="540299" y="1072368"/>
                    <a:pt x="481534" y="1053004"/>
                  </a:cubicBezTo>
                  <a:lnTo>
                    <a:pt x="467007" y="1042091"/>
                  </a:lnTo>
                  <a:lnTo>
                    <a:pt x="464819" y="1024054"/>
                  </a:lnTo>
                  <a:cubicBezTo>
                    <a:pt x="474279" y="978624"/>
                    <a:pt x="514533" y="924357"/>
                    <a:pt x="575151" y="876344"/>
                  </a:cubicBezTo>
                  <a:lnTo>
                    <a:pt x="609534" y="853068"/>
                  </a:lnTo>
                  <a:lnTo>
                    <a:pt x="594997" y="857560"/>
                  </a:lnTo>
                  <a:cubicBezTo>
                    <a:pt x="550544" y="867216"/>
                    <a:pt x="510917" y="867423"/>
                    <a:pt x="481534" y="857741"/>
                  </a:cubicBezTo>
                  <a:lnTo>
                    <a:pt x="467007" y="846828"/>
                  </a:lnTo>
                  <a:lnTo>
                    <a:pt x="464819" y="828791"/>
                  </a:lnTo>
                  <a:cubicBezTo>
                    <a:pt x="474279" y="783361"/>
                    <a:pt x="514533" y="729094"/>
                    <a:pt x="575151" y="681081"/>
                  </a:cubicBezTo>
                  <a:lnTo>
                    <a:pt x="596589" y="666568"/>
                  </a:lnTo>
                  <a:lnTo>
                    <a:pt x="594997" y="667060"/>
                  </a:lnTo>
                  <a:cubicBezTo>
                    <a:pt x="550544" y="676716"/>
                    <a:pt x="510917" y="676923"/>
                    <a:pt x="481534" y="667241"/>
                  </a:cubicBezTo>
                  <a:lnTo>
                    <a:pt x="467007" y="656328"/>
                  </a:lnTo>
                  <a:lnTo>
                    <a:pt x="464819" y="638291"/>
                  </a:lnTo>
                  <a:cubicBezTo>
                    <a:pt x="474279" y="592861"/>
                    <a:pt x="514533" y="538594"/>
                    <a:pt x="575151" y="490581"/>
                  </a:cubicBezTo>
                  <a:lnTo>
                    <a:pt x="596589" y="476068"/>
                  </a:lnTo>
                  <a:lnTo>
                    <a:pt x="594997" y="476560"/>
                  </a:lnTo>
                  <a:cubicBezTo>
                    <a:pt x="550544" y="486216"/>
                    <a:pt x="510917" y="486423"/>
                    <a:pt x="481534" y="476741"/>
                  </a:cubicBezTo>
                  <a:lnTo>
                    <a:pt x="467007" y="465828"/>
                  </a:lnTo>
                  <a:lnTo>
                    <a:pt x="464819" y="447791"/>
                  </a:lnTo>
                  <a:cubicBezTo>
                    <a:pt x="474279" y="402361"/>
                    <a:pt x="514533" y="348094"/>
                    <a:pt x="575151" y="300081"/>
                  </a:cubicBezTo>
                  <a:lnTo>
                    <a:pt x="596589" y="285568"/>
                  </a:lnTo>
                  <a:lnTo>
                    <a:pt x="594997" y="286060"/>
                  </a:lnTo>
                  <a:cubicBezTo>
                    <a:pt x="550544" y="295716"/>
                    <a:pt x="510917" y="295923"/>
                    <a:pt x="481534" y="286241"/>
                  </a:cubicBezTo>
                  <a:lnTo>
                    <a:pt x="467007" y="275328"/>
                  </a:lnTo>
                  <a:lnTo>
                    <a:pt x="464819" y="257291"/>
                  </a:lnTo>
                  <a:cubicBezTo>
                    <a:pt x="477432" y="196717"/>
                    <a:pt x="544791" y="120434"/>
                    <a:pt x="642170" y="64212"/>
                  </a:cubicBezTo>
                  <a:cubicBezTo>
                    <a:pt x="715205" y="22045"/>
                    <a:pt x="789569" y="145"/>
                    <a:pt x="846978" y="0"/>
                  </a:cubicBezTo>
                  <a:close/>
                  <a:moveTo>
                    <a:pt x="67795" y="0"/>
                  </a:moveTo>
                  <a:cubicBezTo>
                    <a:pt x="125203" y="145"/>
                    <a:pt x="199567" y="22045"/>
                    <a:pt x="272602" y="64212"/>
                  </a:cubicBezTo>
                  <a:cubicBezTo>
                    <a:pt x="369981" y="120434"/>
                    <a:pt x="437340" y="196717"/>
                    <a:pt x="449953" y="257291"/>
                  </a:cubicBezTo>
                  <a:lnTo>
                    <a:pt x="447765" y="275328"/>
                  </a:lnTo>
                  <a:lnTo>
                    <a:pt x="433238" y="286241"/>
                  </a:lnTo>
                  <a:cubicBezTo>
                    <a:pt x="403856" y="295923"/>
                    <a:pt x="364229" y="295716"/>
                    <a:pt x="319775" y="286060"/>
                  </a:cubicBezTo>
                  <a:lnTo>
                    <a:pt x="318183" y="285568"/>
                  </a:lnTo>
                  <a:lnTo>
                    <a:pt x="339621" y="300081"/>
                  </a:lnTo>
                  <a:cubicBezTo>
                    <a:pt x="400239" y="348094"/>
                    <a:pt x="440493" y="402361"/>
                    <a:pt x="449953" y="447791"/>
                  </a:cubicBezTo>
                  <a:lnTo>
                    <a:pt x="447765" y="465828"/>
                  </a:lnTo>
                  <a:lnTo>
                    <a:pt x="433238" y="476741"/>
                  </a:lnTo>
                  <a:cubicBezTo>
                    <a:pt x="403856" y="486423"/>
                    <a:pt x="364229" y="486216"/>
                    <a:pt x="319775" y="476560"/>
                  </a:cubicBezTo>
                  <a:lnTo>
                    <a:pt x="318183" y="476068"/>
                  </a:lnTo>
                  <a:lnTo>
                    <a:pt x="339621" y="490581"/>
                  </a:lnTo>
                  <a:cubicBezTo>
                    <a:pt x="400239" y="538594"/>
                    <a:pt x="440493" y="592861"/>
                    <a:pt x="449953" y="638291"/>
                  </a:cubicBezTo>
                  <a:lnTo>
                    <a:pt x="447765" y="656328"/>
                  </a:lnTo>
                  <a:lnTo>
                    <a:pt x="433238" y="667241"/>
                  </a:lnTo>
                  <a:cubicBezTo>
                    <a:pt x="403856" y="676923"/>
                    <a:pt x="364229" y="676716"/>
                    <a:pt x="319775" y="667060"/>
                  </a:cubicBezTo>
                  <a:lnTo>
                    <a:pt x="318183" y="666568"/>
                  </a:lnTo>
                  <a:lnTo>
                    <a:pt x="339621" y="681081"/>
                  </a:lnTo>
                  <a:cubicBezTo>
                    <a:pt x="400239" y="729094"/>
                    <a:pt x="440493" y="783361"/>
                    <a:pt x="449953" y="828791"/>
                  </a:cubicBezTo>
                  <a:lnTo>
                    <a:pt x="447765" y="846828"/>
                  </a:lnTo>
                  <a:lnTo>
                    <a:pt x="433238" y="857741"/>
                  </a:lnTo>
                  <a:cubicBezTo>
                    <a:pt x="403856" y="867423"/>
                    <a:pt x="364229" y="867216"/>
                    <a:pt x="319775" y="857560"/>
                  </a:cubicBezTo>
                  <a:lnTo>
                    <a:pt x="305238" y="853068"/>
                  </a:lnTo>
                  <a:lnTo>
                    <a:pt x="339621" y="876344"/>
                  </a:lnTo>
                  <a:cubicBezTo>
                    <a:pt x="400239" y="924357"/>
                    <a:pt x="440493" y="978624"/>
                    <a:pt x="449953" y="1024054"/>
                  </a:cubicBezTo>
                  <a:lnTo>
                    <a:pt x="447765" y="1042091"/>
                  </a:lnTo>
                  <a:lnTo>
                    <a:pt x="433238" y="1053004"/>
                  </a:lnTo>
                  <a:cubicBezTo>
                    <a:pt x="374473" y="1072368"/>
                    <a:pt x="274730" y="1052175"/>
                    <a:pt x="177351" y="995953"/>
                  </a:cubicBezTo>
                  <a:cubicBezTo>
                    <a:pt x="79972" y="939731"/>
                    <a:pt x="12613" y="863448"/>
                    <a:pt x="0" y="802874"/>
                  </a:cubicBezTo>
                  <a:lnTo>
                    <a:pt x="2188" y="784837"/>
                  </a:lnTo>
                  <a:lnTo>
                    <a:pt x="16715" y="773924"/>
                  </a:lnTo>
                  <a:cubicBezTo>
                    <a:pt x="31406" y="769083"/>
                    <a:pt x="48658" y="766714"/>
                    <a:pt x="67795" y="766763"/>
                  </a:cubicBezTo>
                  <a:lnTo>
                    <a:pt x="147061" y="780185"/>
                  </a:lnTo>
                  <a:lnTo>
                    <a:pt x="110332" y="755321"/>
                  </a:lnTo>
                  <a:cubicBezTo>
                    <a:pt x="49714" y="707308"/>
                    <a:pt x="9460" y="653042"/>
                    <a:pt x="0" y="607611"/>
                  </a:cubicBezTo>
                  <a:lnTo>
                    <a:pt x="2188" y="589574"/>
                  </a:lnTo>
                  <a:lnTo>
                    <a:pt x="16715" y="578661"/>
                  </a:lnTo>
                  <a:cubicBezTo>
                    <a:pt x="31406" y="573820"/>
                    <a:pt x="48658" y="571451"/>
                    <a:pt x="67795" y="571500"/>
                  </a:cubicBezTo>
                  <a:lnTo>
                    <a:pt x="137679" y="583333"/>
                  </a:lnTo>
                  <a:lnTo>
                    <a:pt x="110332" y="564821"/>
                  </a:lnTo>
                  <a:cubicBezTo>
                    <a:pt x="49714" y="516808"/>
                    <a:pt x="9460" y="462542"/>
                    <a:pt x="0" y="417111"/>
                  </a:cubicBezTo>
                  <a:lnTo>
                    <a:pt x="2188" y="399074"/>
                  </a:lnTo>
                  <a:lnTo>
                    <a:pt x="16715" y="388161"/>
                  </a:lnTo>
                  <a:cubicBezTo>
                    <a:pt x="31406" y="383320"/>
                    <a:pt x="48658" y="380951"/>
                    <a:pt x="67795" y="381000"/>
                  </a:cubicBezTo>
                  <a:lnTo>
                    <a:pt x="137679" y="392833"/>
                  </a:lnTo>
                  <a:lnTo>
                    <a:pt x="110332" y="374321"/>
                  </a:lnTo>
                  <a:cubicBezTo>
                    <a:pt x="49714" y="326308"/>
                    <a:pt x="9460" y="272042"/>
                    <a:pt x="0" y="226611"/>
                  </a:cubicBezTo>
                  <a:lnTo>
                    <a:pt x="2188" y="208574"/>
                  </a:lnTo>
                  <a:lnTo>
                    <a:pt x="16715" y="197661"/>
                  </a:lnTo>
                  <a:cubicBezTo>
                    <a:pt x="31406" y="192820"/>
                    <a:pt x="48658" y="190451"/>
                    <a:pt x="67795" y="190500"/>
                  </a:cubicBezTo>
                  <a:lnTo>
                    <a:pt x="137679" y="202333"/>
                  </a:lnTo>
                  <a:lnTo>
                    <a:pt x="110332" y="183821"/>
                  </a:lnTo>
                  <a:cubicBezTo>
                    <a:pt x="49714" y="135808"/>
                    <a:pt x="9460" y="81542"/>
                    <a:pt x="0" y="36111"/>
                  </a:cubicBezTo>
                  <a:lnTo>
                    <a:pt x="2188" y="18074"/>
                  </a:lnTo>
                  <a:lnTo>
                    <a:pt x="16715" y="7161"/>
                  </a:lnTo>
                  <a:cubicBezTo>
                    <a:pt x="31406" y="2320"/>
                    <a:pt x="48658" y="-49"/>
                    <a:pt x="67795" y="0"/>
                  </a:cubicBezTo>
                  <a:close/>
                </a:path>
              </a:pathLst>
            </a:custGeom>
            <a:solidFill>
              <a:srgbClr val="339933"/>
            </a:solidFill>
            <a:ln w="1905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433" name="フリーフォーム: 図形 432">
              <a:extLst>
                <a:ext uri="{FF2B5EF4-FFF2-40B4-BE49-F238E27FC236}">
                  <a16:creationId xmlns:a16="http://schemas.microsoft.com/office/drawing/2014/main" id="{B50FBD2D-6B92-4B9E-BEFA-4625E3D8FF96}"/>
                </a:ext>
              </a:extLst>
            </p:cNvPr>
            <p:cNvSpPr/>
            <p:nvPr/>
          </p:nvSpPr>
          <p:spPr>
            <a:xfrm rot="18630584">
              <a:off x="3548326" y="3438924"/>
              <a:ext cx="224605" cy="418164"/>
            </a:xfrm>
            <a:custGeom>
              <a:avLst/>
              <a:gdLst>
                <a:gd name="connsiteX0" fmla="*/ 846978 w 914772"/>
                <a:gd name="connsiteY0" fmla="*/ 0 h 1060165"/>
                <a:gd name="connsiteX1" fmla="*/ 898057 w 914772"/>
                <a:gd name="connsiteY1" fmla="*/ 7161 h 1060165"/>
                <a:gd name="connsiteX2" fmla="*/ 912584 w 914772"/>
                <a:gd name="connsiteY2" fmla="*/ 18074 h 1060165"/>
                <a:gd name="connsiteX3" fmla="*/ 914772 w 914772"/>
                <a:gd name="connsiteY3" fmla="*/ 36111 h 1060165"/>
                <a:gd name="connsiteX4" fmla="*/ 804440 w 914772"/>
                <a:gd name="connsiteY4" fmla="*/ 183821 h 1060165"/>
                <a:gd name="connsiteX5" fmla="*/ 777094 w 914772"/>
                <a:gd name="connsiteY5" fmla="*/ 202334 h 1060165"/>
                <a:gd name="connsiteX6" fmla="*/ 846978 w 914772"/>
                <a:gd name="connsiteY6" fmla="*/ 190500 h 1060165"/>
                <a:gd name="connsiteX7" fmla="*/ 898057 w 914772"/>
                <a:gd name="connsiteY7" fmla="*/ 197661 h 1060165"/>
                <a:gd name="connsiteX8" fmla="*/ 912584 w 914772"/>
                <a:gd name="connsiteY8" fmla="*/ 208574 h 1060165"/>
                <a:gd name="connsiteX9" fmla="*/ 914772 w 914772"/>
                <a:gd name="connsiteY9" fmla="*/ 226611 h 1060165"/>
                <a:gd name="connsiteX10" fmla="*/ 804440 w 914772"/>
                <a:gd name="connsiteY10" fmla="*/ 374321 h 1060165"/>
                <a:gd name="connsiteX11" fmla="*/ 777094 w 914772"/>
                <a:gd name="connsiteY11" fmla="*/ 392834 h 1060165"/>
                <a:gd name="connsiteX12" fmla="*/ 846978 w 914772"/>
                <a:gd name="connsiteY12" fmla="*/ 381000 h 1060165"/>
                <a:gd name="connsiteX13" fmla="*/ 898057 w 914772"/>
                <a:gd name="connsiteY13" fmla="*/ 388161 h 1060165"/>
                <a:gd name="connsiteX14" fmla="*/ 912584 w 914772"/>
                <a:gd name="connsiteY14" fmla="*/ 399074 h 1060165"/>
                <a:gd name="connsiteX15" fmla="*/ 914772 w 914772"/>
                <a:gd name="connsiteY15" fmla="*/ 417111 h 1060165"/>
                <a:gd name="connsiteX16" fmla="*/ 804440 w 914772"/>
                <a:gd name="connsiteY16" fmla="*/ 564821 h 1060165"/>
                <a:gd name="connsiteX17" fmla="*/ 777094 w 914772"/>
                <a:gd name="connsiteY17" fmla="*/ 583334 h 1060165"/>
                <a:gd name="connsiteX18" fmla="*/ 846978 w 914772"/>
                <a:gd name="connsiteY18" fmla="*/ 571500 h 1060165"/>
                <a:gd name="connsiteX19" fmla="*/ 898057 w 914772"/>
                <a:gd name="connsiteY19" fmla="*/ 578661 h 1060165"/>
                <a:gd name="connsiteX20" fmla="*/ 912584 w 914772"/>
                <a:gd name="connsiteY20" fmla="*/ 589574 h 1060165"/>
                <a:gd name="connsiteX21" fmla="*/ 914772 w 914772"/>
                <a:gd name="connsiteY21" fmla="*/ 607611 h 1060165"/>
                <a:gd name="connsiteX22" fmla="*/ 804440 w 914772"/>
                <a:gd name="connsiteY22" fmla="*/ 755321 h 1060165"/>
                <a:gd name="connsiteX23" fmla="*/ 767711 w 914772"/>
                <a:gd name="connsiteY23" fmla="*/ 780185 h 1060165"/>
                <a:gd name="connsiteX24" fmla="*/ 846978 w 914772"/>
                <a:gd name="connsiteY24" fmla="*/ 766763 h 1060165"/>
                <a:gd name="connsiteX25" fmla="*/ 898057 w 914772"/>
                <a:gd name="connsiteY25" fmla="*/ 773924 h 1060165"/>
                <a:gd name="connsiteX26" fmla="*/ 912584 w 914772"/>
                <a:gd name="connsiteY26" fmla="*/ 784837 h 1060165"/>
                <a:gd name="connsiteX27" fmla="*/ 914772 w 914772"/>
                <a:gd name="connsiteY27" fmla="*/ 802874 h 1060165"/>
                <a:gd name="connsiteX28" fmla="*/ 737421 w 914772"/>
                <a:gd name="connsiteY28" fmla="*/ 995953 h 1060165"/>
                <a:gd name="connsiteX29" fmla="*/ 481534 w 914772"/>
                <a:gd name="connsiteY29" fmla="*/ 1053004 h 1060165"/>
                <a:gd name="connsiteX30" fmla="*/ 467007 w 914772"/>
                <a:gd name="connsiteY30" fmla="*/ 1042091 h 1060165"/>
                <a:gd name="connsiteX31" fmla="*/ 464819 w 914772"/>
                <a:gd name="connsiteY31" fmla="*/ 1024054 h 1060165"/>
                <a:gd name="connsiteX32" fmla="*/ 575151 w 914772"/>
                <a:gd name="connsiteY32" fmla="*/ 876344 h 1060165"/>
                <a:gd name="connsiteX33" fmla="*/ 609534 w 914772"/>
                <a:gd name="connsiteY33" fmla="*/ 853068 h 1060165"/>
                <a:gd name="connsiteX34" fmla="*/ 594997 w 914772"/>
                <a:gd name="connsiteY34" fmla="*/ 857560 h 1060165"/>
                <a:gd name="connsiteX35" fmla="*/ 481534 w 914772"/>
                <a:gd name="connsiteY35" fmla="*/ 857741 h 1060165"/>
                <a:gd name="connsiteX36" fmla="*/ 467007 w 914772"/>
                <a:gd name="connsiteY36" fmla="*/ 846828 h 1060165"/>
                <a:gd name="connsiteX37" fmla="*/ 464819 w 914772"/>
                <a:gd name="connsiteY37" fmla="*/ 828791 h 1060165"/>
                <a:gd name="connsiteX38" fmla="*/ 575151 w 914772"/>
                <a:gd name="connsiteY38" fmla="*/ 681081 h 1060165"/>
                <a:gd name="connsiteX39" fmla="*/ 596589 w 914772"/>
                <a:gd name="connsiteY39" fmla="*/ 666568 h 1060165"/>
                <a:gd name="connsiteX40" fmla="*/ 594997 w 914772"/>
                <a:gd name="connsiteY40" fmla="*/ 667060 h 1060165"/>
                <a:gd name="connsiteX41" fmla="*/ 481534 w 914772"/>
                <a:gd name="connsiteY41" fmla="*/ 667241 h 1060165"/>
                <a:gd name="connsiteX42" fmla="*/ 467007 w 914772"/>
                <a:gd name="connsiteY42" fmla="*/ 656328 h 1060165"/>
                <a:gd name="connsiteX43" fmla="*/ 464819 w 914772"/>
                <a:gd name="connsiteY43" fmla="*/ 638291 h 1060165"/>
                <a:gd name="connsiteX44" fmla="*/ 575151 w 914772"/>
                <a:gd name="connsiteY44" fmla="*/ 490581 h 1060165"/>
                <a:gd name="connsiteX45" fmla="*/ 596589 w 914772"/>
                <a:gd name="connsiteY45" fmla="*/ 476068 h 1060165"/>
                <a:gd name="connsiteX46" fmla="*/ 594997 w 914772"/>
                <a:gd name="connsiteY46" fmla="*/ 476560 h 1060165"/>
                <a:gd name="connsiteX47" fmla="*/ 481534 w 914772"/>
                <a:gd name="connsiteY47" fmla="*/ 476741 h 1060165"/>
                <a:gd name="connsiteX48" fmla="*/ 467007 w 914772"/>
                <a:gd name="connsiteY48" fmla="*/ 465828 h 1060165"/>
                <a:gd name="connsiteX49" fmla="*/ 464819 w 914772"/>
                <a:gd name="connsiteY49" fmla="*/ 447791 h 1060165"/>
                <a:gd name="connsiteX50" fmla="*/ 575151 w 914772"/>
                <a:gd name="connsiteY50" fmla="*/ 300081 h 1060165"/>
                <a:gd name="connsiteX51" fmla="*/ 596589 w 914772"/>
                <a:gd name="connsiteY51" fmla="*/ 285568 h 1060165"/>
                <a:gd name="connsiteX52" fmla="*/ 594997 w 914772"/>
                <a:gd name="connsiteY52" fmla="*/ 286060 h 1060165"/>
                <a:gd name="connsiteX53" fmla="*/ 481534 w 914772"/>
                <a:gd name="connsiteY53" fmla="*/ 286241 h 1060165"/>
                <a:gd name="connsiteX54" fmla="*/ 467007 w 914772"/>
                <a:gd name="connsiteY54" fmla="*/ 275328 h 1060165"/>
                <a:gd name="connsiteX55" fmla="*/ 464819 w 914772"/>
                <a:gd name="connsiteY55" fmla="*/ 257291 h 1060165"/>
                <a:gd name="connsiteX56" fmla="*/ 642170 w 914772"/>
                <a:gd name="connsiteY56" fmla="*/ 64212 h 1060165"/>
                <a:gd name="connsiteX57" fmla="*/ 846978 w 914772"/>
                <a:gd name="connsiteY57" fmla="*/ 0 h 1060165"/>
                <a:gd name="connsiteX58" fmla="*/ 67795 w 914772"/>
                <a:gd name="connsiteY58" fmla="*/ 0 h 1060165"/>
                <a:gd name="connsiteX59" fmla="*/ 272602 w 914772"/>
                <a:gd name="connsiteY59" fmla="*/ 64212 h 1060165"/>
                <a:gd name="connsiteX60" fmla="*/ 449953 w 914772"/>
                <a:gd name="connsiteY60" fmla="*/ 257291 h 1060165"/>
                <a:gd name="connsiteX61" fmla="*/ 447765 w 914772"/>
                <a:gd name="connsiteY61" fmla="*/ 275328 h 1060165"/>
                <a:gd name="connsiteX62" fmla="*/ 433238 w 914772"/>
                <a:gd name="connsiteY62" fmla="*/ 286241 h 1060165"/>
                <a:gd name="connsiteX63" fmla="*/ 319775 w 914772"/>
                <a:gd name="connsiteY63" fmla="*/ 286060 h 1060165"/>
                <a:gd name="connsiteX64" fmla="*/ 318183 w 914772"/>
                <a:gd name="connsiteY64" fmla="*/ 285568 h 1060165"/>
                <a:gd name="connsiteX65" fmla="*/ 339621 w 914772"/>
                <a:gd name="connsiteY65" fmla="*/ 300081 h 1060165"/>
                <a:gd name="connsiteX66" fmla="*/ 449953 w 914772"/>
                <a:gd name="connsiteY66" fmla="*/ 447791 h 1060165"/>
                <a:gd name="connsiteX67" fmla="*/ 447765 w 914772"/>
                <a:gd name="connsiteY67" fmla="*/ 465828 h 1060165"/>
                <a:gd name="connsiteX68" fmla="*/ 433238 w 914772"/>
                <a:gd name="connsiteY68" fmla="*/ 476741 h 1060165"/>
                <a:gd name="connsiteX69" fmla="*/ 319775 w 914772"/>
                <a:gd name="connsiteY69" fmla="*/ 476560 h 1060165"/>
                <a:gd name="connsiteX70" fmla="*/ 318183 w 914772"/>
                <a:gd name="connsiteY70" fmla="*/ 476068 h 1060165"/>
                <a:gd name="connsiteX71" fmla="*/ 339621 w 914772"/>
                <a:gd name="connsiteY71" fmla="*/ 490581 h 1060165"/>
                <a:gd name="connsiteX72" fmla="*/ 449953 w 914772"/>
                <a:gd name="connsiteY72" fmla="*/ 638291 h 1060165"/>
                <a:gd name="connsiteX73" fmla="*/ 447765 w 914772"/>
                <a:gd name="connsiteY73" fmla="*/ 656328 h 1060165"/>
                <a:gd name="connsiteX74" fmla="*/ 433238 w 914772"/>
                <a:gd name="connsiteY74" fmla="*/ 667241 h 1060165"/>
                <a:gd name="connsiteX75" fmla="*/ 319775 w 914772"/>
                <a:gd name="connsiteY75" fmla="*/ 667060 h 1060165"/>
                <a:gd name="connsiteX76" fmla="*/ 318183 w 914772"/>
                <a:gd name="connsiteY76" fmla="*/ 666568 h 1060165"/>
                <a:gd name="connsiteX77" fmla="*/ 339621 w 914772"/>
                <a:gd name="connsiteY77" fmla="*/ 681081 h 1060165"/>
                <a:gd name="connsiteX78" fmla="*/ 449953 w 914772"/>
                <a:gd name="connsiteY78" fmla="*/ 828791 h 1060165"/>
                <a:gd name="connsiteX79" fmla="*/ 447765 w 914772"/>
                <a:gd name="connsiteY79" fmla="*/ 846828 h 1060165"/>
                <a:gd name="connsiteX80" fmla="*/ 433238 w 914772"/>
                <a:gd name="connsiteY80" fmla="*/ 857741 h 1060165"/>
                <a:gd name="connsiteX81" fmla="*/ 319775 w 914772"/>
                <a:gd name="connsiteY81" fmla="*/ 857560 h 1060165"/>
                <a:gd name="connsiteX82" fmla="*/ 305238 w 914772"/>
                <a:gd name="connsiteY82" fmla="*/ 853068 h 1060165"/>
                <a:gd name="connsiteX83" fmla="*/ 339621 w 914772"/>
                <a:gd name="connsiteY83" fmla="*/ 876344 h 1060165"/>
                <a:gd name="connsiteX84" fmla="*/ 449953 w 914772"/>
                <a:gd name="connsiteY84" fmla="*/ 1024054 h 1060165"/>
                <a:gd name="connsiteX85" fmla="*/ 447765 w 914772"/>
                <a:gd name="connsiteY85" fmla="*/ 1042091 h 1060165"/>
                <a:gd name="connsiteX86" fmla="*/ 433238 w 914772"/>
                <a:gd name="connsiteY86" fmla="*/ 1053004 h 1060165"/>
                <a:gd name="connsiteX87" fmla="*/ 177351 w 914772"/>
                <a:gd name="connsiteY87" fmla="*/ 995953 h 1060165"/>
                <a:gd name="connsiteX88" fmla="*/ 0 w 914772"/>
                <a:gd name="connsiteY88" fmla="*/ 802874 h 1060165"/>
                <a:gd name="connsiteX89" fmla="*/ 2188 w 914772"/>
                <a:gd name="connsiteY89" fmla="*/ 784837 h 1060165"/>
                <a:gd name="connsiteX90" fmla="*/ 16715 w 914772"/>
                <a:gd name="connsiteY90" fmla="*/ 773924 h 1060165"/>
                <a:gd name="connsiteX91" fmla="*/ 67795 w 914772"/>
                <a:gd name="connsiteY91" fmla="*/ 766763 h 1060165"/>
                <a:gd name="connsiteX92" fmla="*/ 147061 w 914772"/>
                <a:gd name="connsiteY92" fmla="*/ 780185 h 1060165"/>
                <a:gd name="connsiteX93" fmla="*/ 110332 w 914772"/>
                <a:gd name="connsiteY93" fmla="*/ 755321 h 1060165"/>
                <a:gd name="connsiteX94" fmla="*/ 0 w 914772"/>
                <a:gd name="connsiteY94" fmla="*/ 607611 h 1060165"/>
                <a:gd name="connsiteX95" fmla="*/ 2188 w 914772"/>
                <a:gd name="connsiteY95" fmla="*/ 589574 h 1060165"/>
                <a:gd name="connsiteX96" fmla="*/ 16715 w 914772"/>
                <a:gd name="connsiteY96" fmla="*/ 578661 h 1060165"/>
                <a:gd name="connsiteX97" fmla="*/ 67795 w 914772"/>
                <a:gd name="connsiteY97" fmla="*/ 571500 h 1060165"/>
                <a:gd name="connsiteX98" fmla="*/ 137679 w 914772"/>
                <a:gd name="connsiteY98" fmla="*/ 583333 h 1060165"/>
                <a:gd name="connsiteX99" fmla="*/ 110332 w 914772"/>
                <a:gd name="connsiteY99" fmla="*/ 564821 h 1060165"/>
                <a:gd name="connsiteX100" fmla="*/ 0 w 914772"/>
                <a:gd name="connsiteY100" fmla="*/ 417111 h 1060165"/>
                <a:gd name="connsiteX101" fmla="*/ 2188 w 914772"/>
                <a:gd name="connsiteY101" fmla="*/ 399074 h 1060165"/>
                <a:gd name="connsiteX102" fmla="*/ 16715 w 914772"/>
                <a:gd name="connsiteY102" fmla="*/ 388161 h 1060165"/>
                <a:gd name="connsiteX103" fmla="*/ 67795 w 914772"/>
                <a:gd name="connsiteY103" fmla="*/ 381000 h 1060165"/>
                <a:gd name="connsiteX104" fmla="*/ 137679 w 914772"/>
                <a:gd name="connsiteY104" fmla="*/ 392833 h 1060165"/>
                <a:gd name="connsiteX105" fmla="*/ 110332 w 914772"/>
                <a:gd name="connsiteY105" fmla="*/ 374321 h 1060165"/>
                <a:gd name="connsiteX106" fmla="*/ 0 w 914772"/>
                <a:gd name="connsiteY106" fmla="*/ 226611 h 1060165"/>
                <a:gd name="connsiteX107" fmla="*/ 2188 w 914772"/>
                <a:gd name="connsiteY107" fmla="*/ 208574 h 1060165"/>
                <a:gd name="connsiteX108" fmla="*/ 16715 w 914772"/>
                <a:gd name="connsiteY108" fmla="*/ 197661 h 1060165"/>
                <a:gd name="connsiteX109" fmla="*/ 67795 w 914772"/>
                <a:gd name="connsiteY109" fmla="*/ 190500 h 1060165"/>
                <a:gd name="connsiteX110" fmla="*/ 137679 w 914772"/>
                <a:gd name="connsiteY110" fmla="*/ 202333 h 1060165"/>
                <a:gd name="connsiteX111" fmla="*/ 110332 w 914772"/>
                <a:gd name="connsiteY111" fmla="*/ 183821 h 1060165"/>
                <a:gd name="connsiteX112" fmla="*/ 0 w 914772"/>
                <a:gd name="connsiteY112" fmla="*/ 36111 h 1060165"/>
                <a:gd name="connsiteX113" fmla="*/ 2188 w 914772"/>
                <a:gd name="connsiteY113" fmla="*/ 18074 h 1060165"/>
                <a:gd name="connsiteX114" fmla="*/ 16715 w 914772"/>
                <a:gd name="connsiteY114" fmla="*/ 7161 h 1060165"/>
                <a:gd name="connsiteX115" fmla="*/ 67795 w 914772"/>
                <a:gd name="connsiteY115" fmla="*/ 0 h 106016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  <a:cxn ang="0">
                  <a:pos x="connsiteX55" y="connsiteY55"/>
                </a:cxn>
                <a:cxn ang="0">
                  <a:pos x="connsiteX56" y="connsiteY56"/>
                </a:cxn>
                <a:cxn ang="0">
                  <a:pos x="connsiteX57" y="connsiteY57"/>
                </a:cxn>
                <a:cxn ang="0">
                  <a:pos x="connsiteX58" y="connsiteY58"/>
                </a:cxn>
                <a:cxn ang="0">
                  <a:pos x="connsiteX59" y="connsiteY59"/>
                </a:cxn>
                <a:cxn ang="0">
                  <a:pos x="connsiteX60" y="connsiteY60"/>
                </a:cxn>
                <a:cxn ang="0">
                  <a:pos x="connsiteX61" y="connsiteY61"/>
                </a:cxn>
                <a:cxn ang="0">
                  <a:pos x="connsiteX62" y="connsiteY62"/>
                </a:cxn>
                <a:cxn ang="0">
                  <a:pos x="connsiteX63" y="connsiteY63"/>
                </a:cxn>
                <a:cxn ang="0">
                  <a:pos x="connsiteX64" y="connsiteY64"/>
                </a:cxn>
                <a:cxn ang="0">
                  <a:pos x="connsiteX65" y="connsiteY65"/>
                </a:cxn>
                <a:cxn ang="0">
                  <a:pos x="connsiteX66" y="connsiteY66"/>
                </a:cxn>
                <a:cxn ang="0">
                  <a:pos x="connsiteX67" y="connsiteY67"/>
                </a:cxn>
                <a:cxn ang="0">
                  <a:pos x="connsiteX68" y="connsiteY68"/>
                </a:cxn>
                <a:cxn ang="0">
                  <a:pos x="connsiteX69" y="connsiteY69"/>
                </a:cxn>
                <a:cxn ang="0">
                  <a:pos x="connsiteX70" y="connsiteY70"/>
                </a:cxn>
                <a:cxn ang="0">
                  <a:pos x="connsiteX71" y="connsiteY71"/>
                </a:cxn>
                <a:cxn ang="0">
                  <a:pos x="connsiteX72" y="connsiteY72"/>
                </a:cxn>
                <a:cxn ang="0">
                  <a:pos x="connsiteX73" y="connsiteY73"/>
                </a:cxn>
                <a:cxn ang="0">
                  <a:pos x="connsiteX74" y="connsiteY74"/>
                </a:cxn>
                <a:cxn ang="0">
                  <a:pos x="connsiteX75" y="connsiteY75"/>
                </a:cxn>
                <a:cxn ang="0">
                  <a:pos x="connsiteX76" y="connsiteY76"/>
                </a:cxn>
                <a:cxn ang="0">
                  <a:pos x="connsiteX77" y="connsiteY77"/>
                </a:cxn>
                <a:cxn ang="0">
                  <a:pos x="connsiteX78" y="connsiteY78"/>
                </a:cxn>
                <a:cxn ang="0">
                  <a:pos x="connsiteX79" y="connsiteY79"/>
                </a:cxn>
                <a:cxn ang="0">
                  <a:pos x="connsiteX80" y="connsiteY80"/>
                </a:cxn>
                <a:cxn ang="0">
                  <a:pos x="connsiteX81" y="connsiteY81"/>
                </a:cxn>
                <a:cxn ang="0">
                  <a:pos x="connsiteX82" y="connsiteY82"/>
                </a:cxn>
                <a:cxn ang="0">
                  <a:pos x="connsiteX83" y="connsiteY83"/>
                </a:cxn>
                <a:cxn ang="0">
                  <a:pos x="connsiteX84" y="connsiteY84"/>
                </a:cxn>
                <a:cxn ang="0">
                  <a:pos x="connsiteX85" y="connsiteY85"/>
                </a:cxn>
                <a:cxn ang="0">
                  <a:pos x="connsiteX86" y="connsiteY86"/>
                </a:cxn>
                <a:cxn ang="0">
                  <a:pos x="connsiteX87" y="connsiteY87"/>
                </a:cxn>
                <a:cxn ang="0">
                  <a:pos x="connsiteX88" y="connsiteY88"/>
                </a:cxn>
                <a:cxn ang="0">
                  <a:pos x="connsiteX89" y="connsiteY89"/>
                </a:cxn>
                <a:cxn ang="0">
                  <a:pos x="connsiteX90" y="connsiteY90"/>
                </a:cxn>
                <a:cxn ang="0">
                  <a:pos x="connsiteX91" y="connsiteY91"/>
                </a:cxn>
                <a:cxn ang="0">
                  <a:pos x="connsiteX92" y="connsiteY92"/>
                </a:cxn>
                <a:cxn ang="0">
                  <a:pos x="connsiteX93" y="connsiteY93"/>
                </a:cxn>
                <a:cxn ang="0">
                  <a:pos x="connsiteX94" y="connsiteY94"/>
                </a:cxn>
                <a:cxn ang="0">
                  <a:pos x="connsiteX95" y="connsiteY95"/>
                </a:cxn>
                <a:cxn ang="0">
                  <a:pos x="connsiteX96" y="connsiteY96"/>
                </a:cxn>
                <a:cxn ang="0">
                  <a:pos x="connsiteX97" y="connsiteY97"/>
                </a:cxn>
                <a:cxn ang="0">
                  <a:pos x="connsiteX98" y="connsiteY98"/>
                </a:cxn>
                <a:cxn ang="0">
                  <a:pos x="connsiteX99" y="connsiteY99"/>
                </a:cxn>
                <a:cxn ang="0">
                  <a:pos x="connsiteX100" y="connsiteY100"/>
                </a:cxn>
                <a:cxn ang="0">
                  <a:pos x="connsiteX101" y="connsiteY101"/>
                </a:cxn>
                <a:cxn ang="0">
                  <a:pos x="connsiteX102" y="connsiteY102"/>
                </a:cxn>
                <a:cxn ang="0">
                  <a:pos x="connsiteX103" y="connsiteY103"/>
                </a:cxn>
                <a:cxn ang="0">
                  <a:pos x="connsiteX104" y="connsiteY104"/>
                </a:cxn>
                <a:cxn ang="0">
                  <a:pos x="connsiteX105" y="connsiteY105"/>
                </a:cxn>
                <a:cxn ang="0">
                  <a:pos x="connsiteX106" y="connsiteY106"/>
                </a:cxn>
                <a:cxn ang="0">
                  <a:pos x="connsiteX107" y="connsiteY107"/>
                </a:cxn>
                <a:cxn ang="0">
                  <a:pos x="connsiteX108" y="connsiteY108"/>
                </a:cxn>
                <a:cxn ang="0">
                  <a:pos x="connsiteX109" y="connsiteY109"/>
                </a:cxn>
                <a:cxn ang="0">
                  <a:pos x="connsiteX110" y="connsiteY110"/>
                </a:cxn>
                <a:cxn ang="0">
                  <a:pos x="connsiteX111" y="connsiteY111"/>
                </a:cxn>
                <a:cxn ang="0">
                  <a:pos x="connsiteX112" y="connsiteY112"/>
                </a:cxn>
                <a:cxn ang="0">
                  <a:pos x="connsiteX113" y="connsiteY113"/>
                </a:cxn>
                <a:cxn ang="0">
                  <a:pos x="connsiteX114" y="connsiteY114"/>
                </a:cxn>
                <a:cxn ang="0">
                  <a:pos x="connsiteX115" y="connsiteY115"/>
                </a:cxn>
              </a:cxnLst>
              <a:rect l="l" t="t" r="r" b="b"/>
              <a:pathLst>
                <a:path w="914772" h="1060165">
                  <a:moveTo>
                    <a:pt x="846978" y="0"/>
                  </a:moveTo>
                  <a:cubicBezTo>
                    <a:pt x="866114" y="-49"/>
                    <a:pt x="883366" y="2320"/>
                    <a:pt x="898057" y="7161"/>
                  </a:cubicBezTo>
                  <a:lnTo>
                    <a:pt x="912584" y="18074"/>
                  </a:lnTo>
                  <a:lnTo>
                    <a:pt x="914772" y="36111"/>
                  </a:lnTo>
                  <a:cubicBezTo>
                    <a:pt x="905312" y="81542"/>
                    <a:pt x="865058" y="135808"/>
                    <a:pt x="804440" y="183821"/>
                  </a:cubicBezTo>
                  <a:lnTo>
                    <a:pt x="777094" y="202334"/>
                  </a:lnTo>
                  <a:lnTo>
                    <a:pt x="846978" y="190500"/>
                  </a:lnTo>
                  <a:cubicBezTo>
                    <a:pt x="866114" y="190451"/>
                    <a:pt x="883366" y="192820"/>
                    <a:pt x="898057" y="197661"/>
                  </a:cubicBezTo>
                  <a:lnTo>
                    <a:pt x="912584" y="208574"/>
                  </a:lnTo>
                  <a:lnTo>
                    <a:pt x="914772" y="226611"/>
                  </a:lnTo>
                  <a:cubicBezTo>
                    <a:pt x="905312" y="272042"/>
                    <a:pt x="865058" y="326308"/>
                    <a:pt x="804440" y="374321"/>
                  </a:cubicBezTo>
                  <a:lnTo>
                    <a:pt x="777094" y="392834"/>
                  </a:lnTo>
                  <a:lnTo>
                    <a:pt x="846978" y="381000"/>
                  </a:lnTo>
                  <a:cubicBezTo>
                    <a:pt x="866114" y="380951"/>
                    <a:pt x="883366" y="383320"/>
                    <a:pt x="898057" y="388161"/>
                  </a:cubicBezTo>
                  <a:lnTo>
                    <a:pt x="912584" y="399074"/>
                  </a:lnTo>
                  <a:lnTo>
                    <a:pt x="914772" y="417111"/>
                  </a:lnTo>
                  <a:cubicBezTo>
                    <a:pt x="905312" y="462542"/>
                    <a:pt x="865058" y="516808"/>
                    <a:pt x="804440" y="564821"/>
                  </a:cubicBezTo>
                  <a:lnTo>
                    <a:pt x="777094" y="583334"/>
                  </a:lnTo>
                  <a:lnTo>
                    <a:pt x="846978" y="571500"/>
                  </a:lnTo>
                  <a:cubicBezTo>
                    <a:pt x="866114" y="571451"/>
                    <a:pt x="883366" y="573820"/>
                    <a:pt x="898057" y="578661"/>
                  </a:cubicBezTo>
                  <a:lnTo>
                    <a:pt x="912584" y="589574"/>
                  </a:lnTo>
                  <a:lnTo>
                    <a:pt x="914772" y="607611"/>
                  </a:lnTo>
                  <a:cubicBezTo>
                    <a:pt x="905312" y="653042"/>
                    <a:pt x="865058" y="707308"/>
                    <a:pt x="804440" y="755321"/>
                  </a:cubicBezTo>
                  <a:lnTo>
                    <a:pt x="767711" y="780185"/>
                  </a:lnTo>
                  <a:lnTo>
                    <a:pt x="846978" y="766763"/>
                  </a:lnTo>
                  <a:cubicBezTo>
                    <a:pt x="866114" y="766714"/>
                    <a:pt x="883366" y="769083"/>
                    <a:pt x="898057" y="773924"/>
                  </a:cubicBezTo>
                  <a:lnTo>
                    <a:pt x="912584" y="784837"/>
                  </a:lnTo>
                  <a:lnTo>
                    <a:pt x="914772" y="802874"/>
                  </a:lnTo>
                  <a:cubicBezTo>
                    <a:pt x="902159" y="863448"/>
                    <a:pt x="834800" y="939731"/>
                    <a:pt x="737421" y="995953"/>
                  </a:cubicBezTo>
                  <a:cubicBezTo>
                    <a:pt x="640042" y="1052175"/>
                    <a:pt x="540299" y="1072368"/>
                    <a:pt x="481534" y="1053004"/>
                  </a:cubicBezTo>
                  <a:lnTo>
                    <a:pt x="467007" y="1042091"/>
                  </a:lnTo>
                  <a:lnTo>
                    <a:pt x="464819" y="1024054"/>
                  </a:lnTo>
                  <a:cubicBezTo>
                    <a:pt x="474279" y="978624"/>
                    <a:pt x="514533" y="924357"/>
                    <a:pt x="575151" y="876344"/>
                  </a:cubicBezTo>
                  <a:lnTo>
                    <a:pt x="609534" y="853068"/>
                  </a:lnTo>
                  <a:lnTo>
                    <a:pt x="594997" y="857560"/>
                  </a:lnTo>
                  <a:cubicBezTo>
                    <a:pt x="550544" y="867216"/>
                    <a:pt x="510917" y="867423"/>
                    <a:pt x="481534" y="857741"/>
                  </a:cubicBezTo>
                  <a:lnTo>
                    <a:pt x="467007" y="846828"/>
                  </a:lnTo>
                  <a:lnTo>
                    <a:pt x="464819" y="828791"/>
                  </a:lnTo>
                  <a:cubicBezTo>
                    <a:pt x="474279" y="783361"/>
                    <a:pt x="514533" y="729094"/>
                    <a:pt x="575151" y="681081"/>
                  </a:cubicBezTo>
                  <a:lnTo>
                    <a:pt x="596589" y="666568"/>
                  </a:lnTo>
                  <a:lnTo>
                    <a:pt x="594997" y="667060"/>
                  </a:lnTo>
                  <a:cubicBezTo>
                    <a:pt x="550544" y="676716"/>
                    <a:pt x="510917" y="676923"/>
                    <a:pt x="481534" y="667241"/>
                  </a:cubicBezTo>
                  <a:lnTo>
                    <a:pt x="467007" y="656328"/>
                  </a:lnTo>
                  <a:lnTo>
                    <a:pt x="464819" y="638291"/>
                  </a:lnTo>
                  <a:cubicBezTo>
                    <a:pt x="474279" y="592861"/>
                    <a:pt x="514533" y="538594"/>
                    <a:pt x="575151" y="490581"/>
                  </a:cubicBezTo>
                  <a:lnTo>
                    <a:pt x="596589" y="476068"/>
                  </a:lnTo>
                  <a:lnTo>
                    <a:pt x="594997" y="476560"/>
                  </a:lnTo>
                  <a:cubicBezTo>
                    <a:pt x="550544" y="486216"/>
                    <a:pt x="510917" y="486423"/>
                    <a:pt x="481534" y="476741"/>
                  </a:cubicBezTo>
                  <a:lnTo>
                    <a:pt x="467007" y="465828"/>
                  </a:lnTo>
                  <a:lnTo>
                    <a:pt x="464819" y="447791"/>
                  </a:lnTo>
                  <a:cubicBezTo>
                    <a:pt x="474279" y="402361"/>
                    <a:pt x="514533" y="348094"/>
                    <a:pt x="575151" y="300081"/>
                  </a:cubicBezTo>
                  <a:lnTo>
                    <a:pt x="596589" y="285568"/>
                  </a:lnTo>
                  <a:lnTo>
                    <a:pt x="594997" y="286060"/>
                  </a:lnTo>
                  <a:cubicBezTo>
                    <a:pt x="550544" y="295716"/>
                    <a:pt x="510917" y="295923"/>
                    <a:pt x="481534" y="286241"/>
                  </a:cubicBezTo>
                  <a:lnTo>
                    <a:pt x="467007" y="275328"/>
                  </a:lnTo>
                  <a:lnTo>
                    <a:pt x="464819" y="257291"/>
                  </a:lnTo>
                  <a:cubicBezTo>
                    <a:pt x="477432" y="196717"/>
                    <a:pt x="544791" y="120434"/>
                    <a:pt x="642170" y="64212"/>
                  </a:cubicBezTo>
                  <a:cubicBezTo>
                    <a:pt x="715205" y="22045"/>
                    <a:pt x="789569" y="145"/>
                    <a:pt x="846978" y="0"/>
                  </a:cubicBezTo>
                  <a:close/>
                  <a:moveTo>
                    <a:pt x="67795" y="0"/>
                  </a:moveTo>
                  <a:cubicBezTo>
                    <a:pt x="125203" y="145"/>
                    <a:pt x="199567" y="22045"/>
                    <a:pt x="272602" y="64212"/>
                  </a:cubicBezTo>
                  <a:cubicBezTo>
                    <a:pt x="369981" y="120434"/>
                    <a:pt x="437340" y="196717"/>
                    <a:pt x="449953" y="257291"/>
                  </a:cubicBezTo>
                  <a:lnTo>
                    <a:pt x="447765" y="275328"/>
                  </a:lnTo>
                  <a:lnTo>
                    <a:pt x="433238" y="286241"/>
                  </a:lnTo>
                  <a:cubicBezTo>
                    <a:pt x="403856" y="295923"/>
                    <a:pt x="364229" y="295716"/>
                    <a:pt x="319775" y="286060"/>
                  </a:cubicBezTo>
                  <a:lnTo>
                    <a:pt x="318183" y="285568"/>
                  </a:lnTo>
                  <a:lnTo>
                    <a:pt x="339621" y="300081"/>
                  </a:lnTo>
                  <a:cubicBezTo>
                    <a:pt x="400239" y="348094"/>
                    <a:pt x="440493" y="402361"/>
                    <a:pt x="449953" y="447791"/>
                  </a:cubicBezTo>
                  <a:lnTo>
                    <a:pt x="447765" y="465828"/>
                  </a:lnTo>
                  <a:lnTo>
                    <a:pt x="433238" y="476741"/>
                  </a:lnTo>
                  <a:cubicBezTo>
                    <a:pt x="403856" y="486423"/>
                    <a:pt x="364229" y="486216"/>
                    <a:pt x="319775" y="476560"/>
                  </a:cubicBezTo>
                  <a:lnTo>
                    <a:pt x="318183" y="476068"/>
                  </a:lnTo>
                  <a:lnTo>
                    <a:pt x="339621" y="490581"/>
                  </a:lnTo>
                  <a:cubicBezTo>
                    <a:pt x="400239" y="538594"/>
                    <a:pt x="440493" y="592861"/>
                    <a:pt x="449953" y="638291"/>
                  </a:cubicBezTo>
                  <a:lnTo>
                    <a:pt x="447765" y="656328"/>
                  </a:lnTo>
                  <a:lnTo>
                    <a:pt x="433238" y="667241"/>
                  </a:lnTo>
                  <a:cubicBezTo>
                    <a:pt x="403856" y="676923"/>
                    <a:pt x="364229" y="676716"/>
                    <a:pt x="319775" y="667060"/>
                  </a:cubicBezTo>
                  <a:lnTo>
                    <a:pt x="318183" y="666568"/>
                  </a:lnTo>
                  <a:lnTo>
                    <a:pt x="339621" y="681081"/>
                  </a:lnTo>
                  <a:cubicBezTo>
                    <a:pt x="400239" y="729094"/>
                    <a:pt x="440493" y="783361"/>
                    <a:pt x="449953" y="828791"/>
                  </a:cubicBezTo>
                  <a:lnTo>
                    <a:pt x="447765" y="846828"/>
                  </a:lnTo>
                  <a:lnTo>
                    <a:pt x="433238" y="857741"/>
                  </a:lnTo>
                  <a:cubicBezTo>
                    <a:pt x="403856" y="867423"/>
                    <a:pt x="364229" y="867216"/>
                    <a:pt x="319775" y="857560"/>
                  </a:cubicBezTo>
                  <a:lnTo>
                    <a:pt x="305238" y="853068"/>
                  </a:lnTo>
                  <a:lnTo>
                    <a:pt x="339621" y="876344"/>
                  </a:lnTo>
                  <a:cubicBezTo>
                    <a:pt x="400239" y="924357"/>
                    <a:pt x="440493" y="978624"/>
                    <a:pt x="449953" y="1024054"/>
                  </a:cubicBezTo>
                  <a:lnTo>
                    <a:pt x="447765" y="1042091"/>
                  </a:lnTo>
                  <a:lnTo>
                    <a:pt x="433238" y="1053004"/>
                  </a:lnTo>
                  <a:cubicBezTo>
                    <a:pt x="374473" y="1072368"/>
                    <a:pt x="274730" y="1052175"/>
                    <a:pt x="177351" y="995953"/>
                  </a:cubicBezTo>
                  <a:cubicBezTo>
                    <a:pt x="79972" y="939731"/>
                    <a:pt x="12613" y="863448"/>
                    <a:pt x="0" y="802874"/>
                  </a:cubicBezTo>
                  <a:lnTo>
                    <a:pt x="2188" y="784837"/>
                  </a:lnTo>
                  <a:lnTo>
                    <a:pt x="16715" y="773924"/>
                  </a:lnTo>
                  <a:cubicBezTo>
                    <a:pt x="31406" y="769083"/>
                    <a:pt x="48658" y="766714"/>
                    <a:pt x="67795" y="766763"/>
                  </a:cubicBezTo>
                  <a:lnTo>
                    <a:pt x="147061" y="780185"/>
                  </a:lnTo>
                  <a:lnTo>
                    <a:pt x="110332" y="755321"/>
                  </a:lnTo>
                  <a:cubicBezTo>
                    <a:pt x="49714" y="707308"/>
                    <a:pt x="9460" y="653042"/>
                    <a:pt x="0" y="607611"/>
                  </a:cubicBezTo>
                  <a:lnTo>
                    <a:pt x="2188" y="589574"/>
                  </a:lnTo>
                  <a:lnTo>
                    <a:pt x="16715" y="578661"/>
                  </a:lnTo>
                  <a:cubicBezTo>
                    <a:pt x="31406" y="573820"/>
                    <a:pt x="48658" y="571451"/>
                    <a:pt x="67795" y="571500"/>
                  </a:cubicBezTo>
                  <a:lnTo>
                    <a:pt x="137679" y="583333"/>
                  </a:lnTo>
                  <a:lnTo>
                    <a:pt x="110332" y="564821"/>
                  </a:lnTo>
                  <a:cubicBezTo>
                    <a:pt x="49714" y="516808"/>
                    <a:pt x="9460" y="462542"/>
                    <a:pt x="0" y="417111"/>
                  </a:cubicBezTo>
                  <a:lnTo>
                    <a:pt x="2188" y="399074"/>
                  </a:lnTo>
                  <a:lnTo>
                    <a:pt x="16715" y="388161"/>
                  </a:lnTo>
                  <a:cubicBezTo>
                    <a:pt x="31406" y="383320"/>
                    <a:pt x="48658" y="380951"/>
                    <a:pt x="67795" y="381000"/>
                  </a:cubicBezTo>
                  <a:lnTo>
                    <a:pt x="137679" y="392833"/>
                  </a:lnTo>
                  <a:lnTo>
                    <a:pt x="110332" y="374321"/>
                  </a:lnTo>
                  <a:cubicBezTo>
                    <a:pt x="49714" y="326308"/>
                    <a:pt x="9460" y="272042"/>
                    <a:pt x="0" y="226611"/>
                  </a:cubicBezTo>
                  <a:lnTo>
                    <a:pt x="2188" y="208574"/>
                  </a:lnTo>
                  <a:lnTo>
                    <a:pt x="16715" y="197661"/>
                  </a:lnTo>
                  <a:cubicBezTo>
                    <a:pt x="31406" y="192820"/>
                    <a:pt x="48658" y="190451"/>
                    <a:pt x="67795" y="190500"/>
                  </a:cubicBezTo>
                  <a:lnTo>
                    <a:pt x="137679" y="202333"/>
                  </a:lnTo>
                  <a:lnTo>
                    <a:pt x="110332" y="183821"/>
                  </a:lnTo>
                  <a:cubicBezTo>
                    <a:pt x="49714" y="135808"/>
                    <a:pt x="9460" y="81542"/>
                    <a:pt x="0" y="36111"/>
                  </a:cubicBezTo>
                  <a:lnTo>
                    <a:pt x="2188" y="18074"/>
                  </a:lnTo>
                  <a:lnTo>
                    <a:pt x="16715" y="7161"/>
                  </a:lnTo>
                  <a:cubicBezTo>
                    <a:pt x="31406" y="2320"/>
                    <a:pt x="48658" y="-49"/>
                    <a:pt x="67795" y="0"/>
                  </a:cubicBezTo>
                  <a:close/>
                </a:path>
              </a:pathLst>
            </a:custGeom>
            <a:solidFill>
              <a:srgbClr val="339933"/>
            </a:solidFill>
            <a:ln w="1905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434" name="フリーフォーム: 図形 433">
              <a:extLst>
                <a:ext uri="{FF2B5EF4-FFF2-40B4-BE49-F238E27FC236}">
                  <a16:creationId xmlns:a16="http://schemas.microsoft.com/office/drawing/2014/main" id="{40794059-5108-4B2C-947B-A724867E4705}"/>
                </a:ext>
              </a:extLst>
            </p:cNvPr>
            <p:cNvSpPr/>
            <p:nvPr/>
          </p:nvSpPr>
          <p:spPr>
            <a:xfrm rot="18630584">
              <a:off x="2933963" y="3700863"/>
              <a:ext cx="224605" cy="418164"/>
            </a:xfrm>
            <a:custGeom>
              <a:avLst/>
              <a:gdLst>
                <a:gd name="connsiteX0" fmla="*/ 846978 w 914772"/>
                <a:gd name="connsiteY0" fmla="*/ 0 h 1060165"/>
                <a:gd name="connsiteX1" fmla="*/ 898057 w 914772"/>
                <a:gd name="connsiteY1" fmla="*/ 7161 h 1060165"/>
                <a:gd name="connsiteX2" fmla="*/ 912584 w 914772"/>
                <a:gd name="connsiteY2" fmla="*/ 18074 h 1060165"/>
                <a:gd name="connsiteX3" fmla="*/ 914772 w 914772"/>
                <a:gd name="connsiteY3" fmla="*/ 36111 h 1060165"/>
                <a:gd name="connsiteX4" fmla="*/ 804440 w 914772"/>
                <a:gd name="connsiteY4" fmla="*/ 183821 h 1060165"/>
                <a:gd name="connsiteX5" fmla="*/ 777094 w 914772"/>
                <a:gd name="connsiteY5" fmla="*/ 202334 h 1060165"/>
                <a:gd name="connsiteX6" fmla="*/ 846978 w 914772"/>
                <a:gd name="connsiteY6" fmla="*/ 190500 h 1060165"/>
                <a:gd name="connsiteX7" fmla="*/ 898057 w 914772"/>
                <a:gd name="connsiteY7" fmla="*/ 197661 h 1060165"/>
                <a:gd name="connsiteX8" fmla="*/ 912584 w 914772"/>
                <a:gd name="connsiteY8" fmla="*/ 208574 h 1060165"/>
                <a:gd name="connsiteX9" fmla="*/ 914772 w 914772"/>
                <a:gd name="connsiteY9" fmla="*/ 226611 h 1060165"/>
                <a:gd name="connsiteX10" fmla="*/ 804440 w 914772"/>
                <a:gd name="connsiteY10" fmla="*/ 374321 h 1060165"/>
                <a:gd name="connsiteX11" fmla="*/ 777094 w 914772"/>
                <a:gd name="connsiteY11" fmla="*/ 392834 h 1060165"/>
                <a:gd name="connsiteX12" fmla="*/ 846978 w 914772"/>
                <a:gd name="connsiteY12" fmla="*/ 381000 h 1060165"/>
                <a:gd name="connsiteX13" fmla="*/ 898057 w 914772"/>
                <a:gd name="connsiteY13" fmla="*/ 388161 h 1060165"/>
                <a:gd name="connsiteX14" fmla="*/ 912584 w 914772"/>
                <a:gd name="connsiteY14" fmla="*/ 399074 h 1060165"/>
                <a:gd name="connsiteX15" fmla="*/ 914772 w 914772"/>
                <a:gd name="connsiteY15" fmla="*/ 417111 h 1060165"/>
                <a:gd name="connsiteX16" fmla="*/ 804440 w 914772"/>
                <a:gd name="connsiteY16" fmla="*/ 564821 h 1060165"/>
                <a:gd name="connsiteX17" fmla="*/ 777094 w 914772"/>
                <a:gd name="connsiteY17" fmla="*/ 583334 h 1060165"/>
                <a:gd name="connsiteX18" fmla="*/ 846978 w 914772"/>
                <a:gd name="connsiteY18" fmla="*/ 571500 h 1060165"/>
                <a:gd name="connsiteX19" fmla="*/ 898057 w 914772"/>
                <a:gd name="connsiteY19" fmla="*/ 578661 h 1060165"/>
                <a:gd name="connsiteX20" fmla="*/ 912584 w 914772"/>
                <a:gd name="connsiteY20" fmla="*/ 589574 h 1060165"/>
                <a:gd name="connsiteX21" fmla="*/ 914772 w 914772"/>
                <a:gd name="connsiteY21" fmla="*/ 607611 h 1060165"/>
                <a:gd name="connsiteX22" fmla="*/ 804440 w 914772"/>
                <a:gd name="connsiteY22" fmla="*/ 755321 h 1060165"/>
                <a:gd name="connsiteX23" fmla="*/ 767711 w 914772"/>
                <a:gd name="connsiteY23" fmla="*/ 780185 h 1060165"/>
                <a:gd name="connsiteX24" fmla="*/ 846978 w 914772"/>
                <a:gd name="connsiteY24" fmla="*/ 766763 h 1060165"/>
                <a:gd name="connsiteX25" fmla="*/ 898057 w 914772"/>
                <a:gd name="connsiteY25" fmla="*/ 773924 h 1060165"/>
                <a:gd name="connsiteX26" fmla="*/ 912584 w 914772"/>
                <a:gd name="connsiteY26" fmla="*/ 784837 h 1060165"/>
                <a:gd name="connsiteX27" fmla="*/ 914772 w 914772"/>
                <a:gd name="connsiteY27" fmla="*/ 802874 h 1060165"/>
                <a:gd name="connsiteX28" fmla="*/ 737421 w 914772"/>
                <a:gd name="connsiteY28" fmla="*/ 995953 h 1060165"/>
                <a:gd name="connsiteX29" fmla="*/ 481534 w 914772"/>
                <a:gd name="connsiteY29" fmla="*/ 1053004 h 1060165"/>
                <a:gd name="connsiteX30" fmla="*/ 467007 w 914772"/>
                <a:gd name="connsiteY30" fmla="*/ 1042091 h 1060165"/>
                <a:gd name="connsiteX31" fmla="*/ 464819 w 914772"/>
                <a:gd name="connsiteY31" fmla="*/ 1024054 h 1060165"/>
                <a:gd name="connsiteX32" fmla="*/ 575151 w 914772"/>
                <a:gd name="connsiteY32" fmla="*/ 876344 h 1060165"/>
                <a:gd name="connsiteX33" fmla="*/ 609534 w 914772"/>
                <a:gd name="connsiteY33" fmla="*/ 853068 h 1060165"/>
                <a:gd name="connsiteX34" fmla="*/ 594997 w 914772"/>
                <a:gd name="connsiteY34" fmla="*/ 857560 h 1060165"/>
                <a:gd name="connsiteX35" fmla="*/ 481534 w 914772"/>
                <a:gd name="connsiteY35" fmla="*/ 857741 h 1060165"/>
                <a:gd name="connsiteX36" fmla="*/ 467007 w 914772"/>
                <a:gd name="connsiteY36" fmla="*/ 846828 h 1060165"/>
                <a:gd name="connsiteX37" fmla="*/ 464819 w 914772"/>
                <a:gd name="connsiteY37" fmla="*/ 828791 h 1060165"/>
                <a:gd name="connsiteX38" fmla="*/ 575151 w 914772"/>
                <a:gd name="connsiteY38" fmla="*/ 681081 h 1060165"/>
                <a:gd name="connsiteX39" fmla="*/ 596589 w 914772"/>
                <a:gd name="connsiteY39" fmla="*/ 666568 h 1060165"/>
                <a:gd name="connsiteX40" fmla="*/ 594997 w 914772"/>
                <a:gd name="connsiteY40" fmla="*/ 667060 h 1060165"/>
                <a:gd name="connsiteX41" fmla="*/ 481534 w 914772"/>
                <a:gd name="connsiteY41" fmla="*/ 667241 h 1060165"/>
                <a:gd name="connsiteX42" fmla="*/ 467007 w 914772"/>
                <a:gd name="connsiteY42" fmla="*/ 656328 h 1060165"/>
                <a:gd name="connsiteX43" fmla="*/ 464819 w 914772"/>
                <a:gd name="connsiteY43" fmla="*/ 638291 h 1060165"/>
                <a:gd name="connsiteX44" fmla="*/ 575151 w 914772"/>
                <a:gd name="connsiteY44" fmla="*/ 490581 h 1060165"/>
                <a:gd name="connsiteX45" fmla="*/ 596589 w 914772"/>
                <a:gd name="connsiteY45" fmla="*/ 476068 h 1060165"/>
                <a:gd name="connsiteX46" fmla="*/ 594997 w 914772"/>
                <a:gd name="connsiteY46" fmla="*/ 476560 h 1060165"/>
                <a:gd name="connsiteX47" fmla="*/ 481534 w 914772"/>
                <a:gd name="connsiteY47" fmla="*/ 476741 h 1060165"/>
                <a:gd name="connsiteX48" fmla="*/ 467007 w 914772"/>
                <a:gd name="connsiteY48" fmla="*/ 465828 h 1060165"/>
                <a:gd name="connsiteX49" fmla="*/ 464819 w 914772"/>
                <a:gd name="connsiteY49" fmla="*/ 447791 h 1060165"/>
                <a:gd name="connsiteX50" fmla="*/ 575151 w 914772"/>
                <a:gd name="connsiteY50" fmla="*/ 300081 h 1060165"/>
                <a:gd name="connsiteX51" fmla="*/ 596589 w 914772"/>
                <a:gd name="connsiteY51" fmla="*/ 285568 h 1060165"/>
                <a:gd name="connsiteX52" fmla="*/ 594997 w 914772"/>
                <a:gd name="connsiteY52" fmla="*/ 286060 h 1060165"/>
                <a:gd name="connsiteX53" fmla="*/ 481534 w 914772"/>
                <a:gd name="connsiteY53" fmla="*/ 286241 h 1060165"/>
                <a:gd name="connsiteX54" fmla="*/ 467007 w 914772"/>
                <a:gd name="connsiteY54" fmla="*/ 275328 h 1060165"/>
                <a:gd name="connsiteX55" fmla="*/ 464819 w 914772"/>
                <a:gd name="connsiteY55" fmla="*/ 257291 h 1060165"/>
                <a:gd name="connsiteX56" fmla="*/ 642170 w 914772"/>
                <a:gd name="connsiteY56" fmla="*/ 64212 h 1060165"/>
                <a:gd name="connsiteX57" fmla="*/ 846978 w 914772"/>
                <a:gd name="connsiteY57" fmla="*/ 0 h 1060165"/>
                <a:gd name="connsiteX58" fmla="*/ 67795 w 914772"/>
                <a:gd name="connsiteY58" fmla="*/ 0 h 1060165"/>
                <a:gd name="connsiteX59" fmla="*/ 272602 w 914772"/>
                <a:gd name="connsiteY59" fmla="*/ 64212 h 1060165"/>
                <a:gd name="connsiteX60" fmla="*/ 449953 w 914772"/>
                <a:gd name="connsiteY60" fmla="*/ 257291 h 1060165"/>
                <a:gd name="connsiteX61" fmla="*/ 447765 w 914772"/>
                <a:gd name="connsiteY61" fmla="*/ 275328 h 1060165"/>
                <a:gd name="connsiteX62" fmla="*/ 433238 w 914772"/>
                <a:gd name="connsiteY62" fmla="*/ 286241 h 1060165"/>
                <a:gd name="connsiteX63" fmla="*/ 319775 w 914772"/>
                <a:gd name="connsiteY63" fmla="*/ 286060 h 1060165"/>
                <a:gd name="connsiteX64" fmla="*/ 318183 w 914772"/>
                <a:gd name="connsiteY64" fmla="*/ 285568 h 1060165"/>
                <a:gd name="connsiteX65" fmla="*/ 339621 w 914772"/>
                <a:gd name="connsiteY65" fmla="*/ 300081 h 1060165"/>
                <a:gd name="connsiteX66" fmla="*/ 449953 w 914772"/>
                <a:gd name="connsiteY66" fmla="*/ 447791 h 1060165"/>
                <a:gd name="connsiteX67" fmla="*/ 447765 w 914772"/>
                <a:gd name="connsiteY67" fmla="*/ 465828 h 1060165"/>
                <a:gd name="connsiteX68" fmla="*/ 433238 w 914772"/>
                <a:gd name="connsiteY68" fmla="*/ 476741 h 1060165"/>
                <a:gd name="connsiteX69" fmla="*/ 319775 w 914772"/>
                <a:gd name="connsiteY69" fmla="*/ 476560 h 1060165"/>
                <a:gd name="connsiteX70" fmla="*/ 318183 w 914772"/>
                <a:gd name="connsiteY70" fmla="*/ 476068 h 1060165"/>
                <a:gd name="connsiteX71" fmla="*/ 339621 w 914772"/>
                <a:gd name="connsiteY71" fmla="*/ 490581 h 1060165"/>
                <a:gd name="connsiteX72" fmla="*/ 449953 w 914772"/>
                <a:gd name="connsiteY72" fmla="*/ 638291 h 1060165"/>
                <a:gd name="connsiteX73" fmla="*/ 447765 w 914772"/>
                <a:gd name="connsiteY73" fmla="*/ 656328 h 1060165"/>
                <a:gd name="connsiteX74" fmla="*/ 433238 w 914772"/>
                <a:gd name="connsiteY74" fmla="*/ 667241 h 1060165"/>
                <a:gd name="connsiteX75" fmla="*/ 319775 w 914772"/>
                <a:gd name="connsiteY75" fmla="*/ 667060 h 1060165"/>
                <a:gd name="connsiteX76" fmla="*/ 318183 w 914772"/>
                <a:gd name="connsiteY76" fmla="*/ 666568 h 1060165"/>
                <a:gd name="connsiteX77" fmla="*/ 339621 w 914772"/>
                <a:gd name="connsiteY77" fmla="*/ 681081 h 1060165"/>
                <a:gd name="connsiteX78" fmla="*/ 449953 w 914772"/>
                <a:gd name="connsiteY78" fmla="*/ 828791 h 1060165"/>
                <a:gd name="connsiteX79" fmla="*/ 447765 w 914772"/>
                <a:gd name="connsiteY79" fmla="*/ 846828 h 1060165"/>
                <a:gd name="connsiteX80" fmla="*/ 433238 w 914772"/>
                <a:gd name="connsiteY80" fmla="*/ 857741 h 1060165"/>
                <a:gd name="connsiteX81" fmla="*/ 319775 w 914772"/>
                <a:gd name="connsiteY81" fmla="*/ 857560 h 1060165"/>
                <a:gd name="connsiteX82" fmla="*/ 305238 w 914772"/>
                <a:gd name="connsiteY82" fmla="*/ 853068 h 1060165"/>
                <a:gd name="connsiteX83" fmla="*/ 339621 w 914772"/>
                <a:gd name="connsiteY83" fmla="*/ 876344 h 1060165"/>
                <a:gd name="connsiteX84" fmla="*/ 449953 w 914772"/>
                <a:gd name="connsiteY84" fmla="*/ 1024054 h 1060165"/>
                <a:gd name="connsiteX85" fmla="*/ 447765 w 914772"/>
                <a:gd name="connsiteY85" fmla="*/ 1042091 h 1060165"/>
                <a:gd name="connsiteX86" fmla="*/ 433238 w 914772"/>
                <a:gd name="connsiteY86" fmla="*/ 1053004 h 1060165"/>
                <a:gd name="connsiteX87" fmla="*/ 177351 w 914772"/>
                <a:gd name="connsiteY87" fmla="*/ 995953 h 1060165"/>
                <a:gd name="connsiteX88" fmla="*/ 0 w 914772"/>
                <a:gd name="connsiteY88" fmla="*/ 802874 h 1060165"/>
                <a:gd name="connsiteX89" fmla="*/ 2188 w 914772"/>
                <a:gd name="connsiteY89" fmla="*/ 784837 h 1060165"/>
                <a:gd name="connsiteX90" fmla="*/ 16715 w 914772"/>
                <a:gd name="connsiteY90" fmla="*/ 773924 h 1060165"/>
                <a:gd name="connsiteX91" fmla="*/ 67795 w 914772"/>
                <a:gd name="connsiteY91" fmla="*/ 766763 h 1060165"/>
                <a:gd name="connsiteX92" fmla="*/ 147061 w 914772"/>
                <a:gd name="connsiteY92" fmla="*/ 780185 h 1060165"/>
                <a:gd name="connsiteX93" fmla="*/ 110332 w 914772"/>
                <a:gd name="connsiteY93" fmla="*/ 755321 h 1060165"/>
                <a:gd name="connsiteX94" fmla="*/ 0 w 914772"/>
                <a:gd name="connsiteY94" fmla="*/ 607611 h 1060165"/>
                <a:gd name="connsiteX95" fmla="*/ 2188 w 914772"/>
                <a:gd name="connsiteY95" fmla="*/ 589574 h 1060165"/>
                <a:gd name="connsiteX96" fmla="*/ 16715 w 914772"/>
                <a:gd name="connsiteY96" fmla="*/ 578661 h 1060165"/>
                <a:gd name="connsiteX97" fmla="*/ 67795 w 914772"/>
                <a:gd name="connsiteY97" fmla="*/ 571500 h 1060165"/>
                <a:gd name="connsiteX98" fmla="*/ 137679 w 914772"/>
                <a:gd name="connsiteY98" fmla="*/ 583333 h 1060165"/>
                <a:gd name="connsiteX99" fmla="*/ 110332 w 914772"/>
                <a:gd name="connsiteY99" fmla="*/ 564821 h 1060165"/>
                <a:gd name="connsiteX100" fmla="*/ 0 w 914772"/>
                <a:gd name="connsiteY100" fmla="*/ 417111 h 1060165"/>
                <a:gd name="connsiteX101" fmla="*/ 2188 w 914772"/>
                <a:gd name="connsiteY101" fmla="*/ 399074 h 1060165"/>
                <a:gd name="connsiteX102" fmla="*/ 16715 w 914772"/>
                <a:gd name="connsiteY102" fmla="*/ 388161 h 1060165"/>
                <a:gd name="connsiteX103" fmla="*/ 67795 w 914772"/>
                <a:gd name="connsiteY103" fmla="*/ 381000 h 1060165"/>
                <a:gd name="connsiteX104" fmla="*/ 137679 w 914772"/>
                <a:gd name="connsiteY104" fmla="*/ 392833 h 1060165"/>
                <a:gd name="connsiteX105" fmla="*/ 110332 w 914772"/>
                <a:gd name="connsiteY105" fmla="*/ 374321 h 1060165"/>
                <a:gd name="connsiteX106" fmla="*/ 0 w 914772"/>
                <a:gd name="connsiteY106" fmla="*/ 226611 h 1060165"/>
                <a:gd name="connsiteX107" fmla="*/ 2188 w 914772"/>
                <a:gd name="connsiteY107" fmla="*/ 208574 h 1060165"/>
                <a:gd name="connsiteX108" fmla="*/ 16715 w 914772"/>
                <a:gd name="connsiteY108" fmla="*/ 197661 h 1060165"/>
                <a:gd name="connsiteX109" fmla="*/ 67795 w 914772"/>
                <a:gd name="connsiteY109" fmla="*/ 190500 h 1060165"/>
                <a:gd name="connsiteX110" fmla="*/ 137679 w 914772"/>
                <a:gd name="connsiteY110" fmla="*/ 202333 h 1060165"/>
                <a:gd name="connsiteX111" fmla="*/ 110332 w 914772"/>
                <a:gd name="connsiteY111" fmla="*/ 183821 h 1060165"/>
                <a:gd name="connsiteX112" fmla="*/ 0 w 914772"/>
                <a:gd name="connsiteY112" fmla="*/ 36111 h 1060165"/>
                <a:gd name="connsiteX113" fmla="*/ 2188 w 914772"/>
                <a:gd name="connsiteY113" fmla="*/ 18074 h 1060165"/>
                <a:gd name="connsiteX114" fmla="*/ 16715 w 914772"/>
                <a:gd name="connsiteY114" fmla="*/ 7161 h 1060165"/>
                <a:gd name="connsiteX115" fmla="*/ 67795 w 914772"/>
                <a:gd name="connsiteY115" fmla="*/ 0 h 106016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  <a:cxn ang="0">
                  <a:pos x="connsiteX55" y="connsiteY55"/>
                </a:cxn>
                <a:cxn ang="0">
                  <a:pos x="connsiteX56" y="connsiteY56"/>
                </a:cxn>
                <a:cxn ang="0">
                  <a:pos x="connsiteX57" y="connsiteY57"/>
                </a:cxn>
                <a:cxn ang="0">
                  <a:pos x="connsiteX58" y="connsiteY58"/>
                </a:cxn>
                <a:cxn ang="0">
                  <a:pos x="connsiteX59" y="connsiteY59"/>
                </a:cxn>
                <a:cxn ang="0">
                  <a:pos x="connsiteX60" y="connsiteY60"/>
                </a:cxn>
                <a:cxn ang="0">
                  <a:pos x="connsiteX61" y="connsiteY61"/>
                </a:cxn>
                <a:cxn ang="0">
                  <a:pos x="connsiteX62" y="connsiteY62"/>
                </a:cxn>
                <a:cxn ang="0">
                  <a:pos x="connsiteX63" y="connsiteY63"/>
                </a:cxn>
                <a:cxn ang="0">
                  <a:pos x="connsiteX64" y="connsiteY64"/>
                </a:cxn>
                <a:cxn ang="0">
                  <a:pos x="connsiteX65" y="connsiteY65"/>
                </a:cxn>
                <a:cxn ang="0">
                  <a:pos x="connsiteX66" y="connsiteY66"/>
                </a:cxn>
                <a:cxn ang="0">
                  <a:pos x="connsiteX67" y="connsiteY67"/>
                </a:cxn>
                <a:cxn ang="0">
                  <a:pos x="connsiteX68" y="connsiteY68"/>
                </a:cxn>
                <a:cxn ang="0">
                  <a:pos x="connsiteX69" y="connsiteY69"/>
                </a:cxn>
                <a:cxn ang="0">
                  <a:pos x="connsiteX70" y="connsiteY70"/>
                </a:cxn>
                <a:cxn ang="0">
                  <a:pos x="connsiteX71" y="connsiteY71"/>
                </a:cxn>
                <a:cxn ang="0">
                  <a:pos x="connsiteX72" y="connsiteY72"/>
                </a:cxn>
                <a:cxn ang="0">
                  <a:pos x="connsiteX73" y="connsiteY73"/>
                </a:cxn>
                <a:cxn ang="0">
                  <a:pos x="connsiteX74" y="connsiteY74"/>
                </a:cxn>
                <a:cxn ang="0">
                  <a:pos x="connsiteX75" y="connsiteY75"/>
                </a:cxn>
                <a:cxn ang="0">
                  <a:pos x="connsiteX76" y="connsiteY76"/>
                </a:cxn>
                <a:cxn ang="0">
                  <a:pos x="connsiteX77" y="connsiteY77"/>
                </a:cxn>
                <a:cxn ang="0">
                  <a:pos x="connsiteX78" y="connsiteY78"/>
                </a:cxn>
                <a:cxn ang="0">
                  <a:pos x="connsiteX79" y="connsiteY79"/>
                </a:cxn>
                <a:cxn ang="0">
                  <a:pos x="connsiteX80" y="connsiteY80"/>
                </a:cxn>
                <a:cxn ang="0">
                  <a:pos x="connsiteX81" y="connsiteY81"/>
                </a:cxn>
                <a:cxn ang="0">
                  <a:pos x="connsiteX82" y="connsiteY82"/>
                </a:cxn>
                <a:cxn ang="0">
                  <a:pos x="connsiteX83" y="connsiteY83"/>
                </a:cxn>
                <a:cxn ang="0">
                  <a:pos x="connsiteX84" y="connsiteY84"/>
                </a:cxn>
                <a:cxn ang="0">
                  <a:pos x="connsiteX85" y="connsiteY85"/>
                </a:cxn>
                <a:cxn ang="0">
                  <a:pos x="connsiteX86" y="connsiteY86"/>
                </a:cxn>
                <a:cxn ang="0">
                  <a:pos x="connsiteX87" y="connsiteY87"/>
                </a:cxn>
                <a:cxn ang="0">
                  <a:pos x="connsiteX88" y="connsiteY88"/>
                </a:cxn>
                <a:cxn ang="0">
                  <a:pos x="connsiteX89" y="connsiteY89"/>
                </a:cxn>
                <a:cxn ang="0">
                  <a:pos x="connsiteX90" y="connsiteY90"/>
                </a:cxn>
                <a:cxn ang="0">
                  <a:pos x="connsiteX91" y="connsiteY91"/>
                </a:cxn>
                <a:cxn ang="0">
                  <a:pos x="connsiteX92" y="connsiteY92"/>
                </a:cxn>
                <a:cxn ang="0">
                  <a:pos x="connsiteX93" y="connsiteY93"/>
                </a:cxn>
                <a:cxn ang="0">
                  <a:pos x="connsiteX94" y="connsiteY94"/>
                </a:cxn>
                <a:cxn ang="0">
                  <a:pos x="connsiteX95" y="connsiteY95"/>
                </a:cxn>
                <a:cxn ang="0">
                  <a:pos x="connsiteX96" y="connsiteY96"/>
                </a:cxn>
                <a:cxn ang="0">
                  <a:pos x="connsiteX97" y="connsiteY97"/>
                </a:cxn>
                <a:cxn ang="0">
                  <a:pos x="connsiteX98" y="connsiteY98"/>
                </a:cxn>
                <a:cxn ang="0">
                  <a:pos x="connsiteX99" y="connsiteY99"/>
                </a:cxn>
                <a:cxn ang="0">
                  <a:pos x="connsiteX100" y="connsiteY100"/>
                </a:cxn>
                <a:cxn ang="0">
                  <a:pos x="connsiteX101" y="connsiteY101"/>
                </a:cxn>
                <a:cxn ang="0">
                  <a:pos x="connsiteX102" y="connsiteY102"/>
                </a:cxn>
                <a:cxn ang="0">
                  <a:pos x="connsiteX103" y="connsiteY103"/>
                </a:cxn>
                <a:cxn ang="0">
                  <a:pos x="connsiteX104" y="connsiteY104"/>
                </a:cxn>
                <a:cxn ang="0">
                  <a:pos x="connsiteX105" y="connsiteY105"/>
                </a:cxn>
                <a:cxn ang="0">
                  <a:pos x="connsiteX106" y="connsiteY106"/>
                </a:cxn>
                <a:cxn ang="0">
                  <a:pos x="connsiteX107" y="connsiteY107"/>
                </a:cxn>
                <a:cxn ang="0">
                  <a:pos x="connsiteX108" y="connsiteY108"/>
                </a:cxn>
                <a:cxn ang="0">
                  <a:pos x="connsiteX109" y="connsiteY109"/>
                </a:cxn>
                <a:cxn ang="0">
                  <a:pos x="connsiteX110" y="connsiteY110"/>
                </a:cxn>
                <a:cxn ang="0">
                  <a:pos x="connsiteX111" y="connsiteY111"/>
                </a:cxn>
                <a:cxn ang="0">
                  <a:pos x="connsiteX112" y="connsiteY112"/>
                </a:cxn>
                <a:cxn ang="0">
                  <a:pos x="connsiteX113" y="connsiteY113"/>
                </a:cxn>
                <a:cxn ang="0">
                  <a:pos x="connsiteX114" y="connsiteY114"/>
                </a:cxn>
                <a:cxn ang="0">
                  <a:pos x="connsiteX115" y="connsiteY115"/>
                </a:cxn>
              </a:cxnLst>
              <a:rect l="l" t="t" r="r" b="b"/>
              <a:pathLst>
                <a:path w="914772" h="1060165">
                  <a:moveTo>
                    <a:pt x="846978" y="0"/>
                  </a:moveTo>
                  <a:cubicBezTo>
                    <a:pt x="866114" y="-49"/>
                    <a:pt x="883366" y="2320"/>
                    <a:pt x="898057" y="7161"/>
                  </a:cubicBezTo>
                  <a:lnTo>
                    <a:pt x="912584" y="18074"/>
                  </a:lnTo>
                  <a:lnTo>
                    <a:pt x="914772" y="36111"/>
                  </a:lnTo>
                  <a:cubicBezTo>
                    <a:pt x="905312" y="81542"/>
                    <a:pt x="865058" y="135808"/>
                    <a:pt x="804440" y="183821"/>
                  </a:cubicBezTo>
                  <a:lnTo>
                    <a:pt x="777094" y="202334"/>
                  </a:lnTo>
                  <a:lnTo>
                    <a:pt x="846978" y="190500"/>
                  </a:lnTo>
                  <a:cubicBezTo>
                    <a:pt x="866114" y="190451"/>
                    <a:pt x="883366" y="192820"/>
                    <a:pt x="898057" y="197661"/>
                  </a:cubicBezTo>
                  <a:lnTo>
                    <a:pt x="912584" y="208574"/>
                  </a:lnTo>
                  <a:lnTo>
                    <a:pt x="914772" y="226611"/>
                  </a:lnTo>
                  <a:cubicBezTo>
                    <a:pt x="905312" y="272042"/>
                    <a:pt x="865058" y="326308"/>
                    <a:pt x="804440" y="374321"/>
                  </a:cubicBezTo>
                  <a:lnTo>
                    <a:pt x="777094" y="392834"/>
                  </a:lnTo>
                  <a:lnTo>
                    <a:pt x="846978" y="381000"/>
                  </a:lnTo>
                  <a:cubicBezTo>
                    <a:pt x="866114" y="380951"/>
                    <a:pt x="883366" y="383320"/>
                    <a:pt x="898057" y="388161"/>
                  </a:cubicBezTo>
                  <a:lnTo>
                    <a:pt x="912584" y="399074"/>
                  </a:lnTo>
                  <a:lnTo>
                    <a:pt x="914772" y="417111"/>
                  </a:lnTo>
                  <a:cubicBezTo>
                    <a:pt x="905312" y="462542"/>
                    <a:pt x="865058" y="516808"/>
                    <a:pt x="804440" y="564821"/>
                  </a:cubicBezTo>
                  <a:lnTo>
                    <a:pt x="777094" y="583334"/>
                  </a:lnTo>
                  <a:lnTo>
                    <a:pt x="846978" y="571500"/>
                  </a:lnTo>
                  <a:cubicBezTo>
                    <a:pt x="866114" y="571451"/>
                    <a:pt x="883366" y="573820"/>
                    <a:pt x="898057" y="578661"/>
                  </a:cubicBezTo>
                  <a:lnTo>
                    <a:pt x="912584" y="589574"/>
                  </a:lnTo>
                  <a:lnTo>
                    <a:pt x="914772" y="607611"/>
                  </a:lnTo>
                  <a:cubicBezTo>
                    <a:pt x="905312" y="653042"/>
                    <a:pt x="865058" y="707308"/>
                    <a:pt x="804440" y="755321"/>
                  </a:cubicBezTo>
                  <a:lnTo>
                    <a:pt x="767711" y="780185"/>
                  </a:lnTo>
                  <a:lnTo>
                    <a:pt x="846978" y="766763"/>
                  </a:lnTo>
                  <a:cubicBezTo>
                    <a:pt x="866114" y="766714"/>
                    <a:pt x="883366" y="769083"/>
                    <a:pt x="898057" y="773924"/>
                  </a:cubicBezTo>
                  <a:lnTo>
                    <a:pt x="912584" y="784837"/>
                  </a:lnTo>
                  <a:lnTo>
                    <a:pt x="914772" y="802874"/>
                  </a:lnTo>
                  <a:cubicBezTo>
                    <a:pt x="902159" y="863448"/>
                    <a:pt x="834800" y="939731"/>
                    <a:pt x="737421" y="995953"/>
                  </a:cubicBezTo>
                  <a:cubicBezTo>
                    <a:pt x="640042" y="1052175"/>
                    <a:pt x="540299" y="1072368"/>
                    <a:pt x="481534" y="1053004"/>
                  </a:cubicBezTo>
                  <a:lnTo>
                    <a:pt x="467007" y="1042091"/>
                  </a:lnTo>
                  <a:lnTo>
                    <a:pt x="464819" y="1024054"/>
                  </a:lnTo>
                  <a:cubicBezTo>
                    <a:pt x="474279" y="978624"/>
                    <a:pt x="514533" y="924357"/>
                    <a:pt x="575151" y="876344"/>
                  </a:cubicBezTo>
                  <a:lnTo>
                    <a:pt x="609534" y="853068"/>
                  </a:lnTo>
                  <a:lnTo>
                    <a:pt x="594997" y="857560"/>
                  </a:lnTo>
                  <a:cubicBezTo>
                    <a:pt x="550544" y="867216"/>
                    <a:pt x="510917" y="867423"/>
                    <a:pt x="481534" y="857741"/>
                  </a:cubicBezTo>
                  <a:lnTo>
                    <a:pt x="467007" y="846828"/>
                  </a:lnTo>
                  <a:lnTo>
                    <a:pt x="464819" y="828791"/>
                  </a:lnTo>
                  <a:cubicBezTo>
                    <a:pt x="474279" y="783361"/>
                    <a:pt x="514533" y="729094"/>
                    <a:pt x="575151" y="681081"/>
                  </a:cubicBezTo>
                  <a:lnTo>
                    <a:pt x="596589" y="666568"/>
                  </a:lnTo>
                  <a:lnTo>
                    <a:pt x="594997" y="667060"/>
                  </a:lnTo>
                  <a:cubicBezTo>
                    <a:pt x="550544" y="676716"/>
                    <a:pt x="510917" y="676923"/>
                    <a:pt x="481534" y="667241"/>
                  </a:cubicBezTo>
                  <a:lnTo>
                    <a:pt x="467007" y="656328"/>
                  </a:lnTo>
                  <a:lnTo>
                    <a:pt x="464819" y="638291"/>
                  </a:lnTo>
                  <a:cubicBezTo>
                    <a:pt x="474279" y="592861"/>
                    <a:pt x="514533" y="538594"/>
                    <a:pt x="575151" y="490581"/>
                  </a:cubicBezTo>
                  <a:lnTo>
                    <a:pt x="596589" y="476068"/>
                  </a:lnTo>
                  <a:lnTo>
                    <a:pt x="594997" y="476560"/>
                  </a:lnTo>
                  <a:cubicBezTo>
                    <a:pt x="550544" y="486216"/>
                    <a:pt x="510917" y="486423"/>
                    <a:pt x="481534" y="476741"/>
                  </a:cubicBezTo>
                  <a:lnTo>
                    <a:pt x="467007" y="465828"/>
                  </a:lnTo>
                  <a:lnTo>
                    <a:pt x="464819" y="447791"/>
                  </a:lnTo>
                  <a:cubicBezTo>
                    <a:pt x="474279" y="402361"/>
                    <a:pt x="514533" y="348094"/>
                    <a:pt x="575151" y="300081"/>
                  </a:cubicBezTo>
                  <a:lnTo>
                    <a:pt x="596589" y="285568"/>
                  </a:lnTo>
                  <a:lnTo>
                    <a:pt x="594997" y="286060"/>
                  </a:lnTo>
                  <a:cubicBezTo>
                    <a:pt x="550544" y="295716"/>
                    <a:pt x="510917" y="295923"/>
                    <a:pt x="481534" y="286241"/>
                  </a:cubicBezTo>
                  <a:lnTo>
                    <a:pt x="467007" y="275328"/>
                  </a:lnTo>
                  <a:lnTo>
                    <a:pt x="464819" y="257291"/>
                  </a:lnTo>
                  <a:cubicBezTo>
                    <a:pt x="477432" y="196717"/>
                    <a:pt x="544791" y="120434"/>
                    <a:pt x="642170" y="64212"/>
                  </a:cubicBezTo>
                  <a:cubicBezTo>
                    <a:pt x="715205" y="22045"/>
                    <a:pt x="789569" y="145"/>
                    <a:pt x="846978" y="0"/>
                  </a:cubicBezTo>
                  <a:close/>
                  <a:moveTo>
                    <a:pt x="67795" y="0"/>
                  </a:moveTo>
                  <a:cubicBezTo>
                    <a:pt x="125203" y="145"/>
                    <a:pt x="199567" y="22045"/>
                    <a:pt x="272602" y="64212"/>
                  </a:cubicBezTo>
                  <a:cubicBezTo>
                    <a:pt x="369981" y="120434"/>
                    <a:pt x="437340" y="196717"/>
                    <a:pt x="449953" y="257291"/>
                  </a:cubicBezTo>
                  <a:lnTo>
                    <a:pt x="447765" y="275328"/>
                  </a:lnTo>
                  <a:lnTo>
                    <a:pt x="433238" y="286241"/>
                  </a:lnTo>
                  <a:cubicBezTo>
                    <a:pt x="403856" y="295923"/>
                    <a:pt x="364229" y="295716"/>
                    <a:pt x="319775" y="286060"/>
                  </a:cubicBezTo>
                  <a:lnTo>
                    <a:pt x="318183" y="285568"/>
                  </a:lnTo>
                  <a:lnTo>
                    <a:pt x="339621" y="300081"/>
                  </a:lnTo>
                  <a:cubicBezTo>
                    <a:pt x="400239" y="348094"/>
                    <a:pt x="440493" y="402361"/>
                    <a:pt x="449953" y="447791"/>
                  </a:cubicBezTo>
                  <a:lnTo>
                    <a:pt x="447765" y="465828"/>
                  </a:lnTo>
                  <a:lnTo>
                    <a:pt x="433238" y="476741"/>
                  </a:lnTo>
                  <a:cubicBezTo>
                    <a:pt x="403856" y="486423"/>
                    <a:pt x="364229" y="486216"/>
                    <a:pt x="319775" y="476560"/>
                  </a:cubicBezTo>
                  <a:lnTo>
                    <a:pt x="318183" y="476068"/>
                  </a:lnTo>
                  <a:lnTo>
                    <a:pt x="339621" y="490581"/>
                  </a:lnTo>
                  <a:cubicBezTo>
                    <a:pt x="400239" y="538594"/>
                    <a:pt x="440493" y="592861"/>
                    <a:pt x="449953" y="638291"/>
                  </a:cubicBezTo>
                  <a:lnTo>
                    <a:pt x="447765" y="656328"/>
                  </a:lnTo>
                  <a:lnTo>
                    <a:pt x="433238" y="667241"/>
                  </a:lnTo>
                  <a:cubicBezTo>
                    <a:pt x="403856" y="676923"/>
                    <a:pt x="364229" y="676716"/>
                    <a:pt x="319775" y="667060"/>
                  </a:cubicBezTo>
                  <a:lnTo>
                    <a:pt x="318183" y="666568"/>
                  </a:lnTo>
                  <a:lnTo>
                    <a:pt x="339621" y="681081"/>
                  </a:lnTo>
                  <a:cubicBezTo>
                    <a:pt x="400239" y="729094"/>
                    <a:pt x="440493" y="783361"/>
                    <a:pt x="449953" y="828791"/>
                  </a:cubicBezTo>
                  <a:lnTo>
                    <a:pt x="447765" y="846828"/>
                  </a:lnTo>
                  <a:lnTo>
                    <a:pt x="433238" y="857741"/>
                  </a:lnTo>
                  <a:cubicBezTo>
                    <a:pt x="403856" y="867423"/>
                    <a:pt x="364229" y="867216"/>
                    <a:pt x="319775" y="857560"/>
                  </a:cubicBezTo>
                  <a:lnTo>
                    <a:pt x="305238" y="853068"/>
                  </a:lnTo>
                  <a:lnTo>
                    <a:pt x="339621" y="876344"/>
                  </a:lnTo>
                  <a:cubicBezTo>
                    <a:pt x="400239" y="924357"/>
                    <a:pt x="440493" y="978624"/>
                    <a:pt x="449953" y="1024054"/>
                  </a:cubicBezTo>
                  <a:lnTo>
                    <a:pt x="447765" y="1042091"/>
                  </a:lnTo>
                  <a:lnTo>
                    <a:pt x="433238" y="1053004"/>
                  </a:lnTo>
                  <a:cubicBezTo>
                    <a:pt x="374473" y="1072368"/>
                    <a:pt x="274730" y="1052175"/>
                    <a:pt x="177351" y="995953"/>
                  </a:cubicBezTo>
                  <a:cubicBezTo>
                    <a:pt x="79972" y="939731"/>
                    <a:pt x="12613" y="863448"/>
                    <a:pt x="0" y="802874"/>
                  </a:cubicBezTo>
                  <a:lnTo>
                    <a:pt x="2188" y="784837"/>
                  </a:lnTo>
                  <a:lnTo>
                    <a:pt x="16715" y="773924"/>
                  </a:lnTo>
                  <a:cubicBezTo>
                    <a:pt x="31406" y="769083"/>
                    <a:pt x="48658" y="766714"/>
                    <a:pt x="67795" y="766763"/>
                  </a:cubicBezTo>
                  <a:lnTo>
                    <a:pt x="147061" y="780185"/>
                  </a:lnTo>
                  <a:lnTo>
                    <a:pt x="110332" y="755321"/>
                  </a:lnTo>
                  <a:cubicBezTo>
                    <a:pt x="49714" y="707308"/>
                    <a:pt x="9460" y="653042"/>
                    <a:pt x="0" y="607611"/>
                  </a:cubicBezTo>
                  <a:lnTo>
                    <a:pt x="2188" y="589574"/>
                  </a:lnTo>
                  <a:lnTo>
                    <a:pt x="16715" y="578661"/>
                  </a:lnTo>
                  <a:cubicBezTo>
                    <a:pt x="31406" y="573820"/>
                    <a:pt x="48658" y="571451"/>
                    <a:pt x="67795" y="571500"/>
                  </a:cubicBezTo>
                  <a:lnTo>
                    <a:pt x="137679" y="583333"/>
                  </a:lnTo>
                  <a:lnTo>
                    <a:pt x="110332" y="564821"/>
                  </a:lnTo>
                  <a:cubicBezTo>
                    <a:pt x="49714" y="516808"/>
                    <a:pt x="9460" y="462542"/>
                    <a:pt x="0" y="417111"/>
                  </a:cubicBezTo>
                  <a:lnTo>
                    <a:pt x="2188" y="399074"/>
                  </a:lnTo>
                  <a:lnTo>
                    <a:pt x="16715" y="388161"/>
                  </a:lnTo>
                  <a:cubicBezTo>
                    <a:pt x="31406" y="383320"/>
                    <a:pt x="48658" y="380951"/>
                    <a:pt x="67795" y="381000"/>
                  </a:cubicBezTo>
                  <a:lnTo>
                    <a:pt x="137679" y="392833"/>
                  </a:lnTo>
                  <a:lnTo>
                    <a:pt x="110332" y="374321"/>
                  </a:lnTo>
                  <a:cubicBezTo>
                    <a:pt x="49714" y="326308"/>
                    <a:pt x="9460" y="272042"/>
                    <a:pt x="0" y="226611"/>
                  </a:cubicBezTo>
                  <a:lnTo>
                    <a:pt x="2188" y="208574"/>
                  </a:lnTo>
                  <a:lnTo>
                    <a:pt x="16715" y="197661"/>
                  </a:lnTo>
                  <a:cubicBezTo>
                    <a:pt x="31406" y="192820"/>
                    <a:pt x="48658" y="190451"/>
                    <a:pt x="67795" y="190500"/>
                  </a:cubicBezTo>
                  <a:lnTo>
                    <a:pt x="137679" y="202333"/>
                  </a:lnTo>
                  <a:lnTo>
                    <a:pt x="110332" y="183821"/>
                  </a:lnTo>
                  <a:cubicBezTo>
                    <a:pt x="49714" y="135808"/>
                    <a:pt x="9460" y="81542"/>
                    <a:pt x="0" y="36111"/>
                  </a:cubicBezTo>
                  <a:lnTo>
                    <a:pt x="2188" y="18074"/>
                  </a:lnTo>
                  <a:lnTo>
                    <a:pt x="16715" y="7161"/>
                  </a:lnTo>
                  <a:cubicBezTo>
                    <a:pt x="31406" y="2320"/>
                    <a:pt x="48658" y="-49"/>
                    <a:pt x="67795" y="0"/>
                  </a:cubicBezTo>
                  <a:close/>
                </a:path>
              </a:pathLst>
            </a:custGeom>
            <a:solidFill>
              <a:srgbClr val="339933"/>
            </a:solidFill>
            <a:ln w="1905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435" name="フリーフォーム: 図形 434">
              <a:extLst>
                <a:ext uri="{FF2B5EF4-FFF2-40B4-BE49-F238E27FC236}">
                  <a16:creationId xmlns:a16="http://schemas.microsoft.com/office/drawing/2014/main" id="{E3E47B0E-CDE2-4EB5-91E2-C16DCF410358}"/>
                </a:ext>
              </a:extLst>
            </p:cNvPr>
            <p:cNvSpPr/>
            <p:nvPr/>
          </p:nvSpPr>
          <p:spPr>
            <a:xfrm rot="17329175">
              <a:off x="2854326" y="3922062"/>
              <a:ext cx="224605" cy="418164"/>
            </a:xfrm>
            <a:custGeom>
              <a:avLst/>
              <a:gdLst>
                <a:gd name="connsiteX0" fmla="*/ 846978 w 914772"/>
                <a:gd name="connsiteY0" fmla="*/ 0 h 1060165"/>
                <a:gd name="connsiteX1" fmla="*/ 898057 w 914772"/>
                <a:gd name="connsiteY1" fmla="*/ 7161 h 1060165"/>
                <a:gd name="connsiteX2" fmla="*/ 912584 w 914772"/>
                <a:gd name="connsiteY2" fmla="*/ 18074 h 1060165"/>
                <a:gd name="connsiteX3" fmla="*/ 914772 w 914772"/>
                <a:gd name="connsiteY3" fmla="*/ 36111 h 1060165"/>
                <a:gd name="connsiteX4" fmla="*/ 804440 w 914772"/>
                <a:gd name="connsiteY4" fmla="*/ 183821 h 1060165"/>
                <a:gd name="connsiteX5" fmla="*/ 777094 w 914772"/>
                <a:gd name="connsiteY5" fmla="*/ 202334 h 1060165"/>
                <a:gd name="connsiteX6" fmla="*/ 846978 w 914772"/>
                <a:gd name="connsiteY6" fmla="*/ 190500 h 1060165"/>
                <a:gd name="connsiteX7" fmla="*/ 898057 w 914772"/>
                <a:gd name="connsiteY7" fmla="*/ 197661 h 1060165"/>
                <a:gd name="connsiteX8" fmla="*/ 912584 w 914772"/>
                <a:gd name="connsiteY8" fmla="*/ 208574 h 1060165"/>
                <a:gd name="connsiteX9" fmla="*/ 914772 w 914772"/>
                <a:gd name="connsiteY9" fmla="*/ 226611 h 1060165"/>
                <a:gd name="connsiteX10" fmla="*/ 804440 w 914772"/>
                <a:gd name="connsiteY10" fmla="*/ 374321 h 1060165"/>
                <a:gd name="connsiteX11" fmla="*/ 777094 w 914772"/>
                <a:gd name="connsiteY11" fmla="*/ 392834 h 1060165"/>
                <a:gd name="connsiteX12" fmla="*/ 846978 w 914772"/>
                <a:gd name="connsiteY12" fmla="*/ 381000 h 1060165"/>
                <a:gd name="connsiteX13" fmla="*/ 898057 w 914772"/>
                <a:gd name="connsiteY13" fmla="*/ 388161 h 1060165"/>
                <a:gd name="connsiteX14" fmla="*/ 912584 w 914772"/>
                <a:gd name="connsiteY14" fmla="*/ 399074 h 1060165"/>
                <a:gd name="connsiteX15" fmla="*/ 914772 w 914772"/>
                <a:gd name="connsiteY15" fmla="*/ 417111 h 1060165"/>
                <a:gd name="connsiteX16" fmla="*/ 804440 w 914772"/>
                <a:gd name="connsiteY16" fmla="*/ 564821 h 1060165"/>
                <a:gd name="connsiteX17" fmla="*/ 777094 w 914772"/>
                <a:gd name="connsiteY17" fmla="*/ 583334 h 1060165"/>
                <a:gd name="connsiteX18" fmla="*/ 846978 w 914772"/>
                <a:gd name="connsiteY18" fmla="*/ 571500 h 1060165"/>
                <a:gd name="connsiteX19" fmla="*/ 898057 w 914772"/>
                <a:gd name="connsiteY19" fmla="*/ 578661 h 1060165"/>
                <a:gd name="connsiteX20" fmla="*/ 912584 w 914772"/>
                <a:gd name="connsiteY20" fmla="*/ 589574 h 1060165"/>
                <a:gd name="connsiteX21" fmla="*/ 914772 w 914772"/>
                <a:gd name="connsiteY21" fmla="*/ 607611 h 1060165"/>
                <a:gd name="connsiteX22" fmla="*/ 804440 w 914772"/>
                <a:gd name="connsiteY22" fmla="*/ 755321 h 1060165"/>
                <a:gd name="connsiteX23" fmla="*/ 767711 w 914772"/>
                <a:gd name="connsiteY23" fmla="*/ 780185 h 1060165"/>
                <a:gd name="connsiteX24" fmla="*/ 846978 w 914772"/>
                <a:gd name="connsiteY24" fmla="*/ 766763 h 1060165"/>
                <a:gd name="connsiteX25" fmla="*/ 898057 w 914772"/>
                <a:gd name="connsiteY25" fmla="*/ 773924 h 1060165"/>
                <a:gd name="connsiteX26" fmla="*/ 912584 w 914772"/>
                <a:gd name="connsiteY26" fmla="*/ 784837 h 1060165"/>
                <a:gd name="connsiteX27" fmla="*/ 914772 w 914772"/>
                <a:gd name="connsiteY27" fmla="*/ 802874 h 1060165"/>
                <a:gd name="connsiteX28" fmla="*/ 737421 w 914772"/>
                <a:gd name="connsiteY28" fmla="*/ 995953 h 1060165"/>
                <a:gd name="connsiteX29" fmla="*/ 481534 w 914772"/>
                <a:gd name="connsiteY29" fmla="*/ 1053004 h 1060165"/>
                <a:gd name="connsiteX30" fmla="*/ 467007 w 914772"/>
                <a:gd name="connsiteY30" fmla="*/ 1042091 h 1060165"/>
                <a:gd name="connsiteX31" fmla="*/ 464819 w 914772"/>
                <a:gd name="connsiteY31" fmla="*/ 1024054 h 1060165"/>
                <a:gd name="connsiteX32" fmla="*/ 575151 w 914772"/>
                <a:gd name="connsiteY32" fmla="*/ 876344 h 1060165"/>
                <a:gd name="connsiteX33" fmla="*/ 609534 w 914772"/>
                <a:gd name="connsiteY33" fmla="*/ 853068 h 1060165"/>
                <a:gd name="connsiteX34" fmla="*/ 594997 w 914772"/>
                <a:gd name="connsiteY34" fmla="*/ 857560 h 1060165"/>
                <a:gd name="connsiteX35" fmla="*/ 481534 w 914772"/>
                <a:gd name="connsiteY35" fmla="*/ 857741 h 1060165"/>
                <a:gd name="connsiteX36" fmla="*/ 467007 w 914772"/>
                <a:gd name="connsiteY36" fmla="*/ 846828 h 1060165"/>
                <a:gd name="connsiteX37" fmla="*/ 464819 w 914772"/>
                <a:gd name="connsiteY37" fmla="*/ 828791 h 1060165"/>
                <a:gd name="connsiteX38" fmla="*/ 575151 w 914772"/>
                <a:gd name="connsiteY38" fmla="*/ 681081 h 1060165"/>
                <a:gd name="connsiteX39" fmla="*/ 596589 w 914772"/>
                <a:gd name="connsiteY39" fmla="*/ 666568 h 1060165"/>
                <a:gd name="connsiteX40" fmla="*/ 594997 w 914772"/>
                <a:gd name="connsiteY40" fmla="*/ 667060 h 1060165"/>
                <a:gd name="connsiteX41" fmla="*/ 481534 w 914772"/>
                <a:gd name="connsiteY41" fmla="*/ 667241 h 1060165"/>
                <a:gd name="connsiteX42" fmla="*/ 467007 w 914772"/>
                <a:gd name="connsiteY42" fmla="*/ 656328 h 1060165"/>
                <a:gd name="connsiteX43" fmla="*/ 464819 w 914772"/>
                <a:gd name="connsiteY43" fmla="*/ 638291 h 1060165"/>
                <a:gd name="connsiteX44" fmla="*/ 575151 w 914772"/>
                <a:gd name="connsiteY44" fmla="*/ 490581 h 1060165"/>
                <a:gd name="connsiteX45" fmla="*/ 596589 w 914772"/>
                <a:gd name="connsiteY45" fmla="*/ 476068 h 1060165"/>
                <a:gd name="connsiteX46" fmla="*/ 594997 w 914772"/>
                <a:gd name="connsiteY46" fmla="*/ 476560 h 1060165"/>
                <a:gd name="connsiteX47" fmla="*/ 481534 w 914772"/>
                <a:gd name="connsiteY47" fmla="*/ 476741 h 1060165"/>
                <a:gd name="connsiteX48" fmla="*/ 467007 w 914772"/>
                <a:gd name="connsiteY48" fmla="*/ 465828 h 1060165"/>
                <a:gd name="connsiteX49" fmla="*/ 464819 w 914772"/>
                <a:gd name="connsiteY49" fmla="*/ 447791 h 1060165"/>
                <a:gd name="connsiteX50" fmla="*/ 575151 w 914772"/>
                <a:gd name="connsiteY50" fmla="*/ 300081 h 1060165"/>
                <a:gd name="connsiteX51" fmla="*/ 596589 w 914772"/>
                <a:gd name="connsiteY51" fmla="*/ 285568 h 1060165"/>
                <a:gd name="connsiteX52" fmla="*/ 594997 w 914772"/>
                <a:gd name="connsiteY52" fmla="*/ 286060 h 1060165"/>
                <a:gd name="connsiteX53" fmla="*/ 481534 w 914772"/>
                <a:gd name="connsiteY53" fmla="*/ 286241 h 1060165"/>
                <a:gd name="connsiteX54" fmla="*/ 467007 w 914772"/>
                <a:gd name="connsiteY54" fmla="*/ 275328 h 1060165"/>
                <a:gd name="connsiteX55" fmla="*/ 464819 w 914772"/>
                <a:gd name="connsiteY55" fmla="*/ 257291 h 1060165"/>
                <a:gd name="connsiteX56" fmla="*/ 642170 w 914772"/>
                <a:gd name="connsiteY56" fmla="*/ 64212 h 1060165"/>
                <a:gd name="connsiteX57" fmla="*/ 846978 w 914772"/>
                <a:gd name="connsiteY57" fmla="*/ 0 h 1060165"/>
                <a:gd name="connsiteX58" fmla="*/ 67795 w 914772"/>
                <a:gd name="connsiteY58" fmla="*/ 0 h 1060165"/>
                <a:gd name="connsiteX59" fmla="*/ 272602 w 914772"/>
                <a:gd name="connsiteY59" fmla="*/ 64212 h 1060165"/>
                <a:gd name="connsiteX60" fmla="*/ 449953 w 914772"/>
                <a:gd name="connsiteY60" fmla="*/ 257291 h 1060165"/>
                <a:gd name="connsiteX61" fmla="*/ 447765 w 914772"/>
                <a:gd name="connsiteY61" fmla="*/ 275328 h 1060165"/>
                <a:gd name="connsiteX62" fmla="*/ 433238 w 914772"/>
                <a:gd name="connsiteY62" fmla="*/ 286241 h 1060165"/>
                <a:gd name="connsiteX63" fmla="*/ 319775 w 914772"/>
                <a:gd name="connsiteY63" fmla="*/ 286060 h 1060165"/>
                <a:gd name="connsiteX64" fmla="*/ 318183 w 914772"/>
                <a:gd name="connsiteY64" fmla="*/ 285568 h 1060165"/>
                <a:gd name="connsiteX65" fmla="*/ 339621 w 914772"/>
                <a:gd name="connsiteY65" fmla="*/ 300081 h 1060165"/>
                <a:gd name="connsiteX66" fmla="*/ 449953 w 914772"/>
                <a:gd name="connsiteY66" fmla="*/ 447791 h 1060165"/>
                <a:gd name="connsiteX67" fmla="*/ 447765 w 914772"/>
                <a:gd name="connsiteY67" fmla="*/ 465828 h 1060165"/>
                <a:gd name="connsiteX68" fmla="*/ 433238 w 914772"/>
                <a:gd name="connsiteY68" fmla="*/ 476741 h 1060165"/>
                <a:gd name="connsiteX69" fmla="*/ 319775 w 914772"/>
                <a:gd name="connsiteY69" fmla="*/ 476560 h 1060165"/>
                <a:gd name="connsiteX70" fmla="*/ 318183 w 914772"/>
                <a:gd name="connsiteY70" fmla="*/ 476068 h 1060165"/>
                <a:gd name="connsiteX71" fmla="*/ 339621 w 914772"/>
                <a:gd name="connsiteY71" fmla="*/ 490581 h 1060165"/>
                <a:gd name="connsiteX72" fmla="*/ 449953 w 914772"/>
                <a:gd name="connsiteY72" fmla="*/ 638291 h 1060165"/>
                <a:gd name="connsiteX73" fmla="*/ 447765 w 914772"/>
                <a:gd name="connsiteY73" fmla="*/ 656328 h 1060165"/>
                <a:gd name="connsiteX74" fmla="*/ 433238 w 914772"/>
                <a:gd name="connsiteY74" fmla="*/ 667241 h 1060165"/>
                <a:gd name="connsiteX75" fmla="*/ 319775 w 914772"/>
                <a:gd name="connsiteY75" fmla="*/ 667060 h 1060165"/>
                <a:gd name="connsiteX76" fmla="*/ 318183 w 914772"/>
                <a:gd name="connsiteY76" fmla="*/ 666568 h 1060165"/>
                <a:gd name="connsiteX77" fmla="*/ 339621 w 914772"/>
                <a:gd name="connsiteY77" fmla="*/ 681081 h 1060165"/>
                <a:gd name="connsiteX78" fmla="*/ 449953 w 914772"/>
                <a:gd name="connsiteY78" fmla="*/ 828791 h 1060165"/>
                <a:gd name="connsiteX79" fmla="*/ 447765 w 914772"/>
                <a:gd name="connsiteY79" fmla="*/ 846828 h 1060165"/>
                <a:gd name="connsiteX80" fmla="*/ 433238 w 914772"/>
                <a:gd name="connsiteY80" fmla="*/ 857741 h 1060165"/>
                <a:gd name="connsiteX81" fmla="*/ 319775 w 914772"/>
                <a:gd name="connsiteY81" fmla="*/ 857560 h 1060165"/>
                <a:gd name="connsiteX82" fmla="*/ 305238 w 914772"/>
                <a:gd name="connsiteY82" fmla="*/ 853068 h 1060165"/>
                <a:gd name="connsiteX83" fmla="*/ 339621 w 914772"/>
                <a:gd name="connsiteY83" fmla="*/ 876344 h 1060165"/>
                <a:gd name="connsiteX84" fmla="*/ 449953 w 914772"/>
                <a:gd name="connsiteY84" fmla="*/ 1024054 h 1060165"/>
                <a:gd name="connsiteX85" fmla="*/ 447765 w 914772"/>
                <a:gd name="connsiteY85" fmla="*/ 1042091 h 1060165"/>
                <a:gd name="connsiteX86" fmla="*/ 433238 w 914772"/>
                <a:gd name="connsiteY86" fmla="*/ 1053004 h 1060165"/>
                <a:gd name="connsiteX87" fmla="*/ 177351 w 914772"/>
                <a:gd name="connsiteY87" fmla="*/ 995953 h 1060165"/>
                <a:gd name="connsiteX88" fmla="*/ 0 w 914772"/>
                <a:gd name="connsiteY88" fmla="*/ 802874 h 1060165"/>
                <a:gd name="connsiteX89" fmla="*/ 2188 w 914772"/>
                <a:gd name="connsiteY89" fmla="*/ 784837 h 1060165"/>
                <a:gd name="connsiteX90" fmla="*/ 16715 w 914772"/>
                <a:gd name="connsiteY90" fmla="*/ 773924 h 1060165"/>
                <a:gd name="connsiteX91" fmla="*/ 67795 w 914772"/>
                <a:gd name="connsiteY91" fmla="*/ 766763 h 1060165"/>
                <a:gd name="connsiteX92" fmla="*/ 147061 w 914772"/>
                <a:gd name="connsiteY92" fmla="*/ 780185 h 1060165"/>
                <a:gd name="connsiteX93" fmla="*/ 110332 w 914772"/>
                <a:gd name="connsiteY93" fmla="*/ 755321 h 1060165"/>
                <a:gd name="connsiteX94" fmla="*/ 0 w 914772"/>
                <a:gd name="connsiteY94" fmla="*/ 607611 h 1060165"/>
                <a:gd name="connsiteX95" fmla="*/ 2188 w 914772"/>
                <a:gd name="connsiteY95" fmla="*/ 589574 h 1060165"/>
                <a:gd name="connsiteX96" fmla="*/ 16715 w 914772"/>
                <a:gd name="connsiteY96" fmla="*/ 578661 h 1060165"/>
                <a:gd name="connsiteX97" fmla="*/ 67795 w 914772"/>
                <a:gd name="connsiteY97" fmla="*/ 571500 h 1060165"/>
                <a:gd name="connsiteX98" fmla="*/ 137679 w 914772"/>
                <a:gd name="connsiteY98" fmla="*/ 583333 h 1060165"/>
                <a:gd name="connsiteX99" fmla="*/ 110332 w 914772"/>
                <a:gd name="connsiteY99" fmla="*/ 564821 h 1060165"/>
                <a:gd name="connsiteX100" fmla="*/ 0 w 914772"/>
                <a:gd name="connsiteY100" fmla="*/ 417111 h 1060165"/>
                <a:gd name="connsiteX101" fmla="*/ 2188 w 914772"/>
                <a:gd name="connsiteY101" fmla="*/ 399074 h 1060165"/>
                <a:gd name="connsiteX102" fmla="*/ 16715 w 914772"/>
                <a:gd name="connsiteY102" fmla="*/ 388161 h 1060165"/>
                <a:gd name="connsiteX103" fmla="*/ 67795 w 914772"/>
                <a:gd name="connsiteY103" fmla="*/ 381000 h 1060165"/>
                <a:gd name="connsiteX104" fmla="*/ 137679 w 914772"/>
                <a:gd name="connsiteY104" fmla="*/ 392833 h 1060165"/>
                <a:gd name="connsiteX105" fmla="*/ 110332 w 914772"/>
                <a:gd name="connsiteY105" fmla="*/ 374321 h 1060165"/>
                <a:gd name="connsiteX106" fmla="*/ 0 w 914772"/>
                <a:gd name="connsiteY106" fmla="*/ 226611 h 1060165"/>
                <a:gd name="connsiteX107" fmla="*/ 2188 w 914772"/>
                <a:gd name="connsiteY107" fmla="*/ 208574 h 1060165"/>
                <a:gd name="connsiteX108" fmla="*/ 16715 w 914772"/>
                <a:gd name="connsiteY108" fmla="*/ 197661 h 1060165"/>
                <a:gd name="connsiteX109" fmla="*/ 67795 w 914772"/>
                <a:gd name="connsiteY109" fmla="*/ 190500 h 1060165"/>
                <a:gd name="connsiteX110" fmla="*/ 137679 w 914772"/>
                <a:gd name="connsiteY110" fmla="*/ 202333 h 1060165"/>
                <a:gd name="connsiteX111" fmla="*/ 110332 w 914772"/>
                <a:gd name="connsiteY111" fmla="*/ 183821 h 1060165"/>
                <a:gd name="connsiteX112" fmla="*/ 0 w 914772"/>
                <a:gd name="connsiteY112" fmla="*/ 36111 h 1060165"/>
                <a:gd name="connsiteX113" fmla="*/ 2188 w 914772"/>
                <a:gd name="connsiteY113" fmla="*/ 18074 h 1060165"/>
                <a:gd name="connsiteX114" fmla="*/ 16715 w 914772"/>
                <a:gd name="connsiteY114" fmla="*/ 7161 h 1060165"/>
                <a:gd name="connsiteX115" fmla="*/ 67795 w 914772"/>
                <a:gd name="connsiteY115" fmla="*/ 0 h 106016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  <a:cxn ang="0">
                  <a:pos x="connsiteX55" y="connsiteY55"/>
                </a:cxn>
                <a:cxn ang="0">
                  <a:pos x="connsiteX56" y="connsiteY56"/>
                </a:cxn>
                <a:cxn ang="0">
                  <a:pos x="connsiteX57" y="connsiteY57"/>
                </a:cxn>
                <a:cxn ang="0">
                  <a:pos x="connsiteX58" y="connsiteY58"/>
                </a:cxn>
                <a:cxn ang="0">
                  <a:pos x="connsiteX59" y="connsiteY59"/>
                </a:cxn>
                <a:cxn ang="0">
                  <a:pos x="connsiteX60" y="connsiteY60"/>
                </a:cxn>
                <a:cxn ang="0">
                  <a:pos x="connsiteX61" y="connsiteY61"/>
                </a:cxn>
                <a:cxn ang="0">
                  <a:pos x="connsiteX62" y="connsiteY62"/>
                </a:cxn>
                <a:cxn ang="0">
                  <a:pos x="connsiteX63" y="connsiteY63"/>
                </a:cxn>
                <a:cxn ang="0">
                  <a:pos x="connsiteX64" y="connsiteY64"/>
                </a:cxn>
                <a:cxn ang="0">
                  <a:pos x="connsiteX65" y="connsiteY65"/>
                </a:cxn>
                <a:cxn ang="0">
                  <a:pos x="connsiteX66" y="connsiteY66"/>
                </a:cxn>
                <a:cxn ang="0">
                  <a:pos x="connsiteX67" y="connsiteY67"/>
                </a:cxn>
                <a:cxn ang="0">
                  <a:pos x="connsiteX68" y="connsiteY68"/>
                </a:cxn>
                <a:cxn ang="0">
                  <a:pos x="connsiteX69" y="connsiteY69"/>
                </a:cxn>
                <a:cxn ang="0">
                  <a:pos x="connsiteX70" y="connsiteY70"/>
                </a:cxn>
                <a:cxn ang="0">
                  <a:pos x="connsiteX71" y="connsiteY71"/>
                </a:cxn>
                <a:cxn ang="0">
                  <a:pos x="connsiteX72" y="connsiteY72"/>
                </a:cxn>
                <a:cxn ang="0">
                  <a:pos x="connsiteX73" y="connsiteY73"/>
                </a:cxn>
                <a:cxn ang="0">
                  <a:pos x="connsiteX74" y="connsiteY74"/>
                </a:cxn>
                <a:cxn ang="0">
                  <a:pos x="connsiteX75" y="connsiteY75"/>
                </a:cxn>
                <a:cxn ang="0">
                  <a:pos x="connsiteX76" y="connsiteY76"/>
                </a:cxn>
                <a:cxn ang="0">
                  <a:pos x="connsiteX77" y="connsiteY77"/>
                </a:cxn>
                <a:cxn ang="0">
                  <a:pos x="connsiteX78" y="connsiteY78"/>
                </a:cxn>
                <a:cxn ang="0">
                  <a:pos x="connsiteX79" y="connsiteY79"/>
                </a:cxn>
                <a:cxn ang="0">
                  <a:pos x="connsiteX80" y="connsiteY80"/>
                </a:cxn>
                <a:cxn ang="0">
                  <a:pos x="connsiteX81" y="connsiteY81"/>
                </a:cxn>
                <a:cxn ang="0">
                  <a:pos x="connsiteX82" y="connsiteY82"/>
                </a:cxn>
                <a:cxn ang="0">
                  <a:pos x="connsiteX83" y="connsiteY83"/>
                </a:cxn>
                <a:cxn ang="0">
                  <a:pos x="connsiteX84" y="connsiteY84"/>
                </a:cxn>
                <a:cxn ang="0">
                  <a:pos x="connsiteX85" y="connsiteY85"/>
                </a:cxn>
                <a:cxn ang="0">
                  <a:pos x="connsiteX86" y="connsiteY86"/>
                </a:cxn>
                <a:cxn ang="0">
                  <a:pos x="connsiteX87" y="connsiteY87"/>
                </a:cxn>
                <a:cxn ang="0">
                  <a:pos x="connsiteX88" y="connsiteY88"/>
                </a:cxn>
                <a:cxn ang="0">
                  <a:pos x="connsiteX89" y="connsiteY89"/>
                </a:cxn>
                <a:cxn ang="0">
                  <a:pos x="connsiteX90" y="connsiteY90"/>
                </a:cxn>
                <a:cxn ang="0">
                  <a:pos x="connsiteX91" y="connsiteY91"/>
                </a:cxn>
                <a:cxn ang="0">
                  <a:pos x="connsiteX92" y="connsiteY92"/>
                </a:cxn>
                <a:cxn ang="0">
                  <a:pos x="connsiteX93" y="connsiteY93"/>
                </a:cxn>
                <a:cxn ang="0">
                  <a:pos x="connsiteX94" y="connsiteY94"/>
                </a:cxn>
                <a:cxn ang="0">
                  <a:pos x="connsiteX95" y="connsiteY95"/>
                </a:cxn>
                <a:cxn ang="0">
                  <a:pos x="connsiteX96" y="connsiteY96"/>
                </a:cxn>
                <a:cxn ang="0">
                  <a:pos x="connsiteX97" y="connsiteY97"/>
                </a:cxn>
                <a:cxn ang="0">
                  <a:pos x="connsiteX98" y="connsiteY98"/>
                </a:cxn>
                <a:cxn ang="0">
                  <a:pos x="connsiteX99" y="connsiteY99"/>
                </a:cxn>
                <a:cxn ang="0">
                  <a:pos x="connsiteX100" y="connsiteY100"/>
                </a:cxn>
                <a:cxn ang="0">
                  <a:pos x="connsiteX101" y="connsiteY101"/>
                </a:cxn>
                <a:cxn ang="0">
                  <a:pos x="connsiteX102" y="connsiteY102"/>
                </a:cxn>
                <a:cxn ang="0">
                  <a:pos x="connsiteX103" y="connsiteY103"/>
                </a:cxn>
                <a:cxn ang="0">
                  <a:pos x="connsiteX104" y="connsiteY104"/>
                </a:cxn>
                <a:cxn ang="0">
                  <a:pos x="connsiteX105" y="connsiteY105"/>
                </a:cxn>
                <a:cxn ang="0">
                  <a:pos x="connsiteX106" y="connsiteY106"/>
                </a:cxn>
                <a:cxn ang="0">
                  <a:pos x="connsiteX107" y="connsiteY107"/>
                </a:cxn>
                <a:cxn ang="0">
                  <a:pos x="connsiteX108" y="connsiteY108"/>
                </a:cxn>
                <a:cxn ang="0">
                  <a:pos x="connsiteX109" y="connsiteY109"/>
                </a:cxn>
                <a:cxn ang="0">
                  <a:pos x="connsiteX110" y="connsiteY110"/>
                </a:cxn>
                <a:cxn ang="0">
                  <a:pos x="connsiteX111" y="connsiteY111"/>
                </a:cxn>
                <a:cxn ang="0">
                  <a:pos x="connsiteX112" y="connsiteY112"/>
                </a:cxn>
                <a:cxn ang="0">
                  <a:pos x="connsiteX113" y="connsiteY113"/>
                </a:cxn>
                <a:cxn ang="0">
                  <a:pos x="connsiteX114" y="connsiteY114"/>
                </a:cxn>
                <a:cxn ang="0">
                  <a:pos x="connsiteX115" y="connsiteY115"/>
                </a:cxn>
              </a:cxnLst>
              <a:rect l="l" t="t" r="r" b="b"/>
              <a:pathLst>
                <a:path w="914772" h="1060165">
                  <a:moveTo>
                    <a:pt x="846978" y="0"/>
                  </a:moveTo>
                  <a:cubicBezTo>
                    <a:pt x="866114" y="-49"/>
                    <a:pt x="883366" y="2320"/>
                    <a:pt x="898057" y="7161"/>
                  </a:cubicBezTo>
                  <a:lnTo>
                    <a:pt x="912584" y="18074"/>
                  </a:lnTo>
                  <a:lnTo>
                    <a:pt x="914772" y="36111"/>
                  </a:lnTo>
                  <a:cubicBezTo>
                    <a:pt x="905312" y="81542"/>
                    <a:pt x="865058" y="135808"/>
                    <a:pt x="804440" y="183821"/>
                  </a:cubicBezTo>
                  <a:lnTo>
                    <a:pt x="777094" y="202334"/>
                  </a:lnTo>
                  <a:lnTo>
                    <a:pt x="846978" y="190500"/>
                  </a:lnTo>
                  <a:cubicBezTo>
                    <a:pt x="866114" y="190451"/>
                    <a:pt x="883366" y="192820"/>
                    <a:pt x="898057" y="197661"/>
                  </a:cubicBezTo>
                  <a:lnTo>
                    <a:pt x="912584" y="208574"/>
                  </a:lnTo>
                  <a:lnTo>
                    <a:pt x="914772" y="226611"/>
                  </a:lnTo>
                  <a:cubicBezTo>
                    <a:pt x="905312" y="272042"/>
                    <a:pt x="865058" y="326308"/>
                    <a:pt x="804440" y="374321"/>
                  </a:cubicBezTo>
                  <a:lnTo>
                    <a:pt x="777094" y="392834"/>
                  </a:lnTo>
                  <a:lnTo>
                    <a:pt x="846978" y="381000"/>
                  </a:lnTo>
                  <a:cubicBezTo>
                    <a:pt x="866114" y="380951"/>
                    <a:pt x="883366" y="383320"/>
                    <a:pt x="898057" y="388161"/>
                  </a:cubicBezTo>
                  <a:lnTo>
                    <a:pt x="912584" y="399074"/>
                  </a:lnTo>
                  <a:lnTo>
                    <a:pt x="914772" y="417111"/>
                  </a:lnTo>
                  <a:cubicBezTo>
                    <a:pt x="905312" y="462542"/>
                    <a:pt x="865058" y="516808"/>
                    <a:pt x="804440" y="564821"/>
                  </a:cubicBezTo>
                  <a:lnTo>
                    <a:pt x="777094" y="583334"/>
                  </a:lnTo>
                  <a:lnTo>
                    <a:pt x="846978" y="571500"/>
                  </a:lnTo>
                  <a:cubicBezTo>
                    <a:pt x="866114" y="571451"/>
                    <a:pt x="883366" y="573820"/>
                    <a:pt x="898057" y="578661"/>
                  </a:cubicBezTo>
                  <a:lnTo>
                    <a:pt x="912584" y="589574"/>
                  </a:lnTo>
                  <a:lnTo>
                    <a:pt x="914772" y="607611"/>
                  </a:lnTo>
                  <a:cubicBezTo>
                    <a:pt x="905312" y="653042"/>
                    <a:pt x="865058" y="707308"/>
                    <a:pt x="804440" y="755321"/>
                  </a:cubicBezTo>
                  <a:lnTo>
                    <a:pt x="767711" y="780185"/>
                  </a:lnTo>
                  <a:lnTo>
                    <a:pt x="846978" y="766763"/>
                  </a:lnTo>
                  <a:cubicBezTo>
                    <a:pt x="866114" y="766714"/>
                    <a:pt x="883366" y="769083"/>
                    <a:pt x="898057" y="773924"/>
                  </a:cubicBezTo>
                  <a:lnTo>
                    <a:pt x="912584" y="784837"/>
                  </a:lnTo>
                  <a:lnTo>
                    <a:pt x="914772" y="802874"/>
                  </a:lnTo>
                  <a:cubicBezTo>
                    <a:pt x="902159" y="863448"/>
                    <a:pt x="834800" y="939731"/>
                    <a:pt x="737421" y="995953"/>
                  </a:cubicBezTo>
                  <a:cubicBezTo>
                    <a:pt x="640042" y="1052175"/>
                    <a:pt x="540299" y="1072368"/>
                    <a:pt x="481534" y="1053004"/>
                  </a:cubicBezTo>
                  <a:lnTo>
                    <a:pt x="467007" y="1042091"/>
                  </a:lnTo>
                  <a:lnTo>
                    <a:pt x="464819" y="1024054"/>
                  </a:lnTo>
                  <a:cubicBezTo>
                    <a:pt x="474279" y="978624"/>
                    <a:pt x="514533" y="924357"/>
                    <a:pt x="575151" y="876344"/>
                  </a:cubicBezTo>
                  <a:lnTo>
                    <a:pt x="609534" y="853068"/>
                  </a:lnTo>
                  <a:lnTo>
                    <a:pt x="594997" y="857560"/>
                  </a:lnTo>
                  <a:cubicBezTo>
                    <a:pt x="550544" y="867216"/>
                    <a:pt x="510917" y="867423"/>
                    <a:pt x="481534" y="857741"/>
                  </a:cubicBezTo>
                  <a:lnTo>
                    <a:pt x="467007" y="846828"/>
                  </a:lnTo>
                  <a:lnTo>
                    <a:pt x="464819" y="828791"/>
                  </a:lnTo>
                  <a:cubicBezTo>
                    <a:pt x="474279" y="783361"/>
                    <a:pt x="514533" y="729094"/>
                    <a:pt x="575151" y="681081"/>
                  </a:cubicBezTo>
                  <a:lnTo>
                    <a:pt x="596589" y="666568"/>
                  </a:lnTo>
                  <a:lnTo>
                    <a:pt x="594997" y="667060"/>
                  </a:lnTo>
                  <a:cubicBezTo>
                    <a:pt x="550544" y="676716"/>
                    <a:pt x="510917" y="676923"/>
                    <a:pt x="481534" y="667241"/>
                  </a:cubicBezTo>
                  <a:lnTo>
                    <a:pt x="467007" y="656328"/>
                  </a:lnTo>
                  <a:lnTo>
                    <a:pt x="464819" y="638291"/>
                  </a:lnTo>
                  <a:cubicBezTo>
                    <a:pt x="474279" y="592861"/>
                    <a:pt x="514533" y="538594"/>
                    <a:pt x="575151" y="490581"/>
                  </a:cubicBezTo>
                  <a:lnTo>
                    <a:pt x="596589" y="476068"/>
                  </a:lnTo>
                  <a:lnTo>
                    <a:pt x="594997" y="476560"/>
                  </a:lnTo>
                  <a:cubicBezTo>
                    <a:pt x="550544" y="486216"/>
                    <a:pt x="510917" y="486423"/>
                    <a:pt x="481534" y="476741"/>
                  </a:cubicBezTo>
                  <a:lnTo>
                    <a:pt x="467007" y="465828"/>
                  </a:lnTo>
                  <a:lnTo>
                    <a:pt x="464819" y="447791"/>
                  </a:lnTo>
                  <a:cubicBezTo>
                    <a:pt x="474279" y="402361"/>
                    <a:pt x="514533" y="348094"/>
                    <a:pt x="575151" y="300081"/>
                  </a:cubicBezTo>
                  <a:lnTo>
                    <a:pt x="596589" y="285568"/>
                  </a:lnTo>
                  <a:lnTo>
                    <a:pt x="594997" y="286060"/>
                  </a:lnTo>
                  <a:cubicBezTo>
                    <a:pt x="550544" y="295716"/>
                    <a:pt x="510917" y="295923"/>
                    <a:pt x="481534" y="286241"/>
                  </a:cubicBezTo>
                  <a:lnTo>
                    <a:pt x="467007" y="275328"/>
                  </a:lnTo>
                  <a:lnTo>
                    <a:pt x="464819" y="257291"/>
                  </a:lnTo>
                  <a:cubicBezTo>
                    <a:pt x="477432" y="196717"/>
                    <a:pt x="544791" y="120434"/>
                    <a:pt x="642170" y="64212"/>
                  </a:cubicBezTo>
                  <a:cubicBezTo>
                    <a:pt x="715205" y="22045"/>
                    <a:pt x="789569" y="145"/>
                    <a:pt x="846978" y="0"/>
                  </a:cubicBezTo>
                  <a:close/>
                  <a:moveTo>
                    <a:pt x="67795" y="0"/>
                  </a:moveTo>
                  <a:cubicBezTo>
                    <a:pt x="125203" y="145"/>
                    <a:pt x="199567" y="22045"/>
                    <a:pt x="272602" y="64212"/>
                  </a:cubicBezTo>
                  <a:cubicBezTo>
                    <a:pt x="369981" y="120434"/>
                    <a:pt x="437340" y="196717"/>
                    <a:pt x="449953" y="257291"/>
                  </a:cubicBezTo>
                  <a:lnTo>
                    <a:pt x="447765" y="275328"/>
                  </a:lnTo>
                  <a:lnTo>
                    <a:pt x="433238" y="286241"/>
                  </a:lnTo>
                  <a:cubicBezTo>
                    <a:pt x="403856" y="295923"/>
                    <a:pt x="364229" y="295716"/>
                    <a:pt x="319775" y="286060"/>
                  </a:cubicBezTo>
                  <a:lnTo>
                    <a:pt x="318183" y="285568"/>
                  </a:lnTo>
                  <a:lnTo>
                    <a:pt x="339621" y="300081"/>
                  </a:lnTo>
                  <a:cubicBezTo>
                    <a:pt x="400239" y="348094"/>
                    <a:pt x="440493" y="402361"/>
                    <a:pt x="449953" y="447791"/>
                  </a:cubicBezTo>
                  <a:lnTo>
                    <a:pt x="447765" y="465828"/>
                  </a:lnTo>
                  <a:lnTo>
                    <a:pt x="433238" y="476741"/>
                  </a:lnTo>
                  <a:cubicBezTo>
                    <a:pt x="403856" y="486423"/>
                    <a:pt x="364229" y="486216"/>
                    <a:pt x="319775" y="476560"/>
                  </a:cubicBezTo>
                  <a:lnTo>
                    <a:pt x="318183" y="476068"/>
                  </a:lnTo>
                  <a:lnTo>
                    <a:pt x="339621" y="490581"/>
                  </a:lnTo>
                  <a:cubicBezTo>
                    <a:pt x="400239" y="538594"/>
                    <a:pt x="440493" y="592861"/>
                    <a:pt x="449953" y="638291"/>
                  </a:cubicBezTo>
                  <a:lnTo>
                    <a:pt x="447765" y="656328"/>
                  </a:lnTo>
                  <a:lnTo>
                    <a:pt x="433238" y="667241"/>
                  </a:lnTo>
                  <a:cubicBezTo>
                    <a:pt x="403856" y="676923"/>
                    <a:pt x="364229" y="676716"/>
                    <a:pt x="319775" y="667060"/>
                  </a:cubicBezTo>
                  <a:lnTo>
                    <a:pt x="318183" y="666568"/>
                  </a:lnTo>
                  <a:lnTo>
                    <a:pt x="339621" y="681081"/>
                  </a:lnTo>
                  <a:cubicBezTo>
                    <a:pt x="400239" y="729094"/>
                    <a:pt x="440493" y="783361"/>
                    <a:pt x="449953" y="828791"/>
                  </a:cubicBezTo>
                  <a:lnTo>
                    <a:pt x="447765" y="846828"/>
                  </a:lnTo>
                  <a:lnTo>
                    <a:pt x="433238" y="857741"/>
                  </a:lnTo>
                  <a:cubicBezTo>
                    <a:pt x="403856" y="867423"/>
                    <a:pt x="364229" y="867216"/>
                    <a:pt x="319775" y="857560"/>
                  </a:cubicBezTo>
                  <a:lnTo>
                    <a:pt x="305238" y="853068"/>
                  </a:lnTo>
                  <a:lnTo>
                    <a:pt x="339621" y="876344"/>
                  </a:lnTo>
                  <a:cubicBezTo>
                    <a:pt x="400239" y="924357"/>
                    <a:pt x="440493" y="978624"/>
                    <a:pt x="449953" y="1024054"/>
                  </a:cubicBezTo>
                  <a:lnTo>
                    <a:pt x="447765" y="1042091"/>
                  </a:lnTo>
                  <a:lnTo>
                    <a:pt x="433238" y="1053004"/>
                  </a:lnTo>
                  <a:cubicBezTo>
                    <a:pt x="374473" y="1072368"/>
                    <a:pt x="274730" y="1052175"/>
                    <a:pt x="177351" y="995953"/>
                  </a:cubicBezTo>
                  <a:cubicBezTo>
                    <a:pt x="79972" y="939731"/>
                    <a:pt x="12613" y="863448"/>
                    <a:pt x="0" y="802874"/>
                  </a:cubicBezTo>
                  <a:lnTo>
                    <a:pt x="2188" y="784837"/>
                  </a:lnTo>
                  <a:lnTo>
                    <a:pt x="16715" y="773924"/>
                  </a:lnTo>
                  <a:cubicBezTo>
                    <a:pt x="31406" y="769083"/>
                    <a:pt x="48658" y="766714"/>
                    <a:pt x="67795" y="766763"/>
                  </a:cubicBezTo>
                  <a:lnTo>
                    <a:pt x="147061" y="780185"/>
                  </a:lnTo>
                  <a:lnTo>
                    <a:pt x="110332" y="755321"/>
                  </a:lnTo>
                  <a:cubicBezTo>
                    <a:pt x="49714" y="707308"/>
                    <a:pt x="9460" y="653042"/>
                    <a:pt x="0" y="607611"/>
                  </a:cubicBezTo>
                  <a:lnTo>
                    <a:pt x="2188" y="589574"/>
                  </a:lnTo>
                  <a:lnTo>
                    <a:pt x="16715" y="578661"/>
                  </a:lnTo>
                  <a:cubicBezTo>
                    <a:pt x="31406" y="573820"/>
                    <a:pt x="48658" y="571451"/>
                    <a:pt x="67795" y="571500"/>
                  </a:cubicBezTo>
                  <a:lnTo>
                    <a:pt x="137679" y="583333"/>
                  </a:lnTo>
                  <a:lnTo>
                    <a:pt x="110332" y="564821"/>
                  </a:lnTo>
                  <a:cubicBezTo>
                    <a:pt x="49714" y="516808"/>
                    <a:pt x="9460" y="462542"/>
                    <a:pt x="0" y="417111"/>
                  </a:cubicBezTo>
                  <a:lnTo>
                    <a:pt x="2188" y="399074"/>
                  </a:lnTo>
                  <a:lnTo>
                    <a:pt x="16715" y="388161"/>
                  </a:lnTo>
                  <a:cubicBezTo>
                    <a:pt x="31406" y="383320"/>
                    <a:pt x="48658" y="380951"/>
                    <a:pt x="67795" y="381000"/>
                  </a:cubicBezTo>
                  <a:lnTo>
                    <a:pt x="137679" y="392833"/>
                  </a:lnTo>
                  <a:lnTo>
                    <a:pt x="110332" y="374321"/>
                  </a:lnTo>
                  <a:cubicBezTo>
                    <a:pt x="49714" y="326308"/>
                    <a:pt x="9460" y="272042"/>
                    <a:pt x="0" y="226611"/>
                  </a:cubicBezTo>
                  <a:lnTo>
                    <a:pt x="2188" y="208574"/>
                  </a:lnTo>
                  <a:lnTo>
                    <a:pt x="16715" y="197661"/>
                  </a:lnTo>
                  <a:cubicBezTo>
                    <a:pt x="31406" y="192820"/>
                    <a:pt x="48658" y="190451"/>
                    <a:pt x="67795" y="190500"/>
                  </a:cubicBezTo>
                  <a:lnTo>
                    <a:pt x="137679" y="202333"/>
                  </a:lnTo>
                  <a:lnTo>
                    <a:pt x="110332" y="183821"/>
                  </a:lnTo>
                  <a:cubicBezTo>
                    <a:pt x="49714" y="135808"/>
                    <a:pt x="9460" y="81542"/>
                    <a:pt x="0" y="36111"/>
                  </a:cubicBezTo>
                  <a:lnTo>
                    <a:pt x="2188" y="18074"/>
                  </a:lnTo>
                  <a:lnTo>
                    <a:pt x="16715" y="7161"/>
                  </a:lnTo>
                  <a:cubicBezTo>
                    <a:pt x="31406" y="2320"/>
                    <a:pt x="48658" y="-49"/>
                    <a:pt x="67795" y="0"/>
                  </a:cubicBezTo>
                  <a:close/>
                </a:path>
              </a:pathLst>
            </a:custGeom>
            <a:solidFill>
              <a:srgbClr val="339933"/>
            </a:solidFill>
            <a:ln w="1905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436" name="フリーフォーム: 図形 435">
              <a:extLst>
                <a:ext uri="{FF2B5EF4-FFF2-40B4-BE49-F238E27FC236}">
                  <a16:creationId xmlns:a16="http://schemas.microsoft.com/office/drawing/2014/main" id="{79E012B0-AA72-47D5-910A-FBCE5CFE5804}"/>
                </a:ext>
              </a:extLst>
            </p:cNvPr>
            <p:cNvSpPr/>
            <p:nvPr/>
          </p:nvSpPr>
          <p:spPr>
            <a:xfrm rot="16819399">
              <a:off x="3140076" y="4131613"/>
              <a:ext cx="224605" cy="418164"/>
            </a:xfrm>
            <a:custGeom>
              <a:avLst/>
              <a:gdLst>
                <a:gd name="connsiteX0" fmla="*/ 846978 w 914772"/>
                <a:gd name="connsiteY0" fmla="*/ 0 h 1060165"/>
                <a:gd name="connsiteX1" fmla="*/ 898057 w 914772"/>
                <a:gd name="connsiteY1" fmla="*/ 7161 h 1060165"/>
                <a:gd name="connsiteX2" fmla="*/ 912584 w 914772"/>
                <a:gd name="connsiteY2" fmla="*/ 18074 h 1060165"/>
                <a:gd name="connsiteX3" fmla="*/ 914772 w 914772"/>
                <a:gd name="connsiteY3" fmla="*/ 36111 h 1060165"/>
                <a:gd name="connsiteX4" fmla="*/ 804440 w 914772"/>
                <a:gd name="connsiteY4" fmla="*/ 183821 h 1060165"/>
                <a:gd name="connsiteX5" fmla="*/ 777094 w 914772"/>
                <a:gd name="connsiteY5" fmla="*/ 202334 h 1060165"/>
                <a:gd name="connsiteX6" fmla="*/ 846978 w 914772"/>
                <a:gd name="connsiteY6" fmla="*/ 190500 h 1060165"/>
                <a:gd name="connsiteX7" fmla="*/ 898057 w 914772"/>
                <a:gd name="connsiteY7" fmla="*/ 197661 h 1060165"/>
                <a:gd name="connsiteX8" fmla="*/ 912584 w 914772"/>
                <a:gd name="connsiteY8" fmla="*/ 208574 h 1060165"/>
                <a:gd name="connsiteX9" fmla="*/ 914772 w 914772"/>
                <a:gd name="connsiteY9" fmla="*/ 226611 h 1060165"/>
                <a:gd name="connsiteX10" fmla="*/ 804440 w 914772"/>
                <a:gd name="connsiteY10" fmla="*/ 374321 h 1060165"/>
                <a:gd name="connsiteX11" fmla="*/ 777094 w 914772"/>
                <a:gd name="connsiteY11" fmla="*/ 392834 h 1060165"/>
                <a:gd name="connsiteX12" fmla="*/ 846978 w 914772"/>
                <a:gd name="connsiteY12" fmla="*/ 381000 h 1060165"/>
                <a:gd name="connsiteX13" fmla="*/ 898057 w 914772"/>
                <a:gd name="connsiteY13" fmla="*/ 388161 h 1060165"/>
                <a:gd name="connsiteX14" fmla="*/ 912584 w 914772"/>
                <a:gd name="connsiteY14" fmla="*/ 399074 h 1060165"/>
                <a:gd name="connsiteX15" fmla="*/ 914772 w 914772"/>
                <a:gd name="connsiteY15" fmla="*/ 417111 h 1060165"/>
                <a:gd name="connsiteX16" fmla="*/ 804440 w 914772"/>
                <a:gd name="connsiteY16" fmla="*/ 564821 h 1060165"/>
                <a:gd name="connsiteX17" fmla="*/ 777094 w 914772"/>
                <a:gd name="connsiteY17" fmla="*/ 583334 h 1060165"/>
                <a:gd name="connsiteX18" fmla="*/ 846978 w 914772"/>
                <a:gd name="connsiteY18" fmla="*/ 571500 h 1060165"/>
                <a:gd name="connsiteX19" fmla="*/ 898057 w 914772"/>
                <a:gd name="connsiteY19" fmla="*/ 578661 h 1060165"/>
                <a:gd name="connsiteX20" fmla="*/ 912584 w 914772"/>
                <a:gd name="connsiteY20" fmla="*/ 589574 h 1060165"/>
                <a:gd name="connsiteX21" fmla="*/ 914772 w 914772"/>
                <a:gd name="connsiteY21" fmla="*/ 607611 h 1060165"/>
                <a:gd name="connsiteX22" fmla="*/ 804440 w 914772"/>
                <a:gd name="connsiteY22" fmla="*/ 755321 h 1060165"/>
                <a:gd name="connsiteX23" fmla="*/ 767711 w 914772"/>
                <a:gd name="connsiteY23" fmla="*/ 780185 h 1060165"/>
                <a:gd name="connsiteX24" fmla="*/ 846978 w 914772"/>
                <a:gd name="connsiteY24" fmla="*/ 766763 h 1060165"/>
                <a:gd name="connsiteX25" fmla="*/ 898057 w 914772"/>
                <a:gd name="connsiteY25" fmla="*/ 773924 h 1060165"/>
                <a:gd name="connsiteX26" fmla="*/ 912584 w 914772"/>
                <a:gd name="connsiteY26" fmla="*/ 784837 h 1060165"/>
                <a:gd name="connsiteX27" fmla="*/ 914772 w 914772"/>
                <a:gd name="connsiteY27" fmla="*/ 802874 h 1060165"/>
                <a:gd name="connsiteX28" fmla="*/ 737421 w 914772"/>
                <a:gd name="connsiteY28" fmla="*/ 995953 h 1060165"/>
                <a:gd name="connsiteX29" fmla="*/ 481534 w 914772"/>
                <a:gd name="connsiteY29" fmla="*/ 1053004 h 1060165"/>
                <a:gd name="connsiteX30" fmla="*/ 467007 w 914772"/>
                <a:gd name="connsiteY30" fmla="*/ 1042091 h 1060165"/>
                <a:gd name="connsiteX31" fmla="*/ 464819 w 914772"/>
                <a:gd name="connsiteY31" fmla="*/ 1024054 h 1060165"/>
                <a:gd name="connsiteX32" fmla="*/ 575151 w 914772"/>
                <a:gd name="connsiteY32" fmla="*/ 876344 h 1060165"/>
                <a:gd name="connsiteX33" fmla="*/ 609534 w 914772"/>
                <a:gd name="connsiteY33" fmla="*/ 853068 h 1060165"/>
                <a:gd name="connsiteX34" fmla="*/ 594997 w 914772"/>
                <a:gd name="connsiteY34" fmla="*/ 857560 h 1060165"/>
                <a:gd name="connsiteX35" fmla="*/ 481534 w 914772"/>
                <a:gd name="connsiteY35" fmla="*/ 857741 h 1060165"/>
                <a:gd name="connsiteX36" fmla="*/ 467007 w 914772"/>
                <a:gd name="connsiteY36" fmla="*/ 846828 h 1060165"/>
                <a:gd name="connsiteX37" fmla="*/ 464819 w 914772"/>
                <a:gd name="connsiteY37" fmla="*/ 828791 h 1060165"/>
                <a:gd name="connsiteX38" fmla="*/ 575151 w 914772"/>
                <a:gd name="connsiteY38" fmla="*/ 681081 h 1060165"/>
                <a:gd name="connsiteX39" fmla="*/ 596589 w 914772"/>
                <a:gd name="connsiteY39" fmla="*/ 666568 h 1060165"/>
                <a:gd name="connsiteX40" fmla="*/ 594997 w 914772"/>
                <a:gd name="connsiteY40" fmla="*/ 667060 h 1060165"/>
                <a:gd name="connsiteX41" fmla="*/ 481534 w 914772"/>
                <a:gd name="connsiteY41" fmla="*/ 667241 h 1060165"/>
                <a:gd name="connsiteX42" fmla="*/ 467007 w 914772"/>
                <a:gd name="connsiteY42" fmla="*/ 656328 h 1060165"/>
                <a:gd name="connsiteX43" fmla="*/ 464819 w 914772"/>
                <a:gd name="connsiteY43" fmla="*/ 638291 h 1060165"/>
                <a:gd name="connsiteX44" fmla="*/ 575151 w 914772"/>
                <a:gd name="connsiteY44" fmla="*/ 490581 h 1060165"/>
                <a:gd name="connsiteX45" fmla="*/ 596589 w 914772"/>
                <a:gd name="connsiteY45" fmla="*/ 476068 h 1060165"/>
                <a:gd name="connsiteX46" fmla="*/ 594997 w 914772"/>
                <a:gd name="connsiteY46" fmla="*/ 476560 h 1060165"/>
                <a:gd name="connsiteX47" fmla="*/ 481534 w 914772"/>
                <a:gd name="connsiteY47" fmla="*/ 476741 h 1060165"/>
                <a:gd name="connsiteX48" fmla="*/ 467007 w 914772"/>
                <a:gd name="connsiteY48" fmla="*/ 465828 h 1060165"/>
                <a:gd name="connsiteX49" fmla="*/ 464819 w 914772"/>
                <a:gd name="connsiteY49" fmla="*/ 447791 h 1060165"/>
                <a:gd name="connsiteX50" fmla="*/ 575151 w 914772"/>
                <a:gd name="connsiteY50" fmla="*/ 300081 h 1060165"/>
                <a:gd name="connsiteX51" fmla="*/ 596589 w 914772"/>
                <a:gd name="connsiteY51" fmla="*/ 285568 h 1060165"/>
                <a:gd name="connsiteX52" fmla="*/ 594997 w 914772"/>
                <a:gd name="connsiteY52" fmla="*/ 286060 h 1060165"/>
                <a:gd name="connsiteX53" fmla="*/ 481534 w 914772"/>
                <a:gd name="connsiteY53" fmla="*/ 286241 h 1060165"/>
                <a:gd name="connsiteX54" fmla="*/ 467007 w 914772"/>
                <a:gd name="connsiteY54" fmla="*/ 275328 h 1060165"/>
                <a:gd name="connsiteX55" fmla="*/ 464819 w 914772"/>
                <a:gd name="connsiteY55" fmla="*/ 257291 h 1060165"/>
                <a:gd name="connsiteX56" fmla="*/ 642170 w 914772"/>
                <a:gd name="connsiteY56" fmla="*/ 64212 h 1060165"/>
                <a:gd name="connsiteX57" fmla="*/ 846978 w 914772"/>
                <a:gd name="connsiteY57" fmla="*/ 0 h 1060165"/>
                <a:gd name="connsiteX58" fmla="*/ 67795 w 914772"/>
                <a:gd name="connsiteY58" fmla="*/ 0 h 1060165"/>
                <a:gd name="connsiteX59" fmla="*/ 272602 w 914772"/>
                <a:gd name="connsiteY59" fmla="*/ 64212 h 1060165"/>
                <a:gd name="connsiteX60" fmla="*/ 449953 w 914772"/>
                <a:gd name="connsiteY60" fmla="*/ 257291 h 1060165"/>
                <a:gd name="connsiteX61" fmla="*/ 447765 w 914772"/>
                <a:gd name="connsiteY61" fmla="*/ 275328 h 1060165"/>
                <a:gd name="connsiteX62" fmla="*/ 433238 w 914772"/>
                <a:gd name="connsiteY62" fmla="*/ 286241 h 1060165"/>
                <a:gd name="connsiteX63" fmla="*/ 319775 w 914772"/>
                <a:gd name="connsiteY63" fmla="*/ 286060 h 1060165"/>
                <a:gd name="connsiteX64" fmla="*/ 318183 w 914772"/>
                <a:gd name="connsiteY64" fmla="*/ 285568 h 1060165"/>
                <a:gd name="connsiteX65" fmla="*/ 339621 w 914772"/>
                <a:gd name="connsiteY65" fmla="*/ 300081 h 1060165"/>
                <a:gd name="connsiteX66" fmla="*/ 449953 w 914772"/>
                <a:gd name="connsiteY66" fmla="*/ 447791 h 1060165"/>
                <a:gd name="connsiteX67" fmla="*/ 447765 w 914772"/>
                <a:gd name="connsiteY67" fmla="*/ 465828 h 1060165"/>
                <a:gd name="connsiteX68" fmla="*/ 433238 w 914772"/>
                <a:gd name="connsiteY68" fmla="*/ 476741 h 1060165"/>
                <a:gd name="connsiteX69" fmla="*/ 319775 w 914772"/>
                <a:gd name="connsiteY69" fmla="*/ 476560 h 1060165"/>
                <a:gd name="connsiteX70" fmla="*/ 318183 w 914772"/>
                <a:gd name="connsiteY70" fmla="*/ 476068 h 1060165"/>
                <a:gd name="connsiteX71" fmla="*/ 339621 w 914772"/>
                <a:gd name="connsiteY71" fmla="*/ 490581 h 1060165"/>
                <a:gd name="connsiteX72" fmla="*/ 449953 w 914772"/>
                <a:gd name="connsiteY72" fmla="*/ 638291 h 1060165"/>
                <a:gd name="connsiteX73" fmla="*/ 447765 w 914772"/>
                <a:gd name="connsiteY73" fmla="*/ 656328 h 1060165"/>
                <a:gd name="connsiteX74" fmla="*/ 433238 w 914772"/>
                <a:gd name="connsiteY74" fmla="*/ 667241 h 1060165"/>
                <a:gd name="connsiteX75" fmla="*/ 319775 w 914772"/>
                <a:gd name="connsiteY75" fmla="*/ 667060 h 1060165"/>
                <a:gd name="connsiteX76" fmla="*/ 318183 w 914772"/>
                <a:gd name="connsiteY76" fmla="*/ 666568 h 1060165"/>
                <a:gd name="connsiteX77" fmla="*/ 339621 w 914772"/>
                <a:gd name="connsiteY77" fmla="*/ 681081 h 1060165"/>
                <a:gd name="connsiteX78" fmla="*/ 449953 w 914772"/>
                <a:gd name="connsiteY78" fmla="*/ 828791 h 1060165"/>
                <a:gd name="connsiteX79" fmla="*/ 447765 w 914772"/>
                <a:gd name="connsiteY79" fmla="*/ 846828 h 1060165"/>
                <a:gd name="connsiteX80" fmla="*/ 433238 w 914772"/>
                <a:gd name="connsiteY80" fmla="*/ 857741 h 1060165"/>
                <a:gd name="connsiteX81" fmla="*/ 319775 w 914772"/>
                <a:gd name="connsiteY81" fmla="*/ 857560 h 1060165"/>
                <a:gd name="connsiteX82" fmla="*/ 305238 w 914772"/>
                <a:gd name="connsiteY82" fmla="*/ 853068 h 1060165"/>
                <a:gd name="connsiteX83" fmla="*/ 339621 w 914772"/>
                <a:gd name="connsiteY83" fmla="*/ 876344 h 1060165"/>
                <a:gd name="connsiteX84" fmla="*/ 449953 w 914772"/>
                <a:gd name="connsiteY84" fmla="*/ 1024054 h 1060165"/>
                <a:gd name="connsiteX85" fmla="*/ 447765 w 914772"/>
                <a:gd name="connsiteY85" fmla="*/ 1042091 h 1060165"/>
                <a:gd name="connsiteX86" fmla="*/ 433238 w 914772"/>
                <a:gd name="connsiteY86" fmla="*/ 1053004 h 1060165"/>
                <a:gd name="connsiteX87" fmla="*/ 177351 w 914772"/>
                <a:gd name="connsiteY87" fmla="*/ 995953 h 1060165"/>
                <a:gd name="connsiteX88" fmla="*/ 0 w 914772"/>
                <a:gd name="connsiteY88" fmla="*/ 802874 h 1060165"/>
                <a:gd name="connsiteX89" fmla="*/ 2188 w 914772"/>
                <a:gd name="connsiteY89" fmla="*/ 784837 h 1060165"/>
                <a:gd name="connsiteX90" fmla="*/ 16715 w 914772"/>
                <a:gd name="connsiteY90" fmla="*/ 773924 h 1060165"/>
                <a:gd name="connsiteX91" fmla="*/ 67795 w 914772"/>
                <a:gd name="connsiteY91" fmla="*/ 766763 h 1060165"/>
                <a:gd name="connsiteX92" fmla="*/ 147061 w 914772"/>
                <a:gd name="connsiteY92" fmla="*/ 780185 h 1060165"/>
                <a:gd name="connsiteX93" fmla="*/ 110332 w 914772"/>
                <a:gd name="connsiteY93" fmla="*/ 755321 h 1060165"/>
                <a:gd name="connsiteX94" fmla="*/ 0 w 914772"/>
                <a:gd name="connsiteY94" fmla="*/ 607611 h 1060165"/>
                <a:gd name="connsiteX95" fmla="*/ 2188 w 914772"/>
                <a:gd name="connsiteY95" fmla="*/ 589574 h 1060165"/>
                <a:gd name="connsiteX96" fmla="*/ 16715 w 914772"/>
                <a:gd name="connsiteY96" fmla="*/ 578661 h 1060165"/>
                <a:gd name="connsiteX97" fmla="*/ 67795 w 914772"/>
                <a:gd name="connsiteY97" fmla="*/ 571500 h 1060165"/>
                <a:gd name="connsiteX98" fmla="*/ 137679 w 914772"/>
                <a:gd name="connsiteY98" fmla="*/ 583333 h 1060165"/>
                <a:gd name="connsiteX99" fmla="*/ 110332 w 914772"/>
                <a:gd name="connsiteY99" fmla="*/ 564821 h 1060165"/>
                <a:gd name="connsiteX100" fmla="*/ 0 w 914772"/>
                <a:gd name="connsiteY100" fmla="*/ 417111 h 1060165"/>
                <a:gd name="connsiteX101" fmla="*/ 2188 w 914772"/>
                <a:gd name="connsiteY101" fmla="*/ 399074 h 1060165"/>
                <a:gd name="connsiteX102" fmla="*/ 16715 w 914772"/>
                <a:gd name="connsiteY102" fmla="*/ 388161 h 1060165"/>
                <a:gd name="connsiteX103" fmla="*/ 67795 w 914772"/>
                <a:gd name="connsiteY103" fmla="*/ 381000 h 1060165"/>
                <a:gd name="connsiteX104" fmla="*/ 137679 w 914772"/>
                <a:gd name="connsiteY104" fmla="*/ 392833 h 1060165"/>
                <a:gd name="connsiteX105" fmla="*/ 110332 w 914772"/>
                <a:gd name="connsiteY105" fmla="*/ 374321 h 1060165"/>
                <a:gd name="connsiteX106" fmla="*/ 0 w 914772"/>
                <a:gd name="connsiteY106" fmla="*/ 226611 h 1060165"/>
                <a:gd name="connsiteX107" fmla="*/ 2188 w 914772"/>
                <a:gd name="connsiteY107" fmla="*/ 208574 h 1060165"/>
                <a:gd name="connsiteX108" fmla="*/ 16715 w 914772"/>
                <a:gd name="connsiteY108" fmla="*/ 197661 h 1060165"/>
                <a:gd name="connsiteX109" fmla="*/ 67795 w 914772"/>
                <a:gd name="connsiteY109" fmla="*/ 190500 h 1060165"/>
                <a:gd name="connsiteX110" fmla="*/ 137679 w 914772"/>
                <a:gd name="connsiteY110" fmla="*/ 202333 h 1060165"/>
                <a:gd name="connsiteX111" fmla="*/ 110332 w 914772"/>
                <a:gd name="connsiteY111" fmla="*/ 183821 h 1060165"/>
                <a:gd name="connsiteX112" fmla="*/ 0 w 914772"/>
                <a:gd name="connsiteY112" fmla="*/ 36111 h 1060165"/>
                <a:gd name="connsiteX113" fmla="*/ 2188 w 914772"/>
                <a:gd name="connsiteY113" fmla="*/ 18074 h 1060165"/>
                <a:gd name="connsiteX114" fmla="*/ 16715 w 914772"/>
                <a:gd name="connsiteY114" fmla="*/ 7161 h 1060165"/>
                <a:gd name="connsiteX115" fmla="*/ 67795 w 914772"/>
                <a:gd name="connsiteY115" fmla="*/ 0 h 106016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  <a:cxn ang="0">
                  <a:pos x="connsiteX55" y="connsiteY55"/>
                </a:cxn>
                <a:cxn ang="0">
                  <a:pos x="connsiteX56" y="connsiteY56"/>
                </a:cxn>
                <a:cxn ang="0">
                  <a:pos x="connsiteX57" y="connsiteY57"/>
                </a:cxn>
                <a:cxn ang="0">
                  <a:pos x="connsiteX58" y="connsiteY58"/>
                </a:cxn>
                <a:cxn ang="0">
                  <a:pos x="connsiteX59" y="connsiteY59"/>
                </a:cxn>
                <a:cxn ang="0">
                  <a:pos x="connsiteX60" y="connsiteY60"/>
                </a:cxn>
                <a:cxn ang="0">
                  <a:pos x="connsiteX61" y="connsiteY61"/>
                </a:cxn>
                <a:cxn ang="0">
                  <a:pos x="connsiteX62" y="connsiteY62"/>
                </a:cxn>
                <a:cxn ang="0">
                  <a:pos x="connsiteX63" y="connsiteY63"/>
                </a:cxn>
                <a:cxn ang="0">
                  <a:pos x="connsiteX64" y="connsiteY64"/>
                </a:cxn>
                <a:cxn ang="0">
                  <a:pos x="connsiteX65" y="connsiteY65"/>
                </a:cxn>
                <a:cxn ang="0">
                  <a:pos x="connsiteX66" y="connsiteY66"/>
                </a:cxn>
                <a:cxn ang="0">
                  <a:pos x="connsiteX67" y="connsiteY67"/>
                </a:cxn>
                <a:cxn ang="0">
                  <a:pos x="connsiteX68" y="connsiteY68"/>
                </a:cxn>
                <a:cxn ang="0">
                  <a:pos x="connsiteX69" y="connsiteY69"/>
                </a:cxn>
                <a:cxn ang="0">
                  <a:pos x="connsiteX70" y="connsiteY70"/>
                </a:cxn>
                <a:cxn ang="0">
                  <a:pos x="connsiteX71" y="connsiteY71"/>
                </a:cxn>
                <a:cxn ang="0">
                  <a:pos x="connsiteX72" y="connsiteY72"/>
                </a:cxn>
                <a:cxn ang="0">
                  <a:pos x="connsiteX73" y="connsiteY73"/>
                </a:cxn>
                <a:cxn ang="0">
                  <a:pos x="connsiteX74" y="connsiteY74"/>
                </a:cxn>
                <a:cxn ang="0">
                  <a:pos x="connsiteX75" y="connsiteY75"/>
                </a:cxn>
                <a:cxn ang="0">
                  <a:pos x="connsiteX76" y="connsiteY76"/>
                </a:cxn>
                <a:cxn ang="0">
                  <a:pos x="connsiteX77" y="connsiteY77"/>
                </a:cxn>
                <a:cxn ang="0">
                  <a:pos x="connsiteX78" y="connsiteY78"/>
                </a:cxn>
                <a:cxn ang="0">
                  <a:pos x="connsiteX79" y="connsiteY79"/>
                </a:cxn>
                <a:cxn ang="0">
                  <a:pos x="connsiteX80" y="connsiteY80"/>
                </a:cxn>
                <a:cxn ang="0">
                  <a:pos x="connsiteX81" y="connsiteY81"/>
                </a:cxn>
                <a:cxn ang="0">
                  <a:pos x="connsiteX82" y="connsiteY82"/>
                </a:cxn>
                <a:cxn ang="0">
                  <a:pos x="connsiteX83" y="connsiteY83"/>
                </a:cxn>
                <a:cxn ang="0">
                  <a:pos x="connsiteX84" y="connsiteY84"/>
                </a:cxn>
                <a:cxn ang="0">
                  <a:pos x="connsiteX85" y="connsiteY85"/>
                </a:cxn>
                <a:cxn ang="0">
                  <a:pos x="connsiteX86" y="connsiteY86"/>
                </a:cxn>
                <a:cxn ang="0">
                  <a:pos x="connsiteX87" y="connsiteY87"/>
                </a:cxn>
                <a:cxn ang="0">
                  <a:pos x="connsiteX88" y="connsiteY88"/>
                </a:cxn>
                <a:cxn ang="0">
                  <a:pos x="connsiteX89" y="connsiteY89"/>
                </a:cxn>
                <a:cxn ang="0">
                  <a:pos x="connsiteX90" y="connsiteY90"/>
                </a:cxn>
                <a:cxn ang="0">
                  <a:pos x="connsiteX91" y="connsiteY91"/>
                </a:cxn>
                <a:cxn ang="0">
                  <a:pos x="connsiteX92" y="connsiteY92"/>
                </a:cxn>
                <a:cxn ang="0">
                  <a:pos x="connsiteX93" y="connsiteY93"/>
                </a:cxn>
                <a:cxn ang="0">
                  <a:pos x="connsiteX94" y="connsiteY94"/>
                </a:cxn>
                <a:cxn ang="0">
                  <a:pos x="connsiteX95" y="connsiteY95"/>
                </a:cxn>
                <a:cxn ang="0">
                  <a:pos x="connsiteX96" y="connsiteY96"/>
                </a:cxn>
                <a:cxn ang="0">
                  <a:pos x="connsiteX97" y="connsiteY97"/>
                </a:cxn>
                <a:cxn ang="0">
                  <a:pos x="connsiteX98" y="connsiteY98"/>
                </a:cxn>
                <a:cxn ang="0">
                  <a:pos x="connsiteX99" y="connsiteY99"/>
                </a:cxn>
                <a:cxn ang="0">
                  <a:pos x="connsiteX100" y="connsiteY100"/>
                </a:cxn>
                <a:cxn ang="0">
                  <a:pos x="connsiteX101" y="connsiteY101"/>
                </a:cxn>
                <a:cxn ang="0">
                  <a:pos x="connsiteX102" y="connsiteY102"/>
                </a:cxn>
                <a:cxn ang="0">
                  <a:pos x="connsiteX103" y="connsiteY103"/>
                </a:cxn>
                <a:cxn ang="0">
                  <a:pos x="connsiteX104" y="connsiteY104"/>
                </a:cxn>
                <a:cxn ang="0">
                  <a:pos x="connsiteX105" y="connsiteY105"/>
                </a:cxn>
                <a:cxn ang="0">
                  <a:pos x="connsiteX106" y="connsiteY106"/>
                </a:cxn>
                <a:cxn ang="0">
                  <a:pos x="connsiteX107" y="connsiteY107"/>
                </a:cxn>
                <a:cxn ang="0">
                  <a:pos x="connsiteX108" y="connsiteY108"/>
                </a:cxn>
                <a:cxn ang="0">
                  <a:pos x="connsiteX109" y="connsiteY109"/>
                </a:cxn>
                <a:cxn ang="0">
                  <a:pos x="connsiteX110" y="connsiteY110"/>
                </a:cxn>
                <a:cxn ang="0">
                  <a:pos x="connsiteX111" y="connsiteY111"/>
                </a:cxn>
                <a:cxn ang="0">
                  <a:pos x="connsiteX112" y="connsiteY112"/>
                </a:cxn>
                <a:cxn ang="0">
                  <a:pos x="connsiteX113" y="connsiteY113"/>
                </a:cxn>
                <a:cxn ang="0">
                  <a:pos x="connsiteX114" y="connsiteY114"/>
                </a:cxn>
                <a:cxn ang="0">
                  <a:pos x="connsiteX115" y="connsiteY115"/>
                </a:cxn>
              </a:cxnLst>
              <a:rect l="l" t="t" r="r" b="b"/>
              <a:pathLst>
                <a:path w="914772" h="1060165">
                  <a:moveTo>
                    <a:pt x="846978" y="0"/>
                  </a:moveTo>
                  <a:cubicBezTo>
                    <a:pt x="866114" y="-49"/>
                    <a:pt x="883366" y="2320"/>
                    <a:pt x="898057" y="7161"/>
                  </a:cubicBezTo>
                  <a:lnTo>
                    <a:pt x="912584" y="18074"/>
                  </a:lnTo>
                  <a:lnTo>
                    <a:pt x="914772" y="36111"/>
                  </a:lnTo>
                  <a:cubicBezTo>
                    <a:pt x="905312" y="81542"/>
                    <a:pt x="865058" y="135808"/>
                    <a:pt x="804440" y="183821"/>
                  </a:cubicBezTo>
                  <a:lnTo>
                    <a:pt x="777094" y="202334"/>
                  </a:lnTo>
                  <a:lnTo>
                    <a:pt x="846978" y="190500"/>
                  </a:lnTo>
                  <a:cubicBezTo>
                    <a:pt x="866114" y="190451"/>
                    <a:pt x="883366" y="192820"/>
                    <a:pt x="898057" y="197661"/>
                  </a:cubicBezTo>
                  <a:lnTo>
                    <a:pt x="912584" y="208574"/>
                  </a:lnTo>
                  <a:lnTo>
                    <a:pt x="914772" y="226611"/>
                  </a:lnTo>
                  <a:cubicBezTo>
                    <a:pt x="905312" y="272042"/>
                    <a:pt x="865058" y="326308"/>
                    <a:pt x="804440" y="374321"/>
                  </a:cubicBezTo>
                  <a:lnTo>
                    <a:pt x="777094" y="392834"/>
                  </a:lnTo>
                  <a:lnTo>
                    <a:pt x="846978" y="381000"/>
                  </a:lnTo>
                  <a:cubicBezTo>
                    <a:pt x="866114" y="380951"/>
                    <a:pt x="883366" y="383320"/>
                    <a:pt x="898057" y="388161"/>
                  </a:cubicBezTo>
                  <a:lnTo>
                    <a:pt x="912584" y="399074"/>
                  </a:lnTo>
                  <a:lnTo>
                    <a:pt x="914772" y="417111"/>
                  </a:lnTo>
                  <a:cubicBezTo>
                    <a:pt x="905312" y="462542"/>
                    <a:pt x="865058" y="516808"/>
                    <a:pt x="804440" y="564821"/>
                  </a:cubicBezTo>
                  <a:lnTo>
                    <a:pt x="777094" y="583334"/>
                  </a:lnTo>
                  <a:lnTo>
                    <a:pt x="846978" y="571500"/>
                  </a:lnTo>
                  <a:cubicBezTo>
                    <a:pt x="866114" y="571451"/>
                    <a:pt x="883366" y="573820"/>
                    <a:pt x="898057" y="578661"/>
                  </a:cubicBezTo>
                  <a:lnTo>
                    <a:pt x="912584" y="589574"/>
                  </a:lnTo>
                  <a:lnTo>
                    <a:pt x="914772" y="607611"/>
                  </a:lnTo>
                  <a:cubicBezTo>
                    <a:pt x="905312" y="653042"/>
                    <a:pt x="865058" y="707308"/>
                    <a:pt x="804440" y="755321"/>
                  </a:cubicBezTo>
                  <a:lnTo>
                    <a:pt x="767711" y="780185"/>
                  </a:lnTo>
                  <a:lnTo>
                    <a:pt x="846978" y="766763"/>
                  </a:lnTo>
                  <a:cubicBezTo>
                    <a:pt x="866114" y="766714"/>
                    <a:pt x="883366" y="769083"/>
                    <a:pt x="898057" y="773924"/>
                  </a:cubicBezTo>
                  <a:lnTo>
                    <a:pt x="912584" y="784837"/>
                  </a:lnTo>
                  <a:lnTo>
                    <a:pt x="914772" y="802874"/>
                  </a:lnTo>
                  <a:cubicBezTo>
                    <a:pt x="902159" y="863448"/>
                    <a:pt x="834800" y="939731"/>
                    <a:pt x="737421" y="995953"/>
                  </a:cubicBezTo>
                  <a:cubicBezTo>
                    <a:pt x="640042" y="1052175"/>
                    <a:pt x="540299" y="1072368"/>
                    <a:pt x="481534" y="1053004"/>
                  </a:cubicBezTo>
                  <a:lnTo>
                    <a:pt x="467007" y="1042091"/>
                  </a:lnTo>
                  <a:lnTo>
                    <a:pt x="464819" y="1024054"/>
                  </a:lnTo>
                  <a:cubicBezTo>
                    <a:pt x="474279" y="978624"/>
                    <a:pt x="514533" y="924357"/>
                    <a:pt x="575151" y="876344"/>
                  </a:cubicBezTo>
                  <a:lnTo>
                    <a:pt x="609534" y="853068"/>
                  </a:lnTo>
                  <a:lnTo>
                    <a:pt x="594997" y="857560"/>
                  </a:lnTo>
                  <a:cubicBezTo>
                    <a:pt x="550544" y="867216"/>
                    <a:pt x="510917" y="867423"/>
                    <a:pt x="481534" y="857741"/>
                  </a:cubicBezTo>
                  <a:lnTo>
                    <a:pt x="467007" y="846828"/>
                  </a:lnTo>
                  <a:lnTo>
                    <a:pt x="464819" y="828791"/>
                  </a:lnTo>
                  <a:cubicBezTo>
                    <a:pt x="474279" y="783361"/>
                    <a:pt x="514533" y="729094"/>
                    <a:pt x="575151" y="681081"/>
                  </a:cubicBezTo>
                  <a:lnTo>
                    <a:pt x="596589" y="666568"/>
                  </a:lnTo>
                  <a:lnTo>
                    <a:pt x="594997" y="667060"/>
                  </a:lnTo>
                  <a:cubicBezTo>
                    <a:pt x="550544" y="676716"/>
                    <a:pt x="510917" y="676923"/>
                    <a:pt x="481534" y="667241"/>
                  </a:cubicBezTo>
                  <a:lnTo>
                    <a:pt x="467007" y="656328"/>
                  </a:lnTo>
                  <a:lnTo>
                    <a:pt x="464819" y="638291"/>
                  </a:lnTo>
                  <a:cubicBezTo>
                    <a:pt x="474279" y="592861"/>
                    <a:pt x="514533" y="538594"/>
                    <a:pt x="575151" y="490581"/>
                  </a:cubicBezTo>
                  <a:lnTo>
                    <a:pt x="596589" y="476068"/>
                  </a:lnTo>
                  <a:lnTo>
                    <a:pt x="594997" y="476560"/>
                  </a:lnTo>
                  <a:cubicBezTo>
                    <a:pt x="550544" y="486216"/>
                    <a:pt x="510917" y="486423"/>
                    <a:pt x="481534" y="476741"/>
                  </a:cubicBezTo>
                  <a:lnTo>
                    <a:pt x="467007" y="465828"/>
                  </a:lnTo>
                  <a:lnTo>
                    <a:pt x="464819" y="447791"/>
                  </a:lnTo>
                  <a:cubicBezTo>
                    <a:pt x="474279" y="402361"/>
                    <a:pt x="514533" y="348094"/>
                    <a:pt x="575151" y="300081"/>
                  </a:cubicBezTo>
                  <a:lnTo>
                    <a:pt x="596589" y="285568"/>
                  </a:lnTo>
                  <a:lnTo>
                    <a:pt x="594997" y="286060"/>
                  </a:lnTo>
                  <a:cubicBezTo>
                    <a:pt x="550544" y="295716"/>
                    <a:pt x="510917" y="295923"/>
                    <a:pt x="481534" y="286241"/>
                  </a:cubicBezTo>
                  <a:lnTo>
                    <a:pt x="467007" y="275328"/>
                  </a:lnTo>
                  <a:lnTo>
                    <a:pt x="464819" y="257291"/>
                  </a:lnTo>
                  <a:cubicBezTo>
                    <a:pt x="477432" y="196717"/>
                    <a:pt x="544791" y="120434"/>
                    <a:pt x="642170" y="64212"/>
                  </a:cubicBezTo>
                  <a:cubicBezTo>
                    <a:pt x="715205" y="22045"/>
                    <a:pt x="789569" y="145"/>
                    <a:pt x="846978" y="0"/>
                  </a:cubicBezTo>
                  <a:close/>
                  <a:moveTo>
                    <a:pt x="67795" y="0"/>
                  </a:moveTo>
                  <a:cubicBezTo>
                    <a:pt x="125203" y="145"/>
                    <a:pt x="199567" y="22045"/>
                    <a:pt x="272602" y="64212"/>
                  </a:cubicBezTo>
                  <a:cubicBezTo>
                    <a:pt x="369981" y="120434"/>
                    <a:pt x="437340" y="196717"/>
                    <a:pt x="449953" y="257291"/>
                  </a:cubicBezTo>
                  <a:lnTo>
                    <a:pt x="447765" y="275328"/>
                  </a:lnTo>
                  <a:lnTo>
                    <a:pt x="433238" y="286241"/>
                  </a:lnTo>
                  <a:cubicBezTo>
                    <a:pt x="403856" y="295923"/>
                    <a:pt x="364229" y="295716"/>
                    <a:pt x="319775" y="286060"/>
                  </a:cubicBezTo>
                  <a:lnTo>
                    <a:pt x="318183" y="285568"/>
                  </a:lnTo>
                  <a:lnTo>
                    <a:pt x="339621" y="300081"/>
                  </a:lnTo>
                  <a:cubicBezTo>
                    <a:pt x="400239" y="348094"/>
                    <a:pt x="440493" y="402361"/>
                    <a:pt x="449953" y="447791"/>
                  </a:cubicBezTo>
                  <a:lnTo>
                    <a:pt x="447765" y="465828"/>
                  </a:lnTo>
                  <a:lnTo>
                    <a:pt x="433238" y="476741"/>
                  </a:lnTo>
                  <a:cubicBezTo>
                    <a:pt x="403856" y="486423"/>
                    <a:pt x="364229" y="486216"/>
                    <a:pt x="319775" y="476560"/>
                  </a:cubicBezTo>
                  <a:lnTo>
                    <a:pt x="318183" y="476068"/>
                  </a:lnTo>
                  <a:lnTo>
                    <a:pt x="339621" y="490581"/>
                  </a:lnTo>
                  <a:cubicBezTo>
                    <a:pt x="400239" y="538594"/>
                    <a:pt x="440493" y="592861"/>
                    <a:pt x="449953" y="638291"/>
                  </a:cubicBezTo>
                  <a:lnTo>
                    <a:pt x="447765" y="656328"/>
                  </a:lnTo>
                  <a:lnTo>
                    <a:pt x="433238" y="667241"/>
                  </a:lnTo>
                  <a:cubicBezTo>
                    <a:pt x="403856" y="676923"/>
                    <a:pt x="364229" y="676716"/>
                    <a:pt x="319775" y="667060"/>
                  </a:cubicBezTo>
                  <a:lnTo>
                    <a:pt x="318183" y="666568"/>
                  </a:lnTo>
                  <a:lnTo>
                    <a:pt x="339621" y="681081"/>
                  </a:lnTo>
                  <a:cubicBezTo>
                    <a:pt x="400239" y="729094"/>
                    <a:pt x="440493" y="783361"/>
                    <a:pt x="449953" y="828791"/>
                  </a:cubicBezTo>
                  <a:lnTo>
                    <a:pt x="447765" y="846828"/>
                  </a:lnTo>
                  <a:lnTo>
                    <a:pt x="433238" y="857741"/>
                  </a:lnTo>
                  <a:cubicBezTo>
                    <a:pt x="403856" y="867423"/>
                    <a:pt x="364229" y="867216"/>
                    <a:pt x="319775" y="857560"/>
                  </a:cubicBezTo>
                  <a:lnTo>
                    <a:pt x="305238" y="853068"/>
                  </a:lnTo>
                  <a:lnTo>
                    <a:pt x="339621" y="876344"/>
                  </a:lnTo>
                  <a:cubicBezTo>
                    <a:pt x="400239" y="924357"/>
                    <a:pt x="440493" y="978624"/>
                    <a:pt x="449953" y="1024054"/>
                  </a:cubicBezTo>
                  <a:lnTo>
                    <a:pt x="447765" y="1042091"/>
                  </a:lnTo>
                  <a:lnTo>
                    <a:pt x="433238" y="1053004"/>
                  </a:lnTo>
                  <a:cubicBezTo>
                    <a:pt x="374473" y="1072368"/>
                    <a:pt x="274730" y="1052175"/>
                    <a:pt x="177351" y="995953"/>
                  </a:cubicBezTo>
                  <a:cubicBezTo>
                    <a:pt x="79972" y="939731"/>
                    <a:pt x="12613" y="863448"/>
                    <a:pt x="0" y="802874"/>
                  </a:cubicBezTo>
                  <a:lnTo>
                    <a:pt x="2188" y="784837"/>
                  </a:lnTo>
                  <a:lnTo>
                    <a:pt x="16715" y="773924"/>
                  </a:lnTo>
                  <a:cubicBezTo>
                    <a:pt x="31406" y="769083"/>
                    <a:pt x="48658" y="766714"/>
                    <a:pt x="67795" y="766763"/>
                  </a:cubicBezTo>
                  <a:lnTo>
                    <a:pt x="147061" y="780185"/>
                  </a:lnTo>
                  <a:lnTo>
                    <a:pt x="110332" y="755321"/>
                  </a:lnTo>
                  <a:cubicBezTo>
                    <a:pt x="49714" y="707308"/>
                    <a:pt x="9460" y="653042"/>
                    <a:pt x="0" y="607611"/>
                  </a:cubicBezTo>
                  <a:lnTo>
                    <a:pt x="2188" y="589574"/>
                  </a:lnTo>
                  <a:lnTo>
                    <a:pt x="16715" y="578661"/>
                  </a:lnTo>
                  <a:cubicBezTo>
                    <a:pt x="31406" y="573820"/>
                    <a:pt x="48658" y="571451"/>
                    <a:pt x="67795" y="571500"/>
                  </a:cubicBezTo>
                  <a:lnTo>
                    <a:pt x="137679" y="583333"/>
                  </a:lnTo>
                  <a:lnTo>
                    <a:pt x="110332" y="564821"/>
                  </a:lnTo>
                  <a:cubicBezTo>
                    <a:pt x="49714" y="516808"/>
                    <a:pt x="9460" y="462542"/>
                    <a:pt x="0" y="417111"/>
                  </a:cubicBezTo>
                  <a:lnTo>
                    <a:pt x="2188" y="399074"/>
                  </a:lnTo>
                  <a:lnTo>
                    <a:pt x="16715" y="388161"/>
                  </a:lnTo>
                  <a:cubicBezTo>
                    <a:pt x="31406" y="383320"/>
                    <a:pt x="48658" y="380951"/>
                    <a:pt x="67795" y="381000"/>
                  </a:cubicBezTo>
                  <a:lnTo>
                    <a:pt x="137679" y="392833"/>
                  </a:lnTo>
                  <a:lnTo>
                    <a:pt x="110332" y="374321"/>
                  </a:lnTo>
                  <a:cubicBezTo>
                    <a:pt x="49714" y="326308"/>
                    <a:pt x="9460" y="272042"/>
                    <a:pt x="0" y="226611"/>
                  </a:cubicBezTo>
                  <a:lnTo>
                    <a:pt x="2188" y="208574"/>
                  </a:lnTo>
                  <a:lnTo>
                    <a:pt x="16715" y="197661"/>
                  </a:lnTo>
                  <a:cubicBezTo>
                    <a:pt x="31406" y="192820"/>
                    <a:pt x="48658" y="190451"/>
                    <a:pt x="67795" y="190500"/>
                  </a:cubicBezTo>
                  <a:lnTo>
                    <a:pt x="137679" y="202333"/>
                  </a:lnTo>
                  <a:lnTo>
                    <a:pt x="110332" y="183821"/>
                  </a:lnTo>
                  <a:cubicBezTo>
                    <a:pt x="49714" y="135808"/>
                    <a:pt x="9460" y="81542"/>
                    <a:pt x="0" y="36111"/>
                  </a:cubicBezTo>
                  <a:lnTo>
                    <a:pt x="2188" y="18074"/>
                  </a:lnTo>
                  <a:lnTo>
                    <a:pt x="16715" y="7161"/>
                  </a:lnTo>
                  <a:cubicBezTo>
                    <a:pt x="31406" y="2320"/>
                    <a:pt x="48658" y="-49"/>
                    <a:pt x="67795" y="0"/>
                  </a:cubicBezTo>
                  <a:close/>
                </a:path>
              </a:pathLst>
            </a:custGeom>
            <a:solidFill>
              <a:srgbClr val="339933"/>
            </a:solidFill>
            <a:ln w="1905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437" name="フリーフォーム: 図形 436">
              <a:extLst>
                <a:ext uri="{FF2B5EF4-FFF2-40B4-BE49-F238E27FC236}">
                  <a16:creationId xmlns:a16="http://schemas.microsoft.com/office/drawing/2014/main" id="{B30FC25E-2D90-4803-9ECF-4B0A4A21189C}"/>
                </a:ext>
              </a:extLst>
            </p:cNvPr>
            <p:cNvSpPr/>
            <p:nvPr/>
          </p:nvSpPr>
          <p:spPr>
            <a:xfrm rot="18775800">
              <a:off x="3253387" y="3884844"/>
              <a:ext cx="259196" cy="482564"/>
            </a:xfrm>
            <a:custGeom>
              <a:avLst/>
              <a:gdLst>
                <a:gd name="connsiteX0" fmla="*/ 846978 w 914772"/>
                <a:gd name="connsiteY0" fmla="*/ 0 h 1060165"/>
                <a:gd name="connsiteX1" fmla="*/ 898057 w 914772"/>
                <a:gd name="connsiteY1" fmla="*/ 7161 h 1060165"/>
                <a:gd name="connsiteX2" fmla="*/ 912584 w 914772"/>
                <a:gd name="connsiteY2" fmla="*/ 18074 h 1060165"/>
                <a:gd name="connsiteX3" fmla="*/ 914772 w 914772"/>
                <a:gd name="connsiteY3" fmla="*/ 36111 h 1060165"/>
                <a:gd name="connsiteX4" fmla="*/ 804440 w 914772"/>
                <a:gd name="connsiteY4" fmla="*/ 183821 h 1060165"/>
                <a:gd name="connsiteX5" fmla="*/ 777094 w 914772"/>
                <a:gd name="connsiteY5" fmla="*/ 202334 h 1060165"/>
                <a:gd name="connsiteX6" fmla="*/ 846978 w 914772"/>
                <a:gd name="connsiteY6" fmla="*/ 190500 h 1060165"/>
                <a:gd name="connsiteX7" fmla="*/ 898057 w 914772"/>
                <a:gd name="connsiteY7" fmla="*/ 197661 h 1060165"/>
                <a:gd name="connsiteX8" fmla="*/ 912584 w 914772"/>
                <a:gd name="connsiteY8" fmla="*/ 208574 h 1060165"/>
                <a:gd name="connsiteX9" fmla="*/ 914772 w 914772"/>
                <a:gd name="connsiteY9" fmla="*/ 226611 h 1060165"/>
                <a:gd name="connsiteX10" fmla="*/ 804440 w 914772"/>
                <a:gd name="connsiteY10" fmla="*/ 374321 h 1060165"/>
                <a:gd name="connsiteX11" fmla="*/ 777094 w 914772"/>
                <a:gd name="connsiteY11" fmla="*/ 392834 h 1060165"/>
                <a:gd name="connsiteX12" fmla="*/ 846978 w 914772"/>
                <a:gd name="connsiteY12" fmla="*/ 381000 h 1060165"/>
                <a:gd name="connsiteX13" fmla="*/ 898057 w 914772"/>
                <a:gd name="connsiteY13" fmla="*/ 388161 h 1060165"/>
                <a:gd name="connsiteX14" fmla="*/ 912584 w 914772"/>
                <a:gd name="connsiteY14" fmla="*/ 399074 h 1060165"/>
                <a:gd name="connsiteX15" fmla="*/ 914772 w 914772"/>
                <a:gd name="connsiteY15" fmla="*/ 417111 h 1060165"/>
                <a:gd name="connsiteX16" fmla="*/ 804440 w 914772"/>
                <a:gd name="connsiteY16" fmla="*/ 564821 h 1060165"/>
                <a:gd name="connsiteX17" fmla="*/ 777094 w 914772"/>
                <a:gd name="connsiteY17" fmla="*/ 583334 h 1060165"/>
                <a:gd name="connsiteX18" fmla="*/ 846978 w 914772"/>
                <a:gd name="connsiteY18" fmla="*/ 571500 h 1060165"/>
                <a:gd name="connsiteX19" fmla="*/ 898057 w 914772"/>
                <a:gd name="connsiteY19" fmla="*/ 578661 h 1060165"/>
                <a:gd name="connsiteX20" fmla="*/ 912584 w 914772"/>
                <a:gd name="connsiteY20" fmla="*/ 589574 h 1060165"/>
                <a:gd name="connsiteX21" fmla="*/ 914772 w 914772"/>
                <a:gd name="connsiteY21" fmla="*/ 607611 h 1060165"/>
                <a:gd name="connsiteX22" fmla="*/ 804440 w 914772"/>
                <a:gd name="connsiteY22" fmla="*/ 755321 h 1060165"/>
                <a:gd name="connsiteX23" fmla="*/ 767711 w 914772"/>
                <a:gd name="connsiteY23" fmla="*/ 780185 h 1060165"/>
                <a:gd name="connsiteX24" fmla="*/ 846978 w 914772"/>
                <a:gd name="connsiteY24" fmla="*/ 766763 h 1060165"/>
                <a:gd name="connsiteX25" fmla="*/ 898057 w 914772"/>
                <a:gd name="connsiteY25" fmla="*/ 773924 h 1060165"/>
                <a:gd name="connsiteX26" fmla="*/ 912584 w 914772"/>
                <a:gd name="connsiteY26" fmla="*/ 784837 h 1060165"/>
                <a:gd name="connsiteX27" fmla="*/ 914772 w 914772"/>
                <a:gd name="connsiteY27" fmla="*/ 802874 h 1060165"/>
                <a:gd name="connsiteX28" fmla="*/ 737421 w 914772"/>
                <a:gd name="connsiteY28" fmla="*/ 995953 h 1060165"/>
                <a:gd name="connsiteX29" fmla="*/ 481534 w 914772"/>
                <a:gd name="connsiteY29" fmla="*/ 1053004 h 1060165"/>
                <a:gd name="connsiteX30" fmla="*/ 467007 w 914772"/>
                <a:gd name="connsiteY30" fmla="*/ 1042091 h 1060165"/>
                <a:gd name="connsiteX31" fmla="*/ 464819 w 914772"/>
                <a:gd name="connsiteY31" fmla="*/ 1024054 h 1060165"/>
                <a:gd name="connsiteX32" fmla="*/ 575151 w 914772"/>
                <a:gd name="connsiteY32" fmla="*/ 876344 h 1060165"/>
                <a:gd name="connsiteX33" fmla="*/ 609534 w 914772"/>
                <a:gd name="connsiteY33" fmla="*/ 853068 h 1060165"/>
                <a:gd name="connsiteX34" fmla="*/ 594997 w 914772"/>
                <a:gd name="connsiteY34" fmla="*/ 857560 h 1060165"/>
                <a:gd name="connsiteX35" fmla="*/ 481534 w 914772"/>
                <a:gd name="connsiteY35" fmla="*/ 857741 h 1060165"/>
                <a:gd name="connsiteX36" fmla="*/ 467007 w 914772"/>
                <a:gd name="connsiteY36" fmla="*/ 846828 h 1060165"/>
                <a:gd name="connsiteX37" fmla="*/ 464819 w 914772"/>
                <a:gd name="connsiteY37" fmla="*/ 828791 h 1060165"/>
                <a:gd name="connsiteX38" fmla="*/ 575151 w 914772"/>
                <a:gd name="connsiteY38" fmla="*/ 681081 h 1060165"/>
                <a:gd name="connsiteX39" fmla="*/ 596589 w 914772"/>
                <a:gd name="connsiteY39" fmla="*/ 666568 h 1060165"/>
                <a:gd name="connsiteX40" fmla="*/ 594997 w 914772"/>
                <a:gd name="connsiteY40" fmla="*/ 667060 h 1060165"/>
                <a:gd name="connsiteX41" fmla="*/ 481534 w 914772"/>
                <a:gd name="connsiteY41" fmla="*/ 667241 h 1060165"/>
                <a:gd name="connsiteX42" fmla="*/ 467007 w 914772"/>
                <a:gd name="connsiteY42" fmla="*/ 656328 h 1060165"/>
                <a:gd name="connsiteX43" fmla="*/ 464819 w 914772"/>
                <a:gd name="connsiteY43" fmla="*/ 638291 h 1060165"/>
                <a:gd name="connsiteX44" fmla="*/ 575151 w 914772"/>
                <a:gd name="connsiteY44" fmla="*/ 490581 h 1060165"/>
                <a:gd name="connsiteX45" fmla="*/ 596589 w 914772"/>
                <a:gd name="connsiteY45" fmla="*/ 476068 h 1060165"/>
                <a:gd name="connsiteX46" fmla="*/ 594997 w 914772"/>
                <a:gd name="connsiteY46" fmla="*/ 476560 h 1060165"/>
                <a:gd name="connsiteX47" fmla="*/ 481534 w 914772"/>
                <a:gd name="connsiteY47" fmla="*/ 476741 h 1060165"/>
                <a:gd name="connsiteX48" fmla="*/ 467007 w 914772"/>
                <a:gd name="connsiteY48" fmla="*/ 465828 h 1060165"/>
                <a:gd name="connsiteX49" fmla="*/ 464819 w 914772"/>
                <a:gd name="connsiteY49" fmla="*/ 447791 h 1060165"/>
                <a:gd name="connsiteX50" fmla="*/ 575151 w 914772"/>
                <a:gd name="connsiteY50" fmla="*/ 300081 h 1060165"/>
                <a:gd name="connsiteX51" fmla="*/ 596589 w 914772"/>
                <a:gd name="connsiteY51" fmla="*/ 285568 h 1060165"/>
                <a:gd name="connsiteX52" fmla="*/ 594997 w 914772"/>
                <a:gd name="connsiteY52" fmla="*/ 286060 h 1060165"/>
                <a:gd name="connsiteX53" fmla="*/ 481534 w 914772"/>
                <a:gd name="connsiteY53" fmla="*/ 286241 h 1060165"/>
                <a:gd name="connsiteX54" fmla="*/ 467007 w 914772"/>
                <a:gd name="connsiteY54" fmla="*/ 275328 h 1060165"/>
                <a:gd name="connsiteX55" fmla="*/ 464819 w 914772"/>
                <a:gd name="connsiteY55" fmla="*/ 257291 h 1060165"/>
                <a:gd name="connsiteX56" fmla="*/ 642170 w 914772"/>
                <a:gd name="connsiteY56" fmla="*/ 64212 h 1060165"/>
                <a:gd name="connsiteX57" fmla="*/ 846978 w 914772"/>
                <a:gd name="connsiteY57" fmla="*/ 0 h 1060165"/>
                <a:gd name="connsiteX58" fmla="*/ 67795 w 914772"/>
                <a:gd name="connsiteY58" fmla="*/ 0 h 1060165"/>
                <a:gd name="connsiteX59" fmla="*/ 272602 w 914772"/>
                <a:gd name="connsiteY59" fmla="*/ 64212 h 1060165"/>
                <a:gd name="connsiteX60" fmla="*/ 449953 w 914772"/>
                <a:gd name="connsiteY60" fmla="*/ 257291 h 1060165"/>
                <a:gd name="connsiteX61" fmla="*/ 447765 w 914772"/>
                <a:gd name="connsiteY61" fmla="*/ 275328 h 1060165"/>
                <a:gd name="connsiteX62" fmla="*/ 433238 w 914772"/>
                <a:gd name="connsiteY62" fmla="*/ 286241 h 1060165"/>
                <a:gd name="connsiteX63" fmla="*/ 319775 w 914772"/>
                <a:gd name="connsiteY63" fmla="*/ 286060 h 1060165"/>
                <a:gd name="connsiteX64" fmla="*/ 318183 w 914772"/>
                <a:gd name="connsiteY64" fmla="*/ 285568 h 1060165"/>
                <a:gd name="connsiteX65" fmla="*/ 339621 w 914772"/>
                <a:gd name="connsiteY65" fmla="*/ 300081 h 1060165"/>
                <a:gd name="connsiteX66" fmla="*/ 449953 w 914772"/>
                <a:gd name="connsiteY66" fmla="*/ 447791 h 1060165"/>
                <a:gd name="connsiteX67" fmla="*/ 447765 w 914772"/>
                <a:gd name="connsiteY67" fmla="*/ 465828 h 1060165"/>
                <a:gd name="connsiteX68" fmla="*/ 433238 w 914772"/>
                <a:gd name="connsiteY68" fmla="*/ 476741 h 1060165"/>
                <a:gd name="connsiteX69" fmla="*/ 319775 w 914772"/>
                <a:gd name="connsiteY69" fmla="*/ 476560 h 1060165"/>
                <a:gd name="connsiteX70" fmla="*/ 318183 w 914772"/>
                <a:gd name="connsiteY70" fmla="*/ 476068 h 1060165"/>
                <a:gd name="connsiteX71" fmla="*/ 339621 w 914772"/>
                <a:gd name="connsiteY71" fmla="*/ 490581 h 1060165"/>
                <a:gd name="connsiteX72" fmla="*/ 449953 w 914772"/>
                <a:gd name="connsiteY72" fmla="*/ 638291 h 1060165"/>
                <a:gd name="connsiteX73" fmla="*/ 447765 w 914772"/>
                <a:gd name="connsiteY73" fmla="*/ 656328 h 1060165"/>
                <a:gd name="connsiteX74" fmla="*/ 433238 w 914772"/>
                <a:gd name="connsiteY74" fmla="*/ 667241 h 1060165"/>
                <a:gd name="connsiteX75" fmla="*/ 319775 w 914772"/>
                <a:gd name="connsiteY75" fmla="*/ 667060 h 1060165"/>
                <a:gd name="connsiteX76" fmla="*/ 318183 w 914772"/>
                <a:gd name="connsiteY76" fmla="*/ 666568 h 1060165"/>
                <a:gd name="connsiteX77" fmla="*/ 339621 w 914772"/>
                <a:gd name="connsiteY77" fmla="*/ 681081 h 1060165"/>
                <a:gd name="connsiteX78" fmla="*/ 449953 w 914772"/>
                <a:gd name="connsiteY78" fmla="*/ 828791 h 1060165"/>
                <a:gd name="connsiteX79" fmla="*/ 447765 w 914772"/>
                <a:gd name="connsiteY79" fmla="*/ 846828 h 1060165"/>
                <a:gd name="connsiteX80" fmla="*/ 433238 w 914772"/>
                <a:gd name="connsiteY80" fmla="*/ 857741 h 1060165"/>
                <a:gd name="connsiteX81" fmla="*/ 319775 w 914772"/>
                <a:gd name="connsiteY81" fmla="*/ 857560 h 1060165"/>
                <a:gd name="connsiteX82" fmla="*/ 305238 w 914772"/>
                <a:gd name="connsiteY82" fmla="*/ 853068 h 1060165"/>
                <a:gd name="connsiteX83" fmla="*/ 339621 w 914772"/>
                <a:gd name="connsiteY83" fmla="*/ 876344 h 1060165"/>
                <a:gd name="connsiteX84" fmla="*/ 449953 w 914772"/>
                <a:gd name="connsiteY84" fmla="*/ 1024054 h 1060165"/>
                <a:gd name="connsiteX85" fmla="*/ 447765 w 914772"/>
                <a:gd name="connsiteY85" fmla="*/ 1042091 h 1060165"/>
                <a:gd name="connsiteX86" fmla="*/ 433238 w 914772"/>
                <a:gd name="connsiteY86" fmla="*/ 1053004 h 1060165"/>
                <a:gd name="connsiteX87" fmla="*/ 177351 w 914772"/>
                <a:gd name="connsiteY87" fmla="*/ 995953 h 1060165"/>
                <a:gd name="connsiteX88" fmla="*/ 0 w 914772"/>
                <a:gd name="connsiteY88" fmla="*/ 802874 h 1060165"/>
                <a:gd name="connsiteX89" fmla="*/ 2188 w 914772"/>
                <a:gd name="connsiteY89" fmla="*/ 784837 h 1060165"/>
                <a:gd name="connsiteX90" fmla="*/ 16715 w 914772"/>
                <a:gd name="connsiteY90" fmla="*/ 773924 h 1060165"/>
                <a:gd name="connsiteX91" fmla="*/ 67795 w 914772"/>
                <a:gd name="connsiteY91" fmla="*/ 766763 h 1060165"/>
                <a:gd name="connsiteX92" fmla="*/ 147061 w 914772"/>
                <a:gd name="connsiteY92" fmla="*/ 780185 h 1060165"/>
                <a:gd name="connsiteX93" fmla="*/ 110332 w 914772"/>
                <a:gd name="connsiteY93" fmla="*/ 755321 h 1060165"/>
                <a:gd name="connsiteX94" fmla="*/ 0 w 914772"/>
                <a:gd name="connsiteY94" fmla="*/ 607611 h 1060165"/>
                <a:gd name="connsiteX95" fmla="*/ 2188 w 914772"/>
                <a:gd name="connsiteY95" fmla="*/ 589574 h 1060165"/>
                <a:gd name="connsiteX96" fmla="*/ 16715 w 914772"/>
                <a:gd name="connsiteY96" fmla="*/ 578661 h 1060165"/>
                <a:gd name="connsiteX97" fmla="*/ 67795 w 914772"/>
                <a:gd name="connsiteY97" fmla="*/ 571500 h 1060165"/>
                <a:gd name="connsiteX98" fmla="*/ 137679 w 914772"/>
                <a:gd name="connsiteY98" fmla="*/ 583333 h 1060165"/>
                <a:gd name="connsiteX99" fmla="*/ 110332 w 914772"/>
                <a:gd name="connsiteY99" fmla="*/ 564821 h 1060165"/>
                <a:gd name="connsiteX100" fmla="*/ 0 w 914772"/>
                <a:gd name="connsiteY100" fmla="*/ 417111 h 1060165"/>
                <a:gd name="connsiteX101" fmla="*/ 2188 w 914772"/>
                <a:gd name="connsiteY101" fmla="*/ 399074 h 1060165"/>
                <a:gd name="connsiteX102" fmla="*/ 16715 w 914772"/>
                <a:gd name="connsiteY102" fmla="*/ 388161 h 1060165"/>
                <a:gd name="connsiteX103" fmla="*/ 67795 w 914772"/>
                <a:gd name="connsiteY103" fmla="*/ 381000 h 1060165"/>
                <a:gd name="connsiteX104" fmla="*/ 137679 w 914772"/>
                <a:gd name="connsiteY104" fmla="*/ 392833 h 1060165"/>
                <a:gd name="connsiteX105" fmla="*/ 110332 w 914772"/>
                <a:gd name="connsiteY105" fmla="*/ 374321 h 1060165"/>
                <a:gd name="connsiteX106" fmla="*/ 0 w 914772"/>
                <a:gd name="connsiteY106" fmla="*/ 226611 h 1060165"/>
                <a:gd name="connsiteX107" fmla="*/ 2188 w 914772"/>
                <a:gd name="connsiteY107" fmla="*/ 208574 h 1060165"/>
                <a:gd name="connsiteX108" fmla="*/ 16715 w 914772"/>
                <a:gd name="connsiteY108" fmla="*/ 197661 h 1060165"/>
                <a:gd name="connsiteX109" fmla="*/ 67795 w 914772"/>
                <a:gd name="connsiteY109" fmla="*/ 190500 h 1060165"/>
                <a:gd name="connsiteX110" fmla="*/ 137679 w 914772"/>
                <a:gd name="connsiteY110" fmla="*/ 202333 h 1060165"/>
                <a:gd name="connsiteX111" fmla="*/ 110332 w 914772"/>
                <a:gd name="connsiteY111" fmla="*/ 183821 h 1060165"/>
                <a:gd name="connsiteX112" fmla="*/ 0 w 914772"/>
                <a:gd name="connsiteY112" fmla="*/ 36111 h 1060165"/>
                <a:gd name="connsiteX113" fmla="*/ 2188 w 914772"/>
                <a:gd name="connsiteY113" fmla="*/ 18074 h 1060165"/>
                <a:gd name="connsiteX114" fmla="*/ 16715 w 914772"/>
                <a:gd name="connsiteY114" fmla="*/ 7161 h 1060165"/>
                <a:gd name="connsiteX115" fmla="*/ 67795 w 914772"/>
                <a:gd name="connsiteY115" fmla="*/ 0 h 106016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  <a:cxn ang="0">
                  <a:pos x="connsiteX55" y="connsiteY55"/>
                </a:cxn>
                <a:cxn ang="0">
                  <a:pos x="connsiteX56" y="connsiteY56"/>
                </a:cxn>
                <a:cxn ang="0">
                  <a:pos x="connsiteX57" y="connsiteY57"/>
                </a:cxn>
                <a:cxn ang="0">
                  <a:pos x="connsiteX58" y="connsiteY58"/>
                </a:cxn>
                <a:cxn ang="0">
                  <a:pos x="connsiteX59" y="connsiteY59"/>
                </a:cxn>
                <a:cxn ang="0">
                  <a:pos x="connsiteX60" y="connsiteY60"/>
                </a:cxn>
                <a:cxn ang="0">
                  <a:pos x="connsiteX61" y="connsiteY61"/>
                </a:cxn>
                <a:cxn ang="0">
                  <a:pos x="connsiteX62" y="connsiteY62"/>
                </a:cxn>
                <a:cxn ang="0">
                  <a:pos x="connsiteX63" y="connsiteY63"/>
                </a:cxn>
                <a:cxn ang="0">
                  <a:pos x="connsiteX64" y="connsiteY64"/>
                </a:cxn>
                <a:cxn ang="0">
                  <a:pos x="connsiteX65" y="connsiteY65"/>
                </a:cxn>
                <a:cxn ang="0">
                  <a:pos x="connsiteX66" y="connsiteY66"/>
                </a:cxn>
                <a:cxn ang="0">
                  <a:pos x="connsiteX67" y="connsiteY67"/>
                </a:cxn>
                <a:cxn ang="0">
                  <a:pos x="connsiteX68" y="connsiteY68"/>
                </a:cxn>
                <a:cxn ang="0">
                  <a:pos x="connsiteX69" y="connsiteY69"/>
                </a:cxn>
                <a:cxn ang="0">
                  <a:pos x="connsiteX70" y="connsiteY70"/>
                </a:cxn>
                <a:cxn ang="0">
                  <a:pos x="connsiteX71" y="connsiteY71"/>
                </a:cxn>
                <a:cxn ang="0">
                  <a:pos x="connsiteX72" y="connsiteY72"/>
                </a:cxn>
                <a:cxn ang="0">
                  <a:pos x="connsiteX73" y="connsiteY73"/>
                </a:cxn>
                <a:cxn ang="0">
                  <a:pos x="connsiteX74" y="connsiteY74"/>
                </a:cxn>
                <a:cxn ang="0">
                  <a:pos x="connsiteX75" y="connsiteY75"/>
                </a:cxn>
                <a:cxn ang="0">
                  <a:pos x="connsiteX76" y="connsiteY76"/>
                </a:cxn>
                <a:cxn ang="0">
                  <a:pos x="connsiteX77" y="connsiteY77"/>
                </a:cxn>
                <a:cxn ang="0">
                  <a:pos x="connsiteX78" y="connsiteY78"/>
                </a:cxn>
                <a:cxn ang="0">
                  <a:pos x="connsiteX79" y="connsiteY79"/>
                </a:cxn>
                <a:cxn ang="0">
                  <a:pos x="connsiteX80" y="connsiteY80"/>
                </a:cxn>
                <a:cxn ang="0">
                  <a:pos x="connsiteX81" y="connsiteY81"/>
                </a:cxn>
                <a:cxn ang="0">
                  <a:pos x="connsiteX82" y="connsiteY82"/>
                </a:cxn>
                <a:cxn ang="0">
                  <a:pos x="connsiteX83" y="connsiteY83"/>
                </a:cxn>
                <a:cxn ang="0">
                  <a:pos x="connsiteX84" y="connsiteY84"/>
                </a:cxn>
                <a:cxn ang="0">
                  <a:pos x="connsiteX85" y="connsiteY85"/>
                </a:cxn>
                <a:cxn ang="0">
                  <a:pos x="connsiteX86" y="connsiteY86"/>
                </a:cxn>
                <a:cxn ang="0">
                  <a:pos x="connsiteX87" y="connsiteY87"/>
                </a:cxn>
                <a:cxn ang="0">
                  <a:pos x="connsiteX88" y="connsiteY88"/>
                </a:cxn>
                <a:cxn ang="0">
                  <a:pos x="connsiteX89" y="connsiteY89"/>
                </a:cxn>
                <a:cxn ang="0">
                  <a:pos x="connsiteX90" y="connsiteY90"/>
                </a:cxn>
                <a:cxn ang="0">
                  <a:pos x="connsiteX91" y="connsiteY91"/>
                </a:cxn>
                <a:cxn ang="0">
                  <a:pos x="connsiteX92" y="connsiteY92"/>
                </a:cxn>
                <a:cxn ang="0">
                  <a:pos x="connsiteX93" y="connsiteY93"/>
                </a:cxn>
                <a:cxn ang="0">
                  <a:pos x="connsiteX94" y="connsiteY94"/>
                </a:cxn>
                <a:cxn ang="0">
                  <a:pos x="connsiteX95" y="connsiteY95"/>
                </a:cxn>
                <a:cxn ang="0">
                  <a:pos x="connsiteX96" y="connsiteY96"/>
                </a:cxn>
                <a:cxn ang="0">
                  <a:pos x="connsiteX97" y="connsiteY97"/>
                </a:cxn>
                <a:cxn ang="0">
                  <a:pos x="connsiteX98" y="connsiteY98"/>
                </a:cxn>
                <a:cxn ang="0">
                  <a:pos x="connsiteX99" y="connsiteY99"/>
                </a:cxn>
                <a:cxn ang="0">
                  <a:pos x="connsiteX100" y="connsiteY100"/>
                </a:cxn>
                <a:cxn ang="0">
                  <a:pos x="connsiteX101" y="connsiteY101"/>
                </a:cxn>
                <a:cxn ang="0">
                  <a:pos x="connsiteX102" y="connsiteY102"/>
                </a:cxn>
                <a:cxn ang="0">
                  <a:pos x="connsiteX103" y="connsiteY103"/>
                </a:cxn>
                <a:cxn ang="0">
                  <a:pos x="connsiteX104" y="connsiteY104"/>
                </a:cxn>
                <a:cxn ang="0">
                  <a:pos x="connsiteX105" y="connsiteY105"/>
                </a:cxn>
                <a:cxn ang="0">
                  <a:pos x="connsiteX106" y="connsiteY106"/>
                </a:cxn>
                <a:cxn ang="0">
                  <a:pos x="connsiteX107" y="connsiteY107"/>
                </a:cxn>
                <a:cxn ang="0">
                  <a:pos x="connsiteX108" y="connsiteY108"/>
                </a:cxn>
                <a:cxn ang="0">
                  <a:pos x="connsiteX109" y="connsiteY109"/>
                </a:cxn>
                <a:cxn ang="0">
                  <a:pos x="connsiteX110" y="connsiteY110"/>
                </a:cxn>
                <a:cxn ang="0">
                  <a:pos x="connsiteX111" y="connsiteY111"/>
                </a:cxn>
                <a:cxn ang="0">
                  <a:pos x="connsiteX112" y="connsiteY112"/>
                </a:cxn>
                <a:cxn ang="0">
                  <a:pos x="connsiteX113" y="connsiteY113"/>
                </a:cxn>
                <a:cxn ang="0">
                  <a:pos x="connsiteX114" y="connsiteY114"/>
                </a:cxn>
                <a:cxn ang="0">
                  <a:pos x="connsiteX115" y="connsiteY115"/>
                </a:cxn>
              </a:cxnLst>
              <a:rect l="l" t="t" r="r" b="b"/>
              <a:pathLst>
                <a:path w="914772" h="1060165">
                  <a:moveTo>
                    <a:pt x="846978" y="0"/>
                  </a:moveTo>
                  <a:cubicBezTo>
                    <a:pt x="866114" y="-49"/>
                    <a:pt x="883366" y="2320"/>
                    <a:pt x="898057" y="7161"/>
                  </a:cubicBezTo>
                  <a:lnTo>
                    <a:pt x="912584" y="18074"/>
                  </a:lnTo>
                  <a:lnTo>
                    <a:pt x="914772" y="36111"/>
                  </a:lnTo>
                  <a:cubicBezTo>
                    <a:pt x="905312" y="81542"/>
                    <a:pt x="865058" y="135808"/>
                    <a:pt x="804440" y="183821"/>
                  </a:cubicBezTo>
                  <a:lnTo>
                    <a:pt x="777094" y="202334"/>
                  </a:lnTo>
                  <a:lnTo>
                    <a:pt x="846978" y="190500"/>
                  </a:lnTo>
                  <a:cubicBezTo>
                    <a:pt x="866114" y="190451"/>
                    <a:pt x="883366" y="192820"/>
                    <a:pt x="898057" y="197661"/>
                  </a:cubicBezTo>
                  <a:lnTo>
                    <a:pt x="912584" y="208574"/>
                  </a:lnTo>
                  <a:lnTo>
                    <a:pt x="914772" y="226611"/>
                  </a:lnTo>
                  <a:cubicBezTo>
                    <a:pt x="905312" y="272042"/>
                    <a:pt x="865058" y="326308"/>
                    <a:pt x="804440" y="374321"/>
                  </a:cubicBezTo>
                  <a:lnTo>
                    <a:pt x="777094" y="392834"/>
                  </a:lnTo>
                  <a:lnTo>
                    <a:pt x="846978" y="381000"/>
                  </a:lnTo>
                  <a:cubicBezTo>
                    <a:pt x="866114" y="380951"/>
                    <a:pt x="883366" y="383320"/>
                    <a:pt x="898057" y="388161"/>
                  </a:cubicBezTo>
                  <a:lnTo>
                    <a:pt x="912584" y="399074"/>
                  </a:lnTo>
                  <a:lnTo>
                    <a:pt x="914772" y="417111"/>
                  </a:lnTo>
                  <a:cubicBezTo>
                    <a:pt x="905312" y="462542"/>
                    <a:pt x="865058" y="516808"/>
                    <a:pt x="804440" y="564821"/>
                  </a:cubicBezTo>
                  <a:lnTo>
                    <a:pt x="777094" y="583334"/>
                  </a:lnTo>
                  <a:lnTo>
                    <a:pt x="846978" y="571500"/>
                  </a:lnTo>
                  <a:cubicBezTo>
                    <a:pt x="866114" y="571451"/>
                    <a:pt x="883366" y="573820"/>
                    <a:pt x="898057" y="578661"/>
                  </a:cubicBezTo>
                  <a:lnTo>
                    <a:pt x="912584" y="589574"/>
                  </a:lnTo>
                  <a:lnTo>
                    <a:pt x="914772" y="607611"/>
                  </a:lnTo>
                  <a:cubicBezTo>
                    <a:pt x="905312" y="653042"/>
                    <a:pt x="865058" y="707308"/>
                    <a:pt x="804440" y="755321"/>
                  </a:cubicBezTo>
                  <a:lnTo>
                    <a:pt x="767711" y="780185"/>
                  </a:lnTo>
                  <a:lnTo>
                    <a:pt x="846978" y="766763"/>
                  </a:lnTo>
                  <a:cubicBezTo>
                    <a:pt x="866114" y="766714"/>
                    <a:pt x="883366" y="769083"/>
                    <a:pt x="898057" y="773924"/>
                  </a:cubicBezTo>
                  <a:lnTo>
                    <a:pt x="912584" y="784837"/>
                  </a:lnTo>
                  <a:lnTo>
                    <a:pt x="914772" y="802874"/>
                  </a:lnTo>
                  <a:cubicBezTo>
                    <a:pt x="902159" y="863448"/>
                    <a:pt x="834800" y="939731"/>
                    <a:pt x="737421" y="995953"/>
                  </a:cubicBezTo>
                  <a:cubicBezTo>
                    <a:pt x="640042" y="1052175"/>
                    <a:pt x="540299" y="1072368"/>
                    <a:pt x="481534" y="1053004"/>
                  </a:cubicBezTo>
                  <a:lnTo>
                    <a:pt x="467007" y="1042091"/>
                  </a:lnTo>
                  <a:lnTo>
                    <a:pt x="464819" y="1024054"/>
                  </a:lnTo>
                  <a:cubicBezTo>
                    <a:pt x="474279" y="978624"/>
                    <a:pt x="514533" y="924357"/>
                    <a:pt x="575151" y="876344"/>
                  </a:cubicBezTo>
                  <a:lnTo>
                    <a:pt x="609534" y="853068"/>
                  </a:lnTo>
                  <a:lnTo>
                    <a:pt x="594997" y="857560"/>
                  </a:lnTo>
                  <a:cubicBezTo>
                    <a:pt x="550544" y="867216"/>
                    <a:pt x="510917" y="867423"/>
                    <a:pt x="481534" y="857741"/>
                  </a:cubicBezTo>
                  <a:lnTo>
                    <a:pt x="467007" y="846828"/>
                  </a:lnTo>
                  <a:lnTo>
                    <a:pt x="464819" y="828791"/>
                  </a:lnTo>
                  <a:cubicBezTo>
                    <a:pt x="474279" y="783361"/>
                    <a:pt x="514533" y="729094"/>
                    <a:pt x="575151" y="681081"/>
                  </a:cubicBezTo>
                  <a:lnTo>
                    <a:pt x="596589" y="666568"/>
                  </a:lnTo>
                  <a:lnTo>
                    <a:pt x="594997" y="667060"/>
                  </a:lnTo>
                  <a:cubicBezTo>
                    <a:pt x="550544" y="676716"/>
                    <a:pt x="510917" y="676923"/>
                    <a:pt x="481534" y="667241"/>
                  </a:cubicBezTo>
                  <a:lnTo>
                    <a:pt x="467007" y="656328"/>
                  </a:lnTo>
                  <a:lnTo>
                    <a:pt x="464819" y="638291"/>
                  </a:lnTo>
                  <a:cubicBezTo>
                    <a:pt x="474279" y="592861"/>
                    <a:pt x="514533" y="538594"/>
                    <a:pt x="575151" y="490581"/>
                  </a:cubicBezTo>
                  <a:lnTo>
                    <a:pt x="596589" y="476068"/>
                  </a:lnTo>
                  <a:lnTo>
                    <a:pt x="594997" y="476560"/>
                  </a:lnTo>
                  <a:cubicBezTo>
                    <a:pt x="550544" y="486216"/>
                    <a:pt x="510917" y="486423"/>
                    <a:pt x="481534" y="476741"/>
                  </a:cubicBezTo>
                  <a:lnTo>
                    <a:pt x="467007" y="465828"/>
                  </a:lnTo>
                  <a:lnTo>
                    <a:pt x="464819" y="447791"/>
                  </a:lnTo>
                  <a:cubicBezTo>
                    <a:pt x="474279" y="402361"/>
                    <a:pt x="514533" y="348094"/>
                    <a:pt x="575151" y="300081"/>
                  </a:cubicBezTo>
                  <a:lnTo>
                    <a:pt x="596589" y="285568"/>
                  </a:lnTo>
                  <a:lnTo>
                    <a:pt x="594997" y="286060"/>
                  </a:lnTo>
                  <a:cubicBezTo>
                    <a:pt x="550544" y="295716"/>
                    <a:pt x="510917" y="295923"/>
                    <a:pt x="481534" y="286241"/>
                  </a:cubicBezTo>
                  <a:lnTo>
                    <a:pt x="467007" y="275328"/>
                  </a:lnTo>
                  <a:lnTo>
                    <a:pt x="464819" y="257291"/>
                  </a:lnTo>
                  <a:cubicBezTo>
                    <a:pt x="477432" y="196717"/>
                    <a:pt x="544791" y="120434"/>
                    <a:pt x="642170" y="64212"/>
                  </a:cubicBezTo>
                  <a:cubicBezTo>
                    <a:pt x="715205" y="22045"/>
                    <a:pt x="789569" y="145"/>
                    <a:pt x="846978" y="0"/>
                  </a:cubicBezTo>
                  <a:close/>
                  <a:moveTo>
                    <a:pt x="67795" y="0"/>
                  </a:moveTo>
                  <a:cubicBezTo>
                    <a:pt x="125203" y="145"/>
                    <a:pt x="199567" y="22045"/>
                    <a:pt x="272602" y="64212"/>
                  </a:cubicBezTo>
                  <a:cubicBezTo>
                    <a:pt x="369981" y="120434"/>
                    <a:pt x="437340" y="196717"/>
                    <a:pt x="449953" y="257291"/>
                  </a:cubicBezTo>
                  <a:lnTo>
                    <a:pt x="447765" y="275328"/>
                  </a:lnTo>
                  <a:lnTo>
                    <a:pt x="433238" y="286241"/>
                  </a:lnTo>
                  <a:cubicBezTo>
                    <a:pt x="403856" y="295923"/>
                    <a:pt x="364229" y="295716"/>
                    <a:pt x="319775" y="286060"/>
                  </a:cubicBezTo>
                  <a:lnTo>
                    <a:pt x="318183" y="285568"/>
                  </a:lnTo>
                  <a:lnTo>
                    <a:pt x="339621" y="300081"/>
                  </a:lnTo>
                  <a:cubicBezTo>
                    <a:pt x="400239" y="348094"/>
                    <a:pt x="440493" y="402361"/>
                    <a:pt x="449953" y="447791"/>
                  </a:cubicBezTo>
                  <a:lnTo>
                    <a:pt x="447765" y="465828"/>
                  </a:lnTo>
                  <a:lnTo>
                    <a:pt x="433238" y="476741"/>
                  </a:lnTo>
                  <a:cubicBezTo>
                    <a:pt x="403856" y="486423"/>
                    <a:pt x="364229" y="486216"/>
                    <a:pt x="319775" y="476560"/>
                  </a:cubicBezTo>
                  <a:lnTo>
                    <a:pt x="318183" y="476068"/>
                  </a:lnTo>
                  <a:lnTo>
                    <a:pt x="339621" y="490581"/>
                  </a:lnTo>
                  <a:cubicBezTo>
                    <a:pt x="400239" y="538594"/>
                    <a:pt x="440493" y="592861"/>
                    <a:pt x="449953" y="638291"/>
                  </a:cubicBezTo>
                  <a:lnTo>
                    <a:pt x="447765" y="656328"/>
                  </a:lnTo>
                  <a:lnTo>
                    <a:pt x="433238" y="667241"/>
                  </a:lnTo>
                  <a:cubicBezTo>
                    <a:pt x="403856" y="676923"/>
                    <a:pt x="364229" y="676716"/>
                    <a:pt x="319775" y="667060"/>
                  </a:cubicBezTo>
                  <a:lnTo>
                    <a:pt x="318183" y="666568"/>
                  </a:lnTo>
                  <a:lnTo>
                    <a:pt x="339621" y="681081"/>
                  </a:lnTo>
                  <a:cubicBezTo>
                    <a:pt x="400239" y="729094"/>
                    <a:pt x="440493" y="783361"/>
                    <a:pt x="449953" y="828791"/>
                  </a:cubicBezTo>
                  <a:lnTo>
                    <a:pt x="447765" y="846828"/>
                  </a:lnTo>
                  <a:lnTo>
                    <a:pt x="433238" y="857741"/>
                  </a:lnTo>
                  <a:cubicBezTo>
                    <a:pt x="403856" y="867423"/>
                    <a:pt x="364229" y="867216"/>
                    <a:pt x="319775" y="857560"/>
                  </a:cubicBezTo>
                  <a:lnTo>
                    <a:pt x="305238" y="853068"/>
                  </a:lnTo>
                  <a:lnTo>
                    <a:pt x="339621" y="876344"/>
                  </a:lnTo>
                  <a:cubicBezTo>
                    <a:pt x="400239" y="924357"/>
                    <a:pt x="440493" y="978624"/>
                    <a:pt x="449953" y="1024054"/>
                  </a:cubicBezTo>
                  <a:lnTo>
                    <a:pt x="447765" y="1042091"/>
                  </a:lnTo>
                  <a:lnTo>
                    <a:pt x="433238" y="1053004"/>
                  </a:lnTo>
                  <a:cubicBezTo>
                    <a:pt x="374473" y="1072368"/>
                    <a:pt x="274730" y="1052175"/>
                    <a:pt x="177351" y="995953"/>
                  </a:cubicBezTo>
                  <a:cubicBezTo>
                    <a:pt x="79972" y="939731"/>
                    <a:pt x="12613" y="863448"/>
                    <a:pt x="0" y="802874"/>
                  </a:cubicBezTo>
                  <a:lnTo>
                    <a:pt x="2188" y="784837"/>
                  </a:lnTo>
                  <a:lnTo>
                    <a:pt x="16715" y="773924"/>
                  </a:lnTo>
                  <a:cubicBezTo>
                    <a:pt x="31406" y="769083"/>
                    <a:pt x="48658" y="766714"/>
                    <a:pt x="67795" y="766763"/>
                  </a:cubicBezTo>
                  <a:lnTo>
                    <a:pt x="147061" y="780185"/>
                  </a:lnTo>
                  <a:lnTo>
                    <a:pt x="110332" y="755321"/>
                  </a:lnTo>
                  <a:cubicBezTo>
                    <a:pt x="49714" y="707308"/>
                    <a:pt x="9460" y="653042"/>
                    <a:pt x="0" y="607611"/>
                  </a:cubicBezTo>
                  <a:lnTo>
                    <a:pt x="2188" y="589574"/>
                  </a:lnTo>
                  <a:lnTo>
                    <a:pt x="16715" y="578661"/>
                  </a:lnTo>
                  <a:cubicBezTo>
                    <a:pt x="31406" y="573820"/>
                    <a:pt x="48658" y="571451"/>
                    <a:pt x="67795" y="571500"/>
                  </a:cubicBezTo>
                  <a:lnTo>
                    <a:pt x="137679" y="583333"/>
                  </a:lnTo>
                  <a:lnTo>
                    <a:pt x="110332" y="564821"/>
                  </a:lnTo>
                  <a:cubicBezTo>
                    <a:pt x="49714" y="516808"/>
                    <a:pt x="9460" y="462542"/>
                    <a:pt x="0" y="417111"/>
                  </a:cubicBezTo>
                  <a:lnTo>
                    <a:pt x="2188" y="399074"/>
                  </a:lnTo>
                  <a:lnTo>
                    <a:pt x="16715" y="388161"/>
                  </a:lnTo>
                  <a:cubicBezTo>
                    <a:pt x="31406" y="383320"/>
                    <a:pt x="48658" y="380951"/>
                    <a:pt x="67795" y="381000"/>
                  </a:cubicBezTo>
                  <a:lnTo>
                    <a:pt x="137679" y="392833"/>
                  </a:lnTo>
                  <a:lnTo>
                    <a:pt x="110332" y="374321"/>
                  </a:lnTo>
                  <a:cubicBezTo>
                    <a:pt x="49714" y="326308"/>
                    <a:pt x="9460" y="272042"/>
                    <a:pt x="0" y="226611"/>
                  </a:cubicBezTo>
                  <a:lnTo>
                    <a:pt x="2188" y="208574"/>
                  </a:lnTo>
                  <a:lnTo>
                    <a:pt x="16715" y="197661"/>
                  </a:lnTo>
                  <a:cubicBezTo>
                    <a:pt x="31406" y="192820"/>
                    <a:pt x="48658" y="190451"/>
                    <a:pt x="67795" y="190500"/>
                  </a:cubicBezTo>
                  <a:lnTo>
                    <a:pt x="137679" y="202333"/>
                  </a:lnTo>
                  <a:lnTo>
                    <a:pt x="110332" y="183821"/>
                  </a:lnTo>
                  <a:cubicBezTo>
                    <a:pt x="49714" y="135808"/>
                    <a:pt x="9460" y="81542"/>
                    <a:pt x="0" y="36111"/>
                  </a:cubicBezTo>
                  <a:lnTo>
                    <a:pt x="2188" y="18074"/>
                  </a:lnTo>
                  <a:lnTo>
                    <a:pt x="16715" y="7161"/>
                  </a:lnTo>
                  <a:cubicBezTo>
                    <a:pt x="31406" y="2320"/>
                    <a:pt x="48658" y="-49"/>
                    <a:pt x="67795" y="0"/>
                  </a:cubicBezTo>
                  <a:close/>
                </a:path>
              </a:pathLst>
            </a:custGeom>
            <a:solidFill>
              <a:srgbClr val="339933"/>
            </a:solidFill>
            <a:ln w="1905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438" name="フリーフォーム: 図形 437">
              <a:extLst>
                <a:ext uri="{FF2B5EF4-FFF2-40B4-BE49-F238E27FC236}">
                  <a16:creationId xmlns:a16="http://schemas.microsoft.com/office/drawing/2014/main" id="{21E0FB9C-C144-4DD4-828B-3D4DA2B383F7}"/>
                </a:ext>
              </a:extLst>
            </p:cNvPr>
            <p:cNvSpPr/>
            <p:nvPr/>
          </p:nvSpPr>
          <p:spPr>
            <a:xfrm rot="16667031">
              <a:off x="3410373" y="4280248"/>
              <a:ext cx="259196" cy="482564"/>
            </a:xfrm>
            <a:custGeom>
              <a:avLst/>
              <a:gdLst>
                <a:gd name="connsiteX0" fmla="*/ 846978 w 914772"/>
                <a:gd name="connsiteY0" fmla="*/ 0 h 1060165"/>
                <a:gd name="connsiteX1" fmla="*/ 898057 w 914772"/>
                <a:gd name="connsiteY1" fmla="*/ 7161 h 1060165"/>
                <a:gd name="connsiteX2" fmla="*/ 912584 w 914772"/>
                <a:gd name="connsiteY2" fmla="*/ 18074 h 1060165"/>
                <a:gd name="connsiteX3" fmla="*/ 914772 w 914772"/>
                <a:gd name="connsiteY3" fmla="*/ 36111 h 1060165"/>
                <a:gd name="connsiteX4" fmla="*/ 804440 w 914772"/>
                <a:gd name="connsiteY4" fmla="*/ 183821 h 1060165"/>
                <a:gd name="connsiteX5" fmla="*/ 777094 w 914772"/>
                <a:gd name="connsiteY5" fmla="*/ 202334 h 1060165"/>
                <a:gd name="connsiteX6" fmla="*/ 846978 w 914772"/>
                <a:gd name="connsiteY6" fmla="*/ 190500 h 1060165"/>
                <a:gd name="connsiteX7" fmla="*/ 898057 w 914772"/>
                <a:gd name="connsiteY7" fmla="*/ 197661 h 1060165"/>
                <a:gd name="connsiteX8" fmla="*/ 912584 w 914772"/>
                <a:gd name="connsiteY8" fmla="*/ 208574 h 1060165"/>
                <a:gd name="connsiteX9" fmla="*/ 914772 w 914772"/>
                <a:gd name="connsiteY9" fmla="*/ 226611 h 1060165"/>
                <a:gd name="connsiteX10" fmla="*/ 804440 w 914772"/>
                <a:gd name="connsiteY10" fmla="*/ 374321 h 1060165"/>
                <a:gd name="connsiteX11" fmla="*/ 777094 w 914772"/>
                <a:gd name="connsiteY11" fmla="*/ 392834 h 1060165"/>
                <a:gd name="connsiteX12" fmla="*/ 846978 w 914772"/>
                <a:gd name="connsiteY12" fmla="*/ 381000 h 1060165"/>
                <a:gd name="connsiteX13" fmla="*/ 898057 w 914772"/>
                <a:gd name="connsiteY13" fmla="*/ 388161 h 1060165"/>
                <a:gd name="connsiteX14" fmla="*/ 912584 w 914772"/>
                <a:gd name="connsiteY14" fmla="*/ 399074 h 1060165"/>
                <a:gd name="connsiteX15" fmla="*/ 914772 w 914772"/>
                <a:gd name="connsiteY15" fmla="*/ 417111 h 1060165"/>
                <a:gd name="connsiteX16" fmla="*/ 804440 w 914772"/>
                <a:gd name="connsiteY16" fmla="*/ 564821 h 1060165"/>
                <a:gd name="connsiteX17" fmla="*/ 777094 w 914772"/>
                <a:gd name="connsiteY17" fmla="*/ 583334 h 1060165"/>
                <a:gd name="connsiteX18" fmla="*/ 846978 w 914772"/>
                <a:gd name="connsiteY18" fmla="*/ 571500 h 1060165"/>
                <a:gd name="connsiteX19" fmla="*/ 898057 w 914772"/>
                <a:gd name="connsiteY19" fmla="*/ 578661 h 1060165"/>
                <a:gd name="connsiteX20" fmla="*/ 912584 w 914772"/>
                <a:gd name="connsiteY20" fmla="*/ 589574 h 1060165"/>
                <a:gd name="connsiteX21" fmla="*/ 914772 w 914772"/>
                <a:gd name="connsiteY21" fmla="*/ 607611 h 1060165"/>
                <a:gd name="connsiteX22" fmla="*/ 804440 w 914772"/>
                <a:gd name="connsiteY22" fmla="*/ 755321 h 1060165"/>
                <a:gd name="connsiteX23" fmla="*/ 767711 w 914772"/>
                <a:gd name="connsiteY23" fmla="*/ 780185 h 1060165"/>
                <a:gd name="connsiteX24" fmla="*/ 846978 w 914772"/>
                <a:gd name="connsiteY24" fmla="*/ 766763 h 1060165"/>
                <a:gd name="connsiteX25" fmla="*/ 898057 w 914772"/>
                <a:gd name="connsiteY25" fmla="*/ 773924 h 1060165"/>
                <a:gd name="connsiteX26" fmla="*/ 912584 w 914772"/>
                <a:gd name="connsiteY26" fmla="*/ 784837 h 1060165"/>
                <a:gd name="connsiteX27" fmla="*/ 914772 w 914772"/>
                <a:gd name="connsiteY27" fmla="*/ 802874 h 1060165"/>
                <a:gd name="connsiteX28" fmla="*/ 737421 w 914772"/>
                <a:gd name="connsiteY28" fmla="*/ 995953 h 1060165"/>
                <a:gd name="connsiteX29" fmla="*/ 481534 w 914772"/>
                <a:gd name="connsiteY29" fmla="*/ 1053004 h 1060165"/>
                <a:gd name="connsiteX30" fmla="*/ 467007 w 914772"/>
                <a:gd name="connsiteY30" fmla="*/ 1042091 h 1060165"/>
                <a:gd name="connsiteX31" fmla="*/ 464819 w 914772"/>
                <a:gd name="connsiteY31" fmla="*/ 1024054 h 1060165"/>
                <a:gd name="connsiteX32" fmla="*/ 575151 w 914772"/>
                <a:gd name="connsiteY32" fmla="*/ 876344 h 1060165"/>
                <a:gd name="connsiteX33" fmla="*/ 609534 w 914772"/>
                <a:gd name="connsiteY33" fmla="*/ 853068 h 1060165"/>
                <a:gd name="connsiteX34" fmla="*/ 594997 w 914772"/>
                <a:gd name="connsiteY34" fmla="*/ 857560 h 1060165"/>
                <a:gd name="connsiteX35" fmla="*/ 481534 w 914772"/>
                <a:gd name="connsiteY35" fmla="*/ 857741 h 1060165"/>
                <a:gd name="connsiteX36" fmla="*/ 467007 w 914772"/>
                <a:gd name="connsiteY36" fmla="*/ 846828 h 1060165"/>
                <a:gd name="connsiteX37" fmla="*/ 464819 w 914772"/>
                <a:gd name="connsiteY37" fmla="*/ 828791 h 1060165"/>
                <a:gd name="connsiteX38" fmla="*/ 575151 w 914772"/>
                <a:gd name="connsiteY38" fmla="*/ 681081 h 1060165"/>
                <a:gd name="connsiteX39" fmla="*/ 596589 w 914772"/>
                <a:gd name="connsiteY39" fmla="*/ 666568 h 1060165"/>
                <a:gd name="connsiteX40" fmla="*/ 594997 w 914772"/>
                <a:gd name="connsiteY40" fmla="*/ 667060 h 1060165"/>
                <a:gd name="connsiteX41" fmla="*/ 481534 w 914772"/>
                <a:gd name="connsiteY41" fmla="*/ 667241 h 1060165"/>
                <a:gd name="connsiteX42" fmla="*/ 467007 w 914772"/>
                <a:gd name="connsiteY42" fmla="*/ 656328 h 1060165"/>
                <a:gd name="connsiteX43" fmla="*/ 464819 w 914772"/>
                <a:gd name="connsiteY43" fmla="*/ 638291 h 1060165"/>
                <a:gd name="connsiteX44" fmla="*/ 575151 w 914772"/>
                <a:gd name="connsiteY44" fmla="*/ 490581 h 1060165"/>
                <a:gd name="connsiteX45" fmla="*/ 596589 w 914772"/>
                <a:gd name="connsiteY45" fmla="*/ 476068 h 1060165"/>
                <a:gd name="connsiteX46" fmla="*/ 594997 w 914772"/>
                <a:gd name="connsiteY46" fmla="*/ 476560 h 1060165"/>
                <a:gd name="connsiteX47" fmla="*/ 481534 w 914772"/>
                <a:gd name="connsiteY47" fmla="*/ 476741 h 1060165"/>
                <a:gd name="connsiteX48" fmla="*/ 467007 w 914772"/>
                <a:gd name="connsiteY48" fmla="*/ 465828 h 1060165"/>
                <a:gd name="connsiteX49" fmla="*/ 464819 w 914772"/>
                <a:gd name="connsiteY49" fmla="*/ 447791 h 1060165"/>
                <a:gd name="connsiteX50" fmla="*/ 575151 w 914772"/>
                <a:gd name="connsiteY50" fmla="*/ 300081 h 1060165"/>
                <a:gd name="connsiteX51" fmla="*/ 596589 w 914772"/>
                <a:gd name="connsiteY51" fmla="*/ 285568 h 1060165"/>
                <a:gd name="connsiteX52" fmla="*/ 594997 w 914772"/>
                <a:gd name="connsiteY52" fmla="*/ 286060 h 1060165"/>
                <a:gd name="connsiteX53" fmla="*/ 481534 w 914772"/>
                <a:gd name="connsiteY53" fmla="*/ 286241 h 1060165"/>
                <a:gd name="connsiteX54" fmla="*/ 467007 w 914772"/>
                <a:gd name="connsiteY54" fmla="*/ 275328 h 1060165"/>
                <a:gd name="connsiteX55" fmla="*/ 464819 w 914772"/>
                <a:gd name="connsiteY55" fmla="*/ 257291 h 1060165"/>
                <a:gd name="connsiteX56" fmla="*/ 642170 w 914772"/>
                <a:gd name="connsiteY56" fmla="*/ 64212 h 1060165"/>
                <a:gd name="connsiteX57" fmla="*/ 846978 w 914772"/>
                <a:gd name="connsiteY57" fmla="*/ 0 h 1060165"/>
                <a:gd name="connsiteX58" fmla="*/ 67795 w 914772"/>
                <a:gd name="connsiteY58" fmla="*/ 0 h 1060165"/>
                <a:gd name="connsiteX59" fmla="*/ 272602 w 914772"/>
                <a:gd name="connsiteY59" fmla="*/ 64212 h 1060165"/>
                <a:gd name="connsiteX60" fmla="*/ 449953 w 914772"/>
                <a:gd name="connsiteY60" fmla="*/ 257291 h 1060165"/>
                <a:gd name="connsiteX61" fmla="*/ 447765 w 914772"/>
                <a:gd name="connsiteY61" fmla="*/ 275328 h 1060165"/>
                <a:gd name="connsiteX62" fmla="*/ 433238 w 914772"/>
                <a:gd name="connsiteY62" fmla="*/ 286241 h 1060165"/>
                <a:gd name="connsiteX63" fmla="*/ 319775 w 914772"/>
                <a:gd name="connsiteY63" fmla="*/ 286060 h 1060165"/>
                <a:gd name="connsiteX64" fmla="*/ 318183 w 914772"/>
                <a:gd name="connsiteY64" fmla="*/ 285568 h 1060165"/>
                <a:gd name="connsiteX65" fmla="*/ 339621 w 914772"/>
                <a:gd name="connsiteY65" fmla="*/ 300081 h 1060165"/>
                <a:gd name="connsiteX66" fmla="*/ 449953 w 914772"/>
                <a:gd name="connsiteY66" fmla="*/ 447791 h 1060165"/>
                <a:gd name="connsiteX67" fmla="*/ 447765 w 914772"/>
                <a:gd name="connsiteY67" fmla="*/ 465828 h 1060165"/>
                <a:gd name="connsiteX68" fmla="*/ 433238 w 914772"/>
                <a:gd name="connsiteY68" fmla="*/ 476741 h 1060165"/>
                <a:gd name="connsiteX69" fmla="*/ 319775 w 914772"/>
                <a:gd name="connsiteY69" fmla="*/ 476560 h 1060165"/>
                <a:gd name="connsiteX70" fmla="*/ 318183 w 914772"/>
                <a:gd name="connsiteY70" fmla="*/ 476068 h 1060165"/>
                <a:gd name="connsiteX71" fmla="*/ 339621 w 914772"/>
                <a:gd name="connsiteY71" fmla="*/ 490581 h 1060165"/>
                <a:gd name="connsiteX72" fmla="*/ 449953 w 914772"/>
                <a:gd name="connsiteY72" fmla="*/ 638291 h 1060165"/>
                <a:gd name="connsiteX73" fmla="*/ 447765 w 914772"/>
                <a:gd name="connsiteY73" fmla="*/ 656328 h 1060165"/>
                <a:gd name="connsiteX74" fmla="*/ 433238 w 914772"/>
                <a:gd name="connsiteY74" fmla="*/ 667241 h 1060165"/>
                <a:gd name="connsiteX75" fmla="*/ 319775 w 914772"/>
                <a:gd name="connsiteY75" fmla="*/ 667060 h 1060165"/>
                <a:gd name="connsiteX76" fmla="*/ 318183 w 914772"/>
                <a:gd name="connsiteY76" fmla="*/ 666568 h 1060165"/>
                <a:gd name="connsiteX77" fmla="*/ 339621 w 914772"/>
                <a:gd name="connsiteY77" fmla="*/ 681081 h 1060165"/>
                <a:gd name="connsiteX78" fmla="*/ 449953 w 914772"/>
                <a:gd name="connsiteY78" fmla="*/ 828791 h 1060165"/>
                <a:gd name="connsiteX79" fmla="*/ 447765 w 914772"/>
                <a:gd name="connsiteY79" fmla="*/ 846828 h 1060165"/>
                <a:gd name="connsiteX80" fmla="*/ 433238 w 914772"/>
                <a:gd name="connsiteY80" fmla="*/ 857741 h 1060165"/>
                <a:gd name="connsiteX81" fmla="*/ 319775 w 914772"/>
                <a:gd name="connsiteY81" fmla="*/ 857560 h 1060165"/>
                <a:gd name="connsiteX82" fmla="*/ 305238 w 914772"/>
                <a:gd name="connsiteY82" fmla="*/ 853068 h 1060165"/>
                <a:gd name="connsiteX83" fmla="*/ 339621 w 914772"/>
                <a:gd name="connsiteY83" fmla="*/ 876344 h 1060165"/>
                <a:gd name="connsiteX84" fmla="*/ 449953 w 914772"/>
                <a:gd name="connsiteY84" fmla="*/ 1024054 h 1060165"/>
                <a:gd name="connsiteX85" fmla="*/ 447765 w 914772"/>
                <a:gd name="connsiteY85" fmla="*/ 1042091 h 1060165"/>
                <a:gd name="connsiteX86" fmla="*/ 433238 w 914772"/>
                <a:gd name="connsiteY86" fmla="*/ 1053004 h 1060165"/>
                <a:gd name="connsiteX87" fmla="*/ 177351 w 914772"/>
                <a:gd name="connsiteY87" fmla="*/ 995953 h 1060165"/>
                <a:gd name="connsiteX88" fmla="*/ 0 w 914772"/>
                <a:gd name="connsiteY88" fmla="*/ 802874 h 1060165"/>
                <a:gd name="connsiteX89" fmla="*/ 2188 w 914772"/>
                <a:gd name="connsiteY89" fmla="*/ 784837 h 1060165"/>
                <a:gd name="connsiteX90" fmla="*/ 16715 w 914772"/>
                <a:gd name="connsiteY90" fmla="*/ 773924 h 1060165"/>
                <a:gd name="connsiteX91" fmla="*/ 67795 w 914772"/>
                <a:gd name="connsiteY91" fmla="*/ 766763 h 1060165"/>
                <a:gd name="connsiteX92" fmla="*/ 147061 w 914772"/>
                <a:gd name="connsiteY92" fmla="*/ 780185 h 1060165"/>
                <a:gd name="connsiteX93" fmla="*/ 110332 w 914772"/>
                <a:gd name="connsiteY93" fmla="*/ 755321 h 1060165"/>
                <a:gd name="connsiteX94" fmla="*/ 0 w 914772"/>
                <a:gd name="connsiteY94" fmla="*/ 607611 h 1060165"/>
                <a:gd name="connsiteX95" fmla="*/ 2188 w 914772"/>
                <a:gd name="connsiteY95" fmla="*/ 589574 h 1060165"/>
                <a:gd name="connsiteX96" fmla="*/ 16715 w 914772"/>
                <a:gd name="connsiteY96" fmla="*/ 578661 h 1060165"/>
                <a:gd name="connsiteX97" fmla="*/ 67795 w 914772"/>
                <a:gd name="connsiteY97" fmla="*/ 571500 h 1060165"/>
                <a:gd name="connsiteX98" fmla="*/ 137679 w 914772"/>
                <a:gd name="connsiteY98" fmla="*/ 583333 h 1060165"/>
                <a:gd name="connsiteX99" fmla="*/ 110332 w 914772"/>
                <a:gd name="connsiteY99" fmla="*/ 564821 h 1060165"/>
                <a:gd name="connsiteX100" fmla="*/ 0 w 914772"/>
                <a:gd name="connsiteY100" fmla="*/ 417111 h 1060165"/>
                <a:gd name="connsiteX101" fmla="*/ 2188 w 914772"/>
                <a:gd name="connsiteY101" fmla="*/ 399074 h 1060165"/>
                <a:gd name="connsiteX102" fmla="*/ 16715 w 914772"/>
                <a:gd name="connsiteY102" fmla="*/ 388161 h 1060165"/>
                <a:gd name="connsiteX103" fmla="*/ 67795 w 914772"/>
                <a:gd name="connsiteY103" fmla="*/ 381000 h 1060165"/>
                <a:gd name="connsiteX104" fmla="*/ 137679 w 914772"/>
                <a:gd name="connsiteY104" fmla="*/ 392833 h 1060165"/>
                <a:gd name="connsiteX105" fmla="*/ 110332 w 914772"/>
                <a:gd name="connsiteY105" fmla="*/ 374321 h 1060165"/>
                <a:gd name="connsiteX106" fmla="*/ 0 w 914772"/>
                <a:gd name="connsiteY106" fmla="*/ 226611 h 1060165"/>
                <a:gd name="connsiteX107" fmla="*/ 2188 w 914772"/>
                <a:gd name="connsiteY107" fmla="*/ 208574 h 1060165"/>
                <a:gd name="connsiteX108" fmla="*/ 16715 w 914772"/>
                <a:gd name="connsiteY108" fmla="*/ 197661 h 1060165"/>
                <a:gd name="connsiteX109" fmla="*/ 67795 w 914772"/>
                <a:gd name="connsiteY109" fmla="*/ 190500 h 1060165"/>
                <a:gd name="connsiteX110" fmla="*/ 137679 w 914772"/>
                <a:gd name="connsiteY110" fmla="*/ 202333 h 1060165"/>
                <a:gd name="connsiteX111" fmla="*/ 110332 w 914772"/>
                <a:gd name="connsiteY111" fmla="*/ 183821 h 1060165"/>
                <a:gd name="connsiteX112" fmla="*/ 0 w 914772"/>
                <a:gd name="connsiteY112" fmla="*/ 36111 h 1060165"/>
                <a:gd name="connsiteX113" fmla="*/ 2188 w 914772"/>
                <a:gd name="connsiteY113" fmla="*/ 18074 h 1060165"/>
                <a:gd name="connsiteX114" fmla="*/ 16715 w 914772"/>
                <a:gd name="connsiteY114" fmla="*/ 7161 h 1060165"/>
                <a:gd name="connsiteX115" fmla="*/ 67795 w 914772"/>
                <a:gd name="connsiteY115" fmla="*/ 0 h 106016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  <a:cxn ang="0">
                  <a:pos x="connsiteX55" y="connsiteY55"/>
                </a:cxn>
                <a:cxn ang="0">
                  <a:pos x="connsiteX56" y="connsiteY56"/>
                </a:cxn>
                <a:cxn ang="0">
                  <a:pos x="connsiteX57" y="connsiteY57"/>
                </a:cxn>
                <a:cxn ang="0">
                  <a:pos x="connsiteX58" y="connsiteY58"/>
                </a:cxn>
                <a:cxn ang="0">
                  <a:pos x="connsiteX59" y="connsiteY59"/>
                </a:cxn>
                <a:cxn ang="0">
                  <a:pos x="connsiteX60" y="connsiteY60"/>
                </a:cxn>
                <a:cxn ang="0">
                  <a:pos x="connsiteX61" y="connsiteY61"/>
                </a:cxn>
                <a:cxn ang="0">
                  <a:pos x="connsiteX62" y="connsiteY62"/>
                </a:cxn>
                <a:cxn ang="0">
                  <a:pos x="connsiteX63" y="connsiteY63"/>
                </a:cxn>
                <a:cxn ang="0">
                  <a:pos x="connsiteX64" y="connsiteY64"/>
                </a:cxn>
                <a:cxn ang="0">
                  <a:pos x="connsiteX65" y="connsiteY65"/>
                </a:cxn>
                <a:cxn ang="0">
                  <a:pos x="connsiteX66" y="connsiteY66"/>
                </a:cxn>
                <a:cxn ang="0">
                  <a:pos x="connsiteX67" y="connsiteY67"/>
                </a:cxn>
                <a:cxn ang="0">
                  <a:pos x="connsiteX68" y="connsiteY68"/>
                </a:cxn>
                <a:cxn ang="0">
                  <a:pos x="connsiteX69" y="connsiteY69"/>
                </a:cxn>
                <a:cxn ang="0">
                  <a:pos x="connsiteX70" y="connsiteY70"/>
                </a:cxn>
                <a:cxn ang="0">
                  <a:pos x="connsiteX71" y="connsiteY71"/>
                </a:cxn>
                <a:cxn ang="0">
                  <a:pos x="connsiteX72" y="connsiteY72"/>
                </a:cxn>
                <a:cxn ang="0">
                  <a:pos x="connsiteX73" y="connsiteY73"/>
                </a:cxn>
                <a:cxn ang="0">
                  <a:pos x="connsiteX74" y="connsiteY74"/>
                </a:cxn>
                <a:cxn ang="0">
                  <a:pos x="connsiteX75" y="connsiteY75"/>
                </a:cxn>
                <a:cxn ang="0">
                  <a:pos x="connsiteX76" y="connsiteY76"/>
                </a:cxn>
                <a:cxn ang="0">
                  <a:pos x="connsiteX77" y="connsiteY77"/>
                </a:cxn>
                <a:cxn ang="0">
                  <a:pos x="connsiteX78" y="connsiteY78"/>
                </a:cxn>
                <a:cxn ang="0">
                  <a:pos x="connsiteX79" y="connsiteY79"/>
                </a:cxn>
                <a:cxn ang="0">
                  <a:pos x="connsiteX80" y="connsiteY80"/>
                </a:cxn>
                <a:cxn ang="0">
                  <a:pos x="connsiteX81" y="connsiteY81"/>
                </a:cxn>
                <a:cxn ang="0">
                  <a:pos x="connsiteX82" y="connsiteY82"/>
                </a:cxn>
                <a:cxn ang="0">
                  <a:pos x="connsiteX83" y="connsiteY83"/>
                </a:cxn>
                <a:cxn ang="0">
                  <a:pos x="connsiteX84" y="connsiteY84"/>
                </a:cxn>
                <a:cxn ang="0">
                  <a:pos x="connsiteX85" y="connsiteY85"/>
                </a:cxn>
                <a:cxn ang="0">
                  <a:pos x="connsiteX86" y="connsiteY86"/>
                </a:cxn>
                <a:cxn ang="0">
                  <a:pos x="connsiteX87" y="connsiteY87"/>
                </a:cxn>
                <a:cxn ang="0">
                  <a:pos x="connsiteX88" y="connsiteY88"/>
                </a:cxn>
                <a:cxn ang="0">
                  <a:pos x="connsiteX89" y="connsiteY89"/>
                </a:cxn>
                <a:cxn ang="0">
                  <a:pos x="connsiteX90" y="connsiteY90"/>
                </a:cxn>
                <a:cxn ang="0">
                  <a:pos x="connsiteX91" y="connsiteY91"/>
                </a:cxn>
                <a:cxn ang="0">
                  <a:pos x="connsiteX92" y="connsiteY92"/>
                </a:cxn>
                <a:cxn ang="0">
                  <a:pos x="connsiteX93" y="connsiteY93"/>
                </a:cxn>
                <a:cxn ang="0">
                  <a:pos x="connsiteX94" y="connsiteY94"/>
                </a:cxn>
                <a:cxn ang="0">
                  <a:pos x="connsiteX95" y="connsiteY95"/>
                </a:cxn>
                <a:cxn ang="0">
                  <a:pos x="connsiteX96" y="connsiteY96"/>
                </a:cxn>
                <a:cxn ang="0">
                  <a:pos x="connsiteX97" y="connsiteY97"/>
                </a:cxn>
                <a:cxn ang="0">
                  <a:pos x="connsiteX98" y="connsiteY98"/>
                </a:cxn>
                <a:cxn ang="0">
                  <a:pos x="connsiteX99" y="connsiteY99"/>
                </a:cxn>
                <a:cxn ang="0">
                  <a:pos x="connsiteX100" y="connsiteY100"/>
                </a:cxn>
                <a:cxn ang="0">
                  <a:pos x="connsiteX101" y="connsiteY101"/>
                </a:cxn>
                <a:cxn ang="0">
                  <a:pos x="connsiteX102" y="connsiteY102"/>
                </a:cxn>
                <a:cxn ang="0">
                  <a:pos x="connsiteX103" y="connsiteY103"/>
                </a:cxn>
                <a:cxn ang="0">
                  <a:pos x="connsiteX104" y="connsiteY104"/>
                </a:cxn>
                <a:cxn ang="0">
                  <a:pos x="connsiteX105" y="connsiteY105"/>
                </a:cxn>
                <a:cxn ang="0">
                  <a:pos x="connsiteX106" y="connsiteY106"/>
                </a:cxn>
                <a:cxn ang="0">
                  <a:pos x="connsiteX107" y="connsiteY107"/>
                </a:cxn>
                <a:cxn ang="0">
                  <a:pos x="connsiteX108" y="connsiteY108"/>
                </a:cxn>
                <a:cxn ang="0">
                  <a:pos x="connsiteX109" y="connsiteY109"/>
                </a:cxn>
                <a:cxn ang="0">
                  <a:pos x="connsiteX110" y="connsiteY110"/>
                </a:cxn>
                <a:cxn ang="0">
                  <a:pos x="connsiteX111" y="connsiteY111"/>
                </a:cxn>
                <a:cxn ang="0">
                  <a:pos x="connsiteX112" y="connsiteY112"/>
                </a:cxn>
                <a:cxn ang="0">
                  <a:pos x="connsiteX113" y="connsiteY113"/>
                </a:cxn>
                <a:cxn ang="0">
                  <a:pos x="connsiteX114" y="connsiteY114"/>
                </a:cxn>
                <a:cxn ang="0">
                  <a:pos x="connsiteX115" y="connsiteY115"/>
                </a:cxn>
              </a:cxnLst>
              <a:rect l="l" t="t" r="r" b="b"/>
              <a:pathLst>
                <a:path w="914772" h="1060165">
                  <a:moveTo>
                    <a:pt x="846978" y="0"/>
                  </a:moveTo>
                  <a:cubicBezTo>
                    <a:pt x="866114" y="-49"/>
                    <a:pt x="883366" y="2320"/>
                    <a:pt x="898057" y="7161"/>
                  </a:cubicBezTo>
                  <a:lnTo>
                    <a:pt x="912584" y="18074"/>
                  </a:lnTo>
                  <a:lnTo>
                    <a:pt x="914772" y="36111"/>
                  </a:lnTo>
                  <a:cubicBezTo>
                    <a:pt x="905312" y="81542"/>
                    <a:pt x="865058" y="135808"/>
                    <a:pt x="804440" y="183821"/>
                  </a:cubicBezTo>
                  <a:lnTo>
                    <a:pt x="777094" y="202334"/>
                  </a:lnTo>
                  <a:lnTo>
                    <a:pt x="846978" y="190500"/>
                  </a:lnTo>
                  <a:cubicBezTo>
                    <a:pt x="866114" y="190451"/>
                    <a:pt x="883366" y="192820"/>
                    <a:pt x="898057" y="197661"/>
                  </a:cubicBezTo>
                  <a:lnTo>
                    <a:pt x="912584" y="208574"/>
                  </a:lnTo>
                  <a:lnTo>
                    <a:pt x="914772" y="226611"/>
                  </a:lnTo>
                  <a:cubicBezTo>
                    <a:pt x="905312" y="272042"/>
                    <a:pt x="865058" y="326308"/>
                    <a:pt x="804440" y="374321"/>
                  </a:cubicBezTo>
                  <a:lnTo>
                    <a:pt x="777094" y="392834"/>
                  </a:lnTo>
                  <a:lnTo>
                    <a:pt x="846978" y="381000"/>
                  </a:lnTo>
                  <a:cubicBezTo>
                    <a:pt x="866114" y="380951"/>
                    <a:pt x="883366" y="383320"/>
                    <a:pt x="898057" y="388161"/>
                  </a:cubicBezTo>
                  <a:lnTo>
                    <a:pt x="912584" y="399074"/>
                  </a:lnTo>
                  <a:lnTo>
                    <a:pt x="914772" y="417111"/>
                  </a:lnTo>
                  <a:cubicBezTo>
                    <a:pt x="905312" y="462542"/>
                    <a:pt x="865058" y="516808"/>
                    <a:pt x="804440" y="564821"/>
                  </a:cubicBezTo>
                  <a:lnTo>
                    <a:pt x="777094" y="583334"/>
                  </a:lnTo>
                  <a:lnTo>
                    <a:pt x="846978" y="571500"/>
                  </a:lnTo>
                  <a:cubicBezTo>
                    <a:pt x="866114" y="571451"/>
                    <a:pt x="883366" y="573820"/>
                    <a:pt x="898057" y="578661"/>
                  </a:cubicBezTo>
                  <a:lnTo>
                    <a:pt x="912584" y="589574"/>
                  </a:lnTo>
                  <a:lnTo>
                    <a:pt x="914772" y="607611"/>
                  </a:lnTo>
                  <a:cubicBezTo>
                    <a:pt x="905312" y="653042"/>
                    <a:pt x="865058" y="707308"/>
                    <a:pt x="804440" y="755321"/>
                  </a:cubicBezTo>
                  <a:lnTo>
                    <a:pt x="767711" y="780185"/>
                  </a:lnTo>
                  <a:lnTo>
                    <a:pt x="846978" y="766763"/>
                  </a:lnTo>
                  <a:cubicBezTo>
                    <a:pt x="866114" y="766714"/>
                    <a:pt x="883366" y="769083"/>
                    <a:pt x="898057" y="773924"/>
                  </a:cubicBezTo>
                  <a:lnTo>
                    <a:pt x="912584" y="784837"/>
                  </a:lnTo>
                  <a:lnTo>
                    <a:pt x="914772" y="802874"/>
                  </a:lnTo>
                  <a:cubicBezTo>
                    <a:pt x="902159" y="863448"/>
                    <a:pt x="834800" y="939731"/>
                    <a:pt x="737421" y="995953"/>
                  </a:cubicBezTo>
                  <a:cubicBezTo>
                    <a:pt x="640042" y="1052175"/>
                    <a:pt x="540299" y="1072368"/>
                    <a:pt x="481534" y="1053004"/>
                  </a:cubicBezTo>
                  <a:lnTo>
                    <a:pt x="467007" y="1042091"/>
                  </a:lnTo>
                  <a:lnTo>
                    <a:pt x="464819" y="1024054"/>
                  </a:lnTo>
                  <a:cubicBezTo>
                    <a:pt x="474279" y="978624"/>
                    <a:pt x="514533" y="924357"/>
                    <a:pt x="575151" y="876344"/>
                  </a:cubicBezTo>
                  <a:lnTo>
                    <a:pt x="609534" y="853068"/>
                  </a:lnTo>
                  <a:lnTo>
                    <a:pt x="594997" y="857560"/>
                  </a:lnTo>
                  <a:cubicBezTo>
                    <a:pt x="550544" y="867216"/>
                    <a:pt x="510917" y="867423"/>
                    <a:pt x="481534" y="857741"/>
                  </a:cubicBezTo>
                  <a:lnTo>
                    <a:pt x="467007" y="846828"/>
                  </a:lnTo>
                  <a:lnTo>
                    <a:pt x="464819" y="828791"/>
                  </a:lnTo>
                  <a:cubicBezTo>
                    <a:pt x="474279" y="783361"/>
                    <a:pt x="514533" y="729094"/>
                    <a:pt x="575151" y="681081"/>
                  </a:cubicBezTo>
                  <a:lnTo>
                    <a:pt x="596589" y="666568"/>
                  </a:lnTo>
                  <a:lnTo>
                    <a:pt x="594997" y="667060"/>
                  </a:lnTo>
                  <a:cubicBezTo>
                    <a:pt x="550544" y="676716"/>
                    <a:pt x="510917" y="676923"/>
                    <a:pt x="481534" y="667241"/>
                  </a:cubicBezTo>
                  <a:lnTo>
                    <a:pt x="467007" y="656328"/>
                  </a:lnTo>
                  <a:lnTo>
                    <a:pt x="464819" y="638291"/>
                  </a:lnTo>
                  <a:cubicBezTo>
                    <a:pt x="474279" y="592861"/>
                    <a:pt x="514533" y="538594"/>
                    <a:pt x="575151" y="490581"/>
                  </a:cubicBezTo>
                  <a:lnTo>
                    <a:pt x="596589" y="476068"/>
                  </a:lnTo>
                  <a:lnTo>
                    <a:pt x="594997" y="476560"/>
                  </a:lnTo>
                  <a:cubicBezTo>
                    <a:pt x="550544" y="486216"/>
                    <a:pt x="510917" y="486423"/>
                    <a:pt x="481534" y="476741"/>
                  </a:cubicBezTo>
                  <a:lnTo>
                    <a:pt x="467007" y="465828"/>
                  </a:lnTo>
                  <a:lnTo>
                    <a:pt x="464819" y="447791"/>
                  </a:lnTo>
                  <a:cubicBezTo>
                    <a:pt x="474279" y="402361"/>
                    <a:pt x="514533" y="348094"/>
                    <a:pt x="575151" y="300081"/>
                  </a:cubicBezTo>
                  <a:lnTo>
                    <a:pt x="596589" y="285568"/>
                  </a:lnTo>
                  <a:lnTo>
                    <a:pt x="594997" y="286060"/>
                  </a:lnTo>
                  <a:cubicBezTo>
                    <a:pt x="550544" y="295716"/>
                    <a:pt x="510917" y="295923"/>
                    <a:pt x="481534" y="286241"/>
                  </a:cubicBezTo>
                  <a:lnTo>
                    <a:pt x="467007" y="275328"/>
                  </a:lnTo>
                  <a:lnTo>
                    <a:pt x="464819" y="257291"/>
                  </a:lnTo>
                  <a:cubicBezTo>
                    <a:pt x="477432" y="196717"/>
                    <a:pt x="544791" y="120434"/>
                    <a:pt x="642170" y="64212"/>
                  </a:cubicBezTo>
                  <a:cubicBezTo>
                    <a:pt x="715205" y="22045"/>
                    <a:pt x="789569" y="145"/>
                    <a:pt x="846978" y="0"/>
                  </a:cubicBezTo>
                  <a:close/>
                  <a:moveTo>
                    <a:pt x="67795" y="0"/>
                  </a:moveTo>
                  <a:cubicBezTo>
                    <a:pt x="125203" y="145"/>
                    <a:pt x="199567" y="22045"/>
                    <a:pt x="272602" y="64212"/>
                  </a:cubicBezTo>
                  <a:cubicBezTo>
                    <a:pt x="369981" y="120434"/>
                    <a:pt x="437340" y="196717"/>
                    <a:pt x="449953" y="257291"/>
                  </a:cubicBezTo>
                  <a:lnTo>
                    <a:pt x="447765" y="275328"/>
                  </a:lnTo>
                  <a:lnTo>
                    <a:pt x="433238" y="286241"/>
                  </a:lnTo>
                  <a:cubicBezTo>
                    <a:pt x="403856" y="295923"/>
                    <a:pt x="364229" y="295716"/>
                    <a:pt x="319775" y="286060"/>
                  </a:cubicBezTo>
                  <a:lnTo>
                    <a:pt x="318183" y="285568"/>
                  </a:lnTo>
                  <a:lnTo>
                    <a:pt x="339621" y="300081"/>
                  </a:lnTo>
                  <a:cubicBezTo>
                    <a:pt x="400239" y="348094"/>
                    <a:pt x="440493" y="402361"/>
                    <a:pt x="449953" y="447791"/>
                  </a:cubicBezTo>
                  <a:lnTo>
                    <a:pt x="447765" y="465828"/>
                  </a:lnTo>
                  <a:lnTo>
                    <a:pt x="433238" y="476741"/>
                  </a:lnTo>
                  <a:cubicBezTo>
                    <a:pt x="403856" y="486423"/>
                    <a:pt x="364229" y="486216"/>
                    <a:pt x="319775" y="476560"/>
                  </a:cubicBezTo>
                  <a:lnTo>
                    <a:pt x="318183" y="476068"/>
                  </a:lnTo>
                  <a:lnTo>
                    <a:pt x="339621" y="490581"/>
                  </a:lnTo>
                  <a:cubicBezTo>
                    <a:pt x="400239" y="538594"/>
                    <a:pt x="440493" y="592861"/>
                    <a:pt x="449953" y="638291"/>
                  </a:cubicBezTo>
                  <a:lnTo>
                    <a:pt x="447765" y="656328"/>
                  </a:lnTo>
                  <a:lnTo>
                    <a:pt x="433238" y="667241"/>
                  </a:lnTo>
                  <a:cubicBezTo>
                    <a:pt x="403856" y="676923"/>
                    <a:pt x="364229" y="676716"/>
                    <a:pt x="319775" y="667060"/>
                  </a:cubicBezTo>
                  <a:lnTo>
                    <a:pt x="318183" y="666568"/>
                  </a:lnTo>
                  <a:lnTo>
                    <a:pt x="339621" y="681081"/>
                  </a:lnTo>
                  <a:cubicBezTo>
                    <a:pt x="400239" y="729094"/>
                    <a:pt x="440493" y="783361"/>
                    <a:pt x="449953" y="828791"/>
                  </a:cubicBezTo>
                  <a:lnTo>
                    <a:pt x="447765" y="846828"/>
                  </a:lnTo>
                  <a:lnTo>
                    <a:pt x="433238" y="857741"/>
                  </a:lnTo>
                  <a:cubicBezTo>
                    <a:pt x="403856" y="867423"/>
                    <a:pt x="364229" y="867216"/>
                    <a:pt x="319775" y="857560"/>
                  </a:cubicBezTo>
                  <a:lnTo>
                    <a:pt x="305238" y="853068"/>
                  </a:lnTo>
                  <a:lnTo>
                    <a:pt x="339621" y="876344"/>
                  </a:lnTo>
                  <a:cubicBezTo>
                    <a:pt x="400239" y="924357"/>
                    <a:pt x="440493" y="978624"/>
                    <a:pt x="449953" y="1024054"/>
                  </a:cubicBezTo>
                  <a:lnTo>
                    <a:pt x="447765" y="1042091"/>
                  </a:lnTo>
                  <a:lnTo>
                    <a:pt x="433238" y="1053004"/>
                  </a:lnTo>
                  <a:cubicBezTo>
                    <a:pt x="374473" y="1072368"/>
                    <a:pt x="274730" y="1052175"/>
                    <a:pt x="177351" y="995953"/>
                  </a:cubicBezTo>
                  <a:cubicBezTo>
                    <a:pt x="79972" y="939731"/>
                    <a:pt x="12613" y="863448"/>
                    <a:pt x="0" y="802874"/>
                  </a:cubicBezTo>
                  <a:lnTo>
                    <a:pt x="2188" y="784837"/>
                  </a:lnTo>
                  <a:lnTo>
                    <a:pt x="16715" y="773924"/>
                  </a:lnTo>
                  <a:cubicBezTo>
                    <a:pt x="31406" y="769083"/>
                    <a:pt x="48658" y="766714"/>
                    <a:pt x="67795" y="766763"/>
                  </a:cubicBezTo>
                  <a:lnTo>
                    <a:pt x="147061" y="780185"/>
                  </a:lnTo>
                  <a:lnTo>
                    <a:pt x="110332" y="755321"/>
                  </a:lnTo>
                  <a:cubicBezTo>
                    <a:pt x="49714" y="707308"/>
                    <a:pt x="9460" y="653042"/>
                    <a:pt x="0" y="607611"/>
                  </a:cubicBezTo>
                  <a:lnTo>
                    <a:pt x="2188" y="589574"/>
                  </a:lnTo>
                  <a:lnTo>
                    <a:pt x="16715" y="578661"/>
                  </a:lnTo>
                  <a:cubicBezTo>
                    <a:pt x="31406" y="573820"/>
                    <a:pt x="48658" y="571451"/>
                    <a:pt x="67795" y="571500"/>
                  </a:cubicBezTo>
                  <a:lnTo>
                    <a:pt x="137679" y="583333"/>
                  </a:lnTo>
                  <a:lnTo>
                    <a:pt x="110332" y="564821"/>
                  </a:lnTo>
                  <a:cubicBezTo>
                    <a:pt x="49714" y="516808"/>
                    <a:pt x="9460" y="462542"/>
                    <a:pt x="0" y="417111"/>
                  </a:cubicBezTo>
                  <a:lnTo>
                    <a:pt x="2188" y="399074"/>
                  </a:lnTo>
                  <a:lnTo>
                    <a:pt x="16715" y="388161"/>
                  </a:lnTo>
                  <a:cubicBezTo>
                    <a:pt x="31406" y="383320"/>
                    <a:pt x="48658" y="380951"/>
                    <a:pt x="67795" y="381000"/>
                  </a:cubicBezTo>
                  <a:lnTo>
                    <a:pt x="137679" y="392833"/>
                  </a:lnTo>
                  <a:lnTo>
                    <a:pt x="110332" y="374321"/>
                  </a:lnTo>
                  <a:cubicBezTo>
                    <a:pt x="49714" y="326308"/>
                    <a:pt x="9460" y="272042"/>
                    <a:pt x="0" y="226611"/>
                  </a:cubicBezTo>
                  <a:lnTo>
                    <a:pt x="2188" y="208574"/>
                  </a:lnTo>
                  <a:lnTo>
                    <a:pt x="16715" y="197661"/>
                  </a:lnTo>
                  <a:cubicBezTo>
                    <a:pt x="31406" y="192820"/>
                    <a:pt x="48658" y="190451"/>
                    <a:pt x="67795" y="190500"/>
                  </a:cubicBezTo>
                  <a:lnTo>
                    <a:pt x="137679" y="202333"/>
                  </a:lnTo>
                  <a:lnTo>
                    <a:pt x="110332" y="183821"/>
                  </a:lnTo>
                  <a:cubicBezTo>
                    <a:pt x="49714" y="135808"/>
                    <a:pt x="9460" y="81542"/>
                    <a:pt x="0" y="36111"/>
                  </a:cubicBezTo>
                  <a:lnTo>
                    <a:pt x="2188" y="18074"/>
                  </a:lnTo>
                  <a:lnTo>
                    <a:pt x="16715" y="7161"/>
                  </a:lnTo>
                  <a:cubicBezTo>
                    <a:pt x="31406" y="2320"/>
                    <a:pt x="48658" y="-49"/>
                    <a:pt x="67795" y="0"/>
                  </a:cubicBezTo>
                  <a:close/>
                </a:path>
              </a:pathLst>
            </a:custGeom>
            <a:solidFill>
              <a:srgbClr val="339933"/>
            </a:solidFill>
            <a:ln w="1905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439" name="フリーフォーム: 図形 438">
              <a:extLst>
                <a:ext uri="{FF2B5EF4-FFF2-40B4-BE49-F238E27FC236}">
                  <a16:creationId xmlns:a16="http://schemas.microsoft.com/office/drawing/2014/main" id="{4F16E017-BC3B-4836-AC30-69EC6F7F20B9}"/>
                </a:ext>
              </a:extLst>
            </p:cNvPr>
            <p:cNvSpPr/>
            <p:nvPr/>
          </p:nvSpPr>
          <p:spPr>
            <a:xfrm rot="19803199">
              <a:off x="3624307" y="4074827"/>
              <a:ext cx="259196" cy="482564"/>
            </a:xfrm>
            <a:custGeom>
              <a:avLst/>
              <a:gdLst>
                <a:gd name="connsiteX0" fmla="*/ 846978 w 914772"/>
                <a:gd name="connsiteY0" fmla="*/ 0 h 1060165"/>
                <a:gd name="connsiteX1" fmla="*/ 898057 w 914772"/>
                <a:gd name="connsiteY1" fmla="*/ 7161 h 1060165"/>
                <a:gd name="connsiteX2" fmla="*/ 912584 w 914772"/>
                <a:gd name="connsiteY2" fmla="*/ 18074 h 1060165"/>
                <a:gd name="connsiteX3" fmla="*/ 914772 w 914772"/>
                <a:gd name="connsiteY3" fmla="*/ 36111 h 1060165"/>
                <a:gd name="connsiteX4" fmla="*/ 804440 w 914772"/>
                <a:gd name="connsiteY4" fmla="*/ 183821 h 1060165"/>
                <a:gd name="connsiteX5" fmla="*/ 777094 w 914772"/>
                <a:gd name="connsiteY5" fmla="*/ 202334 h 1060165"/>
                <a:gd name="connsiteX6" fmla="*/ 846978 w 914772"/>
                <a:gd name="connsiteY6" fmla="*/ 190500 h 1060165"/>
                <a:gd name="connsiteX7" fmla="*/ 898057 w 914772"/>
                <a:gd name="connsiteY7" fmla="*/ 197661 h 1060165"/>
                <a:gd name="connsiteX8" fmla="*/ 912584 w 914772"/>
                <a:gd name="connsiteY8" fmla="*/ 208574 h 1060165"/>
                <a:gd name="connsiteX9" fmla="*/ 914772 w 914772"/>
                <a:gd name="connsiteY9" fmla="*/ 226611 h 1060165"/>
                <a:gd name="connsiteX10" fmla="*/ 804440 w 914772"/>
                <a:gd name="connsiteY10" fmla="*/ 374321 h 1060165"/>
                <a:gd name="connsiteX11" fmla="*/ 777094 w 914772"/>
                <a:gd name="connsiteY11" fmla="*/ 392834 h 1060165"/>
                <a:gd name="connsiteX12" fmla="*/ 846978 w 914772"/>
                <a:gd name="connsiteY12" fmla="*/ 381000 h 1060165"/>
                <a:gd name="connsiteX13" fmla="*/ 898057 w 914772"/>
                <a:gd name="connsiteY13" fmla="*/ 388161 h 1060165"/>
                <a:gd name="connsiteX14" fmla="*/ 912584 w 914772"/>
                <a:gd name="connsiteY14" fmla="*/ 399074 h 1060165"/>
                <a:gd name="connsiteX15" fmla="*/ 914772 w 914772"/>
                <a:gd name="connsiteY15" fmla="*/ 417111 h 1060165"/>
                <a:gd name="connsiteX16" fmla="*/ 804440 w 914772"/>
                <a:gd name="connsiteY16" fmla="*/ 564821 h 1060165"/>
                <a:gd name="connsiteX17" fmla="*/ 777094 w 914772"/>
                <a:gd name="connsiteY17" fmla="*/ 583334 h 1060165"/>
                <a:gd name="connsiteX18" fmla="*/ 846978 w 914772"/>
                <a:gd name="connsiteY18" fmla="*/ 571500 h 1060165"/>
                <a:gd name="connsiteX19" fmla="*/ 898057 w 914772"/>
                <a:gd name="connsiteY19" fmla="*/ 578661 h 1060165"/>
                <a:gd name="connsiteX20" fmla="*/ 912584 w 914772"/>
                <a:gd name="connsiteY20" fmla="*/ 589574 h 1060165"/>
                <a:gd name="connsiteX21" fmla="*/ 914772 w 914772"/>
                <a:gd name="connsiteY21" fmla="*/ 607611 h 1060165"/>
                <a:gd name="connsiteX22" fmla="*/ 804440 w 914772"/>
                <a:gd name="connsiteY22" fmla="*/ 755321 h 1060165"/>
                <a:gd name="connsiteX23" fmla="*/ 767711 w 914772"/>
                <a:gd name="connsiteY23" fmla="*/ 780185 h 1060165"/>
                <a:gd name="connsiteX24" fmla="*/ 846978 w 914772"/>
                <a:gd name="connsiteY24" fmla="*/ 766763 h 1060165"/>
                <a:gd name="connsiteX25" fmla="*/ 898057 w 914772"/>
                <a:gd name="connsiteY25" fmla="*/ 773924 h 1060165"/>
                <a:gd name="connsiteX26" fmla="*/ 912584 w 914772"/>
                <a:gd name="connsiteY26" fmla="*/ 784837 h 1060165"/>
                <a:gd name="connsiteX27" fmla="*/ 914772 w 914772"/>
                <a:gd name="connsiteY27" fmla="*/ 802874 h 1060165"/>
                <a:gd name="connsiteX28" fmla="*/ 737421 w 914772"/>
                <a:gd name="connsiteY28" fmla="*/ 995953 h 1060165"/>
                <a:gd name="connsiteX29" fmla="*/ 481534 w 914772"/>
                <a:gd name="connsiteY29" fmla="*/ 1053004 h 1060165"/>
                <a:gd name="connsiteX30" fmla="*/ 467007 w 914772"/>
                <a:gd name="connsiteY30" fmla="*/ 1042091 h 1060165"/>
                <a:gd name="connsiteX31" fmla="*/ 464819 w 914772"/>
                <a:gd name="connsiteY31" fmla="*/ 1024054 h 1060165"/>
                <a:gd name="connsiteX32" fmla="*/ 575151 w 914772"/>
                <a:gd name="connsiteY32" fmla="*/ 876344 h 1060165"/>
                <a:gd name="connsiteX33" fmla="*/ 609534 w 914772"/>
                <a:gd name="connsiteY33" fmla="*/ 853068 h 1060165"/>
                <a:gd name="connsiteX34" fmla="*/ 594997 w 914772"/>
                <a:gd name="connsiteY34" fmla="*/ 857560 h 1060165"/>
                <a:gd name="connsiteX35" fmla="*/ 481534 w 914772"/>
                <a:gd name="connsiteY35" fmla="*/ 857741 h 1060165"/>
                <a:gd name="connsiteX36" fmla="*/ 467007 w 914772"/>
                <a:gd name="connsiteY36" fmla="*/ 846828 h 1060165"/>
                <a:gd name="connsiteX37" fmla="*/ 464819 w 914772"/>
                <a:gd name="connsiteY37" fmla="*/ 828791 h 1060165"/>
                <a:gd name="connsiteX38" fmla="*/ 575151 w 914772"/>
                <a:gd name="connsiteY38" fmla="*/ 681081 h 1060165"/>
                <a:gd name="connsiteX39" fmla="*/ 596589 w 914772"/>
                <a:gd name="connsiteY39" fmla="*/ 666568 h 1060165"/>
                <a:gd name="connsiteX40" fmla="*/ 594997 w 914772"/>
                <a:gd name="connsiteY40" fmla="*/ 667060 h 1060165"/>
                <a:gd name="connsiteX41" fmla="*/ 481534 w 914772"/>
                <a:gd name="connsiteY41" fmla="*/ 667241 h 1060165"/>
                <a:gd name="connsiteX42" fmla="*/ 467007 w 914772"/>
                <a:gd name="connsiteY42" fmla="*/ 656328 h 1060165"/>
                <a:gd name="connsiteX43" fmla="*/ 464819 w 914772"/>
                <a:gd name="connsiteY43" fmla="*/ 638291 h 1060165"/>
                <a:gd name="connsiteX44" fmla="*/ 575151 w 914772"/>
                <a:gd name="connsiteY44" fmla="*/ 490581 h 1060165"/>
                <a:gd name="connsiteX45" fmla="*/ 596589 w 914772"/>
                <a:gd name="connsiteY45" fmla="*/ 476068 h 1060165"/>
                <a:gd name="connsiteX46" fmla="*/ 594997 w 914772"/>
                <a:gd name="connsiteY46" fmla="*/ 476560 h 1060165"/>
                <a:gd name="connsiteX47" fmla="*/ 481534 w 914772"/>
                <a:gd name="connsiteY47" fmla="*/ 476741 h 1060165"/>
                <a:gd name="connsiteX48" fmla="*/ 467007 w 914772"/>
                <a:gd name="connsiteY48" fmla="*/ 465828 h 1060165"/>
                <a:gd name="connsiteX49" fmla="*/ 464819 w 914772"/>
                <a:gd name="connsiteY49" fmla="*/ 447791 h 1060165"/>
                <a:gd name="connsiteX50" fmla="*/ 575151 w 914772"/>
                <a:gd name="connsiteY50" fmla="*/ 300081 h 1060165"/>
                <a:gd name="connsiteX51" fmla="*/ 596589 w 914772"/>
                <a:gd name="connsiteY51" fmla="*/ 285568 h 1060165"/>
                <a:gd name="connsiteX52" fmla="*/ 594997 w 914772"/>
                <a:gd name="connsiteY52" fmla="*/ 286060 h 1060165"/>
                <a:gd name="connsiteX53" fmla="*/ 481534 w 914772"/>
                <a:gd name="connsiteY53" fmla="*/ 286241 h 1060165"/>
                <a:gd name="connsiteX54" fmla="*/ 467007 w 914772"/>
                <a:gd name="connsiteY54" fmla="*/ 275328 h 1060165"/>
                <a:gd name="connsiteX55" fmla="*/ 464819 w 914772"/>
                <a:gd name="connsiteY55" fmla="*/ 257291 h 1060165"/>
                <a:gd name="connsiteX56" fmla="*/ 642170 w 914772"/>
                <a:gd name="connsiteY56" fmla="*/ 64212 h 1060165"/>
                <a:gd name="connsiteX57" fmla="*/ 846978 w 914772"/>
                <a:gd name="connsiteY57" fmla="*/ 0 h 1060165"/>
                <a:gd name="connsiteX58" fmla="*/ 67795 w 914772"/>
                <a:gd name="connsiteY58" fmla="*/ 0 h 1060165"/>
                <a:gd name="connsiteX59" fmla="*/ 272602 w 914772"/>
                <a:gd name="connsiteY59" fmla="*/ 64212 h 1060165"/>
                <a:gd name="connsiteX60" fmla="*/ 449953 w 914772"/>
                <a:gd name="connsiteY60" fmla="*/ 257291 h 1060165"/>
                <a:gd name="connsiteX61" fmla="*/ 447765 w 914772"/>
                <a:gd name="connsiteY61" fmla="*/ 275328 h 1060165"/>
                <a:gd name="connsiteX62" fmla="*/ 433238 w 914772"/>
                <a:gd name="connsiteY62" fmla="*/ 286241 h 1060165"/>
                <a:gd name="connsiteX63" fmla="*/ 319775 w 914772"/>
                <a:gd name="connsiteY63" fmla="*/ 286060 h 1060165"/>
                <a:gd name="connsiteX64" fmla="*/ 318183 w 914772"/>
                <a:gd name="connsiteY64" fmla="*/ 285568 h 1060165"/>
                <a:gd name="connsiteX65" fmla="*/ 339621 w 914772"/>
                <a:gd name="connsiteY65" fmla="*/ 300081 h 1060165"/>
                <a:gd name="connsiteX66" fmla="*/ 449953 w 914772"/>
                <a:gd name="connsiteY66" fmla="*/ 447791 h 1060165"/>
                <a:gd name="connsiteX67" fmla="*/ 447765 w 914772"/>
                <a:gd name="connsiteY67" fmla="*/ 465828 h 1060165"/>
                <a:gd name="connsiteX68" fmla="*/ 433238 w 914772"/>
                <a:gd name="connsiteY68" fmla="*/ 476741 h 1060165"/>
                <a:gd name="connsiteX69" fmla="*/ 319775 w 914772"/>
                <a:gd name="connsiteY69" fmla="*/ 476560 h 1060165"/>
                <a:gd name="connsiteX70" fmla="*/ 318183 w 914772"/>
                <a:gd name="connsiteY70" fmla="*/ 476068 h 1060165"/>
                <a:gd name="connsiteX71" fmla="*/ 339621 w 914772"/>
                <a:gd name="connsiteY71" fmla="*/ 490581 h 1060165"/>
                <a:gd name="connsiteX72" fmla="*/ 449953 w 914772"/>
                <a:gd name="connsiteY72" fmla="*/ 638291 h 1060165"/>
                <a:gd name="connsiteX73" fmla="*/ 447765 w 914772"/>
                <a:gd name="connsiteY73" fmla="*/ 656328 h 1060165"/>
                <a:gd name="connsiteX74" fmla="*/ 433238 w 914772"/>
                <a:gd name="connsiteY74" fmla="*/ 667241 h 1060165"/>
                <a:gd name="connsiteX75" fmla="*/ 319775 w 914772"/>
                <a:gd name="connsiteY75" fmla="*/ 667060 h 1060165"/>
                <a:gd name="connsiteX76" fmla="*/ 318183 w 914772"/>
                <a:gd name="connsiteY76" fmla="*/ 666568 h 1060165"/>
                <a:gd name="connsiteX77" fmla="*/ 339621 w 914772"/>
                <a:gd name="connsiteY77" fmla="*/ 681081 h 1060165"/>
                <a:gd name="connsiteX78" fmla="*/ 449953 w 914772"/>
                <a:gd name="connsiteY78" fmla="*/ 828791 h 1060165"/>
                <a:gd name="connsiteX79" fmla="*/ 447765 w 914772"/>
                <a:gd name="connsiteY79" fmla="*/ 846828 h 1060165"/>
                <a:gd name="connsiteX80" fmla="*/ 433238 w 914772"/>
                <a:gd name="connsiteY80" fmla="*/ 857741 h 1060165"/>
                <a:gd name="connsiteX81" fmla="*/ 319775 w 914772"/>
                <a:gd name="connsiteY81" fmla="*/ 857560 h 1060165"/>
                <a:gd name="connsiteX82" fmla="*/ 305238 w 914772"/>
                <a:gd name="connsiteY82" fmla="*/ 853068 h 1060165"/>
                <a:gd name="connsiteX83" fmla="*/ 339621 w 914772"/>
                <a:gd name="connsiteY83" fmla="*/ 876344 h 1060165"/>
                <a:gd name="connsiteX84" fmla="*/ 449953 w 914772"/>
                <a:gd name="connsiteY84" fmla="*/ 1024054 h 1060165"/>
                <a:gd name="connsiteX85" fmla="*/ 447765 w 914772"/>
                <a:gd name="connsiteY85" fmla="*/ 1042091 h 1060165"/>
                <a:gd name="connsiteX86" fmla="*/ 433238 w 914772"/>
                <a:gd name="connsiteY86" fmla="*/ 1053004 h 1060165"/>
                <a:gd name="connsiteX87" fmla="*/ 177351 w 914772"/>
                <a:gd name="connsiteY87" fmla="*/ 995953 h 1060165"/>
                <a:gd name="connsiteX88" fmla="*/ 0 w 914772"/>
                <a:gd name="connsiteY88" fmla="*/ 802874 h 1060165"/>
                <a:gd name="connsiteX89" fmla="*/ 2188 w 914772"/>
                <a:gd name="connsiteY89" fmla="*/ 784837 h 1060165"/>
                <a:gd name="connsiteX90" fmla="*/ 16715 w 914772"/>
                <a:gd name="connsiteY90" fmla="*/ 773924 h 1060165"/>
                <a:gd name="connsiteX91" fmla="*/ 67795 w 914772"/>
                <a:gd name="connsiteY91" fmla="*/ 766763 h 1060165"/>
                <a:gd name="connsiteX92" fmla="*/ 147061 w 914772"/>
                <a:gd name="connsiteY92" fmla="*/ 780185 h 1060165"/>
                <a:gd name="connsiteX93" fmla="*/ 110332 w 914772"/>
                <a:gd name="connsiteY93" fmla="*/ 755321 h 1060165"/>
                <a:gd name="connsiteX94" fmla="*/ 0 w 914772"/>
                <a:gd name="connsiteY94" fmla="*/ 607611 h 1060165"/>
                <a:gd name="connsiteX95" fmla="*/ 2188 w 914772"/>
                <a:gd name="connsiteY95" fmla="*/ 589574 h 1060165"/>
                <a:gd name="connsiteX96" fmla="*/ 16715 w 914772"/>
                <a:gd name="connsiteY96" fmla="*/ 578661 h 1060165"/>
                <a:gd name="connsiteX97" fmla="*/ 67795 w 914772"/>
                <a:gd name="connsiteY97" fmla="*/ 571500 h 1060165"/>
                <a:gd name="connsiteX98" fmla="*/ 137679 w 914772"/>
                <a:gd name="connsiteY98" fmla="*/ 583333 h 1060165"/>
                <a:gd name="connsiteX99" fmla="*/ 110332 w 914772"/>
                <a:gd name="connsiteY99" fmla="*/ 564821 h 1060165"/>
                <a:gd name="connsiteX100" fmla="*/ 0 w 914772"/>
                <a:gd name="connsiteY100" fmla="*/ 417111 h 1060165"/>
                <a:gd name="connsiteX101" fmla="*/ 2188 w 914772"/>
                <a:gd name="connsiteY101" fmla="*/ 399074 h 1060165"/>
                <a:gd name="connsiteX102" fmla="*/ 16715 w 914772"/>
                <a:gd name="connsiteY102" fmla="*/ 388161 h 1060165"/>
                <a:gd name="connsiteX103" fmla="*/ 67795 w 914772"/>
                <a:gd name="connsiteY103" fmla="*/ 381000 h 1060165"/>
                <a:gd name="connsiteX104" fmla="*/ 137679 w 914772"/>
                <a:gd name="connsiteY104" fmla="*/ 392833 h 1060165"/>
                <a:gd name="connsiteX105" fmla="*/ 110332 w 914772"/>
                <a:gd name="connsiteY105" fmla="*/ 374321 h 1060165"/>
                <a:gd name="connsiteX106" fmla="*/ 0 w 914772"/>
                <a:gd name="connsiteY106" fmla="*/ 226611 h 1060165"/>
                <a:gd name="connsiteX107" fmla="*/ 2188 w 914772"/>
                <a:gd name="connsiteY107" fmla="*/ 208574 h 1060165"/>
                <a:gd name="connsiteX108" fmla="*/ 16715 w 914772"/>
                <a:gd name="connsiteY108" fmla="*/ 197661 h 1060165"/>
                <a:gd name="connsiteX109" fmla="*/ 67795 w 914772"/>
                <a:gd name="connsiteY109" fmla="*/ 190500 h 1060165"/>
                <a:gd name="connsiteX110" fmla="*/ 137679 w 914772"/>
                <a:gd name="connsiteY110" fmla="*/ 202333 h 1060165"/>
                <a:gd name="connsiteX111" fmla="*/ 110332 w 914772"/>
                <a:gd name="connsiteY111" fmla="*/ 183821 h 1060165"/>
                <a:gd name="connsiteX112" fmla="*/ 0 w 914772"/>
                <a:gd name="connsiteY112" fmla="*/ 36111 h 1060165"/>
                <a:gd name="connsiteX113" fmla="*/ 2188 w 914772"/>
                <a:gd name="connsiteY113" fmla="*/ 18074 h 1060165"/>
                <a:gd name="connsiteX114" fmla="*/ 16715 w 914772"/>
                <a:gd name="connsiteY114" fmla="*/ 7161 h 1060165"/>
                <a:gd name="connsiteX115" fmla="*/ 67795 w 914772"/>
                <a:gd name="connsiteY115" fmla="*/ 0 h 106016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  <a:cxn ang="0">
                  <a:pos x="connsiteX55" y="connsiteY55"/>
                </a:cxn>
                <a:cxn ang="0">
                  <a:pos x="connsiteX56" y="connsiteY56"/>
                </a:cxn>
                <a:cxn ang="0">
                  <a:pos x="connsiteX57" y="connsiteY57"/>
                </a:cxn>
                <a:cxn ang="0">
                  <a:pos x="connsiteX58" y="connsiteY58"/>
                </a:cxn>
                <a:cxn ang="0">
                  <a:pos x="connsiteX59" y="connsiteY59"/>
                </a:cxn>
                <a:cxn ang="0">
                  <a:pos x="connsiteX60" y="connsiteY60"/>
                </a:cxn>
                <a:cxn ang="0">
                  <a:pos x="connsiteX61" y="connsiteY61"/>
                </a:cxn>
                <a:cxn ang="0">
                  <a:pos x="connsiteX62" y="connsiteY62"/>
                </a:cxn>
                <a:cxn ang="0">
                  <a:pos x="connsiteX63" y="connsiteY63"/>
                </a:cxn>
                <a:cxn ang="0">
                  <a:pos x="connsiteX64" y="connsiteY64"/>
                </a:cxn>
                <a:cxn ang="0">
                  <a:pos x="connsiteX65" y="connsiteY65"/>
                </a:cxn>
                <a:cxn ang="0">
                  <a:pos x="connsiteX66" y="connsiteY66"/>
                </a:cxn>
                <a:cxn ang="0">
                  <a:pos x="connsiteX67" y="connsiteY67"/>
                </a:cxn>
                <a:cxn ang="0">
                  <a:pos x="connsiteX68" y="connsiteY68"/>
                </a:cxn>
                <a:cxn ang="0">
                  <a:pos x="connsiteX69" y="connsiteY69"/>
                </a:cxn>
                <a:cxn ang="0">
                  <a:pos x="connsiteX70" y="connsiteY70"/>
                </a:cxn>
                <a:cxn ang="0">
                  <a:pos x="connsiteX71" y="connsiteY71"/>
                </a:cxn>
                <a:cxn ang="0">
                  <a:pos x="connsiteX72" y="connsiteY72"/>
                </a:cxn>
                <a:cxn ang="0">
                  <a:pos x="connsiteX73" y="connsiteY73"/>
                </a:cxn>
                <a:cxn ang="0">
                  <a:pos x="connsiteX74" y="connsiteY74"/>
                </a:cxn>
                <a:cxn ang="0">
                  <a:pos x="connsiteX75" y="connsiteY75"/>
                </a:cxn>
                <a:cxn ang="0">
                  <a:pos x="connsiteX76" y="connsiteY76"/>
                </a:cxn>
                <a:cxn ang="0">
                  <a:pos x="connsiteX77" y="connsiteY77"/>
                </a:cxn>
                <a:cxn ang="0">
                  <a:pos x="connsiteX78" y="connsiteY78"/>
                </a:cxn>
                <a:cxn ang="0">
                  <a:pos x="connsiteX79" y="connsiteY79"/>
                </a:cxn>
                <a:cxn ang="0">
                  <a:pos x="connsiteX80" y="connsiteY80"/>
                </a:cxn>
                <a:cxn ang="0">
                  <a:pos x="connsiteX81" y="connsiteY81"/>
                </a:cxn>
                <a:cxn ang="0">
                  <a:pos x="connsiteX82" y="connsiteY82"/>
                </a:cxn>
                <a:cxn ang="0">
                  <a:pos x="connsiteX83" y="connsiteY83"/>
                </a:cxn>
                <a:cxn ang="0">
                  <a:pos x="connsiteX84" y="connsiteY84"/>
                </a:cxn>
                <a:cxn ang="0">
                  <a:pos x="connsiteX85" y="connsiteY85"/>
                </a:cxn>
                <a:cxn ang="0">
                  <a:pos x="connsiteX86" y="connsiteY86"/>
                </a:cxn>
                <a:cxn ang="0">
                  <a:pos x="connsiteX87" y="connsiteY87"/>
                </a:cxn>
                <a:cxn ang="0">
                  <a:pos x="connsiteX88" y="connsiteY88"/>
                </a:cxn>
                <a:cxn ang="0">
                  <a:pos x="connsiteX89" y="connsiteY89"/>
                </a:cxn>
                <a:cxn ang="0">
                  <a:pos x="connsiteX90" y="connsiteY90"/>
                </a:cxn>
                <a:cxn ang="0">
                  <a:pos x="connsiteX91" y="connsiteY91"/>
                </a:cxn>
                <a:cxn ang="0">
                  <a:pos x="connsiteX92" y="connsiteY92"/>
                </a:cxn>
                <a:cxn ang="0">
                  <a:pos x="connsiteX93" y="connsiteY93"/>
                </a:cxn>
                <a:cxn ang="0">
                  <a:pos x="connsiteX94" y="connsiteY94"/>
                </a:cxn>
                <a:cxn ang="0">
                  <a:pos x="connsiteX95" y="connsiteY95"/>
                </a:cxn>
                <a:cxn ang="0">
                  <a:pos x="connsiteX96" y="connsiteY96"/>
                </a:cxn>
                <a:cxn ang="0">
                  <a:pos x="connsiteX97" y="connsiteY97"/>
                </a:cxn>
                <a:cxn ang="0">
                  <a:pos x="connsiteX98" y="connsiteY98"/>
                </a:cxn>
                <a:cxn ang="0">
                  <a:pos x="connsiteX99" y="connsiteY99"/>
                </a:cxn>
                <a:cxn ang="0">
                  <a:pos x="connsiteX100" y="connsiteY100"/>
                </a:cxn>
                <a:cxn ang="0">
                  <a:pos x="connsiteX101" y="connsiteY101"/>
                </a:cxn>
                <a:cxn ang="0">
                  <a:pos x="connsiteX102" y="connsiteY102"/>
                </a:cxn>
                <a:cxn ang="0">
                  <a:pos x="connsiteX103" y="connsiteY103"/>
                </a:cxn>
                <a:cxn ang="0">
                  <a:pos x="connsiteX104" y="connsiteY104"/>
                </a:cxn>
                <a:cxn ang="0">
                  <a:pos x="connsiteX105" y="connsiteY105"/>
                </a:cxn>
                <a:cxn ang="0">
                  <a:pos x="connsiteX106" y="connsiteY106"/>
                </a:cxn>
                <a:cxn ang="0">
                  <a:pos x="connsiteX107" y="connsiteY107"/>
                </a:cxn>
                <a:cxn ang="0">
                  <a:pos x="connsiteX108" y="connsiteY108"/>
                </a:cxn>
                <a:cxn ang="0">
                  <a:pos x="connsiteX109" y="connsiteY109"/>
                </a:cxn>
                <a:cxn ang="0">
                  <a:pos x="connsiteX110" y="connsiteY110"/>
                </a:cxn>
                <a:cxn ang="0">
                  <a:pos x="connsiteX111" y="connsiteY111"/>
                </a:cxn>
                <a:cxn ang="0">
                  <a:pos x="connsiteX112" y="connsiteY112"/>
                </a:cxn>
                <a:cxn ang="0">
                  <a:pos x="connsiteX113" y="connsiteY113"/>
                </a:cxn>
                <a:cxn ang="0">
                  <a:pos x="connsiteX114" y="connsiteY114"/>
                </a:cxn>
                <a:cxn ang="0">
                  <a:pos x="connsiteX115" y="connsiteY115"/>
                </a:cxn>
              </a:cxnLst>
              <a:rect l="l" t="t" r="r" b="b"/>
              <a:pathLst>
                <a:path w="914772" h="1060165">
                  <a:moveTo>
                    <a:pt x="846978" y="0"/>
                  </a:moveTo>
                  <a:cubicBezTo>
                    <a:pt x="866114" y="-49"/>
                    <a:pt x="883366" y="2320"/>
                    <a:pt x="898057" y="7161"/>
                  </a:cubicBezTo>
                  <a:lnTo>
                    <a:pt x="912584" y="18074"/>
                  </a:lnTo>
                  <a:lnTo>
                    <a:pt x="914772" y="36111"/>
                  </a:lnTo>
                  <a:cubicBezTo>
                    <a:pt x="905312" y="81542"/>
                    <a:pt x="865058" y="135808"/>
                    <a:pt x="804440" y="183821"/>
                  </a:cubicBezTo>
                  <a:lnTo>
                    <a:pt x="777094" y="202334"/>
                  </a:lnTo>
                  <a:lnTo>
                    <a:pt x="846978" y="190500"/>
                  </a:lnTo>
                  <a:cubicBezTo>
                    <a:pt x="866114" y="190451"/>
                    <a:pt x="883366" y="192820"/>
                    <a:pt x="898057" y="197661"/>
                  </a:cubicBezTo>
                  <a:lnTo>
                    <a:pt x="912584" y="208574"/>
                  </a:lnTo>
                  <a:lnTo>
                    <a:pt x="914772" y="226611"/>
                  </a:lnTo>
                  <a:cubicBezTo>
                    <a:pt x="905312" y="272042"/>
                    <a:pt x="865058" y="326308"/>
                    <a:pt x="804440" y="374321"/>
                  </a:cubicBezTo>
                  <a:lnTo>
                    <a:pt x="777094" y="392834"/>
                  </a:lnTo>
                  <a:lnTo>
                    <a:pt x="846978" y="381000"/>
                  </a:lnTo>
                  <a:cubicBezTo>
                    <a:pt x="866114" y="380951"/>
                    <a:pt x="883366" y="383320"/>
                    <a:pt x="898057" y="388161"/>
                  </a:cubicBezTo>
                  <a:lnTo>
                    <a:pt x="912584" y="399074"/>
                  </a:lnTo>
                  <a:lnTo>
                    <a:pt x="914772" y="417111"/>
                  </a:lnTo>
                  <a:cubicBezTo>
                    <a:pt x="905312" y="462542"/>
                    <a:pt x="865058" y="516808"/>
                    <a:pt x="804440" y="564821"/>
                  </a:cubicBezTo>
                  <a:lnTo>
                    <a:pt x="777094" y="583334"/>
                  </a:lnTo>
                  <a:lnTo>
                    <a:pt x="846978" y="571500"/>
                  </a:lnTo>
                  <a:cubicBezTo>
                    <a:pt x="866114" y="571451"/>
                    <a:pt x="883366" y="573820"/>
                    <a:pt x="898057" y="578661"/>
                  </a:cubicBezTo>
                  <a:lnTo>
                    <a:pt x="912584" y="589574"/>
                  </a:lnTo>
                  <a:lnTo>
                    <a:pt x="914772" y="607611"/>
                  </a:lnTo>
                  <a:cubicBezTo>
                    <a:pt x="905312" y="653042"/>
                    <a:pt x="865058" y="707308"/>
                    <a:pt x="804440" y="755321"/>
                  </a:cubicBezTo>
                  <a:lnTo>
                    <a:pt x="767711" y="780185"/>
                  </a:lnTo>
                  <a:lnTo>
                    <a:pt x="846978" y="766763"/>
                  </a:lnTo>
                  <a:cubicBezTo>
                    <a:pt x="866114" y="766714"/>
                    <a:pt x="883366" y="769083"/>
                    <a:pt x="898057" y="773924"/>
                  </a:cubicBezTo>
                  <a:lnTo>
                    <a:pt x="912584" y="784837"/>
                  </a:lnTo>
                  <a:lnTo>
                    <a:pt x="914772" y="802874"/>
                  </a:lnTo>
                  <a:cubicBezTo>
                    <a:pt x="902159" y="863448"/>
                    <a:pt x="834800" y="939731"/>
                    <a:pt x="737421" y="995953"/>
                  </a:cubicBezTo>
                  <a:cubicBezTo>
                    <a:pt x="640042" y="1052175"/>
                    <a:pt x="540299" y="1072368"/>
                    <a:pt x="481534" y="1053004"/>
                  </a:cubicBezTo>
                  <a:lnTo>
                    <a:pt x="467007" y="1042091"/>
                  </a:lnTo>
                  <a:lnTo>
                    <a:pt x="464819" y="1024054"/>
                  </a:lnTo>
                  <a:cubicBezTo>
                    <a:pt x="474279" y="978624"/>
                    <a:pt x="514533" y="924357"/>
                    <a:pt x="575151" y="876344"/>
                  </a:cubicBezTo>
                  <a:lnTo>
                    <a:pt x="609534" y="853068"/>
                  </a:lnTo>
                  <a:lnTo>
                    <a:pt x="594997" y="857560"/>
                  </a:lnTo>
                  <a:cubicBezTo>
                    <a:pt x="550544" y="867216"/>
                    <a:pt x="510917" y="867423"/>
                    <a:pt x="481534" y="857741"/>
                  </a:cubicBezTo>
                  <a:lnTo>
                    <a:pt x="467007" y="846828"/>
                  </a:lnTo>
                  <a:lnTo>
                    <a:pt x="464819" y="828791"/>
                  </a:lnTo>
                  <a:cubicBezTo>
                    <a:pt x="474279" y="783361"/>
                    <a:pt x="514533" y="729094"/>
                    <a:pt x="575151" y="681081"/>
                  </a:cubicBezTo>
                  <a:lnTo>
                    <a:pt x="596589" y="666568"/>
                  </a:lnTo>
                  <a:lnTo>
                    <a:pt x="594997" y="667060"/>
                  </a:lnTo>
                  <a:cubicBezTo>
                    <a:pt x="550544" y="676716"/>
                    <a:pt x="510917" y="676923"/>
                    <a:pt x="481534" y="667241"/>
                  </a:cubicBezTo>
                  <a:lnTo>
                    <a:pt x="467007" y="656328"/>
                  </a:lnTo>
                  <a:lnTo>
                    <a:pt x="464819" y="638291"/>
                  </a:lnTo>
                  <a:cubicBezTo>
                    <a:pt x="474279" y="592861"/>
                    <a:pt x="514533" y="538594"/>
                    <a:pt x="575151" y="490581"/>
                  </a:cubicBezTo>
                  <a:lnTo>
                    <a:pt x="596589" y="476068"/>
                  </a:lnTo>
                  <a:lnTo>
                    <a:pt x="594997" y="476560"/>
                  </a:lnTo>
                  <a:cubicBezTo>
                    <a:pt x="550544" y="486216"/>
                    <a:pt x="510917" y="486423"/>
                    <a:pt x="481534" y="476741"/>
                  </a:cubicBezTo>
                  <a:lnTo>
                    <a:pt x="467007" y="465828"/>
                  </a:lnTo>
                  <a:lnTo>
                    <a:pt x="464819" y="447791"/>
                  </a:lnTo>
                  <a:cubicBezTo>
                    <a:pt x="474279" y="402361"/>
                    <a:pt x="514533" y="348094"/>
                    <a:pt x="575151" y="300081"/>
                  </a:cubicBezTo>
                  <a:lnTo>
                    <a:pt x="596589" y="285568"/>
                  </a:lnTo>
                  <a:lnTo>
                    <a:pt x="594997" y="286060"/>
                  </a:lnTo>
                  <a:cubicBezTo>
                    <a:pt x="550544" y="295716"/>
                    <a:pt x="510917" y="295923"/>
                    <a:pt x="481534" y="286241"/>
                  </a:cubicBezTo>
                  <a:lnTo>
                    <a:pt x="467007" y="275328"/>
                  </a:lnTo>
                  <a:lnTo>
                    <a:pt x="464819" y="257291"/>
                  </a:lnTo>
                  <a:cubicBezTo>
                    <a:pt x="477432" y="196717"/>
                    <a:pt x="544791" y="120434"/>
                    <a:pt x="642170" y="64212"/>
                  </a:cubicBezTo>
                  <a:cubicBezTo>
                    <a:pt x="715205" y="22045"/>
                    <a:pt x="789569" y="145"/>
                    <a:pt x="846978" y="0"/>
                  </a:cubicBezTo>
                  <a:close/>
                  <a:moveTo>
                    <a:pt x="67795" y="0"/>
                  </a:moveTo>
                  <a:cubicBezTo>
                    <a:pt x="125203" y="145"/>
                    <a:pt x="199567" y="22045"/>
                    <a:pt x="272602" y="64212"/>
                  </a:cubicBezTo>
                  <a:cubicBezTo>
                    <a:pt x="369981" y="120434"/>
                    <a:pt x="437340" y="196717"/>
                    <a:pt x="449953" y="257291"/>
                  </a:cubicBezTo>
                  <a:lnTo>
                    <a:pt x="447765" y="275328"/>
                  </a:lnTo>
                  <a:lnTo>
                    <a:pt x="433238" y="286241"/>
                  </a:lnTo>
                  <a:cubicBezTo>
                    <a:pt x="403856" y="295923"/>
                    <a:pt x="364229" y="295716"/>
                    <a:pt x="319775" y="286060"/>
                  </a:cubicBezTo>
                  <a:lnTo>
                    <a:pt x="318183" y="285568"/>
                  </a:lnTo>
                  <a:lnTo>
                    <a:pt x="339621" y="300081"/>
                  </a:lnTo>
                  <a:cubicBezTo>
                    <a:pt x="400239" y="348094"/>
                    <a:pt x="440493" y="402361"/>
                    <a:pt x="449953" y="447791"/>
                  </a:cubicBezTo>
                  <a:lnTo>
                    <a:pt x="447765" y="465828"/>
                  </a:lnTo>
                  <a:lnTo>
                    <a:pt x="433238" y="476741"/>
                  </a:lnTo>
                  <a:cubicBezTo>
                    <a:pt x="403856" y="486423"/>
                    <a:pt x="364229" y="486216"/>
                    <a:pt x="319775" y="476560"/>
                  </a:cubicBezTo>
                  <a:lnTo>
                    <a:pt x="318183" y="476068"/>
                  </a:lnTo>
                  <a:lnTo>
                    <a:pt x="339621" y="490581"/>
                  </a:lnTo>
                  <a:cubicBezTo>
                    <a:pt x="400239" y="538594"/>
                    <a:pt x="440493" y="592861"/>
                    <a:pt x="449953" y="638291"/>
                  </a:cubicBezTo>
                  <a:lnTo>
                    <a:pt x="447765" y="656328"/>
                  </a:lnTo>
                  <a:lnTo>
                    <a:pt x="433238" y="667241"/>
                  </a:lnTo>
                  <a:cubicBezTo>
                    <a:pt x="403856" y="676923"/>
                    <a:pt x="364229" y="676716"/>
                    <a:pt x="319775" y="667060"/>
                  </a:cubicBezTo>
                  <a:lnTo>
                    <a:pt x="318183" y="666568"/>
                  </a:lnTo>
                  <a:lnTo>
                    <a:pt x="339621" y="681081"/>
                  </a:lnTo>
                  <a:cubicBezTo>
                    <a:pt x="400239" y="729094"/>
                    <a:pt x="440493" y="783361"/>
                    <a:pt x="449953" y="828791"/>
                  </a:cubicBezTo>
                  <a:lnTo>
                    <a:pt x="447765" y="846828"/>
                  </a:lnTo>
                  <a:lnTo>
                    <a:pt x="433238" y="857741"/>
                  </a:lnTo>
                  <a:cubicBezTo>
                    <a:pt x="403856" y="867423"/>
                    <a:pt x="364229" y="867216"/>
                    <a:pt x="319775" y="857560"/>
                  </a:cubicBezTo>
                  <a:lnTo>
                    <a:pt x="305238" y="853068"/>
                  </a:lnTo>
                  <a:lnTo>
                    <a:pt x="339621" y="876344"/>
                  </a:lnTo>
                  <a:cubicBezTo>
                    <a:pt x="400239" y="924357"/>
                    <a:pt x="440493" y="978624"/>
                    <a:pt x="449953" y="1024054"/>
                  </a:cubicBezTo>
                  <a:lnTo>
                    <a:pt x="447765" y="1042091"/>
                  </a:lnTo>
                  <a:lnTo>
                    <a:pt x="433238" y="1053004"/>
                  </a:lnTo>
                  <a:cubicBezTo>
                    <a:pt x="374473" y="1072368"/>
                    <a:pt x="274730" y="1052175"/>
                    <a:pt x="177351" y="995953"/>
                  </a:cubicBezTo>
                  <a:cubicBezTo>
                    <a:pt x="79972" y="939731"/>
                    <a:pt x="12613" y="863448"/>
                    <a:pt x="0" y="802874"/>
                  </a:cubicBezTo>
                  <a:lnTo>
                    <a:pt x="2188" y="784837"/>
                  </a:lnTo>
                  <a:lnTo>
                    <a:pt x="16715" y="773924"/>
                  </a:lnTo>
                  <a:cubicBezTo>
                    <a:pt x="31406" y="769083"/>
                    <a:pt x="48658" y="766714"/>
                    <a:pt x="67795" y="766763"/>
                  </a:cubicBezTo>
                  <a:lnTo>
                    <a:pt x="147061" y="780185"/>
                  </a:lnTo>
                  <a:lnTo>
                    <a:pt x="110332" y="755321"/>
                  </a:lnTo>
                  <a:cubicBezTo>
                    <a:pt x="49714" y="707308"/>
                    <a:pt x="9460" y="653042"/>
                    <a:pt x="0" y="607611"/>
                  </a:cubicBezTo>
                  <a:lnTo>
                    <a:pt x="2188" y="589574"/>
                  </a:lnTo>
                  <a:lnTo>
                    <a:pt x="16715" y="578661"/>
                  </a:lnTo>
                  <a:cubicBezTo>
                    <a:pt x="31406" y="573820"/>
                    <a:pt x="48658" y="571451"/>
                    <a:pt x="67795" y="571500"/>
                  </a:cubicBezTo>
                  <a:lnTo>
                    <a:pt x="137679" y="583333"/>
                  </a:lnTo>
                  <a:lnTo>
                    <a:pt x="110332" y="564821"/>
                  </a:lnTo>
                  <a:cubicBezTo>
                    <a:pt x="49714" y="516808"/>
                    <a:pt x="9460" y="462542"/>
                    <a:pt x="0" y="417111"/>
                  </a:cubicBezTo>
                  <a:lnTo>
                    <a:pt x="2188" y="399074"/>
                  </a:lnTo>
                  <a:lnTo>
                    <a:pt x="16715" y="388161"/>
                  </a:lnTo>
                  <a:cubicBezTo>
                    <a:pt x="31406" y="383320"/>
                    <a:pt x="48658" y="380951"/>
                    <a:pt x="67795" y="381000"/>
                  </a:cubicBezTo>
                  <a:lnTo>
                    <a:pt x="137679" y="392833"/>
                  </a:lnTo>
                  <a:lnTo>
                    <a:pt x="110332" y="374321"/>
                  </a:lnTo>
                  <a:cubicBezTo>
                    <a:pt x="49714" y="326308"/>
                    <a:pt x="9460" y="272042"/>
                    <a:pt x="0" y="226611"/>
                  </a:cubicBezTo>
                  <a:lnTo>
                    <a:pt x="2188" y="208574"/>
                  </a:lnTo>
                  <a:lnTo>
                    <a:pt x="16715" y="197661"/>
                  </a:lnTo>
                  <a:cubicBezTo>
                    <a:pt x="31406" y="192820"/>
                    <a:pt x="48658" y="190451"/>
                    <a:pt x="67795" y="190500"/>
                  </a:cubicBezTo>
                  <a:lnTo>
                    <a:pt x="137679" y="202333"/>
                  </a:lnTo>
                  <a:lnTo>
                    <a:pt x="110332" y="183821"/>
                  </a:lnTo>
                  <a:cubicBezTo>
                    <a:pt x="49714" y="135808"/>
                    <a:pt x="9460" y="81542"/>
                    <a:pt x="0" y="36111"/>
                  </a:cubicBezTo>
                  <a:lnTo>
                    <a:pt x="2188" y="18074"/>
                  </a:lnTo>
                  <a:lnTo>
                    <a:pt x="16715" y="7161"/>
                  </a:lnTo>
                  <a:cubicBezTo>
                    <a:pt x="31406" y="2320"/>
                    <a:pt x="48658" y="-49"/>
                    <a:pt x="67795" y="0"/>
                  </a:cubicBezTo>
                  <a:close/>
                </a:path>
              </a:pathLst>
            </a:custGeom>
            <a:solidFill>
              <a:srgbClr val="339933"/>
            </a:solidFill>
            <a:ln w="1905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440" name="フリーフォーム: 図形 439">
              <a:extLst>
                <a:ext uri="{FF2B5EF4-FFF2-40B4-BE49-F238E27FC236}">
                  <a16:creationId xmlns:a16="http://schemas.microsoft.com/office/drawing/2014/main" id="{FE402EFE-73FF-442A-88F0-BE65AEA95CE2}"/>
                </a:ext>
              </a:extLst>
            </p:cNvPr>
            <p:cNvSpPr/>
            <p:nvPr/>
          </p:nvSpPr>
          <p:spPr>
            <a:xfrm rot="19056000">
              <a:off x="3905295" y="4141503"/>
              <a:ext cx="259196" cy="482564"/>
            </a:xfrm>
            <a:custGeom>
              <a:avLst/>
              <a:gdLst>
                <a:gd name="connsiteX0" fmla="*/ 846978 w 914772"/>
                <a:gd name="connsiteY0" fmla="*/ 0 h 1060165"/>
                <a:gd name="connsiteX1" fmla="*/ 898057 w 914772"/>
                <a:gd name="connsiteY1" fmla="*/ 7161 h 1060165"/>
                <a:gd name="connsiteX2" fmla="*/ 912584 w 914772"/>
                <a:gd name="connsiteY2" fmla="*/ 18074 h 1060165"/>
                <a:gd name="connsiteX3" fmla="*/ 914772 w 914772"/>
                <a:gd name="connsiteY3" fmla="*/ 36111 h 1060165"/>
                <a:gd name="connsiteX4" fmla="*/ 804440 w 914772"/>
                <a:gd name="connsiteY4" fmla="*/ 183821 h 1060165"/>
                <a:gd name="connsiteX5" fmla="*/ 777094 w 914772"/>
                <a:gd name="connsiteY5" fmla="*/ 202334 h 1060165"/>
                <a:gd name="connsiteX6" fmla="*/ 846978 w 914772"/>
                <a:gd name="connsiteY6" fmla="*/ 190500 h 1060165"/>
                <a:gd name="connsiteX7" fmla="*/ 898057 w 914772"/>
                <a:gd name="connsiteY7" fmla="*/ 197661 h 1060165"/>
                <a:gd name="connsiteX8" fmla="*/ 912584 w 914772"/>
                <a:gd name="connsiteY8" fmla="*/ 208574 h 1060165"/>
                <a:gd name="connsiteX9" fmla="*/ 914772 w 914772"/>
                <a:gd name="connsiteY9" fmla="*/ 226611 h 1060165"/>
                <a:gd name="connsiteX10" fmla="*/ 804440 w 914772"/>
                <a:gd name="connsiteY10" fmla="*/ 374321 h 1060165"/>
                <a:gd name="connsiteX11" fmla="*/ 777094 w 914772"/>
                <a:gd name="connsiteY11" fmla="*/ 392834 h 1060165"/>
                <a:gd name="connsiteX12" fmla="*/ 846978 w 914772"/>
                <a:gd name="connsiteY12" fmla="*/ 381000 h 1060165"/>
                <a:gd name="connsiteX13" fmla="*/ 898057 w 914772"/>
                <a:gd name="connsiteY13" fmla="*/ 388161 h 1060165"/>
                <a:gd name="connsiteX14" fmla="*/ 912584 w 914772"/>
                <a:gd name="connsiteY14" fmla="*/ 399074 h 1060165"/>
                <a:gd name="connsiteX15" fmla="*/ 914772 w 914772"/>
                <a:gd name="connsiteY15" fmla="*/ 417111 h 1060165"/>
                <a:gd name="connsiteX16" fmla="*/ 804440 w 914772"/>
                <a:gd name="connsiteY16" fmla="*/ 564821 h 1060165"/>
                <a:gd name="connsiteX17" fmla="*/ 777094 w 914772"/>
                <a:gd name="connsiteY17" fmla="*/ 583334 h 1060165"/>
                <a:gd name="connsiteX18" fmla="*/ 846978 w 914772"/>
                <a:gd name="connsiteY18" fmla="*/ 571500 h 1060165"/>
                <a:gd name="connsiteX19" fmla="*/ 898057 w 914772"/>
                <a:gd name="connsiteY19" fmla="*/ 578661 h 1060165"/>
                <a:gd name="connsiteX20" fmla="*/ 912584 w 914772"/>
                <a:gd name="connsiteY20" fmla="*/ 589574 h 1060165"/>
                <a:gd name="connsiteX21" fmla="*/ 914772 w 914772"/>
                <a:gd name="connsiteY21" fmla="*/ 607611 h 1060165"/>
                <a:gd name="connsiteX22" fmla="*/ 804440 w 914772"/>
                <a:gd name="connsiteY22" fmla="*/ 755321 h 1060165"/>
                <a:gd name="connsiteX23" fmla="*/ 767711 w 914772"/>
                <a:gd name="connsiteY23" fmla="*/ 780185 h 1060165"/>
                <a:gd name="connsiteX24" fmla="*/ 846978 w 914772"/>
                <a:gd name="connsiteY24" fmla="*/ 766763 h 1060165"/>
                <a:gd name="connsiteX25" fmla="*/ 898057 w 914772"/>
                <a:gd name="connsiteY25" fmla="*/ 773924 h 1060165"/>
                <a:gd name="connsiteX26" fmla="*/ 912584 w 914772"/>
                <a:gd name="connsiteY26" fmla="*/ 784837 h 1060165"/>
                <a:gd name="connsiteX27" fmla="*/ 914772 w 914772"/>
                <a:gd name="connsiteY27" fmla="*/ 802874 h 1060165"/>
                <a:gd name="connsiteX28" fmla="*/ 737421 w 914772"/>
                <a:gd name="connsiteY28" fmla="*/ 995953 h 1060165"/>
                <a:gd name="connsiteX29" fmla="*/ 481534 w 914772"/>
                <a:gd name="connsiteY29" fmla="*/ 1053004 h 1060165"/>
                <a:gd name="connsiteX30" fmla="*/ 467007 w 914772"/>
                <a:gd name="connsiteY30" fmla="*/ 1042091 h 1060165"/>
                <a:gd name="connsiteX31" fmla="*/ 464819 w 914772"/>
                <a:gd name="connsiteY31" fmla="*/ 1024054 h 1060165"/>
                <a:gd name="connsiteX32" fmla="*/ 575151 w 914772"/>
                <a:gd name="connsiteY32" fmla="*/ 876344 h 1060165"/>
                <a:gd name="connsiteX33" fmla="*/ 609534 w 914772"/>
                <a:gd name="connsiteY33" fmla="*/ 853068 h 1060165"/>
                <a:gd name="connsiteX34" fmla="*/ 594997 w 914772"/>
                <a:gd name="connsiteY34" fmla="*/ 857560 h 1060165"/>
                <a:gd name="connsiteX35" fmla="*/ 481534 w 914772"/>
                <a:gd name="connsiteY35" fmla="*/ 857741 h 1060165"/>
                <a:gd name="connsiteX36" fmla="*/ 467007 w 914772"/>
                <a:gd name="connsiteY36" fmla="*/ 846828 h 1060165"/>
                <a:gd name="connsiteX37" fmla="*/ 464819 w 914772"/>
                <a:gd name="connsiteY37" fmla="*/ 828791 h 1060165"/>
                <a:gd name="connsiteX38" fmla="*/ 575151 w 914772"/>
                <a:gd name="connsiteY38" fmla="*/ 681081 h 1060165"/>
                <a:gd name="connsiteX39" fmla="*/ 596589 w 914772"/>
                <a:gd name="connsiteY39" fmla="*/ 666568 h 1060165"/>
                <a:gd name="connsiteX40" fmla="*/ 594997 w 914772"/>
                <a:gd name="connsiteY40" fmla="*/ 667060 h 1060165"/>
                <a:gd name="connsiteX41" fmla="*/ 481534 w 914772"/>
                <a:gd name="connsiteY41" fmla="*/ 667241 h 1060165"/>
                <a:gd name="connsiteX42" fmla="*/ 467007 w 914772"/>
                <a:gd name="connsiteY42" fmla="*/ 656328 h 1060165"/>
                <a:gd name="connsiteX43" fmla="*/ 464819 w 914772"/>
                <a:gd name="connsiteY43" fmla="*/ 638291 h 1060165"/>
                <a:gd name="connsiteX44" fmla="*/ 575151 w 914772"/>
                <a:gd name="connsiteY44" fmla="*/ 490581 h 1060165"/>
                <a:gd name="connsiteX45" fmla="*/ 596589 w 914772"/>
                <a:gd name="connsiteY45" fmla="*/ 476068 h 1060165"/>
                <a:gd name="connsiteX46" fmla="*/ 594997 w 914772"/>
                <a:gd name="connsiteY46" fmla="*/ 476560 h 1060165"/>
                <a:gd name="connsiteX47" fmla="*/ 481534 w 914772"/>
                <a:gd name="connsiteY47" fmla="*/ 476741 h 1060165"/>
                <a:gd name="connsiteX48" fmla="*/ 467007 w 914772"/>
                <a:gd name="connsiteY48" fmla="*/ 465828 h 1060165"/>
                <a:gd name="connsiteX49" fmla="*/ 464819 w 914772"/>
                <a:gd name="connsiteY49" fmla="*/ 447791 h 1060165"/>
                <a:gd name="connsiteX50" fmla="*/ 575151 w 914772"/>
                <a:gd name="connsiteY50" fmla="*/ 300081 h 1060165"/>
                <a:gd name="connsiteX51" fmla="*/ 596589 w 914772"/>
                <a:gd name="connsiteY51" fmla="*/ 285568 h 1060165"/>
                <a:gd name="connsiteX52" fmla="*/ 594997 w 914772"/>
                <a:gd name="connsiteY52" fmla="*/ 286060 h 1060165"/>
                <a:gd name="connsiteX53" fmla="*/ 481534 w 914772"/>
                <a:gd name="connsiteY53" fmla="*/ 286241 h 1060165"/>
                <a:gd name="connsiteX54" fmla="*/ 467007 w 914772"/>
                <a:gd name="connsiteY54" fmla="*/ 275328 h 1060165"/>
                <a:gd name="connsiteX55" fmla="*/ 464819 w 914772"/>
                <a:gd name="connsiteY55" fmla="*/ 257291 h 1060165"/>
                <a:gd name="connsiteX56" fmla="*/ 642170 w 914772"/>
                <a:gd name="connsiteY56" fmla="*/ 64212 h 1060165"/>
                <a:gd name="connsiteX57" fmla="*/ 846978 w 914772"/>
                <a:gd name="connsiteY57" fmla="*/ 0 h 1060165"/>
                <a:gd name="connsiteX58" fmla="*/ 67795 w 914772"/>
                <a:gd name="connsiteY58" fmla="*/ 0 h 1060165"/>
                <a:gd name="connsiteX59" fmla="*/ 272602 w 914772"/>
                <a:gd name="connsiteY59" fmla="*/ 64212 h 1060165"/>
                <a:gd name="connsiteX60" fmla="*/ 449953 w 914772"/>
                <a:gd name="connsiteY60" fmla="*/ 257291 h 1060165"/>
                <a:gd name="connsiteX61" fmla="*/ 447765 w 914772"/>
                <a:gd name="connsiteY61" fmla="*/ 275328 h 1060165"/>
                <a:gd name="connsiteX62" fmla="*/ 433238 w 914772"/>
                <a:gd name="connsiteY62" fmla="*/ 286241 h 1060165"/>
                <a:gd name="connsiteX63" fmla="*/ 319775 w 914772"/>
                <a:gd name="connsiteY63" fmla="*/ 286060 h 1060165"/>
                <a:gd name="connsiteX64" fmla="*/ 318183 w 914772"/>
                <a:gd name="connsiteY64" fmla="*/ 285568 h 1060165"/>
                <a:gd name="connsiteX65" fmla="*/ 339621 w 914772"/>
                <a:gd name="connsiteY65" fmla="*/ 300081 h 1060165"/>
                <a:gd name="connsiteX66" fmla="*/ 449953 w 914772"/>
                <a:gd name="connsiteY66" fmla="*/ 447791 h 1060165"/>
                <a:gd name="connsiteX67" fmla="*/ 447765 w 914772"/>
                <a:gd name="connsiteY67" fmla="*/ 465828 h 1060165"/>
                <a:gd name="connsiteX68" fmla="*/ 433238 w 914772"/>
                <a:gd name="connsiteY68" fmla="*/ 476741 h 1060165"/>
                <a:gd name="connsiteX69" fmla="*/ 319775 w 914772"/>
                <a:gd name="connsiteY69" fmla="*/ 476560 h 1060165"/>
                <a:gd name="connsiteX70" fmla="*/ 318183 w 914772"/>
                <a:gd name="connsiteY70" fmla="*/ 476068 h 1060165"/>
                <a:gd name="connsiteX71" fmla="*/ 339621 w 914772"/>
                <a:gd name="connsiteY71" fmla="*/ 490581 h 1060165"/>
                <a:gd name="connsiteX72" fmla="*/ 449953 w 914772"/>
                <a:gd name="connsiteY72" fmla="*/ 638291 h 1060165"/>
                <a:gd name="connsiteX73" fmla="*/ 447765 w 914772"/>
                <a:gd name="connsiteY73" fmla="*/ 656328 h 1060165"/>
                <a:gd name="connsiteX74" fmla="*/ 433238 w 914772"/>
                <a:gd name="connsiteY74" fmla="*/ 667241 h 1060165"/>
                <a:gd name="connsiteX75" fmla="*/ 319775 w 914772"/>
                <a:gd name="connsiteY75" fmla="*/ 667060 h 1060165"/>
                <a:gd name="connsiteX76" fmla="*/ 318183 w 914772"/>
                <a:gd name="connsiteY76" fmla="*/ 666568 h 1060165"/>
                <a:gd name="connsiteX77" fmla="*/ 339621 w 914772"/>
                <a:gd name="connsiteY77" fmla="*/ 681081 h 1060165"/>
                <a:gd name="connsiteX78" fmla="*/ 449953 w 914772"/>
                <a:gd name="connsiteY78" fmla="*/ 828791 h 1060165"/>
                <a:gd name="connsiteX79" fmla="*/ 447765 w 914772"/>
                <a:gd name="connsiteY79" fmla="*/ 846828 h 1060165"/>
                <a:gd name="connsiteX80" fmla="*/ 433238 w 914772"/>
                <a:gd name="connsiteY80" fmla="*/ 857741 h 1060165"/>
                <a:gd name="connsiteX81" fmla="*/ 319775 w 914772"/>
                <a:gd name="connsiteY81" fmla="*/ 857560 h 1060165"/>
                <a:gd name="connsiteX82" fmla="*/ 305238 w 914772"/>
                <a:gd name="connsiteY82" fmla="*/ 853068 h 1060165"/>
                <a:gd name="connsiteX83" fmla="*/ 339621 w 914772"/>
                <a:gd name="connsiteY83" fmla="*/ 876344 h 1060165"/>
                <a:gd name="connsiteX84" fmla="*/ 449953 w 914772"/>
                <a:gd name="connsiteY84" fmla="*/ 1024054 h 1060165"/>
                <a:gd name="connsiteX85" fmla="*/ 447765 w 914772"/>
                <a:gd name="connsiteY85" fmla="*/ 1042091 h 1060165"/>
                <a:gd name="connsiteX86" fmla="*/ 433238 w 914772"/>
                <a:gd name="connsiteY86" fmla="*/ 1053004 h 1060165"/>
                <a:gd name="connsiteX87" fmla="*/ 177351 w 914772"/>
                <a:gd name="connsiteY87" fmla="*/ 995953 h 1060165"/>
                <a:gd name="connsiteX88" fmla="*/ 0 w 914772"/>
                <a:gd name="connsiteY88" fmla="*/ 802874 h 1060165"/>
                <a:gd name="connsiteX89" fmla="*/ 2188 w 914772"/>
                <a:gd name="connsiteY89" fmla="*/ 784837 h 1060165"/>
                <a:gd name="connsiteX90" fmla="*/ 16715 w 914772"/>
                <a:gd name="connsiteY90" fmla="*/ 773924 h 1060165"/>
                <a:gd name="connsiteX91" fmla="*/ 67795 w 914772"/>
                <a:gd name="connsiteY91" fmla="*/ 766763 h 1060165"/>
                <a:gd name="connsiteX92" fmla="*/ 147061 w 914772"/>
                <a:gd name="connsiteY92" fmla="*/ 780185 h 1060165"/>
                <a:gd name="connsiteX93" fmla="*/ 110332 w 914772"/>
                <a:gd name="connsiteY93" fmla="*/ 755321 h 1060165"/>
                <a:gd name="connsiteX94" fmla="*/ 0 w 914772"/>
                <a:gd name="connsiteY94" fmla="*/ 607611 h 1060165"/>
                <a:gd name="connsiteX95" fmla="*/ 2188 w 914772"/>
                <a:gd name="connsiteY95" fmla="*/ 589574 h 1060165"/>
                <a:gd name="connsiteX96" fmla="*/ 16715 w 914772"/>
                <a:gd name="connsiteY96" fmla="*/ 578661 h 1060165"/>
                <a:gd name="connsiteX97" fmla="*/ 67795 w 914772"/>
                <a:gd name="connsiteY97" fmla="*/ 571500 h 1060165"/>
                <a:gd name="connsiteX98" fmla="*/ 137679 w 914772"/>
                <a:gd name="connsiteY98" fmla="*/ 583333 h 1060165"/>
                <a:gd name="connsiteX99" fmla="*/ 110332 w 914772"/>
                <a:gd name="connsiteY99" fmla="*/ 564821 h 1060165"/>
                <a:gd name="connsiteX100" fmla="*/ 0 w 914772"/>
                <a:gd name="connsiteY100" fmla="*/ 417111 h 1060165"/>
                <a:gd name="connsiteX101" fmla="*/ 2188 w 914772"/>
                <a:gd name="connsiteY101" fmla="*/ 399074 h 1060165"/>
                <a:gd name="connsiteX102" fmla="*/ 16715 w 914772"/>
                <a:gd name="connsiteY102" fmla="*/ 388161 h 1060165"/>
                <a:gd name="connsiteX103" fmla="*/ 67795 w 914772"/>
                <a:gd name="connsiteY103" fmla="*/ 381000 h 1060165"/>
                <a:gd name="connsiteX104" fmla="*/ 137679 w 914772"/>
                <a:gd name="connsiteY104" fmla="*/ 392833 h 1060165"/>
                <a:gd name="connsiteX105" fmla="*/ 110332 w 914772"/>
                <a:gd name="connsiteY105" fmla="*/ 374321 h 1060165"/>
                <a:gd name="connsiteX106" fmla="*/ 0 w 914772"/>
                <a:gd name="connsiteY106" fmla="*/ 226611 h 1060165"/>
                <a:gd name="connsiteX107" fmla="*/ 2188 w 914772"/>
                <a:gd name="connsiteY107" fmla="*/ 208574 h 1060165"/>
                <a:gd name="connsiteX108" fmla="*/ 16715 w 914772"/>
                <a:gd name="connsiteY108" fmla="*/ 197661 h 1060165"/>
                <a:gd name="connsiteX109" fmla="*/ 67795 w 914772"/>
                <a:gd name="connsiteY109" fmla="*/ 190500 h 1060165"/>
                <a:gd name="connsiteX110" fmla="*/ 137679 w 914772"/>
                <a:gd name="connsiteY110" fmla="*/ 202333 h 1060165"/>
                <a:gd name="connsiteX111" fmla="*/ 110332 w 914772"/>
                <a:gd name="connsiteY111" fmla="*/ 183821 h 1060165"/>
                <a:gd name="connsiteX112" fmla="*/ 0 w 914772"/>
                <a:gd name="connsiteY112" fmla="*/ 36111 h 1060165"/>
                <a:gd name="connsiteX113" fmla="*/ 2188 w 914772"/>
                <a:gd name="connsiteY113" fmla="*/ 18074 h 1060165"/>
                <a:gd name="connsiteX114" fmla="*/ 16715 w 914772"/>
                <a:gd name="connsiteY114" fmla="*/ 7161 h 1060165"/>
                <a:gd name="connsiteX115" fmla="*/ 67795 w 914772"/>
                <a:gd name="connsiteY115" fmla="*/ 0 h 106016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  <a:cxn ang="0">
                  <a:pos x="connsiteX55" y="connsiteY55"/>
                </a:cxn>
                <a:cxn ang="0">
                  <a:pos x="connsiteX56" y="connsiteY56"/>
                </a:cxn>
                <a:cxn ang="0">
                  <a:pos x="connsiteX57" y="connsiteY57"/>
                </a:cxn>
                <a:cxn ang="0">
                  <a:pos x="connsiteX58" y="connsiteY58"/>
                </a:cxn>
                <a:cxn ang="0">
                  <a:pos x="connsiteX59" y="connsiteY59"/>
                </a:cxn>
                <a:cxn ang="0">
                  <a:pos x="connsiteX60" y="connsiteY60"/>
                </a:cxn>
                <a:cxn ang="0">
                  <a:pos x="connsiteX61" y="connsiteY61"/>
                </a:cxn>
                <a:cxn ang="0">
                  <a:pos x="connsiteX62" y="connsiteY62"/>
                </a:cxn>
                <a:cxn ang="0">
                  <a:pos x="connsiteX63" y="connsiteY63"/>
                </a:cxn>
                <a:cxn ang="0">
                  <a:pos x="connsiteX64" y="connsiteY64"/>
                </a:cxn>
                <a:cxn ang="0">
                  <a:pos x="connsiteX65" y="connsiteY65"/>
                </a:cxn>
                <a:cxn ang="0">
                  <a:pos x="connsiteX66" y="connsiteY66"/>
                </a:cxn>
                <a:cxn ang="0">
                  <a:pos x="connsiteX67" y="connsiteY67"/>
                </a:cxn>
                <a:cxn ang="0">
                  <a:pos x="connsiteX68" y="connsiteY68"/>
                </a:cxn>
                <a:cxn ang="0">
                  <a:pos x="connsiteX69" y="connsiteY69"/>
                </a:cxn>
                <a:cxn ang="0">
                  <a:pos x="connsiteX70" y="connsiteY70"/>
                </a:cxn>
                <a:cxn ang="0">
                  <a:pos x="connsiteX71" y="connsiteY71"/>
                </a:cxn>
                <a:cxn ang="0">
                  <a:pos x="connsiteX72" y="connsiteY72"/>
                </a:cxn>
                <a:cxn ang="0">
                  <a:pos x="connsiteX73" y="connsiteY73"/>
                </a:cxn>
                <a:cxn ang="0">
                  <a:pos x="connsiteX74" y="connsiteY74"/>
                </a:cxn>
                <a:cxn ang="0">
                  <a:pos x="connsiteX75" y="connsiteY75"/>
                </a:cxn>
                <a:cxn ang="0">
                  <a:pos x="connsiteX76" y="connsiteY76"/>
                </a:cxn>
                <a:cxn ang="0">
                  <a:pos x="connsiteX77" y="connsiteY77"/>
                </a:cxn>
                <a:cxn ang="0">
                  <a:pos x="connsiteX78" y="connsiteY78"/>
                </a:cxn>
                <a:cxn ang="0">
                  <a:pos x="connsiteX79" y="connsiteY79"/>
                </a:cxn>
                <a:cxn ang="0">
                  <a:pos x="connsiteX80" y="connsiteY80"/>
                </a:cxn>
                <a:cxn ang="0">
                  <a:pos x="connsiteX81" y="connsiteY81"/>
                </a:cxn>
                <a:cxn ang="0">
                  <a:pos x="connsiteX82" y="connsiteY82"/>
                </a:cxn>
                <a:cxn ang="0">
                  <a:pos x="connsiteX83" y="connsiteY83"/>
                </a:cxn>
                <a:cxn ang="0">
                  <a:pos x="connsiteX84" y="connsiteY84"/>
                </a:cxn>
                <a:cxn ang="0">
                  <a:pos x="connsiteX85" y="connsiteY85"/>
                </a:cxn>
                <a:cxn ang="0">
                  <a:pos x="connsiteX86" y="connsiteY86"/>
                </a:cxn>
                <a:cxn ang="0">
                  <a:pos x="connsiteX87" y="connsiteY87"/>
                </a:cxn>
                <a:cxn ang="0">
                  <a:pos x="connsiteX88" y="connsiteY88"/>
                </a:cxn>
                <a:cxn ang="0">
                  <a:pos x="connsiteX89" y="connsiteY89"/>
                </a:cxn>
                <a:cxn ang="0">
                  <a:pos x="connsiteX90" y="connsiteY90"/>
                </a:cxn>
                <a:cxn ang="0">
                  <a:pos x="connsiteX91" y="connsiteY91"/>
                </a:cxn>
                <a:cxn ang="0">
                  <a:pos x="connsiteX92" y="connsiteY92"/>
                </a:cxn>
                <a:cxn ang="0">
                  <a:pos x="connsiteX93" y="connsiteY93"/>
                </a:cxn>
                <a:cxn ang="0">
                  <a:pos x="connsiteX94" y="connsiteY94"/>
                </a:cxn>
                <a:cxn ang="0">
                  <a:pos x="connsiteX95" y="connsiteY95"/>
                </a:cxn>
                <a:cxn ang="0">
                  <a:pos x="connsiteX96" y="connsiteY96"/>
                </a:cxn>
                <a:cxn ang="0">
                  <a:pos x="connsiteX97" y="connsiteY97"/>
                </a:cxn>
                <a:cxn ang="0">
                  <a:pos x="connsiteX98" y="connsiteY98"/>
                </a:cxn>
                <a:cxn ang="0">
                  <a:pos x="connsiteX99" y="connsiteY99"/>
                </a:cxn>
                <a:cxn ang="0">
                  <a:pos x="connsiteX100" y="connsiteY100"/>
                </a:cxn>
                <a:cxn ang="0">
                  <a:pos x="connsiteX101" y="connsiteY101"/>
                </a:cxn>
                <a:cxn ang="0">
                  <a:pos x="connsiteX102" y="connsiteY102"/>
                </a:cxn>
                <a:cxn ang="0">
                  <a:pos x="connsiteX103" y="connsiteY103"/>
                </a:cxn>
                <a:cxn ang="0">
                  <a:pos x="connsiteX104" y="connsiteY104"/>
                </a:cxn>
                <a:cxn ang="0">
                  <a:pos x="connsiteX105" y="connsiteY105"/>
                </a:cxn>
                <a:cxn ang="0">
                  <a:pos x="connsiteX106" y="connsiteY106"/>
                </a:cxn>
                <a:cxn ang="0">
                  <a:pos x="connsiteX107" y="connsiteY107"/>
                </a:cxn>
                <a:cxn ang="0">
                  <a:pos x="connsiteX108" y="connsiteY108"/>
                </a:cxn>
                <a:cxn ang="0">
                  <a:pos x="connsiteX109" y="connsiteY109"/>
                </a:cxn>
                <a:cxn ang="0">
                  <a:pos x="connsiteX110" y="connsiteY110"/>
                </a:cxn>
                <a:cxn ang="0">
                  <a:pos x="connsiteX111" y="connsiteY111"/>
                </a:cxn>
                <a:cxn ang="0">
                  <a:pos x="connsiteX112" y="connsiteY112"/>
                </a:cxn>
                <a:cxn ang="0">
                  <a:pos x="connsiteX113" y="connsiteY113"/>
                </a:cxn>
                <a:cxn ang="0">
                  <a:pos x="connsiteX114" y="connsiteY114"/>
                </a:cxn>
                <a:cxn ang="0">
                  <a:pos x="connsiteX115" y="connsiteY115"/>
                </a:cxn>
              </a:cxnLst>
              <a:rect l="l" t="t" r="r" b="b"/>
              <a:pathLst>
                <a:path w="914772" h="1060165">
                  <a:moveTo>
                    <a:pt x="846978" y="0"/>
                  </a:moveTo>
                  <a:cubicBezTo>
                    <a:pt x="866114" y="-49"/>
                    <a:pt x="883366" y="2320"/>
                    <a:pt x="898057" y="7161"/>
                  </a:cubicBezTo>
                  <a:lnTo>
                    <a:pt x="912584" y="18074"/>
                  </a:lnTo>
                  <a:lnTo>
                    <a:pt x="914772" y="36111"/>
                  </a:lnTo>
                  <a:cubicBezTo>
                    <a:pt x="905312" y="81542"/>
                    <a:pt x="865058" y="135808"/>
                    <a:pt x="804440" y="183821"/>
                  </a:cubicBezTo>
                  <a:lnTo>
                    <a:pt x="777094" y="202334"/>
                  </a:lnTo>
                  <a:lnTo>
                    <a:pt x="846978" y="190500"/>
                  </a:lnTo>
                  <a:cubicBezTo>
                    <a:pt x="866114" y="190451"/>
                    <a:pt x="883366" y="192820"/>
                    <a:pt x="898057" y="197661"/>
                  </a:cubicBezTo>
                  <a:lnTo>
                    <a:pt x="912584" y="208574"/>
                  </a:lnTo>
                  <a:lnTo>
                    <a:pt x="914772" y="226611"/>
                  </a:lnTo>
                  <a:cubicBezTo>
                    <a:pt x="905312" y="272042"/>
                    <a:pt x="865058" y="326308"/>
                    <a:pt x="804440" y="374321"/>
                  </a:cubicBezTo>
                  <a:lnTo>
                    <a:pt x="777094" y="392834"/>
                  </a:lnTo>
                  <a:lnTo>
                    <a:pt x="846978" y="381000"/>
                  </a:lnTo>
                  <a:cubicBezTo>
                    <a:pt x="866114" y="380951"/>
                    <a:pt x="883366" y="383320"/>
                    <a:pt x="898057" y="388161"/>
                  </a:cubicBezTo>
                  <a:lnTo>
                    <a:pt x="912584" y="399074"/>
                  </a:lnTo>
                  <a:lnTo>
                    <a:pt x="914772" y="417111"/>
                  </a:lnTo>
                  <a:cubicBezTo>
                    <a:pt x="905312" y="462542"/>
                    <a:pt x="865058" y="516808"/>
                    <a:pt x="804440" y="564821"/>
                  </a:cubicBezTo>
                  <a:lnTo>
                    <a:pt x="777094" y="583334"/>
                  </a:lnTo>
                  <a:lnTo>
                    <a:pt x="846978" y="571500"/>
                  </a:lnTo>
                  <a:cubicBezTo>
                    <a:pt x="866114" y="571451"/>
                    <a:pt x="883366" y="573820"/>
                    <a:pt x="898057" y="578661"/>
                  </a:cubicBezTo>
                  <a:lnTo>
                    <a:pt x="912584" y="589574"/>
                  </a:lnTo>
                  <a:lnTo>
                    <a:pt x="914772" y="607611"/>
                  </a:lnTo>
                  <a:cubicBezTo>
                    <a:pt x="905312" y="653042"/>
                    <a:pt x="865058" y="707308"/>
                    <a:pt x="804440" y="755321"/>
                  </a:cubicBezTo>
                  <a:lnTo>
                    <a:pt x="767711" y="780185"/>
                  </a:lnTo>
                  <a:lnTo>
                    <a:pt x="846978" y="766763"/>
                  </a:lnTo>
                  <a:cubicBezTo>
                    <a:pt x="866114" y="766714"/>
                    <a:pt x="883366" y="769083"/>
                    <a:pt x="898057" y="773924"/>
                  </a:cubicBezTo>
                  <a:lnTo>
                    <a:pt x="912584" y="784837"/>
                  </a:lnTo>
                  <a:lnTo>
                    <a:pt x="914772" y="802874"/>
                  </a:lnTo>
                  <a:cubicBezTo>
                    <a:pt x="902159" y="863448"/>
                    <a:pt x="834800" y="939731"/>
                    <a:pt x="737421" y="995953"/>
                  </a:cubicBezTo>
                  <a:cubicBezTo>
                    <a:pt x="640042" y="1052175"/>
                    <a:pt x="540299" y="1072368"/>
                    <a:pt x="481534" y="1053004"/>
                  </a:cubicBezTo>
                  <a:lnTo>
                    <a:pt x="467007" y="1042091"/>
                  </a:lnTo>
                  <a:lnTo>
                    <a:pt x="464819" y="1024054"/>
                  </a:lnTo>
                  <a:cubicBezTo>
                    <a:pt x="474279" y="978624"/>
                    <a:pt x="514533" y="924357"/>
                    <a:pt x="575151" y="876344"/>
                  </a:cubicBezTo>
                  <a:lnTo>
                    <a:pt x="609534" y="853068"/>
                  </a:lnTo>
                  <a:lnTo>
                    <a:pt x="594997" y="857560"/>
                  </a:lnTo>
                  <a:cubicBezTo>
                    <a:pt x="550544" y="867216"/>
                    <a:pt x="510917" y="867423"/>
                    <a:pt x="481534" y="857741"/>
                  </a:cubicBezTo>
                  <a:lnTo>
                    <a:pt x="467007" y="846828"/>
                  </a:lnTo>
                  <a:lnTo>
                    <a:pt x="464819" y="828791"/>
                  </a:lnTo>
                  <a:cubicBezTo>
                    <a:pt x="474279" y="783361"/>
                    <a:pt x="514533" y="729094"/>
                    <a:pt x="575151" y="681081"/>
                  </a:cubicBezTo>
                  <a:lnTo>
                    <a:pt x="596589" y="666568"/>
                  </a:lnTo>
                  <a:lnTo>
                    <a:pt x="594997" y="667060"/>
                  </a:lnTo>
                  <a:cubicBezTo>
                    <a:pt x="550544" y="676716"/>
                    <a:pt x="510917" y="676923"/>
                    <a:pt x="481534" y="667241"/>
                  </a:cubicBezTo>
                  <a:lnTo>
                    <a:pt x="467007" y="656328"/>
                  </a:lnTo>
                  <a:lnTo>
                    <a:pt x="464819" y="638291"/>
                  </a:lnTo>
                  <a:cubicBezTo>
                    <a:pt x="474279" y="592861"/>
                    <a:pt x="514533" y="538594"/>
                    <a:pt x="575151" y="490581"/>
                  </a:cubicBezTo>
                  <a:lnTo>
                    <a:pt x="596589" y="476068"/>
                  </a:lnTo>
                  <a:lnTo>
                    <a:pt x="594997" y="476560"/>
                  </a:lnTo>
                  <a:cubicBezTo>
                    <a:pt x="550544" y="486216"/>
                    <a:pt x="510917" y="486423"/>
                    <a:pt x="481534" y="476741"/>
                  </a:cubicBezTo>
                  <a:lnTo>
                    <a:pt x="467007" y="465828"/>
                  </a:lnTo>
                  <a:lnTo>
                    <a:pt x="464819" y="447791"/>
                  </a:lnTo>
                  <a:cubicBezTo>
                    <a:pt x="474279" y="402361"/>
                    <a:pt x="514533" y="348094"/>
                    <a:pt x="575151" y="300081"/>
                  </a:cubicBezTo>
                  <a:lnTo>
                    <a:pt x="596589" y="285568"/>
                  </a:lnTo>
                  <a:lnTo>
                    <a:pt x="594997" y="286060"/>
                  </a:lnTo>
                  <a:cubicBezTo>
                    <a:pt x="550544" y="295716"/>
                    <a:pt x="510917" y="295923"/>
                    <a:pt x="481534" y="286241"/>
                  </a:cubicBezTo>
                  <a:lnTo>
                    <a:pt x="467007" y="275328"/>
                  </a:lnTo>
                  <a:lnTo>
                    <a:pt x="464819" y="257291"/>
                  </a:lnTo>
                  <a:cubicBezTo>
                    <a:pt x="477432" y="196717"/>
                    <a:pt x="544791" y="120434"/>
                    <a:pt x="642170" y="64212"/>
                  </a:cubicBezTo>
                  <a:cubicBezTo>
                    <a:pt x="715205" y="22045"/>
                    <a:pt x="789569" y="145"/>
                    <a:pt x="846978" y="0"/>
                  </a:cubicBezTo>
                  <a:close/>
                  <a:moveTo>
                    <a:pt x="67795" y="0"/>
                  </a:moveTo>
                  <a:cubicBezTo>
                    <a:pt x="125203" y="145"/>
                    <a:pt x="199567" y="22045"/>
                    <a:pt x="272602" y="64212"/>
                  </a:cubicBezTo>
                  <a:cubicBezTo>
                    <a:pt x="369981" y="120434"/>
                    <a:pt x="437340" y="196717"/>
                    <a:pt x="449953" y="257291"/>
                  </a:cubicBezTo>
                  <a:lnTo>
                    <a:pt x="447765" y="275328"/>
                  </a:lnTo>
                  <a:lnTo>
                    <a:pt x="433238" y="286241"/>
                  </a:lnTo>
                  <a:cubicBezTo>
                    <a:pt x="403856" y="295923"/>
                    <a:pt x="364229" y="295716"/>
                    <a:pt x="319775" y="286060"/>
                  </a:cubicBezTo>
                  <a:lnTo>
                    <a:pt x="318183" y="285568"/>
                  </a:lnTo>
                  <a:lnTo>
                    <a:pt x="339621" y="300081"/>
                  </a:lnTo>
                  <a:cubicBezTo>
                    <a:pt x="400239" y="348094"/>
                    <a:pt x="440493" y="402361"/>
                    <a:pt x="449953" y="447791"/>
                  </a:cubicBezTo>
                  <a:lnTo>
                    <a:pt x="447765" y="465828"/>
                  </a:lnTo>
                  <a:lnTo>
                    <a:pt x="433238" y="476741"/>
                  </a:lnTo>
                  <a:cubicBezTo>
                    <a:pt x="403856" y="486423"/>
                    <a:pt x="364229" y="486216"/>
                    <a:pt x="319775" y="476560"/>
                  </a:cubicBezTo>
                  <a:lnTo>
                    <a:pt x="318183" y="476068"/>
                  </a:lnTo>
                  <a:lnTo>
                    <a:pt x="339621" y="490581"/>
                  </a:lnTo>
                  <a:cubicBezTo>
                    <a:pt x="400239" y="538594"/>
                    <a:pt x="440493" y="592861"/>
                    <a:pt x="449953" y="638291"/>
                  </a:cubicBezTo>
                  <a:lnTo>
                    <a:pt x="447765" y="656328"/>
                  </a:lnTo>
                  <a:lnTo>
                    <a:pt x="433238" y="667241"/>
                  </a:lnTo>
                  <a:cubicBezTo>
                    <a:pt x="403856" y="676923"/>
                    <a:pt x="364229" y="676716"/>
                    <a:pt x="319775" y="667060"/>
                  </a:cubicBezTo>
                  <a:lnTo>
                    <a:pt x="318183" y="666568"/>
                  </a:lnTo>
                  <a:lnTo>
                    <a:pt x="339621" y="681081"/>
                  </a:lnTo>
                  <a:cubicBezTo>
                    <a:pt x="400239" y="729094"/>
                    <a:pt x="440493" y="783361"/>
                    <a:pt x="449953" y="828791"/>
                  </a:cubicBezTo>
                  <a:lnTo>
                    <a:pt x="447765" y="846828"/>
                  </a:lnTo>
                  <a:lnTo>
                    <a:pt x="433238" y="857741"/>
                  </a:lnTo>
                  <a:cubicBezTo>
                    <a:pt x="403856" y="867423"/>
                    <a:pt x="364229" y="867216"/>
                    <a:pt x="319775" y="857560"/>
                  </a:cubicBezTo>
                  <a:lnTo>
                    <a:pt x="305238" y="853068"/>
                  </a:lnTo>
                  <a:lnTo>
                    <a:pt x="339621" y="876344"/>
                  </a:lnTo>
                  <a:cubicBezTo>
                    <a:pt x="400239" y="924357"/>
                    <a:pt x="440493" y="978624"/>
                    <a:pt x="449953" y="1024054"/>
                  </a:cubicBezTo>
                  <a:lnTo>
                    <a:pt x="447765" y="1042091"/>
                  </a:lnTo>
                  <a:lnTo>
                    <a:pt x="433238" y="1053004"/>
                  </a:lnTo>
                  <a:cubicBezTo>
                    <a:pt x="374473" y="1072368"/>
                    <a:pt x="274730" y="1052175"/>
                    <a:pt x="177351" y="995953"/>
                  </a:cubicBezTo>
                  <a:cubicBezTo>
                    <a:pt x="79972" y="939731"/>
                    <a:pt x="12613" y="863448"/>
                    <a:pt x="0" y="802874"/>
                  </a:cubicBezTo>
                  <a:lnTo>
                    <a:pt x="2188" y="784837"/>
                  </a:lnTo>
                  <a:lnTo>
                    <a:pt x="16715" y="773924"/>
                  </a:lnTo>
                  <a:cubicBezTo>
                    <a:pt x="31406" y="769083"/>
                    <a:pt x="48658" y="766714"/>
                    <a:pt x="67795" y="766763"/>
                  </a:cubicBezTo>
                  <a:lnTo>
                    <a:pt x="147061" y="780185"/>
                  </a:lnTo>
                  <a:lnTo>
                    <a:pt x="110332" y="755321"/>
                  </a:lnTo>
                  <a:cubicBezTo>
                    <a:pt x="49714" y="707308"/>
                    <a:pt x="9460" y="653042"/>
                    <a:pt x="0" y="607611"/>
                  </a:cubicBezTo>
                  <a:lnTo>
                    <a:pt x="2188" y="589574"/>
                  </a:lnTo>
                  <a:lnTo>
                    <a:pt x="16715" y="578661"/>
                  </a:lnTo>
                  <a:cubicBezTo>
                    <a:pt x="31406" y="573820"/>
                    <a:pt x="48658" y="571451"/>
                    <a:pt x="67795" y="571500"/>
                  </a:cubicBezTo>
                  <a:lnTo>
                    <a:pt x="137679" y="583333"/>
                  </a:lnTo>
                  <a:lnTo>
                    <a:pt x="110332" y="564821"/>
                  </a:lnTo>
                  <a:cubicBezTo>
                    <a:pt x="49714" y="516808"/>
                    <a:pt x="9460" y="462542"/>
                    <a:pt x="0" y="417111"/>
                  </a:cubicBezTo>
                  <a:lnTo>
                    <a:pt x="2188" y="399074"/>
                  </a:lnTo>
                  <a:lnTo>
                    <a:pt x="16715" y="388161"/>
                  </a:lnTo>
                  <a:cubicBezTo>
                    <a:pt x="31406" y="383320"/>
                    <a:pt x="48658" y="380951"/>
                    <a:pt x="67795" y="381000"/>
                  </a:cubicBezTo>
                  <a:lnTo>
                    <a:pt x="137679" y="392833"/>
                  </a:lnTo>
                  <a:lnTo>
                    <a:pt x="110332" y="374321"/>
                  </a:lnTo>
                  <a:cubicBezTo>
                    <a:pt x="49714" y="326308"/>
                    <a:pt x="9460" y="272042"/>
                    <a:pt x="0" y="226611"/>
                  </a:cubicBezTo>
                  <a:lnTo>
                    <a:pt x="2188" y="208574"/>
                  </a:lnTo>
                  <a:lnTo>
                    <a:pt x="16715" y="197661"/>
                  </a:lnTo>
                  <a:cubicBezTo>
                    <a:pt x="31406" y="192820"/>
                    <a:pt x="48658" y="190451"/>
                    <a:pt x="67795" y="190500"/>
                  </a:cubicBezTo>
                  <a:lnTo>
                    <a:pt x="137679" y="202333"/>
                  </a:lnTo>
                  <a:lnTo>
                    <a:pt x="110332" y="183821"/>
                  </a:lnTo>
                  <a:cubicBezTo>
                    <a:pt x="49714" y="135808"/>
                    <a:pt x="9460" y="81542"/>
                    <a:pt x="0" y="36111"/>
                  </a:cubicBezTo>
                  <a:lnTo>
                    <a:pt x="2188" y="18074"/>
                  </a:lnTo>
                  <a:lnTo>
                    <a:pt x="16715" y="7161"/>
                  </a:lnTo>
                  <a:cubicBezTo>
                    <a:pt x="31406" y="2320"/>
                    <a:pt x="48658" y="-49"/>
                    <a:pt x="67795" y="0"/>
                  </a:cubicBezTo>
                  <a:close/>
                </a:path>
              </a:pathLst>
            </a:custGeom>
            <a:solidFill>
              <a:srgbClr val="339933"/>
            </a:solidFill>
            <a:ln w="1905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441" name="フリーフォーム: 図形 440">
              <a:extLst>
                <a:ext uri="{FF2B5EF4-FFF2-40B4-BE49-F238E27FC236}">
                  <a16:creationId xmlns:a16="http://schemas.microsoft.com/office/drawing/2014/main" id="{C5E33CE7-9B27-4726-8411-6E7C16383D0A}"/>
                </a:ext>
              </a:extLst>
            </p:cNvPr>
            <p:cNvSpPr/>
            <p:nvPr/>
          </p:nvSpPr>
          <p:spPr>
            <a:xfrm rot="16809473">
              <a:off x="3820308" y="4452308"/>
              <a:ext cx="259196" cy="482564"/>
            </a:xfrm>
            <a:custGeom>
              <a:avLst/>
              <a:gdLst>
                <a:gd name="connsiteX0" fmla="*/ 846978 w 914772"/>
                <a:gd name="connsiteY0" fmla="*/ 0 h 1060165"/>
                <a:gd name="connsiteX1" fmla="*/ 898057 w 914772"/>
                <a:gd name="connsiteY1" fmla="*/ 7161 h 1060165"/>
                <a:gd name="connsiteX2" fmla="*/ 912584 w 914772"/>
                <a:gd name="connsiteY2" fmla="*/ 18074 h 1060165"/>
                <a:gd name="connsiteX3" fmla="*/ 914772 w 914772"/>
                <a:gd name="connsiteY3" fmla="*/ 36111 h 1060165"/>
                <a:gd name="connsiteX4" fmla="*/ 804440 w 914772"/>
                <a:gd name="connsiteY4" fmla="*/ 183821 h 1060165"/>
                <a:gd name="connsiteX5" fmla="*/ 777094 w 914772"/>
                <a:gd name="connsiteY5" fmla="*/ 202334 h 1060165"/>
                <a:gd name="connsiteX6" fmla="*/ 846978 w 914772"/>
                <a:gd name="connsiteY6" fmla="*/ 190500 h 1060165"/>
                <a:gd name="connsiteX7" fmla="*/ 898057 w 914772"/>
                <a:gd name="connsiteY7" fmla="*/ 197661 h 1060165"/>
                <a:gd name="connsiteX8" fmla="*/ 912584 w 914772"/>
                <a:gd name="connsiteY8" fmla="*/ 208574 h 1060165"/>
                <a:gd name="connsiteX9" fmla="*/ 914772 w 914772"/>
                <a:gd name="connsiteY9" fmla="*/ 226611 h 1060165"/>
                <a:gd name="connsiteX10" fmla="*/ 804440 w 914772"/>
                <a:gd name="connsiteY10" fmla="*/ 374321 h 1060165"/>
                <a:gd name="connsiteX11" fmla="*/ 777094 w 914772"/>
                <a:gd name="connsiteY11" fmla="*/ 392834 h 1060165"/>
                <a:gd name="connsiteX12" fmla="*/ 846978 w 914772"/>
                <a:gd name="connsiteY12" fmla="*/ 381000 h 1060165"/>
                <a:gd name="connsiteX13" fmla="*/ 898057 w 914772"/>
                <a:gd name="connsiteY13" fmla="*/ 388161 h 1060165"/>
                <a:gd name="connsiteX14" fmla="*/ 912584 w 914772"/>
                <a:gd name="connsiteY14" fmla="*/ 399074 h 1060165"/>
                <a:gd name="connsiteX15" fmla="*/ 914772 w 914772"/>
                <a:gd name="connsiteY15" fmla="*/ 417111 h 1060165"/>
                <a:gd name="connsiteX16" fmla="*/ 804440 w 914772"/>
                <a:gd name="connsiteY16" fmla="*/ 564821 h 1060165"/>
                <a:gd name="connsiteX17" fmla="*/ 777094 w 914772"/>
                <a:gd name="connsiteY17" fmla="*/ 583334 h 1060165"/>
                <a:gd name="connsiteX18" fmla="*/ 846978 w 914772"/>
                <a:gd name="connsiteY18" fmla="*/ 571500 h 1060165"/>
                <a:gd name="connsiteX19" fmla="*/ 898057 w 914772"/>
                <a:gd name="connsiteY19" fmla="*/ 578661 h 1060165"/>
                <a:gd name="connsiteX20" fmla="*/ 912584 w 914772"/>
                <a:gd name="connsiteY20" fmla="*/ 589574 h 1060165"/>
                <a:gd name="connsiteX21" fmla="*/ 914772 w 914772"/>
                <a:gd name="connsiteY21" fmla="*/ 607611 h 1060165"/>
                <a:gd name="connsiteX22" fmla="*/ 804440 w 914772"/>
                <a:gd name="connsiteY22" fmla="*/ 755321 h 1060165"/>
                <a:gd name="connsiteX23" fmla="*/ 767711 w 914772"/>
                <a:gd name="connsiteY23" fmla="*/ 780185 h 1060165"/>
                <a:gd name="connsiteX24" fmla="*/ 846978 w 914772"/>
                <a:gd name="connsiteY24" fmla="*/ 766763 h 1060165"/>
                <a:gd name="connsiteX25" fmla="*/ 898057 w 914772"/>
                <a:gd name="connsiteY25" fmla="*/ 773924 h 1060165"/>
                <a:gd name="connsiteX26" fmla="*/ 912584 w 914772"/>
                <a:gd name="connsiteY26" fmla="*/ 784837 h 1060165"/>
                <a:gd name="connsiteX27" fmla="*/ 914772 w 914772"/>
                <a:gd name="connsiteY27" fmla="*/ 802874 h 1060165"/>
                <a:gd name="connsiteX28" fmla="*/ 737421 w 914772"/>
                <a:gd name="connsiteY28" fmla="*/ 995953 h 1060165"/>
                <a:gd name="connsiteX29" fmla="*/ 481534 w 914772"/>
                <a:gd name="connsiteY29" fmla="*/ 1053004 h 1060165"/>
                <a:gd name="connsiteX30" fmla="*/ 467007 w 914772"/>
                <a:gd name="connsiteY30" fmla="*/ 1042091 h 1060165"/>
                <a:gd name="connsiteX31" fmla="*/ 464819 w 914772"/>
                <a:gd name="connsiteY31" fmla="*/ 1024054 h 1060165"/>
                <a:gd name="connsiteX32" fmla="*/ 575151 w 914772"/>
                <a:gd name="connsiteY32" fmla="*/ 876344 h 1060165"/>
                <a:gd name="connsiteX33" fmla="*/ 609534 w 914772"/>
                <a:gd name="connsiteY33" fmla="*/ 853068 h 1060165"/>
                <a:gd name="connsiteX34" fmla="*/ 594997 w 914772"/>
                <a:gd name="connsiteY34" fmla="*/ 857560 h 1060165"/>
                <a:gd name="connsiteX35" fmla="*/ 481534 w 914772"/>
                <a:gd name="connsiteY35" fmla="*/ 857741 h 1060165"/>
                <a:gd name="connsiteX36" fmla="*/ 467007 w 914772"/>
                <a:gd name="connsiteY36" fmla="*/ 846828 h 1060165"/>
                <a:gd name="connsiteX37" fmla="*/ 464819 w 914772"/>
                <a:gd name="connsiteY37" fmla="*/ 828791 h 1060165"/>
                <a:gd name="connsiteX38" fmla="*/ 575151 w 914772"/>
                <a:gd name="connsiteY38" fmla="*/ 681081 h 1060165"/>
                <a:gd name="connsiteX39" fmla="*/ 596589 w 914772"/>
                <a:gd name="connsiteY39" fmla="*/ 666568 h 1060165"/>
                <a:gd name="connsiteX40" fmla="*/ 594997 w 914772"/>
                <a:gd name="connsiteY40" fmla="*/ 667060 h 1060165"/>
                <a:gd name="connsiteX41" fmla="*/ 481534 w 914772"/>
                <a:gd name="connsiteY41" fmla="*/ 667241 h 1060165"/>
                <a:gd name="connsiteX42" fmla="*/ 467007 w 914772"/>
                <a:gd name="connsiteY42" fmla="*/ 656328 h 1060165"/>
                <a:gd name="connsiteX43" fmla="*/ 464819 w 914772"/>
                <a:gd name="connsiteY43" fmla="*/ 638291 h 1060165"/>
                <a:gd name="connsiteX44" fmla="*/ 575151 w 914772"/>
                <a:gd name="connsiteY44" fmla="*/ 490581 h 1060165"/>
                <a:gd name="connsiteX45" fmla="*/ 596589 w 914772"/>
                <a:gd name="connsiteY45" fmla="*/ 476068 h 1060165"/>
                <a:gd name="connsiteX46" fmla="*/ 594997 w 914772"/>
                <a:gd name="connsiteY46" fmla="*/ 476560 h 1060165"/>
                <a:gd name="connsiteX47" fmla="*/ 481534 w 914772"/>
                <a:gd name="connsiteY47" fmla="*/ 476741 h 1060165"/>
                <a:gd name="connsiteX48" fmla="*/ 467007 w 914772"/>
                <a:gd name="connsiteY48" fmla="*/ 465828 h 1060165"/>
                <a:gd name="connsiteX49" fmla="*/ 464819 w 914772"/>
                <a:gd name="connsiteY49" fmla="*/ 447791 h 1060165"/>
                <a:gd name="connsiteX50" fmla="*/ 575151 w 914772"/>
                <a:gd name="connsiteY50" fmla="*/ 300081 h 1060165"/>
                <a:gd name="connsiteX51" fmla="*/ 596589 w 914772"/>
                <a:gd name="connsiteY51" fmla="*/ 285568 h 1060165"/>
                <a:gd name="connsiteX52" fmla="*/ 594997 w 914772"/>
                <a:gd name="connsiteY52" fmla="*/ 286060 h 1060165"/>
                <a:gd name="connsiteX53" fmla="*/ 481534 w 914772"/>
                <a:gd name="connsiteY53" fmla="*/ 286241 h 1060165"/>
                <a:gd name="connsiteX54" fmla="*/ 467007 w 914772"/>
                <a:gd name="connsiteY54" fmla="*/ 275328 h 1060165"/>
                <a:gd name="connsiteX55" fmla="*/ 464819 w 914772"/>
                <a:gd name="connsiteY55" fmla="*/ 257291 h 1060165"/>
                <a:gd name="connsiteX56" fmla="*/ 642170 w 914772"/>
                <a:gd name="connsiteY56" fmla="*/ 64212 h 1060165"/>
                <a:gd name="connsiteX57" fmla="*/ 846978 w 914772"/>
                <a:gd name="connsiteY57" fmla="*/ 0 h 1060165"/>
                <a:gd name="connsiteX58" fmla="*/ 67795 w 914772"/>
                <a:gd name="connsiteY58" fmla="*/ 0 h 1060165"/>
                <a:gd name="connsiteX59" fmla="*/ 272602 w 914772"/>
                <a:gd name="connsiteY59" fmla="*/ 64212 h 1060165"/>
                <a:gd name="connsiteX60" fmla="*/ 449953 w 914772"/>
                <a:gd name="connsiteY60" fmla="*/ 257291 h 1060165"/>
                <a:gd name="connsiteX61" fmla="*/ 447765 w 914772"/>
                <a:gd name="connsiteY61" fmla="*/ 275328 h 1060165"/>
                <a:gd name="connsiteX62" fmla="*/ 433238 w 914772"/>
                <a:gd name="connsiteY62" fmla="*/ 286241 h 1060165"/>
                <a:gd name="connsiteX63" fmla="*/ 319775 w 914772"/>
                <a:gd name="connsiteY63" fmla="*/ 286060 h 1060165"/>
                <a:gd name="connsiteX64" fmla="*/ 318183 w 914772"/>
                <a:gd name="connsiteY64" fmla="*/ 285568 h 1060165"/>
                <a:gd name="connsiteX65" fmla="*/ 339621 w 914772"/>
                <a:gd name="connsiteY65" fmla="*/ 300081 h 1060165"/>
                <a:gd name="connsiteX66" fmla="*/ 449953 w 914772"/>
                <a:gd name="connsiteY66" fmla="*/ 447791 h 1060165"/>
                <a:gd name="connsiteX67" fmla="*/ 447765 w 914772"/>
                <a:gd name="connsiteY67" fmla="*/ 465828 h 1060165"/>
                <a:gd name="connsiteX68" fmla="*/ 433238 w 914772"/>
                <a:gd name="connsiteY68" fmla="*/ 476741 h 1060165"/>
                <a:gd name="connsiteX69" fmla="*/ 319775 w 914772"/>
                <a:gd name="connsiteY69" fmla="*/ 476560 h 1060165"/>
                <a:gd name="connsiteX70" fmla="*/ 318183 w 914772"/>
                <a:gd name="connsiteY70" fmla="*/ 476068 h 1060165"/>
                <a:gd name="connsiteX71" fmla="*/ 339621 w 914772"/>
                <a:gd name="connsiteY71" fmla="*/ 490581 h 1060165"/>
                <a:gd name="connsiteX72" fmla="*/ 449953 w 914772"/>
                <a:gd name="connsiteY72" fmla="*/ 638291 h 1060165"/>
                <a:gd name="connsiteX73" fmla="*/ 447765 w 914772"/>
                <a:gd name="connsiteY73" fmla="*/ 656328 h 1060165"/>
                <a:gd name="connsiteX74" fmla="*/ 433238 w 914772"/>
                <a:gd name="connsiteY74" fmla="*/ 667241 h 1060165"/>
                <a:gd name="connsiteX75" fmla="*/ 319775 w 914772"/>
                <a:gd name="connsiteY75" fmla="*/ 667060 h 1060165"/>
                <a:gd name="connsiteX76" fmla="*/ 318183 w 914772"/>
                <a:gd name="connsiteY76" fmla="*/ 666568 h 1060165"/>
                <a:gd name="connsiteX77" fmla="*/ 339621 w 914772"/>
                <a:gd name="connsiteY77" fmla="*/ 681081 h 1060165"/>
                <a:gd name="connsiteX78" fmla="*/ 449953 w 914772"/>
                <a:gd name="connsiteY78" fmla="*/ 828791 h 1060165"/>
                <a:gd name="connsiteX79" fmla="*/ 447765 w 914772"/>
                <a:gd name="connsiteY79" fmla="*/ 846828 h 1060165"/>
                <a:gd name="connsiteX80" fmla="*/ 433238 w 914772"/>
                <a:gd name="connsiteY80" fmla="*/ 857741 h 1060165"/>
                <a:gd name="connsiteX81" fmla="*/ 319775 w 914772"/>
                <a:gd name="connsiteY81" fmla="*/ 857560 h 1060165"/>
                <a:gd name="connsiteX82" fmla="*/ 305238 w 914772"/>
                <a:gd name="connsiteY82" fmla="*/ 853068 h 1060165"/>
                <a:gd name="connsiteX83" fmla="*/ 339621 w 914772"/>
                <a:gd name="connsiteY83" fmla="*/ 876344 h 1060165"/>
                <a:gd name="connsiteX84" fmla="*/ 449953 w 914772"/>
                <a:gd name="connsiteY84" fmla="*/ 1024054 h 1060165"/>
                <a:gd name="connsiteX85" fmla="*/ 447765 w 914772"/>
                <a:gd name="connsiteY85" fmla="*/ 1042091 h 1060165"/>
                <a:gd name="connsiteX86" fmla="*/ 433238 w 914772"/>
                <a:gd name="connsiteY86" fmla="*/ 1053004 h 1060165"/>
                <a:gd name="connsiteX87" fmla="*/ 177351 w 914772"/>
                <a:gd name="connsiteY87" fmla="*/ 995953 h 1060165"/>
                <a:gd name="connsiteX88" fmla="*/ 0 w 914772"/>
                <a:gd name="connsiteY88" fmla="*/ 802874 h 1060165"/>
                <a:gd name="connsiteX89" fmla="*/ 2188 w 914772"/>
                <a:gd name="connsiteY89" fmla="*/ 784837 h 1060165"/>
                <a:gd name="connsiteX90" fmla="*/ 16715 w 914772"/>
                <a:gd name="connsiteY90" fmla="*/ 773924 h 1060165"/>
                <a:gd name="connsiteX91" fmla="*/ 67795 w 914772"/>
                <a:gd name="connsiteY91" fmla="*/ 766763 h 1060165"/>
                <a:gd name="connsiteX92" fmla="*/ 147061 w 914772"/>
                <a:gd name="connsiteY92" fmla="*/ 780185 h 1060165"/>
                <a:gd name="connsiteX93" fmla="*/ 110332 w 914772"/>
                <a:gd name="connsiteY93" fmla="*/ 755321 h 1060165"/>
                <a:gd name="connsiteX94" fmla="*/ 0 w 914772"/>
                <a:gd name="connsiteY94" fmla="*/ 607611 h 1060165"/>
                <a:gd name="connsiteX95" fmla="*/ 2188 w 914772"/>
                <a:gd name="connsiteY95" fmla="*/ 589574 h 1060165"/>
                <a:gd name="connsiteX96" fmla="*/ 16715 w 914772"/>
                <a:gd name="connsiteY96" fmla="*/ 578661 h 1060165"/>
                <a:gd name="connsiteX97" fmla="*/ 67795 w 914772"/>
                <a:gd name="connsiteY97" fmla="*/ 571500 h 1060165"/>
                <a:gd name="connsiteX98" fmla="*/ 137679 w 914772"/>
                <a:gd name="connsiteY98" fmla="*/ 583333 h 1060165"/>
                <a:gd name="connsiteX99" fmla="*/ 110332 w 914772"/>
                <a:gd name="connsiteY99" fmla="*/ 564821 h 1060165"/>
                <a:gd name="connsiteX100" fmla="*/ 0 w 914772"/>
                <a:gd name="connsiteY100" fmla="*/ 417111 h 1060165"/>
                <a:gd name="connsiteX101" fmla="*/ 2188 w 914772"/>
                <a:gd name="connsiteY101" fmla="*/ 399074 h 1060165"/>
                <a:gd name="connsiteX102" fmla="*/ 16715 w 914772"/>
                <a:gd name="connsiteY102" fmla="*/ 388161 h 1060165"/>
                <a:gd name="connsiteX103" fmla="*/ 67795 w 914772"/>
                <a:gd name="connsiteY103" fmla="*/ 381000 h 1060165"/>
                <a:gd name="connsiteX104" fmla="*/ 137679 w 914772"/>
                <a:gd name="connsiteY104" fmla="*/ 392833 h 1060165"/>
                <a:gd name="connsiteX105" fmla="*/ 110332 w 914772"/>
                <a:gd name="connsiteY105" fmla="*/ 374321 h 1060165"/>
                <a:gd name="connsiteX106" fmla="*/ 0 w 914772"/>
                <a:gd name="connsiteY106" fmla="*/ 226611 h 1060165"/>
                <a:gd name="connsiteX107" fmla="*/ 2188 w 914772"/>
                <a:gd name="connsiteY107" fmla="*/ 208574 h 1060165"/>
                <a:gd name="connsiteX108" fmla="*/ 16715 w 914772"/>
                <a:gd name="connsiteY108" fmla="*/ 197661 h 1060165"/>
                <a:gd name="connsiteX109" fmla="*/ 67795 w 914772"/>
                <a:gd name="connsiteY109" fmla="*/ 190500 h 1060165"/>
                <a:gd name="connsiteX110" fmla="*/ 137679 w 914772"/>
                <a:gd name="connsiteY110" fmla="*/ 202333 h 1060165"/>
                <a:gd name="connsiteX111" fmla="*/ 110332 w 914772"/>
                <a:gd name="connsiteY111" fmla="*/ 183821 h 1060165"/>
                <a:gd name="connsiteX112" fmla="*/ 0 w 914772"/>
                <a:gd name="connsiteY112" fmla="*/ 36111 h 1060165"/>
                <a:gd name="connsiteX113" fmla="*/ 2188 w 914772"/>
                <a:gd name="connsiteY113" fmla="*/ 18074 h 1060165"/>
                <a:gd name="connsiteX114" fmla="*/ 16715 w 914772"/>
                <a:gd name="connsiteY114" fmla="*/ 7161 h 1060165"/>
                <a:gd name="connsiteX115" fmla="*/ 67795 w 914772"/>
                <a:gd name="connsiteY115" fmla="*/ 0 h 106016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  <a:cxn ang="0">
                  <a:pos x="connsiteX55" y="connsiteY55"/>
                </a:cxn>
                <a:cxn ang="0">
                  <a:pos x="connsiteX56" y="connsiteY56"/>
                </a:cxn>
                <a:cxn ang="0">
                  <a:pos x="connsiteX57" y="connsiteY57"/>
                </a:cxn>
                <a:cxn ang="0">
                  <a:pos x="connsiteX58" y="connsiteY58"/>
                </a:cxn>
                <a:cxn ang="0">
                  <a:pos x="connsiteX59" y="connsiteY59"/>
                </a:cxn>
                <a:cxn ang="0">
                  <a:pos x="connsiteX60" y="connsiteY60"/>
                </a:cxn>
                <a:cxn ang="0">
                  <a:pos x="connsiteX61" y="connsiteY61"/>
                </a:cxn>
                <a:cxn ang="0">
                  <a:pos x="connsiteX62" y="connsiteY62"/>
                </a:cxn>
                <a:cxn ang="0">
                  <a:pos x="connsiteX63" y="connsiteY63"/>
                </a:cxn>
                <a:cxn ang="0">
                  <a:pos x="connsiteX64" y="connsiteY64"/>
                </a:cxn>
                <a:cxn ang="0">
                  <a:pos x="connsiteX65" y="connsiteY65"/>
                </a:cxn>
                <a:cxn ang="0">
                  <a:pos x="connsiteX66" y="connsiteY66"/>
                </a:cxn>
                <a:cxn ang="0">
                  <a:pos x="connsiteX67" y="connsiteY67"/>
                </a:cxn>
                <a:cxn ang="0">
                  <a:pos x="connsiteX68" y="connsiteY68"/>
                </a:cxn>
                <a:cxn ang="0">
                  <a:pos x="connsiteX69" y="connsiteY69"/>
                </a:cxn>
                <a:cxn ang="0">
                  <a:pos x="connsiteX70" y="connsiteY70"/>
                </a:cxn>
                <a:cxn ang="0">
                  <a:pos x="connsiteX71" y="connsiteY71"/>
                </a:cxn>
                <a:cxn ang="0">
                  <a:pos x="connsiteX72" y="connsiteY72"/>
                </a:cxn>
                <a:cxn ang="0">
                  <a:pos x="connsiteX73" y="connsiteY73"/>
                </a:cxn>
                <a:cxn ang="0">
                  <a:pos x="connsiteX74" y="connsiteY74"/>
                </a:cxn>
                <a:cxn ang="0">
                  <a:pos x="connsiteX75" y="connsiteY75"/>
                </a:cxn>
                <a:cxn ang="0">
                  <a:pos x="connsiteX76" y="connsiteY76"/>
                </a:cxn>
                <a:cxn ang="0">
                  <a:pos x="connsiteX77" y="connsiteY77"/>
                </a:cxn>
                <a:cxn ang="0">
                  <a:pos x="connsiteX78" y="connsiteY78"/>
                </a:cxn>
                <a:cxn ang="0">
                  <a:pos x="connsiteX79" y="connsiteY79"/>
                </a:cxn>
                <a:cxn ang="0">
                  <a:pos x="connsiteX80" y="connsiteY80"/>
                </a:cxn>
                <a:cxn ang="0">
                  <a:pos x="connsiteX81" y="connsiteY81"/>
                </a:cxn>
                <a:cxn ang="0">
                  <a:pos x="connsiteX82" y="connsiteY82"/>
                </a:cxn>
                <a:cxn ang="0">
                  <a:pos x="connsiteX83" y="connsiteY83"/>
                </a:cxn>
                <a:cxn ang="0">
                  <a:pos x="connsiteX84" y="connsiteY84"/>
                </a:cxn>
                <a:cxn ang="0">
                  <a:pos x="connsiteX85" y="connsiteY85"/>
                </a:cxn>
                <a:cxn ang="0">
                  <a:pos x="connsiteX86" y="connsiteY86"/>
                </a:cxn>
                <a:cxn ang="0">
                  <a:pos x="connsiteX87" y="connsiteY87"/>
                </a:cxn>
                <a:cxn ang="0">
                  <a:pos x="connsiteX88" y="connsiteY88"/>
                </a:cxn>
                <a:cxn ang="0">
                  <a:pos x="connsiteX89" y="connsiteY89"/>
                </a:cxn>
                <a:cxn ang="0">
                  <a:pos x="connsiteX90" y="connsiteY90"/>
                </a:cxn>
                <a:cxn ang="0">
                  <a:pos x="connsiteX91" y="connsiteY91"/>
                </a:cxn>
                <a:cxn ang="0">
                  <a:pos x="connsiteX92" y="connsiteY92"/>
                </a:cxn>
                <a:cxn ang="0">
                  <a:pos x="connsiteX93" y="connsiteY93"/>
                </a:cxn>
                <a:cxn ang="0">
                  <a:pos x="connsiteX94" y="connsiteY94"/>
                </a:cxn>
                <a:cxn ang="0">
                  <a:pos x="connsiteX95" y="connsiteY95"/>
                </a:cxn>
                <a:cxn ang="0">
                  <a:pos x="connsiteX96" y="connsiteY96"/>
                </a:cxn>
                <a:cxn ang="0">
                  <a:pos x="connsiteX97" y="connsiteY97"/>
                </a:cxn>
                <a:cxn ang="0">
                  <a:pos x="connsiteX98" y="connsiteY98"/>
                </a:cxn>
                <a:cxn ang="0">
                  <a:pos x="connsiteX99" y="connsiteY99"/>
                </a:cxn>
                <a:cxn ang="0">
                  <a:pos x="connsiteX100" y="connsiteY100"/>
                </a:cxn>
                <a:cxn ang="0">
                  <a:pos x="connsiteX101" y="connsiteY101"/>
                </a:cxn>
                <a:cxn ang="0">
                  <a:pos x="connsiteX102" y="connsiteY102"/>
                </a:cxn>
                <a:cxn ang="0">
                  <a:pos x="connsiteX103" y="connsiteY103"/>
                </a:cxn>
                <a:cxn ang="0">
                  <a:pos x="connsiteX104" y="connsiteY104"/>
                </a:cxn>
                <a:cxn ang="0">
                  <a:pos x="connsiteX105" y="connsiteY105"/>
                </a:cxn>
                <a:cxn ang="0">
                  <a:pos x="connsiteX106" y="connsiteY106"/>
                </a:cxn>
                <a:cxn ang="0">
                  <a:pos x="connsiteX107" y="connsiteY107"/>
                </a:cxn>
                <a:cxn ang="0">
                  <a:pos x="connsiteX108" y="connsiteY108"/>
                </a:cxn>
                <a:cxn ang="0">
                  <a:pos x="connsiteX109" y="connsiteY109"/>
                </a:cxn>
                <a:cxn ang="0">
                  <a:pos x="connsiteX110" y="connsiteY110"/>
                </a:cxn>
                <a:cxn ang="0">
                  <a:pos x="connsiteX111" y="connsiteY111"/>
                </a:cxn>
                <a:cxn ang="0">
                  <a:pos x="connsiteX112" y="connsiteY112"/>
                </a:cxn>
                <a:cxn ang="0">
                  <a:pos x="connsiteX113" y="connsiteY113"/>
                </a:cxn>
                <a:cxn ang="0">
                  <a:pos x="connsiteX114" y="connsiteY114"/>
                </a:cxn>
                <a:cxn ang="0">
                  <a:pos x="connsiteX115" y="connsiteY115"/>
                </a:cxn>
              </a:cxnLst>
              <a:rect l="l" t="t" r="r" b="b"/>
              <a:pathLst>
                <a:path w="914772" h="1060165">
                  <a:moveTo>
                    <a:pt x="846978" y="0"/>
                  </a:moveTo>
                  <a:cubicBezTo>
                    <a:pt x="866114" y="-49"/>
                    <a:pt x="883366" y="2320"/>
                    <a:pt x="898057" y="7161"/>
                  </a:cubicBezTo>
                  <a:lnTo>
                    <a:pt x="912584" y="18074"/>
                  </a:lnTo>
                  <a:lnTo>
                    <a:pt x="914772" y="36111"/>
                  </a:lnTo>
                  <a:cubicBezTo>
                    <a:pt x="905312" y="81542"/>
                    <a:pt x="865058" y="135808"/>
                    <a:pt x="804440" y="183821"/>
                  </a:cubicBezTo>
                  <a:lnTo>
                    <a:pt x="777094" y="202334"/>
                  </a:lnTo>
                  <a:lnTo>
                    <a:pt x="846978" y="190500"/>
                  </a:lnTo>
                  <a:cubicBezTo>
                    <a:pt x="866114" y="190451"/>
                    <a:pt x="883366" y="192820"/>
                    <a:pt x="898057" y="197661"/>
                  </a:cubicBezTo>
                  <a:lnTo>
                    <a:pt x="912584" y="208574"/>
                  </a:lnTo>
                  <a:lnTo>
                    <a:pt x="914772" y="226611"/>
                  </a:lnTo>
                  <a:cubicBezTo>
                    <a:pt x="905312" y="272042"/>
                    <a:pt x="865058" y="326308"/>
                    <a:pt x="804440" y="374321"/>
                  </a:cubicBezTo>
                  <a:lnTo>
                    <a:pt x="777094" y="392834"/>
                  </a:lnTo>
                  <a:lnTo>
                    <a:pt x="846978" y="381000"/>
                  </a:lnTo>
                  <a:cubicBezTo>
                    <a:pt x="866114" y="380951"/>
                    <a:pt x="883366" y="383320"/>
                    <a:pt x="898057" y="388161"/>
                  </a:cubicBezTo>
                  <a:lnTo>
                    <a:pt x="912584" y="399074"/>
                  </a:lnTo>
                  <a:lnTo>
                    <a:pt x="914772" y="417111"/>
                  </a:lnTo>
                  <a:cubicBezTo>
                    <a:pt x="905312" y="462542"/>
                    <a:pt x="865058" y="516808"/>
                    <a:pt x="804440" y="564821"/>
                  </a:cubicBezTo>
                  <a:lnTo>
                    <a:pt x="777094" y="583334"/>
                  </a:lnTo>
                  <a:lnTo>
                    <a:pt x="846978" y="571500"/>
                  </a:lnTo>
                  <a:cubicBezTo>
                    <a:pt x="866114" y="571451"/>
                    <a:pt x="883366" y="573820"/>
                    <a:pt x="898057" y="578661"/>
                  </a:cubicBezTo>
                  <a:lnTo>
                    <a:pt x="912584" y="589574"/>
                  </a:lnTo>
                  <a:lnTo>
                    <a:pt x="914772" y="607611"/>
                  </a:lnTo>
                  <a:cubicBezTo>
                    <a:pt x="905312" y="653042"/>
                    <a:pt x="865058" y="707308"/>
                    <a:pt x="804440" y="755321"/>
                  </a:cubicBezTo>
                  <a:lnTo>
                    <a:pt x="767711" y="780185"/>
                  </a:lnTo>
                  <a:lnTo>
                    <a:pt x="846978" y="766763"/>
                  </a:lnTo>
                  <a:cubicBezTo>
                    <a:pt x="866114" y="766714"/>
                    <a:pt x="883366" y="769083"/>
                    <a:pt x="898057" y="773924"/>
                  </a:cubicBezTo>
                  <a:lnTo>
                    <a:pt x="912584" y="784837"/>
                  </a:lnTo>
                  <a:lnTo>
                    <a:pt x="914772" y="802874"/>
                  </a:lnTo>
                  <a:cubicBezTo>
                    <a:pt x="902159" y="863448"/>
                    <a:pt x="834800" y="939731"/>
                    <a:pt x="737421" y="995953"/>
                  </a:cubicBezTo>
                  <a:cubicBezTo>
                    <a:pt x="640042" y="1052175"/>
                    <a:pt x="540299" y="1072368"/>
                    <a:pt x="481534" y="1053004"/>
                  </a:cubicBezTo>
                  <a:lnTo>
                    <a:pt x="467007" y="1042091"/>
                  </a:lnTo>
                  <a:lnTo>
                    <a:pt x="464819" y="1024054"/>
                  </a:lnTo>
                  <a:cubicBezTo>
                    <a:pt x="474279" y="978624"/>
                    <a:pt x="514533" y="924357"/>
                    <a:pt x="575151" y="876344"/>
                  </a:cubicBezTo>
                  <a:lnTo>
                    <a:pt x="609534" y="853068"/>
                  </a:lnTo>
                  <a:lnTo>
                    <a:pt x="594997" y="857560"/>
                  </a:lnTo>
                  <a:cubicBezTo>
                    <a:pt x="550544" y="867216"/>
                    <a:pt x="510917" y="867423"/>
                    <a:pt x="481534" y="857741"/>
                  </a:cubicBezTo>
                  <a:lnTo>
                    <a:pt x="467007" y="846828"/>
                  </a:lnTo>
                  <a:lnTo>
                    <a:pt x="464819" y="828791"/>
                  </a:lnTo>
                  <a:cubicBezTo>
                    <a:pt x="474279" y="783361"/>
                    <a:pt x="514533" y="729094"/>
                    <a:pt x="575151" y="681081"/>
                  </a:cubicBezTo>
                  <a:lnTo>
                    <a:pt x="596589" y="666568"/>
                  </a:lnTo>
                  <a:lnTo>
                    <a:pt x="594997" y="667060"/>
                  </a:lnTo>
                  <a:cubicBezTo>
                    <a:pt x="550544" y="676716"/>
                    <a:pt x="510917" y="676923"/>
                    <a:pt x="481534" y="667241"/>
                  </a:cubicBezTo>
                  <a:lnTo>
                    <a:pt x="467007" y="656328"/>
                  </a:lnTo>
                  <a:lnTo>
                    <a:pt x="464819" y="638291"/>
                  </a:lnTo>
                  <a:cubicBezTo>
                    <a:pt x="474279" y="592861"/>
                    <a:pt x="514533" y="538594"/>
                    <a:pt x="575151" y="490581"/>
                  </a:cubicBezTo>
                  <a:lnTo>
                    <a:pt x="596589" y="476068"/>
                  </a:lnTo>
                  <a:lnTo>
                    <a:pt x="594997" y="476560"/>
                  </a:lnTo>
                  <a:cubicBezTo>
                    <a:pt x="550544" y="486216"/>
                    <a:pt x="510917" y="486423"/>
                    <a:pt x="481534" y="476741"/>
                  </a:cubicBezTo>
                  <a:lnTo>
                    <a:pt x="467007" y="465828"/>
                  </a:lnTo>
                  <a:lnTo>
                    <a:pt x="464819" y="447791"/>
                  </a:lnTo>
                  <a:cubicBezTo>
                    <a:pt x="474279" y="402361"/>
                    <a:pt x="514533" y="348094"/>
                    <a:pt x="575151" y="300081"/>
                  </a:cubicBezTo>
                  <a:lnTo>
                    <a:pt x="596589" y="285568"/>
                  </a:lnTo>
                  <a:lnTo>
                    <a:pt x="594997" y="286060"/>
                  </a:lnTo>
                  <a:cubicBezTo>
                    <a:pt x="550544" y="295716"/>
                    <a:pt x="510917" y="295923"/>
                    <a:pt x="481534" y="286241"/>
                  </a:cubicBezTo>
                  <a:lnTo>
                    <a:pt x="467007" y="275328"/>
                  </a:lnTo>
                  <a:lnTo>
                    <a:pt x="464819" y="257291"/>
                  </a:lnTo>
                  <a:cubicBezTo>
                    <a:pt x="477432" y="196717"/>
                    <a:pt x="544791" y="120434"/>
                    <a:pt x="642170" y="64212"/>
                  </a:cubicBezTo>
                  <a:cubicBezTo>
                    <a:pt x="715205" y="22045"/>
                    <a:pt x="789569" y="145"/>
                    <a:pt x="846978" y="0"/>
                  </a:cubicBezTo>
                  <a:close/>
                  <a:moveTo>
                    <a:pt x="67795" y="0"/>
                  </a:moveTo>
                  <a:cubicBezTo>
                    <a:pt x="125203" y="145"/>
                    <a:pt x="199567" y="22045"/>
                    <a:pt x="272602" y="64212"/>
                  </a:cubicBezTo>
                  <a:cubicBezTo>
                    <a:pt x="369981" y="120434"/>
                    <a:pt x="437340" y="196717"/>
                    <a:pt x="449953" y="257291"/>
                  </a:cubicBezTo>
                  <a:lnTo>
                    <a:pt x="447765" y="275328"/>
                  </a:lnTo>
                  <a:lnTo>
                    <a:pt x="433238" y="286241"/>
                  </a:lnTo>
                  <a:cubicBezTo>
                    <a:pt x="403856" y="295923"/>
                    <a:pt x="364229" y="295716"/>
                    <a:pt x="319775" y="286060"/>
                  </a:cubicBezTo>
                  <a:lnTo>
                    <a:pt x="318183" y="285568"/>
                  </a:lnTo>
                  <a:lnTo>
                    <a:pt x="339621" y="300081"/>
                  </a:lnTo>
                  <a:cubicBezTo>
                    <a:pt x="400239" y="348094"/>
                    <a:pt x="440493" y="402361"/>
                    <a:pt x="449953" y="447791"/>
                  </a:cubicBezTo>
                  <a:lnTo>
                    <a:pt x="447765" y="465828"/>
                  </a:lnTo>
                  <a:lnTo>
                    <a:pt x="433238" y="476741"/>
                  </a:lnTo>
                  <a:cubicBezTo>
                    <a:pt x="403856" y="486423"/>
                    <a:pt x="364229" y="486216"/>
                    <a:pt x="319775" y="476560"/>
                  </a:cubicBezTo>
                  <a:lnTo>
                    <a:pt x="318183" y="476068"/>
                  </a:lnTo>
                  <a:lnTo>
                    <a:pt x="339621" y="490581"/>
                  </a:lnTo>
                  <a:cubicBezTo>
                    <a:pt x="400239" y="538594"/>
                    <a:pt x="440493" y="592861"/>
                    <a:pt x="449953" y="638291"/>
                  </a:cubicBezTo>
                  <a:lnTo>
                    <a:pt x="447765" y="656328"/>
                  </a:lnTo>
                  <a:lnTo>
                    <a:pt x="433238" y="667241"/>
                  </a:lnTo>
                  <a:cubicBezTo>
                    <a:pt x="403856" y="676923"/>
                    <a:pt x="364229" y="676716"/>
                    <a:pt x="319775" y="667060"/>
                  </a:cubicBezTo>
                  <a:lnTo>
                    <a:pt x="318183" y="666568"/>
                  </a:lnTo>
                  <a:lnTo>
                    <a:pt x="339621" y="681081"/>
                  </a:lnTo>
                  <a:cubicBezTo>
                    <a:pt x="400239" y="729094"/>
                    <a:pt x="440493" y="783361"/>
                    <a:pt x="449953" y="828791"/>
                  </a:cubicBezTo>
                  <a:lnTo>
                    <a:pt x="447765" y="846828"/>
                  </a:lnTo>
                  <a:lnTo>
                    <a:pt x="433238" y="857741"/>
                  </a:lnTo>
                  <a:cubicBezTo>
                    <a:pt x="403856" y="867423"/>
                    <a:pt x="364229" y="867216"/>
                    <a:pt x="319775" y="857560"/>
                  </a:cubicBezTo>
                  <a:lnTo>
                    <a:pt x="305238" y="853068"/>
                  </a:lnTo>
                  <a:lnTo>
                    <a:pt x="339621" y="876344"/>
                  </a:lnTo>
                  <a:cubicBezTo>
                    <a:pt x="400239" y="924357"/>
                    <a:pt x="440493" y="978624"/>
                    <a:pt x="449953" y="1024054"/>
                  </a:cubicBezTo>
                  <a:lnTo>
                    <a:pt x="447765" y="1042091"/>
                  </a:lnTo>
                  <a:lnTo>
                    <a:pt x="433238" y="1053004"/>
                  </a:lnTo>
                  <a:cubicBezTo>
                    <a:pt x="374473" y="1072368"/>
                    <a:pt x="274730" y="1052175"/>
                    <a:pt x="177351" y="995953"/>
                  </a:cubicBezTo>
                  <a:cubicBezTo>
                    <a:pt x="79972" y="939731"/>
                    <a:pt x="12613" y="863448"/>
                    <a:pt x="0" y="802874"/>
                  </a:cubicBezTo>
                  <a:lnTo>
                    <a:pt x="2188" y="784837"/>
                  </a:lnTo>
                  <a:lnTo>
                    <a:pt x="16715" y="773924"/>
                  </a:lnTo>
                  <a:cubicBezTo>
                    <a:pt x="31406" y="769083"/>
                    <a:pt x="48658" y="766714"/>
                    <a:pt x="67795" y="766763"/>
                  </a:cubicBezTo>
                  <a:lnTo>
                    <a:pt x="147061" y="780185"/>
                  </a:lnTo>
                  <a:lnTo>
                    <a:pt x="110332" y="755321"/>
                  </a:lnTo>
                  <a:cubicBezTo>
                    <a:pt x="49714" y="707308"/>
                    <a:pt x="9460" y="653042"/>
                    <a:pt x="0" y="607611"/>
                  </a:cubicBezTo>
                  <a:lnTo>
                    <a:pt x="2188" y="589574"/>
                  </a:lnTo>
                  <a:lnTo>
                    <a:pt x="16715" y="578661"/>
                  </a:lnTo>
                  <a:cubicBezTo>
                    <a:pt x="31406" y="573820"/>
                    <a:pt x="48658" y="571451"/>
                    <a:pt x="67795" y="571500"/>
                  </a:cubicBezTo>
                  <a:lnTo>
                    <a:pt x="137679" y="583333"/>
                  </a:lnTo>
                  <a:lnTo>
                    <a:pt x="110332" y="564821"/>
                  </a:lnTo>
                  <a:cubicBezTo>
                    <a:pt x="49714" y="516808"/>
                    <a:pt x="9460" y="462542"/>
                    <a:pt x="0" y="417111"/>
                  </a:cubicBezTo>
                  <a:lnTo>
                    <a:pt x="2188" y="399074"/>
                  </a:lnTo>
                  <a:lnTo>
                    <a:pt x="16715" y="388161"/>
                  </a:lnTo>
                  <a:cubicBezTo>
                    <a:pt x="31406" y="383320"/>
                    <a:pt x="48658" y="380951"/>
                    <a:pt x="67795" y="381000"/>
                  </a:cubicBezTo>
                  <a:lnTo>
                    <a:pt x="137679" y="392833"/>
                  </a:lnTo>
                  <a:lnTo>
                    <a:pt x="110332" y="374321"/>
                  </a:lnTo>
                  <a:cubicBezTo>
                    <a:pt x="49714" y="326308"/>
                    <a:pt x="9460" y="272042"/>
                    <a:pt x="0" y="226611"/>
                  </a:cubicBezTo>
                  <a:lnTo>
                    <a:pt x="2188" y="208574"/>
                  </a:lnTo>
                  <a:lnTo>
                    <a:pt x="16715" y="197661"/>
                  </a:lnTo>
                  <a:cubicBezTo>
                    <a:pt x="31406" y="192820"/>
                    <a:pt x="48658" y="190451"/>
                    <a:pt x="67795" y="190500"/>
                  </a:cubicBezTo>
                  <a:lnTo>
                    <a:pt x="137679" y="202333"/>
                  </a:lnTo>
                  <a:lnTo>
                    <a:pt x="110332" y="183821"/>
                  </a:lnTo>
                  <a:cubicBezTo>
                    <a:pt x="49714" y="135808"/>
                    <a:pt x="9460" y="81542"/>
                    <a:pt x="0" y="36111"/>
                  </a:cubicBezTo>
                  <a:lnTo>
                    <a:pt x="2188" y="18074"/>
                  </a:lnTo>
                  <a:lnTo>
                    <a:pt x="16715" y="7161"/>
                  </a:lnTo>
                  <a:cubicBezTo>
                    <a:pt x="31406" y="2320"/>
                    <a:pt x="48658" y="-49"/>
                    <a:pt x="67795" y="0"/>
                  </a:cubicBezTo>
                  <a:close/>
                </a:path>
              </a:pathLst>
            </a:custGeom>
            <a:solidFill>
              <a:srgbClr val="339933"/>
            </a:solidFill>
            <a:ln w="1905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442" name="フリーフォーム: 図形 441">
              <a:extLst>
                <a:ext uri="{FF2B5EF4-FFF2-40B4-BE49-F238E27FC236}">
                  <a16:creationId xmlns:a16="http://schemas.microsoft.com/office/drawing/2014/main" id="{25D5F94F-49CA-4AA0-BDC4-715B74FCE2DB}"/>
                </a:ext>
              </a:extLst>
            </p:cNvPr>
            <p:cNvSpPr/>
            <p:nvPr/>
          </p:nvSpPr>
          <p:spPr>
            <a:xfrm rot="18900896">
              <a:off x="4172733" y="4380870"/>
              <a:ext cx="259196" cy="482564"/>
            </a:xfrm>
            <a:custGeom>
              <a:avLst/>
              <a:gdLst>
                <a:gd name="connsiteX0" fmla="*/ 846978 w 914772"/>
                <a:gd name="connsiteY0" fmla="*/ 0 h 1060165"/>
                <a:gd name="connsiteX1" fmla="*/ 898057 w 914772"/>
                <a:gd name="connsiteY1" fmla="*/ 7161 h 1060165"/>
                <a:gd name="connsiteX2" fmla="*/ 912584 w 914772"/>
                <a:gd name="connsiteY2" fmla="*/ 18074 h 1060165"/>
                <a:gd name="connsiteX3" fmla="*/ 914772 w 914772"/>
                <a:gd name="connsiteY3" fmla="*/ 36111 h 1060165"/>
                <a:gd name="connsiteX4" fmla="*/ 804440 w 914772"/>
                <a:gd name="connsiteY4" fmla="*/ 183821 h 1060165"/>
                <a:gd name="connsiteX5" fmla="*/ 777094 w 914772"/>
                <a:gd name="connsiteY5" fmla="*/ 202334 h 1060165"/>
                <a:gd name="connsiteX6" fmla="*/ 846978 w 914772"/>
                <a:gd name="connsiteY6" fmla="*/ 190500 h 1060165"/>
                <a:gd name="connsiteX7" fmla="*/ 898057 w 914772"/>
                <a:gd name="connsiteY7" fmla="*/ 197661 h 1060165"/>
                <a:gd name="connsiteX8" fmla="*/ 912584 w 914772"/>
                <a:gd name="connsiteY8" fmla="*/ 208574 h 1060165"/>
                <a:gd name="connsiteX9" fmla="*/ 914772 w 914772"/>
                <a:gd name="connsiteY9" fmla="*/ 226611 h 1060165"/>
                <a:gd name="connsiteX10" fmla="*/ 804440 w 914772"/>
                <a:gd name="connsiteY10" fmla="*/ 374321 h 1060165"/>
                <a:gd name="connsiteX11" fmla="*/ 777094 w 914772"/>
                <a:gd name="connsiteY11" fmla="*/ 392834 h 1060165"/>
                <a:gd name="connsiteX12" fmla="*/ 846978 w 914772"/>
                <a:gd name="connsiteY12" fmla="*/ 381000 h 1060165"/>
                <a:gd name="connsiteX13" fmla="*/ 898057 w 914772"/>
                <a:gd name="connsiteY13" fmla="*/ 388161 h 1060165"/>
                <a:gd name="connsiteX14" fmla="*/ 912584 w 914772"/>
                <a:gd name="connsiteY14" fmla="*/ 399074 h 1060165"/>
                <a:gd name="connsiteX15" fmla="*/ 914772 w 914772"/>
                <a:gd name="connsiteY15" fmla="*/ 417111 h 1060165"/>
                <a:gd name="connsiteX16" fmla="*/ 804440 w 914772"/>
                <a:gd name="connsiteY16" fmla="*/ 564821 h 1060165"/>
                <a:gd name="connsiteX17" fmla="*/ 777094 w 914772"/>
                <a:gd name="connsiteY17" fmla="*/ 583334 h 1060165"/>
                <a:gd name="connsiteX18" fmla="*/ 846978 w 914772"/>
                <a:gd name="connsiteY18" fmla="*/ 571500 h 1060165"/>
                <a:gd name="connsiteX19" fmla="*/ 898057 w 914772"/>
                <a:gd name="connsiteY19" fmla="*/ 578661 h 1060165"/>
                <a:gd name="connsiteX20" fmla="*/ 912584 w 914772"/>
                <a:gd name="connsiteY20" fmla="*/ 589574 h 1060165"/>
                <a:gd name="connsiteX21" fmla="*/ 914772 w 914772"/>
                <a:gd name="connsiteY21" fmla="*/ 607611 h 1060165"/>
                <a:gd name="connsiteX22" fmla="*/ 804440 w 914772"/>
                <a:gd name="connsiteY22" fmla="*/ 755321 h 1060165"/>
                <a:gd name="connsiteX23" fmla="*/ 767711 w 914772"/>
                <a:gd name="connsiteY23" fmla="*/ 780185 h 1060165"/>
                <a:gd name="connsiteX24" fmla="*/ 846978 w 914772"/>
                <a:gd name="connsiteY24" fmla="*/ 766763 h 1060165"/>
                <a:gd name="connsiteX25" fmla="*/ 898057 w 914772"/>
                <a:gd name="connsiteY25" fmla="*/ 773924 h 1060165"/>
                <a:gd name="connsiteX26" fmla="*/ 912584 w 914772"/>
                <a:gd name="connsiteY26" fmla="*/ 784837 h 1060165"/>
                <a:gd name="connsiteX27" fmla="*/ 914772 w 914772"/>
                <a:gd name="connsiteY27" fmla="*/ 802874 h 1060165"/>
                <a:gd name="connsiteX28" fmla="*/ 737421 w 914772"/>
                <a:gd name="connsiteY28" fmla="*/ 995953 h 1060165"/>
                <a:gd name="connsiteX29" fmla="*/ 481534 w 914772"/>
                <a:gd name="connsiteY29" fmla="*/ 1053004 h 1060165"/>
                <a:gd name="connsiteX30" fmla="*/ 467007 w 914772"/>
                <a:gd name="connsiteY30" fmla="*/ 1042091 h 1060165"/>
                <a:gd name="connsiteX31" fmla="*/ 464819 w 914772"/>
                <a:gd name="connsiteY31" fmla="*/ 1024054 h 1060165"/>
                <a:gd name="connsiteX32" fmla="*/ 575151 w 914772"/>
                <a:gd name="connsiteY32" fmla="*/ 876344 h 1060165"/>
                <a:gd name="connsiteX33" fmla="*/ 609534 w 914772"/>
                <a:gd name="connsiteY33" fmla="*/ 853068 h 1060165"/>
                <a:gd name="connsiteX34" fmla="*/ 594997 w 914772"/>
                <a:gd name="connsiteY34" fmla="*/ 857560 h 1060165"/>
                <a:gd name="connsiteX35" fmla="*/ 481534 w 914772"/>
                <a:gd name="connsiteY35" fmla="*/ 857741 h 1060165"/>
                <a:gd name="connsiteX36" fmla="*/ 467007 w 914772"/>
                <a:gd name="connsiteY36" fmla="*/ 846828 h 1060165"/>
                <a:gd name="connsiteX37" fmla="*/ 464819 w 914772"/>
                <a:gd name="connsiteY37" fmla="*/ 828791 h 1060165"/>
                <a:gd name="connsiteX38" fmla="*/ 575151 w 914772"/>
                <a:gd name="connsiteY38" fmla="*/ 681081 h 1060165"/>
                <a:gd name="connsiteX39" fmla="*/ 596589 w 914772"/>
                <a:gd name="connsiteY39" fmla="*/ 666568 h 1060165"/>
                <a:gd name="connsiteX40" fmla="*/ 594997 w 914772"/>
                <a:gd name="connsiteY40" fmla="*/ 667060 h 1060165"/>
                <a:gd name="connsiteX41" fmla="*/ 481534 w 914772"/>
                <a:gd name="connsiteY41" fmla="*/ 667241 h 1060165"/>
                <a:gd name="connsiteX42" fmla="*/ 467007 w 914772"/>
                <a:gd name="connsiteY42" fmla="*/ 656328 h 1060165"/>
                <a:gd name="connsiteX43" fmla="*/ 464819 w 914772"/>
                <a:gd name="connsiteY43" fmla="*/ 638291 h 1060165"/>
                <a:gd name="connsiteX44" fmla="*/ 575151 w 914772"/>
                <a:gd name="connsiteY44" fmla="*/ 490581 h 1060165"/>
                <a:gd name="connsiteX45" fmla="*/ 596589 w 914772"/>
                <a:gd name="connsiteY45" fmla="*/ 476068 h 1060165"/>
                <a:gd name="connsiteX46" fmla="*/ 594997 w 914772"/>
                <a:gd name="connsiteY46" fmla="*/ 476560 h 1060165"/>
                <a:gd name="connsiteX47" fmla="*/ 481534 w 914772"/>
                <a:gd name="connsiteY47" fmla="*/ 476741 h 1060165"/>
                <a:gd name="connsiteX48" fmla="*/ 467007 w 914772"/>
                <a:gd name="connsiteY48" fmla="*/ 465828 h 1060165"/>
                <a:gd name="connsiteX49" fmla="*/ 464819 w 914772"/>
                <a:gd name="connsiteY49" fmla="*/ 447791 h 1060165"/>
                <a:gd name="connsiteX50" fmla="*/ 575151 w 914772"/>
                <a:gd name="connsiteY50" fmla="*/ 300081 h 1060165"/>
                <a:gd name="connsiteX51" fmla="*/ 596589 w 914772"/>
                <a:gd name="connsiteY51" fmla="*/ 285568 h 1060165"/>
                <a:gd name="connsiteX52" fmla="*/ 594997 w 914772"/>
                <a:gd name="connsiteY52" fmla="*/ 286060 h 1060165"/>
                <a:gd name="connsiteX53" fmla="*/ 481534 w 914772"/>
                <a:gd name="connsiteY53" fmla="*/ 286241 h 1060165"/>
                <a:gd name="connsiteX54" fmla="*/ 467007 w 914772"/>
                <a:gd name="connsiteY54" fmla="*/ 275328 h 1060165"/>
                <a:gd name="connsiteX55" fmla="*/ 464819 w 914772"/>
                <a:gd name="connsiteY55" fmla="*/ 257291 h 1060165"/>
                <a:gd name="connsiteX56" fmla="*/ 642170 w 914772"/>
                <a:gd name="connsiteY56" fmla="*/ 64212 h 1060165"/>
                <a:gd name="connsiteX57" fmla="*/ 846978 w 914772"/>
                <a:gd name="connsiteY57" fmla="*/ 0 h 1060165"/>
                <a:gd name="connsiteX58" fmla="*/ 67795 w 914772"/>
                <a:gd name="connsiteY58" fmla="*/ 0 h 1060165"/>
                <a:gd name="connsiteX59" fmla="*/ 272602 w 914772"/>
                <a:gd name="connsiteY59" fmla="*/ 64212 h 1060165"/>
                <a:gd name="connsiteX60" fmla="*/ 449953 w 914772"/>
                <a:gd name="connsiteY60" fmla="*/ 257291 h 1060165"/>
                <a:gd name="connsiteX61" fmla="*/ 447765 w 914772"/>
                <a:gd name="connsiteY61" fmla="*/ 275328 h 1060165"/>
                <a:gd name="connsiteX62" fmla="*/ 433238 w 914772"/>
                <a:gd name="connsiteY62" fmla="*/ 286241 h 1060165"/>
                <a:gd name="connsiteX63" fmla="*/ 319775 w 914772"/>
                <a:gd name="connsiteY63" fmla="*/ 286060 h 1060165"/>
                <a:gd name="connsiteX64" fmla="*/ 318183 w 914772"/>
                <a:gd name="connsiteY64" fmla="*/ 285568 h 1060165"/>
                <a:gd name="connsiteX65" fmla="*/ 339621 w 914772"/>
                <a:gd name="connsiteY65" fmla="*/ 300081 h 1060165"/>
                <a:gd name="connsiteX66" fmla="*/ 449953 w 914772"/>
                <a:gd name="connsiteY66" fmla="*/ 447791 h 1060165"/>
                <a:gd name="connsiteX67" fmla="*/ 447765 w 914772"/>
                <a:gd name="connsiteY67" fmla="*/ 465828 h 1060165"/>
                <a:gd name="connsiteX68" fmla="*/ 433238 w 914772"/>
                <a:gd name="connsiteY68" fmla="*/ 476741 h 1060165"/>
                <a:gd name="connsiteX69" fmla="*/ 319775 w 914772"/>
                <a:gd name="connsiteY69" fmla="*/ 476560 h 1060165"/>
                <a:gd name="connsiteX70" fmla="*/ 318183 w 914772"/>
                <a:gd name="connsiteY70" fmla="*/ 476068 h 1060165"/>
                <a:gd name="connsiteX71" fmla="*/ 339621 w 914772"/>
                <a:gd name="connsiteY71" fmla="*/ 490581 h 1060165"/>
                <a:gd name="connsiteX72" fmla="*/ 449953 w 914772"/>
                <a:gd name="connsiteY72" fmla="*/ 638291 h 1060165"/>
                <a:gd name="connsiteX73" fmla="*/ 447765 w 914772"/>
                <a:gd name="connsiteY73" fmla="*/ 656328 h 1060165"/>
                <a:gd name="connsiteX74" fmla="*/ 433238 w 914772"/>
                <a:gd name="connsiteY74" fmla="*/ 667241 h 1060165"/>
                <a:gd name="connsiteX75" fmla="*/ 319775 w 914772"/>
                <a:gd name="connsiteY75" fmla="*/ 667060 h 1060165"/>
                <a:gd name="connsiteX76" fmla="*/ 318183 w 914772"/>
                <a:gd name="connsiteY76" fmla="*/ 666568 h 1060165"/>
                <a:gd name="connsiteX77" fmla="*/ 339621 w 914772"/>
                <a:gd name="connsiteY77" fmla="*/ 681081 h 1060165"/>
                <a:gd name="connsiteX78" fmla="*/ 449953 w 914772"/>
                <a:gd name="connsiteY78" fmla="*/ 828791 h 1060165"/>
                <a:gd name="connsiteX79" fmla="*/ 447765 w 914772"/>
                <a:gd name="connsiteY79" fmla="*/ 846828 h 1060165"/>
                <a:gd name="connsiteX80" fmla="*/ 433238 w 914772"/>
                <a:gd name="connsiteY80" fmla="*/ 857741 h 1060165"/>
                <a:gd name="connsiteX81" fmla="*/ 319775 w 914772"/>
                <a:gd name="connsiteY81" fmla="*/ 857560 h 1060165"/>
                <a:gd name="connsiteX82" fmla="*/ 305238 w 914772"/>
                <a:gd name="connsiteY82" fmla="*/ 853068 h 1060165"/>
                <a:gd name="connsiteX83" fmla="*/ 339621 w 914772"/>
                <a:gd name="connsiteY83" fmla="*/ 876344 h 1060165"/>
                <a:gd name="connsiteX84" fmla="*/ 449953 w 914772"/>
                <a:gd name="connsiteY84" fmla="*/ 1024054 h 1060165"/>
                <a:gd name="connsiteX85" fmla="*/ 447765 w 914772"/>
                <a:gd name="connsiteY85" fmla="*/ 1042091 h 1060165"/>
                <a:gd name="connsiteX86" fmla="*/ 433238 w 914772"/>
                <a:gd name="connsiteY86" fmla="*/ 1053004 h 1060165"/>
                <a:gd name="connsiteX87" fmla="*/ 177351 w 914772"/>
                <a:gd name="connsiteY87" fmla="*/ 995953 h 1060165"/>
                <a:gd name="connsiteX88" fmla="*/ 0 w 914772"/>
                <a:gd name="connsiteY88" fmla="*/ 802874 h 1060165"/>
                <a:gd name="connsiteX89" fmla="*/ 2188 w 914772"/>
                <a:gd name="connsiteY89" fmla="*/ 784837 h 1060165"/>
                <a:gd name="connsiteX90" fmla="*/ 16715 w 914772"/>
                <a:gd name="connsiteY90" fmla="*/ 773924 h 1060165"/>
                <a:gd name="connsiteX91" fmla="*/ 67795 w 914772"/>
                <a:gd name="connsiteY91" fmla="*/ 766763 h 1060165"/>
                <a:gd name="connsiteX92" fmla="*/ 147061 w 914772"/>
                <a:gd name="connsiteY92" fmla="*/ 780185 h 1060165"/>
                <a:gd name="connsiteX93" fmla="*/ 110332 w 914772"/>
                <a:gd name="connsiteY93" fmla="*/ 755321 h 1060165"/>
                <a:gd name="connsiteX94" fmla="*/ 0 w 914772"/>
                <a:gd name="connsiteY94" fmla="*/ 607611 h 1060165"/>
                <a:gd name="connsiteX95" fmla="*/ 2188 w 914772"/>
                <a:gd name="connsiteY95" fmla="*/ 589574 h 1060165"/>
                <a:gd name="connsiteX96" fmla="*/ 16715 w 914772"/>
                <a:gd name="connsiteY96" fmla="*/ 578661 h 1060165"/>
                <a:gd name="connsiteX97" fmla="*/ 67795 w 914772"/>
                <a:gd name="connsiteY97" fmla="*/ 571500 h 1060165"/>
                <a:gd name="connsiteX98" fmla="*/ 137679 w 914772"/>
                <a:gd name="connsiteY98" fmla="*/ 583333 h 1060165"/>
                <a:gd name="connsiteX99" fmla="*/ 110332 w 914772"/>
                <a:gd name="connsiteY99" fmla="*/ 564821 h 1060165"/>
                <a:gd name="connsiteX100" fmla="*/ 0 w 914772"/>
                <a:gd name="connsiteY100" fmla="*/ 417111 h 1060165"/>
                <a:gd name="connsiteX101" fmla="*/ 2188 w 914772"/>
                <a:gd name="connsiteY101" fmla="*/ 399074 h 1060165"/>
                <a:gd name="connsiteX102" fmla="*/ 16715 w 914772"/>
                <a:gd name="connsiteY102" fmla="*/ 388161 h 1060165"/>
                <a:gd name="connsiteX103" fmla="*/ 67795 w 914772"/>
                <a:gd name="connsiteY103" fmla="*/ 381000 h 1060165"/>
                <a:gd name="connsiteX104" fmla="*/ 137679 w 914772"/>
                <a:gd name="connsiteY104" fmla="*/ 392833 h 1060165"/>
                <a:gd name="connsiteX105" fmla="*/ 110332 w 914772"/>
                <a:gd name="connsiteY105" fmla="*/ 374321 h 1060165"/>
                <a:gd name="connsiteX106" fmla="*/ 0 w 914772"/>
                <a:gd name="connsiteY106" fmla="*/ 226611 h 1060165"/>
                <a:gd name="connsiteX107" fmla="*/ 2188 w 914772"/>
                <a:gd name="connsiteY107" fmla="*/ 208574 h 1060165"/>
                <a:gd name="connsiteX108" fmla="*/ 16715 w 914772"/>
                <a:gd name="connsiteY108" fmla="*/ 197661 h 1060165"/>
                <a:gd name="connsiteX109" fmla="*/ 67795 w 914772"/>
                <a:gd name="connsiteY109" fmla="*/ 190500 h 1060165"/>
                <a:gd name="connsiteX110" fmla="*/ 137679 w 914772"/>
                <a:gd name="connsiteY110" fmla="*/ 202333 h 1060165"/>
                <a:gd name="connsiteX111" fmla="*/ 110332 w 914772"/>
                <a:gd name="connsiteY111" fmla="*/ 183821 h 1060165"/>
                <a:gd name="connsiteX112" fmla="*/ 0 w 914772"/>
                <a:gd name="connsiteY112" fmla="*/ 36111 h 1060165"/>
                <a:gd name="connsiteX113" fmla="*/ 2188 w 914772"/>
                <a:gd name="connsiteY113" fmla="*/ 18074 h 1060165"/>
                <a:gd name="connsiteX114" fmla="*/ 16715 w 914772"/>
                <a:gd name="connsiteY114" fmla="*/ 7161 h 1060165"/>
                <a:gd name="connsiteX115" fmla="*/ 67795 w 914772"/>
                <a:gd name="connsiteY115" fmla="*/ 0 h 106016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  <a:cxn ang="0">
                  <a:pos x="connsiteX55" y="connsiteY55"/>
                </a:cxn>
                <a:cxn ang="0">
                  <a:pos x="connsiteX56" y="connsiteY56"/>
                </a:cxn>
                <a:cxn ang="0">
                  <a:pos x="connsiteX57" y="connsiteY57"/>
                </a:cxn>
                <a:cxn ang="0">
                  <a:pos x="connsiteX58" y="connsiteY58"/>
                </a:cxn>
                <a:cxn ang="0">
                  <a:pos x="connsiteX59" y="connsiteY59"/>
                </a:cxn>
                <a:cxn ang="0">
                  <a:pos x="connsiteX60" y="connsiteY60"/>
                </a:cxn>
                <a:cxn ang="0">
                  <a:pos x="connsiteX61" y="connsiteY61"/>
                </a:cxn>
                <a:cxn ang="0">
                  <a:pos x="connsiteX62" y="connsiteY62"/>
                </a:cxn>
                <a:cxn ang="0">
                  <a:pos x="connsiteX63" y="connsiteY63"/>
                </a:cxn>
                <a:cxn ang="0">
                  <a:pos x="connsiteX64" y="connsiteY64"/>
                </a:cxn>
                <a:cxn ang="0">
                  <a:pos x="connsiteX65" y="connsiteY65"/>
                </a:cxn>
                <a:cxn ang="0">
                  <a:pos x="connsiteX66" y="connsiteY66"/>
                </a:cxn>
                <a:cxn ang="0">
                  <a:pos x="connsiteX67" y="connsiteY67"/>
                </a:cxn>
                <a:cxn ang="0">
                  <a:pos x="connsiteX68" y="connsiteY68"/>
                </a:cxn>
                <a:cxn ang="0">
                  <a:pos x="connsiteX69" y="connsiteY69"/>
                </a:cxn>
                <a:cxn ang="0">
                  <a:pos x="connsiteX70" y="connsiteY70"/>
                </a:cxn>
                <a:cxn ang="0">
                  <a:pos x="connsiteX71" y="connsiteY71"/>
                </a:cxn>
                <a:cxn ang="0">
                  <a:pos x="connsiteX72" y="connsiteY72"/>
                </a:cxn>
                <a:cxn ang="0">
                  <a:pos x="connsiteX73" y="connsiteY73"/>
                </a:cxn>
                <a:cxn ang="0">
                  <a:pos x="connsiteX74" y="connsiteY74"/>
                </a:cxn>
                <a:cxn ang="0">
                  <a:pos x="connsiteX75" y="connsiteY75"/>
                </a:cxn>
                <a:cxn ang="0">
                  <a:pos x="connsiteX76" y="connsiteY76"/>
                </a:cxn>
                <a:cxn ang="0">
                  <a:pos x="connsiteX77" y="connsiteY77"/>
                </a:cxn>
                <a:cxn ang="0">
                  <a:pos x="connsiteX78" y="connsiteY78"/>
                </a:cxn>
                <a:cxn ang="0">
                  <a:pos x="connsiteX79" y="connsiteY79"/>
                </a:cxn>
                <a:cxn ang="0">
                  <a:pos x="connsiteX80" y="connsiteY80"/>
                </a:cxn>
                <a:cxn ang="0">
                  <a:pos x="connsiteX81" y="connsiteY81"/>
                </a:cxn>
                <a:cxn ang="0">
                  <a:pos x="connsiteX82" y="connsiteY82"/>
                </a:cxn>
                <a:cxn ang="0">
                  <a:pos x="connsiteX83" y="connsiteY83"/>
                </a:cxn>
                <a:cxn ang="0">
                  <a:pos x="connsiteX84" y="connsiteY84"/>
                </a:cxn>
                <a:cxn ang="0">
                  <a:pos x="connsiteX85" y="connsiteY85"/>
                </a:cxn>
                <a:cxn ang="0">
                  <a:pos x="connsiteX86" y="connsiteY86"/>
                </a:cxn>
                <a:cxn ang="0">
                  <a:pos x="connsiteX87" y="connsiteY87"/>
                </a:cxn>
                <a:cxn ang="0">
                  <a:pos x="connsiteX88" y="connsiteY88"/>
                </a:cxn>
                <a:cxn ang="0">
                  <a:pos x="connsiteX89" y="connsiteY89"/>
                </a:cxn>
                <a:cxn ang="0">
                  <a:pos x="connsiteX90" y="connsiteY90"/>
                </a:cxn>
                <a:cxn ang="0">
                  <a:pos x="connsiteX91" y="connsiteY91"/>
                </a:cxn>
                <a:cxn ang="0">
                  <a:pos x="connsiteX92" y="connsiteY92"/>
                </a:cxn>
                <a:cxn ang="0">
                  <a:pos x="connsiteX93" y="connsiteY93"/>
                </a:cxn>
                <a:cxn ang="0">
                  <a:pos x="connsiteX94" y="connsiteY94"/>
                </a:cxn>
                <a:cxn ang="0">
                  <a:pos x="connsiteX95" y="connsiteY95"/>
                </a:cxn>
                <a:cxn ang="0">
                  <a:pos x="connsiteX96" y="connsiteY96"/>
                </a:cxn>
                <a:cxn ang="0">
                  <a:pos x="connsiteX97" y="connsiteY97"/>
                </a:cxn>
                <a:cxn ang="0">
                  <a:pos x="connsiteX98" y="connsiteY98"/>
                </a:cxn>
                <a:cxn ang="0">
                  <a:pos x="connsiteX99" y="connsiteY99"/>
                </a:cxn>
                <a:cxn ang="0">
                  <a:pos x="connsiteX100" y="connsiteY100"/>
                </a:cxn>
                <a:cxn ang="0">
                  <a:pos x="connsiteX101" y="connsiteY101"/>
                </a:cxn>
                <a:cxn ang="0">
                  <a:pos x="connsiteX102" y="connsiteY102"/>
                </a:cxn>
                <a:cxn ang="0">
                  <a:pos x="connsiteX103" y="connsiteY103"/>
                </a:cxn>
                <a:cxn ang="0">
                  <a:pos x="connsiteX104" y="connsiteY104"/>
                </a:cxn>
                <a:cxn ang="0">
                  <a:pos x="connsiteX105" y="connsiteY105"/>
                </a:cxn>
                <a:cxn ang="0">
                  <a:pos x="connsiteX106" y="connsiteY106"/>
                </a:cxn>
                <a:cxn ang="0">
                  <a:pos x="connsiteX107" y="connsiteY107"/>
                </a:cxn>
                <a:cxn ang="0">
                  <a:pos x="connsiteX108" y="connsiteY108"/>
                </a:cxn>
                <a:cxn ang="0">
                  <a:pos x="connsiteX109" y="connsiteY109"/>
                </a:cxn>
                <a:cxn ang="0">
                  <a:pos x="connsiteX110" y="connsiteY110"/>
                </a:cxn>
                <a:cxn ang="0">
                  <a:pos x="connsiteX111" y="connsiteY111"/>
                </a:cxn>
                <a:cxn ang="0">
                  <a:pos x="connsiteX112" y="connsiteY112"/>
                </a:cxn>
                <a:cxn ang="0">
                  <a:pos x="connsiteX113" y="connsiteY113"/>
                </a:cxn>
                <a:cxn ang="0">
                  <a:pos x="connsiteX114" y="connsiteY114"/>
                </a:cxn>
                <a:cxn ang="0">
                  <a:pos x="connsiteX115" y="connsiteY115"/>
                </a:cxn>
              </a:cxnLst>
              <a:rect l="l" t="t" r="r" b="b"/>
              <a:pathLst>
                <a:path w="914772" h="1060165">
                  <a:moveTo>
                    <a:pt x="846978" y="0"/>
                  </a:moveTo>
                  <a:cubicBezTo>
                    <a:pt x="866114" y="-49"/>
                    <a:pt x="883366" y="2320"/>
                    <a:pt x="898057" y="7161"/>
                  </a:cubicBezTo>
                  <a:lnTo>
                    <a:pt x="912584" y="18074"/>
                  </a:lnTo>
                  <a:lnTo>
                    <a:pt x="914772" y="36111"/>
                  </a:lnTo>
                  <a:cubicBezTo>
                    <a:pt x="905312" y="81542"/>
                    <a:pt x="865058" y="135808"/>
                    <a:pt x="804440" y="183821"/>
                  </a:cubicBezTo>
                  <a:lnTo>
                    <a:pt x="777094" y="202334"/>
                  </a:lnTo>
                  <a:lnTo>
                    <a:pt x="846978" y="190500"/>
                  </a:lnTo>
                  <a:cubicBezTo>
                    <a:pt x="866114" y="190451"/>
                    <a:pt x="883366" y="192820"/>
                    <a:pt x="898057" y="197661"/>
                  </a:cubicBezTo>
                  <a:lnTo>
                    <a:pt x="912584" y="208574"/>
                  </a:lnTo>
                  <a:lnTo>
                    <a:pt x="914772" y="226611"/>
                  </a:lnTo>
                  <a:cubicBezTo>
                    <a:pt x="905312" y="272042"/>
                    <a:pt x="865058" y="326308"/>
                    <a:pt x="804440" y="374321"/>
                  </a:cubicBezTo>
                  <a:lnTo>
                    <a:pt x="777094" y="392834"/>
                  </a:lnTo>
                  <a:lnTo>
                    <a:pt x="846978" y="381000"/>
                  </a:lnTo>
                  <a:cubicBezTo>
                    <a:pt x="866114" y="380951"/>
                    <a:pt x="883366" y="383320"/>
                    <a:pt x="898057" y="388161"/>
                  </a:cubicBezTo>
                  <a:lnTo>
                    <a:pt x="912584" y="399074"/>
                  </a:lnTo>
                  <a:lnTo>
                    <a:pt x="914772" y="417111"/>
                  </a:lnTo>
                  <a:cubicBezTo>
                    <a:pt x="905312" y="462542"/>
                    <a:pt x="865058" y="516808"/>
                    <a:pt x="804440" y="564821"/>
                  </a:cubicBezTo>
                  <a:lnTo>
                    <a:pt x="777094" y="583334"/>
                  </a:lnTo>
                  <a:lnTo>
                    <a:pt x="846978" y="571500"/>
                  </a:lnTo>
                  <a:cubicBezTo>
                    <a:pt x="866114" y="571451"/>
                    <a:pt x="883366" y="573820"/>
                    <a:pt x="898057" y="578661"/>
                  </a:cubicBezTo>
                  <a:lnTo>
                    <a:pt x="912584" y="589574"/>
                  </a:lnTo>
                  <a:lnTo>
                    <a:pt x="914772" y="607611"/>
                  </a:lnTo>
                  <a:cubicBezTo>
                    <a:pt x="905312" y="653042"/>
                    <a:pt x="865058" y="707308"/>
                    <a:pt x="804440" y="755321"/>
                  </a:cubicBezTo>
                  <a:lnTo>
                    <a:pt x="767711" y="780185"/>
                  </a:lnTo>
                  <a:lnTo>
                    <a:pt x="846978" y="766763"/>
                  </a:lnTo>
                  <a:cubicBezTo>
                    <a:pt x="866114" y="766714"/>
                    <a:pt x="883366" y="769083"/>
                    <a:pt x="898057" y="773924"/>
                  </a:cubicBezTo>
                  <a:lnTo>
                    <a:pt x="912584" y="784837"/>
                  </a:lnTo>
                  <a:lnTo>
                    <a:pt x="914772" y="802874"/>
                  </a:lnTo>
                  <a:cubicBezTo>
                    <a:pt x="902159" y="863448"/>
                    <a:pt x="834800" y="939731"/>
                    <a:pt x="737421" y="995953"/>
                  </a:cubicBezTo>
                  <a:cubicBezTo>
                    <a:pt x="640042" y="1052175"/>
                    <a:pt x="540299" y="1072368"/>
                    <a:pt x="481534" y="1053004"/>
                  </a:cubicBezTo>
                  <a:lnTo>
                    <a:pt x="467007" y="1042091"/>
                  </a:lnTo>
                  <a:lnTo>
                    <a:pt x="464819" y="1024054"/>
                  </a:lnTo>
                  <a:cubicBezTo>
                    <a:pt x="474279" y="978624"/>
                    <a:pt x="514533" y="924357"/>
                    <a:pt x="575151" y="876344"/>
                  </a:cubicBezTo>
                  <a:lnTo>
                    <a:pt x="609534" y="853068"/>
                  </a:lnTo>
                  <a:lnTo>
                    <a:pt x="594997" y="857560"/>
                  </a:lnTo>
                  <a:cubicBezTo>
                    <a:pt x="550544" y="867216"/>
                    <a:pt x="510917" y="867423"/>
                    <a:pt x="481534" y="857741"/>
                  </a:cubicBezTo>
                  <a:lnTo>
                    <a:pt x="467007" y="846828"/>
                  </a:lnTo>
                  <a:lnTo>
                    <a:pt x="464819" y="828791"/>
                  </a:lnTo>
                  <a:cubicBezTo>
                    <a:pt x="474279" y="783361"/>
                    <a:pt x="514533" y="729094"/>
                    <a:pt x="575151" y="681081"/>
                  </a:cubicBezTo>
                  <a:lnTo>
                    <a:pt x="596589" y="666568"/>
                  </a:lnTo>
                  <a:lnTo>
                    <a:pt x="594997" y="667060"/>
                  </a:lnTo>
                  <a:cubicBezTo>
                    <a:pt x="550544" y="676716"/>
                    <a:pt x="510917" y="676923"/>
                    <a:pt x="481534" y="667241"/>
                  </a:cubicBezTo>
                  <a:lnTo>
                    <a:pt x="467007" y="656328"/>
                  </a:lnTo>
                  <a:lnTo>
                    <a:pt x="464819" y="638291"/>
                  </a:lnTo>
                  <a:cubicBezTo>
                    <a:pt x="474279" y="592861"/>
                    <a:pt x="514533" y="538594"/>
                    <a:pt x="575151" y="490581"/>
                  </a:cubicBezTo>
                  <a:lnTo>
                    <a:pt x="596589" y="476068"/>
                  </a:lnTo>
                  <a:lnTo>
                    <a:pt x="594997" y="476560"/>
                  </a:lnTo>
                  <a:cubicBezTo>
                    <a:pt x="550544" y="486216"/>
                    <a:pt x="510917" y="486423"/>
                    <a:pt x="481534" y="476741"/>
                  </a:cubicBezTo>
                  <a:lnTo>
                    <a:pt x="467007" y="465828"/>
                  </a:lnTo>
                  <a:lnTo>
                    <a:pt x="464819" y="447791"/>
                  </a:lnTo>
                  <a:cubicBezTo>
                    <a:pt x="474279" y="402361"/>
                    <a:pt x="514533" y="348094"/>
                    <a:pt x="575151" y="300081"/>
                  </a:cubicBezTo>
                  <a:lnTo>
                    <a:pt x="596589" y="285568"/>
                  </a:lnTo>
                  <a:lnTo>
                    <a:pt x="594997" y="286060"/>
                  </a:lnTo>
                  <a:cubicBezTo>
                    <a:pt x="550544" y="295716"/>
                    <a:pt x="510917" y="295923"/>
                    <a:pt x="481534" y="286241"/>
                  </a:cubicBezTo>
                  <a:lnTo>
                    <a:pt x="467007" y="275328"/>
                  </a:lnTo>
                  <a:lnTo>
                    <a:pt x="464819" y="257291"/>
                  </a:lnTo>
                  <a:cubicBezTo>
                    <a:pt x="477432" y="196717"/>
                    <a:pt x="544791" y="120434"/>
                    <a:pt x="642170" y="64212"/>
                  </a:cubicBezTo>
                  <a:cubicBezTo>
                    <a:pt x="715205" y="22045"/>
                    <a:pt x="789569" y="145"/>
                    <a:pt x="846978" y="0"/>
                  </a:cubicBezTo>
                  <a:close/>
                  <a:moveTo>
                    <a:pt x="67795" y="0"/>
                  </a:moveTo>
                  <a:cubicBezTo>
                    <a:pt x="125203" y="145"/>
                    <a:pt x="199567" y="22045"/>
                    <a:pt x="272602" y="64212"/>
                  </a:cubicBezTo>
                  <a:cubicBezTo>
                    <a:pt x="369981" y="120434"/>
                    <a:pt x="437340" y="196717"/>
                    <a:pt x="449953" y="257291"/>
                  </a:cubicBezTo>
                  <a:lnTo>
                    <a:pt x="447765" y="275328"/>
                  </a:lnTo>
                  <a:lnTo>
                    <a:pt x="433238" y="286241"/>
                  </a:lnTo>
                  <a:cubicBezTo>
                    <a:pt x="403856" y="295923"/>
                    <a:pt x="364229" y="295716"/>
                    <a:pt x="319775" y="286060"/>
                  </a:cubicBezTo>
                  <a:lnTo>
                    <a:pt x="318183" y="285568"/>
                  </a:lnTo>
                  <a:lnTo>
                    <a:pt x="339621" y="300081"/>
                  </a:lnTo>
                  <a:cubicBezTo>
                    <a:pt x="400239" y="348094"/>
                    <a:pt x="440493" y="402361"/>
                    <a:pt x="449953" y="447791"/>
                  </a:cubicBezTo>
                  <a:lnTo>
                    <a:pt x="447765" y="465828"/>
                  </a:lnTo>
                  <a:lnTo>
                    <a:pt x="433238" y="476741"/>
                  </a:lnTo>
                  <a:cubicBezTo>
                    <a:pt x="403856" y="486423"/>
                    <a:pt x="364229" y="486216"/>
                    <a:pt x="319775" y="476560"/>
                  </a:cubicBezTo>
                  <a:lnTo>
                    <a:pt x="318183" y="476068"/>
                  </a:lnTo>
                  <a:lnTo>
                    <a:pt x="339621" y="490581"/>
                  </a:lnTo>
                  <a:cubicBezTo>
                    <a:pt x="400239" y="538594"/>
                    <a:pt x="440493" y="592861"/>
                    <a:pt x="449953" y="638291"/>
                  </a:cubicBezTo>
                  <a:lnTo>
                    <a:pt x="447765" y="656328"/>
                  </a:lnTo>
                  <a:lnTo>
                    <a:pt x="433238" y="667241"/>
                  </a:lnTo>
                  <a:cubicBezTo>
                    <a:pt x="403856" y="676923"/>
                    <a:pt x="364229" y="676716"/>
                    <a:pt x="319775" y="667060"/>
                  </a:cubicBezTo>
                  <a:lnTo>
                    <a:pt x="318183" y="666568"/>
                  </a:lnTo>
                  <a:lnTo>
                    <a:pt x="339621" y="681081"/>
                  </a:lnTo>
                  <a:cubicBezTo>
                    <a:pt x="400239" y="729094"/>
                    <a:pt x="440493" y="783361"/>
                    <a:pt x="449953" y="828791"/>
                  </a:cubicBezTo>
                  <a:lnTo>
                    <a:pt x="447765" y="846828"/>
                  </a:lnTo>
                  <a:lnTo>
                    <a:pt x="433238" y="857741"/>
                  </a:lnTo>
                  <a:cubicBezTo>
                    <a:pt x="403856" y="867423"/>
                    <a:pt x="364229" y="867216"/>
                    <a:pt x="319775" y="857560"/>
                  </a:cubicBezTo>
                  <a:lnTo>
                    <a:pt x="305238" y="853068"/>
                  </a:lnTo>
                  <a:lnTo>
                    <a:pt x="339621" y="876344"/>
                  </a:lnTo>
                  <a:cubicBezTo>
                    <a:pt x="400239" y="924357"/>
                    <a:pt x="440493" y="978624"/>
                    <a:pt x="449953" y="1024054"/>
                  </a:cubicBezTo>
                  <a:lnTo>
                    <a:pt x="447765" y="1042091"/>
                  </a:lnTo>
                  <a:lnTo>
                    <a:pt x="433238" y="1053004"/>
                  </a:lnTo>
                  <a:cubicBezTo>
                    <a:pt x="374473" y="1072368"/>
                    <a:pt x="274730" y="1052175"/>
                    <a:pt x="177351" y="995953"/>
                  </a:cubicBezTo>
                  <a:cubicBezTo>
                    <a:pt x="79972" y="939731"/>
                    <a:pt x="12613" y="863448"/>
                    <a:pt x="0" y="802874"/>
                  </a:cubicBezTo>
                  <a:lnTo>
                    <a:pt x="2188" y="784837"/>
                  </a:lnTo>
                  <a:lnTo>
                    <a:pt x="16715" y="773924"/>
                  </a:lnTo>
                  <a:cubicBezTo>
                    <a:pt x="31406" y="769083"/>
                    <a:pt x="48658" y="766714"/>
                    <a:pt x="67795" y="766763"/>
                  </a:cubicBezTo>
                  <a:lnTo>
                    <a:pt x="147061" y="780185"/>
                  </a:lnTo>
                  <a:lnTo>
                    <a:pt x="110332" y="755321"/>
                  </a:lnTo>
                  <a:cubicBezTo>
                    <a:pt x="49714" y="707308"/>
                    <a:pt x="9460" y="653042"/>
                    <a:pt x="0" y="607611"/>
                  </a:cubicBezTo>
                  <a:lnTo>
                    <a:pt x="2188" y="589574"/>
                  </a:lnTo>
                  <a:lnTo>
                    <a:pt x="16715" y="578661"/>
                  </a:lnTo>
                  <a:cubicBezTo>
                    <a:pt x="31406" y="573820"/>
                    <a:pt x="48658" y="571451"/>
                    <a:pt x="67795" y="571500"/>
                  </a:cubicBezTo>
                  <a:lnTo>
                    <a:pt x="137679" y="583333"/>
                  </a:lnTo>
                  <a:lnTo>
                    <a:pt x="110332" y="564821"/>
                  </a:lnTo>
                  <a:cubicBezTo>
                    <a:pt x="49714" y="516808"/>
                    <a:pt x="9460" y="462542"/>
                    <a:pt x="0" y="417111"/>
                  </a:cubicBezTo>
                  <a:lnTo>
                    <a:pt x="2188" y="399074"/>
                  </a:lnTo>
                  <a:lnTo>
                    <a:pt x="16715" y="388161"/>
                  </a:lnTo>
                  <a:cubicBezTo>
                    <a:pt x="31406" y="383320"/>
                    <a:pt x="48658" y="380951"/>
                    <a:pt x="67795" y="381000"/>
                  </a:cubicBezTo>
                  <a:lnTo>
                    <a:pt x="137679" y="392833"/>
                  </a:lnTo>
                  <a:lnTo>
                    <a:pt x="110332" y="374321"/>
                  </a:lnTo>
                  <a:cubicBezTo>
                    <a:pt x="49714" y="326308"/>
                    <a:pt x="9460" y="272042"/>
                    <a:pt x="0" y="226611"/>
                  </a:cubicBezTo>
                  <a:lnTo>
                    <a:pt x="2188" y="208574"/>
                  </a:lnTo>
                  <a:lnTo>
                    <a:pt x="16715" y="197661"/>
                  </a:lnTo>
                  <a:cubicBezTo>
                    <a:pt x="31406" y="192820"/>
                    <a:pt x="48658" y="190451"/>
                    <a:pt x="67795" y="190500"/>
                  </a:cubicBezTo>
                  <a:lnTo>
                    <a:pt x="137679" y="202333"/>
                  </a:lnTo>
                  <a:lnTo>
                    <a:pt x="110332" y="183821"/>
                  </a:lnTo>
                  <a:cubicBezTo>
                    <a:pt x="49714" y="135808"/>
                    <a:pt x="9460" y="81542"/>
                    <a:pt x="0" y="36111"/>
                  </a:cubicBezTo>
                  <a:lnTo>
                    <a:pt x="2188" y="18074"/>
                  </a:lnTo>
                  <a:lnTo>
                    <a:pt x="16715" y="7161"/>
                  </a:lnTo>
                  <a:cubicBezTo>
                    <a:pt x="31406" y="2320"/>
                    <a:pt x="48658" y="-49"/>
                    <a:pt x="67795" y="0"/>
                  </a:cubicBezTo>
                  <a:close/>
                </a:path>
              </a:pathLst>
            </a:custGeom>
            <a:solidFill>
              <a:srgbClr val="339933"/>
            </a:solidFill>
            <a:ln w="1905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443" name="フリーフォーム: 図形 442">
              <a:extLst>
                <a:ext uri="{FF2B5EF4-FFF2-40B4-BE49-F238E27FC236}">
                  <a16:creationId xmlns:a16="http://schemas.microsoft.com/office/drawing/2014/main" id="{5052844A-9C14-4246-BA57-445E3B58C3AF}"/>
                </a:ext>
              </a:extLst>
            </p:cNvPr>
            <p:cNvSpPr/>
            <p:nvPr/>
          </p:nvSpPr>
          <p:spPr>
            <a:xfrm rot="17543835">
              <a:off x="3846999" y="3663987"/>
              <a:ext cx="224605" cy="418164"/>
            </a:xfrm>
            <a:custGeom>
              <a:avLst/>
              <a:gdLst>
                <a:gd name="connsiteX0" fmla="*/ 846978 w 914772"/>
                <a:gd name="connsiteY0" fmla="*/ 0 h 1060165"/>
                <a:gd name="connsiteX1" fmla="*/ 898057 w 914772"/>
                <a:gd name="connsiteY1" fmla="*/ 7161 h 1060165"/>
                <a:gd name="connsiteX2" fmla="*/ 912584 w 914772"/>
                <a:gd name="connsiteY2" fmla="*/ 18074 h 1060165"/>
                <a:gd name="connsiteX3" fmla="*/ 914772 w 914772"/>
                <a:gd name="connsiteY3" fmla="*/ 36111 h 1060165"/>
                <a:gd name="connsiteX4" fmla="*/ 804440 w 914772"/>
                <a:gd name="connsiteY4" fmla="*/ 183821 h 1060165"/>
                <a:gd name="connsiteX5" fmla="*/ 777094 w 914772"/>
                <a:gd name="connsiteY5" fmla="*/ 202334 h 1060165"/>
                <a:gd name="connsiteX6" fmla="*/ 846978 w 914772"/>
                <a:gd name="connsiteY6" fmla="*/ 190500 h 1060165"/>
                <a:gd name="connsiteX7" fmla="*/ 898057 w 914772"/>
                <a:gd name="connsiteY7" fmla="*/ 197661 h 1060165"/>
                <a:gd name="connsiteX8" fmla="*/ 912584 w 914772"/>
                <a:gd name="connsiteY8" fmla="*/ 208574 h 1060165"/>
                <a:gd name="connsiteX9" fmla="*/ 914772 w 914772"/>
                <a:gd name="connsiteY9" fmla="*/ 226611 h 1060165"/>
                <a:gd name="connsiteX10" fmla="*/ 804440 w 914772"/>
                <a:gd name="connsiteY10" fmla="*/ 374321 h 1060165"/>
                <a:gd name="connsiteX11" fmla="*/ 777094 w 914772"/>
                <a:gd name="connsiteY11" fmla="*/ 392834 h 1060165"/>
                <a:gd name="connsiteX12" fmla="*/ 846978 w 914772"/>
                <a:gd name="connsiteY12" fmla="*/ 381000 h 1060165"/>
                <a:gd name="connsiteX13" fmla="*/ 898057 w 914772"/>
                <a:gd name="connsiteY13" fmla="*/ 388161 h 1060165"/>
                <a:gd name="connsiteX14" fmla="*/ 912584 w 914772"/>
                <a:gd name="connsiteY14" fmla="*/ 399074 h 1060165"/>
                <a:gd name="connsiteX15" fmla="*/ 914772 w 914772"/>
                <a:gd name="connsiteY15" fmla="*/ 417111 h 1060165"/>
                <a:gd name="connsiteX16" fmla="*/ 804440 w 914772"/>
                <a:gd name="connsiteY16" fmla="*/ 564821 h 1060165"/>
                <a:gd name="connsiteX17" fmla="*/ 777094 w 914772"/>
                <a:gd name="connsiteY17" fmla="*/ 583334 h 1060165"/>
                <a:gd name="connsiteX18" fmla="*/ 846978 w 914772"/>
                <a:gd name="connsiteY18" fmla="*/ 571500 h 1060165"/>
                <a:gd name="connsiteX19" fmla="*/ 898057 w 914772"/>
                <a:gd name="connsiteY19" fmla="*/ 578661 h 1060165"/>
                <a:gd name="connsiteX20" fmla="*/ 912584 w 914772"/>
                <a:gd name="connsiteY20" fmla="*/ 589574 h 1060165"/>
                <a:gd name="connsiteX21" fmla="*/ 914772 w 914772"/>
                <a:gd name="connsiteY21" fmla="*/ 607611 h 1060165"/>
                <a:gd name="connsiteX22" fmla="*/ 804440 w 914772"/>
                <a:gd name="connsiteY22" fmla="*/ 755321 h 1060165"/>
                <a:gd name="connsiteX23" fmla="*/ 767711 w 914772"/>
                <a:gd name="connsiteY23" fmla="*/ 780185 h 1060165"/>
                <a:gd name="connsiteX24" fmla="*/ 846978 w 914772"/>
                <a:gd name="connsiteY24" fmla="*/ 766763 h 1060165"/>
                <a:gd name="connsiteX25" fmla="*/ 898057 w 914772"/>
                <a:gd name="connsiteY25" fmla="*/ 773924 h 1060165"/>
                <a:gd name="connsiteX26" fmla="*/ 912584 w 914772"/>
                <a:gd name="connsiteY26" fmla="*/ 784837 h 1060165"/>
                <a:gd name="connsiteX27" fmla="*/ 914772 w 914772"/>
                <a:gd name="connsiteY27" fmla="*/ 802874 h 1060165"/>
                <a:gd name="connsiteX28" fmla="*/ 737421 w 914772"/>
                <a:gd name="connsiteY28" fmla="*/ 995953 h 1060165"/>
                <a:gd name="connsiteX29" fmla="*/ 481534 w 914772"/>
                <a:gd name="connsiteY29" fmla="*/ 1053004 h 1060165"/>
                <a:gd name="connsiteX30" fmla="*/ 467007 w 914772"/>
                <a:gd name="connsiteY30" fmla="*/ 1042091 h 1060165"/>
                <a:gd name="connsiteX31" fmla="*/ 464819 w 914772"/>
                <a:gd name="connsiteY31" fmla="*/ 1024054 h 1060165"/>
                <a:gd name="connsiteX32" fmla="*/ 575151 w 914772"/>
                <a:gd name="connsiteY32" fmla="*/ 876344 h 1060165"/>
                <a:gd name="connsiteX33" fmla="*/ 609534 w 914772"/>
                <a:gd name="connsiteY33" fmla="*/ 853068 h 1060165"/>
                <a:gd name="connsiteX34" fmla="*/ 594997 w 914772"/>
                <a:gd name="connsiteY34" fmla="*/ 857560 h 1060165"/>
                <a:gd name="connsiteX35" fmla="*/ 481534 w 914772"/>
                <a:gd name="connsiteY35" fmla="*/ 857741 h 1060165"/>
                <a:gd name="connsiteX36" fmla="*/ 467007 w 914772"/>
                <a:gd name="connsiteY36" fmla="*/ 846828 h 1060165"/>
                <a:gd name="connsiteX37" fmla="*/ 464819 w 914772"/>
                <a:gd name="connsiteY37" fmla="*/ 828791 h 1060165"/>
                <a:gd name="connsiteX38" fmla="*/ 575151 w 914772"/>
                <a:gd name="connsiteY38" fmla="*/ 681081 h 1060165"/>
                <a:gd name="connsiteX39" fmla="*/ 596589 w 914772"/>
                <a:gd name="connsiteY39" fmla="*/ 666568 h 1060165"/>
                <a:gd name="connsiteX40" fmla="*/ 594997 w 914772"/>
                <a:gd name="connsiteY40" fmla="*/ 667060 h 1060165"/>
                <a:gd name="connsiteX41" fmla="*/ 481534 w 914772"/>
                <a:gd name="connsiteY41" fmla="*/ 667241 h 1060165"/>
                <a:gd name="connsiteX42" fmla="*/ 467007 w 914772"/>
                <a:gd name="connsiteY42" fmla="*/ 656328 h 1060165"/>
                <a:gd name="connsiteX43" fmla="*/ 464819 w 914772"/>
                <a:gd name="connsiteY43" fmla="*/ 638291 h 1060165"/>
                <a:gd name="connsiteX44" fmla="*/ 575151 w 914772"/>
                <a:gd name="connsiteY44" fmla="*/ 490581 h 1060165"/>
                <a:gd name="connsiteX45" fmla="*/ 596589 w 914772"/>
                <a:gd name="connsiteY45" fmla="*/ 476068 h 1060165"/>
                <a:gd name="connsiteX46" fmla="*/ 594997 w 914772"/>
                <a:gd name="connsiteY46" fmla="*/ 476560 h 1060165"/>
                <a:gd name="connsiteX47" fmla="*/ 481534 w 914772"/>
                <a:gd name="connsiteY47" fmla="*/ 476741 h 1060165"/>
                <a:gd name="connsiteX48" fmla="*/ 467007 w 914772"/>
                <a:gd name="connsiteY48" fmla="*/ 465828 h 1060165"/>
                <a:gd name="connsiteX49" fmla="*/ 464819 w 914772"/>
                <a:gd name="connsiteY49" fmla="*/ 447791 h 1060165"/>
                <a:gd name="connsiteX50" fmla="*/ 575151 w 914772"/>
                <a:gd name="connsiteY50" fmla="*/ 300081 h 1060165"/>
                <a:gd name="connsiteX51" fmla="*/ 596589 w 914772"/>
                <a:gd name="connsiteY51" fmla="*/ 285568 h 1060165"/>
                <a:gd name="connsiteX52" fmla="*/ 594997 w 914772"/>
                <a:gd name="connsiteY52" fmla="*/ 286060 h 1060165"/>
                <a:gd name="connsiteX53" fmla="*/ 481534 w 914772"/>
                <a:gd name="connsiteY53" fmla="*/ 286241 h 1060165"/>
                <a:gd name="connsiteX54" fmla="*/ 467007 w 914772"/>
                <a:gd name="connsiteY54" fmla="*/ 275328 h 1060165"/>
                <a:gd name="connsiteX55" fmla="*/ 464819 w 914772"/>
                <a:gd name="connsiteY55" fmla="*/ 257291 h 1060165"/>
                <a:gd name="connsiteX56" fmla="*/ 642170 w 914772"/>
                <a:gd name="connsiteY56" fmla="*/ 64212 h 1060165"/>
                <a:gd name="connsiteX57" fmla="*/ 846978 w 914772"/>
                <a:gd name="connsiteY57" fmla="*/ 0 h 1060165"/>
                <a:gd name="connsiteX58" fmla="*/ 67795 w 914772"/>
                <a:gd name="connsiteY58" fmla="*/ 0 h 1060165"/>
                <a:gd name="connsiteX59" fmla="*/ 272602 w 914772"/>
                <a:gd name="connsiteY59" fmla="*/ 64212 h 1060165"/>
                <a:gd name="connsiteX60" fmla="*/ 449953 w 914772"/>
                <a:gd name="connsiteY60" fmla="*/ 257291 h 1060165"/>
                <a:gd name="connsiteX61" fmla="*/ 447765 w 914772"/>
                <a:gd name="connsiteY61" fmla="*/ 275328 h 1060165"/>
                <a:gd name="connsiteX62" fmla="*/ 433238 w 914772"/>
                <a:gd name="connsiteY62" fmla="*/ 286241 h 1060165"/>
                <a:gd name="connsiteX63" fmla="*/ 319775 w 914772"/>
                <a:gd name="connsiteY63" fmla="*/ 286060 h 1060165"/>
                <a:gd name="connsiteX64" fmla="*/ 318183 w 914772"/>
                <a:gd name="connsiteY64" fmla="*/ 285568 h 1060165"/>
                <a:gd name="connsiteX65" fmla="*/ 339621 w 914772"/>
                <a:gd name="connsiteY65" fmla="*/ 300081 h 1060165"/>
                <a:gd name="connsiteX66" fmla="*/ 449953 w 914772"/>
                <a:gd name="connsiteY66" fmla="*/ 447791 h 1060165"/>
                <a:gd name="connsiteX67" fmla="*/ 447765 w 914772"/>
                <a:gd name="connsiteY67" fmla="*/ 465828 h 1060165"/>
                <a:gd name="connsiteX68" fmla="*/ 433238 w 914772"/>
                <a:gd name="connsiteY68" fmla="*/ 476741 h 1060165"/>
                <a:gd name="connsiteX69" fmla="*/ 319775 w 914772"/>
                <a:gd name="connsiteY69" fmla="*/ 476560 h 1060165"/>
                <a:gd name="connsiteX70" fmla="*/ 318183 w 914772"/>
                <a:gd name="connsiteY70" fmla="*/ 476068 h 1060165"/>
                <a:gd name="connsiteX71" fmla="*/ 339621 w 914772"/>
                <a:gd name="connsiteY71" fmla="*/ 490581 h 1060165"/>
                <a:gd name="connsiteX72" fmla="*/ 449953 w 914772"/>
                <a:gd name="connsiteY72" fmla="*/ 638291 h 1060165"/>
                <a:gd name="connsiteX73" fmla="*/ 447765 w 914772"/>
                <a:gd name="connsiteY73" fmla="*/ 656328 h 1060165"/>
                <a:gd name="connsiteX74" fmla="*/ 433238 w 914772"/>
                <a:gd name="connsiteY74" fmla="*/ 667241 h 1060165"/>
                <a:gd name="connsiteX75" fmla="*/ 319775 w 914772"/>
                <a:gd name="connsiteY75" fmla="*/ 667060 h 1060165"/>
                <a:gd name="connsiteX76" fmla="*/ 318183 w 914772"/>
                <a:gd name="connsiteY76" fmla="*/ 666568 h 1060165"/>
                <a:gd name="connsiteX77" fmla="*/ 339621 w 914772"/>
                <a:gd name="connsiteY77" fmla="*/ 681081 h 1060165"/>
                <a:gd name="connsiteX78" fmla="*/ 449953 w 914772"/>
                <a:gd name="connsiteY78" fmla="*/ 828791 h 1060165"/>
                <a:gd name="connsiteX79" fmla="*/ 447765 w 914772"/>
                <a:gd name="connsiteY79" fmla="*/ 846828 h 1060165"/>
                <a:gd name="connsiteX80" fmla="*/ 433238 w 914772"/>
                <a:gd name="connsiteY80" fmla="*/ 857741 h 1060165"/>
                <a:gd name="connsiteX81" fmla="*/ 319775 w 914772"/>
                <a:gd name="connsiteY81" fmla="*/ 857560 h 1060165"/>
                <a:gd name="connsiteX82" fmla="*/ 305238 w 914772"/>
                <a:gd name="connsiteY82" fmla="*/ 853068 h 1060165"/>
                <a:gd name="connsiteX83" fmla="*/ 339621 w 914772"/>
                <a:gd name="connsiteY83" fmla="*/ 876344 h 1060165"/>
                <a:gd name="connsiteX84" fmla="*/ 449953 w 914772"/>
                <a:gd name="connsiteY84" fmla="*/ 1024054 h 1060165"/>
                <a:gd name="connsiteX85" fmla="*/ 447765 w 914772"/>
                <a:gd name="connsiteY85" fmla="*/ 1042091 h 1060165"/>
                <a:gd name="connsiteX86" fmla="*/ 433238 w 914772"/>
                <a:gd name="connsiteY86" fmla="*/ 1053004 h 1060165"/>
                <a:gd name="connsiteX87" fmla="*/ 177351 w 914772"/>
                <a:gd name="connsiteY87" fmla="*/ 995953 h 1060165"/>
                <a:gd name="connsiteX88" fmla="*/ 0 w 914772"/>
                <a:gd name="connsiteY88" fmla="*/ 802874 h 1060165"/>
                <a:gd name="connsiteX89" fmla="*/ 2188 w 914772"/>
                <a:gd name="connsiteY89" fmla="*/ 784837 h 1060165"/>
                <a:gd name="connsiteX90" fmla="*/ 16715 w 914772"/>
                <a:gd name="connsiteY90" fmla="*/ 773924 h 1060165"/>
                <a:gd name="connsiteX91" fmla="*/ 67795 w 914772"/>
                <a:gd name="connsiteY91" fmla="*/ 766763 h 1060165"/>
                <a:gd name="connsiteX92" fmla="*/ 147061 w 914772"/>
                <a:gd name="connsiteY92" fmla="*/ 780185 h 1060165"/>
                <a:gd name="connsiteX93" fmla="*/ 110332 w 914772"/>
                <a:gd name="connsiteY93" fmla="*/ 755321 h 1060165"/>
                <a:gd name="connsiteX94" fmla="*/ 0 w 914772"/>
                <a:gd name="connsiteY94" fmla="*/ 607611 h 1060165"/>
                <a:gd name="connsiteX95" fmla="*/ 2188 w 914772"/>
                <a:gd name="connsiteY95" fmla="*/ 589574 h 1060165"/>
                <a:gd name="connsiteX96" fmla="*/ 16715 w 914772"/>
                <a:gd name="connsiteY96" fmla="*/ 578661 h 1060165"/>
                <a:gd name="connsiteX97" fmla="*/ 67795 w 914772"/>
                <a:gd name="connsiteY97" fmla="*/ 571500 h 1060165"/>
                <a:gd name="connsiteX98" fmla="*/ 137679 w 914772"/>
                <a:gd name="connsiteY98" fmla="*/ 583333 h 1060165"/>
                <a:gd name="connsiteX99" fmla="*/ 110332 w 914772"/>
                <a:gd name="connsiteY99" fmla="*/ 564821 h 1060165"/>
                <a:gd name="connsiteX100" fmla="*/ 0 w 914772"/>
                <a:gd name="connsiteY100" fmla="*/ 417111 h 1060165"/>
                <a:gd name="connsiteX101" fmla="*/ 2188 w 914772"/>
                <a:gd name="connsiteY101" fmla="*/ 399074 h 1060165"/>
                <a:gd name="connsiteX102" fmla="*/ 16715 w 914772"/>
                <a:gd name="connsiteY102" fmla="*/ 388161 h 1060165"/>
                <a:gd name="connsiteX103" fmla="*/ 67795 w 914772"/>
                <a:gd name="connsiteY103" fmla="*/ 381000 h 1060165"/>
                <a:gd name="connsiteX104" fmla="*/ 137679 w 914772"/>
                <a:gd name="connsiteY104" fmla="*/ 392833 h 1060165"/>
                <a:gd name="connsiteX105" fmla="*/ 110332 w 914772"/>
                <a:gd name="connsiteY105" fmla="*/ 374321 h 1060165"/>
                <a:gd name="connsiteX106" fmla="*/ 0 w 914772"/>
                <a:gd name="connsiteY106" fmla="*/ 226611 h 1060165"/>
                <a:gd name="connsiteX107" fmla="*/ 2188 w 914772"/>
                <a:gd name="connsiteY107" fmla="*/ 208574 h 1060165"/>
                <a:gd name="connsiteX108" fmla="*/ 16715 w 914772"/>
                <a:gd name="connsiteY108" fmla="*/ 197661 h 1060165"/>
                <a:gd name="connsiteX109" fmla="*/ 67795 w 914772"/>
                <a:gd name="connsiteY109" fmla="*/ 190500 h 1060165"/>
                <a:gd name="connsiteX110" fmla="*/ 137679 w 914772"/>
                <a:gd name="connsiteY110" fmla="*/ 202333 h 1060165"/>
                <a:gd name="connsiteX111" fmla="*/ 110332 w 914772"/>
                <a:gd name="connsiteY111" fmla="*/ 183821 h 1060165"/>
                <a:gd name="connsiteX112" fmla="*/ 0 w 914772"/>
                <a:gd name="connsiteY112" fmla="*/ 36111 h 1060165"/>
                <a:gd name="connsiteX113" fmla="*/ 2188 w 914772"/>
                <a:gd name="connsiteY113" fmla="*/ 18074 h 1060165"/>
                <a:gd name="connsiteX114" fmla="*/ 16715 w 914772"/>
                <a:gd name="connsiteY114" fmla="*/ 7161 h 1060165"/>
                <a:gd name="connsiteX115" fmla="*/ 67795 w 914772"/>
                <a:gd name="connsiteY115" fmla="*/ 0 h 106016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  <a:cxn ang="0">
                  <a:pos x="connsiteX55" y="connsiteY55"/>
                </a:cxn>
                <a:cxn ang="0">
                  <a:pos x="connsiteX56" y="connsiteY56"/>
                </a:cxn>
                <a:cxn ang="0">
                  <a:pos x="connsiteX57" y="connsiteY57"/>
                </a:cxn>
                <a:cxn ang="0">
                  <a:pos x="connsiteX58" y="connsiteY58"/>
                </a:cxn>
                <a:cxn ang="0">
                  <a:pos x="connsiteX59" y="connsiteY59"/>
                </a:cxn>
                <a:cxn ang="0">
                  <a:pos x="connsiteX60" y="connsiteY60"/>
                </a:cxn>
                <a:cxn ang="0">
                  <a:pos x="connsiteX61" y="connsiteY61"/>
                </a:cxn>
                <a:cxn ang="0">
                  <a:pos x="connsiteX62" y="connsiteY62"/>
                </a:cxn>
                <a:cxn ang="0">
                  <a:pos x="connsiteX63" y="connsiteY63"/>
                </a:cxn>
                <a:cxn ang="0">
                  <a:pos x="connsiteX64" y="connsiteY64"/>
                </a:cxn>
                <a:cxn ang="0">
                  <a:pos x="connsiteX65" y="connsiteY65"/>
                </a:cxn>
                <a:cxn ang="0">
                  <a:pos x="connsiteX66" y="connsiteY66"/>
                </a:cxn>
                <a:cxn ang="0">
                  <a:pos x="connsiteX67" y="connsiteY67"/>
                </a:cxn>
                <a:cxn ang="0">
                  <a:pos x="connsiteX68" y="connsiteY68"/>
                </a:cxn>
                <a:cxn ang="0">
                  <a:pos x="connsiteX69" y="connsiteY69"/>
                </a:cxn>
                <a:cxn ang="0">
                  <a:pos x="connsiteX70" y="connsiteY70"/>
                </a:cxn>
                <a:cxn ang="0">
                  <a:pos x="connsiteX71" y="connsiteY71"/>
                </a:cxn>
                <a:cxn ang="0">
                  <a:pos x="connsiteX72" y="connsiteY72"/>
                </a:cxn>
                <a:cxn ang="0">
                  <a:pos x="connsiteX73" y="connsiteY73"/>
                </a:cxn>
                <a:cxn ang="0">
                  <a:pos x="connsiteX74" y="connsiteY74"/>
                </a:cxn>
                <a:cxn ang="0">
                  <a:pos x="connsiteX75" y="connsiteY75"/>
                </a:cxn>
                <a:cxn ang="0">
                  <a:pos x="connsiteX76" y="connsiteY76"/>
                </a:cxn>
                <a:cxn ang="0">
                  <a:pos x="connsiteX77" y="connsiteY77"/>
                </a:cxn>
                <a:cxn ang="0">
                  <a:pos x="connsiteX78" y="connsiteY78"/>
                </a:cxn>
                <a:cxn ang="0">
                  <a:pos x="connsiteX79" y="connsiteY79"/>
                </a:cxn>
                <a:cxn ang="0">
                  <a:pos x="connsiteX80" y="connsiteY80"/>
                </a:cxn>
                <a:cxn ang="0">
                  <a:pos x="connsiteX81" y="connsiteY81"/>
                </a:cxn>
                <a:cxn ang="0">
                  <a:pos x="connsiteX82" y="connsiteY82"/>
                </a:cxn>
                <a:cxn ang="0">
                  <a:pos x="connsiteX83" y="connsiteY83"/>
                </a:cxn>
                <a:cxn ang="0">
                  <a:pos x="connsiteX84" y="connsiteY84"/>
                </a:cxn>
                <a:cxn ang="0">
                  <a:pos x="connsiteX85" y="connsiteY85"/>
                </a:cxn>
                <a:cxn ang="0">
                  <a:pos x="connsiteX86" y="connsiteY86"/>
                </a:cxn>
                <a:cxn ang="0">
                  <a:pos x="connsiteX87" y="connsiteY87"/>
                </a:cxn>
                <a:cxn ang="0">
                  <a:pos x="connsiteX88" y="connsiteY88"/>
                </a:cxn>
                <a:cxn ang="0">
                  <a:pos x="connsiteX89" y="connsiteY89"/>
                </a:cxn>
                <a:cxn ang="0">
                  <a:pos x="connsiteX90" y="connsiteY90"/>
                </a:cxn>
                <a:cxn ang="0">
                  <a:pos x="connsiteX91" y="connsiteY91"/>
                </a:cxn>
                <a:cxn ang="0">
                  <a:pos x="connsiteX92" y="connsiteY92"/>
                </a:cxn>
                <a:cxn ang="0">
                  <a:pos x="connsiteX93" y="connsiteY93"/>
                </a:cxn>
                <a:cxn ang="0">
                  <a:pos x="connsiteX94" y="connsiteY94"/>
                </a:cxn>
                <a:cxn ang="0">
                  <a:pos x="connsiteX95" y="connsiteY95"/>
                </a:cxn>
                <a:cxn ang="0">
                  <a:pos x="connsiteX96" y="connsiteY96"/>
                </a:cxn>
                <a:cxn ang="0">
                  <a:pos x="connsiteX97" y="connsiteY97"/>
                </a:cxn>
                <a:cxn ang="0">
                  <a:pos x="connsiteX98" y="connsiteY98"/>
                </a:cxn>
                <a:cxn ang="0">
                  <a:pos x="connsiteX99" y="connsiteY99"/>
                </a:cxn>
                <a:cxn ang="0">
                  <a:pos x="connsiteX100" y="connsiteY100"/>
                </a:cxn>
                <a:cxn ang="0">
                  <a:pos x="connsiteX101" y="connsiteY101"/>
                </a:cxn>
                <a:cxn ang="0">
                  <a:pos x="connsiteX102" y="connsiteY102"/>
                </a:cxn>
                <a:cxn ang="0">
                  <a:pos x="connsiteX103" y="connsiteY103"/>
                </a:cxn>
                <a:cxn ang="0">
                  <a:pos x="connsiteX104" y="connsiteY104"/>
                </a:cxn>
                <a:cxn ang="0">
                  <a:pos x="connsiteX105" y="connsiteY105"/>
                </a:cxn>
                <a:cxn ang="0">
                  <a:pos x="connsiteX106" y="connsiteY106"/>
                </a:cxn>
                <a:cxn ang="0">
                  <a:pos x="connsiteX107" y="connsiteY107"/>
                </a:cxn>
                <a:cxn ang="0">
                  <a:pos x="connsiteX108" y="connsiteY108"/>
                </a:cxn>
                <a:cxn ang="0">
                  <a:pos x="connsiteX109" y="connsiteY109"/>
                </a:cxn>
                <a:cxn ang="0">
                  <a:pos x="connsiteX110" y="connsiteY110"/>
                </a:cxn>
                <a:cxn ang="0">
                  <a:pos x="connsiteX111" y="connsiteY111"/>
                </a:cxn>
                <a:cxn ang="0">
                  <a:pos x="connsiteX112" y="connsiteY112"/>
                </a:cxn>
                <a:cxn ang="0">
                  <a:pos x="connsiteX113" y="connsiteY113"/>
                </a:cxn>
                <a:cxn ang="0">
                  <a:pos x="connsiteX114" y="connsiteY114"/>
                </a:cxn>
                <a:cxn ang="0">
                  <a:pos x="connsiteX115" y="connsiteY115"/>
                </a:cxn>
              </a:cxnLst>
              <a:rect l="l" t="t" r="r" b="b"/>
              <a:pathLst>
                <a:path w="914772" h="1060165">
                  <a:moveTo>
                    <a:pt x="846978" y="0"/>
                  </a:moveTo>
                  <a:cubicBezTo>
                    <a:pt x="866114" y="-49"/>
                    <a:pt x="883366" y="2320"/>
                    <a:pt x="898057" y="7161"/>
                  </a:cubicBezTo>
                  <a:lnTo>
                    <a:pt x="912584" y="18074"/>
                  </a:lnTo>
                  <a:lnTo>
                    <a:pt x="914772" y="36111"/>
                  </a:lnTo>
                  <a:cubicBezTo>
                    <a:pt x="905312" y="81542"/>
                    <a:pt x="865058" y="135808"/>
                    <a:pt x="804440" y="183821"/>
                  </a:cubicBezTo>
                  <a:lnTo>
                    <a:pt x="777094" y="202334"/>
                  </a:lnTo>
                  <a:lnTo>
                    <a:pt x="846978" y="190500"/>
                  </a:lnTo>
                  <a:cubicBezTo>
                    <a:pt x="866114" y="190451"/>
                    <a:pt x="883366" y="192820"/>
                    <a:pt x="898057" y="197661"/>
                  </a:cubicBezTo>
                  <a:lnTo>
                    <a:pt x="912584" y="208574"/>
                  </a:lnTo>
                  <a:lnTo>
                    <a:pt x="914772" y="226611"/>
                  </a:lnTo>
                  <a:cubicBezTo>
                    <a:pt x="905312" y="272042"/>
                    <a:pt x="865058" y="326308"/>
                    <a:pt x="804440" y="374321"/>
                  </a:cubicBezTo>
                  <a:lnTo>
                    <a:pt x="777094" y="392834"/>
                  </a:lnTo>
                  <a:lnTo>
                    <a:pt x="846978" y="381000"/>
                  </a:lnTo>
                  <a:cubicBezTo>
                    <a:pt x="866114" y="380951"/>
                    <a:pt x="883366" y="383320"/>
                    <a:pt x="898057" y="388161"/>
                  </a:cubicBezTo>
                  <a:lnTo>
                    <a:pt x="912584" y="399074"/>
                  </a:lnTo>
                  <a:lnTo>
                    <a:pt x="914772" y="417111"/>
                  </a:lnTo>
                  <a:cubicBezTo>
                    <a:pt x="905312" y="462542"/>
                    <a:pt x="865058" y="516808"/>
                    <a:pt x="804440" y="564821"/>
                  </a:cubicBezTo>
                  <a:lnTo>
                    <a:pt x="777094" y="583334"/>
                  </a:lnTo>
                  <a:lnTo>
                    <a:pt x="846978" y="571500"/>
                  </a:lnTo>
                  <a:cubicBezTo>
                    <a:pt x="866114" y="571451"/>
                    <a:pt x="883366" y="573820"/>
                    <a:pt x="898057" y="578661"/>
                  </a:cubicBezTo>
                  <a:lnTo>
                    <a:pt x="912584" y="589574"/>
                  </a:lnTo>
                  <a:lnTo>
                    <a:pt x="914772" y="607611"/>
                  </a:lnTo>
                  <a:cubicBezTo>
                    <a:pt x="905312" y="653042"/>
                    <a:pt x="865058" y="707308"/>
                    <a:pt x="804440" y="755321"/>
                  </a:cubicBezTo>
                  <a:lnTo>
                    <a:pt x="767711" y="780185"/>
                  </a:lnTo>
                  <a:lnTo>
                    <a:pt x="846978" y="766763"/>
                  </a:lnTo>
                  <a:cubicBezTo>
                    <a:pt x="866114" y="766714"/>
                    <a:pt x="883366" y="769083"/>
                    <a:pt x="898057" y="773924"/>
                  </a:cubicBezTo>
                  <a:lnTo>
                    <a:pt x="912584" y="784837"/>
                  </a:lnTo>
                  <a:lnTo>
                    <a:pt x="914772" y="802874"/>
                  </a:lnTo>
                  <a:cubicBezTo>
                    <a:pt x="902159" y="863448"/>
                    <a:pt x="834800" y="939731"/>
                    <a:pt x="737421" y="995953"/>
                  </a:cubicBezTo>
                  <a:cubicBezTo>
                    <a:pt x="640042" y="1052175"/>
                    <a:pt x="540299" y="1072368"/>
                    <a:pt x="481534" y="1053004"/>
                  </a:cubicBezTo>
                  <a:lnTo>
                    <a:pt x="467007" y="1042091"/>
                  </a:lnTo>
                  <a:lnTo>
                    <a:pt x="464819" y="1024054"/>
                  </a:lnTo>
                  <a:cubicBezTo>
                    <a:pt x="474279" y="978624"/>
                    <a:pt x="514533" y="924357"/>
                    <a:pt x="575151" y="876344"/>
                  </a:cubicBezTo>
                  <a:lnTo>
                    <a:pt x="609534" y="853068"/>
                  </a:lnTo>
                  <a:lnTo>
                    <a:pt x="594997" y="857560"/>
                  </a:lnTo>
                  <a:cubicBezTo>
                    <a:pt x="550544" y="867216"/>
                    <a:pt x="510917" y="867423"/>
                    <a:pt x="481534" y="857741"/>
                  </a:cubicBezTo>
                  <a:lnTo>
                    <a:pt x="467007" y="846828"/>
                  </a:lnTo>
                  <a:lnTo>
                    <a:pt x="464819" y="828791"/>
                  </a:lnTo>
                  <a:cubicBezTo>
                    <a:pt x="474279" y="783361"/>
                    <a:pt x="514533" y="729094"/>
                    <a:pt x="575151" y="681081"/>
                  </a:cubicBezTo>
                  <a:lnTo>
                    <a:pt x="596589" y="666568"/>
                  </a:lnTo>
                  <a:lnTo>
                    <a:pt x="594997" y="667060"/>
                  </a:lnTo>
                  <a:cubicBezTo>
                    <a:pt x="550544" y="676716"/>
                    <a:pt x="510917" y="676923"/>
                    <a:pt x="481534" y="667241"/>
                  </a:cubicBezTo>
                  <a:lnTo>
                    <a:pt x="467007" y="656328"/>
                  </a:lnTo>
                  <a:lnTo>
                    <a:pt x="464819" y="638291"/>
                  </a:lnTo>
                  <a:cubicBezTo>
                    <a:pt x="474279" y="592861"/>
                    <a:pt x="514533" y="538594"/>
                    <a:pt x="575151" y="490581"/>
                  </a:cubicBezTo>
                  <a:lnTo>
                    <a:pt x="596589" y="476068"/>
                  </a:lnTo>
                  <a:lnTo>
                    <a:pt x="594997" y="476560"/>
                  </a:lnTo>
                  <a:cubicBezTo>
                    <a:pt x="550544" y="486216"/>
                    <a:pt x="510917" y="486423"/>
                    <a:pt x="481534" y="476741"/>
                  </a:cubicBezTo>
                  <a:lnTo>
                    <a:pt x="467007" y="465828"/>
                  </a:lnTo>
                  <a:lnTo>
                    <a:pt x="464819" y="447791"/>
                  </a:lnTo>
                  <a:cubicBezTo>
                    <a:pt x="474279" y="402361"/>
                    <a:pt x="514533" y="348094"/>
                    <a:pt x="575151" y="300081"/>
                  </a:cubicBezTo>
                  <a:lnTo>
                    <a:pt x="596589" y="285568"/>
                  </a:lnTo>
                  <a:lnTo>
                    <a:pt x="594997" y="286060"/>
                  </a:lnTo>
                  <a:cubicBezTo>
                    <a:pt x="550544" y="295716"/>
                    <a:pt x="510917" y="295923"/>
                    <a:pt x="481534" y="286241"/>
                  </a:cubicBezTo>
                  <a:lnTo>
                    <a:pt x="467007" y="275328"/>
                  </a:lnTo>
                  <a:lnTo>
                    <a:pt x="464819" y="257291"/>
                  </a:lnTo>
                  <a:cubicBezTo>
                    <a:pt x="477432" y="196717"/>
                    <a:pt x="544791" y="120434"/>
                    <a:pt x="642170" y="64212"/>
                  </a:cubicBezTo>
                  <a:cubicBezTo>
                    <a:pt x="715205" y="22045"/>
                    <a:pt x="789569" y="145"/>
                    <a:pt x="846978" y="0"/>
                  </a:cubicBezTo>
                  <a:close/>
                  <a:moveTo>
                    <a:pt x="67795" y="0"/>
                  </a:moveTo>
                  <a:cubicBezTo>
                    <a:pt x="125203" y="145"/>
                    <a:pt x="199567" y="22045"/>
                    <a:pt x="272602" y="64212"/>
                  </a:cubicBezTo>
                  <a:cubicBezTo>
                    <a:pt x="369981" y="120434"/>
                    <a:pt x="437340" y="196717"/>
                    <a:pt x="449953" y="257291"/>
                  </a:cubicBezTo>
                  <a:lnTo>
                    <a:pt x="447765" y="275328"/>
                  </a:lnTo>
                  <a:lnTo>
                    <a:pt x="433238" y="286241"/>
                  </a:lnTo>
                  <a:cubicBezTo>
                    <a:pt x="403856" y="295923"/>
                    <a:pt x="364229" y="295716"/>
                    <a:pt x="319775" y="286060"/>
                  </a:cubicBezTo>
                  <a:lnTo>
                    <a:pt x="318183" y="285568"/>
                  </a:lnTo>
                  <a:lnTo>
                    <a:pt x="339621" y="300081"/>
                  </a:lnTo>
                  <a:cubicBezTo>
                    <a:pt x="400239" y="348094"/>
                    <a:pt x="440493" y="402361"/>
                    <a:pt x="449953" y="447791"/>
                  </a:cubicBezTo>
                  <a:lnTo>
                    <a:pt x="447765" y="465828"/>
                  </a:lnTo>
                  <a:lnTo>
                    <a:pt x="433238" y="476741"/>
                  </a:lnTo>
                  <a:cubicBezTo>
                    <a:pt x="403856" y="486423"/>
                    <a:pt x="364229" y="486216"/>
                    <a:pt x="319775" y="476560"/>
                  </a:cubicBezTo>
                  <a:lnTo>
                    <a:pt x="318183" y="476068"/>
                  </a:lnTo>
                  <a:lnTo>
                    <a:pt x="339621" y="490581"/>
                  </a:lnTo>
                  <a:cubicBezTo>
                    <a:pt x="400239" y="538594"/>
                    <a:pt x="440493" y="592861"/>
                    <a:pt x="449953" y="638291"/>
                  </a:cubicBezTo>
                  <a:lnTo>
                    <a:pt x="447765" y="656328"/>
                  </a:lnTo>
                  <a:lnTo>
                    <a:pt x="433238" y="667241"/>
                  </a:lnTo>
                  <a:cubicBezTo>
                    <a:pt x="403856" y="676923"/>
                    <a:pt x="364229" y="676716"/>
                    <a:pt x="319775" y="667060"/>
                  </a:cubicBezTo>
                  <a:lnTo>
                    <a:pt x="318183" y="666568"/>
                  </a:lnTo>
                  <a:lnTo>
                    <a:pt x="339621" y="681081"/>
                  </a:lnTo>
                  <a:cubicBezTo>
                    <a:pt x="400239" y="729094"/>
                    <a:pt x="440493" y="783361"/>
                    <a:pt x="449953" y="828791"/>
                  </a:cubicBezTo>
                  <a:lnTo>
                    <a:pt x="447765" y="846828"/>
                  </a:lnTo>
                  <a:lnTo>
                    <a:pt x="433238" y="857741"/>
                  </a:lnTo>
                  <a:cubicBezTo>
                    <a:pt x="403856" y="867423"/>
                    <a:pt x="364229" y="867216"/>
                    <a:pt x="319775" y="857560"/>
                  </a:cubicBezTo>
                  <a:lnTo>
                    <a:pt x="305238" y="853068"/>
                  </a:lnTo>
                  <a:lnTo>
                    <a:pt x="339621" y="876344"/>
                  </a:lnTo>
                  <a:cubicBezTo>
                    <a:pt x="400239" y="924357"/>
                    <a:pt x="440493" y="978624"/>
                    <a:pt x="449953" y="1024054"/>
                  </a:cubicBezTo>
                  <a:lnTo>
                    <a:pt x="447765" y="1042091"/>
                  </a:lnTo>
                  <a:lnTo>
                    <a:pt x="433238" y="1053004"/>
                  </a:lnTo>
                  <a:cubicBezTo>
                    <a:pt x="374473" y="1072368"/>
                    <a:pt x="274730" y="1052175"/>
                    <a:pt x="177351" y="995953"/>
                  </a:cubicBezTo>
                  <a:cubicBezTo>
                    <a:pt x="79972" y="939731"/>
                    <a:pt x="12613" y="863448"/>
                    <a:pt x="0" y="802874"/>
                  </a:cubicBezTo>
                  <a:lnTo>
                    <a:pt x="2188" y="784837"/>
                  </a:lnTo>
                  <a:lnTo>
                    <a:pt x="16715" y="773924"/>
                  </a:lnTo>
                  <a:cubicBezTo>
                    <a:pt x="31406" y="769083"/>
                    <a:pt x="48658" y="766714"/>
                    <a:pt x="67795" y="766763"/>
                  </a:cubicBezTo>
                  <a:lnTo>
                    <a:pt x="147061" y="780185"/>
                  </a:lnTo>
                  <a:lnTo>
                    <a:pt x="110332" y="755321"/>
                  </a:lnTo>
                  <a:cubicBezTo>
                    <a:pt x="49714" y="707308"/>
                    <a:pt x="9460" y="653042"/>
                    <a:pt x="0" y="607611"/>
                  </a:cubicBezTo>
                  <a:lnTo>
                    <a:pt x="2188" y="589574"/>
                  </a:lnTo>
                  <a:lnTo>
                    <a:pt x="16715" y="578661"/>
                  </a:lnTo>
                  <a:cubicBezTo>
                    <a:pt x="31406" y="573820"/>
                    <a:pt x="48658" y="571451"/>
                    <a:pt x="67795" y="571500"/>
                  </a:cubicBezTo>
                  <a:lnTo>
                    <a:pt x="137679" y="583333"/>
                  </a:lnTo>
                  <a:lnTo>
                    <a:pt x="110332" y="564821"/>
                  </a:lnTo>
                  <a:cubicBezTo>
                    <a:pt x="49714" y="516808"/>
                    <a:pt x="9460" y="462542"/>
                    <a:pt x="0" y="417111"/>
                  </a:cubicBezTo>
                  <a:lnTo>
                    <a:pt x="2188" y="399074"/>
                  </a:lnTo>
                  <a:lnTo>
                    <a:pt x="16715" y="388161"/>
                  </a:lnTo>
                  <a:cubicBezTo>
                    <a:pt x="31406" y="383320"/>
                    <a:pt x="48658" y="380951"/>
                    <a:pt x="67795" y="381000"/>
                  </a:cubicBezTo>
                  <a:lnTo>
                    <a:pt x="137679" y="392833"/>
                  </a:lnTo>
                  <a:lnTo>
                    <a:pt x="110332" y="374321"/>
                  </a:lnTo>
                  <a:cubicBezTo>
                    <a:pt x="49714" y="326308"/>
                    <a:pt x="9460" y="272042"/>
                    <a:pt x="0" y="226611"/>
                  </a:cubicBezTo>
                  <a:lnTo>
                    <a:pt x="2188" y="208574"/>
                  </a:lnTo>
                  <a:lnTo>
                    <a:pt x="16715" y="197661"/>
                  </a:lnTo>
                  <a:cubicBezTo>
                    <a:pt x="31406" y="192820"/>
                    <a:pt x="48658" y="190451"/>
                    <a:pt x="67795" y="190500"/>
                  </a:cubicBezTo>
                  <a:lnTo>
                    <a:pt x="137679" y="202333"/>
                  </a:lnTo>
                  <a:lnTo>
                    <a:pt x="110332" y="183821"/>
                  </a:lnTo>
                  <a:cubicBezTo>
                    <a:pt x="49714" y="135808"/>
                    <a:pt x="9460" y="81542"/>
                    <a:pt x="0" y="36111"/>
                  </a:cubicBezTo>
                  <a:lnTo>
                    <a:pt x="2188" y="18074"/>
                  </a:lnTo>
                  <a:lnTo>
                    <a:pt x="16715" y="7161"/>
                  </a:lnTo>
                  <a:cubicBezTo>
                    <a:pt x="31406" y="2320"/>
                    <a:pt x="48658" y="-49"/>
                    <a:pt x="67795" y="0"/>
                  </a:cubicBezTo>
                  <a:close/>
                </a:path>
              </a:pathLst>
            </a:custGeom>
            <a:solidFill>
              <a:srgbClr val="339933"/>
            </a:solidFill>
            <a:ln w="1905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444" name="フリーフォーム: 図形 443">
              <a:extLst>
                <a:ext uri="{FF2B5EF4-FFF2-40B4-BE49-F238E27FC236}">
                  <a16:creationId xmlns:a16="http://schemas.microsoft.com/office/drawing/2014/main" id="{F3BBA799-266D-4694-9A6C-2648A9FF572A}"/>
                </a:ext>
              </a:extLst>
            </p:cNvPr>
            <p:cNvSpPr/>
            <p:nvPr/>
          </p:nvSpPr>
          <p:spPr>
            <a:xfrm rot="17543835">
              <a:off x="3932724" y="3854488"/>
              <a:ext cx="224605" cy="418164"/>
            </a:xfrm>
            <a:custGeom>
              <a:avLst/>
              <a:gdLst>
                <a:gd name="connsiteX0" fmla="*/ 846978 w 914772"/>
                <a:gd name="connsiteY0" fmla="*/ 0 h 1060165"/>
                <a:gd name="connsiteX1" fmla="*/ 898057 w 914772"/>
                <a:gd name="connsiteY1" fmla="*/ 7161 h 1060165"/>
                <a:gd name="connsiteX2" fmla="*/ 912584 w 914772"/>
                <a:gd name="connsiteY2" fmla="*/ 18074 h 1060165"/>
                <a:gd name="connsiteX3" fmla="*/ 914772 w 914772"/>
                <a:gd name="connsiteY3" fmla="*/ 36111 h 1060165"/>
                <a:gd name="connsiteX4" fmla="*/ 804440 w 914772"/>
                <a:gd name="connsiteY4" fmla="*/ 183821 h 1060165"/>
                <a:gd name="connsiteX5" fmla="*/ 777094 w 914772"/>
                <a:gd name="connsiteY5" fmla="*/ 202334 h 1060165"/>
                <a:gd name="connsiteX6" fmla="*/ 846978 w 914772"/>
                <a:gd name="connsiteY6" fmla="*/ 190500 h 1060165"/>
                <a:gd name="connsiteX7" fmla="*/ 898057 w 914772"/>
                <a:gd name="connsiteY7" fmla="*/ 197661 h 1060165"/>
                <a:gd name="connsiteX8" fmla="*/ 912584 w 914772"/>
                <a:gd name="connsiteY8" fmla="*/ 208574 h 1060165"/>
                <a:gd name="connsiteX9" fmla="*/ 914772 w 914772"/>
                <a:gd name="connsiteY9" fmla="*/ 226611 h 1060165"/>
                <a:gd name="connsiteX10" fmla="*/ 804440 w 914772"/>
                <a:gd name="connsiteY10" fmla="*/ 374321 h 1060165"/>
                <a:gd name="connsiteX11" fmla="*/ 777094 w 914772"/>
                <a:gd name="connsiteY11" fmla="*/ 392834 h 1060165"/>
                <a:gd name="connsiteX12" fmla="*/ 846978 w 914772"/>
                <a:gd name="connsiteY12" fmla="*/ 381000 h 1060165"/>
                <a:gd name="connsiteX13" fmla="*/ 898057 w 914772"/>
                <a:gd name="connsiteY13" fmla="*/ 388161 h 1060165"/>
                <a:gd name="connsiteX14" fmla="*/ 912584 w 914772"/>
                <a:gd name="connsiteY14" fmla="*/ 399074 h 1060165"/>
                <a:gd name="connsiteX15" fmla="*/ 914772 w 914772"/>
                <a:gd name="connsiteY15" fmla="*/ 417111 h 1060165"/>
                <a:gd name="connsiteX16" fmla="*/ 804440 w 914772"/>
                <a:gd name="connsiteY16" fmla="*/ 564821 h 1060165"/>
                <a:gd name="connsiteX17" fmla="*/ 777094 w 914772"/>
                <a:gd name="connsiteY17" fmla="*/ 583334 h 1060165"/>
                <a:gd name="connsiteX18" fmla="*/ 846978 w 914772"/>
                <a:gd name="connsiteY18" fmla="*/ 571500 h 1060165"/>
                <a:gd name="connsiteX19" fmla="*/ 898057 w 914772"/>
                <a:gd name="connsiteY19" fmla="*/ 578661 h 1060165"/>
                <a:gd name="connsiteX20" fmla="*/ 912584 w 914772"/>
                <a:gd name="connsiteY20" fmla="*/ 589574 h 1060165"/>
                <a:gd name="connsiteX21" fmla="*/ 914772 w 914772"/>
                <a:gd name="connsiteY21" fmla="*/ 607611 h 1060165"/>
                <a:gd name="connsiteX22" fmla="*/ 804440 w 914772"/>
                <a:gd name="connsiteY22" fmla="*/ 755321 h 1060165"/>
                <a:gd name="connsiteX23" fmla="*/ 767711 w 914772"/>
                <a:gd name="connsiteY23" fmla="*/ 780185 h 1060165"/>
                <a:gd name="connsiteX24" fmla="*/ 846978 w 914772"/>
                <a:gd name="connsiteY24" fmla="*/ 766763 h 1060165"/>
                <a:gd name="connsiteX25" fmla="*/ 898057 w 914772"/>
                <a:gd name="connsiteY25" fmla="*/ 773924 h 1060165"/>
                <a:gd name="connsiteX26" fmla="*/ 912584 w 914772"/>
                <a:gd name="connsiteY26" fmla="*/ 784837 h 1060165"/>
                <a:gd name="connsiteX27" fmla="*/ 914772 w 914772"/>
                <a:gd name="connsiteY27" fmla="*/ 802874 h 1060165"/>
                <a:gd name="connsiteX28" fmla="*/ 737421 w 914772"/>
                <a:gd name="connsiteY28" fmla="*/ 995953 h 1060165"/>
                <a:gd name="connsiteX29" fmla="*/ 481534 w 914772"/>
                <a:gd name="connsiteY29" fmla="*/ 1053004 h 1060165"/>
                <a:gd name="connsiteX30" fmla="*/ 467007 w 914772"/>
                <a:gd name="connsiteY30" fmla="*/ 1042091 h 1060165"/>
                <a:gd name="connsiteX31" fmla="*/ 464819 w 914772"/>
                <a:gd name="connsiteY31" fmla="*/ 1024054 h 1060165"/>
                <a:gd name="connsiteX32" fmla="*/ 575151 w 914772"/>
                <a:gd name="connsiteY32" fmla="*/ 876344 h 1060165"/>
                <a:gd name="connsiteX33" fmla="*/ 609534 w 914772"/>
                <a:gd name="connsiteY33" fmla="*/ 853068 h 1060165"/>
                <a:gd name="connsiteX34" fmla="*/ 594997 w 914772"/>
                <a:gd name="connsiteY34" fmla="*/ 857560 h 1060165"/>
                <a:gd name="connsiteX35" fmla="*/ 481534 w 914772"/>
                <a:gd name="connsiteY35" fmla="*/ 857741 h 1060165"/>
                <a:gd name="connsiteX36" fmla="*/ 467007 w 914772"/>
                <a:gd name="connsiteY36" fmla="*/ 846828 h 1060165"/>
                <a:gd name="connsiteX37" fmla="*/ 464819 w 914772"/>
                <a:gd name="connsiteY37" fmla="*/ 828791 h 1060165"/>
                <a:gd name="connsiteX38" fmla="*/ 575151 w 914772"/>
                <a:gd name="connsiteY38" fmla="*/ 681081 h 1060165"/>
                <a:gd name="connsiteX39" fmla="*/ 596589 w 914772"/>
                <a:gd name="connsiteY39" fmla="*/ 666568 h 1060165"/>
                <a:gd name="connsiteX40" fmla="*/ 594997 w 914772"/>
                <a:gd name="connsiteY40" fmla="*/ 667060 h 1060165"/>
                <a:gd name="connsiteX41" fmla="*/ 481534 w 914772"/>
                <a:gd name="connsiteY41" fmla="*/ 667241 h 1060165"/>
                <a:gd name="connsiteX42" fmla="*/ 467007 w 914772"/>
                <a:gd name="connsiteY42" fmla="*/ 656328 h 1060165"/>
                <a:gd name="connsiteX43" fmla="*/ 464819 w 914772"/>
                <a:gd name="connsiteY43" fmla="*/ 638291 h 1060165"/>
                <a:gd name="connsiteX44" fmla="*/ 575151 w 914772"/>
                <a:gd name="connsiteY44" fmla="*/ 490581 h 1060165"/>
                <a:gd name="connsiteX45" fmla="*/ 596589 w 914772"/>
                <a:gd name="connsiteY45" fmla="*/ 476068 h 1060165"/>
                <a:gd name="connsiteX46" fmla="*/ 594997 w 914772"/>
                <a:gd name="connsiteY46" fmla="*/ 476560 h 1060165"/>
                <a:gd name="connsiteX47" fmla="*/ 481534 w 914772"/>
                <a:gd name="connsiteY47" fmla="*/ 476741 h 1060165"/>
                <a:gd name="connsiteX48" fmla="*/ 467007 w 914772"/>
                <a:gd name="connsiteY48" fmla="*/ 465828 h 1060165"/>
                <a:gd name="connsiteX49" fmla="*/ 464819 w 914772"/>
                <a:gd name="connsiteY49" fmla="*/ 447791 h 1060165"/>
                <a:gd name="connsiteX50" fmla="*/ 575151 w 914772"/>
                <a:gd name="connsiteY50" fmla="*/ 300081 h 1060165"/>
                <a:gd name="connsiteX51" fmla="*/ 596589 w 914772"/>
                <a:gd name="connsiteY51" fmla="*/ 285568 h 1060165"/>
                <a:gd name="connsiteX52" fmla="*/ 594997 w 914772"/>
                <a:gd name="connsiteY52" fmla="*/ 286060 h 1060165"/>
                <a:gd name="connsiteX53" fmla="*/ 481534 w 914772"/>
                <a:gd name="connsiteY53" fmla="*/ 286241 h 1060165"/>
                <a:gd name="connsiteX54" fmla="*/ 467007 w 914772"/>
                <a:gd name="connsiteY54" fmla="*/ 275328 h 1060165"/>
                <a:gd name="connsiteX55" fmla="*/ 464819 w 914772"/>
                <a:gd name="connsiteY55" fmla="*/ 257291 h 1060165"/>
                <a:gd name="connsiteX56" fmla="*/ 642170 w 914772"/>
                <a:gd name="connsiteY56" fmla="*/ 64212 h 1060165"/>
                <a:gd name="connsiteX57" fmla="*/ 846978 w 914772"/>
                <a:gd name="connsiteY57" fmla="*/ 0 h 1060165"/>
                <a:gd name="connsiteX58" fmla="*/ 67795 w 914772"/>
                <a:gd name="connsiteY58" fmla="*/ 0 h 1060165"/>
                <a:gd name="connsiteX59" fmla="*/ 272602 w 914772"/>
                <a:gd name="connsiteY59" fmla="*/ 64212 h 1060165"/>
                <a:gd name="connsiteX60" fmla="*/ 449953 w 914772"/>
                <a:gd name="connsiteY60" fmla="*/ 257291 h 1060165"/>
                <a:gd name="connsiteX61" fmla="*/ 447765 w 914772"/>
                <a:gd name="connsiteY61" fmla="*/ 275328 h 1060165"/>
                <a:gd name="connsiteX62" fmla="*/ 433238 w 914772"/>
                <a:gd name="connsiteY62" fmla="*/ 286241 h 1060165"/>
                <a:gd name="connsiteX63" fmla="*/ 319775 w 914772"/>
                <a:gd name="connsiteY63" fmla="*/ 286060 h 1060165"/>
                <a:gd name="connsiteX64" fmla="*/ 318183 w 914772"/>
                <a:gd name="connsiteY64" fmla="*/ 285568 h 1060165"/>
                <a:gd name="connsiteX65" fmla="*/ 339621 w 914772"/>
                <a:gd name="connsiteY65" fmla="*/ 300081 h 1060165"/>
                <a:gd name="connsiteX66" fmla="*/ 449953 w 914772"/>
                <a:gd name="connsiteY66" fmla="*/ 447791 h 1060165"/>
                <a:gd name="connsiteX67" fmla="*/ 447765 w 914772"/>
                <a:gd name="connsiteY67" fmla="*/ 465828 h 1060165"/>
                <a:gd name="connsiteX68" fmla="*/ 433238 w 914772"/>
                <a:gd name="connsiteY68" fmla="*/ 476741 h 1060165"/>
                <a:gd name="connsiteX69" fmla="*/ 319775 w 914772"/>
                <a:gd name="connsiteY69" fmla="*/ 476560 h 1060165"/>
                <a:gd name="connsiteX70" fmla="*/ 318183 w 914772"/>
                <a:gd name="connsiteY70" fmla="*/ 476068 h 1060165"/>
                <a:gd name="connsiteX71" fmla="*/ 339621 w 914772"/>
                <a:gd name="connsiteY71" fmla="*/ 490581 h 1060165"/>
                <a:gd name="connsiteX72" fmla="*/ 449953 w 914772"/>
                <a:gd name="connsiteY72" fmla="*/ 638291 h 1060165"/>
                <a:gd name="connsiteX73" fmla="*/ 447765 w 914772"/>
                <a:gd name="connsiteY73" fmla="*/ 656328 h 1060165"/>
                <a:gd name="connsiteX74" fmla="*/ 433238 w 914772"/>
                <a:gd name="connsiteY74" fmla="*/ 667241 h 1060165"/>
                <a:gd name="connsiteX75" fmla="*/ 319775 w 914772"/>
                <a:gd name="connsiteY75" fmla="*/ 667060 h 1060165"/>
                <a:gd name="connsiteX76" fmla="*/ 318183 w 914772"/>
                <a:gd name="connsiteY76" fmla="*/ 666568 h 1060165"/>
                <a:gd name="connsiteX77" fmla="*/ 339621 w 914772"/>
                <a:gd name="connsiteY77" fmla="*/ 681081 h 1060165"/>
                <a:gd name="connsiteX78" fmla="*/ 449953 w 914772"/>
                <a:gd name="connsiteY78" fmla="*/ 828791 h 1060165"/>
                <a:gd name="connsiteX79" fmla="*/ 447765 w 914772"/>
                <a:gd name="connsiteY79" fmla="*/ 846828 h 1060165"/>
                <a:gd name="connsiteX80" fmla="*/ 433238 w 914772"/>
                <a:gd name="connsiteY80" fmla="*/ 857741 h 1060165"/>
                <a:gd name="connsiteX81" fmla="*/ 319775 w 914772"/>
                <a:gd name="connsiteY81" fmla="*/ 857560 h 1060165"/>
                <a:gd name="connsiteX82" fmla="*/ 305238 w 914772"/>
                <a:gd name="connsiteY82" fmla="*/ 853068 h 1060165"/>
                <a:gd name="connsiteX83" fmla="*/ 339621 w 914772"/>
                <a:gd name="connsiteY83" fmla="*/ 876344 h 1060165"/>
                <a:gd name="connsiteX84" fmla="*/ 449953 w 914772"/>
                <a:gd name="connsiteY84" fmla="*/ 1024054 h 1060165"/>
                <a:gd name="connsiteX85" fmla="*/ 447765 w 914772"/>
                <a:gd name="connsiteY85" fmla="*/ 1042091 h 1060165"/>
                <a:gd name="connsiteX86" fmla="*/ 433238 w 914772"/>
                <a:gd name="connsiteY86" fmla="*/ 1053004 h 1060165"/>
                <a:gd name="connsiteX87" fmla="*/ 177351 w 914772"/>
                <a:gd name="connsiteY87" fmla="*/ 995953 h 1060165"/>
                <a:gd name="connsiteX88" fmla="*/ 0 w 914772"/>
                <a:gd name="connsiteY88" fmla="*/ 802874 h 1060165"/>
                <a:gd name="connsiteX89" fmla="*/ 2188 w 914772"/>
                <a:gd name="connsiteY89" fmla="*/ 784837 h 1060165"/>
                <a:gd name="connsiteX90" fmla="*/ 16715 w 914772"/>
                <a:gd name="connsiteY90" fmla="*/ 773924 h 1060165"/>
                <a:gd name="connsiteX91" fmla="*/ 67795 w 914772"/>
                <a:gd name="connsiteY91" fmla="*/ 766763 h 1060165"/>
                <a:gd name="connsiteX92" fmla="*/ 147061 w 914772"/>
                <a:gd name="connsiteY92" fmla="*/ 780185 h 1060165"/>
                <a:gd name="connsiteX93" fmla="*/ 110332 w 914772"/>
                <a:gd name="connsiteY93" fmla="*/ 755321 h 1060165"/>
                <a:gd name="connsiteX94" fmla="*/ 0 w 914772"/>
                <a:gd name="connsiteY94" fmla="*/ 607611 h 1060165"/>
                <a:gd name="connsiteX95" fmla="*/ 2188 w 914772"/>
                <a:gd name="connsiteY95" fmla="*/ 589574 h 1060165"/>
                <a:gd name="connsiteX96" fmla="*/ 16715 w 914772"/>
                <a:gd name="connsiteY96" fmla="*/ 578661 h 1060165"/>
                <a:gd name="connsiteX97" fmla="*/ 67795 w 914772"/>
                <a:gd name="connsiteY97" fmla="*/ 571500 h 1060165"/>
                <a:gd name="connsiteX98" fmla="*/ 137679 w 914772"/>
                <a:gd name="connsiteY98" fmla="*/ 583333 h 1060165"/>
                <a:gd name="connsiteX99" fmla="*/ 110332 w 914772"/>
                <a:gd name="connsiteY99" fmla="*/ 564821 h 1060165"/>
                <a:gd name="connsiteX100" fmla="*/ 0 w 914772"/>
                <a:gd name="connsiteY100" fmla="*/ 417111 h 1060165"/>
                <a:gd name="connsiteX101" fmla="*/ 2188 w 914772"/>
                <a:gd name="connsiteY101" fmla="*/ 399074 h 1060165"/>
                <a:gd name="connsiteX102" fmla="*/ 16715 w 914772"/>
                <a:gd name="connsiteY102" fmla="*/ 388161 h 1060165"/>
                <a:gd name="connsiteX103" fmla="*/ 67795 w 914772"/>
                <a:gd name="connsiteY103" fmla="*/ 381000 h 1060165"/>
                <a:gd name="connsiteX104" fmla="*/ 137679 w 914772"/>
                <a:gd name="connsiteY104" fmla="*/ 392833 h 1060165"/>
                <a:gd name="connsiteX105" fmla="*/ 110332 w 914772"/>
                <a:gd name="connsiteY105" fmla="*/ 374321 h 1060165"/>
                <a:gd name="connsiteX106" fmla="*/ 0 w 914772"/>
                <a:gd name="connsiteY106" fmla="*/ 226611 h 1060165"/>
                <a:gd name="connsiteX107" fmla="*/ 2188 w 914772"/>
                <a:gd name="connsiteY107" fmla="*/ 208574 h 1060165"/>
                <a:gd name="connsiteX108" fmla="*/ 16715 w 914772"/>
                <a:gd name="connsiteY108" fmla="*/ 197661 h 1060165"/>
                <a:gd name="connsiteX109" fmla="*/ 67795 w 914772"/>
                <a:gd name="connsiteY109" fmla="*/ 190500 h 1060165"/>
                <a:gd name="connsiteX110" fmla="*/ 137679 w 914772"/>
                <a:gd name="connsiteY110" fmla="*/ 202333 h 1060165"/>
                <a:gd name="connsiteX111" fmla="*/ 110332 w 914772"/>
                <a:gd name="connsiteY111" fmla="*/ 183821 h 1060165"/>
                <a:gd name="connsiteX112" fmla="*/ 0 w 914772"/>
                <a:gd name="connsiteY112" fmla="*/ 36111 h 1060165"/>
                <a:gd name="connsiteX113" fmla="*/ 2188 w 914772"/>
                <a:gd name="connsiteY113" fmla="*/ 18074 h 1060165"/>
                <a:gd name="connsiteX114" fmla="*/ 16715 w 914772"/>
                <a:gd name="connsiteY114" fmla="*/ 7161 h 1060165"/>
                <a:gd name="connsiteX115" fmla="*/ 67795 w 914772"/>
                <a:gd name="connsiteY115" fmla="*/ 0 h 106016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  <a:cxn ang="0">
                  <a:pos x="connsiteX55" y="connsiteY55"/>
                </a:cxn>
                <a:cxn ang="0">
                  <a:pos x="connsiteX56" y="connsiteY56"/>
                </a:cxn>
                <a:cxn ang="0">
                  <a:pos x="connsiteX57" y="connsiteY57"/>
                </a:cxn>
                <a:cxn ang="0">
                  <a:pos x="connsiteX58" y="connsiteY58"/>
                </a:cxn>
                <a:cxn ang="0">
                  <a:pos x="connsiteX59" y="connsiteY59"/>
                </a:cxn>
                <a:cxn ang="0">
                  <a:pos x="connsiteX60" y="connsiteY60"/>
                </a:cxn>
                <a:cxn ang="0">
                  <a:pos x="connsiteX61" y="connsiteY61"/>
                </a:cxn>
                <a:cxn ang="0">
                  <a:pos x="connsiteX62" y="connsiteY62"/>
                </a:cxn>
                <a:cxn ang="0">
                  <a:pos x="connsiteX63" y="connsiteY63"/>
                </a:cxn>
                <a:cxn ang="0">
                  <a:pos x="connsiteX64" y="connsiteY64"/>
                </a:cxn>
                <a:cxn ang="0">
                  <a:pos x="connsiteX65" y="connsiteY65"/>
                </a:cxn>
                <a:cxn ang="0">
                  <a:pos x="connsiteX66" y="connsiteY66"/>
                </a:cxn>
                <a:cxn ang="0">
                  <a:pos x="connsiteX67" y="connsiteY67"/>
                </a:cxn>
                <a:cxn ang="0">
                  <a:pos x="connsiteX68" y="connsiteY68"/>
                </a:cxn>
                <a:cxn ang="0">
                  <a:pos x="connsiteX69" y="connsiteY69"/>
                </a:cxn>
                <a:cxn ang="0">
                  <a:pos x="connsiteX70" y="connsiteY70"/>
                </a:cxn>
                <a:cxn ang="0">
                  <a:pos x="connsiteX71" y="connsiteY71"/>
                </a:cxn>
                <a:cxn ang="0">
                  <a:pos x="connsiteX72" y="connsiteY72"/>
                </a:cxn>
                <a:cxn ang="0">
                  <a:pos x="connsiteX73" y="connsiteY73"/>
                </a:cxn>
                <a:cxn ang="0">
                  <a:pos x="connsiteX74" y="connsiteY74"/>
                </a:cxn>
                <a:cxn ang="0">
                  <a:pos x="connsiteX75" y="connsiteY75"/>
                </a:cxn>
                <a:cxn ang="0">
                  <a:pos x="connsiteX76" y="connsiteY76"/>
                </a:cxn>
                <a:cxn ang="0">
                  <a:pos x="connsiteX77" y="connsiteY77"/>
                </a:cxn>
                <a:cxn ang="0">
                  <a:pos x="connsiteX78" y="connsiteY78"/>
                </a:cxn>
                <a:cxn ang="0">
                  <a:pos x="connsiteX79" y="connsiteY79"/>
                </a:cxn>
                <a:cxn ang="0">
                  <a:pos x="connsiteX80" y="connsiteY80"/>
                </a:cxn>
                <a:cxn ang="0">
                  <a:pos x="connsiteX81" y="connsiteY81"/>
                </a:cxn>
                <a:cxn ang="0">
                  <a:pos x="connsiteX82" y="connsiteY82"/>
                </a:cxn>
                <a:cxn ang="0">
                  <a:pos x="connsiteX83" y="connsiteY83"/>
                </a:cxn>
                <a:cxn ang="0">
                  <a:pos x="connsiteX84" y="connsiteY84"/>
                </a:cxn>
                <a:cxn ang="0">
                  <a:pos x="connsiteX85" y="connsiteY85"/>
                </a:cxn>
                <a:cxn ang="0">
                  <a:pos x="connsiteX86" y="connsiteY86"/>
                </a:cxn>
                <a:cxn ang="0">
                  <a:pos x="connsiteX87" y="connsiteY87"/>
                </a:cxn>
                <a:cxn ang="0">
                  <a:pos x="connsiteX88" y="connsiteY88"/>
                </a:cxn>
                <a:cxn ang="0">
                  <a:pos x="connsiteX89" y="connsiteY89"/>
                </a:cxn>
                <a:cxn ang="0">
                  <a:pos x="connsiteX90" y="connsiteY90"/>
                </a:cxn>
                <a:cxn ang="0">
                  <a:pos x="connsiteX91" y="connsiteY91"/>
                </a:cxn>
                <a:cxn ang="0">
                  <a:pos x="connsiteX92" y="connsiteY92"/>
                </a:cxn>
                <a:cxn ang="0">
                  <a:pos x="connsiteX93" y="connsiteY93"/>
                </a:cxn>
                <a:cxn ang="0">
                  <a:pos x="connsiteX94" y="connsiteY94"/>
                </a:cxn>
                <a:cxn ang="0">
                  <a:pos x="connsiteX95" y="connsiteY95"/>
                </a:cxn>
                <a:cxn ang="0">
                  <a:pos x="connsiteX96" y="connsiteY96"/>
                </a:cxn>
                <a:cxn ang="0">
                  <a:pos x="connsiteX97" y="connsiteY97"/>
                </a:cxn>
                <a:cxn ang="0">
                  <a:pos x="connsiteX98" y="connsiteY98"/>
                </a:cxn>
                <a:cxn ang="0">
                  <a:pos x="connsiteX99" y="connsiteY99"/>
                </a:cxn>
                <a:cxn ang="0">
                  <a:pos x="connsiteX100" y="connsiteY100"/>
                </a:cxn>
                <a:cxn ang="0">
                  <a:pos x="connsiteX101" y="connsiteY101"/>
                </a:cxn>
                <a:cxn ang="0">
                  <a:pos x="connsiteX102" y="connsiteY102"/>
                </a:cxn>
                <a:cxn ang="0">
                  <a:pos x="connsiteX103" y="connsiteY103"/>
                </a:cxn>
                <a:cxn ang="0">
                  <a:pos x="connsiteX104" y="connsiteY104"/>
                </a:cxn>
                <a:cxn ang="0">
                  <a:pos x="connsiteX105" y="connsiteY105"/>
                </a:cxn>
                <a:cxn ang="0">
                  <a:pos x="connsiteX106" y="connsiteY106"/>
                </a:cxn>
                <a:cxn ang="0">
                  <a:pos x="connsiteX107" y="connsiteY107"/>
                </a:cxn>
                <a:cxn ang="0">
                  <a:pos x="connsiteX108" y="connsiteY108"/>
                </a:cxn>
                <a:cxn ang="0">
                  <a:pos x="connsiteX109" y="connsiteY109"/>
                </a:cxn>
                <a:cxn ang="0">
                  <a:pos x="connsiteX110" y="connsiteY110"/>
                </a:cxn>
                <a:cxn ang="0">
                  <a:pos x="connsiteX111" y="connsiteY111"/>
                </a:cxn>
                <a:cxn ang="0">
                  <a:pos x="connsiteX112" y="connsiteY112"/>
                </a:cxn>
                <a:cxn ang="0">
                  <a:pos x="connsiteX113" y="connsiteY113"/>
                </a:cxn>
                <a:cxn ang="0">
                  <a:pos x="connsiteX114" y="connsiteY114"/>
                </a:cxn>
                <a:cxn ang="0">
                  <a:pos x="connsiteX115" y="connsiteY115"/>
                </a:cxn>
              </a:cxnLst>
              <a:rect l="l" t="t" r="r" b="b"/>
              <a:pathLst>
                <a:path w="914772" h="1060165">
                  <a:moveTo>
                    <a:pt x="846978" y="0"/>
                  </a:moveTo>
                  <a:cubicBezTo>
                    <a:pt x="866114" y="-49"/>
                    <a:pt x="883366" y="2320"/>
                    <a:pt x="898057" y="7161"/>
                  </a:cubicBezTo>
                  <a:lnTo>
                    <a:pt x="912584" y="18074"/>
                  </a:lnTo>
                  <a:lnTo>
                    <a:pt x="914772" y="36111"/>
                  </a:lnTo>
                  <a:cubicBezTo>
                    <a:pt x="905312" y="81542"/>
                    <a:pt x="865058" y="135808"/>
                    <a:pt x="804440" y="183821"/>
                  </a:cubicBezTo>
                  <a:lnTo>
                    <a:pt x="777094" y="202334"/>
                  </a:lnTo>
                  <a:lnTo>
                    <a:pt x="846978" y="190500"/>
                  </a:lnTo>
                  <a:cubicBezTo>
                    <a:pt x="866114" y="190451"/>
                    <a:pt x="883366" y="192820"/>
                    <a:pt x="898057" y="197661"/>
                  </a:cubicBezTo>
                  <a:lnTo>
                    <a:pt x="912584" y="208574"/>
                  </a:lnTo>
                  <a:lnTo>
                    <a:pt x="914772" y="226611"/>
                  </a:lnTo>
                  <a:cubicBezTo>
                    <a:pt x="905312" y="272042"/>
                    <a:pt x="865058" y="326308"/>
                    <a:pt x="804440" y="374321"/>
                  </a:cubicBezTo>
                  <a:lnTo>
                    <a:pt x="777094" y="392834"/>
                  </a:lnTo>
                  <a:lnTo>
                    <a:pt x="846978" y="381000"/>
                  </a:lnTo>
                  <a:cubicBezTo>
                    <a:pt x="866114" y="380951"/>
                    <a:pt x="883366" y="383320"/>
                    <a:pt x="898057" y="388161"/>
                  </a:cubicBezTo>
                  <a:lnTo>
                    <a:pt x="912584" y="399074"/>
                  </a:lnTo>
                  <a:lnTo>
                    <a:pt x="914772" y="417111"/>
                  </a:lnTo>
                  <a:cubicBezTo>
                    <a:pt x="905312" y="462542"/>
                    <a:pt x="865058" y="516808"/>
                    <a:pt x="804440" y="564821"/>
                  </a:cubicBezTo>
                  <a:lnTo>
                    <a:pt x="777094" y="583334"/>
                  </a:lnTo>
                  <a:lnTo>
                    <a:pt x="846978" y="571500"/>
                  </a:lnTo>
                  <a:cubicBezTo>
                    <a:pt x="866114" y="571451"/>
                    <a:pt x="883366" y="573820"/>
                    <a:pt x="898057" y="578661"/>
                  </a:cubicBezTo>
                  <a:lnTo>
                    <a:pt x="912584" y="589574"/>
                  </a:lnTo>
                  <a:lnTo>
                    <a:pt x="914772" y="607611"/>
                  </a:lnTo>
                  <a:cubicBezTo>
                    <a:pt x="905312" y="653042"/>
                    <a:pt x="865058" y="707308"/>
                    <a:pt x="804440" y="755321"/>
                  </a:cubicBezTo>
                  <a:lnTo>
                    <a:pt x="767711" y="780185"/>
                  </a:lnTo>
                  <a:lnTo>
                    <a:pt x="846978" y="766763"/>
                  </a:lnTo>
                  <a:cubicBezTo>
                    <a:pt x="866114" y="766714"/>
                    <a:pt x="883366" y="769083"/>
                    <a:pt x="898057" y="773924"/>
                  </a:cubicBezTo>
                  <a:lnTo>
                    <a:pt x="912584" y="784837"/>
                  </a:lnTo>
                  <a:lnTo>
                    <a:pt x="914772" y="802874"/>
                  </a:lnTo>
                  <a:cubicBezTo>
                    <a:pt x="902159" y="863448"/>
                    <a:pt x="834800" y="939731"/>
                    <a:pt x="737421" y="995953"/>
                  </a:cubicBezTo>
                  <a:cubicBezTo>
                    <a:pt x="640042" y="1052175"/>
                    <a:pt x="540299" y="1072368"/>
                    <a:pt x="481534" y="1053004"/>
                  </a:cubicBezTo>
                  <a:lnTo>
                    <a:pt x="467007" y="1042091"/>
                  </a:lnTo>
                  <a:lnTo>
                    <a:pt x="464819" y="1024054"/>
                  </a:lnTo>
                  <a:cubicBezTo>
                    <a:pt x="474279" y="978624"/>
                    <a:pt x="514533" y="924357"/>
                    <a:pt x="575151" y="876344"/>
                  </a:cubicBezTo>
                  <a:lnTo>
                    <a:pt x="609534" y="853068"/>
                  </a:lnTo>
                  <a:lnTo>
                    <a:pt x="594997" y="857560"/>
                  </a:lnTo>
                  <a:cubicBezTo>
                    <a:pt x="550544" y="867216"/>
                    <a:pt x="510917" y="867423"/>
                    <a:pt x="481534" y="857741"/>
                  </a:cubicBezTo>
                  <a:lnTo>
                    <a:pt x="467007" y="846828"/>
                  </a:lnTo>
                  <a:lnTo>
                    <a:pt x="464819" y="828791"/>
                  </a:lnTo>
                  <a:cubicBezTo>
                    <a:pt x="474279" y="783361"/>
                    <a:pt x="514533" y="729094"/>
                    <a:pt x="575151" y="681081"/>
                  </a:cubicBezTo>
                  <a:lnTo>
                    <a:pt x="596589" y="666568"/>
                  </a:lnTo>
                  <a:lnTo>
                    <a:pt x="594997" y="667060"/>
                  </a:lnTo>
                  <a:cubicBezTo>
                    <a:pt x="550544" y="676716"/>
                    <a:pt x="510917" y="676923"/>
                    <a:pt x="481534" y="667241"/>
                  </a:cubicBezTo>
                  <a:lnTo>
                    <a:pt x="467007" y="656328"/>
                  </a:lnTo>
                  <a:lnTo>
                    <a:pt x="464819" y="638291"/>
                  </a:lnTo>
                  <a:cubicBezTo>
                    <a:pt x="474279" y="592861"/>
                    <a:pt x="514533" y="538594"/>
                    <a:pt x="575151" y="490581"/>
                  </a:cubicBezTo>
                  <a:lnTo>
                    <a:pt x="596589" y="476068"/>
                  </a:lnTo>
                  <a:lnTo>
                    <a:pt x="594997" y="476560"/>
                  </a:lnTo>
                  <a:cubicBezTo>
                    <a:pt x="550544" y="486216"/>
                    <a:pt x="510917" y="486423"/>
                    <a:pt x="481534" y="476741"/>
                  </a:cubicBezTo>
                  <a:lnTo>
                    <a:pt x="467007" y="465828"/>
                  </a:lnTo>
                  <a:lnTo>
                    <a:pt x="464819" y="447791"/>
                  </a:lnTo>
                  <a:cubicBezTo>
                    <a:pt x="474279" y="402361"/>
                    <a:pt x="514533" y="348094"/>
                    <a:pt x="575151" y="300081"/>
                  </a:cubicBezTo>
                  <a:lnTo>
                    <a:pt x="596589" y="285568"/>
                  </a:lnTo>
                  <a:lnTo>
                    <a:pt x="594997" y="286060"/>
                  </a:lnTo>
                  <a:cubicBezTo>
                    <a:pt x="550544" y="295716"/>
                    <a:pt x="510917" y="295923"/>
                    <a:pt x="481534" y="286241"/>
                  </a:cubicBezTo>
                  <a:lnTo>
                    <a:pt x="467007" y="275328"/>
                  </a:lnTo>
                  <a:lnTo>
                    <a:pt x="464819" y="257291"/>
                  </a:lnTo>
                  <a:cubicBezTo>
                    <a:pt x="477432" y="196717"/>
                    <a:pt x="544791" y="120434"/>
                    <a:pt x="642170" y="64212"/>
                  </a:cubicBezTo>
                  <a:cubicBezTo>
                    <a:pt x="715205" y="22045"/>
                    <a:pt x="789569" y="145"/>
                    <a:pt x="846978" y="0"/>
                  </a:cubicBezTo>
                  <a:close/>
                  <a:moveTo>
                    <a:pt x="67795" y="0"/>
                  </a:moveTo>
                  <a:cubicBezTo>
                    <a:pt x="125203" y="145"/>
                    <a:pt x="199567" y="22045"/>
                    <a:pt x="272602" y="64212"/>
                  </a:cubicBezTo>
                  <a:cubicBezTo>
                    <a:pt x="369981" y="120434"/>
                    <a:pt x="437340" y="196717"/>
                    <a:pt x="449953" y="257291"/>
                  </a:cubicBezTo>
                  <a:lnTo>
                    <a:pt x="447765" y="275328"/>
                  </a:lnTo>
                  <a:lnTo>
                    <a:pt x="433238" y="286241"/>
                  </a:lnTo>
                  <a:cubicBezTo>
                    <a:pt x="403856" y="295923"/>
                    <a:pt x="364229" y="295716"/>
                    <a:pt x="319775" y="286060"/>
                  </a:cubicBezTo>
                  <a:lnTo>
                    <a:pt x="318183" y="285568"/>
                  </a:lnTo>
                  <a:lnTo>
                    <a:pt x="339621" y="300081"/>
                  </a:lnTo>
                  <a:cubicBezTo>
                    <a:pt x="400239" y="348094"/>
                    <a:pt x="440493" y="402361"/>
                    <a:pt x="449953" y="447791"/>
                  </a:cubicBezTo>
                  <a:lnTo>
                    <a:pt x="447765" y="465828"/>
                  </a:lnTo>
                  <a:lnTo>
                    <a:pt x="433238" y="476741"/>
                  </a:lnTo>
                  <a:cubicBezTo>
                    <a:pt x="403856" y="486423"/>
                    <a:pt x="364229" y="486216"/>
                    <a:pt x="319775" y="476560"/>
                  </a:cubicBezTo>
                  <a:lnTo>
                    <a:pt x="318183" y="476068"/>
                  </a:lnTo>
                  <a:lnTo>
                    <a:pt x="339621" y="490581"/>
                  </a:lnTo>
                  <a:cubicBezTo>
                    <a:pt x="400239" y="538594"/>
                    <a:pt x="440493" y="592861"/>
                    <a:pt x="449953" y="638291"/>
                  </a:cubicBezTo>
                  <a:lnTo>
                    <a:pt x="447765" y="656328"/>
                  </a:lnTo>
                  <a:lnTo>
                    <a:pt x="433238" y="667241"/>
                  </a:lnTo>
                  <a:cubicBezTo>
                    <a:pt x="403856" y="676923"/>
                    <a:pt x="364229" y="676716"/>
                    <a:pt x="319775" y="667060"/>
                  </a:cubicBezTo>
                  <a:lnTo>
                    <a:pt x="318183" y="666568"/>
                  </a:lnTo>
                  <a:lnTo>
                    <a:pt x="339621" y="681081"/>
                  </a:lnTo>
                  <a:cubicBezTo>
                    <a:pt x="400239" y="729094"/>
                    <a:pt x="440493" y="783361"/>
                    <a:pt x="449953" y="828791"/>
                  </a:cubicBezTo>
                  <a:lnTo>
                    <a:pt x="447765" y="846828"/>
                  </a:lnTo>
                  <a:lnTo>
                    <a:pt x="433238" y="857741"/>
                  </a:lnTo>
                  <a:cubicBezTo>
                    <a:pt x="403856" y="867423"/>
                    <a:pt x="364229" y="867216"/>
                    <a:pt x="319775" y="857560"/>
                  </a:cubicBezTo>
                  <a:lnTo>
                    <a:pt x="305238" y="853068"/>
                  </a:lnTo>
                  <a:lnTo>
                    <a:pt x="339621" y="876344"/>
                  </a:lnTo>
                  <a:cubicBezTo>
                    <a:pt x="400239" y="924357"/>
                    <a:pt x="440493" y="978624"/>
                    <a:pt x="449953" y="1024054"/>
                  </a:cubicBezTo>
                  <a:lnTo>
                    <a:pt x="447765" y="1042091"/>
                  </a:lnTo>
                  <a:lnTo>
                    <a:pt x="433238" y="1053004"/>
                  </a:lnTo>
                  <a:cubicBezTo>
                    <a:pt x="374473" y="1072368"/>
                    <a:pt x="274730" y="1052175"/>
                    <a:pt x="177351" y="995953"/>
                  </a:cubicBezTo>
                  <a:cubicBezTo>
                    <a:pt x="79972" y="939731"/>
                    <a:pt x="12613" y="863448"/>
                    <a:pt x="0" y="802874"/>
                  </a:cubicBezTo>
                  <a:lnTo>
                    <a:pt x="2188" y="784837"/>
                  </a:lnTo>
                  <a:lnTo>
                    <a:pt x="16715" y="773924"/>
                  </a:lnTo>
                  <a:cubicBezTo>
                    <a:pt x="31406" y="769083"/>
                    <a:pt x="48658" y="766714"/>
                    <a:pt x="67795" y="766763"/>
                  </a:cubicBezTo>
                  <a:lnTo>
                    <a:pt x="147061" y="780185"/>
                  </a:lnTo>
                  <a:lnTo>
                    <a:pt x="110332" y="755321"/>
                  </a:lnTo>
                  <a:cubicBezTo>
                    <a:pt x="49714" y="707308"/>
                    <a:pt x="9460" y="653042"/>
                    <a:pt x="0" y="607611"/>
                  </a:cubicBezTo>
                  <a:lnTo>
                    <a:pt x="2188" y="589574"/>
                  </a:lnTo>
                  <a:lnTo>
                    <a:pt x="16715" y="578661"/>
                  </a:lnTo>
                  <a:cubicBezTo>
                    <a:pt x="31406" y="573820"/>
                    <a:pt x="48658" y="571451"/>
                    <a:pt x="67795" y="571500"/>
                  </a:cubicBezTo>
                  <a:lnTo>
                    <a:pt x="137679" y="583333"/>
                  </a:lnTo>
                  <a:lnTo>
                    <a:pt x="110332" y="564821"/>
                  </a:lnTo>
                  <a:cubicBezTo>
                    <a:pt x="49714" y="516808"/>
                    <a:pt x="9460" y="462542"/>
                    <a:pt x="0" y="417111"/>
                  </a:cubicBezTo>
                  <a:lnTo>
                    <a:pt x="2188" y="399074"/>
                  </a:lnTo>
                  <a:lnTo>
                    <a:pt x="16715" y="388161"/>
                  </a:lnTo>
                  <a:cubicBezTo>
                    <a:pt x="31406" y="383320"/>
                    <a:pt x="48658" y="380951"/>
                    <a:pt x="67795" y="381000"/>
                  </a:cubicBezTo>
                  <a:lnTo>
                    <a:pt x="137679" y="392833"/>
                  </a:lnTo>
                  <a:lnTo>
                    <a:pt x="110332" y="374321"/>
                  </a:lnTo>
                  <a:cubicBezTo>
                    <a:pt x="49714" y="326308"/>
                    <a:pt x="9460" y="272042"/>
                    <a:pt x="0" y="226611"/>
                  </a:cubicBezTo>
                  <a:lnTo>
                    <a:pt x="2188" y="208574"/>
                  </a:lnTo>
                  <a:lnTo>
                    <a:pt x="16715" y="197661"/>
                  </a:lnTo>
                  <a:cubicBezTo>
                    <a:pt x="31406" y="192820"/>
                    <a:pt x="48658" y="190451"/>
                    <a:pt x="67795" y="190500"/>
                  </a:cubicBezTo>
                  <a:lnTo>
                    <a:pt x="137679" y="202333"/>
                  </a:lnTo>
                  <a:lnTo>
                    <a:pt x="110332" y="183821"/>
                  </a:lnTo>
                  <a:cubicBezTo>
                    <a:pt x="49714" y="135808"/>
                    <a:pt x="9460" y="81542"/>
                    <a:pt x="0" y="36111"/>
                  </a:cubicBezTo>
                  <a:lnTo>
                    <a:pt x="2188" y="18074"/>
                  </a:lnTo>
                  <a:lnTo>
                    <a:pt x="16715" y="7161"/>
                  </a:lnTo>
                  <a:cubicBezTo>
                    <a:pt x="31406" y="2320"/>
                    <a:pt x="48658" y="-49"/>
                    <a:pt x="67795" y="0"/>
                  </a:cubicBezTo>
                  <a:close/>
                </a:path>
              </a:pathLst>
            </a:custGeom>
            <a:solidFill>
              <a:srgbClr val="339933"/>
            </a:solidFill>
            <a:ln w="1905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445" name="フリーフォーム: 図形 444">
              <a:extLst>
                <a:ext uri="{FF2B5EF4-FFF2-40B4-BE49-F238E27FC236}">
                  <a16:creationId xmlns:a16="http://schemas.microsoft.com/office/drawing/2014/main" id="{65DCDD4A-F187-48F6-933D-940B88C8B4FB}"/>
                </a:ext>
              </a:extLst>
            </p:cNvPr>
            <p:cNvSpPr/>
            <p:nvPr/>
          </p:nvSpPr>
          <p:spPr>
            <a:xfrm rot="19207649">
              <a:off x="4237523" y="3859250"/>
              <a:ext cx="224605" cy="418164"/>
            </a:xfrm>
            <a:custGeom>
              <a:avLst/>
              <a:gdLst>
                <a:gd name="connsiteX0" fmla="*/ 846978 w 914772"/>
                <a:gd name="connsiteY0" fmla="*/ 0 h 1060165"/>
                <a:gd name="connsiteX1" fmla="*/ 898057 w 914772"/>
                <a:gd name="connsiteY1" fmla="*/ 7161 h 1060165"/>
                <a:gd name="connsiteX2" fmla="*/ 912584 w 914772"/>
                <a:gd name="connsiteY2" fmla="*/ 18074 h 1060165"/>
                <a:gd name="connsiteX3" fmla="*/ 914772 w 914772"/>
                <a:gd name="connsiteY3" fmla="*/ 36111 h 1060165"/>
                <a:gd name="connsiteX4" fmla="*/ 804440 w 914772"/>
                <a:gd name="connsiteY4" fmla="*/ 183821 h 1060165"/>
                <a:gd name="connsiteX5" fmla="*/ 777094 w 914772"/>
                <a:gd name="connsiteY5" fmla="*/ 202334 h 1060165"/>
                <a:gd name="connsiteX6" fmla="*/ 846978 w 914772"/>
                <a:gd name="connsiteY6" fmla="*/ 190500 h 1060165"/>
                <a:gd name="connsiteX7" fmla="*/ 898057 w 914772"/>
                <a:gd name="connsiteY7" fmla="*/ 197661 h 1060165"/>
                <a:gd name="connsiteX8" fmla="*/ 912584 w 914772"/>
                <a:gd name="connsiteY8" fmla="*/ 208574 h 1060165"/>
                <a:gd name="connsiteX9" fmla="*/ 914772 w 914772"/>
                <a:gd name="connsiteY9" fmla="*/ 226611 h 1060165"/>
                <a:gd name="connsiteX10" fmla="*/ 804440 w 914772"/>
                <a:gd name="connsiteY10" fmla="*/ 374321 h 1060165"/>
                <a:gd name="connsiteX11" fmla="*/ 777094 w 914772"/>
                <a:gd name="connsiteY11" fmla="*/ 392834 h 1060165"/>
                <a:gd name="connsiteX12" fmla="*/ 846978 w 914772"/>
                <a:gd name="connsiteY12" fmla="*/ 381000 h 1060165"/>
                <a:gd name="connsiteX13" fmla="*/ 898057 w 914772"/>
                <a:gd name="connsiteY13" fmla="*/ 388161 h 1060165"/>
                <a:gd name="connsiteX14" fmla="*/ 912584 w 914772"/>
                <a:gd name="connsiteY14" fmla="*/ 399074 h 1060165"/>
                <a:gd name="connsiteX15" fmla="*/ 914772 w 914772"/>
                <a:gd name="connsiteY15" fmla="*/ 417111 h 1060165"/>
                <a:gd name="connsiteX16" fmla="*/ 804440 w 914772"/>
                <a:gd name="connsiteY16" fmla="*/ 564821 h 1060165"/>
                <a:gd name="connsiteX17" fmla="*/ 777094 w 914772"/>
                <a:gd name="connsiteY17" fmla="*/ 583334 h 1060165"/>
                <a:gd name="connsiteX18" fmla="*/ 846978 w 914772"/>
                <a:gd name="connsiteY18" fmla="*/ 571500 h 1060165"/>
                <a:gd name="connsiteX19" fmla="*/ 898057 w 914772"/>
                <a:gd name="connsiteY19" fmla="*/ 578661 h 1060165"/>
                <a:gd name="connsiteX20" fmla="*/ 912584 w 914772"/>
                <a:gd name="connsiteY20" fmla="*/ 589574 h 1060165"/>
                <a:gd name="connsiteX21" fmla="*/ 914772 w 914772"/>
                <a:gd name="connsiteY21" fmla="*/ 607611 h 1060165"/>
                <a:gd name="connsiteX22" fmla="*/ 804440 w 914772"/>
                <a:gd name="connsiteY22" fmla="*/ 755321 h 1060165"/>
                <a:gd name="connsiteX23" fmla="*/ 767711 w 914772"/>
                <a:gd name="connsiteY23" fmla="*/ 780185 h 1060165"/>
                <a:gd name="connsiteX24" fmla="*/ 846978 w 914772"/>
                <a:gd name="connsiteY24" fmla="*/ 766763 h 1060165"/>
                <a:gd name="connsiteX25" fmla="*/ 898057 w 914772"/>
                <a:gd name="connsiteY25" fmla="*/ 773924 h 1060165"/>
                <a:gd name="connsiteX26" fmla="*/ 912584 w 914772"/>
                <a:gd name="connsiteY26" fmla="*/ 784837 h 1060165"/>
                <a:gd name="connsiteX27" fmla="*/ 914772 w 914772"/>
                <a:gd name="connsiteY27" fmla="*/ 802874 h 1060165"/>
                <a:gd name="connsiteX28" fmla="*/ 737421 w 914772"/>
                <a:gd name="connsiteY28" fmla="*/ 995953 h 1060165"/>
                <a:gd name="connsiteX29" fmla="*/ 481534 w 914772"/>
                <a:gd name="connsiteY29" fmla="*/ 1053004 h 1060165"/>
                <a:gd name="connsiteX30" fmla="*/ 467007 w 914772"/>
                <a:gd name="connsiteY30" fmla="*/ 1042091 h 1060165"/>
                <a:gd name="connsiteX31" fmla="*/ 464819 w 914772"/>
                <a:gd name="connsiteY31" fmla="*/ 1024054 h 1060165"/>
                <a:gd name="connsiteX32" fmla="*/ 575151 w 914772"/>
                <a:gd name="connsiteY32" fmla="*/ 876344 h 1060165"/>
                <a:gd name="connsiteX33" fmla="*/ 609534 w 914772"/>
                <a:gd name="connsiteY33" fmla="*/ 853068 h 1060165"/>
                <a:gd name="connsiteX34" fmla="*/ 594997 w 914772"/>
                <a:gd name="connsiteY34" fmla="*/ 857560 h 1060165"/>
                <a:gd name="connsiteX35" fmla="*/ 481534 w 914772"/>
                <a:gd name="connsiteY35" fmla="*/ 857741 h 1060165"/>
                <a:gd name="connsiteX36" fmla="*/ 467007 w 914772"/>
                <a:gd name="connsiteY36" fmla="*/ 846828 h 1060165"/>
                <a:gd name="connsiteX37" fmla="*/ 464819 w 914772"/>
                <a:gd name="connsiteY37" fmla="*/ 828791 h 1060165"/>
                <a:gd name="connsiteX38" fmla="*/ 575151 w 914772"/>
                <a:gd name="connsiteY38" fmla="*/ 681081 h 1060165"/>
                <a:gd name="connsiteX39" fmla="*/ 596589 w 914772"/>
                <a:gd name="connsiteY39" fmla="*/ 666568 h 1060165"/>
                <a:gd name="connsiteX40" fmla="*/ 594997 w 914772"/>
                <a:gd name="connsiteY40" fmla="*/ 667060 h 1060165"/>
                <a:gd name="connsiteX41" fmla="*/ 481534 w 914772"/>
                <a:gd name="connsiteY41" fmla="*/ 667241 h 1060165"/>
                <a:gd name="connsiteX42" fmla="*/ 467007 w 914772"/>
                <a:gd name="connsiteY42" fmla="*/ 656328 h 1060165"/>
                <a:gd name="connsiteX43" fmla="*/ 464819 w 914772"/>
                <a:gd name="connsiteY43" fmla="*/ 638291 h 1060165"/>
                <a:gd name="connsiteX44" fmla="*/ 575151 w 914772"/>
                <a:gd name="connsiteY44" fmla="*/ 490581 h 1060165"/>
                <a:gd name="connsiteX45" fmla="*/ 596589 w 914772"/>
                <a:gd name="connsiteY45" fmla="*/ 476068 h 1060165"/>
                <a:gd name="connsiteX46" fmla="*/ 594997 w 914772"/>
                <a:gd name="connsiteY46" fmla="*/ 476560 h 1060165"/>
                <a:gd name="connsiteX47" fmla="*/ 481534 w 914772"/>
                <a:gd name="connsiteY47" fmla="*/ 476741 h 1060165"/>
                <a:gd name="connsiteX48" fmla="*/ 467007 w 914772"/>
                <a:gd name="connsiteY48" fmla="*/ 465828 h 1060165"/>
                <a:gd name="connsiteX49" fmla="*/ 464819 w 914772"/>
                <a:gd name="connsiteY49" fmla="*/ 447791 h 1060165"/>
                <a:gd name="connsiteX50" fmla="*/ 575151 w 914772"/>
                <a:gd name="connsiteY50" fmla="*/ 300081 h 1060165"/>
                <a:gd name="connsiteX51" fmla="*/ 596589 w 914772"/>
                <a:gd name="connsiteY51" fmla="*/ 285568 h 1060165"/>
                <a:gd name="connsiteX52" fmla="*/ 594997 w 914772"/>
                <a:gd name="connsiteY52" fmla="*/ 286060 h 1060165"/>
                <a:gd name="connsiteX53" fmla="*/ 481534 w 914772"/>
                <a:gd name="connsiteY53" fmla="*/ 286241 h 1060165"/>
                <a:gd name="connsiteX54" fmla="*/ 467007 w 914772"/>
                <a:gd name="connsiteY54" fmla="*/ 275328 h 1060165"/>
                <a:gd name="connsiteX55" fmla="*/ 464819 w 914772"/>
                <a:gd name="connsiteY55" fmla="*/ 257291 h 1060165"/>
                <a:gd name="connsiteX56" fmla="*/ 642170 w 914772"/>
                <a:gd name="connsiteY56" fmla="*/ 64212 h 1060165"/>
                <a:gd name="connsiteX57" fmla="*/ 846978 w 914772"/>
                <a:gd name="connsiteY57" fmla="*/ 0 h 1060165"/>
                <a:gd name="connsiteX58" fmla="*/ 67795 w 914772"/>
                <a:gd name="connsiteY58" fmla="*/ 0 h 1060165"/>
                <a:gd name="connsiteX59" fmla="*/ 272602 w 914772"/>
                <a:gd name="connsiteY59" fmla="*/ 64212 h 1060165"/>
                <a:gd name="connsiteX60" fmla="*/ 449953 w 914772"/>
                <a:gd name="connsiteY60" fmla="*/ 257291 h 1060165"/>
                <a:gd name="connsiteX61" fmla="*/ 447765 w 914772"/>
                <a:gd name="connsiteY61" fmla="*/ 275328 h 1060165"/>
                <a:gd name="connsiteX62" fmla="*/ 433238 w 914772"/>
                <a:gd name="connsiteY62" fmla="*/ 286241 h 1060165"/>
                <a:gd name="connsiteX63" fmla="*/ 319775 w 914772"/>
                <a:gd name="connsiteY63" fmla="*/ 286060 h 1060165"/>
                <a:gd name="connsiteX64" fmla="*/ 318183 w 914772"/>
                <a:gd name="connsiteY64" fmla="*/ 285568 h 1060165"/>
                <a:gd name="connsiteX65" fmla="*/ 339621 w 914772"/>
                <a:gd name="connsiteY65" fmla="*/ 300081 h 1060165"/>
                <a:gd name="connsiteX66" fmla="*/ 449953 w 914772"/>
                <a:gd name="connsiteY66" fmla="*/ 447791 h 1060165"/>
                <a:gd name="connsiteX67" fmla="*/ 447765 w 914772"/>
                <a:gd name="connsiteY67" fmla="*/ 465828 h 1060165"/>
                <a:gd name="connsiteX68" fmla="*/ 433238 w 914772"/>
                <a:gd name="connsiteY68" fmla="*/ 476741 h 1060165"/>
                <a:gd name="connsiteX69" fmla="*/ 319775 w 914772"/>
                <a:gd name="connsiteY69" fmla="*/ 476560 h 1060165"/>
                <a:gd name="connsiteX70" fmla="*/ 318183 w 914772"/>
                <a:gd name="connsiteY70" fmla="*/ 476068 h 1060165"/>
                <a:gd name="connsiteX71" fmla="*/ 339621 w 914772"/>
                <a:gd name="connsiteY71" fmla="*/ 490581 h 1060165"/>
                <a:gd name="connsiteX72" fmla="*/ 449953 w 914772"/>
                <a:gd name="connsiteY72" fmla="*/ 638291 h 1060165"/>
                <a:gd name="connsiteX73" fmla="*/ 447765 w 914772"/>
                <a:gd name="connsiteY73" fmla="*/ 656328 h 1060165"/>
                <a:gd name="connsiteX74" fmla="*/ 433238 w 914772"/>
                <a:gd name="connsiteY74" fmla="*/ 667241 h 1060165"/>
                <a:gd name="connsiteX75" fmla="*/ 319775 w 914772"/>
                <a:gd name="connsiteY75" fmla="*/ 667060 h 1060165"/>
                <a:gd name="connsiteX76" fmla="*/ 318183 w 914772"/>
                <a:gd name="connsiteY76" fmla="*/ 666568 h 1060165"/>
                <a:gd name="connsiteX77" fmla="*/ 339621 w 914772"/>
                <a:gd name="connsiteY77" fmla="*/ 681081 h 1060165"/>
                <a:gd name="connsiteX78" fmla="*/ 449953 w 914772"/>
                <a:gd name="connsiteY78" fmla="*/ 828791 h 1060165"/>
                <a:gd name="connsiteX79" fmla="*/ 447765 w 914772"/>
                <a:gd name="connsiteY79" fmla="*/ 846828 h 1060165"/>
                <a:gd name="connsiteX80" fmla="*/ 433238 w 914772"/>
                <a:gd name="connsiteY80" fmla="*/ 857741 h 1060165"/>
                <a:gd name="connsiteX81" fmla="*/ 319775 w 914772"/>
                <a:gd name="connsiteY81" fmla="*/ 857560 h 1060165"/>
                <a:gd name="connsiteX82" fmla="*/ 305238 w 914772"/>
                <a:gd name="connsiteY82" fmla="*/ 853068 h 1060165"/>
                <a:gd name="connsiteX83" fmla="*/ 339621 w 914772"/>
                <a:gd name="connsiteY83" fmla="*/ 876344 h 1060165"/>
                <a:gd name="connsiteX84" fmla="*/ 449953 w 914772"/>
                <a:gd name="connsiteY84" fmla="*/ 1024054 h 1060165"/>
                <a:gd name="connsiteX85" fmla="*/ 447765 w 914772"/>
                <a:gd name="connsiteY85" fmla="*/ 1042091 h 1060165"/>
                <a:gd name="connsiteX86" fmla="*/ 433238 w 914772"/>
                <a:gd name="connsiteY86" fmla="*/ 1053004 h 1060165"/>
                <a:gd name="connsiteX87" fmla="*/ 177351 w 914772"/>
                <a:gd name="connsiteY87" fmla="*/ 995953 h 1060165"/>
                <a:gd name="connsiteX88" fmla="*/ 0 w 914772"/>
                <a:gd name="connsiteY88" fmla="*/ 802874 h 1060165"/>
                <a:gd name="connsiteX89" fmla="*/ 2188 w 914772"/>
                <a:gd name="connsiteY89" fmla="*/ 784837 h 1060165"/>
                <a:gd name="connsiteX90" fmla="*/ 16715 w 914772"/>
                <a:gd name="connsiteY90" fmla="*/ 773924 h 1060165"/>
                <a:gd name="connsiteX91" fmla="*/ 67795 w 914772"/>
                <a:gd name="connsiteY91" fmla="*/ 766763 h 1060165"/>
                <a:gd name="connsiteX92" fmla="*/ 147061 w 914772"/>
                <a:gd name="connsiteY92" fmla="*/ 780185 h 1060165"/>
                <a:gd name="connsiteX93" fmla="*/ 110332 w 914772"/>
                <a:gd name="connsiteY93" fmla="*/ 755321 h 1060165"/>
                <a:gd name="connsiteX94" fmla="*/ 0 w 914772"/>
                <a:gd name="connsiteY94" fmla="*/ 607611 h 1060165"/>
                <a:gd name="connsiteX95" fmla="*/ 2188 w 914772"/>
                <a:gd name="connsiteY95" fmla="*/ 589574 h 1060165"/>
                <a:gd name="connsiteX96" fmla="*/ 16715 w 914772"/>
                <a:gd name="connsiteY96" fmla="*/ 578661 h 1060165"/>
                <a:gd name="connsiteX97" fmla="*/ 67795 w 914772"/>
                <a:gd name="connsiteY97" fmla="*/ 571500 h 1060165"/>
                <a:gd name="connsiteX98" fmla="*/ 137679 w 914772"/>
                <a:gd name="connsiteY98" fmla="*/ 583333 h 1060165"/>
                <a:gd name="connsiteX99" fmla="*/ 110332 w 914772"/>
                <a:gd name="connsiteY99" fmla="*/ 564821 h 1060165"/>
                <a:gd name="connsiteX100" fmla="*/ 0 w 914772"/>
                <a:gd name="connsiteY100" fmla="*/ 417111 h 1060165"/>
                <a:gd name="connsiteX101" fmla="*/ 2188 w 914772"/>
                <a:gd name="connsiteY101" fmla="*/ 399074 h 1060165"/>
                <a:gd name="connsiteX102" fmla="*/ 16715 w 914772"/>
                <a:gd name="connsiteY102" fmla="*/ 388161 h 1060165"/>
                <a:gd name="connsiteX103" fmla="*/ 67795 w 914772"/>
                <a:gd name="connsiteY103" fmla="*/ 381000 h 1060165"/>
                <a:gd name="connsiteX104" fmla="*/ 137679 w 914772"/>
                <a:gd name="connsiteY104" fmla="*/ 392833 h 1060165"/>
                <a:gd name="connsiteX105" fmla="*/ 110332 w 914772"/>
                <a:gd name="connsiteY105" fmla="*/ 374321 h 1060165"/>
                <a:gd name="connsiteX106" fmla="*/ 0 w 914772"/>
                <a:gd name="connsiteY106" fmla="*/ 226611 h 1060165"/>
                <a:gd name="connsiteX107" fmla="*/ 2188 w 914772"/>
                <a:gd name="connsiteY107" fmla="*/ 208574 h 1060165"/>
                <a:gd name="connsiteX108" fmla="*/ 16715 w 914772"/>
                <a:gd name="connsiteY108" fmla="*/ 197661 h 1060165"/>
                <a:gd name="connsiteX109" fmla="*/ 67795 w 914772"/>
                <a:gd name="connsiteY109" fmla="*/ 190500 h 1060165"/>
                <a:gd name="connsiteX110" fmla="*/ 137679 w 914772"/>
                <a:gd name="connsiteY110" fmla="*/ 202333 h 1060165"/>
                <a:gd name="connsiteX111" fmla="*/ 110332 w 914772"/>
                <a:gd name="connsiteY111" fmla="*/ 183821 h 1060165"/>
                <a:gd name="connsiteX112" fmla="*/ 0 w 914772"/>
                <a:gd name="connsiteY112" fmla="*/ 36111 h 1060165"/>
                <a:gd name="connsiteX113" fmla="*/ 2188 w 914772"/>
                <a:gd name="connsiteY113" fmla="*/ 18074 h 1060165"/>
                <a:gd name="connsiteX114" fmla="*/ 16715 w 914772"/>
                <a:gd name="connsiteY114" fmla="*/ 7161 h 1060165"/>
                <a:gd name="connsiteX115" fmla="*/ 67795 w 914772"/>
                <a:gd name="connsiteY115" fmla="*/ 0 h 106016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  <a:cxn ang="0">
                  <a:pos x="connsiteX55" y="connsiteY55"/>
                </a:cxn>
                <a:cxn ang="0">
                  <a:pos x="connsiteX56" y="connsiteY56"/>
                </a:cxn>
                <a:cxn ang="0">
                  <a:pos x="connsiteX57" y="connsiteY57"/>
                </a:cxn>
                <a:cxn ang="0">
                  <a:pos x="connsiteX58" y="connsiteY58"/>
                </a:cxn>
                <a:cxn ang="0">
                  <a:pos x="connsiteX59" y="connsiteY59"/>
                </a:cxn>
                <a:cxn ang="0">
                  <a:pos x="connsiteX60" y="connsiteY60"/>
                </a:cxn>
                <a:cxn ang="0">
                  <a:pos x="connsiteX61" y="connsiteY61"/>
                </a:cxn>
                <a:cxn ang="0">
                  <a:pos x="connsiteX62" y="connsiteY62"/>
                </a:cxn>
                <a:cxn ang="0">
                  <a:pos x="connsiteX63" y="connsiteY63"/>
                </a:cxn>
                <a:cxn ang="0">
                  <a:pos x="connsiteX64" y="connsiteY64"/>
                </a:cxn>
                <a:cxn ang="0">
                  <a:pos x="connsiteX65" y="connsiteY65"/>
                </a:cxn>
                <a:cxn ang="0">
                  <a:pos x="connsiteX66" y="connsiteY66"/>
                </a:cxn>
                <a:cxn ang="0">
                  <a:pos x="connsiteX67" y="connsiteY67"/>
                </a:cxn>
                <a:cxn ang="0">
                  <a:pos x="connsiteX68" y="connsiteY68"/>
                </a:cxn>
                <a:cxn ang="0">
                  <a:pos x="connsiteX69" y="connsiteY69"/>
                </a:cxn>
                <a:cxn ang="0">
                  <a:pos x="connsiteX70" y="connsiteY70"/>
                </a:cxn>
                <a:cxn ang="0">
                  <a:pos x="connsiteX71" y="connsiteY71"/>
                </a:cxn>
                <a:cxn ang="0">
                  <a:pos x="connsiteX72" y="connsiteY72"/>
                </a:cxn>
                <a:cxn ang="0">
                  <a:pos x="connsiteX73" y="connsiteY73"/>
                </a:cxn>
                <a:cxn ang="0">
                  <a:pos x="connsiteX74" y="connsiteY74"/>
                </a:cxn>
                <a:cxn ang="0">
                  <a:pos x="connsiteX75" y="connsiteY75"/>
                </a:cxn>
                <a:cxn ang="0">
                  <a:pos x="connsiteX76" y="connsiteY76"/>
                </a:cxn>
                <a:cxn ang="0">
                  <a:pos x="connsiteX77" y="connsiteY77"/>
                </a:cxn>
                <a:cxn ang="0">
                  <a:pos x="connsiteX78" y="connsiteY78"/>
                </a:cxn>
                <a:cxn ang="0">
                  <a:pos x="connsiteX79" y="connsiteY79"/>
                </a:cxn>
                <a:cxn ang="0">
                  <a:pos x="connsiteX80" y="connsiteY80"/>
                </a:cxn>
                <a:cxn ang="0">
                  <a:pos x="connsiteX81" y="connsiteY81"/>
                </a:cxn>
                <a:cxn ang="0">
                  <a:pos x="connsiteX82" y="connsiteY82"/>
                </a:cxn>
                <a:cxn ang="0">
                  <a:pos x="connsiteX83" y="connsiteY83"/>
                </a:cxn>
                <a:cxn ang="0">
                  <a:pos x="connsiteX84" y="connsiteY84"/>
                </a:cxn>
                <a:cxn ang="0">
                  <a:pos x="connsiteX85" y="connsiteY85"/>
                </a:cxn>
                <a:cxn ang="0">
                  <a:pos x="connsiteX86" y="connsiteY86"/>
                </a:cxn>
                <a:cxn ang="0">
                  <a:pos x="connsiteX87" y="connsiteY87"/>
                </a:cxn>
                <a:cxn ang="0">
                  <a:pos x="connsiteX88" y="connsiteY88"/>
                </a:cxn>
                <a:cxn ang="0">
                  <a:pos x="connsiteX89" y="connsiteY89"/>
                </a:cxn>
                <a:cxn ang="0">
                  <a:pos x="connsiteX90" y="connsiteY90"/>
                </a:cxn>
                <a:cxn ang="0">
                  <a:pos x="connsiteX91" y="connsiteY91"/>
                </a:cxn>
                <a:cxn ang="0">
                  <a:pos x="connsiteX92" y="connsiteY92"/>
                </a:cxn>
                <a:cxn ang="0">
                  <a:pos x="connsiteX93" y="connsiteY93"/>
                </a:cxn>
                <a:cxn ang="0">
                  <a:pos x="connsiteX94" y="connsiteY94"/>
                </a:cxn>
                <a:cxn ang="0">
                  <a:pos x="connsiteX95" y="connsiteY95"/>
                </a:cxn>
                <a:cxn ang="0">
                  <a:pos x="connsiteX96" y="connsiteY96"/>
                </a:cxn>
                <a:cxn ang="0">
                  <a:pos x="connsiteX97" y="connsiteY97"/>
                </a:cxn>
                <a:cxn ang="0">
                  <a:pos x="connsiteX98" y="connsiteY98"/>
                </a:cxn>
                <a:cxn ang="0">
                  <a:pos x="connsiteX99" y="connsiteY99"/>
                </a:cxn>
                <a:cxn ang="0">
                  <a:pos x="connsiteX100" y="connsiteY100"/>
                </a:cxn>
                <a:cxn ang="0">
                  <a:pos x="connsiteX101" y="connsiteY101"/>
                </a:cxn>
                <a:cxn ang="0">
                  <a:pos x="connsiteX102" y="connsiteY102"/>
                </a:cxn>
                <a:cxn ang="0">
                  <a:pos x="connsiteX103" y="connsiteY103"/>
                </a:cxn>
                <a:cxn ang="0">
                  <a:pos x="connsiteX104" y="connsiteY104"/>
                </a:cxn>
                <a:cxn ang="0">
                  <a:pos x="connsiteX105" y="connsiteY105"/>
                </a:cxn>
                <a:cxn ang="0">
                  <a:pos x="connsiteX106" y="connsiteY106"/>
                </a:cxn>
                <a:cxn ang="0">
                  <a:pos x="connsiteX107" y="connsiteY107"/>
                </a:cxn>
                <a:cxn ang="0">
                  <a:pos x="connsiteX108" y="connsiteY108"/>
                </a:cxn>
                <a:cxn ang="0">
                  <a:pos x="connsiteX109" y="connsiteY109"/>
                </a:cxn>
                <a:cxn ang="0">
                  <a:pos x="connsiteX110" y="connsiteY110"/>
                </a:cxn>
                <a:cxn ang="0">
                  <a:pos x="connsiteX111" y="connsiteY111"/>
                </a:cxn>
                <a:cxn ang="0">
                  <a:pos x="connsiteX112" y="connsiteY112"/>
                </a:cxn>
                <a:cxn ang="0">
                  <a:pos x="connsiteX113" y="connsiteY113"/>
                </a:cxn>
                <a:cxn ang="0">
                  <a:pos x="connsiteX114" y="connsiteY114"/>
                </a:cxn>
                <a:cxn ang="0">
                  <a:pos x="connsiteX115" y="connsiteY115"/>
                </a:cxn>
              </a:cxnLst>
              <a:rect l="l" t="t" r="r" b="b"/>
              <a:pathLst>
                <a:path w="914772" h="1060165">
                  <a:moveTo>
                    <a:pt x="846978" y="0"/>
                  </a:moveTo>
                  <a:cubicBezTo>
                    <a:pt x="866114" y="-49"/>
                    <a:pt x="883366" y="2320"/>
                    <a:pt x="898057" y="7161"/>
                  </a:cubicBezTo>
                  <a:lnTo>
                    <a:pt x="912584" y="18074"/>
                  </a:lnTo>
                  <a:lnTo>
                    <a:pt x="914772" y="36111"/>
                  </a:lnTo>
                  <a:cubicBezTo>
                    <a:pt x="905312" y="81542"/>
                    <a:pt x="865058" y="135808"/>
                    <a:pt x="804440" y="183821"/>
                  </a:cubicBezTo>
                  <a:lnTo>
                    <a:pt x="777094" y="202334"/>
                  </a:lnTo>
                  <a:lnTo>
                    <a:pt x="846978" y="190500"/>
                  </a:lnTo>
                  <a:cubicBezTo>
                    <a:pt x="866114" y="190451"/>
                    <a:pt x="883366" y="192820"/>
                    <a:pt x="898057" y="197661"/>
                  </a:cubicBezTo>
                  <a:lnTo>
                    <a:pt x="912584" y="208574"/>
                  </a:lnTo>
                  <a:lnTo>
                    <a:pt x="914772" y="226611"/>
                  </a:lnTo>
                  <a:cubicBezTo>
                    <a:pt x="905312" y="272042"/>
                    <a:pt x="865058" y="326308"/>
                    <a:pt x="804440" y="374321"/>
                  </a:cubicBezTo>
                  <a:lnTo>
                    <a:pt x="777094" y="392834"/>
                  </a:lnTo>
                  <a:lnTo>
                    <a:pt x="846978" y="381000"/>
                  </a:lnTo>
                  <a:cubicBezTo>
                    <a:pt x="866114" y="380951"/>
                    <a:pt x="883366" y="383320"/>
                    <a:pt x="898057" y="388161"/>
                  </a:cubicBezTo>
                  <a:lnTo>
                    <a:pt x="912584" y="399074"/>
                  </a:lnTo>
                  <a:lnTo>
                    <a:pt x="914772" y="417111"/>
                  </a:lnTo>
                  <a:cubicBezTo>
                    <a:pt x="905312" y="462542"/>
                    <a:pt x="865058" y="516808"/>
                    <a:pt x="804440" y="564821"/>
                  </a:cubicBezTo>
                  <a:lnTo>
                    <a:pt x="777094" y="583334"/>
                  </a:lnTo>
                  <a:lnTo>
                    <a:pt x="846978" y="571500"/>
                  </a:lnTo>
                  <a:cubicBezTo>
                    <a:pt x="866114" y="571451"/>
                    <a:pt x="883366" y="573820"/>
                    <a:pt x="898057" y="578661"/>
                  </a:cubicBezTo>
                  <a:lnTo>
                    <a:pt x="912584" y="589574"/>
                  </a:lnTo>
                  <a:lnTo>
                    <a:pt x="914772" y="607611"/>
                  </a:lnTo>
                  <a:cubicBezTo>
                    <a:pt x="905312" y="653042"/>
                    <a:pt x="865058" y="707308"/>
                    <a:pt x="804440" y="755321"/>
                  </a:cubicBezTo>
                  <a:lnTo>
                    <a:pt x="767711" y="780185"/>
                  </a:lnTo>
                  <a:lnTo>
                    <a:pt x="846978" y="766763"/>
                  </a:lnTo>
                  <a:cubicBezTo>
                    <a:pt x="866114" y="766714"/>
                    <a:pt x="883366" y="769083"/>
                    <a:pt x="898057" y="773924"/>
                  </a:cubicBezTo>
                  <a:lnTo>
                    <a:pt x="912584" y="784837"/>
                  </a:lnTo>
                  <a:lnTo>
                    <a:pt x="914772" y="802874"/>
                  </a:lnTo>
                  <a:cubicBezTo>
                    <a:pt x="902159" y="863448"/>
                    <a:pt x="834800" y="939731"/>
                    <a:pt x="737421" y="995953"/>
                  </a:cubicBezTo>
                  <a:cubicBezTo>
                    <a:pt x="640042" y="1052175"/>
                    <a:pt x="540299" y="1072368"/>
                    <a:pt x="481534" y="1053004"/>
                  </a:cubicBezTo>
                  <a:lnTo>
                    <a:pt x="467007" y="1042091"/>
                  </a:lnTo>
                  <a:lnTo>
                    <a:pt x="464819" y="1024054"/>
                  </a:lnTo>
                  <a:cubicBezTo>
                    <a:pt x="474279" y="978624"/>
                    <a:pt x="514533" y="924357"/>
                    <a:pt x="575151" y="876344"/>
                  </a:cubicBezTo>
                  <a:lnTo>
                    <a:pt x="609534" y="853068"/>
                  </a:lnTo>
                  <a:lnTo>
                    <a:pt x="594997" y="857560"/>
                  </a:lnTo>
                  <a:cubicBezTo>
                    <a:pt x="550544" y="867216"/>
                    <a:pt x="510917" y="867423"/>
                    <a:pt x="481534" y="857741"/>
                  </a:cubicBezTo>
                  <a:lnTo>
                    <a:pt x="467007" y="846828"/>
                  </a:lnTo>
                  <a:lnTo>
                    <a:pt x="464819" y="828791"/>
                  </a:lnTo>
                  <a:cubicBezTo>
                    <a:pt x="474279" y="783361"/>
                    <a:pt x="514533" y="729094"/>
                    <a:pt x="575151" y="681081"/>
                  </a:cubicBezTo>
                  <a:lnTo>
                    <a:pt x="596589" y="666568"/>
                  </a:lnTo>
                  <a:lnTo>
                    <a:pt x="594997" y="667060"/>
                  </a:lnTo>
                  <a:cubicBezTo>
                    <a:pt x="550544" y="676716"/>
                    <a:pt x="510917" y="676923"/>
                    <a:pt x="481534" y="667241"/>
                  </a:cubicBezTo>
                  <a:lnTo>
                    <a:pt x="467007" y="656328"/>
                  </a:lnTo>
                  <a:lnTo>
                    <a:pt x="464819" y="638291"/>
                  </a:lnTo>
                  <a:cubicBezTo>
                    <a:pt x="474279" y="592861"/>
                    <a:pt x="514533" y="538594"/>
                    <a:pt x="575151" y="490581"/>
                  </a:cubicBezTo>
                  <a:lnTo>
                    <a:pt x="596589" y="476068"/>
                  </a:lnTo>
                  <a:lnTo>
                    <a:pt x="594997" y="476560"/>
                  </a:lnTo>
                  <a:cubicBezTo>
                    <a:pt x="550544" y="486216"/>
                    <a:pt x="510917" y="486423"/>
                    <a:pt x="481534" y="476741"/>
                  </a:cubicBezTo>
                  <a:lnTo>
                    <a:pt x="467007" y="465828"/>
                  </a:lnTo>
                  <a:lnTo>
                    <a:pt x="464819" y="447791"/>
                  </a:lnTo>
                  <a:cubicBezTo>
                    <a:pt x="474279" y="402361"/>
                    <a:pt x="514533" y="348094"/>
                    <a:pt x="575151" y="300081"/>
                  </a:cubicBezTo>
                  <a:lnTo>
                    <a:pt x="596589" y="285568"/>
                  </a:lnTo>
                  <a:lnTo>
                    <a:pt x="594997" y="286060"/>
                  </a:lnTo>
                  <a:cubicBezTo>
                    <a:pt x="550544" y="295716"/>
                    <a:pt x="510917" y="295923"/>
                    <a:pt x="481534" y="286241"/>
                  </a:cubicBezTo>
                  <a:lnTo>
                    <a:pt x="467007" y="275328"/>
                  </a:lnTo>
                  <a:lnTo>
                    <a:pt x="464819" y="257291"/>
                  </a:lnTo>
                  <a:cubicBezTo>
                    <a:pt x="477432" y="196717"/>
                    <a:pt x="544791" y="120434"/>
                    <a:pt x="642170" y="64212"/>
                  </a:cubicBezTo>
                  <a:cubicBezTo>
                    <a:pt x="715205" y="22045"/>
                    <a:pt x="789569" y="145"/>
                    <a:pt x="846978" y="0"/>
                  </a:cubicBezTo>
                  <a:close/>
                  <a:moveTo>
                    <a:pt x="67795" y="0"/>
                  </a:moveTo>
                  <a:cubicBezTo>
                    <a:pt x="125203" y="145"/>
                    <a:pt x="199567" y="22045"/>
                    <a:pt x="272602" y="64212"/>
                  </a:cubicBezTo>
                  <a:cubicBezTo>
                    <a:pt x="369981" y="120434"/>
                    <a:pt x="437340" y="196717"/>
                    <a:pt x="449953" y="257291"/>
                  </a:cubicBezTo>
                  <a:lnTo>
                    <a:pt x="447765" y="275328"/>
                  </a:lnTo>
                  <a:lnTo>
                    <a:pt x="433238" y="286241"/>
                  </a:lnTo>
                  <a:cubicBezTo>
                    <a:pt x="403856" y="295923"/>
                    <a:pt x="364229" y="295716"/>
                    <a:pt x="319775" y="286060"/>
                  </a:cubicBezTo>
                  <a:lnTo>
                    <a:pt x="318183" y="285568"/>
                  </a:lnTo>
                  <a:lnTo>
                    <a:pt x="339621" y="300081"/>
                  </a:lnTo>
                  <a:cubicBezTo>
                    <a:pt x="400239" y="348094"/>
                    <a:pt x="440493" y="402361"/>
                    <a:pt x="449953" y="447791"/>
                  </a:cubicBezTo>
                  <a:lnTo>
                    <a:pt x="447765" y="465828"/>
                  </a:lnTo>
                  <a:lnTo>
                    <a:pt x="433238" y="476741"/>
                  </a:lnTo>
                  <a:cubicBezTo>
                    <a:pt x="403856" y="486423"/>
                    <a:pt x="364229" y="486216"/>
                    <a:pt x="319775" y="476560"/>
                  </a:cubicBezTo>
                  <a:lnTo>
                    <a:pt x="318183" y="476068"/>
                  </a:lnTo>
                  <a:lnTo>
                    <a:pt x="339621" y="490581"/>
                  </a:lnTo>
                  <a:cubicBezTo>
                    <a:pt x="400239" y="538594"/>
                    <a:pt x="440493" y="592861"/>
                    <a:pt x="449953" y="638291"/>
                  </a:cubicBezTo>
                  <a:lnTo>
                    <a:pt x="447765" y="656328"/>
                  </a:lnTo>
                  <a:lnTo>
                    <a:pt x="433238" y="667241"/>
                  </a:lnTo>
                  <a:cubicBezTo>
                    <a:pt x="403856" y="676923"/>
                    <a:pt x="364229" y="676716"/>
                    <a:pt x="319775" y="667060"/>
                  </a:cubicBezTo>
                  <a:lnTo>
                    <a:pt x="318183" y="666568"/>
                  </a:lnTo>
                  <a:lnTo>
                    <a:pt x="339621" y="681081"/>
                  </a:lnTo>
                  <a:cubicBezTo>
                    <a:pt x="400239" y="729094"/>
                    <a:pt x="440493" y="783361"/>
                    <a:pt x="449953" y="828791"/>
                  </a:cubicBezTo>
                  <a:lnTo>
                    <a:pt x="447765" y="846828"/>
                  </a:lnTo>
                  <a:lnTo>
                    <a:pt x="433238" y="857741"/>
                  </a:lnTo>
                  <a:cubicBezTo>
                    <a:pt x="403856" y="867423"/>
                    <a:pt x="364229" y="867216"/>
                    <a:pt x="319775" y="857560"/>
                  </a:cubicBezTo>
                  <a:lnTo>
                    <a:pt x="305238" y="853068"/>
                  </a:lnTo>
                  <a:lnTo>
                    <a:pt x="339621" y="876344"/>
                  </a:lnTo>
                  <a:cubicBezTo>
                    <a:pt x="400239" y="924357"/>
                    <a:pt x="440493" y="978624"/>
                    <a:pt x="449953" y="1024054"/>
                  </a:cubicBezTo>
                  <a:lnTo>
                    <a:pt x="447765" y="1042091"/>
                  </a:lnTo>
                  <a:lnTo>
                    <a:pt x="433238" y="1053004"/>
                  </a:lnTo>
                  <a:cubicBezTo>
                    <a:pt x="374473" y="1072368"/>
                    <a:pt x="274730" y="1052175"/>
                    <a:pt x="177351" y="995953"/>
                  </a:cubicBezTo>
                  <a:cubicBezTo>
                    <a:pt x="79972" y="939731"/>
                    <a:pt x="12613" y="863448"/>
                    <a:pt x="0" y="802874"/>
                  </a:cubicBezTo>
                  <a:lnTo>
                    <a:pt x="2188" y="784837"/>
                  </a:lnTo>
                  <a:lnTo>
                    <a:pt x="16715" y="773924"/>
                  </a:lnTo>
                  <a:cubicBezTo>
                    <a:pt x="31406" y="769083"/>
                    <a:pt x="48658" y="766714"/>
                    <a:pt x="67795" y="766763"/>
                  </a:cubicBezTo>
                  <a:lnTo>
                    <a:pt x="147061" y="780185"/>
                  </a:lnTo>
                  <a:lnTo>
                    <a:pt x="110332" y="755321"/>
                  </a:lnTo>
                  <a:cubicBezTo>
                    <a:pt x="49714" y="707308"/>
                    <a:pt x="9460" y="653042"/>
                    <a:pt x="0" y="607611"/>
                  </a:cubicBezTo>
                  <a:lnTo>
                    <a:pt x="2188" y="589574"/>
                  </a:lnTo>
                  <a:lnTo>
                    <a:pt x="16715" y="578661"/>
                  </a:lnTo>
                  <a:cubicBezTo>
                    <a:pt x="31406" y="573820"/>
                    <a:pt x="48658" y="571451"/>
                    <a:pt x="67795" y="571500"/>
                  </a:cubicBezTo>
                  <a:lnTo>
                    <a:pt x="137679" y="583333"/>
                  </a:lnTo>
                  <a:lnTo>
                    <a:pt x="110332" y="564821"/>
                  </a:lnTo>
                  <a:cubicBezTo>
                    <a:pt x="49714" y="516808"/>
                    <a:pt x="9460" y="462542"/>
                    <a:pt x="0" y="417111"/>
                  </a:cubicBezTo>
                  <a:lnTo>
                    <a:pt x="2188" y="399074"/>
                  </a:lnTo>
                  <a:lnTo>
                    <a:pt x="16715" y="388161"/>
                  </a:lnTo>
                  <a:cubicBezTo>
                    <a:pt x="31406" y="383320"/>
                    <a:pt x="48658" y="380951"/>
                    <a:pt x="67795" y="381000"/>
                  </a:cubicBezTo>
                  <a:lnTo>
                    <a:pt x="137679" y="392833"/>
                  </a:lnTo>
                  <a:lnTo>
                    <a:pt x="110332" y="374321"/>
                  </a:lnTo>
                  <a:cubicBezTo>
                    <a:pt x="49714" y="326308"/>
                    <a:pt x="9460" y="272042"/>
                    <a:pt x="0" y="226611"/>
                  </a:cubicBezTo>
                  <a:lnTo>
                    <a:pt x="2188" y="208574"/>
                  </a:lnTo>
                  <a:lnTo>
                    <a:pt x="16715" y="197661"/>
                  </a:lnTo>
                  <a:cubicBezTo>
                    <a:pt x="31406" y="192820"/>
                    <a:pt x="48658" y="190451"/>
                    <a:pt x="67795" y="190500"/>
                  </a:cubicBezTo>
                  <a:lnTo>
                    <a:pt x="137679" y="202333"/>
                  </a:lnTo>
                  <a:lnTo>
                    <a:pt x="110332" y="183821"/>
                  </a:lnTo>
                  <a:cubicBezTo>
                    <a:pt x="49714" y="135808"/>
                    <a:pt x="9460" y="81542"/>
                    <a:pt x="0" y="36111"/>
                  </a:cubicBezTo>
                  <a:lnTo>
                    <a:pt x="2188" y="18074"/>
                  </a:lnTo>
                  <a:lnTo>
                    <a:pt x="16715" y="7161"/>
                  </a:lnTo>
                  <a:cubicBezTo>
                    <a:pt x="31406" y="2320"/>
                    <a:pt x="48658" y="-49"/>
                    <a:pt x="67795" y="0"/>
                  </a:cubicBezTo>
                  <a:close/>
                </a:path>
              </a:pathLst>
            </a:custGeom>
            <a:solidFill>
              <a:srgbClr val="339933"/>
            </a:solidFill>
            <a:ln w="1905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446" name="フリーフォーム: 図形 445">
              <a:extLst>
                <a:ext uri="{FF2B5EF4-FFF2-40B4-BE49-F238E27FC236}">
                  <a16:creationId xmlns:a16="http://schemas.microsoft.com/office/drawing/2014/main" id="{E61EA2A8-8716-4F40-8A20-DCAC95D6BC68}"/>
                </a:ext>
              </a:extLst>
            </p:cNvPr>
            <p:cNvSpPr/>
            <p:nvPr/>
          </p:nvSpPr>
          <p:spPr>
            <a:xfrm rot="17111886">
              <a:off x="4366109" y="4078324"/>
              <a:ext cx="224605" cy="418164"/>
            </a:xfrm>
            <a:custGeom>
              <a:avLst/>
              <a:gdLst>
                <a:gd name="connsiteX0" fmla="*/ 846978 w 914772"/>
                <a:gd name="connsiteY0" fmla="*/ 0 h 1060165"/>
                <a:gd name="connsiteX1" fmla="*/ 898057 w 914772"/>
                <a:gd name="connsiteY1" fmla="*/ 7161 h 1060165"/>
                <a:gd name="connsiteX2" fmla="*/ 912584 w 914772"/>
                <a:gd name="connsiteY2" fmla="*/ 18074 h 1060165"/>
                <a:gd name="connsiteX3" fmla="*/ 914772 w 914772"/>
                <a:gd name="connsiteY3" fmla="*/ 36111 h 1060165"/>
                <a:gd name="connsiteX4" fmla="*/ 804440 w 914772"/>
                <a:gd name="connsiteY4" fmla="*/ 183821 h 1060165"/>
                <a:gd name="connsiteX5" fmla="*/ 777094 w 914772"/>
                <a:gd name="connsiteY5" fmla="*/ 202334 h 1060165"/>
                <a:gd name="connsiteX6" fmla="*/ 846978 w 914772"/>
                <a:gd name="connsiteY6" fmla="*/ 190500 h 1060165"/>
                <a:gd name="connsiteX7" fmla="*/ 898057 w 914772"/>
                <a:gd name="connsiteY7" fmla="*/ 197661 h 1060165"/>
                <a:gd name="connsiteX8" fmla="*/ 912584 w 914772"/>
                <a:gd name="connsiteY8" fmla="*/ 208574 h 1060165"/>
                <a:gd name="connsiteX9" fmla="*/ 914772 w 914772"/>
                <a:gd name="connsiteY9" fmla="*/ 226611 h 1060165"/>
                <a:gd name="connsiteX10" fmla="*/ 804440 w 914772"/>
                <a:gd name="connsiteY10" fmla="*/ 374321 h 1060165"/>
                <a:gd name="connsiteX11" fmla="*/ 777094 w 914772"/>
                <a:gd name="connsiteY11" fmla="*/ 392834 h 1060165"/>
                <a:gd name="connsiteX12" fmla="*/ 846978 w 914772"/>
                <a:gd name="connsiteY12" fmla="*/ 381000 h 1060165"/>
                <a:gd name="connsiteX13" fmla="*/ 898057 w 914772"/>
                <a:gd name="connsiteY13" fmla="*/ 388161 h 1060165"/>
                <a:gd name="connsiteX14" fmla="*/ 912584 w 914772"/>
                <a:gd name="connsiteY14" fmla="*/ 399074 h 1060165"/>
                <a:gd name="connsiteX15" fmla="*/ 914772 w 914772"/>
                <a:gd name="connsiteY15" fmla="*/ 417111 h 1060165"/>
                <a:gd name="connsiteX16" fmla="*/ 804440 w 914772"/>
                <a:gd name="connsiteY16" fmla="*/ 564821 h 1060165"/>
                <a:gd name="connsiteX17" fmla="*/ 777094 w 914772"/>
                <a:gd name="connsiteY17" fmla="*/ 583334 h 1060165"/>
                <a:gd name="connsiteX18" fmla="*/ 846978 w 914772"/>
                <a:gd name="connsiteY18" fmla="*/ 571500 h 1060165"/>
                <a:gd name="connsiteX19" fmla="*/ 898057 w 914772"/>
                <a:gd name="connsiteY19" fmla="*/ 578661 h 1060165"/>
                <a:gd name="connsiteX20" fmla="*/ 912584 w 914772"/>
                <a:gd name="connsiteY20" fmla="*/ 589574 h 1060165"/>
                <a:gd name="connsiteX21" fmla="*/ 914772 w 914772"/>
                <a:gd name="connsiteY21" fmla="*/ 607611 h 1060165"/>
                <a:gd name="connsiteX22" fmla="*/ 804440 w 914772"/>
                <a:gd name="connsiteY22" fmla="*/ 755321 h 1060165"/>
                <a:gd name="connsiteX23" fmla="*/ 767711 w 914772"/>
                <a:gd name="connsiteY23" fmla="*/ 780185 h 1060165"/>
                <a:gd name="connsiteX24" fmla="*/ 846978 w 914772"/>
                <a:gd name="connsiteY24" fmla="*/ 766763 h 1060165"/>
                <a:gd name="connsiteX25" fmla="*/ 898057 w 914772"/>
                <a:gd name="connsiteY25" fmla="*/ 773924 h 1060165"/>
                <a:gd name="connsiteX26" fmla="*/ 912584 w 914772"/>
                <a:gd name="connsiteY26" fmla="*/ 784837 h 1060165"/>
                <a:gd name="connsiteX27" fmla="*/ 914772 w 914772"/>
                <a:gd name="connsiteY27" fmla="*/ 802874 h 1060165"/>
                <a:gd name="connsiteX28" fmla="*/ 737421 w 914772"/>
                <a:gd name="connsiteY28" fmla="*/ 995953 h 1060165"/>
                <a:gd name="connsiteX29" fmla="*/ 481534 w 914772"/>
                <a:gd name="connsiteY29" fmla="*/ 1053004 h 1060165"/>
                <a:gd name="connsiteX30" fmla="*/ 467007 w 914772"/>
                <a:gd name="connsiteY30" fmla="*/ 1042091 h 1060165"/>
                <a:gd name="connsiteX31" fmla="*/ 464819 w 914772"/>
                <a:gd name="connsiteY31" fmla="*/ 1024054 h 1060165"/>
                <a:gd name="connsiteX32" fmla="*/ 575151 w 914772"/>
                <a:gd name="connsiteY32" fmla="*/ 876344 h 1060165"/>
                <a:gd name="connsiteX33" fmla="*/ 609534 w 914772"/>
                <a:gd name="connsiteY33" fmla="*/ 853068 h 1060165"/>
                <a:gd name="connsiteX34" fmla="*/ 594997 w 914772"/>
                <a:gd name="connsiteY34" fmla="*/ 857560 h 1060165"/>
                <a:gd name="connsiteX35" fmla="*/ 481534 w 914772"/>
                <a:gd name="connsiteY35" fmla="*/ 857741 h 1060165"/>
                <a:gd name="connsiteX36" fmla="*/ 467007 w 914772"/>
                <a:gd name="connsiteY36" fmla="*/ 846828 h 1060165"/>
                <a:gd name="connsiteX37" fmla="*/ 464819 w 914772"/>
                <a:gd name="connsiteY37" fmla="*/ 828791 h 1060165"/>
                <a:gd name="connsiteX38" fmla="*/ 575151 w 914772"/>
                <a:gd name="connsiteY38" fmla="*/ 681081 h 1060165"/>
                <a:gd name="connsiteX39" fmla="*/ 596589 w 914772"/>
                <a:gd name="connsiteY39" fmla="*/ 666568 h 1060165"/>
                <a:gd name="connsiteX40" fmla="*/ 594997 w 914772"/>
                <a:gd name="connsiteY40" fmla="*/ 667060 h 1060165"/>
                <a:gd name="connsiteX41" fmla="*/ 481534 w 914772"/>
                <a:gd name="connsiteY41" fmla="*/ 667241 h 1060165"/>
                <a:gd name="connsiteX42" fmla="*/ 467007 w 914772"/>
                <a:gd name="connsiteY42" fmla="*/ 656328 h 1060165"/>
                <a:gd name="connsiteX43" fmla="*/ 464819 w 914772"/>
                <a:gd name="connsiteY43" fmla="*/ 638291 h 1060165"/>
                <a:gd name="connsiteX44" fmla="*/ 575151 w 914772"/>
                <a:gd name="connsiteY44" fmla="*/ 490581 h 1060165"/>
                <a:gd name="connsiteX45" fmla="*/ 596589 w 914772"/>
                <a:gd name="connsiteY45" fmla="*/ 476068 h 1060165"/>
                <a:gd name="connsiteX46" fmla="*/ 594997 w 914772"/>
                <a:gd name="connsiteY46" fmla="*/ 476560 h 1060165"/>
                <a:gd name="connsiteX47" fmla="*/ 481534 w 914772"/>
                <a:gd name="connsiteY47" fmla="*/ 476741 h 1060165"/>
                <a:gd name="connsiteX48" fmla="*/ 467007 w 914772"/>
                <a:gd name="connsiteY48" fmla="*/ 465828 h 1060165"/>
                <a:gd name="connsiteX49" fmla="*/ 464819 w 914772"/>
                <a:gd name="connsiteY49" fmla="*/ 447791 h 1060165"/>
                <a:gd name="connsiteX50" fmla="*/ 575151 w 914772"/>
                <a:gd name="connsiteY50" fmla="*/ 300081 h 1060165"/>
                <a:gd name="connsiteX51" fmla="*/ 596589 w 914772"/>
                <a:gd name="connsiteY51" fmla="*/ 285568 h 1060165"/>
                <a:gd name="connsiteX52" fmla="*/ 594997 w 914772"/>
                <a:gd name="connsiteY52" fmla="*/ 286060 h 1060165"/>
                <a:gd name="connsiteX53" fmla="*/ 481534 w 914772"/>
                <a:gd name="connsiteY53" fmla="*/ 286241 h 1060165"/>
                <a:gd name="connsiteX54" fmla="*/ 467007 w 914772"/>
                <a:gd name="connsiteY54" fmla="*/ 275328 h 1060165"/>
                <a:gd name="connsiteX55" fmla="*/ 464819 w 914772"/>
                <a:gd name="connsiteY55" fmla="*/ 257291 h 1060165"/>
                <a:gd name="connsiteX56" fmla="*/ 642170 w 914772"/>
                <a:gd name="connsiteY56" fmla="*/ 64212 h 1060165"/>
                <a:gd name="connsiteX57" fmla="*/ 846978 w 914772"/>
                <a:gd name="connsiteY57" fmla="*/ 0 h 1060165"/>
                <a:gd name="connsiteX58" fmla="*/ 67795 w 914772"/>
                <a:gd name="connsiteY58" fmla="*/ 0 h 1060165"/>
                <a:gd name="connsiteX59" fmla="*/ 272602 w 914772"/>
                <a:gd name="connsiteY59" fmla="*/ 64212 h 1060165"/>
                <a:gd name="connsiteX60" fmla="*/ 449953 w 914772"/>
                <a:gd name="connsiteY60" fmla="*/ 257291 h 1060165"/>
                <a:gd name="connsiteX61" fmla="*/ 447765 w 914772"/>
                <a:gd name="connsiteY61" fmla="*/ 275328 h 1060165"/>
                <a:gd name="connsiteX62" fmla="*/ 433238 w 914772"/>
                <a:gd name="connsiteY62" fmla="*/ 286241 h 1060165"/>
                <a:gd name="connsiteX63" fmla="*/ 319775 w 914772"/>
                <a:gd name="connsiteY63" fmla="*/ 286060 h 1060165"/>
                <a:gd name="connsiteX64" fmla="*/ 318183 w 914772"/>
                <a:gd name="connsiteY64" fmla="*/ 285568 h 1060165"/>
                <a:gd name="connsiteX65" fmla="*/ 339621 w 914772"/>
                <a:gd name="connsiteY65" fmla="*/ 300081 h 1060165"/>
                <a:gd name="connsiteX66" fmla="*/ 449953 w 914772"/>
                <a:gd name="connsiteY66" fmla="*/ 447791 h 1060165"/>
                <a:gd name="connsiteX67" fmla="*/ 447765 w 914772"/>
                <a:gd name="connsiteY67" fmla="*/ 465828 h 1060165"/>
                <a:gd name="connsiteX68" fmla="*/ 433238 w 914772"/>
                <a:gd name="connsiteY68" fmla="*/ 476741 h 1060165"/>
                <a:gd name="connsiteX69" fmla="*/ 319775 w 914772"/>
                <a:gd name="connsiteY69" fmla="*/ 476560 h 1060165"/>
                <a:gd name="connsiteX70" fmla="*/ 318183 w 914772"/>
                <a:gd name="connsiteY70" fmla="*/ 476068 h 1060165"/>
                <a:gd name="connsiteX71" fmla="*/ 339621 w 914772"/>
                <a:gd name="connsiteY71" fmla="*/ 490581 h 1060165"/>
                <a:gd name="connsiteX72" fmla="*/ 449953 w 914772"/>
                <a:gd name="connsiteY72" fmla="*/ 638291 h 1060165"/>
                <a:gd name="connsiteX73" fmla="*/ 447765 w 914772"/>
                <a:gd name="connsiteY73" fmla="*/ 656328 h 1060165"/>
                <a:gd name="connsiteX74" fmla="*/ 433238 w 914772"/>
                <a:gd name="connsiteY74" fmla="*/ 667241 h 1060165"/>
                <a:gd name="connsiteX75" fmla="*/ 319775 w 914772"/>
                <a:gd name="connsiteY75" fmla="*/ 667060 h 1060165"/>
                <a:gd name="connsiteX76" fmla="*/ 318183 w 914772"/>
                <a:gd name="connsiteY76" fmla="*/ 666568 h 1060165"/>
                <a:gd name="connsiteX77" fmla="*/ 339621 w 914772"/>
                <a:gd name="connsiteY77" fmla="*/ 681081 h 1060165"/>
                <a:gd name="connsiteX78" fmla="*/ 449953 w 914772"/>
                <a:gd name="connsiteY78" fmla="*/ 828791 h 1060165"/>
                <a:gd name="connsiteX79" fmla="*/ 447765 w 914772"/>
                <a:gd name="connsiteY79" fmla="*/ 846828 h 1060165"/>
                <a:gd name="connsiteX80" fmla="*/ 433238 w 914772"/>
                <a:gd name="connsiteY80" fmla="*/ 857741 h 1060165"/>
                <a:gd name="connsiteX81" fmla="*/ 319775 w 914772"/>
                <a:gd name="connsiteY81" fmla="*/ 857560 h 1060165"/>
                <a:gd name="connsiteX82" fmla="*/ 305238 w 914772"/>
                <a:gd name="connsiteY82" fmla="*/ 853068 h 1060165"/>
                <a:gd name="connsiteX83" fmla="*/ 339621 w 914772"/>
                <a:gd name="connsiteY83" fmla="*/ 876344 h 1060165"/>
                <a:gd name="connsiteX84" fmla="*/ 449953 w 914772"/>
                <a:gd name="connsiteY84" fmla="*/ 1024054 h 1060165"/>
                <a:gd name="connsiteX85" fmla="*/ 447765 w 914772"/>
                <a:gd name="connsiteY85" fmla="*/ 1042091 h 1060165"/>
                <a:gd name="connsiteX86" fmla="*/ 433238 w 914772"/>
                <a:gd name="connsiteY86" fmla="*/ 1053004 h 1060165"/>
                <a:gd name="connsiteX87" fmla="*/ 177351 w 914772"/>
                <a:gd name="connsiteY87" fmla="*/ 995953 h 1060165"/>
                <a:gd name="connsiteX88" fmla="*/ 0 w 914772"/>
                <a:gd name="connsiteY88" fmla="*/ 802874 h 1060165"/>
                <a:gd name="connsiteX89" fmla="*/ 2188 w 914772"/>
                <a:gd name="connsiteY89" fmla="*/ 784837 h 1060165"/>
                <a:gd name="connsiteX90" fmla="*/ 16715 w 914772"/>
                <a:gd name="connsiteY90" fmla="*/ 773924 h 1060165"/>
                <a:gd name="connsiteX91" fmla="*/ 67795 w 914772"/>
                <a:gd name="connsiteY91" fmla="*/ 766763 h 1060165"/>
                <a:gd name="connsiteX92" fmla="*/ 147061 w 914772"/>
                <a:gd name="connsiteY92" fmla="*/ 780185 h 1060165"/>
                <a:gd name="connsiteX93" fmla="*/ 110332 w 914772"/>
                <a:gd name="connsiteY93" fmla="*/ 755321 h 1060165"/>
                <a:gd name="connsiteX94" fmla="*/ 0 w 914772"/>
                <a:gd name="connsiteY94" fmla="*/ 607611 h 1060165"/>
                <a:gd name="connsiteX95" fmla="*/ 2188 w 914772"/>
                <a:gd name="connsiteY95" fmla="*/ 589574 h 1060165"/>
                <a:gd name="connsiteX96" fmla="*/ 16715 w 914772"/>
                <a:gd name="connsiteY96" fmla="*/ 578661 h 1060165"/>
                <a:gd name="connsiteX97" fmla="*/ 67795 w 914772"/>
                <a:gd name="connsiteY97" fmla="*/ 571500 h 1060165"/>
                <a:gd name="connsiteX98" fmla="*/ 137679 w 914772"/>
                <a:gd name="connsiteY98" fmla="*/ 583333 h 1060165"/>
                <a:gd name="connsiteX99" fmla="*/ 110332 w 914772"/>
                <a:gd name="connsiteY99" fmla="*/ 564821 h 1060165"/>
                <a:gd name="connsiteX100" fmla="*/ 0 w 914772"/>
                <a:gd name="connsiteY100" fmla="*/ 417111 h 1060165"/>
                <a:gd name="connsiteX101" fmla="*/ 2188 w 914772"/>
                <a:gd name="connsiteY101" fmla="*/ 399074 h 1060165"/>
                <a:gd name="connsiteX102" fmla="*/ 16715 w 914772"/>
                <a:gd name="connsiteY102" fmla="*/ 388161 h 1060165"/>
                <a:gd name="connsiteX103" fmla="*/ 67795 w 914772"/>
                <a:gd name="connsiteY103" fmla="*/ 381000 h 1060165"/>
                <a:gd name="connsiteX104" fmla="*/ 137679 w 914772"/>
                <a:gd name="connsiteY104" fmla="*/ 392833 h 1060165"/>
                <a:gd name="connsiteX105" fmla="*/ 110332 w 914772"/>
                <a:gd name="connsiteY105" fmla="*/ 374321 h 1060165"/>
                <a:gd name="connsiteX106" fmla="*/ 0 w 914772"/>
                <a:gd name="connsiteY106" fmla="*/ 226611 h 1060165"/>
                <a:gd name="connsiteX107" fmla="*/ 2188 w 914772"/>
                <a:gd name="connsiteY107" fmla="*/ 208574 h 1060165"/>
                <a:gd name="connsiteX108" fmla="*/ 16715 w 914772"/>
                <a:gd name="connsiteY108" fmla="*/ 197661 h 1060165"/>
                <a:gd name="connsiteX109" fmla="*/ 67795 w 914772"/>
                <a:gd name="connsiteY109" fmla="*/ 190500 h 1060165"/>
                <a:gd name="connsiteX110" fmla="*/ 137679 w 914772"/>
                <a:gd name="connsiteY110" fmla="*/ 202333 h 1060165"/>
                <a:gd name="connsiteX111" fmla="*/ 110332 w 914772"/>
                <a:gd name="connsiteY111" fmla="*/ 183821 h 1060165"/>
                <a:gd name="connsiteX112" fmla="*/ 0 w 914772"/>
                <a:gd name="connsiteY112" fmla="*/ 36111 h 1060165"/>
                <a:gd name="connsiteX113" fmla="*/ 2188 w 914772"/>
                <a:gd name="connsiteY113" fmla="*/ 18074 h 1060165"/>
                <a:gd name="connsiteX114" fmla="*/ 16715 w 914772"/>
                <a:gd name="connsiteY114" fmla="*/ 7161 h 1060165"/>
                <a:gd name="connsiteX115" fmla="*/ 67795 w 914772"/>
                <a:gd name="connsiteY115" fmla="*/ 0 h 106016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  <a:cxn ang="0">
                  <a:pos x="connsiteX55" y="connsiteY55"/>
                </a:cxn>
                <a:cxn ang="0">
                  <a:pos x="connsiteX56" y="connsiteY56"/>
                </a:cxn>
                <a:cxn ang="0">
                  <a:pos x="connsiteX57" y="connsiteY57"/>
                </a:cxn>
                <a:cxn ang="0">
                  <a:pos x="connsiteX58" y="connsiteY58"/>
                </a:cxn>
                <a:cxn ang="0">
                  <a:pos x="connsiteX59" y="connsiteY59"/>
                </a:cxn>
                <a:cxn ang="0">
                  <a:pos x="connsiteX60" y="connsiteY60"/>
                </a:cxn>
                <a:cxn ang="0">
                  <a:pos x="connsiteX61" y="connsiteY61"/>
                </a:cxn>
                <a:cxn ang="0">
                  <a:pos x="connsiteX62" y="connsiteY62"/>
                </a:cxn>
                <a:cxn ang="0">
                  <a:pos x="connsiteX63" y="connsiteY63"/>
                </a:cxn>
                <a:cxn ang="0">
                  <a:pos x="connsiteX64" y="connsiteY64"/>
                </a:cxn>
                <a:cxn ang="0">
                  <a:pos x="connsiteX65" y="connsiteY65"/>
                </a:cxn>
                <a:cxn ang="0">
                  <a:pos x="connsiteX66" y="connsiteY66"/>
                </a:cxn>
                <a:cxn ang="0">
                  <a:pos x="connsiteX67" y="connsiteY67"/>
                </a:cxn>
                <a:cxn ang="0">
                  <a:pos x="connsiteX68" y="connsiteY68"/>
                </a:cxn>
                <a:cxn ang="0">
                  <a:pos x="connsiteX69" y="connsiteY69"/>
                </a:cxn>
                <a:cxn ang="0">
                  <a:pos x="connsiteX70" y="connsiteY70"/>
                </a:cxn>
                <a:cxn ang="0">
                  <a:pos x="connsiteX71" y="connsiteY71"/>
                </a:cxn>
                <a:cxn ang="0">
                  <a:pos x="connsiteX72" y="connsiteY72"/>
                </a:cxn>
                <a:cxn ang="0">
                  <a:pos x="connsiteX73" y="connsiteY73"/>
                </a:cxn>
                <a:cxn ang="0">
                  <a:pos x="connsiteX74" y="connsiteY74"/>
                </a:cxn>
                <a:cxn ang="0">
                  <a:pos x="connsiteX75" y="connsiteY75"/>
                </a:cxn>
                <a:cxn ang="0">
                  <a:pos x="connsiteX76" y="connsiteY76"/>
                </a:cxn>
                <a:cxn ang="0">
                  <a:pos x="connsiteX77" y="connsiteY77"/>
                </a:cxn>
                <a:cxn ang="0">
                  <a:pos x="connsiteX78" y="connsiteY78"/>
                </a:cxn>
                <a:cxn ang="0">
                  <a:pos x="connsiteX79" y="connsiteY79"/>
                </a:cxn>
                <a:cxn ang="0">
                  <a:pos x="connsiteX80" y="connsiteY80"/>
                </a:cxn>
                <a:cxn ang="0">
                  <a:pos x="connsiteX81" y="connsiteY81"/>
                </a:cxn>
                <a:cxn ang="0">
                  <a:pos x="connsiteX82" y="connsiteY82"/>
                </a:cxn>
                <a:cxn ang="0">
                  <a:pos x="connsiteX83" y="connsiteY83"/>
                </a:cxn>
                <a:cxn ang="0">
                  <a:pos x="connsiteX84" y="connsiteY84"/>
                </a:cxn>
                <a:cxn ang="0">
                  <a:pos x="connsiteX85" y="connsiteY85"/>
                </a:cxn>
                <a:cxn ang="0">
                  <a:pos x="connsiteX86" y="connsiteY86"/>
                </a:cxn>
                <a:cxn ang="0">
                  <a:pos x="connsiteX87" y="connsiteY87"/>
                </a:cxn>
                <a:cxn ang="0">
                  <a:pos x="connsiteX88" y="connsiteY88"/>
                </a:cxn>
                <a:cxn ang="0">
                  <a:pos x="connsiteX89" y="connsiteY89"/>
                </a:cxn>
                <a:cxn ang="0">
                  <a:pos x="connsiteX90" y="connsiteY90"/>
                </a:cxn>
                <a:cxn ang="0">
                  <a:pos x="connsiteX91" y="connsiteY91"/>
                </a:cxn>
                <a:cxn ang="0">
                  <a:pos x="connsiteX92" y="connsiteY92"/>
                </a:cxn>
                <a:cxn ang="0">
                  <a:pos x="connsiteX93" y="connsiteY93"/>
                </a:cxn>
                <a:cxn ang="0">
                  <a:pos x="connsiteX94" y="connsiteY94"/>
                </a:cxn>
                <a:cxn ang="0">
                  <a:pos x="connsiteX95" y="connsiteY95"/>
                </a:cxn>
                <a:cxn ang="0">
                  <a:pos x="connsiteX96" y="connsiteY96"/>
                </a:cxn>
                <a:cxn ang="0">
                  <a:pos x="connsiteX97" y="connsiteY97"/>
                </a:cxn>
                <a:cxn ang="0">
                  <a:pos x="connsiteX98" y="connsiteY98"/>
                </a:cxn>
                <a:cxn ang="0">
                  <a:pos x="connsiteX99" y="connsiteY99"/>
                </a:cxn>
                <a:cxn ang="0">
                  <a:pos x="connsiteX100" y="connsiteY100"/>
                </a:cxn>
                <a:cxn ang="0">
                  <a:pos x="connsiteX101" y="connsiteY101"/>
                </a:cxn>
                <a:cxn ang="0">
                  <a:pos x="connsiteX102" y="connsiteY102"/>
                </a:cxn>
                <a:cxn ang="0">
                  <a:pos x="connsiteX103" y="connsiteY103"/>
                </a:cxn>
                <a:cxn ang="0">
                  <a:pos x="connsiteX104" y="connsiteY104"/>
                </a:cxn>
                <a:cxn ang="0">
                  <a:pos x="connsiteX105" y="connsiteY105"/>
                </a:cxn>
                <a:cxn ang="0">
                  <a:pos x="connsiteX106" y="connsiteY106"/>
                </a:cxn>
                <a:cxn ang="0">
                  <a:pos x="connsiteX107" y="connsiteY107"/>
                </a:cxn>
                <a:cxn ang="0">
                  <a:pos x="connsiteX108" y="connsiteY108"/>
                </a:cxn>
                <a:cxn ang="0">
                  <a:pos x="connsiteX109" y="connsiteY109"/>
                </a:cxn>
                <a:cxn ang="0">
                  <a:pos x="connsiteX110" y="connsiteY110"/>
                </a:cxn>
                <a:cxn ang="0">
                  <a:pos x="connsiteX111" y="connsiteY111"/>
                </a:cxn>
                <a:cxn ang="0">
                  <a:pos x="connsiteX112" y="connsiteY112"/>
                </a:cxn>
                <a:cxn ang="0">
                  <a:pos x="connsiteX113" y="connsiteY113"/>
                </a:cxn>
                <a:cxn ang="0">
                  <a:pos x="connsiteX114" y="connsiteY114"/>
                </a:cxn>
                <a:cxn ang="0">
                  <a:pos x="connsiteX115" y="connsiteY115"/>
                </a:cxn>
              </a:cxnLst>
              <a:rect l="l" t="t" r="r" b="b"/>
              <a:pathLst>
                <a:path w="914772" h="1060165">
                  <a:moveTo>
                    <a:pt x="846978" y="0"/>
                  </a:moveTo>
                  <a:cubicBezTo>
                    <a:pt x="866114" y="-49"/>
                    <a:pt x="883366" y="2320"/>
                    <a:pt x="898057" y="7161"/>
                  </a:cubicBezTo>
                  <a:lnTo>
                    <a:pt x="912584" y="18074"/>
                  </a:lnTo>
                  <a:lnTo>
                    <a:pt x="914772" y="36111"/>
                  </a:lnTo>
                  <a:cubicBezTo>
                    <a:pt x="905312" y="81542"/>
                    <a:pt x="865058" y="135808"/>
                    <a:pt x="804440" y="183821"/>
                  </a:cubicBezTo>
                  <a:lnTo>
                    <a:pt x="777094" y="202334"/>
                  </a:lnTo>
                  <a:lnTo>
                    <a:pt x="846978" y="190500"/>
                  </a:lnTo>
                  <a:cubicBezTo>
                    <a:pt x="866114" y="190451"/>
                    <a:pt x="883366" y="192820"/>
                    <a:pt x="898057" y="197661"/>
                  </a:cubicBezTo>
                  <a:lnTo>
                    <a:pt x="912584" y="208574"/>
                  </a:lnTo>
                  <a:lnTo>
                    <a:pt x="914772" y="226611"/>
                  </a:lnTo>
                  <a:cubicBezTo>
                    <a:pt x="905312" y="272042"/>
                    <a:pt x="865058" y="326308"/>
                    <a:pt x="804440" y="374321"/>
                  </a:cubicBezTo>
                  <a:lnTo>
                    <a:pt x="777094" y="392834"/>
                  </a:lnTo>
                  <a:lnTo>
                    <a:pt x="846978" y="381000"/>
                  </a:lnTo>
                  <a:cubicBezTo>
                    <a:pt x="866114" y="380951"/>
                    <a:pt x="883366" y="383320"/>
                    <a:pt x="898057" y="388161"/>
                  </a:cubicBezTo>
                  <a:lnTo>
                    <a:pt x="912584" y="399074"/>
                  </a:lnTo>
                  <a:lnTo>
                    <a:pt x="914772" y="417111"/>
                  </a:lnTo>
                  <a:cubicBezTo>
                    <a:pt x="905312" y="462542"/>
                    <a:pt x="865058" y="516808"/>
                    <a:pt x="804440" y="564821"/>
                  </a:cubicBezTo>
                  <a:lnTo>
                    <a:pt x="777094" y="583334"/>
                  </a:lnTo>
                  <a:lnTo>
                    <a:pt x="846978" y="571500"/>
                  </a:lnTo>
                  <a:cubicBezTo>
                    <a:pt x="866114" y="571451"/>
                    <a:pt x="883366" y="573820"/>
                    <a:pt x="898057" y="578661"/>
                  </a:cubicBezTo>
                  <a:lnTo>
                    <a:pt x="912584" y="589574"/>
                  </a:lnTo>
                  <a:lnTo>
                    <a:pt x="914772" y="607611"/>
                  </a:lnTo>
                  <a:cubicBezTo>
                    <a:pt x="905312" y="653042"/>
                    <a:pt x="865058" y="707308"/>
                    <a:pt x="804440" y="755321"/>
                  </a:cubicBezTo>
                  <a:lnTo>
                    <a:pt x="767711" y="780185"/>
                  </a:lnTo>
                  <a:lnTo>
                    <a:pt x="846978" y="766763"/>
                  </a:lnTo>
                  <a:cubicBezTo>
                    <a:pt x="866114" y="766714"/>
                    <a:pt x="883366" y="769083"/>
                    <a:pt x="898057" y="773924"/>
                  </a:cubicBezTo>
                  <a:lnTo>
                    <a:pt x="912584" y="784837"/>
                  </a:lnTo>
                  <a:lnTo>
                    <a:pt x="914772" y="802874"/>
                  </a:lnTo>
                  <a:cubicBezTo>
                    <a:pt x="902159" y="863448"/>
                    <a:pt x="834800" y="939731"/>
                    <a:pt x="737421" y="995953"/>
                  </a:cubicBezTo>
                  <a:cubicBezTo>
                    <a:pt x="640042" y="1052175"/>
                    <a:pt x="540299" y="1072368"/>
                    <a:pt x="481534" y="1053004"/>
                  </a:cubicBezTo>
                  <a:lnTo>
                    <a:pt x="467007" y="1042091"/>
                  </a:lnTo>
                  <a:lnTo>
                    <a:pt x="464819" y="1024054"/>
                  </a:lnTo>
                  <a:cubicBezTo>
                    <a:pt x="474279" y="978624"/>
                    <a:pt x="514533" y="924357"/>
                    <a:pt x="575151" y="876344"/>
                  </a:cubicBezTo>
                  <a:lnTo>
                    <a:pt x="609534" y="853068"/>
                  </a:lnTo>
                  <a:lnTo>
                    <a:pt x="594997" y="857560"/>
                  </a:lnTo>
                  <a:cubicBezTo>
                    <a:pt x="550544" y="867216"/>
                    <a:pt x="510917" y="867423"/>
                    <a:pt x="481534" y="857741"/>
                  </a:cubicBezTo>
                  <a:lnTo>
                    <a:pt x="467007" y="846828"/>
                  </a:lnTo>
                  <a:lnTo>
                    <a:pt x="464819" y="828791"/>
                  </a:lnTo>
                  <a:cubicBezTo>
                    <a:pt x="474279" y="783361"/>
                    <a:pt x="514533" y="729094"/>
                    <a:pt x="575151" y="681081"/>
                  </a:cubicBezTo>
                  <a:lnTo>
                    <a:pt x="596589" y="666568"/>
                  </a:lnTo>
                  <a:lnTo>
                    <a:pt x="594997" y="667060"/>
                  </a:lnTo>
                  <a:cubicBezTo>
                    <a:pt x="550544" y="676716"/>
                    <a:pt x="510917" y="676923"/>
                    <a:pt x="481534" y="667241"/>
                  </a:cubicBezTo>
                  <a:lnTo>
                    <a:pt x="467007" y="656328"/>
                  </a:lnTo>
                  <a:lnTo>
                    <a:pt x="464819" y="638291"/>
                  </a:lnTo>
                  <a:cubicBezTo>
                    <a:pt x="474279" y="592861"/>
                    <a:pt x="514533" y="538594"/>
                    <a:pt x="575151" y="490581"/>
                  </a:cubicBezTo>
                  <a:lnTo>
                    <a:pt x="596589" y="476068"/>
                  </a:lnTo>
                  <a:lnTo>
                    <a:pt x="594997" y="476560"/>
                  </a:lnTo>
                  <a:cubicBezTo>
                    <a:pt x="550544" y="486216"/>
                    <a:pt x="510917" y="486423"/>
                    <a:pt x="481534" y="476741"/>
                  </a:cubicBezTo>
                  <a:lnTo>
                    <a:pt x="467007" y="465828"/>
                  </a:lnTo>
                  <a:lnTo>
                    <a:pt x="464819" y="447791"/>
                  </a:lnTo>
                  <a:cubicBezTo>
                    <a:pt x="474279" y="402361"/>
                    <a:pt x="514533" y="348094"/>
                    <a:pt x="575151" y="300081"/>
                  </a:cubicBezTo>
                  <a:lnTo>
                    <a:pt x="596589" y="285568"/>
                  </a:lnTo>
                  <a:lnTo>
                    <a:pt x="594997" y="286060"/>
                  </a:lnTo>
                  <a:cubicBezTo>
                    <a:pt x="550544" y="295716"/>
                    <a:pt x="510917" y="295923"/>
                    <a:pt x="481534" y="286241"/>
                  </a:cubicBezTo>
                  <a:lnTo>
                    <a:pt x="467007" y="275328"/>
                  </a:lnTo>
                  <a:lnTo>
                    <a:pt x="464819" y="257291"/>
                  </a:lnTo>
                  <a:cubicBezTo>
                    <a:pt x="477432" y="196717"/>
                    <a:pt x="544791" y="120434"/>
                    <a:pt x="642170" y="64212"/>
                  </a:cubicBezTo>
                  <a:cubicBezTo>
                    <a:pt x="715205" y="22045"/>
                    <a:pt x="789569" y="145"/>
                    <a:pt x="846978" y="0"/>
                  </a:cubicBezTo>
                  <a:close/>
                  <a:moveTo>
                    <a:pt x="67795" y="0"/>
                  </a:moveTo>
                  <a:cubicBezTo>
                    <a:pt x="125203" y="145"/>
                    <a:pt x="199567" y="22045"/>
                    <a:pt x="272602" y="64212"/>
                  </a:cubicBezTo>
                  <a:cubicBezTo>
                    <a:pt x="369981" y="120434"/>
                    <a:pt x="437340" y="196717"/>
                    <a:pt x="449953" y="257291"/>
                  </a:cubicBezTo>
                  <a:lnTo>
                    <a:pt x="447765" y="275328"/>
                  </a:lnTo>
                  <a:lnTo>
                    <a:pt x="433238" y="286241"/>
                  </a:lnTo>
                  <a:cubicBezTo>
                    <a:pt x="403856" y="295923"/>
                    <a:pt x="364229" y="295716"/>
                    <a:pt x="319775" y="286060"/>
                  </a:cubicBezTo>
                  <a:lnTo>
                    <a:pt x="318183" y="285568"/>
                  </a:lnTo>
                  <a:lnTo>
                    <a:pt x="339621" y="300081"/>
                  </a:lnTo>
                  <a:cubicBezTo>
                    <a:pt x="400239" y="348094"/>
                    <a:pt x="440493" y="402361"/>
                    <a:pt x="449953" y="447791"/>
                  </a:cubicBezTo>
                  <a:lnTo>
                    <a:pt x="447765" y="465828"/>
                  </a:lnTo>
                  <a:lnTo>
                    <a:pt x="433238" y="476741"/>
                  </a:lnTo>
                  <a:cubicBezTo>
                    <a:pt x="403856" y="486423"/>
                    <a:pt x="364229" y="486216"/>
                    <a:pt x="319775" y="476560"/>
                  </a:cubicBezTo>
                  <a:lnTo>
                    <a:pt x="318183" y="476068"/>
                  </a:lnTo>
                  <a:lnTo>
                    <a:pt x="339621" y="490581"/>
                  </a:lnTo>
                  <a:cubicBezTo>
                    <a:pt x="400239" y="538594"/>
                    <a:pt x="440493" y="592861"/>
                    <a:pt x="449953" y="638291"/>
                  </a:cubicBezTo>
                  <a:lnTo>
                    <a:pt x="447765" y="656328"/>
                  </a:lnTo>
                  <a:lnTo>
                    <a:pt x="433238" y="667241"/>
                  </a:lnTo>
                  <a:cubicBezTo>
                    <a:pt x="403856" y="676923"/>
                    <a:pt x="364229" y="676716"/>
                    <a:pt x="319775" y="667060"/>
                  </a:cubicBezTo>
                  <a:lnTo>
                    <a:pt x="318183" y="666568"/>
                  </a:lnTo>
                  <a:lnTo>
                    <a:pt x="339621" y="681081"/>
                  </a:lnTo>
                  <a:cubicBezTo>
                    <a:pt x="400239" y="729094"/>
                    <a:pt x="440493" y="783361"/>
                    <a:pt x="449953" y="828791"/>
                  </a:cubicBezTo>
                  <a:lnTo>
                    <a:pt x="447765" y="846828"/>
                  </a:lnTo>
                  <a:lnTo>
                    <a:pt x="433238" y="857741"/>
                  </a:lnTo>
                  <a:cubicBezTo>
                    <a:pt x="403856" y="867423"/>
                    <a:pt x="364229" y="867216"/>
                    <a:pt x="319775" y="857560"/>
                  </a:cubicBezTo>
                  <a:lnTo>
                    <a:pt x="305238" y="853068"/>
                  </a:lnTo>
                  <a:lnTo>
                    <a:pt x="339621" y="876344"/>
                  </a:lnTo>
                  <a:cubicBezTo>
                    <a:pt x="400239" y="924357"/>
                    <a:pt x="440493" y="978624"/>
                    <a:pt x="449953" y="1024054"/>
                  </a:cubicBezTo>
                  <a:lnTo>
                    <a:pt x="447765" y="1042091"/>
                  </a:lnTo>
                  <a:lnTo>
                    <a:pt x="433238" y="1053004"/>
                  </a:lnTo>
                  <a:cubicBezTo>
                    <a:pt x="374473" y="1072368"/>
                    <a:pt x="274730" y="1052175"/>
                    <a:pt x="177351" y="995953"/>
                  </a:cubicBezTo>
                  <a:cubicBezTo>
                    <a:pt x="79972" y="939731"/>
                    <a:pt x="12613" y="863448"/>
                    <a:pt x="0" y="802874"/>
                  </a:cubicBezTo>
                  <a:lnTo>
                    <a:pt x="2188" y="784837"/>
                  </a:lnTo>
                  <a:lnTo>
                    <a:pt x="16715" y="773924"/>
                  </a:lnTo>
                  <a:cubicBezTo>
                    <a:pt x="31406" y="769083"/>
                    <a:pt x="48658" y="766714"/>
                    <a:pt x="67795" y="766763"/>
                  </a:cubicBezTo>
                  <a:lnTo>
                    <a:pt x="147061" y="780185"/>
                  </a:lnTo>
                  <a:lnTo>
                    <a:pt x="110332" y="755321"/>
                  </a:lnTo>
                  <a:cubicBezTo>
                    <a:pt x="49714" y="707308"/>
                    <a:pt x="9460" y="653042"/>
                    <a:pt x="0" y="607611"/>
                  </a:cubicBezTo>
                  <a:lnTo>
                    <a:pt x="2188" y="589574"/>
                  </a:lnTo>
                  <a:lnTo>
                    <a:pt x="16715" y="578661"/>
                  </a:lnTo>
                  <a:cubicBezTo>
                    <a:pt x="31406" y="573820"/>
                    <a:pt x="48658" y="571451"/>
                    <a:pt x="67795" y="571500"/>
                  </a:cubicBezTo>
                  <a:lnTo>
                    <a:pt x="137679" y="583333"/>
                  </a:lnTo>
                  <a:lnTo>
                    <a:pt x="110332" y="564821"/>
                  </a:lnTo>
                  <a:cubicBezTo>
                    <a:pt x="49714" y="516808"/>
                    <a:pt x="9460" y="462542"/>
                    <a:pt x="0" y="417111"/>
                  </a:cubicBezTo>
                  <a:lnTo>
                    <a:pt x="2188" y="399074"/>
                  </a:lnTo>
                  <a:lnTo>
                    <a:pt x="16715" y="388161"/>
                  </a:lnTo>
                  <a:cubicBezTo>
                    <a:pt x="31406" y="383320"/>
                    <a:pt x="48658" y="380951"/>
                    <a:pt x="67795" y="381000"/>
                  </a:cubicBezTo>
                  <a:lnTo>
                    <a:pt x="137679" y="392833"/>
                  </a:lnTo>
                  <a:lnTo>
                    <a:pt x="110332" y="374321"/>
                  </a:lnTo>
                  <a:cubicBezTo>
                    <a:pt x="49714" y="326308"/>
                    <a:pt x="9460" y="272042"/>
                    <a:pt x="0" y="226611"/>
                  </a:cubicBezTo>
                  <a:lnTo>
                    <a:pt x="2188" y="208574"/>
                  </a:lnTo>
                  <a:lnTo>
                    <a:pt x="16715" y="197661"/>
                  </a:lnTo>
                  <a:cubicBezTo>
                    <a:pt x="31406" y="192820"/>
                    <a:pt x="48658" y="190451"/>
                    <a:pt x="67795" y="190500"/>
                  </a:cubicBezTo>
                  <a:lnTo>
                    <a:pt x="137679" y="202333"/>
                  </a:lnTo>
                  <a:lnTo>
                    <a:pt x="110332" y="183821"/>
                  </a:lnTo>
                  <a:cubicBezTo>
                    <a:pt x="49714" y="135808"/>
                    <a:pt x="9460" y="81542"/>
                    <a:pt x="0" y="36111"/>
                  </a:cubicBezTo>
                  <a:lnTo>
                    <a:pt x="2188" y="18074"/>
                  </a:lnTo>
                  <a:lnTo>
                    <a:pt x="16715" y="7161"/>
                  </a:lnTo>
                  <a:cubicBezTo>
                    <a:pt x="31406" y="2320"/>
                    <a:pt x="48658" y="-49"/>
                    <a:pt x="67795" y="0"/>
                  </a:cubicBezTo>
                  <a:close/>
                </a:path>
              </a:pathLst>
            </a:custGeom>
            <a:solidFill>
              <a:srgbClr val="339933"/>
            </a:solidFill>
            <a:ln w="1905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447" name="フリーフォーム: 図形 446">
              <a:extLst>
                <a:ext uri="{FF2B5EF4-FFF2-40B4-BE49-F238E27FC236}">
                  <a16:creationId xmlns:a16="http://schemas.microsoft.com/office/drawing/2014/main" id="{6874BEB4-C44A-4C55-8EF9-0CDF9666DF0B}"/>
                </a:ext>
              </a:extLst>
            </p:cNvPr>
            <p:cNvSpPr/>
            <p:nvPr/>
          </p:nvSpPr>
          <p:spPr>
            <a:xfrm rot="3567932">
              <a:off x="5518808" y="3470557"/>
              <a:ext cx="224605" cy="418164"/>
            </a:xfrm>
            <a:custGeom>
              <a:avLst/>
              <a:gdLst>
                <a:gd name="connsiteX0" fmla="*/ 846978 w 914772"/>
                <a:gd name="connsiteY0" fmla="*/ 0 h 1060165"/>
                <a:gd name="connsiteX1" fmla="*/ 898057 w 914772"/>
                <a:gd name="connsiteY1" fmla="*/ 7161 h 1060165"/>
                <a:gd name="connsiteX2" fmla="*/ 912584 w 914772"/>
                <a:gd name="connsiteY2" fmla="*/ 18074 h 1060165"/>
                <a:gd name="connsiteX3" fmla="*/ 914772 w 914772"/>
                <a:gd name="connsiteY3" fmla="*/ 36111 h 1060165"/>
                <a:gd name="connsiteX4" fmla="*/ 804440 w 914772"/>
                <a:gd name="connsiteY4" fmla="*/ 183821 h 1060165"/>
                <a:gd name="connsiteX5" fmla="*/ 777094 w 914772"/>
                <a:gd name="connsiteY5" fmla="*/ 202334 h 1060165"/>
                <a:gd name="connsiteX6" fmla="*/ 846978 w 914772"/>
                <a:gd name="connsiteY6" fmla="*/ 190500 h 1060165"/>
                <a:gd name="connsiteX7" fmla="*/ 898057 w 914772"/>
                <a:gd name="connsiteY7" fmla="*/ 197661 h 1060165"/>
                <a:gd name="connsiteX8" fmla="*/ 912584 w 914772"/>
                <a:gd name="connsiteY8" fmla="*/ 208574 h 1060165"/>
                <a:gd name="connsiteX9" fmla="*/ 914772 w 914772"/>
                <a:gd name="connsiteY9" fmla="*/ 226611 h 1060165"/>
                <a:gd name="connsiteX10" fmla="*/ 804440 w 914772"/>
                <a:gd name="connsiteY10" fmla="*/ 374321 h 1060165"/>
                <a:gd name="connsiteX11" fmla="*/ 777094 w 914772"/>
                <a:gd name="connsiteY11" fmla="*/ 392834 h 1060165"/>
                <a:gd name="connsiteX12" fmla="*/ 846978 w 914772"/>
                <a:gd name="connsiteY12" fmla="*/ 381000 h 1060165"/>
                <a:gd name="connsiteX13" fmla="*/ 898057 w 914772"/>
                <a:gd name="connsiteY13" fmla="*/ 388161 h 1060165"/>
                <a:gd name="connsiteX14" fmla="*/ 912584 w 914772"/>
                <a:gd name="connsiteY14" fmla="*/ 399074 h 1060165"/>
                <a:gd name="connsiteX15" fmla="*/ 914772 w 914772"/>
                <a:gd name="connsiteY15" fmla="*/ 417111 h 1060165"/>
                <a:gd name="connsiteX16" fmla="*/ 804440 w 914772"/>
                <a:gd name="connsiteY16" fmla="*/ 564821 h 1060165"/>
                <a:gd name="connsiteX17" fmla="*/ 777094 w 914772"/>
                <a:gd name="connsiteY17" fmla="*/ 583334 h 1060165"/>
                <a:gd name="connsiteX18" fmla="*/ 846978 w 914772"/>
                <a:gd name="connsiteY18" fmla="*/ 571500 h 1060165"/>
                <a:gd name="connsiteX19" fmla="*/ 898057 w 914772"/>
                <a:gd name="connsiteY19" fmla="*/ 578661 h 1060165"/>
                <a:gd name="connsiteX20" fmla="*/ 912584 w 914772"/>
                <a:gd name="connsiteY20" fmla="*/ 589574 h 1060165"/>
                <a:gd name="connsiteX21" fmla="*/ 914772 w 914772"/>
                <a:gd name="connsiteY21" fmla="*/ 607611 h 1060165"/>
                <a:gd name="connsiteX22" fmla="*/ 804440 w 914772"/>
                <a:gd name="connsiteY22" fmla="*/ 755321 h 1060165"/>
                <a:gd name="connsiteX23" fmla="*/ 767711 w 914772"/>
                <a:gd name="connsiteY23" fmla="*/ 780185 h 1060165"/>
                <a:gd name="connsiteX24" fmla="*/ 846978 w 914772"/>
                <a:gd name="connsiteY24" fmla="*/ 766763 h 1060165"/>
                <a:gd name="connsiteX25" fmla="*/ 898057 w 914772"/>
                <a:gd name="connsiteY25" fmla="*/ 773924 h 1060165"/>
                <a:gd name="connsiteX26" fmla="*/ 912584 w 914772"/>
                <a:gd name="connsiteY26" fmla="*/ 784837 h 1060165"/>
                <a:gd name="connsiteX27" fmla="*/ 914772 w 914772"/>
                <a:gd name="connsiteY27" fmla="*/ 802874 h 1060165"/>
                <a:gd name="connsiteX28" fmla="*/ 737421 w 914772"/>
                <a:gd name="connsiteY28" fmla="*/ 995953 h 1060165"/>
                <a:gd name="connsiteX29" fmla="*/ 481534 w 914772"/>
                <a:gd name="connsiteY29" fmla="*/ 1053004 h 1060165"/>
                <a:gd name="connsiteX30" fmla="*/ 467007 w 914772"/>
                <a:gd name="connsiteY30" fmla="*/ 1042091 h 1060165"/>
                <a:gd name="connsiteX31" fmla="*/ 464819 w 914772"/>
                <a:gd name="connsiteY31" fmla="*/ 1024054 h 1060165"/>
                <a:gd name="connsiteX32" fmla="*/ 575151 w 914772"/>
                <a:gd name="connsiteY32" fmla="*/ 876344 h 1060165"/>
                <a:gd name="connsiteX33" fmla="*/ 609534 w 914772"/>
                <a:gd name="connsiteY33" fmla="*/ 853068 h 1060165"/>
                <a:gd name="connsiteX34" fmla="*/ 594997 w 914772"/>
                <a:gd name="connsiteY34" fmla="*/ 857560 h 1060165"/>
                <a:gd name="connsiteX35" fmla="*/ 481534 w 914772"/>
                <a:gd name="connsiteY35" fmla="*/ 857741 h 1060165"/>
                <a:gd name="connsiteX36" fmla="*/ 467007 w 914772"/>
                <a:gd name="connsiteY36" fmla="*/ 846828 h 1060165"/>
                <a:gd name="connsiteX37" fmla="*/ 464819 w 914772"/>
                <a:gd name="connsiteY37" fmla="*/ 828791 h 1060165"/>
                <a:gd name="connsiteX38" fmla="*/ 575151 w 914772"/>
                <a:gd name="connsiteY38" fmla="*/ 681081 h 1060165"/>
                <a:gd name="connsiteX39" fmla="*/ 596589 w 914772"/>
                <a:gd name="connsiteY39" fmla="*/ 666568 h 1060165"/>
                <a:gd name="connsiteX40" fmla="*/ 594997 w 914772"/>
                <a:gd name="connsiteY40" fmla="*/ 667060 h 1060165"/>
                <a:gd name="connsiteX41" fmla="*/ 481534 w 914772"/>
                <a:gd name="connsiteY41" fmla="*/ 667241 h 1060165"/>
                <a:gd name="connsiteX42" fmla="*/ 467007 w 914772"/>
                <a:gd name="connsiteY42" fmla="*/ 656328 h 1060165"/>
                <a:gd name="connsiteX43" fmla="*/ 464819 w 914772"/>
                <a:gd name="connsiteY43" fmla="*/ 638291 h 1060165"/>
                <a:gd name="connsiteX44" fmla="*/ 575151 w 914772"/>
                <a:gd name="connsiteY44" fmla="*/ 490581 h 1060165"/>
                <a:gd name="connsiteX45" fmla="*/ 596589 w 914772"/>
                <a:gd name="connsiteY45" fmla="*/ 476068 h 1060165"/>
                <a:gd name="connsiteX46" fmla="*/ 594997 w 914772"/>
                <a:gd name="connsiteY46" fmla="*/ 476560 h 1060165"/>
                <a:gd name="connsiteX47" fmla="*/ 481534 w 914772"/>
                <a:gd name="connsiteY47" fmla="*/ 476741 h 1060165"/>
                <a:gd name="connsiteX48" fmla="*/ 467007 w 914772"/>
                <a:gd name="connsiteY48" fmla="*/ 465828 h 1060165"/>
                <a:gd name="connsiteX49" fmla="*/ 464819 w 914772"/>
                <a:gd name="connsiteY49" fmla="*/ 447791 h 1060165"/>
                <a:gd name="connsiteX50" fmla="*/ 575151 w 914772"/>
                <a:gd name="connsiteY50" fmla="*/ 300081 h 1060165"/>
                <a:gd name="connsiteX51" fmla="*/ 596589 w 914772"/>
                <a:gd name="connsiteY51" fmla="*/ 285568 h 1060165"/>
                <a:gd name="connsiteX52" fmla="*/ 594997 w 914772"/>
                <a:gd name="connsiteY52" fmla="*/ 286060 h 1060165"/>
                <a:gd name="connsiteX53" fmla="*/ 481534 w 914772"/>
                <a:gd name="connsiteY53" fmla="*/ 286241 h 1060165"/>
                <a:gd name="connsiteX54" fmla="*/ 467007 w 914772"/>
                <a:gd name="connsiteY54" fmla="*/ 275328 h 1060165"/>
                <a:gd name="connsiteX55" fmla="*/ 464819 w 914772"/>
                <a:gd name="connsiteY55" fmla="*/ 257291 h 1060165"/>
                <a:gd name="connsiteX56" fmla="*/ 642170 w 914772"/>
                <a:gd name="connsiteY56" fmla="*/ 64212 h 1060165"/>
                <a:gd name="connsiteX57" fmla="*/ 846978 w 914772"/>
                <a:gd name="connsiteY57" fmla="*/ 0 h 1060165"/>
                <a:gd name="connsiteX58" fmla="*/ 67795 w 914772"/>
                <a:gd name="connsiteY58" fmla="*/ 0 h 1060165"/>
                <a:gd name="connsiteX59" fmla="*/ 272602 w 914772"/>
                <a:gd name="connsiteY59" fmla="*/ 64212 h 1060165"/>
                <a:gd name="connsiteX60" fmla="*/ 449953 w 914772"/>
                <a:gd name="connsiteY60" fmla="*/ 257291 h 1060165"/>
                <a:gd name="connsiteX61" fmla="*/ 447765 w 914772"/>
                <a:gd name="connsiteY61" fmla="*/ 275328 h 1060165"/>
                <a:gd name="connsiteX62" fmla="*/ 433238 w 914772"/>
                <a:gd name="connsiteY62" fmla="*/ 286241 h 1060165"/>
                <a:gd name="connsiteX63" fmla="*/ 319775 w 914772"/>
                <a:gd name="connsiteY63" fmla="*/ 286060 h 1060165"/>
                <a:gd name="connsiteX64" fmla="*/ 318183 w 914772"/>
                <a:gd name="connsiteY64" fmla="*/ 285568 h 1060165"/>
                <a:gd name="connsiteX65" fmla="*/ 339621 w 914772"/>
                <a:gd name="connsiteY65" fmla="*/ 300081 h 1060165"/>
                <a:gd name="connsiteX66" fmla="*/ 449953 w 914772"/>
                <a:gd name="connsiteY66" fmla="*/ 447791 h 1060165"/>
                <a:gd name="connsiteX67" fmla="*/ 447765 w 914772"/>
                <a:gd name="connsiteY67" fmla="*/ 465828 h 1060165"/>
                <a:gd name="connsiteX68" fmla="*/ 433238 w 914772"/>
                <a:gd name="connsiteY68" fmla="*/ 476741 h 1060165"/>
                <a:gd name="connsiteX69" fmla="*/ 319775 w 914772"/>
                <a:gd name="connsiteY69" fmla="*/ 476560 h 1060165"/>
                <a:gd name="connsiteX70" fmla="*/ 318183 w 914772"/>
                <a:gd name="connsiteY70" fmla="*/ 476068 h 1060165"/>
                <a:gd name="connsiteX71" fmla="*/ 339621 w 914772"/>
                <a:gd name="connsiteY71" fmla="*/ 490581 h 1060165"/>
                <a:gd name="connsiteX72" fmla="*/ 449953 w 914772"/>
                <a:gd name="connsiteY72" fmla="*/ 638291 h 1060165"/>
                <a:gd name="connsiteX73" fmla="*/ 447765 w 914772"/>
                <a:gd name="connsiteY73" fmla="*/ 656328 h 1060165"/>
                <a:gd name="connsiteX74" fmla="*/ 433238 w 914772"/>
                <a:gd name="connsiteY74" fmla="*/ 667241 h 1060165"/>
                <a:gd name="connsiteX75" fmla="*/ 319775 w 914772"/>
                <a:gd name="connsiteY75" fmla="*/ 667060 h 1060165"/>
                <a:gd name="connsiteX76" fmla="*/ 318183 w 914772"/>
                <a:gd name="connsiteY76" fmla="*/ 666568 h 1060165"/>
                <a:gd name="connsiteX77" fmla="*/ 339621 w 914772"/>
                <a:gd name="connsiteY77" fmla="*/ 681081 h 1060165"/>
                <a:gd name="connsiteX78" fmla="*/ 449953 w 914772"/>
                <a:gd name="connsiteY78" fmla="*/ 828791 h 1060165"/>
                <a:gd name="connsiteX79" fmla="*/ 447765 w 914772"/>
                <a:gd name="connsiteY79" fmla="*/ 846828 h 1060165"/>
                <a:gd name="connsiteX80" fmla="*/ 433238 w 914772"/>
                <a:gd name="connsiteY80" fmla="*/ 857741 h 1060165"/>
                <a:gd name="connsiteX81" fmla="*/ 319775 w 914772"/>
                <a:gd name="connsiteY81" fmla="*/ 857560 h 1060165"/>
                <a:gd name="connsiteX82" fmla="*/ 305238 w 914772"/>
                <a:gd name="connsiteY82" fmla="*/ 853068 h 1060165"/>
                <a:gd name="connsiteX83" fmla="*/ 339621 w 914772"/>
                <a:gd name="connsiteY83" fmla="*/ 876344 h 1060165"/>
                <a:gd name="connsiteX84" fmla="*/ 449953 w 914772"/>
                <a:gd name="connsiteY84" fmla="*/ 1024054 h 1060165"/>
                <a:gd name="connsiteX85" fmla="*/ 447765 w 914772"/>
                <a:gd name="connsiteY85" fmla="*/ 1042091 h 1060165"/>
                <a:gd name="connsiteX86" fmla="*/ 433238 w 914772"/>
                <a:gd name="connsiteY86" fmla="*/ 1053004 h 1060165"/>
                <a:gd name="connsiteX87" fmla="*/ 177351 w 914772"/>
                <a:gd name="connsiteY87" fmla="*/ 995953 h 1060165"/>
                <a:gd name="connsiteX88" fmla="*/ 0 w 914772"/>
                <a:gd name="connsiteY88" fmla="*/ 802874 h 1060165"/>
                <a:gd name="connsiteX89" fmla="*/ 2188 w 914772"/>
                <a:gd name="connsiteY89" fmla="*/ 784837 h 1060165"/>
                <a:gd name="connsiteX90" fmla="*/ 16715 w 914772"/>
                <a:gd name="connsiteY90" fmla="*/ 773924 h 1060165"/>
                <a:gd name="connsiteX91" fmla="*/ 67795 w 914772"/>
                <a:gd name="connsiteY91" fmla="*/ 766763 h 1060165"/>
                <a:gd name="connsiteX92" fmla="*/ 147061 w 914772"/>
                <a:gd name="connsiteY92" fmla="*/ 780185 h 1060165"/>
                <a:gd name="connsiteX93" fmla="*/ 110332 w 914772"/>
                <a:gd name="connsiteY93" fmla="*/ 755321 h 1060165"/>
                <a:gd name="connsiteX94" fmla="*/ 0 w 914772"/>
                <a:gd name="connsiteY94" fmla="*/ 607611 h 1060165"/>
                <a:gd name="connsiteX95" fmla="*/ 2188 w 914772"/>
                <a:gd name="connsiteY95" fmla="*/ 589574 h 1060165"/>
                <a:gd name="connsiteX96" fmla="*/ 16715 w 914772"/>
                <a:gd name="connsiteY96" fmla="*/ 578661 h 1060165"/>
                <a:gd name="connsiteX97" fmla="*/ 67795 w 914772"/>
                <a:gd name="connsiteY97" fmla="*/ 571500 h 1060165"/>
                <a:gd name="connsiteX98" fmla="*/ 137679 w 914772"/>
                <a:gd name="connsiteY98" fmla="*/ 583333 h 1060165"/>
                <a:gd name="connsiteX99" fmla="*/ 110332 w 914772"/>
                <a:gd name="connsiteY99" fmla="*/ 564821 h 1060165"/>
                <a:gd name="connsiteX100" fmla="*/ 0 w 914772"/>
                <a:gd name="connsiteY100" fmla="*/ 417111 h 1060165"/>
                <a:gd name="connsiteX101" fmla="*/ 2188 w 914772"/>
                <a:gd name="connsiteY101" fmla="*/ 399074 h 1060165"/>
                <a:gd name="connsiteX102" fmla="*/ 16715 w 914772"/>
                <a:gd name="connsiteY102" fmla="*/ 388161 h 1060165"/>
                <a:gd name="connsiteX103" fmla="*/ 67795 w 914772"/>
                <a:gd name="connsiteY103" fmla="*/ 381000 h 1060165"/>
                <a:gd name="connsiteX104" fmla="*/ 137679 w 914772"/>
                <a:gd name="connsiteY104" fmla="*/ 392833 h 1060165"/>
                <a:gd name="connsiteX105" fmla="*/ 110332 w 914772"/>
                <a:gd name="connsiteY105" fmla="*/ 374321 h 1060165"/>
                <a:gd name="connsiteX106" fmla="*/ 0 w 914772"/>
                <a:gd name="connsiteY106" fmla="*/ 226611 h 1060165"/>
                <a:gd name="connsiteX107" fmla="*/ 2188 w 914772"/>
                <a:gd name="connsiteY107" fmla="*/ 208574 h 1060165"/>
                <a:gd name="connsiteX108" fmla="*/ 16715 w 914772"/>
                <a:gd name="connsiteY108" fmla="*/ 197661 h 1060165"/>
                <a:gd name="connsiteX109" fmla="*/ 67795 w 914772"/>
                <a:gd name="connsiteY109" fmla="*/ 190500 h 1060165"/>
                <a:gd name="connsiteX110" fmla="*/ 137679 w 914772"/>
                <a:gd name="connsiteY110" fmla="*/ 202333 h 1060165"/>
                <a:gd name="connsiteX111" fmla="*/ 110332 w 914772"/>
                <a:gd name="connsiteY111" fmla="*/ 183821 h 1060165"/>
                <a:gd name="connsiteX112" fmla="*/ 0 w 914772"/>
                <a:gd name="connsiteY112" fmla="*/ 36111 h 1060165"/>
                <a:gd name="connsiteX113" fmla="*/ 2188 w 914772"/>
                <a:gd name="connsiteY113" fmla="*/ 18074 h 1060165"/>
                <a:gd name="connsiteX114" fmla="*/ 16715 w 914772"/>
                <a:gd name="connsiteY114" fmla="*/ 7161 h 1060165"/>
                <a:gd name="connsiteX115" fmla="*/ 67795 w 914772"/>
                <a:gd name="connsiteY115" fmla="*/ 0 h 106016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  <a:cxn ang="0">
                  <a:pos x="connsiteX55" y="connsiteY55"/>
                </a:cxn>
                <a:cxn ang="0">
                  <a:pos x="connsiteX56" y="connsiteY56"/>
                </a:cxn>
                <a:cxn ang="0">
                  <a:pos x="connsiteX57" y="connsiteY57"/>
                </a:cxn>
                <a:cxn ang="0">
                  <a:pos x="connsiteX58" y="connsiteY58"/>
                </a:cxn>
                <a:cxn ang="0">
                  <a:pos x="connsiteX59" y="connsiteY59"/>
                </a:cxn>
                <a:cxn ang="0">
                  <a:pos x="connsiteX60" y="connsiteY60"/>
                </a:cxn>
                <a:cxn ang="0">
                  <a:pos x="connsiteX61" y="connsiteY61"/>
                </a:cxn>
                <a:cxn ang="0">
                  <a:pos x="connsiteX62" y="connsiteY62"/>
                </a:cxn>
                <a:cxn ang="0">
                  <a:pos x="connsiteX63" y="connsiteY63"/>
                </a:cxn>
                <a:cxn ang="0">
                  <a:pos x="connsiteX64" y="connsiteY64"/>
                </a:cxn>
                <a:cxn ang="0">
                  <a:pos x="connsiteX65" y="connsiteY65"/>
                </a:cxn>
                <a:cxn ang="0">
                  <a:pos x="connsiteX66" y="connsiteY66"/>
                </a:cxn>
                <a:cxn ang="0">
                  <a:pos x="connsiteX67" y="connsiteY67"/>
                </a:cxn>
                <a:cxn ang="0">
                  <a:pos x="connsiteX68" y="connsiteY68"/>
                </a:cxn>
                <a:cxn ang="0">
                  <a:pos x="connsiteX69" y="connsiteY69"/>
                </a:cxn>
                <a:cxn ang="0">
                  <a:pos x="connsiteX70" y="connsiteY70"/>
                </a:cxn>
                <a:cxn ang="0">
                  <a:pos x="connsiteX71" y="connsiteY71"/>
                </a:cxn>
                <a:cxn ang="0">
                  <a:pos x="connsiteX72" y="connsiteY72"/>
                </a:cxn>
                <a:cxn ang="0">
                  <a:pos x="connsiteX73" y="connsiteY73"/>
                </a:cxn>
                <a:cxn ang="0">
                  <a:pos x="connsiteX74" y="connsiteY74"/>
                </a:cxn>
                <a:cxn ang="0">
                  <a:pos x="connsiteX75" y="connsiteY75"/>
                </a:cxn>
                <a:cxn ang="0">
                  <a:pos x="connsiteX76" y="connsiteY76"/>
                </a:cxn>
                <a:cxn ang="0">
                  <a:pos x="connsiteX77" y="connsiteY77"/>
                </a:cxn>
                <a:cxn ang="0">
                  <a:pos x="connsiteX78" y="connsiteY78"/>
                </a:cxn>
                <a:cxn ang="0">
                  <a:pos x="connsiteX79" y="connsiteY79"/>
                </a:cxn>
                <a:cxn ang="0">
                  <a:pos x="connsiteX80" y="connsiteY80"/>
                </a:cxn>
                <a:cxn ang="0">
                  <a:pos x="connsiteX81" y="connsiteY81"/>
                </a:cxn>
                <a:cxn ang="0">
                  <a:pos x="connsiteX82" y="connsiteY82"/>
                </a:cxn>
                <a:cxn ang="0">
                  <a:pos x="connsiteX83" y="connsiteY83"/>
                </a:cxn>
                <a:cxn ang="0">
                  <a:pos x="connsiteX84" y="connsiteY84"/>
                </a:cxn>
                <a:cxn ang="0">
                  <a:pos x="connsiteX85" y="connsiteY85"/>
                </a:cxn>
                <a:cxn ang="0">
                  <a:pos x="connsiteX86" y="connsiteY86"/>
                </a:cxn>
                <a:cxn ang="0">
                  <a:pos x="connsiteX87" y="connsiteY87"/>
                </a:cxn>
                <a:cxn ang="0">
                  <a:pos x="connsiteX88" y="connsiteY88"/>
                </a:cxn>
                <a:cxn ang="0">
                  <a:pos x="connsiteX89" y="connsiteY89"/>
                </a:cxn>
                <a:cxn ang="0">
                  <a:pos x="connsiteX90" y="connsiteY90"/>
                </a:cxn>
                <a:cxn ang="0">
                  <a:pos x="connsiteX91" y="connsiteY91"/>
                </a:cxn>
                <a:cxn ang="0">
                  <a:pos x="connsiteX92" y="connsiteY92"/>
                </a:cxn>
                <a:cxn ang="0">
                  <a:pos x="connsiteX93" y="connsiteY93"/>
                </a:cxn>
                <a:cxn ang="0">
                  <a:pos x="connsiteX94" y="connsiteY94"/>
                </a:cxn>
                <a:cxn ang="0">
                  <a:pos x="connsiteX95" y="connsiteY95"/>
                </a:cxn>
                <a:cxn ang="0">
                  <a:pos x="connsiteX96" y="connsiteY96"/>
                </a:cxn>
                <a:cxn ang="0">
                  <a:pos x="connsiteX97" y="connsiteY97"/>
                </a:cxn>
                <a:cxn ang="0">
                  <a:pos x="connsiteX98" y="connsiteY98"/>
                </a:cxn>
                <a:cxn ang="0">
                  <a:pos x="connsiteX99" y="connsiteY99"/>
                </a:cxn>
                <a:cxn ang="0">
                  <a:pos x="connsiteX100" y="connsiteY100"/>
                </a:cxn>
                <a:cxn ang="0">
                  <a:pos x="connsiteX101" y="connsiteY101"/>
                </a:cxn>
                <a:cxn ang="0">
                  <a:pos x="connsiteX102" y="connsiteY102"/>
                </a:cxn>
                <a:cxn ang="0">
                  <a:pos x="connsiteX103" y="connsiteY103"/>
                </a:cxn>
                <a:cxn ang="0">
                  <a:pos x="connsiteX104" y="connsiteY104"/>
                </a:cxn>
                <a:cxn ang="0">
                  <a:pos x="connsiteX105" y="connsiteY105"/>
                </a:cxn>
                <a:cxn ang="0">
                  <a:pos x="connsiteX106" y="connsiteY106"/>
                </a:cxn>
                <a:cxn ang="0">
                  <a:pos x="connsiteX107" y="connsiteY107"/>
                </a:cxn>
                <a:cxn ang="0">
                  <a:pos x="connsiteX108" y="connsiteY108"/>
                </a:cxn>
                <a:cxn ang="0">
                  <a:pos x="connsiteX109" y="connsiteY109"/>
                </a:cxn>
                <a:cxn ang="0">
                  <a:pos x="connsiteX110" y="connsiteY110"/>
                </a:cxn>
                <a:cxn ang="0">
                  <a:pos x="connsiteX111" y="connsiteY111"/>
                </a:cxn>
                <a:cxn ang="0">
                  <a:pos x="connsiteX112" y="connsiteY112"/>
                </a:cxn>
                <a:cxn ang="0">
                  <a:pos x="connsiteX113" y="connsiteY113"/>
                </a:cxn>
                <a:cxn ang="0">
                  <a:pos x="connsiteX114" y="connsiteY114"/>
                </a:cxn>
                <a:cxn ang="0">
                  <a:pos x="connsiteX115" y="connsiteY115"/>
                </a:cxn>
              </a:cxnLst>
              <a:rect l="l" t="t" r="r" b="b"/>
              <a:pathLst>
                <a:path w="914772" h="1060165">
                  <a:moveTo>
                    <a:pt x="846978" y="0"/>
                  </a:moveTo>
                  <a:cubicBezTo>
                    <a:pt x="866114" y="-49"/>
                    <a:pt x="883366" y="2320"/>
                    <a:pt x="898057" y="7161"/>
                  </a:cubicBezTo>
                  <a:lnTo>
                    <a:pt x="912584" y="18074"/>
                  </a:lnTo>
                  <a:lnTo>
                    <a:pt x="914772" y="36111"/>
                  </a:lnTo>
                  <a:cubicBezTo>
                    <a:pt x="905312" y="81542"/>
                    <a:pt x="865058" y="135808"/>
                    <a:pt x="804440" y="183821"/>
                  </a:cubicBezTo>
                  <a:lnTo>
                    <a:pt x="777094" y="202334"/>
                  </a:lnTo>
                  <a:lnTo>
                    <a:pt x="846978" y="190500"/>
                  </a:lnTo>
                  <a:cubicBezTo>
                    <a:pt x="866114" y="190451"/>
                    <a:pt x="883366" y="192820"/>
                    <a:pt x="898057" y="197661"/>
                  </a:cubicBezTo>
                  <a:lnTo>
                    <a:pt x="912584" y="208574"/>
                  </a:lnTo>
                  <a:lnTo>
                    <a:pt x="914772" y="226611"/>
                  </a:lnTo>
                  <a:cubicBezTo>
                    <a:pt x="905312" y="272042"/>
                    <a:pt x="865058" y="326308"/>
                    <a:pt x="804440" y="374321"/>
                  </a:cubicBezTo>
                  <a:lnTo>
                    <a:pt x="777094" y="392834"/>
                  </a:lnTo>
                  <a:lnTo>
                    <a:pt x="846978" y="381000"/>
                  </a:lnTo>
                  <a:cubicBezTo>
                    <a:pt x="866114" y="380951"/>
                    <a:pt x="883366" y="383320"/>
                    <a:pt x="898057" y="388161"/>
                  </a:cubicBezTo>
                  <a:lnTo>
                    <a:pt x="912584" y="399074"/>
                  </a:lnTo>
                  <a:lnTo>
                    <a:pt x="914772" y="417111"/>
                  </a:lnTo>
                  <a:cubicBezTo>
                    <a:pt x="905312" y="462542"/>
                    <a:pt x="865058" y="516808"/>
                    <a:pt x="804440" y="564821"/>
                  </a:cubicBezTo>
                  <a:lnTo>
                    <a:pt x="777094" y="583334"/>
                  </a:lnTo>
                  <a:lnTo>
                    <a:pt x="846978" y="571500"/>
                  </a:lnTo>
                  <a:cubicBezTo>
                    <a:pt x="866114" y="571451"/>
                    <a:pt x="883366" y="573820"/>
                    <a:pt x="898057" y="578661"/>
                  </a:cubicBezTo>
                  <a:lnTo>
                    <a:pt x="912584" y="589574"/>
                  </a:lnTo>
                  <a:lnTo>
                    <a:pt x="914772" y="607611"/>
                  </a:lnTo>
                  <a:cubicBezTo>
                    <a:pt x="905312" y="653042"/>
                    <a:pt x="865058" y="707308"/>
                    <a:pt x="804440" y="755321"/>
                  </a:cubicBezTo>
                  <a:lnTo>
                    <a:pt x="767711" y="780185"/>
                  </a:lnTo>
                  <a:lnTo>
                    <a:pt x="846978" y="766763"/>
                  </a:lnTo>
                  <a:cubicBezTo>
                    <a:pt x="866114" y="766714"/>
                    <a:pt x="883366" y="769083"/>
                    <a:pt x="898057" y="773924"/>
                  </a:cubicBezTo>
                  <a:lnTo>
                    <a:pt x="912584" y="784837"/>
                  </a:lnTo>
                  <a:lnTo>
                    <a:pt x="914772" y="802874"/>
                  </a:lnTo>
                  <a:cubicBezTo>
                    <a:pt x="902159" y="863448"/>
                    <a:pt x="834800" y="939731"/>
                    <a:pt x="737421" y="995953"/>
                  </a:cubicBezTo>
                  <a:cubicBezTo>
                    <a:pt x="640042" y="1052175"/>
                    <a:pt x="540299" y="1072368"/>
                    <a:pt x="481534" y="1053004"/>
                  </a:cubicBezTo>
                  <a:lnTo>
                    <a:pt x="467007" y="1042091"/>
                  </a:lnTo>
                  <a:lnTo>
                    <a:pt x="464819" y="1024054"/>
                  </a:lnTo>
                  <a:cubicBezTo>
                    <a:pt x="474279" y="978624"/>
                    <a:pt x="514533" y="924357"/>
                    <a:pt x="575151" y="876344"/>
                  </a:cubicBezTo>
                  <a:lnTo>
                    <a:pt x="609534" y="853068"/>
                  </a:lnTo>
                  <a:lnTo>
                    <a:pt x="594997" y="857560"/>
                  </a:lnTo>
                  <a:cubicBezTo>
                    <a:pt x="550544" y="867216"/>
                    <a:pt x="510917" y="867423"/>
                    <a:pt x="481534" y="857741"/>
                  </a:cubicBezTo>
                  <a:lnTo>
                    <a:pt x="467007" y="846828"/>
                  </a:lnTo>
                  <a:lnTo>
                    <a:pt x="464819" y="828791"/>
                  </a:lnTo>
                  <a:cubicBezTo>
                    <a:pt x="474279" y="783361"/>
                    <a:pt x="514533" y="729094"/>
                    <a:pt x="575151" y="681081"/>
                  </a:cubicBezTo>
                  <a:lnTo>
                    <a:pt x="596589" y="666568"/>
                  </a:lnTo>
                  <a:lnTo>
                    <a:pt x="594997" y="667060"/>
                  </a:lnTo>
                  <a:cubicBezTo>
                    <a:pt x="550544" y="676716"/>
                    <a:pt x="510917" y="676923"/>
                    <a:pt x="481534" y="667241"/>
                  </a:cubicBezTo>
                  <a:lnTo>
                    <a:pt x="467007" y="656328"/>
                  </a:lnTo>
                  <a:lnTo>
                    <a:pt x="464819" y="638291"/>
                  </a:lnTo>
                  <a:cubicBezTo>
                    <a:pt x="474279" y="592861"/>
                    <a:pt x="514533" y="538594"/>
                    <a:pt x="575151" y="490581"/>
                  </a:cubicBezTo>
                  <a:lnTo>
                    <a:pt x="596589" y="476068"/>
                  </a:lnTo>
                  <a:lnTo>
                    <a:pt x="594997" y="476560"/>
                  </a:lnTo>
                  <a:cubicBezTo>
                    <a:pt x="550544" y="486216"/>
                    <a:pt x="510917" y="486423"/>
                    <a:pt x="481534" y="476741"/>
                  </a:cubicBezTo>
                  <a:lnTo>
                    <a:pt x="467007" y="465828"/>
                  </a:lnTo>
                  <a:lnTo>
                    <a:pt x="464819" y="447791"/>
                  </a:lnTo>
                  <a:cubicBezTo>
                    <a:pt x="474279" y="402361"/>
                    <a:pt x="514533" y="348094"/>
                    <a:pt x="575151" y="300081"/>
                  </a:cubicBezTo>
                  <a:lnTo>
                    <a:pt x="596589" y="285568"/>
                  </a:lnTo>
                  <a:lnTo>
                    <a:pt x="594997" y="286060"/>
                  </a:lnTo>
                  <a:cubicBezTo>
                    <a:pt x="550544" y="295716"/>
                    <a:pt x="510917" y="295923"/>
                    <a:pt x="481534" y="286241"/>
                  </a:cubicBezTo>
                  <a:lnTo>
                    <a:pt x="467007" y="275328"/>
                  </a:lnTo>
                  <a:lnTo>
                    <a:pt x="464819" y="257291"/>
                  </a:lnTo>
                  <a:cubicBezTo>
                    <a:pt x="477432" y="196717"/>
                    <a:pt x="544791" y="120434"/>
                    <a:pt x="642170" y="64212"/>
                  </a:cubicBezTo>
                  <a:cubicBezTo>
                    <a:pt x="715205" y="22045"/>
                    <a:pt x="789569" y="145"/>
                    <a:pt x="846978" y="0"/>
                  </a:cubicBezTo>
                  <a:close/>
                  <a:moveTo>
                    <a:pt x="67795" y="0"/>
                  </a:moveTo>
                  <a:cubicBezTo>
                    <a:pt x="125203" y="145"/>
                    <a:pt x="199567" y="22045"/>
                    <a:pt x="272602" y="64212"/>
                  </a:cubicBezTo>
                  <a:cubicBezTo>
                    <a:pt x="369981" y="120434"/>
                    <a:pt x="437340" y="196717"/>
                    <a:pt x="449953" y="257291"/>
                  </a:cubicBezTo>
                  <a:lnTo>
                    <a:pt x="447765" y="275328"/>
                  </a:lnTo>
                  <a:lnTo>
                    <a:pt x="433238" y="286241"/>
                  </a:lnTo>
                  <a:cubicBezTo>
                    <a:pt x="403856" y="295923"/>
                    <a:pt x="364229" y="295716"/>
                    <a:pt x="319775" y="286060"/>
                  </a:cubicBezTo>
                  <a:lnTo>
                    <a:pt x="318183" y="285568"/>
                  </a:lnTo>
                  <a:lnTo>
                    <a:pt x="339621" y="300081"/>
                  </a:lnTo>
                  <a:cubicBezTo>
                    <a:pt x="400239" y="348094"/>
                    <a:pt x="440493" y="402361"/>
                    <a:pt x="449953" y="447791"/>
                  </a:cubicBezTo>
                  <a:lnTo>
                    <a:pt x="447765" y="465828"/>
                  </a:lnTo>
                  <a:lnTo>
                    <a:pt x="433238" y="476741"/>
                  </a:lnTo>
                  <a:cubicBezTo>
                    <a:pt x="403856" y="486423"/>
                    <a:pt x="364229" y="486216"/>
                    <a:pt x="319775" y="476560"/>
                  </a:cubicBezTo>
                  <a:lnTo>
                    <a:pt x="318183" y="476068"/>
                  </a:lnTo>
                  <a:lnTo>
                    <a:pt x="339621" y="490581"/>
                  </a:lnTo>
                  <a:cubicBezTo>
                    <a:pt x="400239" y="538594"/>
                    <a:pt x="440493" y="592861"/>
                    <a:pt x="449953" y="638291"/>
                  </a:cubicBezTo>
                  <a:lnTo>
                    <a:pt x="447765" y="656328"/>
                  </a:lnTo>
                  <a:lnTo>
                    <a:pt x="433238" y="667241"/>
                  </a:lnTo>
                  <a:cubicBezTo>
                    <a:pt x="403856" y="676923"/>
                    <a:pt x="364229" y="676716"/>
                    <a:pt x="319775" y="667060"/>
                  </a:cubicBezTo>
                  <a:lnTo>
                    <a:pt x="318183" y="666568"/>
                  </a:lnTo>
                  <a:lnTo>
                    <a:pt x="339621" y="681081"/>
                  </a:lnTo>
                  <a:cubicBezTo>
                    <a:pt x="400239" y="729094"/>
                    <a:pt x="440493" y="783361"/>
                    <a:pt x="449953" y="828791"/>
                  </a:cubicBezTo>
                  <a:lnTo>
                    <a:pt x="447765" y="846828"/>
                  </a:lnTo>
                  <a:lnTo>
                    <a:pt x="433238" y="857741"/>
                  </a:lnTo>
                  <a:cubicBezTo>
                    <a:pt x="403856" y="867423"/>
                    <a:pt x="364229" y="867216"/>
                    <a:pt x="319775" y="857560"/>
                  </a:cubicBezTo>
                  <a:lnTo>
                    <a:pt x="305238" y="853068"/>
                  </a:lnTo>
                  <a:lnTo>
                    <a:pt x="339621" y="876344"/>
                  </a:lnTo>
                  <a:cubicBezTo>
                    <a:pt x="400239" y="924357"/>
                    <a:pt x="440493" y="978624"/>
                    <a:pt x="449953" y="1024054"/>
                  </a:cubicBezTo>
                  <a:lnTo>
                    <a:pt x="447765" y="1042091"/>
                  </a:lnTo>
                  <a:lnTo>
                    <a:pt x="433238" y="1053004"/>
                  </a:lnTo>
                  <a:cubicBezTo>
                    <a:pt x="374473" y="1072368"/>
                    <a:pt x="274730" y="1052175"/>
                    <a:pt x="177351" y="995953"/>
                  </a:cubicBezTo>
                  <a:cubicBezTo>
                    <a:pt x="79972" y="939731"/>
                    <a:pt x="12613" y="863448"/>
                    <a:pt x="0" y="802874"/>
                  </a:cubicBezTo>
                  <a:lnTo>
                    <a:pt x="2188" y="784837"/>
                  </a:lnTo>
                  <a:lnTo>
                    <a:pt x="16715" y="773924"/>
                  </a:lnTo>
                  <a:cubicBezTo>
                    <a:pt x="31406" y="769083"/>
                    <a:pt x="48658" y="766714"/>
                    <a:pt x="67795" y="766763"/>
                  </a:cubicBezTo>
                  <a:lnTo>
                    <a:pt x="147061" y="780185"/>
                  </a:lnTo>
                  <a:lnTo>
                    <a:pt x="110332" y="755321"/>
                  </a:lnTo>
                  <a:cubicBezTo>
                    <a:pt x="49714" y="707308"/>
                    <a:pt x="9460" y="653042"/>
                    <a:pt x="0" y="607611"/>
                  </a:cubicBezTo>
                  <a:lnTo>
                    <a:pt x="2188" y="589574"/>
                  </a:lnTo>
                  <a:lnTo>
                    <a:pt x="16715" y="578661"/>
                  </a:lnTo>
                  <a:cubicBezTo>
                    <a:pt x="31406" y="573820"/>
                    <a:pt x="48658" y="571451"/>
                    <a:pt x="67795" y="571500"/>
                  </a:cubicBezTo>
                  <a:lnTo>
                    <a:pt x="137679" y="583333"/>
                  </a:lnTo>
                  <a:lnTo>
                    <a:pt x="110332" y="564821"/>
                  </a:lnTo>
                  <a:cubicBezTo>
                    <a:pt x="49714" y="516808"/>
                    <a:pt x="9460" y="462542"/>
                    <a:pt x="0" y="417111"/>
                  </a:cubicBezTo>
                  <a:lnTo>
                    <a:pt x="2188" y="399074"/>
                  </a:lnTo>
                  <a:lnTo>
                    <a:pt x="16715" y="388161"/>
                  </a:lnTo>
                  <a:cubicBezTo>
                    <a:pt x="31406" y="383320"/>
                    <a:pt x="48658" y="380951"/>
                    <a:pt x="67795" y="381000"/>
                  </a:cubicBezTo>
                  <a:lnTo>
                    <a:pt x="137679" y="392833"/>
                  </a:lnTo>
                  <a:lnTo>
                    <a:pt x="110332" y="374321"/>
                  </a:lnTo>
                  <a:cubicBezTo>
                    <a:pt x="49714" y="326308"/>
                    <a:pt x="9460" y="272042"/>
                    <a:pt x="0" y="226611"/>
                  </a:cubicBezTo>
                  <a:lnTo>
                    <a:pt x="2188" y="208574"/>
                  </a:lnTo>
                  <a:lnTo>
                    <a:pt x="16715" y="197661"/>
                  </a:lnTo>
                  <a:cubicBezTo>
                    <a:pt x="31406" y="192820"/>
                    <a:pt x="48658" y="190451"/>
                    <a:pt x="67795" y="190500"/>
                  </a:cubicBezTo>
                  <a:lnTo>
                    <a:pt x="137679" y="202333"/>
                  </a:lnTo>
                  <a:lnTo>
                    <a:pt x="110332" y="183821"/>
                  </a:lnTo>
                  <a:cubicBezTo>
                    <a:pt x="49714" y="135808"/>
                    <a:pt x="9460" y="81542"/>
                    <a:pt x="0" y="36111"/>
                  </a:cubicBezTo>
                  <a:lnTo>
                    <a:pt x="2188" y="18074"/>
                  </a:lnTo>
                  <a:lnTo>
                    <a:pt x="16715" y="7161"/>
                  </a:lnTo>
                  <a:cubicBezTo>
                    <a:pt x="31406" y="2320"/>
                    <a:pt x="48658" y="-49"/>
                    <a:pt x="67795" y="0"/>
                  </a:cubicBezTo>
                  <a:close/>
                </a:path>
              </a:pathLst>
            </a:custGeom>
            <a:solidFill>
              <a:srgbClr val="339933"/>
            </a:solidFill>
            <a:ln w="1905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448" name="フリーフォーム: 図形 447">
              <a:extLst>
                <a:ext uri="{FF2B5EF4-FFF2-40B4-BE49-F238E27FC236}">
                  <a16:creationId xmlns:a16="http://schemas.microsoft.com/office/drawing/2014/main" id="{6B4ABFE2-4958-4828-96B0-365D2EB756F2}"/>
                </a:ext>
              </a:extLst>
            </p:cNvPr>
            <p:cNvSpPr/>
            <p:nvPr/>
          </p:nvSpPr>
          <p:spPr>
            <a:xfrm rot="4222698">
              <a:off x="5552146" y="3656295"/>
              <a:ext cx="224605" cy="418164"/>
            </a:xfrm>
            <a:custGeom>
              <a:avLst/>
              <a:gdLst>
                <a:gd name="connsiteX0" fmla="*/ 846978 w 914772"/>
                <a:gd name="connsiteY0" fmla="*/ 0 h 1060165"/>
                <a:gd name="connsiteX1" fmla="*/ 898057 w 914772"/>
                <a:gd name="connsiteY1" fmla="*/ 7161 h 1060165"/>
                <a:gd name="connsiteX2" fmla="*/ 912584 w 914772"/>
                <a:gd name="connsiteY2" fmla="*/ 18074 h 1060165"/>
                <a:gd name="connsiteX3" fmla="*/ 914772 w 914772"/>
                <a:gd name="connsiteY3" fmla="*/ 36111 h 1060165"/>
                <a:gd name="connsiteX4" fmla="*/ 804440 w 914772"/>
                <a:gd name="connsiteY4" fmla="*/ 183821 h 1060165"/>
                <a:gd name="connsiteX5" fmla="*/ 777094 w 914772"/>
                <a:gd name="connsiteY5" fmla="*/ 202334 h 1060165"/>
                <a:gd name="connsiteX6" fmla="*/ 846978 w 914772"/>
                <a:gd name="connsiteY6" fmla="*/ 190500 h 1060165"/>
                <a:gd name="connsiteX7" fmla="*/ 898057 w 914772"/>
                <a:gd name="connsiteY7" fmla="*/ 197661 h 1060165"/>
                <a:gd name="connsiteX8" fmla="*/ 912584 w 914772"/>
                <a:gd name="connsiteY8" fmla="*/ 208574 h 1060165"/>
                <a:gd name="connsiteX9" fmla="*/ 914772 w 914772"/>
                <a:gd name="connsiteY9" fmla="*/ 226611 h 1060165"/>
                <a:gd name="connsiteX10" fmla="*/ 804440 w 914772"/>
                <a:gd name="connsiteY10" fmla="*/ 374321 h 1060165"/>
                <a:gd name="connsiteX11" fmla="*/ 777094 w 914772"/>
                <a:gd name="connsiteY11" fmla="*/ 392834 h 1060165"/>
                <a:gd name="connsiteX12" fmla="*/ 846978 w 914772"/>
                <a:gd name="connsiteY12" fmla="*/ 381000 h 1060165"/>
                <a:gd name="connsiteX13" fmla="*/ 898057 w 914772"/>
                <a:gd name="connsiteY13" fmla="*/ 388161 h 1060165"/>
                <a:gd name="connsiteX14" fmla="*/ 912584 w 914772"/>
                <a:gd name="connsiteY14" fmla="*/ 399074 h 1060165"/>
                <a:gd name="connsiteX15" fmla="*/ 914772 w 914772"/>
                <a:gd name="connsiteY15" fmla="*/ 417111 h 1060165"/>
                <a:gd name="connsiteX16" fmla="*/ 804440 w 914772"/>
                <a:gd name="connsiteY16" fmla="*/ 564821 h 1060165"/>
                <a:gd name="connsiteX17" fmla="*/ 777094 w 914772"/>
                <a:gd name="connsiteY17" fmla="*/ 583334 h 1060165"/>
                <a:gd name="connsiteX18" fmla="*/ 846978 w 914772"/>
                <a:gd name="connsiteY18" fmla="*/ 571500 h 1060165"/>
                <a:gd name="connsiteX19" fmla="*/ 898057 w 914772"/>
                <a:gd name="connsiteY19" fmla="*/ 578661 h 1060165"/>
                <a:gd name="connsiteX20" fmla="*/ 912584 w 914772"/>
                <a:gd name="connsiteY20" fmla="*/ 589574 h 1060165"/>
                <a:gd name="connsiteX21" fmla="*/ 914772 w 914772"/>
                <a:gd name="connsiteY21" fmla="*/ 607611 h 1060165"/>
                <a:gd name="connsiteX22" fmla="*/ 804440 w 914772"/>
                <a:gd name="connsiteY22" fmla="*/ 755321 h 1060165"/>
                <a:gd name="connsiteX23" fmla="*/ 767711 w 914772"/>
                <a:gd name="connsiteY23" fmla="*/ 780185 h 1060165"/>
                <a:gd name="connsiteX24" fmla="*/ 846978 w 914772"/>
                <a:gd name="connsiteY24" fmla="*/ 766763 h 1060165"/>
                <a:gd name="connsiteX25" fmla="*/ 898057 w 914772"/>
                <a:gd name="connsiteY25" fmla="*/ 773924 h 1060165"/>
                <a:gd name="connsiteX26" fmla="*/ 912584 w 914772"/>
                <a:gd name="connsiteY26" fmla="*/ 784837 h 1060165"/>
                <a:gd name="connsiteX27" fmla="*/ 914772 w 914772"/>
                <a:gd name="connsiteY27" fmla="*/ 802874 h 1060165"/>
                <a:gd name="connsiteX28" fmla="*/ 737421 w 914772"/>
                <a:gd name="connsiteY28" fmla="*/ 995953 h 1060165"/>
                <a:gd name="connsiteX29" fmla="*/ 481534 w 914772"/>
                <a:gd name="connsiteY29" fmla="*/ 1053004 h 1060165"/>
                <a:gd name="connsiteX30" fmla="*/ 467007 w 914772"/>
                <a:gd name="connsiteY30" fmla="*/ 1042091 h 1060165"/>
                <a:gd name="connsiteX31" fmla="*/ 464819 w 914772"/>
                <a:gd name="connsiteY31" fmla="*/ 1024054 h 1060165"/>
                <a:gd name="connsiteX32" fmla="*/ 575151 w 914772"/>
                <a:gd name="connsiteY32" fmla="*/ 876344 h 1060165"/>
                <a:gd name="connsiteX33" fmla="*/ 609534 w 914772"/>
                <a:gd name="connsiteY33" fmla="*/ 853068 h 1060165"/>
                <a:gd name="connsiteX34" fmla="*/ 594997 w 914772"/>
                <a:gd name="connsiteY34" fmla="*/ 857560 h 1060165"/>
                <a:gd name="connsiteX35" fmla="*/ 481534 w 914772"/>
                <a:gd name="connsiteY35" fmla="*/ 857741 h 1060165"/>
                <a:gd name="connsiteX36" fmla="*/ 467007 w 914772"/>
                <a:gd name="connsiteY36" fmla="*/ 846828 h 1060165"/>
                <a:gd name="connsiteX37" fmla="*/ 464819 w 914772"/>
                <a:gd name="connsiteY37" fmla="*/ 828791 h 1060165"/>
                <a:gd name="connsiteX38" fmla="*/ 575151 w 914772"/>
                <a:gd name="connsiteY38" fmla="*/ 681081 h 1060165"/>
                <a:gd name="connsiteX39" fmla="*/ 596589 w 914772"/>
                <a:gd name="connsiteY39" fmla="*/ 666568 h 1060165"/>
                <a:gd name="connsiteX40" fmla="*/ 594997 w 914772"/>
                <a:gd name="connsiteY40" fmla="*/ 667060 h 1060165"/>
                <a:gd name="connsiteX41" fmla="*/ 481534 w 914772"/>
                <a:gd name="connsiteY41" fmla="*/ 667241 h 1060165"/>
                <a:gd name="connsiteX42" fmla="*/ 467007 w 914772"/>
                <a:gd name="connsiteY42" fmla="*/ 656328 h 1060165"/>
                <a:gd name="connsiteX43" fmla="*/ 464819 w 914772"/>
                <a:gd name="connsiteY43" fmla="*/ 638291 h 1060165"/>
                <a:gd name="connsiteX44" fmla="*/ 575151 w 914772"/>
                <a:gd name="connsiteY44" fmla="*/ 490581 h 1060165"/>
                <a:gd name="connsiteX45" fmla="*/ 596589 w 914772"/>
                <a:gd name="connsiteY45" fmla="*/ 476068 h 1060165"/>
                <a:gd name="connsiteX46" fmla="*/ 594997 w 914772"/>
                <a:gd name="connsiteY46" fmla="*/ 476560 h 1060165"/>
                <a:gd name="connsiteX47" fmla="*/ 481534 w 914772"/>
                <a:gd name="connsiteY47" fmla="*/ 476741 h 1060165"/>
                <a:gd name="connsiteX48" fmla="*/ 467007 w 914772"/>
                <a:gd name="connsiteY48" fmla="*/ 465828 h 1060165"/>
                <a:gd name="connsiteX49" fmla="*/ 464819 w 914772"/>
                <a:gd name="connsiteY49" fmla="*/ 447791 h 1060165"/>
                <a:gd name="connsiteX50" fmla="*/ 575151 w 914772"/>
                <a:gd name="connsiteY50" fmla="*/ 300081 h 1060165"/>
                <a:gd name="connsiteX51" fmla="*/ 596589 w 914772"/>
                <a:gd name="connsiteY51" fmla="*/ 285568 h 1060165"/>
                <a:gd name="connsiteX52" fmla="*/ 594997 w 914772"/>
                <a:gd name="connsiteY52" fmla="*/ 286060 h 1060165"/>
                <a:gd name="connsiteX53" fmla="*/ 481534 w 914772"/>
                <a:gd name="connsiteY53" fmla="*/ 286241 h 1060165"/>
                <a:gd name="connsiteX54" fmla="*/ 467007 w 914772"/>
                <a:gd name="connsiteY54" fmla="*/ 275328 h 1060165"/>
                <a:gd name="connsiteX55" fmla="*/ 464819 w 914772"/>
                <a:gd name="connsiteY55" fmla="*/ 257291 h 1060165"/>
                <a:gd name="connsiteX56" fmla="*/ 642170 w 914772"/>
                <a:gd name="connsiteY56" fmla="*/ 64212 h 1060165"/>
                <a:gd name="connsiteX57" fmla="*/ 846978 w 914772"/>
                <a:gd name="connsiteY57" fmla="*/ 0 h 1060165"/>
                <a:gd name="connsiteX58" fmla="*/ 67795 w 914772"/>
                <a:gd name="connsiteY58" fmla="*/ 0 h 1060165"/>
                <a:gd name="connsiteX59" fmla="*/ 272602 w 914772"/>
                <a:gd name="connsiteY59" fmla="*/ 64212 h 1060165"/>
                <a:gd name="connsiteX60" fmla="*/ 449953 w 914772"/>
                <a:gd name="connsiteY60" fmla="*/ 257291 h 1060165"/>
                <a:gd name="connsiteX61" fmla="*/ 447765 w 914772"/>
                <a:gd name="connsiteY61" fmla="*/ 275328 h 1060165"/>
                <a:gd name="connsiteX62" fmla="*/ 433238 w 914772"/>
                <a:gd name="connsiteY62" fmla="*/ 286241 h 1060165"/>
                <a:gd name="connsiteX63" fmla="*/ 319775 w 914772"/>
                <a:gd name="connsiteY63" fmla="*/ 286060 h 1060165"/>
                <a:gd name="connsiteX64" fmla="*/ 318183 w 914772"/>
                <a:gd name="connsiteY64" fmla="*/ 285568 h 1060165"/>
                <a:gd name="connsiteX65" fmla="*/ 339621 w 914772"/>
                <a:gd name="connsiteY65" fmla="*/ 300081 h 1060165"/>
                <a:gd name="connsiteX66" fmla="*/ 449953 w 914772"/>
                <a:gd name="connsiteY66" fmla="*/ 447791 h 1060165"/>
                <a:gd name="connsiteX67" fmla="*/ 447765 w 914772"/>
                <a:gd name="connsiteY67" fmla="*/ 465828 h 1060165"/>
                <a:gd name="connsiteX68" fmla="*/ 433238 w 914772"/>
                <a:gd name="connsiteY68" fmla="*/ 476741 h 1060165"/>
                <a:gd name="connsiteX69" fmla="*/ 319775 w 914772"/>
                <a:gd name="connsiteY69" fmla="*/ 476560 h 1060165"/>
                <a:gd name="connsiteX70" fmla="*/ 318183 w 914772"/>
                <a:gd name="connsiteY70" fmla="*/ 476068 h 1060165"/>
                <a:gd name="connsiteX71" fmla="*/ 339621 w 914772"/>
                <a:gd name="connsiteY71" fmla="*/ 490581 h 1060165"/>
                <a:gd name="connsiteX72" fmla="*/ 449953 w 914772"/>
                <a:gd name="connsiteY72" fmla="*/ 638291 h 1060165"/>
                <a:gd name="connsiteX73" fmla="*/ 447765 w 914772"/>
                <a:gd name="connsiteY73" fmla="*/ 656328 h 1060165"/>
                <a:gd name="connsiteX74" fmla="*/ 433238 w 914772"/>
                <a:gd name="connsiteY74" fmla="*/ 667241 h 1060165"/>
                <a:gd name="connsiteX75" fmla="*/ 319775 w 914772"/>
                <a:gd name="connsiteY75" fmla="*/ 667060 h 1060165"/>
                <a:gd name="connsiteX76" fmla="*/ 318183 w 914772"/>
                <a:gd name="connsiteY76" fmla="*/ 666568 h 1060165"/>
                <a:gd name="connsiteX77" fmla="*/ 339621 w 914772"/>
                <a:gd name="connsiteY77" fmla="*/ 681081 h 1060165"/>
                <a:gd name="connsiteX78" fmla="*/ 449953 w 914772"/>
                <a:gd name="connsiteY78" fmla="*/ 828791 h 1060165"/>
                <a:gd name="connsiteX79" fmla="*/ 447765 w 914772"/>
                <a:gd name="connsiteY79" fmla="*/ 846828 h 1060165"/>
                <a:gd name="connsiteX80" fmla="*/ 433238 w 914772"/>
                <a:gd name="connsiteY80" fmla="*/ 857741 h 1060165"/>
                <a:gd name="connsiteX81" fmla="*/ 319775 w 914772"/>
                <a:gd name="connsiteY81" fmla="*/ 857560 h 1060165"/>
                <a:gd name="connsiteX82" fmla="*/ 305238 w 914772"/>
                <a:gd name="connsiteY82" fmla="*/ 853068 h 1060165"/>
                <a:gd name="connsiteX83" fmla="*/ 339621 w 914772"/>
                <a:gd name="connsiteY83" fmla="*/ 876344 h 1060165"/>
                <a:gd name="connsiteX84" fmla="*/ 449953 w 914772"/>
                <a:gd name="connsiteY84" fmla="*/ 1024054 h 1060165"/>
                <a:gd name="connsiteX85" fmla="*/ 447765 w 914772"/>
                <a:gd name="connsiteY85" fmla="*/ 1042091 h 1060165"/>
                <a:gd name="connsiteX86" fmla="*/ 433238 w 914772"/>
                <a:gd name="connsiteY86" fmla="*/ 1053004 h 1060165"/>
                <a:gd name="connsiteX87" fmla="*/ 177351 w 914772"/>
                <a:gd name="connsiteY87" fmla="*/ 995953 h 1060165"/>
                <a:gd name="connsiteX88" fmla="*/ 0 w 914772"/>
                <a:gd name="connsiteY88" fmla="*/ 802874 h 1060165"/>
                <a:gd name="connsiteX89" fmla="*/ 2188 w 914772"/>
                <a:gd name="connsiteY89" fmla="*/ 784837 h 1060165"/>
                <a:gd name="connsiteX90" fmla="*/ 16715 w 914772"/>
                <a:gd name="connsiteY90" fmla="*/ 773924 h 1060165"/>
                <a:gd name="connsiteX91" fmla="*/ 67795 w 914772"/>
                <a:gd name="connsiteY91" fmla="*/ 766763 h 1060165"/>
                <a:gd name="connsiteX92" fmla="*/ 147061 w 914772"/>
                <a:gd name="connsiteY92" fmla="*/ 780185 h 1060165"/>
                <a:gd name="connsiteX93" fmla="*/ 110332 w 914772"/>
                <a:gd name="connsiteY93" fmla="*/ 755321 h 1060165"/>
                <a:gd name="connsiteX94" fmla="*/ 0 w 914772"/>
                <a:gd name="connsiteY94" fmla="*/ 607611 h 1060165"/>
                <a:gd name="connsiteX95" fmla="*/ 2188 w 914772"/>
                <a:gd name="connsiteY95" fmla="*/ 589574 h 1060165"/>
                <a:gd name="connsiteX96" fmla="*/ 16715 w 914772"/>
                <a:gd name="connsiteY96" fmla="*/ 578661 h 1060165"/>
                <a:gd name="connsiteX97" fmla="*/ 67795 w 914772"/>
                <a:gd name="connsiteY97" fmla="*/ 571500 h 1060165"/>
                <a:gd name="connsiteX98" fmla="*/ 137679 w 914772"/>
                <a:gd name="connsiteY98" fmla="*/ 583333 h 1060165"/>
                <a:gd name="connsiteX99" fmla="*/ 110332 w 914772"/>
                <a:gd name="connsiteY99" fmla="*/ 564821 h 1060165"/>
                <a:gd name="connsiteX100" fmla="*/ 0 w 914772"/>
                <a:gd name="connsiteY100" fmla="*/ 417111 h 1060165"/>
                <a:gd name="connsiteX101" fmla="*/ 2188 w 914772"/>
                <a:gd name="connsiteY101" fmla="*/ 399074 h 1060165"/>
                <a:gd name="connsiteX102" fmla="*/ 16715 w 914772"/>
                <a:gd name="connsiteY102" fmla="*/ 388161 h 1060165"/>
                <a:gd name="connsiteX103" fmla="*/ 67795 w 914772"/>
                <a:gd name="connsiteY103" fmla="*/ 381000 h 1060165"/>
                <a:gd name="connsiteX104" fmla="*/ 137679 w 914772"/>
                <a:gd name="connsiteY104" fmla="*/ 392833 h 1060165"/>
                <a:gd name="connsiteX105" fmla="*/ 110332 w 914772"/>
                <a:gd name="connsiteY105" fmla="*/ 374321 h 1060165"/>
                <a:gd name="connsiteX106" fmla="*/ 0 w 914772"/>
                <a:gd name="connsiteY106" fmla="*/ 226611 h 1060165"/>
                <a:gd name="connsiteX107" fmla="*/ 2188 w 914772"/>
                <a:gd name="connsiteY107" fmla="*/ 208574 h 1060165"/>
                <a:gd name="connsiteX108" fmla="*/ 16715 w 914772"/>
                <a:gd name="connsiteY108" fmla="*/ 197661 h 1060165"/>
                <a:gd name="connsiteX109" fmla="*/ 67795 w 914772"/>
                <a:gd name="connsiteY109" fmla="*/ 190500 h 1060165"/>
                <a:gd name="connsiteX110" fmla="*/ 137679 w 914772"/>
                <a:gd name="connsiteY110" fmla="*/ 202333 h 1060165"/>
                <a:gd name="connsiteX111" fmla="*/ 110332 w 914772"/>
                <a:gd name="connsiteY111" fmla="*/ 183821 h 1060165"/>
                <a:gd name="connsiteX112" fmla="*/ 0 w 914772"/>
                <a:gd name="connsiteY112" fmla="*/ 36111 h 1060165"/>
                <a:gd name="connsiteX113" fmla="*/ 2188 w 914772"/>
                <a:gd name="connsiteY113" fmla="*/ 18074 h 1060165"/>
                <a:gd name="connsiteX114" fmla="*/ 16715 w 914772"/>
                <a:gd name="connsiteY114" fmla="*/ 7161 h 1060165"/>
                <a:gd name="connsiteX115" fmla="*/ 67795 w 914772"/>
                <a:gd name="connsiteY115" fmla="*/ 0 h 106016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  <a:cxn ang="0">
                  <a:pos x="connsiteX55" y="connsiteY55"/>
                </a:cxn>
                <a:cxn ang="0">
                  <a:pos x="connsiteX56" y="connsiteY56"/>
                </a:cxn>
                <a:cxn ang="0">
                  <a:pos x="connsiteX57" y="connsiteY57"/>
                </a:cxn>
                <a:cxn ang="0">
                  <a:pos x="connsiteX58" y="connsiteY58"/>
                </a:cxn>
                <a:cxn ang="0">
                  <a:pos x="connsiteX59" y="connsiteY59"/>
                </a:cxn>
                <a:cxn ang="0">
                  <a:pos x="connsiteX60" y="connsiteY60"/>
                </a:cxn>
                <a:cxn ang="0">
                  <a:pos x="connsiteX61" y="connsiteY61"/>
                </a:cxn>
                <a:cxn ang="0">
                  <a:pos x="connsiteX62" y="connsiteY62"/>
                </a:cxn>
                <a:cxn ang="0">
                  <a:pos x="connsiteX63" y="connsiteY63"/>
                </a:cxn>
                <a:cxn ang="0">
                  <a:pos x="connsiteX64" y="connsiteY64"/>
                </a:cxn>
                <a:cxn ang="0">
                  <a:pos x="connsiteX65" y="connsiteY65"/>
                </a:cxn>
                <a:cxn ang="0">
                  <a:pos x="connsiteX66" y="connsiteY66"/>
                </a:cxn>
                <a:cxn ang="0">
                  <a:pos x="connsiteX67" y="connsiteY67"/>
                </a:cxn>
                <a:cxn ang="0">
                  <a:pos x="connsiteX68" y="connsiteY68"/>
                </a:cxn>
                <a:cxn ang="0">
                  <a:pos x="connsiteX69" y="connsiteY69"/>
                </a:cxn>
                <a:cxn ang="0">
                  <a:pos x="connsiteX70" y="connsiteY70"/>
                </a:cxn>
                <a:cxn ang="0">
                  <a:pos x="connsiteX71" y="connsiteY71"/>
                </a:cxn>
                <a:cxn ang="0">
                  <a:pos x="connsiteX72" y="connsiteY72"/>
                </a:cxn>
                <a:cxn ang="0">
                  <a:pos x="connsiteX73" y="connsiteY73"/>
                </a:cxn>
                <a:cxn ang="0">
                  <a:pos x="connsiteX74" y="connsiteY74"/>
                </a:cxn>
                <a:cxn ang="0">
                  <a:pos x="connsiteX75" y="connsiteY75"/>
                </a:cxn>
                <a:cxn ang="0">
                  <a:pos x="connsiteX76" y="connsiteY76"/>
                </a:cxn>
                <a:cxn ang="0">
                  <a:pos x="connsiteX77" y="connsiteY77"/>
                </a:cxn>
                <a:cxn ang="0">
                  <a:pos x="connsiteX78" y="connsiteY78"/>
                </a:cxn>
                <a:cxn ang="0">
                  <a:pos x="connsiteX79" y="connsiteY79"/>
                </a:cxn>
                <a:cxn ang="0">
                  <a:pos x="connsiteX80" y="connsiteY80"/>
                </a:cxn>
                <a:cxn ang="0">
                  <a:pos x="connsiteX81" y="connsiteY81"/>
                </a:cxn>
                <a:cxn ang="0">
                  <a:pos x="connsiteX82" y="connsiteY82"/>
                </a:cxn>
                <a:cxn ang="0">
                  <a:pos x="connsiteX83" y="connsiteY83"/>
                </a:cxn>
                <a:cxn ang="0">
                  <a:pos x="connsiteX84" y="connsiteY84"/>
                </a:cxn>
                <a:cxn ang="0">
                  <a:pos x="connsiteX85" y="connsiteY85"/>
                </a:cxn>
                <a:cxn ang="0">
                  <a:pos x="connsiteX86" y="connsiteY86"/>
                </a:cxn>
                <a:cxn ang="0">
                  <a:pos x="connsiteX87" y="connsiteY87"/>
                </a:cxn>
                <a:cxn ang="0">
                  <a:pos x="connsiteX88" y="connsiteY88"/>
                </a:cxn>
                <a:cxn ang="0">
                  <a:pos x="connsiteX89" y="connsiteY89"/>
                </a:cxn>
                <a:cxn ang="0">
                  <a:pos x="connsiteX90" y="connsiteY90"/>
                </a:cxn>
                <a:cxn ang="0">
                  <a:pos x="connsiteX91" y="connsiteY91"/>
                </a:cxn>
                <a:cxn ang="0">
                  <a:pos x="connsiteX92" y="connsiteY92"/>
                </a:cxn>
                <a:cxn ang="0">
                  <a:pos x="connsiteX93" y="connsiteY93"/>
                </a:cxn>
                <a:cxn ang="0">
                  <a:pos x="connsiteX94" y="connsiteY94"/>
                </a:cxn>
                <a:cxn ang="0">
                  <a:pos x="connsiteX95" y="connsiteY95"/>
                </a:cxn>
                <a:cxn ang="0">
                  <a:pos x="connsiteX96" y="connsiteY96"/>
                </a:cxn>
                <a:cxn ang="0">
                  <a:pos x="connsiteX97" y="connsiteY97"/>
                </a:cxn>
                <a:cxn ang="0">
                  <a:pos x="connsiteX98" y="connsiteY98"/>
                </a:cxn>
                <a:cxn ang="0">
                  <a:pos x="connsiteX99" y="connsiteY99"/>
                </a:cxn>
                <a:cxn ang="0">
                  <a:pos x="connsiteX100" y="connsiteY100"/>
                </a:cxn>
                <a:cxn ang="0">
                  <a:pos x="connsiteX101" y="connsiteY101"/>
                </a:cxn>
                <a:cxn ang="0">
                  <a:pos x="connsiteX102" y="connsiteY102"/>
                </a:cxn>
                <a:cxn ang="0">
                  <a:pos x="connsiteX103" y="connsiteY103"/>
                </a:cxn>
                <a:cxn ang="0">
                  <a:pos x="connsiteX104" y="connsiteY104"/>
                </a:cxn>
                <a:cxn ang="0">
                  <a:pos x="connsiteX105" y="connsiteY105"/>
                </a:cxn>
                <a:cxn ang="0">
                  <a:pos x="connsiteX106" y="connsiteY106"/>
                </a:cxn>
                <a:cxn ang="0">
                  <a:pos x="connsiteX107" y="connsiteY107"/>
                </a:cxn>
                <a:cxn ang="0">
                  <a:pos x="connsiteX108" y="connsiteY108"/>
                </a:cxn>
                <a:cxn ang="0">
                  <a:pos x="connsiteX109" y="connsiteY109"/>
                </a:cxn>
                <a:cxn ang="0">
                  <a:pos x="connsiteX110" y="connsiteY110"/>
                </a:cxn>
                <a:cxn ang="0">
                  <a:pos x="connsiteX111" y="connsiteY111"/>
                </a:cxn>
                <a:cxn ang="0">
                  <a:pos x="connsiteX112" y="connsiteY112"/>
                </a:cxn>
                <a:cxn ang="0">
                  <a:pos x="connsiteX113" y="connsiteY113"/>
                </a:cxn>
                <a:cxn ang="0">
                  <a:pos x="connsiteX114" y="connsiteY114"/>
                </a:cxn>
                <a:cxn ang="0">
                  <a:pos x="connsiteX115" y="connsiteY115"/>
                </a:cxn>
              </a:cxnLst>
              <a:rect l="l" t="t" r="r" b="b"/>
              <a:pathLst>
                <a:path w="914772" h="1060165">
                  <a:moveTo>
                    <a:pt x="846978" y="0"/>
                  </a:moveTo>
                  <a:cubicBezTo>
                    <a:pt x="866114" y="-49"/>
                    <a:pt x="883366" y="2320"/>
                    <a:pt x="898057" y="7161"/>
                  </a:cubicBezTo>
                  <a:lnTo>
                    <a:pt x="912584" y="18074"/>
                  </a:lnTo>
                  <a:lnTo>
                    <a:pt x="914772" y="36111"/>
                  </a:lnTo>
                  <a:cubicBezTo>
                    <a:pt x="905312" y="81542"/>
                    <a:pt x="865058" y="135808"/>
                    <a:pt x="804440" y="183821"/>
                  </a:cubicBezTo>
                  <a:lnTo>
                    <a:pt x="777094" y="202334"/>
                  </a:lnTo>
                  <a:lnTo>
                    <a:pt x="846978" y="190500"/>
                  </a:lnTo>
                  <a:cubicBezTo>
                    <a:pt x="866114" y="190451"/>
                    <a:pt x="883366" y="192820"/>
                    <a:pt x="898057" y="197661"/>
                  </a:cubicBezTo>
                  <a:lnTo>
                    <a:pt x="912584" y="208574"/>
                  </a:lnTo>
                  <a:lnTo>
                    <a:pt x="914772" y="226611"/>
                  </a:lnTo>
                  <a:cubicBezTo>
                    <a:pt x="905312" y="272042"/>
                    <a:pt x="865058" y="326308"/>
                    <a:pt x="804440" y="374321"/>
                  </a:cubicBezTo>
                  <a:lnTo>
                    <a:pt x="777094" y="392834"/>
                  </a:lnTo>
                  <a:lnTo>
                    <a:pt x="846978" y="381000"/>
                  </a:lnTo>
                  <a:cubicBezTo>
                    <a:pt x="866114" y="380951"/>
                    <a:pt x="883366" y="383320"/>
                    <a:pt x="898057" y="388161"/>
                  </a:cubicBezTo>
                  <a:lnTo>
                    <a:pt x="912584" y="399074"/>
                  </a:lnTo>
                  <a:lnTo>
                    <a:pt x="914772" y="417111"/>
                  </a:lnTo>
                  <a:cubicBezTo>
                    <a:pt x="905312" y="462542"/>
                    <a:pt x="865058" y="516808"/>
                    <a:pt x="804440" y="564821"/>
                  </a:cubicBezTo>
                  <a:lnTo>
                    <a:pt x="777094" y="583334"/>
                  </a:lnTo>
                  <a:lnTo>
                    <a:pt x="846978" y="571500"/>
                  </a:lnTo>
                  <a:cubicBezTo>
                    <a:pt x="866114" y="571451"/>
                    <a:pt x="883366" y="573820"/>
                    <a:pt x="898057" y="578661"/>
                  </a:cubicBezTo>
                  <a:lnTo>
                    <a:pt x="912584" y="589574"/>
                  </a:lnTo>
                  <a:lnTo>
                    <a:pt x="914772" y="607611"/>
                  </a:lnTo>
                  <a:cubicBezTo>
                    <a:pt x="905312" y="653042"/>
                    <a:pt x="865058" y="707308"/>
                    <a:pt x="804440" y="755321"/>
                  </a:cubicBezTo>
                  <a:lnTo>
                    <a:pt x="767711" y="780185"/>
                  </a:lnTo>
                  <a:lnTo>
                    <a:pt x="846978" y="766763"/>
                  </a:lnTo>
                  <a:cubicBezTo>
                    <a:pt x="866114" y="766714"/>
                    <a:pt x="883366" y="769083"/>
                    <a:pt x="898057" y="773924"/>
                  </a:cubicBezTo>
                  <a:lnTo>
                    <a:pt x="912584" y="784837"/>
                  </a:lnTo>
                  <a:lnTo>
                    <a:pt x="914772" y="802874"/>
                  </a:lnTo>
                  <a:cubicBezTo>
                    <a:pt x="902159" y="863448"/>
                    <a:pt x="834800" y="939731"/>
                    <a:pt x="737421" y="995953"/>
                  </a:cubicBezTo>
                  <a:cubicBezTo>
                    <a:pt x="640042" y="1052175"/>
                    <a:pt x="540299" y="1072368"/>
                    <a:pt x="481534" y="1053004"/>
                  </a:cubicBezTo>
                  <a:lnTo>
                    <a:pt x="467007" y="1042091"/>
                  </a:lnTo>
                  <a:lnTo>
                    <a:pt x="464819" y="1024054"/>
                  </a:lnTo>
                  <a:cubicBezTo>
                    <a:pt x="474279" y="978624"/>
                    <a:pt x="514533" y="924357"/>
                    <a:pt x="575151" y="876344"/>
                  </a:cubicBezTo>
                  <a:lnTo>
                    <a:pt x="609534" y="853068"/>
                  </a:lnTo>
                  <a:lnTo>
                    <a:pt x="594997" y="857560"/>
                  </a:lnTo>
                  <a:cubicBezTo>
                    <a:pt x="550544" y="867216"/>
                    <a:pt x="510917" y="867423"/>
                    <a:pt x="481534" y="857741"/>
                  </a:cubicBezTo>
                  <a:lnTo>
                    <a:pt x="467007" y="846828"/>
                  </a:lnTo>
                  <a:lnTo>
                    <a:pt x="464819" y="828791"/>
                  </a:lnTo>
                  <a:cubicBezTo>
                    <a:pt x="474279" y="783361"/>
                    <a:pt x="514533" y="729094"/>
                    <a:pt x="575151" y="681081"/>
                  </a:cubicBezTo>
                  <a:lnTo>
                    <a:pt x="596589" y="666568"/>
                  </a:lnTo>
                  <a:lnTo>
                    <a:pt x="594997" y="667060"/>
                  </a:lnTo>
                  <a:cubicBezTo>
                    <a:pt x="550544" y="676716"/>
                    <a:pt x="510917" y="676923"/>
                    <a:pt x="481534" y="667241"/>
                  </a:cubicBezTo>
                  <a:lnTo>
                    <a:pt x="467007" y="656328"/>
                  </a:lnTo>
                  <a:lnTo>
                    <a:pt x="464819" y="638291"/>
                  </a:lnTo>
                  <a:cubicBezTo>
                    <a:pt x="474279" y="592861"/>
                    <a:pt x="514533" y="538594"/>
                    <a:pt x="575151" y="490581"/>
                  </a:cubicBezTo>
                  <a:lnTo>
                    <a:pt x="596589" y="476068"/>
                  </a:lnTo>
                  <a:lnTo>
                    <a:pt x="594997" y="476560"/>
                  </a:lnTo>
                  <a:cubicBezTo>
                    <a:pt x="550544" y="486216"/>
                    <a:pt x="510917" y="486423"/>
                    <a:pt x="481534" y="476741"/>
                  </a:cubicBezTo>
                  <a:lnTo>
                    <a:pt x="467007" y="465828"/>
                  </a:lnTo>
                  <a:lnTo>
                    <a:pt x="464819" y="447791"/>
                  </a:lnTo>
                  <a:cubicBezTo>
                    <a:pt x="474279" y="402361"/>
                    <a:pt x="514533" y="348094"/>
                    <a:pt x="575151" y="300081"/>
                  </a:cubicBezTo>
                  <a:lnTo>
                    <a:pt x="596589" y="285568"/>
                  </a:lnTo>
                  <a:lnTo>
                    <a:pt x="594997" y="286060"/>
                  </a:lnTo>
                  <a:cubicBezTo>
                    <a:pt x="550544" y="295716"/>
                    <a:pt x="510917" y="295923"/>
                    <a:pt x="481534" y="286241"/>
                  </a:cubicBezTo>
                  <a:lnTo>
                    <a:pt x="467007" y="275328"/>
                  </a:lnTo>
                  <a:lnTo>
                    <a:pt x="464819" y="257291"/>
                  </a:lnTo>
                  <a:cubicBezTo>
                    <a:pt x="477432" y="196717"/>
                    <a:pt x="544791" y="120434"/>
                    <a:pt x="642170" y="64212"/>
                  </a:cubicBezTo>
                  <a:cubicBezTo>
                    <a:pt x="715205" y="22045"/>
                    <a:pt x="789569" y="145"/>
                    <a:pt x="846978" y="0"/>
                  </a:cubicBezTo>
                  <a:close/>
                  <a:moveTo>
                    <a:pt x="67795" y="0"/>
                  </a:moveTo>
                  <a:cubicBezTo>
                    <a:pt x="125203" y="145"/>
                    <a:pt x="199567" y="22045"/>
                    <a:pt x="272602" y="64212"/>
                  </a:cubicBezTo>
                  <a:cubicBezTo>
                    <a:pt x="369981" y="120434"/>
                    <a:pt x="437340" y="196717"/>
                    <a:pt x="449953" y="257291"/>
                  </a:cubicBezTo>
                  <a:lnTo>
                    <a:pt x="447765" y="275328"/>
                  </a:lnTo>
                  <a:lnTo>
                    <a:pt x="433238" y="286241"/>
                  </a:lnTo>
                  <a:cubicBezTo>
                    <a:pt x="403856" y="295923"/>
                    <a:pt x="364229" y="295716"/>
                    <a:pt x="319775" y="286060"/>
                  </a:cubicBezTo>
                  <a:lnTo>
                    <a:pt x="318183" y="285568"/>
                  </a:lnTo>
                  <a:lnTo>
                    <a:pt x="339621" y="300081"/>
                  </a:lnTo>
                  <a:cubicBezTo>
                    <a:pt x="400239" y="348094"/>
                    <a:pt x="440493" y="402361"/>
                    <a:pt x="449953" y="447791"/>
                  </a:cubicBezTo>
                  <a:lnTo>
                    <a:pt x="447765" y="465828"/>
                  </a:lnTo>
                  <a:lnTo>
                    <a:pt x="433238" y="476741"/>
                  </a:lnTo>
                  <a:cubicBezTo>
                    <a:pt x="403856" y="486423"/>
                    <a:pt x="364229" y="486216"/>
                    <a:pt x="319775" y="476560"/>
                  </a:cubicBezTo>
                  <a:lnTo>
                    <a:pt x="318183" y="476068"/>
                  </a:lnTo>
                  <a:lnTo>
                    <a:pt x="339621" y="490581"/>
                  </a:lnTo>
                  <a:cubicBezTo>
                    <a:pt x="400239" y="538594"/>
                    <a:pt x="440493" y="592861"/>
                    <a:pt x="449953" y="638291"/>
                  </a:cubicBezTo>
                  <a:lnTo>
                    <a:pt x="447765" y="656328"/>
                  </a:lnTo>
                  <a:lnTo>
                    <a:pt x="433238" y="667241"/>
                  </a:lnTo>
                  <a:cubicBezTo>
                    <a:pt x="403856" y="676923"/>
                    <a:pt x="364229" y="676716"/>
                    <a:pt x="319775" y="667060"/>
                  </a:cubicBezTo>
                  <a:lnTo>
                    <a:pt x="318183" y="666568"/>
                  </a:lnTo>
                  <a:lnTo>
                    <a:pt x="339621" y="681081"/>
                  </a:lnTo>
                  <a:cubicBezTo>
                    <a:pt x="400239" y="729094"/>
                    <a:pt x="440493" y="783361"/>
                    <a:pt x="449953" y="828791"/>
                  </a:cubicBezTo>
                  <a:lnTo>
                    <a:pt x="447765" y="846828"/>
                  </a:lnTo>
                  <a:lnTo>
                    <a:pt x="433238" y="857741"/>
                  </a:lnTo>
                  <a:cubicBezTo>
                    <a:pt x="403856" y="867423"/>
                    <a:pt x="364229" y="867216"/>
                    <a:pt x="319775" y="857560"/>
                  </a:cubicBezTo>
                  <a:lnTo>
                    <a:pt x="305238" y="853068"/>
                  </a:lnTo>
                  <a:lnTo>
                    <a:pt x="339621" y="876344"/>
                  </a:lnTo>
                  <a:cubicBezTo>
                    <a:pt x="400239" y="924357"/>
                    <a:pt x="440493" y="978624"/>
                    <a:pt x="449953" y="1024054"/>
                  </a:cubicBezTo>
                  <a:lnTo>
                    <a:pt x="447765" y="1042091"/>
                  </a:lnTo>
                  <a:lnTo>
                    <a:pt x="433238" y="1053004"/>
                  </a:lnTo>
                  <a:cubicBezTo>
                    <a:pt x="374473" y="1072368"/>
                    <a:pt x="274730" y="1052175"/>
                    <a:pt x="177351" y="995953"/>
                  </a:cubicBezTo>
                  <a:cubicBezTo>
                    <a:pt x="79972" y="939731"/>
                    <a:pt x="12613" y="863448"/>
                    <a:pt x="0" y="802874"/>
                  </a:cubicBezTo>
                  <a:lnTo>
                    <a:pt x="2188" y="784837"/>
                  </a:lnTo>
                  <a:lnTo>
                    <a:pt x="16715" y="773924"/>
                  </a:lnTo>
                  <a:cubicBezTo>
                    <a:pt x="31406" y="769083"/>
                    <a:pt x="48658" y="766714"/>
                    <a:pt x="67795" y="766763"/>
                  </a:cubicBezTo>
                  <a:lnTo>
                    <a:pt x="147061" y="780185"/>
                  </a:lnTo>
                  <a:lnTo>
                    <a:pt x="110332" y="755321"/>
                  </a:lnTo>
                  <a:cubicBezTo>
                    <a:pt x="49714" y="707308"/>
                    <a:pt x="9460" y="653042"/>
                    <a:pt x="0" y="607611"/>
                  </a:cubicBezTo>
                  <a:lnTo>
                    <a:pt x="2188" y="589574"/>
                  </a:lnTo>
                  <a:lnTo>
                    <a:pt x="16715" y="578661"/>
                  </a:lnTo>
                  <a:cubicBezTo>
                    <a:pt x="31406" y="573820"/>
                    <a:pt x="48658" y="571451"/>
                    <a:pt x="67795" y="571500"/>
                  </a:cubicBezTo>
                  <a:lnTo>
                    <a:pt x="137679" y="583333"/>
                  </a:lnTo>
                  <a:lnTo>
                    <a:pt x="110332" y="564821"/>
                  </a:lnTo>
                  <a:cubicBezTo>
                    <a:pt x="49714" y="516808"/>
                    <a:pt x="9460" y="462542"/>
                    <a:pt x="0" y="417111"/>
                  </a:cubicBezTo>
                  <a:lnTo>
                    <a:pt x="2188" y="399074"/>
                  </a:lnTo>
                  <a:lnTo>
                    <a:pt x="16715" y="388161"/>
                  </a:lnTo>
                  <a:cubicBezTo>
                    <a:pt x="31406" y="383320"/>
                    <a:pt x="48658" y="380951"/>
                    <a:pt x="67795" y="381000"/>
                  </a:cubicBezTo>
                  <a:lnTo>
                    <a:pt x="137679" y="392833"/>
                  </a:lnTo>
                  <a:lnTo>
                    <a:pt x="110332" y="374321"/>
                  </a:lnTo>
                  <a:cubicBezTo>
                    <a:pt x="49714" y="326308"/>
                    <a:pt x="9460" y="272042"/>
                    <a:pt x="0" y="226611"/>
                  </a:cubicBezTo>
                  <a:lnTo>
                    <a:pt x="2188" y="208574"/>
                  </a:lnTo>
                  <a:lnTo>
                    <a:pt x="16715" y="197661"/>
                  </a:lnTo>
                  <a:cubicBezTo>
                    <a:pt x="31406" y="192820"/>
                    <a:pt x="48658" y="190451"/>
                    <a:pt x="67795" y="190500"/>
                  </a:cubicBezTo>
                  <a:lnTo>
                    <a:pt x="137679" y="202333"/>
                  </a:lnTo>
                  <a:lnTo>
                    <a:pt x="110332" y="183821"/>
                  </a:lnTo>
                  <a:cubicBezTo>
                    <a:pt x="49714" y="135808"/>
                    <a:pt x="9460" y="81542"/>
                    <a:pt x="0" y="36111"/>
                  </a:cubicBezTo>
                  <a:lnTo>
                    <a:pt x="2188" y="18074"/>
                  </a:lnTo>
                  <a:lnTo>
                    <a:pt x="16715" y="7161"/>
                  </a:lnTo>
                  <a:cubicBezTo>
                    <a:pt x="31406" y="2320"/>
                    <a:pt x="48658" y="-49"/>
                    <a:pt x="67795" y="0"/>
                  </a:cubicBezTo>
                  <a:close/>
                </a:path>
              </a:pathLst>
            </a:custGeom>
            <a:solidFill>
              <a:srgbClr val="339933"/>
            </a:solidFill>
            <a:ln w="1905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449" name="フリーフォーム: 図形 448">
              <a:extLst>
                <a:ext uri="{FF2B5EF4-FFF2-40B4-BE49-F238E27FC236}">
                  <a16:creationId xmlns:a16="http://schemas.microsoft.com/office/drawing/2014/main" id="{E19F64E2-0CAD-4844-B69D-D0A66A11C972}"/>
                </a:ext>
              </a:extLst>
            </p:cNvPr>
            <p:cNvSpPr/>
            <p:nvPr/>
          </p:nvSpPr>
          <p:spPr>
            <a:xfrm rot="4222698">
              <a:off x="5204483" y="3822982"/>
              <a:ext cx="224605" cy="418164"/>
            </a:xfrm>
            <a:custGeom>
              <a:avLst/>
              <a:gdLst>
                <a:gd name="connsiteX0" fmla="*/ 846978 w 914772"/>
                <a:gd name="connsiteY0" fmla="*/ 0 h 1060165"/>
                <a:gd name="connsiteX1" fmla="*/ 898057 w 914772"/>
                <a:gd name="connsiteY1" fmla="*/ 7161 h 1060165"/>
                <a:gd name="connsiteX2" fmla="*/ 912584 w 914772"/>
                <a:gd name="connsiteY2" fmla="*/ 18074 h 1060165"/>
                <a:gd name="connsiteX3" fmla="*/ 914772 w 914772"/>
                <a:gd name="connsiteY3" fmla="*/ 36111 h 1060165"/>
                <a:gd name="connsiteX4" fmla="*/ 804440 w 914772"/>
                <a:gd name="connsiteY4" fmla="*/ 183821 h 1060165"/>
                <a:gd name="connsiteX5" fmla="*/ 777094 w 914772"/>
                <a:gd name="connsiteY5" fmla="*/ 202334 h 1060165"/>
                <a:gd name="connsiteX6" fmla="*/ 846978 w 914772"/>
                <a:gd name="connsiteY6" fmla="*/ 190500 h 1060165"/>
                <a:gd name="connsiteX7" fmla="*/ 898057 w 914772"/>
                <a:gd name="connsiteY7" fmla="*/ 197661 h 1060165"/>
                <a:gd name="connsiteX8" fmla="*/ 912584 w 914772"/>
                <a:gd name="connsiteY8" fmla="*/ 208574 h 1060165"/>
                <a:gd name="connsiteX9" fmla="*/ 914772 w 914772"/>
                <a:gd name="connsiteY9" fmla="*/ 226611 h 1060165"/>
                <a:gd name="connsiteX10" fmla="*/ 804440 w 914772"/>
                <a:gd name="connsiteY10" fmla="*/ 374321 h 1060165"/>
                <a:gd name="connsiteX11" fmla="*/ 777094 w 914772"/>
                <a:gd name="connsiteY11" fmla="*/ 392834 h 1060165"/>
                <a:gd name="connsiteX12" fmla="*/ 846978 w 914772"/>
                <a:gd name="connsiteY12" fmla="*/ 381000 h 1060165"/>
                <a:gd name="connsiteX13" fmla="*/ 898057 w 914772"/>
                <a:gd name="connsiteY13" fmla="*/ 388161 h 1060165"/>
                <a:gd name="connsiteX14" fmla="*/ 912584 w 914772"/>
                <a:gd name="connsiteY14" fmla="*/ 399074 h 1060165"/>
                <a:gd name="connsiteX15" fmla="*/ 914772 w 914772"/>
                <a:gd name="connsiteY15" fmla="*/ 417111 h 1060165"/>
                <a:gd name="connsiteX16" fmla="*/ 804440 w 914772"/>
                <a:gd name="connsiteY16" fmla="*/ 564821 h 1060165"/>
                <a:gd name="connsiteX17" fmla="*/ 777094 w 914772"/>
                <a:gd name="connsiteY17" fmla="*/ 583334 h 1060165"/>
                <a:gd name="connsiteX18" fmla="*/ 846978 w 914772"/>
                <a:gd name="connsiteY18" fmla="*/ 571500 h 1060165"/>
                <a:gd name="connsiteX19" fmla="*/ 898057 w 914772"/>
                <a:gd name="connsiteY19" fmla="*/ 578661 h 1060165"/>
                <a:gd name="connsiteX20" fmla="*/ 912584 w 914772"/>
                <a:gd name="connsiteY20" fmla="*/ 589574 h 1060165"/>
                <a:gd name="connsiteX21" fmla="*/ 914772 w 914772"/>
                <a:gd name="connsiteY21" fmla="*/ 607611 h 1060165"/>
                <a:gd name="connsiteX22" fmla="*/ 804440 w 914772"/>
                <a:gd name="connsiteY22" fmla="*/ 755321 h 1060165"/>
                <a:gd name="connsiteX23" fmla="*/ 767711 w 914772"/>
                <a:gd name="connsiteY23" fmla="*/ 780185 h 1060165"/>
                <a:gd name="connsiteX24" fmla="*/ 846978 w 914772"/>
                <a:gd name="connsiteY24" fmla="*/ 766763 h 1060165"/>
                <a:gd name="connsiteX25" fmla="*/ 898057 w 914772"/>
                <a:gd name="connsiteY25" fmla="*/ 773924 h 1060165"/>
                <a:gd name="connsiteX26" fmla="*/ 912584 w 914772"/>
                <a:gd name="connsiteY26" fmla="*/ 784837 h 1060165"/>
                <a:gd name="connsiteX27" fmla="*/ 914772 w 914772"/>
                <a:gd name="connsiteY27" fmla="*/ 802874 h 1060165"/>
                <a:gd name="connsiteX28" fmla="*/ 737421 w 914772"/>
                <a:gd name="connsiteY28" fmla="*/ 995953 h 1060165"/>
                <a:gd name="connsiteX29" fmla="*/ 481534 w 914772"/>
                <a:gd name="connsiteY29" fmla="*/ 1053004 h 1060165"/>
                <a:gd name="connsiteX30" fmla="*/ 467007 w 914772"/>
                <a:gd name="connsiteY30" fmla="*/ 1042091 h 1060165"/>
                <a:gd name="connsiteX31" fmla="*/ 464819 w 914772"/>
                <a:gd name="connsiteY31" fmla="*/ 1024054 h 1060165"/>
                <a:gd name="connsiteX32" fmla="*/ 575151 w 914772"/>
                <a:gd name="connsiteY32" fmla="*/ 876344 h 1060165"/>
                <a:gd name="connsiteX33" fmla="*/ 609534 w 914772"/>
                <a:gd name="connsiteY33" fmla="*/ 853068 h 1060165"/>
                <a:gd name="connsiteX34" fmla="*/ 594997 w 914772"/>
                <a:gd name="connsiteY34" fmla="*/ 857560 h 1060165"/>
                <a:gd name="connsiteX35" fmla="*/ 481534 w 914772"/>
                <a:gd name="connsiteY35" fmla="*/ 857741 h 1060165"/>
                <a:gd name="connsiteX36" fmla="*/ 467007 w 914772"/>
                <a:gd name="connsiteY36" fmla="*/ 846828 h 1060165"/>
                <a:gd name="connsiteX37" fmla="*/ 464819 w 914772"/>
                <a:gd name="connsiteY37" fmla="*/ 828791 h 1060165"/>
                <a:gd name="connsiteX38" fmla="*/ 575151 w 914772"/>
                <a:gd name="connsiteY38" fmla="*/ 681081 h 1060165"/>
                <a:gd name="connsiteX39" fmla="*/ 596589 w 914772"/>
                <a:gd name="connsiteY39" fmla="*/ 666568 h 1060165"/>
                <a:gd name="connsiteX40" fmla="*/ 594997 w 914772"/>
                <a:gd name="connsiteY40" fmla="*/ 667060 h 1060165"/>
                <a:gd name="connsiteX41" fmla="*/ 481534 w 914772"/>
                <a:gd name="connsiteY41" fmla="*/ 667241 h 1060165"/>
                <a:gd name="connsiteX42" fmla="*/ 467007 w 914772"/>
                <a:gd name="connsiteY42" fmla="*/ 656328 h 1060165"/>
                <a:gd name="connsiteX43" fmla="*/ 464819 w 914772"/>
                <a:gd name="connsiteY43" fmla="*/ 638291 h 1060165"/>
                <a:gd name="connsiteX44" fmla="*/ 575151 w 914772"/>
                <a:gd name="connsiteY44" fmla="*/ 490581 h 1060165"/>
                <a:gd name="connsiteX45" fmla="*/ 596589 w 914772"/>
                <a:gd name="connsiteY45" fmla="*/ 476068 h 1060165"/>
                <a:gd name="connsiteX46" fmla="*/ 594997 w 914772"/>
                <a:gd name="connsiteY46" fmla="*/ 476560 h 1060165"/>
                <a:gd name="connsiteX47" fmla="*/ 481534 w 914772"/>
                <a:gd name="connsiteY47" fmla="*/ 476741 h 1060165"/>
                <a:gd name="connsiteX48" fmla="*/ 467007 w 914772"/>
                <a:gd name="connsiteY48" fmla="*/ 465828 h 1060165"/>
                <a:gd name="connsiteX49" fmla="*/ 464819 w 914772"/>
                <a:gd name="connsiteY49" fmla="*/ 447791 h 1060165"/>
                <a:gd name="connsiteX50" fmla="*/ 575151 w 914772"/>
                <a:gd name="connsiteY50" fmla="*/ 300081 h 1060165"/>
                <a:gd name="connsiteX51" fmla="*/ 596589 w 914772"/>
                <a:gd name="connsiteY51" fmla="*/ 285568 h 1060165"/>
                <a:gd name="connsiteX52" fmla="*/ 594997 w 914772"/>
                <a:gd name="connsiteY52" fmla="*/ 286060 h 1060165"/>
                <a:gd name="connsiteX53" fmla="*/ 481534 w 914772"/>
                <a:gd name="connsiteY53" fmla="*/ 286241 h 1060165"/>
                <a:gd name="connsiteX54" fmla="*/ 467007 w 914772"/>
                <a:gd name="connsiteY54" fmla="*/ 275328 h 1060165"/>
                <a:gd name="connsiteX55" fmla="*/ 464819 w 914772"/>
                <a:gd name="connsiteY55" fmla="*/ 257291 h 1060165"/>
                <a:gd name="connsiteX56" fmla="*/ 642170 w 914772"/>
                <a:gd name="connsiteY56" fmla="*/ 64212 h 1060165"/>
                <a:gd name="connsiteX57" fmla="*/ 846978 w 914772"/>
                <a:gd name="connsiteY57" fmla="*/ 0 h 1060165"/>
                <a:gd name="connsiteX58" fmla="*/ 67795 w 914772"/>
                <a:gd name="connsiteY58" fmla="*/ 0 h 1060165"/>
                <a:gd name="connsiteX59" fmla="*/ 272602 w 914772"/>
                <a:gd name="connsiteY59" fmla="*/ 64212 h 1060165"/>
                <a:gd name="connsiteX60" fmla="*/ 449953 w 914772"/>
                <a:gd name="connsiteY60" fmla="*/ 257291 h 1060165"/>
                <a:gd name="connsiteX61" fmla="*/ 447765 w 914772"/>
                <a:gd name="connsiteY61" fmla="*/ 275328 h 1060165"/>
                <a:gd name="connsiteX62" fmla="*/ 433238 w 914772"/>
                <a:gd name="connsiteY62" fmla="*/ 286241 h 1060165"/>
                <a:gd name="connsiteX63" fmla="*/ 319775 w 914772"/>
                <a:gd name="connsiteY63" fmla="*/ 286060 h 1060165"/>
                <a:gd name="connsiteX64" fmla="*/ 318183 w 914772"/>
                <a:gd name="connsiteY64" fmla="*/ 285568 h 1060165"/>
                <a:gd name="connsiteX65" fmla="*/ 339621 w 914772"/>
                <a:gd name="connsiteY65" fmla="*/ 300081 h 1060165"/>
                <a:gd name="connsiteX66" fmla="*/ 449953 w 914772"/>
                <a:gd name="connsiteY66" fmla="*/ 447791 h 1060165"/>
                <a:gd name="connsiteX67" fmla="*/ 447765 w 914772"/>
                <a:gd name="connsiteY67" fmla="*/ 465828 h 1060165"/>
                <a:gd name="connsiteX68" fmla="*/ 433238 w 914772"/>
                <a:gd name="connsiteY68" fmla="*/ 476741 h 1060165"/>
                <a:gd name="connsiteX69" fmla="*/ 319775 w 914772"/>
                <a:gd name="connsiteY69" fmla="*/ 476560 h 1060165"/>
                <a:gd name="connsiteX70" fmla="*/ 318183 w 914772"/>
                <a:gd name="connsiteY70" fmla="*/ 476068 h 1060165"/>
                <a:gd name="connsiteX71" fmla="*/ 339621 w 914772"/>
                <a:gd name="connsiteY71" fmla="*/ 490581 h 1060165"/>
                <a:gd name="connsiteX72" fmla="*/ 449953 w 914772"/>
                <a:gd name="connsiteY72" fmla="*/ 638291 h 1060165"/>
                <a:gd name="connsiteX73" fmla="*/ 447765 w 914772"/>
                <a:gd name="connsiteY73" fmla="*/ 656328 h 1060165"/>
                <a:gd name="connsiteX74" fmla="*/ 433238 w 914772"/>
                <a:gd name="connsiteY74" fmla="*/ 667241 h 1060165"/>
                <a:gd name="connsiteX75" fmla="*/ 319775 w 914772"/>
                <a:gd name="connsiteY75" fmla="*/ 667060 h 1060165"/>
                <a:gd name="connsiteX76" fmla="*/ 318183 w 914772"/>
                <a:gd name="connsiteY76" fmla="*/ 666568 h 1060165"/>
                <a:gd name="connsiteX77" fmla="*/ 339621 w 914772"/>
                <a:gd name="connsiteY77" fmla="*/ 681081 h 1060165"/>
                <a:gd name="connsiteX78" fmla="*/ 449953 w 914772"/>
                <a:gd name="connsiteY78" fmla="*/ 828791 h 1060165"/>
                <a:gd name="connsiteX79" fmla="*/ 447765 w 914772"/>
                <a:gd name="connsiteY79" fmla="*/ 846828 h 1060165"/>
                <a:gd name="connsiteX80" fmla="*/ 433238 w 914772"/>
                <a:gd name="connsiteY80" fmla="*/ 857741 h 1060165"/>
                <a:gd name="connsiteX81" fmla="*/ 319775 w 914772"/>
                <a:gd name="connsiteY81" fmla="*/ 857560 h 1060165"/>
                <a:gd name="connsiteX82" fmla="*/ 305238 w 914772"/>
                <a:gd name="connsiteY82" fmla="*/ 853068 h 1060165"/>
                <a:gd name="connsiteX83" fmla="*/ 339621 w 914772"/>
                <a:gd name="connsiteY83" fmla="*/ 876344 h 1060165"/>
                <a:gd name="connsiteX84" fmla="*/ 449953 w 914772"/>
                <a:gd name="connsiteY84" fmla="*/ 1024054 h 1060165"/>
                <a:gd name="connsiteX85" fmla="*/ 447765 w 914772"/>
                <a:gd name="connsiteY85" fmla="*/ 1042091 h 1060165"/>
                <a:gd name="connsiteX86" fmla="*/ 433238 w 914772"/>
                <a:gd name="connsiteY86" fmla="*/ 1053004 h 1060165"/>
                <a:gd name="connsiteX87" fmla="*/ 177351 w 914772"/>
                <a:gd name="connsiteY87" fmla="*/ 995953 h 1060165"/>
                <a:gd name="connsiteX88" fmla="*/ 0 w 914772"/>
                <a:gd name="connsiteY88" fmla="*/ 802874 h 1060165"/>
                <a:gd name="connsiteX89" fmla="*/ 2188 w 914772"/>
                <a:gd name="connsiteY89" fmla="*/ 784837 h 1060165"/>
                <a:gd name="connsiteX90" fmla="*/ 16715 w 914772"/>
                <a:gd name="connsiteY90" fmla="*/ 773924 h 1060165"/>
                <a:gd name="connsiteX91" fmla="*/ 67795 w 914772"/>
                <a:gd name="connsiteY91" fmla="*/ 766763 h 1060165"/>
                <a:gd name="connsiteX92" fmla="*/ 147061 w 914772"/>
                <a:gd name="connsiteY92" fmla="*/ 780185 h 1060165"/>
                <a:gd name="connsiteX93" fmla="*/ 110332 w 914772"/>
                <a:gd name="connsiteY93" fmla="*/ 755321 h 1060165"/>
                <a:gd name="connsiteX94" fmla="*/ 0 w 914772"/>
                <a:gd name="connsiteY94" fmla="*/ 607611 h 1060165"/>
                <a:gd name="connsiteX95" fmla="*/ 2188 w 914772"/>
                <a:gd name="connsiteY95" fmla="*/ 589574 h 1060165"/>
                <a:gd name="connsiteX96" fmla="*/ 16715 w 914772"/>
                <a:gd name="connsiteY96" fmla="*/ 578661 h 1060165"/>
                <a:gd name="connsiteX97" fmla="*/ 67795 w 914772"/>
                <a:gd name="connsiteY97" fmla="*/ 571500 h 1060165"/>
                <a:gd name="connsiteX98" fmla="*/ 137679 w 914772"/>
                <a:gd name="connsiteY98" fmla="*/ 583333 h 1060165"/>
                <a:gd name="connsiteX99" fmla="*/ 110332 w 914772"/>
                <a:gd name="connsiteY99" fmla="*/ 564821 h 1060165"/>
                <a:gd name="connsiteX100" fmla="*/ 0 w 914772"/>
                <a:gd name="connsiteY100" fmla="*/ 417111 h 1060165"/>
                <a:gd name="connsiteX101" fmla="*/ 2188 w 914772"/>
                <a:gd name="connsiteY101" fmla="*/ 399074 h 1060165"/>
                <a:gd name="connsiteX102" fmla="*/ 16715 w 914772"/>
                <a:gd name="connsiteY102" fmla="*/ 388161 h 1060165"/>
                <a:gd name="connsiteX103" fmla="*/ 67795 w 914772"/>
                <a:gd name="connsiteY103" fmla="*/ 381000 h 1060165"/>
                <a:gd name="connsiteX104" fmla="*/ 137679 w 914772"/>
                <a:gd name="connsiteY104" fmla="*/ 392833 h 1060165"/>
                <a:gd name="connsiteX105" fmla="*/ 110332 w 914772"/>
                <a:gd name="connsiteY105" fmla="*/ 374321 h 1060165"/>
                <a:gd name="connsiteX106" fmla="*/ 0 w 914772"/>
                <a:gd name="connsiteY106" fmla="*/ 226611 h 1060165"/>
                <a:gd name="connsiteX107" fmla="*/ 2188 w 914772"/>
                <a:gd name="connsiteY107" fmla="*/ 208574 h 1060165"/>
                <a:gd name="connsiteX108" fmla="*/ 16715 w 914772"/>
                <a:gd name="connsiteY108" fmla="*/ 197661 h 1060165"/>
                <a:gd name="connsiteX109" fmla="*/ 67795 w 914772"/>
                <a:gd name="connsiteY109" fmla="*/ 190500 h 1060165"/>
                <a:gd name="connsiteX110" fmla="*/ 137679 w 914772"/>
                <a:gd name="connsiteY110" fmla="*/ 202333 h 1060165"/>
                <a:gd name="connsiteX111" fmla="*/ 110332 w 914772"/>
                <a:gd name="connsiteY111" fmla="*/ 183821 h 1060165"/>
                <a:gd name="connsiteX112" fmla="*/ 0 w 914772"/>
                <a:gd name="connsiteY112" fmla="*/ 36111 h 1060165"/>
                <a:gd name="connsiteX113" fmla="*/ 2188 w 914772"/>
                <a:gd name="connsiteY113" fmla="*/ 18074 h 1060165"/>
                <a:gd name="connsiteX114" fmla="*/ 16715 w 914772"/>
                <a:gd name="connsiteY114" fmla="*/ 7161 h 1060165"/>
                <a:gd name="connsiteX115" fmla="*/ 67795 w 914772"/>
                <a:gd name="connsiteY115" fmla="*/ 0 h 106016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  <a:cxn ang="0">
                  <a:pos x="connsiteX55" y="connsiteY55"/>
                </a:cxn>
                <a:cxn ang="0">
                  <a:pos x="connsiteX56" y="connsiteY56"/>
                </a:cxn>
                <a:cxn ang="0">
                  <a:pos x="connsiteX57" y="connsiteY57"/>
                </a:cxn>
                <a:cxn ang="0">
                  <a:pos x="connsiteX58" y="connsiteY58"/>
                </a:cxn>
                <a:cxn ang="0">
                  <a:pos x="connsiteX59" y="connsiteY59"/>
                </a:cxn>
                <a:cxn ang="0">
                  <a:pos x="connsiteX60" y="connsiteY60"/>
                </a:cxn>
                <a:cxn ang="0">
                  <a:pos x="connsiteX61" y="connsiteY61"/>
                </a:cxn>
                <a:cxn ang="0">
                  <a:pos x="connsiteX62" y="connsiteY62"/>
                </a:cxn>
                <a:cxn ang="0">
                  <a:pos x="connsiteX63" y="connsiteY63"/>
                </a:cxn>
                <a:cxn ang="0">
                  <a:pos x="connsiteX64" y="connsiteY64"/>
                </a:cxn>
                <a:cxn ang="0">
                  <a:pos x="connsiteX65" y="connsiteY65"/>
                </a:cxn>
                <a:cxn ang="0">
                  <a:pos x="connsiteX66" y="connsiteY66"/>
                </a:cxn>
                <a:cxn ang="0">
                  <a:pos x="connsiteX67" y="connsiteY67"/>
                </a:cxn>
                <a:cxn ang="0">
                  <a:pos x="connsiteX68" y="connsiteY68"/>
                </a:cxn>
                <a:cxn ang="0">
                  <a:pos x="connsiteX69" y="connsiteY69"/>
                </a:cxn>
                <a:cxn ang="0">
                  <a:pos x="connsiteX70" y="connsiteY70"/>
                </a:cxn>
                <a:cxn ang="0">
                  <a:pos x="connsiteX71" y="connsiteY71"/>
                </a:cxn>
                <a:cxn ang="0">
                  <a:pos x="connsiteX72" y="connsiteY72"/>
                </a:cxn>
                <a:cxn ang="0">
                  <a:pos x="connsiteX73" y="connsiteY73"/>
                </a:cxn>
                <a:cxn ang="0">
                  <a:pos x="connsiteX74" y="connsiteY74"/>
                </a:cxn>
                <a:cxn ang="0">
                  <a:pos x="connsiteX75" y="connsiteY75"/>
                </a:cxn>
                <a:cxn ang="0">
                  <a:pos x="connsiteX76" y="connsiteY76"/>
                </a:cxn>
                <a:cxn ang="0">
                  <a:pos x="connsiteX77" y="connsiteY77"/>
                </a:cxn>
                <a:cxn ang="0">
                  <a:pos x="connsiteX78" y="connsiteY78"/>
                </a:cxn>
                <a:cxn ang="0">
                  <a:pos x="connsiteX79" y="connsiteY79"/>
                </a:cxn>
                <a:cxn ang="0">
                  <a:pos x="connsiteX80" y="connsiteY80"/>
                </a:cxn>
                <a:cxn ang="0">
                  <a:pos x="connsiteX81" y="connsiteY81"/>
                </a:cxn>
                <a:cxn ang="0">
                  <a:pos x="connsiteX82" y="connsiteY82"/>
                </a:cxn>
                <a:cxn ang="0">
                  <a:pos x="connsiteX83" y="connsiteY83"/>
                </a:cxn>
                <a:cxn ang="0">
                  <a:pos x="connsiteX84" y="connsiteY84"/>
                </a:cxn>
                <a:cxn ang="0">
                  <a:pos x="connsiteX85" y="connsiteY85"/>
                </a:cxn>
                <a:cxn ang="0">
                  <a:pos x="connsiteX86" y="connsiteY86"/>
                </a:cxn>
                <a:cxn ang="0">
                  <a:pos x="connsiteX87" y="connsiteY87"/>
                </a:cxn>
                <a:cxn ang="0">
                  <a:pos x="connsiteX88" y="connsiteY88"/>
                </a:cxn>
                <a:cxn ang="0">
                  <a:pos x="connsiteX89" y="connsiteY89"/>
                </a:cxn>
                <a:cxn ang="0">
                  <a:pos x="connsiteX90" y="connsiteY90"/>
                </a:cxn>
                <a:cxn ang="0">
                  <a:pos x="connsiteX91" y="connsiteY91"/>
                </a:cxn>
                <a:cxn ang="0">
                  <a:pos x="connsiteX92" y="connsiteY92"/>
                </a:cxn>
                <a:cxn ang="0">
                  <a:pos x="connsiteX93" y="connsiteY93"/>
                </a:cxn>
                <a:cxn ang="0">
                  <a:pos x="connsiteX94" y="connsiteY94"/>
                </a:cxn>
                <a:cxn ang="0">
                  <a:pos x="connsiteX95" y="connsiteY95"/>
                </a:cxn>
                <a:cxn ang="0">
                  <a:pos x="connsiteX96" y="connsiteY96"/>
                </a:cxn>
                <a:cxn ang="0">
                  <a:pos x="connsiteX97" y="connsiteY97"/>
                </a:cxn>
                <a:cxn ang="0">
                  <a:pos x="connsiteX98" y="connsiteY98"/>
                </a:cxn>
                <a:cxn ang="0">
                  <a:pos x="connsiteX99" y="connsiteY99"/>
                </a:cxn>
                <a:cxn ang="0">
                  <a:pos x="connsiteX100" y="connsiteY100"/>
                </a:cxn>
                <a:cxn ang="0">
                  <a:pos x="connsiteX101" y="connsiteY101"/>
                </a:cxn>
                <a:cxn ang="0">
                  <a:pos x="connsiteX102" y="connsiteY102"/>
                </a:cxn>
                <a:cxn ang="0">
                  <a:pos x="connsiteX103" y="connsiteY103"/>
                </a:cxn>
                <a:cxn ang="0">
                  <a:pos x="connsiteX104" y="connsiteY104"/>
                </a:cxn>
                <a:cxn ang="0">
                  <a:pos x="connsiteX105" y="connsiteY105"/>
                </a:cxn>
                <a:cxn ang="0">
                  <a:pos x="connsiteX106" y="connsiteY106"/>
                </a:cxn>
                <a:cxn ang="0">
                  <a:pos x="connsiteX107" y="connsiteY107"/>
                </a:cxn>
                <a:cxn ang="0">
                  <a:pos x="connsiteX108" y="connsiteY108"/>
                </a:cxn>
                <a:cxn ang="0">
                  <a:pos x="connsiteX109" y="connsiteY109"/>
                </a:cxn>
                <a:cxn ang="0">
                  <a:pos x="connsiteX110" y="connsiteY110"/>
                </a:cxn>
                <a:cxn ang="0">
                  <a:pos x="connsiteX111" y="connsiteY111"/>
                </a:cxn>
                <a:cxn ang="0">
                  <a:pos x="connsiteX112" y="connsiteY112"/>
                </a:cxn>
                <a:cxn ang="0">
                  <a:pos x="connsiteX113" y="connsiteY113"/>
                </a:cxn>
                <a:cxn ang="0">
                  <a:pos x="connsiteX114" y="connsiteY114"/>
                </a:cxn>
                <a:cxn ang="0">
                  <a:pos x="connsiteX115" y="connsiteY115"/>
                </a:cxn>
              </a:cxnLst>
              <a:rect l="l" t="t" r="r" b="b"/>
              <a:pathLst>
                <a:path w="914772" h="1060165">
                  <a:moveTo>
                    <a:pt x="846978" y="0"/>
                  </a:moveTo>
                  <a:cubicBezTo>
                    <a:pt x="866114" y="-49"/>
                    <a:pt x="883366" y="2320"/>
                    <a:pt x="898057" y="7161"/>
                  </a:cubicBezTo>
                  <a:lnTo>
                    <a:pt x="912584" y="18074"/>
                  </a:lnTo>
                  <a:lnTo>
                    <a:pt x="914772" y="36111"/>
                  </a:lnTo>
                  <a:cubicBezTo>
                    <a:pt x="905312" y="81542"/>
                    <a:pt x="865058" y="135808"/>
                    <a:pt x="804440" y="183821"/>
                  </a:cubicBezTo>
                  <a:lnTo>
                    <a:pt x="777094" y="202334"/>
                  </a:lnTo>
                  <a:lnTo>
                    <a:pt x="846978" y="190500"/>
                  </a:lnTo>
                  <a:cubicBezTo>
                    <a:pt x="866114" y="190451"/>
                    <a:pt x="883366" y="192820"/>
                    <a:pt x="898057" y="197661"/>
                  </a:cubicBezTo>
                  <a:lnTo>
                    <a:pt x="912584" y="208574"/>
                  </a:lnTo>
                  <a:lnTo>
                    <a:pt x="914772" y="226611"/>
                  </a:lnTo>
                  <a:cubicBezTo>
                    <a:pt x="905312" y="272042"/>
                    <a:pt x="865058" y="326308"/>
                    <a:pt x="804440" y="374321"/>
                  </a:cubicBezTo>
                  <a:lnTo>
                    <a:pt x="777094" y="392834"/>
                  </a:lnTo>
                  <a:lnTo>
                    <a:pt x="846978" y="381000"/>
                  </a:lnTo>
                  <a:cubicBezTo>
                    <a:pt x="866114" y="380951"/>
                    <a:pt x="883366" y="383320"/>
                    <a:pt x="898057" y="388161"/>
                  </a:cubicBezTo>
                  <a:lnTo>
                    <a:pt x="912584" y="399074"/>
                  </a:lnTo>
                  <a:lnTo>
                    <a:pt x="914772" y="417111"/>
                  </a:lnTo>
                  <a:cubicBezTo>
                    <a:pt x="905312" y="462542"/>
                    <a:pt x="865058" y="516808"/>
                    <a:pt x="804440" y="564821"/>
                  </a:cubicBezTo>
                  <a:lnTo>
                    <a:pt x="777094" y="583334"/>
                  </a:lnTo>
                  <a:lnTo>
                    <a:pt x="846978" y="571500"/>
                  </a:lnTo>
                  <a:cubicBezTo>
                    <a:pt x="866114" y="571451"/>
                    <a:pt x="883366" y="573820"/>
                    <a:pt x="898057" y="578661"/>
                  </a:cubicBezTo>
                  <a:lnTo>
                    <a:pt x="912584" y="589574"/>
                  </a:lnTo>
                  <a:lnTo>
                    <a:pt x="914772" y="607611"/>
                  </a:lnTo>
                  <a:cubicBezTo>
                    <a:pt x="905312" y="653042"/>
                    <a:pt x="865058" y="707308"/>
                    <a:pt x="804440" y="755321"/>
                  </a:cubicBezTo>
                  <a:lnTo>
                    <a:pt x="767711" y="780185"/>
                  </a:lnTo>
                  <a:lnTo>
                    <a:pt x="846978" y="766763"/>
                  </a:lnTo>
                  <a:cubicBezTo>
                    <a:pt x="866114" y="766714"/>
                    <a:pt x="883366" y="769083"/>
                    <a:pt x="898057" y="773924"/>
                  </a:cubicBezTo>
                  <a:lnTo>
                    <a:pt x="912584" y="784837"/>
                  </a:lnTo>
                  <a:lnTo>
                    <a:pt x="914772" y="802874"/>
                  </a:lnTo>
                  <a:cubicBezTo>
                    <a:pt x="902159" y="863448"/>
                    <a:pt x="834800" y="939731"/>
                    <a:pt x="737421" y="995953"/>
                  </a:cubicBezTo>
                  <a:cubicBezTo>
                    <a:pt x="640042" y="1052175"/>
                    <a:pt x="540299" y="1072368"/>
                    <a:pt x="481534" y="1053004"/>
                  </a:cubicBezTo>
                  <a:lnTo>
                    <a:pt x="467007" y="1042091"/>
                  </a:lnTo>
                  <a:lnTo>
                    <a:pt x="464819" y="1024054"/>
                  </a:lnTo>
                  <a:cubicBezTo>
                    <a:pt x="474279" y="978624"/>
                    <a:pt x="514533" y="924357"/>
                    <a:pt x="575151" y="876344"/>
                  </a:cubicBezTo>
                  <a:lnTo>
                    <a:pt x="609534" y="853068"/>
                  </a:lnTo>
                  <a:lnTo>
                    <a:pt x="594997" y="857560"/>
                  </a:lnTo>
                  <a:cubicBezTo>
                    <a:pt x="550544" y="867216"/>
                    <a:pt x="510917" y="867423"/>
                    <a:pt x="481534" y="857741"/>
                  </a:cubicBezTo>
                  <a:lnTo>
                    <a:pt x="467007" y="846828"/>
                  </a:lnTo>
                  <a:lnTo>
                    <a:pt x="464819" y="828791"/>
                  </a:lnTo>
                  <a:cubicBezTo>
                    <a:pt x="474279" y="783361"/>
                    <a:pt x="514533" y="729094"/>
                    <a:pt x="575151" y="681081"/>
                  </a:cubicBezTo>
                  <a:lnTo>
                    <a:pt x="596589" y="666568"/>
                  </a:lnTo>
                  <a:lnTo>
                    <a:pt x="594997" y="667060"/>
                  </a:lnTo>
                  <a:cubicBezTo>
                    <a:pt x="550544" y="676716"/>
                    <a:pt x="510917" y="676923"/>
                    <a:pt x="481534" y="667241"/>
                  </a:cubicBezTo>
                  <a:lnTo>
                    <a:pt x="467007" y="656328"/>
                  </a:lnTo>
                  <a:lnTo>
                    <a:pt x="464819" y="638291"/>
                  </a:lnTo>
                  <a:cubicBezTo>
                    <a:pt x="474279" y="592861"/>
                    <a:pt x="514533" y="538594"/>
                    <a:pt x="575151" y="490581"/>
                  </a:cubicBezTo>
                  <a:lnTo>
                    <a:pt x="596589" y="476068"/>
                  </a:lnTo>
                  <a:lnTo>
                    <a:pt x="594997" y="476560"/>
                  </a:lnTo>
                  <a:cubicBezTo>
                    <a:pt x="550544" y="486216"/>
                    <a:pt x="510917" y="486423"/>
                    <a:pt x="481534" y="476741"/>
                  </a:cubicBezTo>
                  <a:lnTo>
                    <a:pt x="467007" y="465828"/>
                  </a:lnTo>
                  <a:lnTo>
                    <a:pt x="464819" y="447791"/>
                  </a:lnTo>
                  <a:cubicBezTo>
                    <a:pt x="474279" y="402361"/>
                    <a:pt x="514533" y="348094"/>
                    <a:pt x="575151" y="300081"/>
                  </a:cubicBezTo>
                  <a:lnTo>
                    <a:pt x="596589" y="285568"/>
                  </a:lnTo>
                  <a:lnTo>
                    <a:pt x="594997" y="286060"/>
                  </a:lnTo>
                  <a:cubicBezTo>
                    <a:pt x="550544" y="295716"/>
                    <a:pt x="510917" y="295923"/>
                    <a:pt x="481534" y="286241"/>
                  </a:cubicBezTo>
                  <a:lnTo>
                    <a:pt x="467007" y="275328"/>
                  </a:lnTo>
                  <a:lnTo>
                    <a:pt x="464819" y="257291"/>
                  </a:lnTo>
                  <a:cubicBezTo>
                    <a:pt x="477432" y="196717"/>
                    <a:pt x="544791" y="120434"/>
                    <a:pt x="642170" y="64212"/>
                  </a:cubicBezTo>
                  <a:cubicBezTo>
                    <a:pt x="715205" y="22045"/>
                    <a:pt x="789569" y="145"/>
                    <a:pt x="846978" y="0"/>
                  </a:cubicBezTo>
                  <a:close/>
                  <a:moveTo>
                    <a:pt x="67795" y="0"/>
                  </a:moveTo>
                  <a:cubicBezTo>
                    <a:pt x="125203" y="145"/>
                    <a:pt x="199567" y="22045"/>
                    <a:pt x="272602" y="64212"/>
                  </a:cubicBezTo>
                  <a:cubicBezTo>
                    <a:pt x="369981" y="120434"/>
                    <a:pt x="437340" y="196717"/>
                    <a:pt x="449953" y="257291"/>
                  </a:cubicBezTo>
                  <a:lnTo>
                    <a:pt x="447765" y="275328"/>
                  </a:lnTo>
                  <a:lnTo>
                    <a:pt x="433238" y="286241"/>
                  </a:lnTo>
                  <a:cubicBezTo>
                    <a:pt x="403856" y="295923"/>
                    <a:pt x="364229" y="295716"/>
                    <a:pt x="319775" y="286060"/>
                  </a:cubicBezTo>
                  <a:lnTo>
                    <a:pt x="318183" y="285568"/>
                  </a:lnTo>
                  <a:lnTo>
                    <a:pt x="339621" y="300081"/>
                  </a:lnTo>
                  <a:cubicBezTo>
                    <a:pt x="400239" y="348094"/>
                    <a:pt x="440493" y="402361"/>
                    <a:pt x="449953" y="447791"/>
                  </a:cubicBezTo>
                  <a:lnTo>
                    <a:pt x="447765" y="465828"/>
                  </a:lnTo>
                  <a:lnTo>
                    <a:pt x="433238" y="476741"/>
                  </a:lnTo>
                  <a:cubicBezTo>
                    <a:pt x="403856" y="486423"/>
                    <a:pt x="364229" y="486216"/>
                    <a:pt x="319775" y="476560"/>
                  </a:cubicBezTo>
                  <a:lnTo>
                    <a:pt x="318183" y="476068"/>
                  </a:lnTo>
                  <a:lnTo>
                    <a:pt x="339621" y="490581"/>
                  </a:lnTo>
                  <a:cubicBezTo>
                    <a:pt x="400239" y="538594"/>
                    <a:pt x="440493" y="592861"/>
                    <a:pt x="449953" y="638291"/>
                  </a:cubicBezTo>
                  <a:lnTo>
                    <a:pt x="447765" y="656328"/>
                  </a:lnTo>
                  <a:lnTo>
                    <a:pt x="433238" y="667241"/>
                  </a:lnTo>
                  <a:cubicBezTo>
                    <a:pt x="403856" y="676923"/>
                    <a:pt x="364229" y="676716"/>
                    <a:pt x="319775" y="667060"/>
                  </a:cubicBezTo>
                  <a:lnTo>
                    <a:pt x="318183" y="666568"/>
                  </a:lnTo>
                  <a:lnTo>
                    <a:pt x="339621" y="681081"/>
                  </a:lnTo>
                  <a:cubicBezTo>
                    <a:pt x="400239" y="729094"/>
                    <a:pt x="440493" y="783361"/>
                    <a:pt x="449953" y="828791"/>
                  </a:cubicBezTo>
                  <a:lnTo>
                    <a:pt x="447765" y="846828"/>
                  </a:lnTo>
                  <a:lnTo>
                    <a:pt x="433238" y="857741"/>
                  </a:lnTo>
                  <a:cubicBezTo>
                    <a:pt x="403856" y="867423"/>
                    <a:pt x="364229" y="867216"/>
                    <a:pt x="319775" y="857560"/>
                  </a:cubicBezTo>
                  <a:lnTo>
                    <a:pt x="305238" y="853068"/>
                  </a:lnTo>
                  <a:lnTo>
                    <a:pt x="339621" y="876344"/>
                  </a:lnTo>
                  <a:cubicBezTo>
                    <a:pt x="400239" y="924357"/>
                    <a:pt x="440493" y="978624"/>
                    <a:pt x="449953" y="1024054"/>
                  </a:cubicBezTo>
                  <a:lnTo>
                    <a:pt x="447765" y="1042091"/>
                  </a:lnTo>
                  <a:lnTo>
                    <a:pt x="433238" y="1053004"/>
                  </a:lnTo>
                  <a:cubicBezTo>
                    <a:pt x="374473" y="1072368"/>
                    <a:pt x="274730" y="1052175"/>
                    <a:pt x="177351" y="995953"/>
                  </a:cubicBezTo>
                  <a:cubicBezTo>
                    <a:pt x="79972" y="939731"/>
                    <a:pt x="12613" y="863448"/>
                    <a:pt x="0" y="802874"/>
                  </a:cubicBezTo>
                  <a:lnTo>
                    <a:pt x="2188" y="784837"/>
                  </a:lnTo>
                  <a:lnTo>
                    <a:pt x="16715" y="773924"/>
                  </a:lnTo>
                  <a:cubicBezTo>
                    <a:pt x="31406" y="769083"/>
                    <a:pt x="48658" y="766714"/>
                    <a:pt x="67795" y="766763"/>
                  </a:cubicBezTo>
                  <a:lnTo>
                    <a:pt x="147061" y="780185"/>
                  </a:lnTo>
                  <a:lnTo>
                    <a:pt x="110332" y="755321"/>
                  </a:lnTo>
                  <a:cubicBezTo>
                    <a:pt x="49714" y="707308"/>
                    <a:pt x="9460" y="653042"/>
                    <a:pt x="0" y="607611"/>
                  </a:cubicBezTo>
                  <a:lnTo>
                    <a:pt x="2188" y="589574"/>
                  </a:lnTo>
                  <a:lnTo>
                    <a:pt x="16715" y="578661"/>
                  </a:lnTo>
                  <a:cubicBezTo>
                    <a:pt x="31406" y="573820"/>
                    <a:pt x="48658" y="571451"/>
                    <a:pt x="67795" y="571500"/>
                  </a:cubicBezTo>
                  <a:lnTo>
                    <a:pt x="137679" y="583333"/>
                  </a:lnTo>
                  <a:lnTo>
                    <a:pt x="110332" y="564821"/>
                  </a:lnTo>
                  <a:cubicBezTo>
                    <a:pt x="49714" y="516808"/>
                    <a:pt x="9460" y="462542"/>
                    <a:pt x="0" y="417111"/>
                  </a:cubicBezTo>
                  <a:lnTo>
                    <a:pt x="2188" y="399074"/>
                  </a:lnTo>
                  <a:lnTo>
                    <a:pt x="16715" y="388161"/>
                  </a:lnTo>
                  <a:cubicBezTo>
                    <a:pt x="31406" y="383320"/>
                    <a:pt x="48658" y="380951"/>
                    <a:pt x="67795" y="381000"/>
                  </a:cubicBezTo>
                  <a:lnTo>
                    <a:pt x="137679" y="392833"/>
                  </a:lnTo>
                  <a:lnTo>
                    <a:pt x="110332" y="374321"/>
                  </a:lnTo>
                  <a:cubicBezTo>
                    <a:pt x="49714" y="326308"/>
                    <a:pt x="9460" y="272042"/>
                    <a:pt x="0" y="226611"/>
                  </a:cubicBezTo>
                  <a:lnTo>
                    <a:pt x="2188" y="208574"/>
                  </a:lnTo>
                  <a:lnTo>
                    <a:pt x="16715" y="197661"/>
                  </a:lnTo>
                  <a:cubicBezTo>
                    <a:pt x="31406" y="192820"/>
                    <a:pt x="48658" y="190451"/>
                    <a:pt x="67795" y="190500"/>
                  </a:cubicBezTo>
                  <a:lnTo>
                    <a:pt x="137679" y="202333"/>
                  </a:lnTo>
                  <a:lnTo>
                    <a:pt x="110332" y="183821"/>
                  </a:lnTo>
                  <a:cubicBezTo>
                    <a:pt x="49714" y="135808"/>
                    <a:pt x="9460" y="81542"/>
                    <a:pt x="0" y="36111"/>
                  </a:cubicBezTo>
                  <a:lnTo>
                    <a:pt x="2188" y="18074"/>
                  </a:lnTo>
                  <a:lnTo>
                    <a:pt x="16715" y="7161"/>
                  </a:lnTo>
                  <a:cubicBezTo>
                    <a:pt x="31406" y="2320"/>
                    <a:pt x="48658" y="-49"/>
                    <a:pt x="67795" y="0"/>
                  </a:cubicBezTo>
                  <a:close/>
                </a:path>
              </a:pathLst>
            </a:custGeom>
            <a:solidFill>
              <a:srgbClr val="339933"/>
            </a:solidFill>
            <a:ln w="1905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450" name="フリーフォーム: 図形 449">
              <a:extLst>
                <a:ext uri="{FF2B5EF4-FFF2-40B4-BE49-F238E27FC236}">
                  <a16:creationId xmlns:a16="http://schemas.microsoft.com/office/drawing/2014/main" id="{AC399964-674B-4272-B509-2A74905A4398}"/>
                </a:ext>
              </a:extLst>
            </p:cNvPr>
            <p:cNvSpPr/>
            <p:nvPr/>
          </p:nvSpPr>
          <p:spPr>
            <a:xfrm rot="3099599">
              <a:off x="5018746" y="3794407"/>
              <a:ext cx="224605" cy="418164"/>
            </a:xfrm>
            <a:custGeom>
              <a:avLst/>
              <a:gdLst>
                <a:gd name="connsiteX0" fmla="*/ 846978 w 914772"/>
                <a:gd name="connsiteY0" fmla="*/ 0 h 1060165"/>
                <a:gd name="connsiteX1" fmla="*/ 898057 w 914772"/>
                <a:gd name="connsiteY1" fmla="*/ 7161 h 1060165"/>
                <a:gd name="connsiteX2" fmla="*/ 912584 w 914772"/>
                <a:gd name="connsiteY2" fmla="*/ 18074 h 1060165"/>
                <a:gd name="connsiteX3" fmla="*/ 914772 w 914772"/>
                <a:gd name="connsiteY3" fmla="*/ 36111 h 1060165"/>
                <a:gd name="connsiteX4" fmla="*/ 804440 w 914772"/>
                <a:gd name="connsiteY4" fmla="*/ 183821 h 1060165"/>
                <a:gd name="connsiteX5" fmla="*/ 777094 w 914772"/>
                <a:gd name="connsiteY5" fmla="*/ 202334 h 1060165"/>
                <a:gd name="connsiteX6" fmla="*/ 846978 w 914772"/>
                <a:gd name="connsiteY6" fmla="*/ 190500 h 1060165"/>
                <a:gd name="connsiteX7" fmla="*/ 898057 w 914772"/>
                <a:gd name="connsiteY7" fmla="*/ 197661 h 1060165"/>
                <a:gd name="connsiteX8" fmla="*/ 912584 w 914772"/>
                <a:gd name="connsiteY8" fmla="*/ 208574 h 1060165"/>
                <a:gd name="connsiteX9" fmla="*/ 914772 w 914772"/>
                <a:gd name="connsiteY9" fmla="*/ 226611 h 1060165"/>
                <a:gd name="connsiteX10" fmla="*/ 804440 w 914772"/>
                <a:gd name="connsiteY10" fmla="*/ 374321 h 1060165"/>
                <a:gd name="connsiteX11" fmla="*/ 777094 w 914772"/>
                <a:gd name="connsiteY11" fmla="*/ 392834 h 1060165"/>
                <a:gd name="connsiteX12" fmla="*/ 846978 w 914772"/>
                <a:gd name="connsiteY12" fmla="*/ 381000 h 1060165"/>
                <a:gd name="connsiteX13" fmla="*/ 898057 w 914772"/>
                <a:gd name="connsiteY13" fmla="*/ 388161 h 1060165"/>
                <a:gd name="connsiteX14" fmla="*/ 912584 w 914772"/>
                <a:gd name="connsiteY14" fmla="*/ 399074 h 1060165"/>
                <a:gd name="connsiteX15" fmla="*/ 914772 w 914772"/>
                <a:gd name="connsiteY15" fmla="*/ 417111 h 1060165"/>
                <a:gd name="connsiteX16" fmla="*/ 804440 w 914772"/>
                <a:gd name="connsiteY16" fmla="*/ 564821 h 1060165"/>
                <a:gd name="connsiteX17" fmla="*/ 777094 w 914772"/>
                <a:gd name="connsiteY17" fmla="*/ 583334 h 1060165"/>
                <a:gd name="connsiteX18" fmla="*/ 846978 w 914772"/>
                <a:gd name="connsiteY18" fmla="*/ 571500 h 1060165"/>
                <a:gd name="connsiteX19" fmla="*/ 898057 w 914772"/>
                <a:gd name="connsiteY19" fmla="*/ 578661 h 1060165"/>
                <a:gd name="connsiteX20" fmla="*/ 912584 w 914772"/>
                <a:gd name="connsiteY20" fmla="*/ 589574 h 1060165"/>
                <a:gd name="connsiteX21" fmla="*/ 914772 w 914772"/>
                <a:gd name="connsiteY21" fmla="*/ 607611 h 1060165"/>
                <a:gd name="connsiteX22" fmla="*/ 804440 w 914772"/>
                <a:gd name="connsiteY22" fmla="*/ 755321 h 1060165"/>
                <a:gd name="connsiteX23" fmla="*/ 767711 w 914772"/>
                <a:gd name="connsiteY23" fmla="*/ 780185 h 1060165"/>
                <a:gd name="connsiteX24" fmla="*/ 846978 w 914772"/>
                <a:gd name="connsiteY24" fmla="*/ 766763 h 1060165"/>
                <a:gd name="connsiteX25" fmla="*/ 898057 w 914772"/>
                <a:gd name="connsiteY25" fmla="*/ 773924 h 1060165"/>
                <a:gd name="connsiteX26" fmla="*/ 912584 w 914772"/>
                <a:gd name="connsiteY26" fmla="*/ 784837 h 1060165"/>
                <a:gd name="connsiteX27" fmla="*/ 914772 w 914772"/>
                <a:gd name="connsiteY27" fmla="*/ 802874 h 1060165"/>
                <a:gd name="connsiteX28" fmla="*/ 737421 w 914772"/>
                <a:gd name="connsiteY28" fmla="*/ 995953 h 1060165"/>
                <a:gd name="connsiteX29" fmla="*/ 481534 w 914772"/>
                <a:gd name="connsiteY29" fmla="*/ 1053004 h 1060165"/>
                <a:gd name="connsiteX30" fmla="*/ 467007 w 914772"/>
                <a:gd name="connsiteY30" fmla="*/ 1042091 h 1060165"/>
                <a:gd name="connsiteX31" fmla="*/ 464819 w 914772"/>
                <a:gd name="connsiteY31" fmla="*/ 1024054 h 1060165"/>
                <a:gd name="connsiteX32" fmla="*/ 575151 w 914772"/>
                <a:gd name="connsiteY32" fmla="*/ 876344 h 1060165"/>
                <a:gd name="connsiteX33" fmla="*/ 609534 w 914772"/>
                <a:gd name="connsiteY33" fmla="*/ 853068 h 1060165"/>
                <a:gd name="connsiteX34" fmla="*/ 594997 w 914772"/>
                <a:gd name="connsiteY34" fmla="*/ 857560 h 1060165"/>
                <a:gd name="connsiteX35" fmla="*/ 481534 w 914772"/>
                <a:gd name="connsiteY35" fmla="*/ 857741 h 1060165"/>
                <a:gd name="connsiteX36" fmla="*/ 467007 w 914772"/>
                <a:gd name="connsiteY36" fmla="*/ 846828 h 1060165"/>
                <a:gd name="connsiteX37" fmla="*/ 464819 w 914772"/>
                <a:gd name="connsiteY37" fmla="*/ 828791 h 1060165"/>
                <a:gd name="connsiteX38" fmla="*/ 575151 w 914772"/>
                <a:gd name="connsiteY38" fmla="*/ 681081 h 1060165"/>
                <a:gd name="connsiteX39" fmla="*/ 596589 w 914772"/>
                <a:gd name="connsiteY39" fmla="*/ 666568 h 1060165"/>
                <a:gd name="connsiteX40" fmla="*/ 594997 w 914772"/>
                <a:gd name="connsiteY40" fmla="*/ 667060 h 1060165"/>
                <a:gd name="connsiteX41" fmla="*/ 481534 w 914772"/>
                <a:gd name="connsiteY41" fmla="*/ 667241 h 1060165"/>
                <a:gd name="connsiteX42" fmla="*/ 467007 w 914772"/>
                <a:gd name="connsiteY42" fmla="*/ 656328 h 1060165"/>
                <a:gd name="connsiteX43" fmla="*/ 464819 w 914772"/>
                <a:gd name="connsiteY43" fmla="*/ 638291 h 1060165"/>
                <a:gd name="connsiteX44" fmla="*/ 575151 w 914772"/>
                <a:gd name="connsiteY44" fmla="*/ 490581 h 1060165"/>
                <a:gd name="connsiteX45" fmla="*/ 596589 w 914772"/>
                <a:gd name="connsiteY45" fmla="*/ 476068 h 1060165"/>
                <a:gd name="connsiteX46" fmla="*/ 594997 w 914772"/>
                <a:gd name="connsiteY46" fmla="*/ 476560 h 1060165"/>
                <a:gd name="connsiteX47" fmla="*/ 481534 w 914772"/>
                <a:gd name="connsiteY47" fmla="*/ 476741 h 1060165"/>
                <a:gd name="connsiteX48" fmla="*/ 467007 w 914772"/>
                <a:gd name="connsiteY48" fmla="*/ 465828 h 1060165"/>
                <a:gd name="connsiteX49" fmla="*/ 464819 w 914772"/>
                <a:gd name="connsiteY49" fmla="*/ 447791 h 1060165"/>
                <a:gd name="connsiteX50" fmla="*/ 575151 w 914772"/>
                <a:gd name="connsiteY50" fmla="*/ 300081 h 1060165"/>
                <a:gd name="connsiteX51" fmla="*/ 596589 w 914772"/>
                <a:gd name="connsiteY51" fmla="*/ 285568 h 1060165"/>
                <a:gd name="connsiteX52" fmla="*/ 594997 w 914772"/>
                <a:gd name="connsiteY52" fmla="*/ 286060 h 1060165"/>
                <a:gd name="connsiteX53" fmla="*/ 481534 w 914772"/>
                <a:gd name="connsiteY53" fmla="*/ 286241 h 1060165"/>
                <a:gd name="connsiteX54" fmla="*/ 467007 w 914772"/>
                <a:gd name="connsiteY54" fmla="*/ 275328 h 1060165"/>
                <a:gd name="connsiteX55" fmla="*/ 464819 w 914772"/>
                <a:gd name="connsiteY55" fmla="*/ 257291 h 1060165"/>
                <a:gd name="connsiteX56" fmla="*/ 642170 w 914772"/>
                <a:gd name="connsiteY56" fmla="*/ 64212 h 1060165"/>
                <a:gd name="connsiteX57" fmla="*/ 846978 w 914772"/>
                <a:gd name="connsiteY57" fmla="*/ 0 h 1060165"/>
                <a:gd name="connsiteX58" fmla="*/ 67795 w 914772"/>
                <a:gd name="connsiteY58" fmla="*/ 0 h 1060165"/>
                <a:gd name="connsiteX59" fmla="*/ 272602 w 914772"/>
                <a:gd name="connsiteY59" fmla="*/ 64212 h 1060165"/>
                <a:gd name="connsiteX60" fmla="*/ 449953 w 914772"/>
                <a:gd name="connsiteY60" fmla="*/ 257291 h 1060165"/>
                <a:gd name="connsiteX61" fmla="*/ 447765 w 914772"/>
                <a:gd name="connsiteY61" fmla="*/ 275328 h 1060165"/>
                <a:gd name="connsiteX62" fmla="*/ 433238 w 914772"/>
                <a:gd name="connsiteY62" fmla="*/ 286241 h 1060165"/>
                <a:gd name="connsiteX63" fmla="*/ 319775 w 914772"/>
                <a:gd name="connsiteY63" fmla="*/ 286060 h 1060165"/>
                <a:gd name="connsiteX64" fmla="*/ 318183 w 914772"/>
                <a:gd name="connsiteY64" fmla="*/ 285568 h 1060165"/>
                <a:gd name="connsiteX65" fmla="*/ 339621 w 914772"/>
                <a:gd name="connsiteY65" fmla="*/ 300081 h 1060165"/>
                <a:gd name="connsiteX66" fmla="*/ 449953 w 914772"/>
                <a:gd name="connsiteY66" fmla="*/ 447791 h 1060165"/>
                <a:gd name="connsiteX67" fmla="*/ 447765 w 914772"/>
                <a:gd name="connsiteY67" fmla="*/ 465828 h 1060165"/>
                <a:gd name="connsiteX68" fmla="*/ 433238 w 914772"/>
                <a:gd name="connsiteY68" fmla="*/ 476741 h 1060165"/>
                <a:gd name="connsiteX69" fmla="*/ 319775 w 914772"/>
                <a:gd name="connsiteY69" fmla="*/ 476560 h 1060165"/>
                <a:gd name="connsiteX70" fmla="*/ 318183 w 914772"/>
                <a:gd name="connsiteY70" fmla="*/ 476068 h 1060165"/>
                <a:gd name="connsiteX71" fmla="*/ 339621 w 914772"/>
                <a:gd name="connsiteY71" fmla="*/ 490581 h 1060165"/>
                <a:gd name="connsiteX72" fmla="*/ 449953 w 914772"/>
                <a:gd name="connsiteY72" fmla="*/ 638291 h 1060165"/>
                <a:gd name="connsiteX73" fmla="*/ 447765 w 914772"/>
                <a:gd name="connsiteY73" fmla="*/ 656328 h 1060165"/>
                <a:gd name="connsiteX74" fmla="*/ 433238 w 914772"/>
                <a:gd name="connsiteY74" fmla="*/ 667241 h 1060165"/>
                <a:gd name="connsiteX75" fmla="*/ 319775 w 914772"/>
                <a:gd name="connsiteY75" fmla="*/ 667060 h 1060165"/>
                <a:gd name="connsiteX76" fmla="*/ 318183 w 914772"/>
                <a:gd name="connsiteY76" fmla="*/ 666568 h 1060165"/>
                <a:gd name="connsiteX77" fmla="*/ 339621 w 914772"/>
                <a:gd name="connsiteY77" fmla="*/ 681081 h 1060165"/>
                <a:gd name="connsiteX78" fmla="*/ 449953 w 914772"/>
                <a:gd name="connsiteY78" fmla="*/ 828791 h 1060165"/>
                <a:gd name="connsiteX79" fmla="*/ 447765 w 914772"/>
                <a:gd name="connsiteY79" fmla="*/ 846828 h 1060165"/>
                <a:gd name="connsiteX80" fmla="*/ 433238 w 914772"/>
                <a:gd name="connsiteY80" fmla="*/ 857741 h 1060165"/>
                <a:gd name="connsiteX81" fmla="*/ 319775 w 914772"/>
                <a:gd name="connsiteY81" fmla="*/ 857560 h 1060165"/>
                <a:gd name="connsiteX82" fmla="*/ 305238 w 914772"/>
                <a:gd name="connsiteY82" fmla="*/ 853068 h 1060165"/>
                <a:gd name="connsiteX83" fmla="*/ 339621 w 914772"/>
                <a:gd name="connsiteY83" fmla="*/ 876344 h 1060165"/>
                <a:gd name="connsiteX84" fmla="*/ 449953 w 914772"/>
                <a:gd name="connsiteY84" fmla="*/ 1024054 h 1060165"/>
                <a:gd name="connsiteX85" fmla="*/ 447765 w 914772"/>
                <a:gd name="connsiteY85" fmla="*/ 1042091 h 1060165"/>
                <a:gd name="connsiteX86" fmla="*/ 433238 w 914772"/>
                <a:gd name="connsiteY86" fmla="*/ 1053004 h 1060165"/>
                <a:gd name="connsiteX87" fmla="*/ 177351 w 914772"/>
                <a:gd name="connsiteY87" fmla="*/ 995953 h 1060165"/>
                <a:gd name="connsiteX88" fmla="*/ 0 w 914772"/>
                <a:gd name="connsiteY88" fmla="*/ 802874 h 1060165"/>
                <a:gd name="connsiteX89" fmla="*/ 2188 w 914772"/>
                <a:gd name="connsiteY89" fmla="*/ 784837 h 1060165"/>
                <a:gd name="connsiteX90" fmla="*/ 16715 w 914772"/>
                <a:gd name="connsiteY90" fmla="*/ 773924 h 1060165"/>
                <a:gd name="connsiteX91" fmla="*/ 67795 w 914772"/>
                <a:gd name="connsiteY91" fmla="*/ 766763 h 1060165"/>
                <a:gd name="connsiteX92" fmla="*/ 147061 w 914772"/>
                <a:gd name="connsiteY92" fmla="*/ 780185 h 1060165"/>
                <a:gd name="connsiteX93" fmla="*/ 110332 w 914772"/>
                <a:gd name="connsiteY93" fmla="*/ 755321 h 1060165"/>
                <a:gd name="connsiteX94" fmla="*/ 0 w 914772"/>
                <a:gd name="connsiteY94" fmla="*/ 607611 h 1060165"/>
                <a:gd name="connsiteX95" fmla="*/ 2188 w 914772"/>
                <a:gd name="connsiteY95" fmla="*/ 589574 h 1060165"/>
                <a:gd name="connsiteX96" fmla="*/ 16715 w 914772"/>
                <a:gd name="connsiteY96" fmla="*/ 578661 h 1060165"/>
                <a:gd name="connsiteX97" fmla="*/ 67795 w 914772"/>
                <a:gd name="connsiteY97" fmla="*/ 571500 h 1060165"/>
                <a:gd name="connsiteX98" fmla="*/ 137679 w 914772"/>
                <a:gd name="connsiteY98" fmla="*/ 583333 h 1060165"/>
                <a:gd name="connsiteX99" fmla="*/ 110332 w 914772"/>
                <a:gd name="connsiteY99" fmla="*/ 564821 h 1060165"/>
                <a:gd name="connsiteX100" fmla="*/ 0 w 914772"/>
                <a:gd name="connsiteY100" fmla="*/ 417111 h 1060165"/>
                <a:gd name="connsiteX101" fmla="*/ 2188 w 914772"/>
                <a:gd name="connsiteY101" fmla="*/ 399074 h 1060165"/>
                <a:gd name="connsiteX102" fmla="*/ 16715 w 914772"/>
                <a:gd name="connsiteY102" fmla="*/ 388161 h 1060165"/>
                <a:gd name="connsiteX103" fmla="*/ 67795 w 914772"/>
                <a:gd name="connsiteY103" fmla="*/ 381000 h 1060165"/>
                <a:gd name="connsiteX104" fmla="*/ 137679 w 914772"/>
                <a:gd name="connsiteY104" fmla="*/ 392833 h 1060165"/>
                <a:gd name="connsiteX105" fmla="*/ 110332 w 914772"/>
                <a:gd name="connsiteY105" fmla="*/ 374321 h 1060165"/>
                <a:gd name="connsiteX106" fmla="*/ 0 w 914772"/>
                <a:gd name="connsiteY106" fmla="*/ 226611 h 1060165"/>
                <a:gd name="connsiteX107" fmla="*/ 2188 w 914772"/>
                <a:gd name="connsiteY107" fmla="*/ 208574 h 1060165"/>
                <a:gd name="connsiteX108" fmla="*/ 16715 w 914772"/>
                <a:gd name="connsiteY108" fmla="*/ 197661 h 1060165"/>
                <a:gd name="connsiteX109" fmla="*/ 67795 w 914772"/>
                <a:gd name="connsiteY109" fmla="*/ 190500 h 1060165"/>
                <a:gd name="connsiteX110" fmla="*/ 137679 w 914772"/>
                <a:gd name="connsiteY110" fmla="*/ 202333 h 1060165"/>
                <a:gd name="connsiteX111" fmla="*/ 110332 w 914772"/>
                <a:gd name="connsiteY111" fmla="*/ 183821 h 1060165"/>
                <a:gd name="connsiteX112" fmla="*/ 0 w 914772"/>
                <a:gd name="connsiteY112" fmla="*/ 36111 h 1060165"/>
                <a:gd name="connsiteX113" fmla="*/ 2188 w 914772"/>
                <a:gd name="connsiteY113" fmla="*/ 18074 h 1060165"/>
                <a:gd name="connsiteX114" fmla="*/ 16715 w 914772"/>
                <a:gd name="connsiteY114" fmla="*/ 7161 h 1060165"/>
                <a:gd name="connsiteX115" fmla="*/ 67795 w 914772"/>
                <a:gd name="connsiteY115" fmla="*/ 0 h 106016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  <a:cxn ang="0">
                  <a:pos x="connsiteX55" y="connsiteY55"/>
                </a:cxn>
                <a:cxn ang="0">
                  <a:pos x="connsiteX56" y="connsiteY56"/>
                </a:cxn>
                <a:cxn ang="0">
                  <a:pos x="connsiteX57" y="connsiteY57"/>
                </a:cxn>
                <a:cxn ang="0">
                  <a:pos x="connsiteX58" y="connsiteY58"/>
                </a:cxn>
                <a:cxn ang="0">
                  <a:pos x="connsiteX59" y="connsiteY59"/>
                </a:cxn>
                <a:cxn ang="0">
                  <a:pos x="connsiteX60" y="connsiteY60"/>
                </a:cxn>
                <a:cxn ang="0">
                  <a:pos x="connsiteX61" y="connsiteY61"/>
                </a:cxn>
                <a:cxn ang="0">
                  <a:pos x="connsiteX62" y="connsiteY62"/>
                </a:cxn>
                <a:cxn ang="0">
                  <a:pos x="connsiteX63" y="connsiteY63"/>
                </a:cxn>
                <a:cxn ang="0">
                  <a:pos x="connsiteX64" y="connsiteY64"/>
                </a:cxn>
                <a:cxn ang="0">
                  <a:pos x="connsiteX65" y="connsiteY65"/>
                </a:cxn>
                <a:cxn ang="0">
                  <a:pos x="connsiteX66" y="connsiteY66"/>
                </a:cxn>
                <a:cxn ang="0">
                  <a:pos x="connsiteX67" y="connsiteY67"/>
                </a:cxn>
                <a:cxn ang="0">
                  <a:pos x="connsiteX68" y="connsiteY68"/>
                </a:cxn>
                <a:cxn ang="0">
                  <a:pos x="connsiteX69" y="connsiteY69"/>
                </a:cxn>
                <a:cxn ang="0">
                  <a:pos x="connsiteX70" y="connsiteY70"/>
                </a:cxn>
                <a:cxn ang="0">
                  <a:pos x="connsiteX71" y="connsiteY71"/>
                </a:cxn>
                <a:cxn ang="0">
                  <a:pos x="connsiteX72" y="connsiteY72"/>
                </a:cxn>
                <a:cxn ang="0">
                  <a:pos x="connsiteX73" y="connsiteY73"/>
                </a:cxn>
                <a:cxn ang="0">
                  <a:pos x="connsiteX74" y="connsiteY74"/>
                </a:cxn>
                <a:cxn ang="0">
                  <a:pos x="connsiteX75" y="connsiteY75"/>
                </a:cxn>
                <a:cxn ang="0">
                  <a:pos x="connsiteX76" y="connsiteY76"/>
                </a:cxn>
                <a:cxn ang="0">
                  <a:pos x="connsiteX77" y="connsiteY77"/>
                </a:cxn>
                <a:cxn ang="0">
                  <a:pos x="connsiteX78" y="connsiteY78"/>
                </a:cxn>
                <a:cxn ang="0">
                  <a:pos x="connsiteX79" y="connsiteY79"/>
                </a:cxn>
                <a:cxn ang="0">
                  <a:pos x="connsiteX80" y="connsiteY80"/>
                </a:cxn>
                <a:cxn ang="0">
                  <a:pos x="connsiteX81" y="connsiteY81"/>
                </a:cxn>
                <a:cxn ang="0">
                  <a:pos x="connsiteX82" y="connsiteY82"/>
                </a:cxn>
                <a:cxn ang="0">
                  <a:pos x="connsiteX83" y="connsiteY83"/>
                </a:cxn>
                <a:cxn ang="0">
                  <a:pos x="connsiteX84" y="connsiteY84"/>
                </a:cxn>
                <a:cxn ang="0">
                  <a:pos x="connsiteX85" y="connsiteY85"/>
                </a:cxn>
                <a:cxn ang="0">
                  <a:pos x="connsiteX86" y="connsiteY86"/>
                </a:cxn>
                <a:cxn ang="0">
                  <a:pos x="connsiteX87" y="connsiteY87"/>
                </a:cxn>
                <a:cxn ang="0">
                  <a:pos x="connsiteX88" y="connsiteY88"/>
                </a:cxn>
                <a:cxn ang="0">
                  <a:pos x="connsiteX89" y="connsiteY89"/>
                </a:cxn>
                <a:cxn ang="0">
                  <a:pos x="connsiteX90" y="connsiteY90"/>
                </a:cxn>
                <a:cxn ang="0">
                  <a:pos x="connsiteX91" y="connsiteY91"/>
                </a:cxn>
                <a:cxn ang="0">
                  <a:pos x="connsiteX92" y="connsiteY92"/>
                </a:cxn>
                <a:cxn ang="0">
                  <a:pos x="connsiteX93" y="connsiteY93"/>
                </a:cxn>
                <a:cxn ang="0">
                  <a:pos x="connsiteX94" y="connsiteY94"/>
                </a:cxn>
                <a:cxn ang="0">
                  <a:pos x="connsiteX95" y="connsiteY95"/>
                </a:cxn>
                <a:cxn ang="0">
                  <a:pos x="connsiteX96" y="connsiteY96"/>
                </a:cxn>
                <a:cxn ang="0">
                  <a:pos x="connsiteX97" y="connsiteY97"/>
                </a:cxn>
                <a:cxn ang="0">
                  <a:pos x="connsiteX98" y="connsiteY98"/>
                </a:cxn>
                <a:cxn ang="0">
                  <a:pos x="connsiteX99" y="connsiteY99"/>
                </a:cxn>
                <a:cxn ang="0">
                  <a:pos x="connsiteX100" y="connsiteY100"/>
                </a:cxn>
                <a:cxn ang="0">
                  <a:pos x="connsiteX101" y="connsiteY101"/>
                </a:cxn>
                <a:cxn ang="0">
                  <a:pos x="connsiteX102" y="connsiteY102"/>
                </a:cxn>
                <a:cxn ang="0">
                  <a:pos x="connsiteX103" y="connsiteY103"/>
                </a:cxn>
                <a:cxn ang="0">
                  <a:pos x="connsiteX104" y="connsiteY104"/>
                </a:cxn>
                <a:cxn ang="0">
                  <a:pos x="connsiteX105" y="connsiteY105"/>
                </a:cxn>
                <a:cxn ang="0">
                  <a:pos x="connsiteX106" y="connsiteY106"/>
                </a:cxn>
                <a:cxn ang="0">
                  <a:pos x="connsiteX107" y="connsiteY107"/>
                </a:cxn>
                <a:cxn ang="0">
                  <a:pos x="connsiteX108" y="connsiteY108"/>
                </a:cxn>
                <a:cxn ang="0">
                  <a:pos x="connsiteX109" y="connsiteY109"/>
                </a:cxn>
                <a:cxn ang="0">
                  <a:pos x="connsiteX110" y="connsiteY110"/>
                </a:cxn>
                <a:cxn ang="0">
                  <a:pos x="connsiteX111" y="connsiteY111"/>
                </a:cxn>
                <a:cxn ang="0">
                  <a:pos x="connsiteX112" y="connsiteY112"/>
                </a:cxn>
                <a:cxn ang="0">
                  <a:pos x="connsiteX113" y="connsiteY113"/>
                </a:cxn>
                <a:cxn ang="0">
                  <a:pos x="connsiteX114" y="connsiteY114"/>
                </a:cxn>
                <a:cxn ang="0">
                  <a:pos x="connsiteX115" y="connsiteY115"/>
                </a:cxn>
              </a:cxnLst>
              <a:rect l="l" t="t" r="r" b="b"/>
              <a:pathLst>
                <a:path w="914772" h="1060165">
                  <a:moveTo>
                    <a:pt x="846978" y="0"/>
                  </a:moveTo>
                  <a:cubicBezTo>
                    <a:pt x="866114" y="-49"/>
                    <a:pt x="883366" y="2320"/>
                    <a:pt x="898057" y="7161"/>
                  </a:cubicBezTo>
                  <a:lnTo>
                    <a:pt x="912584" y="18074"/>
                  </a:lnTo>
                  <a:lnTo>
                    <a:pt x="914772" y="36111"/>
                  </a:lnTo>
                  <a:cubicBezTo>
                    <a:pt x="905312" y="81542"/>
                    <a:pt x="865058" y="135808"/>
                    <a:pt x="804440" y="183821"/>
                  </a:cubicBezTo>
                  <a:lnTo>
                    <a:pt x="777094" y="202334"/>
                  </a:lnTo>
                  <a:lnTo>
                    <a:pt x="846978" y="190500"/>
                  </a:lnTo>
                  <a:cubicBezTo>
                    <a:pt x="866114" y="190451"/>
                    <a:pt x="883366" y="192820"/>
                    <a:pt x="898057" y="197661"/>
                  </a:cubicBezTo>
                  <a:lnTo>
                    <a:pt x="912584" y="208574"/>
                  </a:lnTo>
                  <a:lnTo>
                    <a:pt x="914772" y="226611"/>
                  </a:lnTo>
                  <a:cubicBezTo>
                    <a:pt x="905312" y="272042"/>
                    <a:pt x="865058" y="326308"/>
                    <a:pt x="804440" y="374321"/>
                  </a:cubicBezTo>
                  <a:lnTo>
                    <a:pt x="777094" y="392834"/>
                  </a:lnTo>
                  <a:lnTo>
                    <a:pt x="846978" y="381000"/>
                  </a:lnTo>
                  <a:cubicBezTo>
                    <a:pt x="866114" y="380951"/>
                    <a:pt x="883366" y="383320"/>
                    <a:pt x="898057" y="388161"/>
                  </a:cubicBezTo>
                  <a:lnTo>
                    <a:pt x="912584" y="399074"/>
                  </a:lnTo>
                  <a:lnTo>
                    <a:pt x="914772" y="417111"/>
                  </a:lnTo>
                  <a:cubicBezTo>
                    <a:pt x="905312" y="462542"/>
                    <a:pt x="865058" y="516808"/>
                    <a:pt x="804440" y="564821"/>
                  </a:cubicBezTo>
                  <a:lnTo>
                    <a:pt x="777094" y="583334"/>
                  </a:lnTo>
                  <a:lnTo>
                    <a:pt x="846978" y="571500"/>
                  </a:lnTo>
                  <a:cubicBezTo>
                    <a:pt x="866114" y="571451"/>
                    <a:pt x="883366" y="573820"/>
                    <a:pt x="898057" y="578661"/>
                  </a:cubicBezTo>
                  <a:lnTo>
                    <a:pt x="912584" y="589574"/>
                  </a:lnTo>
                  <a:lnTo>
                    <a:pt x="914772" y="607611"/>
                  </a:lnTo>
                  <a:cubicBezTo>
                    <a:pt x="905312" y="653042"/>
                    <a:pt x="865058" y="707308"/>
                    <a:pt x="804440" y="755321"/>
                  </a:cubicBezTo>
                  <a:lnTo>
                    <a:pt x="767711" y="780185"/>
                  </a:lnTo>
                  <a:lnTo>
                    <a:pt x="846978" y="766763"/>
                  </a:lnTo>
                  <a:cubicBezTo>
                    <a:pt x="866114" y="766714"/>
                    <a:pt x="883366" y="769083"/>
                    <a:pt x="898057" y="773924"/>
                  </a:cubicBezTo>
                  <a:lnTo>
                    <a:pt x="912584" y="784837"/>
                  </a:lnTo>
                  <a:lnTo>
                    <a:pt x="914772" y="802874"/>
                  </a:lnTo>
                  <a:cubicBezTo>
                    <a:pt x="902159" y="863448"/>
                    <a:pt x="834800" y="939731"/>
                    <a:pt x="737421" y="995953"/>
                  </a:cubicBezTo>
                  <a:cubicBezTo>
                    <a:pt x="640042" y="1052175"/>
                    <a:pt x="540299" y="1072368"/>
                    <a:pt x="481534" y="1053004"/>
                  </a:cubicBezTo>
                  <a:lnTo>
                    <a:pt x="467007" y="1042091"/>
                  </a:lnTo>
                  <a:lnTo>
                    <a:pt x="464819" y="1024054"/>
                  </a:lnTo>
                  <a:cubicBezTo>
                    <a:pt x="474279" y="978624"/>
                    <a:pt x="514533" y="924357"/>
                    <a:pt x="575151" y="876344"/>
                  </a:cubicBezTo>
                  <a:lnTo>
                    <a:pt x="609534" y="853068"/>
                  </a:lnTo>
                  <a:lnTo>
                    <a:pt x="594997" y="857560"/>
                  </a:lnTo>
                  <a:cubicBezTo>
                    <a:pt x="550544" y="867216"/>
                    <a:pt x="510917" y="867423"/>
                    <a:pt x="481534" y="857741"/>
                  </a:cubicBezTo>
                  <a:lnTo>
                    <a:pt x="467007" y="846828"/>
                  </a:lnTo>
                  <a:lnTo>
                    <a:pt x="464819" y="828791"/>
                  </a:lnTo>
                  <a:cubicBezTo>
                    <a:pt x="474279" y="783361"/>
                    <a:pt x="514533" y="729094"/>
                    <a:pt x="575151" y="681081"/>
                  </a:cubicBezTo>
                  <a:lnTo>
                    <a:pt x="596589" y="666568"/>
                  </a:lnTo>
                  <a:lnTo>
                    <a:pt x="594997" y="667060"/>
                  </a:lnTo>
                  <a:cubicBezTo>
                    <a:pt x="550544" y="676716"/>
                    <a:pt x="510917" y="676923"/>
                    <a:pt x="481534" y="667241"/>
                  </a:cubicBezTo>
                  <a:lnTo>
                    <a:pt x="467007" y="656328"/>
                  </a:lnTo>
                  <a:lnTo>
                    <a:pt x="464819" y="638291"/>
                  </a:lnTo>
                  <a:cubicBezTo>
                    <a:pt x="474279" y="592861"/>
                    <a:pt x="514533" y="538594"/>
                    <a:pt x="575151" y="490581"/>
                  </a:cubicBezTo>
                  <a:lnTo>
                    <a:pt x="596589" y="476068"/>
                  </a:lnTo>
                  <a:lnTo>
                    <a:pt x="594997" y="476560"/>
                  </a:lnTo>
                  <a:cubicBezTo>
                    <a:pt x="550544" y="486216"/>
                    <a:pt x="510917" y="486423"/>
                    <a:pt x="481534" y="476741"/>
                  </a:cubicBezTo>
                  <a:lnTo>
                    <a:pt x="467007" y="465828"/>
                  </a:lnTo>
                  <a:lnTo>
                    <a:pt x="464819" y="447791"/>
                  </a:lnTo>
                  <a:cubicBezTo>
                    <a:pt x="474279" y="402361"/>
                    <a:pt x="514533" y="348094"/>
                    <a:pt x="575151" y="300081"/>
                  </a:cubicBezTo>
                  <a:lnTo>
                    <a:pt x="596589" y="285568"/>
                  </a:lnTo>
                  <a:lnTo>
                    <a:pt x="594997" y="286060"/>
                  </a:lnTo>
                  <a:cubicBezTo>
                    <a:pt x="550544" y="295716"/>
                    <a:pt x="510917" y="295923"/>
                    <a:pt x="481534" y="286241"/>
                  </a:cubicBezTo>
                  <a:lnTo>
                    <a:pt x="467007" y="275328"/>
                  </a:lnTo>
                  <a:lnTo>
                    <a:pt x="464819" y="257291"/>
                  </a:lnTo>
                  <a:cubicBezTo>
                    <a:pt x="477432" y="196717"/>
                    <a:pt x="544791" y="120434"/>
                    <a:pt x="642170" y="64212"/>
                  </a:cubicBezTo>
                  <a:cubicBezTo>
                    <a:pt x="715205" y="22045"/>
                    <a:pt x="789569" y="145"/>
                    <a:pt x="846978" y="0"/>
                  </a:cubicBezTo>
                  <a:close/>
                  <a:moveTo>
                    <a:pt x="67795" y="0"/>
                  </a:moveTo>
                  <a:cubicBezTo>
                    <a:pt x="125203" y="145"/>
                    <a:pt x="199567" y="22045"/>
                    <a:pt x="272602" y="64212"/>
                  </a:cubicBezTo>
                  <a:cubicBezTo>
                    <a:pt x="369981" y="120434"/>
                    <a:pt x="437340" y="196717"/>
                    <a:pt x="449953" y="257291"/>
                  </a:cubicBezTo>
                  <a:lnTo>
                    <a:pt x="447765" y="275328"/>
                  </a:lnTo>
                  <a:lnTo>
                    <a:pt x="433238" y="286241"/>
                  </a:lnTo>
                  <a:cubicBezTo>
                    <a:pt x="403856" y="295923"/>
                    <a:pt x="364229" y="295716"/>
                    <a:pt x="319775" y="286060"/>
                  </a:cubicBezTo>
                  <a:lnTo>
                    <a:pt x="318183" y="285568"/>
                  </a:lnTo>
                  <a:lnTo>
                    <a:pt x="339621" y="300081"/>
                  </a:lnTo>
                  <a:cubicBezTo>
                    <a:pt x="400239" y="348094"/>
                    <a:pt x="440493" y="402361"/>
                    <a:pt x="449953" y="447791"/>
                  </a:cubicBezTo>
                  <a:lnTo>
                    <a:pt x="447765" y="465828"/>
                  </a:lnTo>
                  <a:lnTo>
                    <a:pt x="433238" y="476741"/>
                  </a:lnTo>
                  <a:cubicBezTo>
                    <a:pt x="403856" y="486423"/>
                    <a:pt x="364229" y="486216"/>
                    <a:pt x="319775" y="476560"/>
                  </a:cubicBezTo>
                  <a:lnTo>
                    <a:pt x="318183" y="476068"/>
                  </a:lnTo>
                  <a:lnTo>
                    <a:pt x="339621" y="490581"/>
                  </a:lnTo>
                  <a:cubicBezTo>
                    <a:pt x="400239" y="538594"/>
                    <a:pt x="440493" y="592861"/>
                    <a:pt x="449953" y="638291"/>
                  </a:cubicBezTo>
                  <a:lnTo>
                    <a:pt x="447765" y="656328"/>
                  </a:lnTo>
                  <a:lnTo>
                    <a:pt x="433238" y="667241"/>
                  </a:lnTo>
                  <a:cubicBezTo>
                    <a:pt x="403856" y="676923"/>
                    <a:pt x="364229" y="676716"/>
                    <a:pt x="319775" y="667060"/>
                  </a:cubicBezTo>
                  <a:lnTo>
                    <a:pt x="318183" y="666568"/>
                  </a:lnTo>
                  <a:lnTo>
                    <a:pt x="339621" y="681081"/>
                  </a:lnTo>
                  <a:cubicBezTo>
                    <a:pt x="400239" y="729094"/>
                    <a:pt x="440493" y="783361"/>
                    <a:pt x="449953" y="828791"/>
                  </a:cubicBezTo>
                  <a:lnTo>
                    <a:pt x="447765" y="846828"/>
                  </a:lnTo>
                  <a:lnTo>
                    <a:pt x="433238" y="857741"/>
                  </a:lnTo>
                  <a:cubicBezTo>
                    <a:pt x="403856" y="867423"/>
                    <a:pt x="364229" y="867216"/>
                    <a:pt x="319775" y="857560"/>
                  </a:cubicBezTo>
                  <a:lnTo>
                    <a:pt x="305238" y="853068"/>
                  </a:lnTo>
                  <a:lnTo>
                    <a:pt x="339621" y="876344"/>
                  </a:lnTo>
                  <a:cubicBezTo>
                    <a:pt x="400239" y="924357"/>
                    <a:pt x="440493" y="978624"/>
                    <a:pt x="449953" y="1024054"/>
                  </a:cubicBezTo>
                  <a:lnTo>
                    <a:pt x="447765" y="1042091"/>
                  </a:lnTo>
                  <a:lnTo>
                    <a:pt x="433238" y="1053004"/>
                  </a:lnTo>
                  <a:cubicBezTo>
                    <a:pt x="374473" y="1072368"/>
                    <a:pt x="274730" y="1052175"/>
                    <a:pt x="177351" y="995953"/>
                  </a:cubicBezTo>
                  <a:cubicBezTo>
                    <a:pt x="79972" y="939731"/>
                    <a:pt x="12613" y="863448"/>
                    <a:pt x="0" y="802874"/>
                  </a:cubicBezTo>
                  <a:lnTo>
                    <a:pt x="2188" y="784837"/>
                  </a:lnTo>
                  <a:lnTo>
                    <a:pt x="16715" y="773924"/>
                  </a:lnTo>
                  <a:cubicBezTo>
                    <a:pt x="31406" y="769083"/>
                    <a:pt x="48658" y="766714"/>
                    <a:pt x="67795" y="766763"/>
                  </a:cubicBezTo>
                  <a:lnTo>
                    <a:pt x="147061" y="780185"/>
                  </a:lnTo>
                  <a:lnTo>
                    <a:pt x="110332" y="755321"/>
                  </a:lnTo>
                  <a:cubicBezTo>
                    <a:pt x="49714" y="707308"/>
                    <a:pt x="9460" y="653042"/>
                    <a:pt x="0" y="607611"/>
                  </a:cubicBezTo>
                  <a:lnTo>
                    <a:pt x="2188" y="589574"/>
                  </a:lnTo>
                  <a:lnTo>
                    <a:pt x="16715" y="578661"/>
                  </a:lnTo>
                  <a:cubicBezTo>
                    <a:pt x="31406" y="573820"/>
                    <a:pt x="48658" y="571451"/>
                    <a:pt x="67795" y="571500"/>
                  </a:cubicBezTo>
                  <a:lnTo>
                    <a:pt x="137679" y="583333"/>
                  </a:lnTo>
                  <a:lnTo>
                    <a:pt x="110332" y="564821"/>
                  </a:lnTo>
                  <a:cubicBezTo>
                    <a:pt x="49714" y="516808"/>
                    <a:pt x="9460" y="462542"/>
                    <a:pt x="0" y="417111"/>
                  </a:cubicBezTo>
                  <a:lnTo>
                    <a:pt x="2188" y="399074"/>
                  </a:lnTo>
                  <a:lnTo>
                    <a:pt x="16715" y="388161"/>
                  </a:lnTo>
                  <a:cubicBezTo>
                    <a:pt x="31406" y="383320"/>
                    <a:pt x="48658" y="380951"/>
                    <a:pt x="67795" y="381000"/>
                  </a:cubicBezTo>
                  <a:lnTo>
                    <a:pt x="137679" y="392833"/>
                  </a:lnTo>
                  <a:lnTo>
                    <a:pt x="110332" y="374321"/>
                  </a:lnTo>
                  <a:cubicBezTo>
                    <a:pt x="49714" y="326308"/>
                    <a:pt x="9460" y="272042"/>
                    <a:pt x="0" y="226611"/>
                  </a:cubicBezTo>
                  <a:lnTo>
                    <a:pt x="2188" y="208574"/>
                  </a:lnTo>
                  <a:lnTo>
                    <a:pt x="16715" y="197661"/>
                  </a:lnTo>
                  <a:cubicBezTo>
                    <a:pt x="31406" y="192820"/>
                    <a:pt x="48658" y="190451"/>
                    <a:pt x="67795" y="190500"/>
                  </a:cubicBezTo>
                  <a:lnTo>
                    <a:pt x="137679" y="202333"/>
                  </a:lnTo>
                  <a:lnTo>
                    <a:pt x="110332" y="183821"/>
                  </a:lnTo>
                  <a:cubicBezTo>
                    <a:pt x="49714" y="135808"/>
                    <a:pt x="9460" y="81542"/>
                    <a:pt x="0" y="36111"/>
                  </a:cubicBezTo>
                  <a:lnTo>
                    <a:pt x="2188" y="18074"/>
                  </a:lnTo>
                  <a:lnTo>
                    <a:pt x="16715" y="7161"/>
                  </a:lnTo>
                  <a:cubicBezTo>
                    <a:pt x="31406" y="2320"/>
                    <a:pt x="48658" y="-49"/>
                    <a:pt x="67795" y="0"/>
                  </a:cubicBezTo>
                  <a:close/>
                </a:path>
              </a:pathLst>
            </a:custGeom>
            <a:solidFill>
              <a:srgbClr val="339933"/>
            </a:solidFill>
            <a:ln w="1905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451" name="フリーフォーム: 図形 450">
              <a:extLst>
                <a:ext uri="{FF2B5EF4-FFF2-40B4-BE49-F238E27FC236}">
                  <a16:creationId xmlns:a16="http://schemas.microsoft.com/office/drawing/2014/main" id="{07F570FB-45DD-4F1E-BEC2-D3C2E4A6AA49}"/>
                </a:ext>
              </a:extLst>
            </p:cNvPr>
            <p:cNvSpPr/>
            <p:nvPr/>
          </p:nvSpPr>
          <p:spPr>
            <a:xfrm rot="3099599">
              <a:off x="5275920" y="3642007"/>
              <a:ext cx="224605" cy="418164"/>
            </a:xfrm>
            <a:custGeom>
              <a:avLst/>
              <a:gdLst>
                <a:gd name="connsiteX0" fmla="*/ 846978 w 914772"/>
                <a:gd name="connsiteY0" fmla="*/ 0 h 1060165"/>
                <a:gd name="connsiteX1" fmla="*/ 898057 w 914772"/>
                <a:gd name="connsiteY1" fmla="*/ 7161 h 1060165"/>
                <a:gd name="connsiteX2" fmla="*/ 912584 w 914772"/>
                <a:gd name="connsiteY2" fmla="*/ 18074 h 1060165"/>
                <a:gd name="connsiteX3" fmla="*/ 914772 w 914772"/>
                <a:gd name="connsiteY3" fmla="*/ 36111 h 1060165"/>
                <a:gd name="connsiteX4" fmla="*/ 804440 w 914772"/>
                <a:gd name="connsiteY4" fmla="*/ 183821 h 1060165"/>
                <a:gd name="connsiteX5" fmla="*/ 777094 w 914772"/>
                <a:gd name="connsiteY5" fmla="*/ 202334 h 1060165"/>
                <a:gd name="connsiteX6" fmla="*/ 846978 w 914772"/>
                <a:gd name="connsiteY6" fmla="*/ 190500 h 1060165"/>
                <a:gd name="connsiteX7" fmla="*/ 898057 w 914772"/>
                <a:gd name="connsiteY7" fmla="*/ 197661 h 1060165"/>
                <a:gd name="connsiteX8" fmla="*/ 912584 w 914772"/>
                <a:gd name="connsiteY8" fmla="*/ 208574 h 1060165"/>
                <a:gd name="connsiteX9" fmla="*/ 914772 w 914772"/>
                <a:gd name="connsiteY9" fmla="*/ 226611 h 1060165"/>
                <a:gd name="connsiteX10" fmla="*/ 804440 w 914772"/>
                <a:gd name="connsiteY10" fmla="*/ 374321 h 1060165"/>
                <a:gd name="connsiteX11" fmla="*/ 777094 w 914772"/>
                <a:gd name="connsiteY11" fmla="*/ 392834 h 1060165"/>
                <a:gd name="connsiteX12" fmla="*/ 846978 w 914772"/>
                <a:gd name="connsiteY12" fmla="*/ 381000 h 1060165"/>
                <a:gd name="connsiteX13" fmla="*/ 898057 w 914772"/>
                <a:gd name="connsiteY13" fmla="*/ 388161 h 1060165"/>
                <a:gd name="connsiteX14" fmla="*/ 912584 w 914772"/>
                <a:gd name="connsiteY14" fmla="*/ 399074 h 1060165"/>
                <a:gd name="connsiteX15" fmla="*/ 914772 w 914772"/>
                <a:gd name="connsiteY15" fmla="*/ 417111 h 1060165"/>
                <a:gd name="connsiteX16" fmla="*/ 804440 w 914772"/>
                <a:gd name="connsiteY16" fmla="*/ 564821 h 1060165"/>
                <a:gd name="connsiteX17" fmla="*/ 777094 w 914772"/>
                <a:gd name="connsiteY17" fmla="*/ 583334 h 1060165"/>
                <a:gd name="connsiteX18" fmla="*/ 846978 w 914772"/>
                <a:gd name="connsiteY18" fmla="*/ 571500 h 1060165"/>
                <a:gd name="connsiteX19" fmla="*/ 898057 w 914772"/>
                <a:gd name="connsiteY19" fmla="*/ 578661 h 1060165"/>
                <a:gd name="connsiteX20" fmla="*/ 912584 w 914772"/>
                <a:gd name="connsiteY20" fmla="*/ 589574 h 1060165"/>
                <a:gd name="connsiteX21" fmla="*/ 914772 w 914772"/>
                <a:gd name="connsiteY21" fmla="*/ 607611 h 1060165"/>
                <a:gd name="connsiteX22" fmla="*/ 804440 w 914772"/>
                <a:gd name="connsiteY22" fmla="*/ 755321 h 1060165"/>
                <a:gd name="connsiteX23" fmla="*/ 767711 w 914772"/>
                <a:gd name="connsiteY23" fmla="*/ 780185 h 1060165"/>
                <a:gd name="connsiteX24" fmla="*/ 846978 w 914772"/>
                <a:gd name="connsiteY24" fmla="*/ 766763 h 1060165"/>
                <a:gd name="connsiteX25" fmla="*/ 898057 w 914772"/>
                <a:gd name="connsiteY25" fmla="*/ 773924 h 1060165"/>
                <a:gd name="connsiteX26" fmla="*/ 912584 w 914772"/>
                <a:gd name="connsiteY26" fmla="*/ 784837 h 1060165"/>
                <a:gd name="connsiteX27" fmla="*/ 914772 w 914772"/>
                <a:gd name="connsiteY27" fmla="*/ 802874 h 1060165"/>
                <a:gd name="connsiteX28" fmla="*/ 737421 w 914772"/>
                <a:gd name="connsiteY28" fmla="*/ 995953 h 1060165"/>
                <a:gd name="connsiteX29" fmla="*/ 481534 w 914772"/>
                <a:gd name="connsiteY29" fmla="*/ 1053004 h 1060165"/>
                <a:gd name="connsiteX30" fmla="*/ 467007 w 914772"/>
                <a:gd name="connsiteY30" fmla="*/ 1042091 h 1060165"/>
                <a:gd name="connsiteX31" fmla="*/ 464819 w 914772"/>
                <a:gd name="connsiteY31" fmla="*/ 1024054 h 1060165"/>
                <a:gd name="connsiteX32" fmla="*/ 575151 w 914772"/>
                <a:gd name="connsiteY32" fmla="*/ 876344 h 1060165"/>
                <a:gd name="connsiteX33" fmla="*/ 609534 w 914772"/>
                <a:gd name="connsiteY33" fmla="*/ 853068 h 1060165"/>
                <a:gd name="connsiteX34" fmla="*/ 594997 w 914772"/>
                <a:gd name="connsiteY34" fmla="*/ 857560 h 1060165"/>
                <a:gd name="connsiteX35" fmla="*/ 481534 w 914772"/>
                <a:gd name="connsiteY35" fmla="*/ 857741 h 1060165"/>
                <a:gd name="connsiteX36" fmla="*/ 467007 w 914772"/>
                <a:gd name="connsiteY36" fmla="*/ 846828 h 1060165"/>
                <a:gd name="connsiteX37" fmla="*/ 464819 w 914772"/>
                <a:gd name="connsiteY37" fmla="*/ 828791 h 1060165"/>
                <a:gd name="connsiteX38" fmla="*/ 575151 w 914772"/>
                <a:gd name="connsiteY38" fmla="*/ 681081 h 1060165"/>
                <a:gd name="connsiteX39" fmla="*/ 596589 w 914772"/>
                <a:gd name="connsiteY39" fmla="*/ 666568 h 1060165"/>
                <a:gd name="connsiteX40" fmla="*/ 594997 w 914772"/>
                <a:gd name="connsiteY40" fmla="*/ 667060 h 1060165"/>
                <a:gd name="connsiteX41" fmla="*/ 481534 w 914772"/>
                <a:gd name="connsiteY41" fmla="*/ 667241 h 1060165"/>
                <a:gd name="connsiteX42" fmla="*/ 467007 w 914772"/>
                <a:gd name="connsiteY42" fmla="*/ 656328 h 1060165"/>
                <a:gd name="connsiteX43" fmla="*/ 464819 w 914772"/>
                <a:gd name="connsiteY43" fmla="*/ 638291 h 1060165"/>
                <a:gd name="connsiteX44" fmla="*/ 575151 w 914772"/>
                <a:gd name="connsiteY44" fmla="*/ 490581 h 1060165"/>
                <a:gd name="connsiteX45" fmla="*/ 596589 w 914772"/>
                <a:gd name="connsiteY45" fmla="*/ 476068 h 1060165"/>
                <a:gd name="connsiteX46" fmla="*/ 594997 w 914772"/>
                <a:gd name="connsiteY46" fmla="*/ 476560 h 1060165"/>
                <a:gd name="connsiteX47" fmla="*/ 481534 w 914772"/>
                <a:gd name="connsiteY47" fmla="*/ 476741 h 1060165"/>
                <a:gd name="connsiteX48" fmla="*/ 467007 w 914772"/>
                <a:gd name="connsiteY48" fmla="*/ 465828 h 1060165"/>
                <a:gd name="connsiteX49" fmla="*/ 464819 w 914772"/>
                <a:gd name="connsiteY49" fmla="*/ 447791 h 1060165"/>
                <a:gd name="connsiteX50" fmla="*/ 575151 w 914772"/>
                <a:gd name="connsiteY50" fmla="*/ 300081 h 1060165"/>
                <a:gd name="connsiteX51" fmla="*/ 596589 w 914772"/>
                <a:gd name="connsiteY51" fmla="*/ 285568 h 1060165"/>
                <a:gd name="connsiteX52" fmla="*/ 594997 w 914772"/>
                <a:gd name="connsiteY52" fmla="*/ 286060 h 1060165"/>
                <a:gd name="connsiteX53" fmla="*/ 481534 w 914772"/>
                <a:gd name="connsiteY53" fmla="*/ 286241 h 1060165"/>
                <a:gd name="connsiteX54" fmla="*/ 467007 w 914772"/>
                <a:gd name="connsiteY54" fmla="*/ 275328 h 1060165"/>
                <a:gd name="connsiteX55" fmla="*/ 464819 w 914772"/>
                <a:gd name="connsiteY55" fmla="*/ 257291 h 1060165"/>
                <a:gd name="connsiteX56" fmla="*/ 642170 w 914772"/>
                <a:gd name="connsiteY56" fmla="*/ 64212 h 1060165"/>
                <a:gd name="connsiteX57" fmla="*/ 846978 w 914772"/>
                <a:gd name="connsiteY57" fmla="*/ 0 h 1060165"/>
                <a:gd name="connsiteX58" fmla="*/ 67795 w 914772"/>
                <a:gd name="connsiteY58" fmla="*/ 0 h 1060165"/>
                <a:gd name="connsiteX59" fmla="*/ 272602 w 914772"/>
                <a:gd name="connsiteY59" fmla="*/ 64212 h 1060165"/>
                <a:gd name="connsiteX60" fmla="*/ 449953 w 914772"/>
                <a:gd name="connsiteY60" fmla="*/ 257291 h 1060165"/>
                <a:gd name="connsiteX61" fmla="*/ 447765 w 914772"/>
                <a:gd name="connsiteY61" fmla="*/ 275328 h 1060165"/>
                <a:gd name="connsiteX62" fmla="*/ 433238 w 914772"/>
                <a:gd name="connsiteY62" fmla="*/ 286241 h 1060165"/>
                <a:gd name="connsiteX63" fmla="*/ 319775 w 914772"/>
                <a:gd name="connsiteY63" fmla="*/ 286060 h 1060165"/>
                <a:gd name="connsiteX64" fmla="*/ 318183 w 914772"/>
                <a:gd name="connsiteY64" fmla="*/ 285568 h 1060165"/>
                <a:gd name="connsiteX65" fmla="*/ 339621 w 914772"/>
                <a:gd name="connsiteY65" fmla="*/ 300081 h 1060165"/>
                <a:gd name="connsiteX66" fmla="*/ 449953 w 914772"/>
                <a:gd name="connsiteY66" fmla="*/ 447791 h 1060165"/>
                <a:gd name="connsiteX67" fmla="*/ 447765 w 914772"/>
                <a:gd name="connsiteY67" fmla="*/ 465828 h 1060165"/>
                <a:gd name="connsiteX68" fmla="*/ 433238 w 914772"/>
                <a:gd name="connsiteY68" fmla="*/ 476741 h 1060165"/>
                <a:gd name="connsiteX69" fmla="*/ 319775 w 914772"/>
                <a:gd name="connsiteY69" fmla="*/ 476560 h 1060165"/>
                <a:gd name="connsiteX70" fmla="*/ 318183 w 914772"/>
                <a:gd name="connsiteY70" fmla="*/ 476068 h 1060165"/>
                <a:gd name="connsiteX71" fmla="*/ 339621 w 914772"/>
                <a:gd name="connsiteY71" fmla="*/ 490581 h 1060165"/>
                <a:gd name="connsiteX72" fmla="*/ 449953 w 914772"/>
                <a:gd name="connsiteY72" fmla="*/ 638291 h 1060165"/>
                <a:gd name="connsiteX73" fmla="*/ 447765 w 914772"/>
                <a:gd name="connsiteY73" fmla="*/ 656328 h 1060165"/>
                <a:gd name="connsiteX74" fmla="*/ 433238 w 914772"/>
                <a:gd name="connsiteY74" fmla="*/ 667241 h 1060165"/>
                <a:gd name="connsiteX75" fmla="*/ 319775 w 914772"/>
                <a:gd name="connsiteY75" fmla="*/ 667060 h 1060165"/>
                <a:gd name="connsiteX76" fmla="*/ 318183 w 914772"/>
                <a:gd name="connsiteY76" fmla="*/ 666568 h 1060165"/>
                <a:gd name="connsiteX77" fmla="*/ 339621 w 914772"/>
                <a:gd name="connsiteY77" fmla="*/ 681081 h 1060165"/>
                <a:gd name="connsiteX78" fmla="*/ 449953 w 914772"/>
                <a:gd name="connsiteY78" fmla="*/ 828791 h 1060165"/>
                <a:gd name="connsiteX79" fmla="*/ 447765 w 914772"/>
                <a:gd name="connsiteY79" fmla="*/ 846828 h 1060165"/>
                <a:gd name="connsiteX80" fmla="*/ 433238 w 914772"/>
                <a:gd name="connsiteY80" fmla="*/ 857741 h 1060165"/>
                <a:gd name="connsiteX81" fmla="*/ 319775 w 914772"/>
                <a:gd name="connsiteY81" fmla="*/ 857560 h 1060165"/>
                <a:gd name="connsiteX82" fmla="*/ 305238 w 914772"/>
                <a:gd name="connsiteY82" fmla="*/ 853068 h 1060165"/>
                <a:gd name="connsiteX83" fmla="*/ 339621 w 914772"/>
                <a:gd name="connsiteY83" fmla="*/ 876344 h 1060165"/>
                <a:gd name="connsiteX84" fmla="*/ 449953 w 914772"/>
                <a:gd name="connsiteY84" fmla="*/ 1024054 h 1060165"/>
                <a:gd name="connsiteX85" fmla="*/ 447765 w 914772"/>
                <a:gd name="connsiteY85" fmla="*/ 1042091 h 1060165"/>
                <a:gd name="connsiteX86" fmla="*/ 433238 w 914772"/>
                <a:gd name="connsiteY86" fmla="*/ 1053004 h 1060165"/>
                <a:gd name="connsiteX87" fmla="*/ 177351 w 914772"/>
                <a:gd name="connsiteY87" fmla="*/ 995953 h 1060165"/>
                <a:gd name="connsiteX88" fmla="*/ 0 w 914772"/>
                <a:gd name="connsiteY88" fmla="*/ 802874 h 1060165"/>
                <a:gd name="connsiteX89" fmla="*/ 2188 w 914772"/>
                <a:gd name="connsiteY89" fmla="*/ 784837 h 1060165"/>
                <a:gd name="connsiteX90" fmla="*/ 16715 w 914772"/>
                <a:gd name="connsiteY90" fmla="*/ 773924 h 1060165"/>
                <a:gd name="connsiteX91" fmla="*/ 67795 w 914772"/>
                <a:gd name="connsiteY91" fmla="*/ 766763 h 1060165"/>
                <a:gd name="connsiteX92" fmla="*/ 147061 w 914772"/>
                <a:gd name="connsiteY92" fmla="*/ 780185 h 1060165"/>
                <a:gd name="connsiteX93" fmla="*/ 110332 w 914772"/>
                <a:gd name="connsiteY93" fmla="*/ 755321 h 1060165"/>
                <a:gd name="connsiteX94" fmla="*/ 0 w 914772"/>
                <a:gd name="connsiteY94" fmla="*/ 607611 h 1060165"/>
                <a:gd name="connsiteX95" fmla="*/ 2188 w 914772"/>
                <a:gd name="connsiteY95" fmla="*/ 589574 h 1060165"/>
                <a:gd name="connsiteX96" fmla="*/ 16715 w 914772"/>
                <a:gd name="connsiteY96" fmla="*/ 578661 h 1060165"/>
                <a:gd name="connsiteX97" fmla="*/ 67795 w 914772"/>
                <a:gd name="connsiteY97" fmla="*/ 571500 h 1060165"/>
                <a:gd name="connsiteX98" fmla="*/ 137679 w 914772"/>
                <a:gd name="connsiteY98" fmla="*/ 583333 h 1060165"/>
                <a:gd name="connsiteX99" fmla="*/ 110332 w 914772"/>
                <a:gd name="connsiteY99" fmla="*/ 564821 h 1060165"/>
                <a:gd name="connsiteX100" fmla="*/ 0 w 914772"/>
                <a:gd name="connsiteY100" fmla="*/ 417111 h 1060165"/>
                <a:gd name="connsiteX101" fmla="*/ 2188 w 914772"/>
                <a:gd name="connsiteY101" fmla="*/ 399074 h 1060165"/>
                <a:gd name="connsiteX102" fmla="*/ 16715 w 914772"/>
                <a:gd name="connsiteY102" fmla="*/ 388161 h 1060165"/>
                <a:gd name="connsiteX103" fmla="*/ 67795 w 914772"/>
                <a:gd name="connsiteY103" fmla="*/ 381000 h 1060165"/>
                <a:gd name="connsiteX104" fmla="*/ 137679 w 914772"/>
                <a:gd name="connsiteY104" fmla="*/ 392833 h 1060165"/>
                <a:gd name="connsiteX105" fmla="*/ 110332 w 914772"/>
                <a:gd name="connsiteY105" fmla="*/ 374321 h 1060165"/>
                <a:gd name="connsiteX106" fmla="*/ 0 w 914772"/>
                <a:gd name="connsiteY106" fmla="*/ 226611 h 1060165"/>
                <a:gd name="connsiteX107" fmla="*/ 2188 w 914772"/>
                <a:gd name="connsiteY107" fmla="*/ 208574 h 1060165"/>
                <a:gd name="connsiteX108" fmla="*/ 16715 w 914772"/>
                <a:gd name="connsiteY108" fmla="*/ 197661 h 1060165"/>
                <a:gd name="connsiteX109" fmla="*/ 67795 w 914772"/>
                <a:gd name="connsiteY109" fmla="*/ 190500 h 1060165"/>
                <a:gd name="connsiteX110" fmla="*/ 137679 w 914772"/>
                <a:gd name="connsiteY110" fmla="*/ 202333 h 1060165"/>
                <a:gd name="connsiteX111" fmla="*/ 110332 w 914772"/>
                <a:gd name="connsiteY111" fmla="*/ 183821 h 1060165"/>
                <a:gd name="connsiteX112" fmla="*/ 0 w 914772"/>
                <a:gd name="connsiteY112" fmla="*/ 36111 h 1060165"/>
                <a:gd name="connsiteX113" fmla="*/ 2188 w 914772"/>
                <a:gd name="connsiteY113" fmla="*/ 18074 h 1060165"/>
                <a:gd name="connsiteX114" fmla="*/ 16715 w 914772"/>
                <a:gd name="connsiteY114" fmla="*/ 7161 h 1060165"/>
                <a:gd name="connsiteX115" fmla="*/ 67795 w 914772"/>
                <a:gd name="connsiteY115" fmla="*/ 0 h 106016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  <a:cxn ang="0">
                  <a:pos x="connsiteX55" y="connsiteY55"/>
                </a:cxn>
                <a:cxn ang="0">
                  <a:pos x="connsiteX56" y="connsiteY56"/>
                </a:cxn>
                <a:cxn ang="0">
                  <a:pos x="connsiteX57" y="connsiteY57"/>
                </a:cxn>
                <a:cxn ang="0">
                  <a:pos x="connsiteX58" y="connsiteY58"/>
                </a:cxn>
                <a:cxn ang="0">
                  <a:pos x="connsiteX59" y="connsiteY59"/>
                </a:cxn>
                <a:cxn ang="0">
                  <a:pos x="connsiteX60" y="connsiteY60"/>
                </a:cxn>
                <a:cxn ang="0">
                  <a:pos x="connsiteX61" y="connsiteY61"/>
                </a:cxn>
                <a:cxn ang="0">
                  <a:pos x="connsiteX62" y="connsiteY62"/>
                </a:cxn>
                <a:cxn ang="0">
                  <a:pos x="connsiteX63" y="connsiteY63"/>
                </a:cxn>
                <a:cxn ang="0">
                  <a:pos x="connsiteX64" y="connsiteY64"/>
                </a:cxn>
                <a:cxn ang="0">
                  <a:pos x="connsiteX65" y="connsiteY65"/>
                </a:cxn>
                <a:cxn ang="0">
                  <a:pos x="connsiteX66" y="connsiteY66"/>
                </a:cxn>
                <a:cxn ang="0">
                  <a:pos x="connsiteX67" y="connsiteY67"/>
                </a:cxn>
                <a:cxn ang="0">
                  <a:pos x="connsiteX68" y="connsiteY68"/>
                </a:cxn>
                <a:cxn ang="0">
                  <a:pos x="connsiteX69" y="connsiteY69"/>
                </a:cxn>
                <a:cxn ang="0">
                  <a:pos x="connsiteX70" y="connsiteY70"/>
                </a:cxn>
                <a:cxn ang="0">
                  <a:pos x="connsiteX71" y="connsiteY71"/>
                </a:cxn>
                <a:cxn ang="0">
                  <a:pos x="connsiteX72" y="connsiteY72"/>
                </a:cxn>
                <a:cxn ang="0">
                  <a:pos x="connsiteX73" y="connsiteY73"/>
                </a:cxn>
                <a:cxn ang="0">
                  <a:pos x="connsiteX74" y="connsiteY74"/>
                </a:cxn>
                <a:cxn ang="0">
                  <a:pos x="connsiteX75" y="connsiteY75"/>
                </a:cxn>
                <a:cxn ang="0">
                  <a:pos x="connsiteX76" y="connsiteY76"/>
                </a:cxn>
                <a:cxn ang="0">
                  <a:pos x="connsiteX77" y="connsiteY77"/>
                </a:cxn>
                <a:cxn ang="0">
                  <a:pos x="connsiteX78" y="connsiteY78"/>
                </a:cxn>
                <a:cxn ang="0">
                  <a:pos x="connsiteX79" y="connsiteY79"/>
                </a:cxn>
                <a:cxn ang="0">
                  <a:pos x="connsiteX80" y="connsiteY80"/>
                </a:cxn>
                <a:cxn ang="0">
                  <a:pos x="connsiteX81" y="connsiteY81"/>
                </a:cxn>
                <a:cxn ang="0">
                  <a:pos x="connsiteX82" y="connsiteY82"/>
                </a:cxn>
                <a:cxn ang="0">
                  <a:pos x="connsiteX83" y="connsiteY83"/>
                </a:cxn>
                <a:cxn ang="0">
                  <a:pos x="connsiteX84" y="connsiteY84"/>
                </a:cxn>
                <a:cxn ang="0">
                  <a:pos x="connsiteX85" y="connsiteY85"/>
                </a:cxn>
                <a:cxn ang="0">
                  <a:pos x="connsiteX86" y="connsiteY86"/>
                </a:cxn>
                <a:cxn ang="0">
                  <a:pos x="connsiteX87" y="connsiteY87"/>
                </a:cxn>
                <a:cxn ang="0">
                  <a:pos x="connsiteX88" y="connsiteY88"/>
                </a:cxn>
                <a:cxn ang="0">
                  <a:pos x="connsiteX89" y="connsiteY89"/>
                </a:cxn>
                <a:cxn ang="0">
                  <a:pos x="connsiteX90" y="connsiteY90"/>
                </a:cxn>
                <a:cxn ang="0">
                  <a:pos x="connsiteX91" y="connsiteY91"/>
                </a:cxn>
                <a:cxn ang="0">
                  <a:pos x="connsiteX92" y="connsiteY92"/>
                </a:cxn>
                <a:cxn ang="0">
                  <a:pos x="connsiteX93" y="connsiteY93"/>
                </a:cxn>
                <a:cxn ang="0">
                  <a:pos x="connsiteX94" y="connsiteY94"/>
                </a:cxn>
                <a:cxn ang="0">
                  <a:pos x="connsiteX95" y="connsiteY95"/>
                </a:cxn>
                <a:cxn ang="0">
                  <a:pos x="connsiteX96" y="connsiteY96"/>
                </a:cxn>
                <a:cxn ang="0">
                  <a:pos x="connsiteX97" y="connsiteY97"/>
                </a:cxn>
                <a:cxn ang="0">
                  <a:pos x="connsiteX98" y="connsiteY98"/>
                </a:cxn>
                <a:cxn ang="0">
                  <a:pos x="connsiteX99" y="connsiteY99"/>
                </a:cxn>
                <a:cxn ang="0">
                  <a:pos x="connsiteX100" y="connsiteY100"/>
                </a:cxn>
                <a:cxn ang="0">
                  <a:pos x="connsiteX101" y="connsiteY101"/>
                </a:cxn>
                <a:cxn ang="0">
                  <a:pos x="connsiteX102" y="connsiteY102"/>
                </a:cxn>
                <a:cxn ang="0">
                  <a:pos x="connsiteX103" y="connsiteY103"/>
                </a:cxn>
                <a:cxn ang="0">
                  <a:pos x="connsiteX104" y="connsiteY104"/>
                </a:cxn>
                <a:cxn ang="0">
                  <a:pos x="connsiteX105" y="connsiteY105"/>
                </a:cxn>
                <a:cxn ang="0">
                  <a:pos x="connsiteX106" y="connsiteY106"/>
                </a:cxn>
                <a:cxn ang="0">
                  <a:pos x="connsiteX107" y="connsiteY107"/>
                </a:cxn>
                <a:cxn ang="0">
                  <a:pos x="connsiteX108" y="connsiteY108"/>
                </a:cxn>
                <a:cxn ang="0">
                  <a:pos x="connsiteX109" y="connsiteY109"/>
                </a:cxn>
                <a:cxn ang="0">
                  <a:pos x="connsiteX110" y="connsiteY110"/>
                </a:cxn>
                <a:cxn ang="0">
                  <a:pos x="connsiteX111" y="connsiteY111"/>
                </a:cxn>
                <a:cxn ang="0">
                  <a:pos x="connsiteX112" y="connsiteY112"/>
                </a:cxn>
                <a:cxn ang="0">
                  <a:pos x="connsiteX113" y="connsiteY113"/>
                </a:cxn>
                <a:cxn ang="0">
                  <a:pos x="connsiteX114" y="connsiteY114"/>
                </a:cxn>
                <a:cxn ang="0">
                  <a:pos x="connsiteX115" y="connsiteY115"/>
                </a:cxn>
              </a:cxnLst>
              <a:rect l="l" t="t" r="r" b="b"/>
              <a:pathLst>
                <a:path w="914772" h="1060165">
                  <a:moveTo>
                    <a:pt x="846978" y="0"/>
                  </a:moveTo>
                  <a:cubicBezTo>
                    <a:pt x="866114" y="-49"/>
                    <a:pt x="883366" y="2320"/>
                    <a:pt x="898057" y="7161"/>
                  </a:cubicBezTo>
                  <a:lnTo>
                    <a:pt x="912584" y="18074"/>
                  </a:lnTo>
                  <a:lnTo>
                    <a:pt x="914772" y="36111"/>
                  </a:lnTo>
                  <a:cubicBezTo>
                    <a:pt x="905312" y="81542"/>
                    <a:pt x="865058" y="135808"/>
                    <a:pt x="804440" y="183821"/>
                  </a:cubicBezTo>
                  <a:lnTo>
                    <a:pt x="777094" y="202334"/>
                  </a:lnTo>
                  <a:lnTo>
                    <a:pt x="846978" y="190500"/>
                  </a:lnTo>
                  <a:cubicBezTo>
                    <a:pt x="866114" y="190451"/>
                    <a:pt x="883366" y="192820"/>
                    <a:pt x="898057" y="197661"/>
                  </a:cubicBezTo>
                  <a:lnTo>
                    <a:pt x="912584" y="208574"/>
                  </a:lnTo>
                  <a:lnTo>
                    <a:pt x="914772" y="226611"/>
                  </a:lnTo>
                  <a:cubicBezTo>
                    <a:pt x="905312" y="272042"/>
                    <a:pt x="865058" y="326308"/>
                    <a:pt x="804440" y="374321"/>
                  </a:cubicBezTo>
                  <a:lnTo>
                    <a:pt x="777094" y="392834"/>
                  </a:lnTo>
                  <a:lnTo>
                    <a:pt x="846978" y="381000"/>
                  </a:lnTo>
                  <a:cubicBezTo>
                    <a:pt x="866114" y="380951"/>
                    <a:pt x="883366" y="383320"/>
                    <a:pt x="898057" y="388161"/>
                  </a:cubicBezTo>
                  <a:lnTo>
                    <a:pt x="912584" y="399074"/>
                  </a:lnTo>
                  <a:lnTo>
                    <a:pt x="914772" y="417111"/>
                  </a:lnTo>
                  <a:cubicBezTo>
                    <a:pt x="905312" y="462542"/>
                    <a:pt x="865058" y="516808"/>
                    <a:pt x="804440" y="564821"/>
                  </a:cubicBezTo>
                  <a:lnTo>
                    <a:pt x="777094" y="583334"/>
                  </a:lnTo>
                  <a:lnTo>
                    <a:pt x="846978" y="571500"/>
                  </a:lnTo>
                  <a:cubicBezTo>
                    <a:pt x="866114" y="571451"/>
                    <a:pt x="883366" y="573820"/>
                    <a:pt x="898057" y="578661"/>
                  </a:cubicBezTo>
                  <a:lnTo>
                    <a:pt x="912584" y="589574"/>
                  </a:lnTo>
                  <a:lnTo>
                    <a:pt x="914772" y="607611"/>
                  </a:lnTo>
                  <a:cubicBezTo>
                    <a:pt x="905312" y="653042"/>
                    <a:pt x="865058" y="707308"/>
                    <a:pt x="804440" y="755321"/>
                  </a:cubicBezTo>
                  <a:lnTo>
                    <a:pt x="767711" y="780185"/>
                  </a:lnTo>
                  <a:lnTo>
                    <a:pt x="846978" y="766763"/>
                  </a:lnTo>
                  <a:cubicBezTo>
                    <a:pt x="866114" y="766714"/>
                    <a:pt x="883366" y="769083"/>
                    <a:pt x="898057" y="773924"/>
                  </a:cubicBezTo>
                  <a:lnTo>
                    <a:pt x="912584" y="784837"/>
                  </a:lnTo>
                  <a:lnTo>
                    <a:pt x="914772" y="802874"/>
                  </a:lnTo>
                  <a:cubicBezTo>
                    <a:pt x="902159" y="863448"/>
                    <a:pt x="834800" y="939731"/>
                    <a:pt x="737421" y="995953"/>
                  </a:cubicBezTo>
                  <a:cubicBezTo>
                    <a:pt x="640042" y="1052175"/>
                    <a:pt x="540299" y="1072368"/>
                    <a:pt x="481534" y="1053004"/>
                  </a:cubicBezTo>
                  <a:lnTo>
                    <a:pt x="467007" y="1042091"/>
                  </a:lnTo>
                  <a:lnTo>
                    <a:pt x="464819" y="1024054"/>
                  </a:lnTo>
                  <a:cubicBezTo>
                    <a:pt x="474279" y="978624"/>
                    <a:pt x="514533" y="924357"/>
                    <a:pt x="575151" y="876344"/>
                  </a:cubicBezTo>
                  <a:lnTo>
                    <a:pt x="609534" y="853068"/>
                  </a:lnTo>
                  <a:lnTo>
                    <a:pt x="594997" y="857560"/>
                  </a:lnTo>
                  <a:cubicBezTo>
                    <a:pt x="550544" y="867216"/>
                    <a:pt x="510917" y="867423"/>
                    <a:pt x="481534" y="857741"/>
                  </a:cubicBezTo>
                  <a:lnTo>
                    <a:pt x="467007" y="846828"/>
                  </a:lnTo>
                  <a:lnTo>
                    <a:pt x="464819" y="828791"/>
                  </a:lnTo>
                  <a:cubicBezTo>
                    <a:pt x="474279" y="783361"/>
                    <a:pt x="514533" y="729094"/>
                    <a:pt x="575151" y="681081"/>
                  </a:cubicBezTo>
                  <a:lnTo>
                    <a:pt x="596589" y="666568"/>
                  </a:lnTo>
                  <a:lnTo>
                    <a:pt x="594997" y="667060"/>
                  </a:lnTo>
                  <a:cubicBezTo>
                    <a:pt x="550544" y="676716"/>
                    <a:pt x="510917" y="676923"/>
                    <a:pt x="481534" y="667241"/>
                  </a:cubicBezTo>
                  <a:lnTo>
                    <a:pt x="467007" y="656328"/>
                  </a:lnTo>
                  <a:lnTo>
                    <a:pt x="464819" y="638291"/>
                  </a:lnTo>
                  <a:cubicBezTo>
                    <a:pt x="474279" y="592861"/>
                    <a:pt x="514533" y="538594"/>
                    <a:pt x="575151" y="490581"/>
                  </a:cubicBezTo>
                  <a:lnTo>
                    <a:pt x="596589" y="476068"/>
                  </a:lnTo>
                  <a:lnTo>
                    <a:pt x="594997" y="476560"/>
                  </a:lnTo>
                  <a:cubicBezTo>
                    <a:pt x="550544" y="486216"/>
                    <a:pt x="510917" y="486423"/>
                    <a:pt x="481534" y="476741"/>
                  </a:cubicBezTo>
                  <a:lnTo>
                    <a:pt x="467007" y="465828"/>
                  </a:lnTo>
                  <a:lnTo>
                    <a:pt x="464819" y="447791"/>
                  </a:lnTo>
                  <a:cubicBezTo>
                    <a:pt x="474279" y="402361"/>
                    <a:pt x="514533" y="348094"/>
                    <a:pt x="575151" y="300081"/>
                  </a:cubicBezTo>
                  <a:lnTo>
                    <a:pt x="596589" y="285568"/>
                  </a:lnTo>
                  <a:lnTo>
                    <a:pt x="594997" y="286060"/>
                  </a:lnTo>
                  <a:cubicBezTo>
                    <a:pt x="550544" y="295716"/>
                    <a:pt x="510917" y="295923"/>
                    <a:pt x="481534" y="286241"/>
                  </a:cubicBezTo>
                  <a:lnTo>
                    <a:pt x="467007" y="275328"/>
                  </a:lnTo>
                  <a:lnTo>
                    <a:pt x="464819" y="257291"/>
                  </a:lnTo>
                  <a:cubicBezTo>
                    <a:pt x="477432" y="196717"/>
                    <a:pt x="544791" y="120434"/>
                    <a:pt x="642170" y="64212"/>
                  </a:cubicBezTo>
                  <a:cubicBezTo>
                    <a:pt x="715205" y="22045"/>
                    <a:pt x="789569" y="145"/>
                    <a:pt x="846978" y="0"/>
                  </a:cubicBezTo>
                  <a:close/>
                  <a:moveTo>
                    <a:pt x="67795" y="0"/>
                  </a:moveTo>
                  <a:cubicBezTo>
                    <a:pt x="125203" y="145"/>
                    <a:pt x="199567" y="22045"/>
                    <a:pt x="272602" y="64212"/>
                  </a:cubicBezTo>
                  <a:cubicBezTo>
                    <a:pt x="369981" y="120434"/>
                    <a:pt x="437340" y="196717"/>
                    <a:pt x="449953" y="257291"/>
                  </a:cubicBezTo>
                  <a:lnTo>
                    <a:pt x="447765" y="275328"/>
                  </a:lnTo>
                  <a:lnTo>
                    <a:pt x="433238" y="286241"/>
                  </a:lnTo>
                  <a:cubicBezTo>
                    <a:pt x="403856" y="295923"/>
                    <a:pt x="364229" y="295716"/>
                    <a:pt x="319775" y="286060"/>
                  </a:cubicBezTo>
                  <a:lnTo>
                    <a:pt x="318183" y="285568"/>
                  </a:lnTo>
                  <a:lnTo>
                    <a:pt x="339621" y="300081"/>
                  </a:lnTo>
                  <a:cubicBezTo>
                    <a:pt x="400239" y="348094"/>
                    <a:pt x="440493" y="402361"/>
                    <a:pt x="449953" y="447791"/>
                  </a:cubicBezTo>
                  <a:lnTo>
                    <a:pt x="447765" y="465828"/>
                  </a:lnTo>
                  <a:lnTo>
                    <a:pt x="433238" y="476741"/>
                  </a:lnTo>
                  <a:cubicBezTo>
                    <a:pt x="403856" y="486423"/>
                    <a:pt x="364229" y="486216"/>
                    <a:pt x="319775" y="476560"/>
                  </a:cubicBezTo>
                  <a:lnTo>
                    <a:pt x="318183" y="476068"/>
                  </a:lnTo>
                  <a:lnTo>
                    <a:pt x="339621" y="490581"/>
                  </a:lnTo>
                  <a:cubicBezTo>
                    <a:pt x="400239" y="538594"/>
                    <a:pt x="440493" y="592861"/>
                    <a:pt x="449953" y="638291"/>
                  </a:cubicBezTo>
                  <a:lnTo>
                    <a:pt x="447765" y="656328"/>
                  </a:lnTo>
                  <a:lnTo>
                    <a:pt x="433238" y="667241"/>
                  </a:lnTo>
                  <a:cubicBezTo>
                    <a:pt x="403856" y="676923"/>
                    <a:pt x="364229" y="676716"/>
                    <a:pt x="319775" y="667060"/>
                  </a:cubicBezTo>
                  <a:lnTo>
                    <a:pt x="318183" y="666568"/>
                  </a:lnTo>
                  <a:lnTo>
                    <a:pt x="339621" y="681081"/>
                  </a:lnTo>
                  <a:cubicBezTo>
                    <a:pt x="400239" y="729094"/>
                    <a:pt x="440493" y="783361"/>
                    <a:pt x="449953" y="828791"/>
                  </a:cubicBezTo>
                  <a:lnTo>
                    <a:pt x="447765" y="846828"/>
                  </a:lnTo>
                  <a:lnTo>
                    <a:pt x="433238" y="857741"/>
                  </a:lnTo>
                  <a:cubicBezTo>
                    <a:pt x="403856" y="867423"/>
                    <a:pt x="364229" y="867216"/>
                    <a:pt x="319775" y="857560"/>
                  </a:cubicBezTo>
                  <a:lnTo>
                    <a:pt x="305238" y="853068"/>
                  </a:lnTo>
                  <a:lnTo>
                    <a:pt x="339621" y="876344"/>
                  </a:lnTo>
                  <a:cubicBezTo>
                    <a:pt x="400239" y="924357"/>
                    <a:pt x="440493" y="978624"/>
                    <a:pt x="449953" y="1024054"/>
                  </a:cubicBezTo>
                  <a:lnTo>
                    <a:pt x="447765" y="1042091"/>
                  </a:lnTo>
                  <a:lnTo>
                    <a:pt x="433238" y="1053004"/>
                  </a:lnTo>
                  <a:cubicBezTo>
                    <a:pt x="374473" y="1072368"/>
                    <a:pt x="274730" y="1052175"/>
                    <a:pt x="177351" y="995953"/>
                  </a:cubicBezTo>
                  <a:cubicBezTo>
                    <a:pt x="79972" y="939731"/>
                    <a:pt x="12613" y="863448"/>
                    <a:pt x="0" y="802874"/>
                  </a:cubicBezTo>
                  <a:lnTo>
                    <a:pt x="2188" y="784837"/>
                  </a:lnTo>
                  <a:lnTo>
                    <a:pt x="16715" y="773924"/>
                  </a:lnTo>
                  <a:cubicBezTo>
                    <a:pt x="31406" y="769083"/>
                    <a:pt x="48658" y="766714"/>
                    <a:pt x="67795" y="766763"/>
                  </a:cubicBezTo>
                  <a:lnTo>
                    <a:pt x="147061" y="780185"/>
                  </a:lnTo>
                  <a:lnTo>
                    <a:pt x="110332" y="755321"/>
                  </a:lnTo>
                  <a:cubicBezTo>
                    <a:pt x="49714" y="707308"/>
                    <a:pt x="9460" y="653042"/>
                    <a:pt x="0" y="607611"/>
                  </a:cubicBezTo>
                  <a:lnTo>
                    <a:pt x="2188" y="589574"/>
                  </a:lnTo>
                  <a:lnTo>
                    <a:pt x="16715" y="578661"/>
                  </a:lnTo>
                  <a:cubicBezTo>
                    <a:pt x="31406" y="573820"/>
                    <a:pt x="48658" y="571451"/>
                    <a:pt x="67795" y="571500"/>
                  </a:cubicBezTo>
                  <a:lnTo>
                    <a:pt x="137679" y="583333"/>
                  </a:lnTo>
                  <a:lnTo>
                    <a:pt x="110332" y="564821"/>
                  </a:lnTo>
                  <a:cubicBezTo>
                    <a:pt x="49714" y="516808"/>
                    <a:pt x="9460" y="462542"/>
                    <a:pt x="0" y="417111"/>
                  </a:cubicBezTo>
                  <a:lnTo>
                    <a:pt x="2188" y="399074"/>
                  </a:lnTo>
                  <a:lnTo>
                    <a:pt x="16715" y="388161"/>
                  </a:lnTo>
                  <a:cubicBezTo>
                    <a:pt x="31406" y="383320"/>
                    <a:pt x="48658" y="380951"/>
                    <a:pt x="67795" y="381000"/>
                  </a:cubicBezTo>
                  <a:lnTo>
                    <a:pt x="137679" y="392833"/>
                  </a:lnTo>
                  <a:lnTo>
                    <a:pt x="110332" y="374321"/>
                  </a:lnTo>
                  <a:cubicBezTo>
                    <a:pt x="49714" y="326308"/>
                    <a:pt x="9460" y="272042"/>
                    <a:pt x="0" y="226611"/>
                  </a:cubicBezTo>
                  <a:lnTo>
                    <a:pt x="2188" y="208574"/>
                  </a:lnTo>
                  <a:lnTo>
                    <a:pt x="16715" y="197661"/>
                  </a:lnTo>
                  <a:cubicBezTo>
                    <a:pt x="31406" y="192820"/>
                    <a:pt x="48658" y="190451"/>
                    <a:pt x="67795" y="190500"/>
                  </a:cubicBezTo>
                  <a:lnTo>
                    <a:pt x="137679" y="202333"/>
                  </a:lnTo>
                  <a:lnTo>
                    <a:pt x="110332" y="183821"/>
                  </a:lnTo>
                  <a:cubicBezTo>
                    <a:pt x="49714" y="135808"/>
                    <a:pt x="9460" y="81542"/>
                    <a:pt x="0" y="36111"/>
                  </a:cubicBezTo>
                  <a:lnTo>
                    <a:pt x="2188" y="18074"/>
                  </a:lnTo>
                  <a:lnTo>
                    <a:pt x="16715" y="7161"/>
                  </a:lnTo>
                  <a:cubicBezTo>
                    <a:pt x="31406" y="2320"/>
                    <a:pt x="48658" y="-49"/>
                    <a:pt x="67795" y="0"/>
                  </a:cubicBezTo>
                  <a:close/>
                </a:path>
              </a:pathLst>
            </a:custGeom>
            <a:solidFill>
              <a:srgbClr val="339933"/>
            </a:solidFill>
            <a:ln w="1905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452" name="フリーフォーム: 図形 451">
              <a:extLst>
                <a:ext uri="{FF2B5EF4-FFF2-40B4-BE49-F238E27FC236}">
                  <a16:creationId xmlns:a16="http://schemas.microsoft.com/office/drawing/2014/main" id="{42066AE2-C8FB-44E5-A529-2AC8F5F15BD6}"/>
                </a:ext>
              </a:extLst>
            </p:cNvPr>
            <p:cNvSpPr/>
            <p:nvPr/>
          </p:nvSpPr>
          <p:spPr>
            <a:xfrm rot="3099599">
              <a:off x="4937781" y="3132420"/>
              <a:ext cx="224605" cy="418164"/>
            </a:xfrm>
            <a:custGeom>
              <a:avLst/>
              <a:gdLst>
                <a:gd name="connsiteX0" fmla="*/ 846978 w 914772"/>
                <a:gd name="connsiteY0" fmla="*/ 0 h 1060165"/>
                <a:gd name="connsiteX1" fmla="*/ 898057 w 914772"/>
                <a:gd name="connsiteY1" fmla="*/ 7161 h 1060165"/>
                <a:gd name="connsiteX2" fmla="*/ 912584 w 914772"/>
                <a:gd name="connsiteY2" fmla="*/ 18074 h 1060165"/>
                <a:gd name="connsiteX3" fmla="*/ 914772 w 914772"/>
                <a:gd name="connsiteY3" fmla="*/ 36111 h 1060165"/>
                <a:gd name="connsiteX4" fmla="*/ 804440 w 914772"/>
                <a:gd name="connsiteY4" fmla="*/ 183821 h 1060165"/>
                <a:gd name="connsiteX5" fmla="*/ 777094 w 914772"/>
                <a:gd name="connsiteY5" fmla="*/ 202334 h 1060165"/>
                <a:gd name="connsiteX6" fmla="*/ 846978 w 914772"/>
                <a:gd name="connsiteY6" fmla="*/ 190500 h 1060165"/>
                <a:gd name="connsiteX7" fmla="*/ 898057 w 914772"/>
                <a:gd name="connsiteY7" fmla="*/ 197661 h 1060165"/>
                <a:gd name="connsiteX8" fmla="*/ 912584 w 914772"/>
                <a:gd name="connsiteY8" fmla="*/ 208574 h 1060165"/>
                <a:gd name="connsiteX9" fmla="*/ 914772 w 914772"/>
                <a:gd name="connsiteY9" fmla="*/ 226611 h 1060165"/>
                <a:gd name="connsiteX10" fmla="*/ 804440 w 914772"/>
                <a:gd name="connsiteY10" fmla="*/ 374321 h 1060165"/>
                <a:gd name="connsiteX11" fmla="*/ 777094 w 914772"/>
                <a:gd name="connsiteY11" fmla="*/ 392834 h 1060165"/>
                <a:gd name="connsiteX12" fmla="*/ 846978 w 914772"/>
                <a:gd name="connsiteY12" fmla="*/ 381000 h 1060165"/>
                <a:gd name="connsiteX13" fmla="*/ 898057 w 914772"/>
                <a:gd name="connsiteY13" fmla="*/ 388161 h 1060165"/>
                <a:gd name="connsiteX14" fmla="*/ 912584 w 914772"/>
                <a:gd name="connsiteY14" fmla="*/ 399074 h 1060165"/>
                <a:gd name="connsiteX15" fmla="*/ 914772 w 914772"/>
                <a:gd name="connsiteY15" fmla="*/ 417111 h 1060165"/>
                <a:gd name="connsiteX16" fmla="*/ 804440 w 914772"/>
                <a:gd name="connsiteY16" fmla="*/ 564821 h 1060165"/>
                <a:gd name="connsiteX17" fmla="*/ 777094 w 914772"/>
                <a:gd name="connsiteY17" fmla="*/ 583334 h 1060165"/>
                <a:gd name="connsiteX18" fmla="*/ 846978 w 914772"/>
                <a:gd name="connsiteY18" fmla="*/ 571500 h 1060165"/>
                <a:gd name="connsiteX19" fmla="*/ 898057 w 914772"/>
                <a:gd name="connsiteY19" fmla="*/ 578661 h 1060165"/>
                <a:gd name="connsiteX20" fmla="*/ 912584 w 914772"/>
                <a:gd name="connsiteY20" fmla="*/ 589574 h 1060165"/>
                <a:gd name="connsiteX21" fmla="*/ 914772 w 914772"/>
                <a:gd name="connsiteY21" fmla="*/ 607611 h 1060165"/>
                <a:gd name="connsiteX22" fmla="*/ 804440 w 914772"/>
                <a:gd name="connsiteY22" fmla="*/ 755321 h 1060165"/>
                <a:gd name="connsiteX23" fmla="*/ 767711 w 914772"/>
                <a:gd name="connsiteY23" fmla="*/ 780185 h 1060165"/>
                <a:gd name="connsiteX24" fmla="*/ 846978 w 914772"/>
                <a:gd name="connsiteY24" fmla="*/ 766763 h 1060165"/>
                <a:gd name="connsiteX25" fmla="*/ 898057 w 914772"/>
                <a:gd name="connsiteY25" fmla="*/ 773924 h 1060165"/>
                <a:gd name="connsiteX26" fmla="*/ 912584 w 914772"/>
                <a:gd name="connsiteY26" fmla="*/ 784837 h 1060165"/>
                <a:gd name="connsiteX27" fmla="*/ 914772 w 914772"/>
                <a:gd name="connsiteY27" fmla="*/ 802874 h 1060165"/>
                <a:gd name="connsiteX28" fmla="*/ 737421 w 914772"/>
                <a:gd name="connsiteY28" fmla="*/ 995953 h 1060165"/>
                <a:gd name="connsiteX29" fmla="*/ 481534 w 914772"/>
                <a:gd name="connsiteY29" fmla="*/ 1053004 h 1060165"/>
                <a:gd name="connsiteX30" fmla="*/ 467007 w 914772"/>
                <a:gd name="connsiteY30" fmla="*/ 1042091 h 1060165"/>
                <a:gd name="connsiteX31" fmla="*/ 464819 w 914772"/>
                <a:gd name="connsiteY31" fmla="*/ 1024054 h 1060165"/>
                <a:gd name="connsiteX32" fmla="*/ 575151 w 914772"/>
                <a:gd name="connsiteY32" fmla="*/ 876344 h 1060165"/>
                <a:gd name="connsiteX33" fmla="*/ 609534 w 914772"/>
                <a:gd name="connsiteY33" fmla="*/ 853068 h 1060165"/>
                <a:gd name="connsiteX34" fmla="*/ 594997 w 914772"/>
                <a:gd name="connsiteY34" fmla="*/ 857560 h 1060165"/>
                <a:gd name="connsiteX35" fmla="*/ 481534 w 914772"/>
                <a:gd name="connsiteY35" fmla="*/ 857741 h 1060165"/>
                <a:gd name="connsiteX36" fmla="*/ 467007 w 914772"/>
                <a:gd name="connsiteY36" fmla="*/ 846828 h 1060165"/>
                <a:gd name="connsiteX37" fmla="*/ 464819 w 914772"/>
                <a:gd name="connsiteY37" fmla="*/ 828791 h 1060165"/>
                <a:gd name="connsiteX38" fmla="*/ 575151 w 914772"/>
                <a:gd name="connsiteY38" fmla="*/ 681081 h 1060165"/>
                <a:gd name="connsiteX39" fmla="*/ 596589 w 914772"/>
                <a:gd name="connsiteY39" fmla="*/ 666568 h 1060165"/>
                <a:gd name="connsiteX40" fmla="*/ 594997 w 914772"/>
                <a:gd name="connsiteY40" fmla="*/ 667060 h 1060165"/>
                <a:gd name="connsiteX41" fmla="*/ 481534 w 914772"/>
                <a:gd name="connsiteY41" fmla="*/ 667241 h 1060165"/>
                <a:gd name="connsiteX42" fmla="*/ 467007 w 914772"/>
                <a:gd name="connsiteY42" fmla="*/ 656328 h 1060165"/>
                <a:gd name="connsiteX43" fmla="*/ 464819 w 914772"/>
                <a:gd name="connsiteY43" fmla="*/ 638291 h 1060165"/>
                <a:gd name="connsiteX44" fmla="*/ 575151 w 914772"/>
                <a:gd name="connsiteY44" fmla="*/ 490581 h 1060165"/>
                <a:gd name="connsiteX45" fmla="*/ 596589 w 914772"/>
                <a:gd name="connsiteY45" fmla="*/ 476068 h 1060165"/>
                <a:gd name="connsiteX46" fmla="*/ 594997 w 914772"/>
                <a:gd name="connsiteY46" fmla="*/ 476560 h 1060165"/>
                <a:gd name="connsiteX47" fmla="*/ 481534 w 914772"/>
                <a:gd name="connsiteY47" fmla="*/ 476741 h 1060165"/>
                <a:gd name="connsiteX48" fmla="*/ 467007 w 914772"/>
                <a:gd name="connsiteY48" fmla="*/ 465828 h 1060165"/>
                <a:gd name="connsiteX49" fmla="*/ 464819 w 914772"/>
                <a:gd name="connsiteY49" fmla="*/ 447791 h 1060165"/>
                <a:gd name="connsiteX50" fmla="*/ 575151 w 914772"/>
                <a:gd name="connsiteY50" fmla="*/ 300081 h 1060165"/>
                <a:gd name="connsiteX51" fmla="*/ 596589 w 914772"/>
                <a:gd name="connsiteY51" fmla="*/ 285568 h 1060165"/>
                <a:gd name="connsiteX52" fmla="*/ 594997 w 914772"/>
                <a:gd name="connsiteY52" fmla="*/ 286060 h 1060165"/>
                <a:gd name="connsiteX53" fmla="*/ 481534 w 914772"/>
                <a:gd name="connsiteY53" fmla="*/ 286241 h 1060165"/>
                <a:gd name="connsiteX54" fmla="*/ 467007 w 914772"/>
                <a:gd name="connsiteY54" fmla="*/ 275328 h 1060165"/>
                <a:gd name="connsiteX55" fmla="*/ 464819 w 914772"/>
                <a:gd name="connsiteY55" fmla="*/ 257291 h 1060165"/>
                <a:gd name="connsiteX56" fmla="*/ 642170 w 914772"/>
                <a:gd name="connsiteY56" fmla="*/ 64212 h 1060165"/>
                <a:gd name="connsiteX57" fmla="*/ 846978 w 914772"/>
                <a:gd name="connsiteY57" fmla="*/ 0 h 1060165"/>
                <a:gd name="connsiteX58" fmla="*/ 67795 w 914772"/>
                <a:gd name="connsiteY58" fmla="*/ 0 h 1060165"/>
                <a:gd name="connsiteX59" fmla="*/ 272602 w 914772"/>
                <a:gd name="connsiteY59" fmla="*/ 64212 h 1060165"/>
                <a:gd name="connsiteX60" fmla="*/ 449953 w 914772"/>
                <a:gd name="connsiteY60" fmla="*/ 257291 h 1060165"/>
                <a:gd name="connsiteX61" fmla="*/ 447765 w 914772"/>
                <a:gd name="connsiteY61" fmla="*/ 275328 h 1060165"/>
                <a:gd name="connsiteX62" fmla="*/ 433238 w 914772"/>
                <a:gd name="connsiteY62" fmla="*/ 286241 h 1060165"/>
                <a:gd name="connsiteX63" fmla="*/ 319775 w 914772"/>
                <a:gd name="connsiteY63" fmla="*/ 286060 h 1060165"/>
                <a:gd name="connsiteX64" fmla="*/ 318183 w 914772"/>
                <a:gd name="connsiteY64" fmla="*/ 285568 h 1060165"/>
                <a:gd name="connsiteX65" fmla="*/ 339621 w 914772"/>
                <a:gd name="connsiteY65" fmla="*/ 300081 h 1060165"/>
                <a:gd name="connsiteX66" fmla="*/ 449953 w 914772"/>
                <a:gd name="connsiteY66" fmla="*/ 447791 h 1060165"/>
                <a:gd name="connsiteX67" fmla="*/ 447765 w 914772"/>
                <a:gd name="connsiteY67" fmla="*/ 465828 h 1060165"/>
                <a:gd name="connsiteX68" fmla="*/ 433238 w 914772"/>
                <a:gd name="connsiteY68" fmla="*/ 476741 h 1060165"/>
                <a:gd name="connsiteX69" fmla="*/ 319775 w 914772"/>
                <a:gd name="connsiteY69" fmla="*/ 476560 h 1060165"/>
                <a:gd name="connsiteX70" fmla="*/ 318183 w 914772"/>
                <a:gd name="connsiteY70" fmla="*/ 476068 h 1060165"/>
                <a:gd name="connsiteX71" fmla="*/ 339621 w 914772"/>
                <a:gd name="connsiteY71" fmla="*/ 490581 h 1060165"/>
                <a:gd name="connsiteX72" fmla="*/ 449953 w 914772"/>
                <a:gd name="connsiteY72" fmla="*/ 638291 h 1060165"/>
                <a:gd name="connsiteX73" fmla="*/ 447765 w 914772"/>
                <a:gd name="connsiteY73" fmla="*/ 656328 h 1060165"/>
                <a:gd name="connsiteX74" fmla="*/ 433238 w 914772"/>
                <a:gd name="connsiteY74" fmla="*/ 667241 h 1060165"/>
                <a:gd name="connsiteX75" fmla="*/ 319775 w 914772"/>
                <a:gd name="connsiteY75" fmla="*/ 667060 h 1060165"/>
                <a:gd name="connsiteX76" fmla="*/ 318183 w 914772"/>
                <a:gd name="connsiteY76" fmla="*/ 666568 h 1060165"/>
                <a:gd name="connsiteX77" fmla="*/ 339621 w 914772"/>
                <a:gd name="connsiteY77" fmla="*/ 681081 h 1060165"/>
                <a:gd name="connsiteX78" fmla="*/ 449953 w 914772"/>
                <a:gd name="connsiteY78" fmla="*/ 828791 h 1060165"/>
                <a:gd name="connsiteX79" fmla="*/ 447765 w 914772"/>
                <a:gd name="connsiteY79" fmla="*/ 846828 h 1060165"/>
                <a:gd name="connsiteX80" fmla="*/ 433238 w 914772"/>
                <a:gd name="connsiteY80" fmla="*/ 857741 h 1060165"/>
                <a:gd name="connsiteX81" fmla="*/ 319775 w 914772"/>
                <a:gd name="connsiteY81" fmla="*/ 857560 h 1060165"/>
                <a:gd name="connsiteX82" fmla="*/ 305238 w 914772"/>
                <a:gd name="connsiteY82" fmla="*/ 853068 h 1060165"/>
                <a:gd name="connsiteX83" fmla="*/ 339621 w 914772"/>
                <a:gd name="connsiteY83" fmla="*/ 876344 h 1060165"/>
                <a:gd name="connsiteX84" fmla="*/ 449953 w 914772"/>
                <a:gd name="connsiteY84" fmla="*/ 1024054 h 1060165"/>
                <a:gd name="connsiteX85" fmla="*/ 447765 w 914772"/>
                <a:gd name="connsiteY85" fmla="*/ 1042091 h 1060165"/>
                <a:gd name="connsiteX86" fmla="*/ 433238 w 914772"/>
                <a:gd name="connsiteY86" fmla="*/ 1053004 h 1060165"/>
                <a:gd name="connsiteX87" fmla="*/ 177351 w 914772"/>
                <a:gd name="connsiteY87" fmla="*/ 995953 h 1060165"/>
                <a:gd name="connsiteX88" fmla="*/ 0 w 914772"/>
                <a:gd name="connsiteY88" fmla="*/ 802874 h 1060165"/>
                <a:gd name="connsiteX89" fmla="*/ 2188 w 914772"/>
                <a:gd name="connsiteY89" fmla="*/ 784837 h 1060165"/>
                <a:gd name="connsiteX90" fmla="*/ 16715 w 914772"/>
                <a:gd name="connsiteY90" fmla="*/ 773924 h 1060165"/>
                <a:gd name="connsiteX91" fmla="*/ 67795 w 914772"/>
                <a:gd name="connsiteY91" fmla="*/ 766763 h 1060165"/>
                <a:gd name="connsiteX92" fmla="*/ 147061 w 914772"/>
                <a:gd name="connsiteY92" fmla="*/ 780185 h 1060165"/>
                <a:gd name="connsiteX93" fmla="*/ 110332 w 914772"/>
                <a:gd name="connsiteY93" fmla="*/ 755321 h 1060165"/>
                <a:gd name="connsiteX94" fmla="*/ 0 w 914772"/>
                <a:gd name="connsiteY94" fmla="*/ 607611 h 1060165"/>
                <a:gd name="connsiteX95" fmla="*/ 2188 w 914772"/>
                <a:gd name="connsiteY95" fmla="*/ 589574 h 1060165"/>
                <a:gd name="connsiteX96" fmla="*/ 16715 w 914772"/>
                <a:gd name="connsiteY96" fmla="*/ 578661 h 1060165"/>
                <a:gd name="connsiteX97" fmla="*/ 67795 w 914772"/>
                <a:gd name="connsiteY97" fmla="*/ 571500 h 1060165"/>
                <a:gd name="connsiteX98" fmla="*/ 137679 w 914772"/>
                <a:gd name="connsiteY98" fmla="*/ 583333 h 1060165"/>
                <a:gd name="connsiteX99" fmla="*/ 110332 w 914772"/>
                <a:gd name="connsiteY99" fmla="*/ 564821 h 1060165"/>
                <a:gd name="connsiteX100" fmla="*/ 0 w 914772"/>
                <a:gd name="connsiteY100" fmla="*/ 417111 h 1060165"/>
                <a:gd name="connsiteX101" fmla="*/ 2188 w 914772"/>
                <a:gd name="connsiteY101" fmla="*/ 399074 h 1060165"/>
                <a:gd name="connsiteX102" fmla="*/ 16715 w 914772"/>
                <a:gd name="connsiteY102" fmla="*/ 388161 h 1060165"/>
                <a:gd name="connsiteX103" fmla="*/ 67795 w 914772"/>
                <a:gd name="connsiteY103" fmla="*/ 381000 h 1060165"/>
                <a:gd name="connsiteX104" fmla="*/ 137679 w 914772"/>
                <a:gd name="connsiteY104" fmla="*/ 392833 h 1060165"/>
                <a:gd name="connsiteX105" fmla="*/ 110332 w 914772"/>
                <a:gd name="connsiteY105" fmla="*/ 374321 h 1060165"/>
                <a:gd name="connsiteX106" fmla="*/ 0 w 914772"/>
                <a:gd name="connsiteY106" fmla="*/ 226611 h 1060165"/>
                <a:gd name="connsiteX107" fmla="*/ 2188 w 914772"/>
                <a:gd name="connsiteY107" fmla="*/ 208574 h 1060165"/>
                <a:gd name="connsiteX108" fmla="*/ 16715 w 914772"/>
                <a:gd name="connsiteY108" fmla="*/ 197661 h 1060165"/>
                <a:gd name="connsiteX109" fmla="*/ 67795 w 914772"/>
                <a:gd name="connsiteY109" fmla="*/ 190500 h 1060165"/>
                <a:gd name="connsiteX110" fmla="*/ 137679 w 914772"/>
                <a:gd name="connsiteY110" fmla="*/ 202333 h 1060165"/>
                <a:gd name="connsiteX111" fmla="*/ 110332 w 914772"/>
                <a:gd name="connsiteY111" fmla="*/ 183821 h 1060165"/>
                <a:gd name="connsiteX112" fmla="*/ 0 w 914772"/>
                <a:gd name="connsiteY112" fmla="*/ 36111 h 1060165"/>
                <a:gd name="connsiteX113" fmla="*/ 2188 w 914772"/>
                <a:gd name="connsiteY113" fmla="*/ 18074 h 1060165"/>
                <a:gd name="connsiteX114" fmla="*/ 16715 w 914772"/>
                <a:gd name="connsiteY114" fmla="*/ 7161 h 1060165"/>
                <a:gd name="connsiteX115" fmla="*/ 67795 w 914772"/>
                <a:gd name="connsiteY115" fmla="*/ 0 h 106016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  <a:cxn ang="0">
                  <a:pos x="connsiteX55" y="connsiteY55"/>
                </a:cxn>
                <a:cxn ang="0">
                  <a:pos x="connsiteX56" y="connsiteY56"/>
                </a:cxn>
                <a:cxn ang="0">
                  <a:pos x="connsiteX57" y="connsiteY57"/>
                </a:cxn>
                <a:cxn ang="0">
                  <a:pos x="connsiteX58" y="connsiteY58"/>
                </a:cxn>
                <a:cxn ang="0">
                  <a:pos x="connsiteX59" y="connsiteY59"/>
                </a:cxn>
                <a:cxn ang="0">
                  <a:pos x="connsiteX60" y="connsiteY60"/>
                </a:cxn>
                <a:cxn ang="0">
                  <a:pos x="connsiteX61" y="connsiteY61"/>
                </a:cxn>
                <a:cxn ang="0">
                  <a:pos x="connsiteX62" y="connsiteY62"/>
                </a:cxn>
                <a:cxn ang="0">
                  <a:pos x="connsiteX63" y="connsiteY63"/>
                </a:cxn>
                <a:cxn ang="0">
                  <a:pos x="connsiteX64" y="connsiteY64"/>
                </a:cxn>
                <a:cxn ang="0">
                  <a:pos x="connsiteX65" y="connsiteY65"/>
                </a:cxn>
                <a:cxn ang="0">
                  <a:pos x="connsiteX66" y="connsiteY66"/>
                </a:cxn>
                <a:cxn ang="0">
                  <a:pos x="connsiteX67" y="connsiteY67"/>
                </a:cxn>
                <a:cxn ang="0">
                  <a:pos x="connsiteX68" y="connsiteY68"/>
                </a:cxn>
                <a:cxn ang="0">
                  <a:pos x="connsiteX69" y="connsiteY69"/>
                </a:cxn>
                <a:cxn ang="0">
                  <a:pos x="connsiteX70" y="connsiteY70"/>
                </a:cxn>
                <a:cxn ang="0">
                  <a:pos x="connsiteX71" y="connsiteY71"/>
                </a:cxn>
                <a:cxn ang="0">
                  <a:pos x="connsiteX72" y="connsiteY72"/>
                </a:cxn>
                <a:cxn ang="0">
                  <a:pos x="connsiteX73" y="connsiteY73"/>
                </a:cxn>
                <a:cxn ang="0">
                  <a:pos x="connsiteX74" y="connsiteY74"/>
                </a:cxn>
                <a:cxn ang="0">
                  <a:pos x="connsiteX75" y="connsiteY75"/>
                </a:cxn>
                <a:cxn ang="0">
                  <a:pos x="connsiteX76" y="connsiteY76"/>
                </a:cxn>
                <a:cxn ang="0">
                  <a:pos x="connsiteX77" y="connsiteY77"/>
                </a:cxn>
                <a:cxn ang="0">
                  <a:pos x="connsiteX78" y="connsiteY78"/>
                </a:cxn>
                <a:cxn ang="0">
                  <a:pos x="connsiteX79" y="connsiteY79"/>
                </a:cxn>
                <a:cxn ang="0">
                  <a:pos x="connsiteX80" y="connsiteY80"/>
                </a:cxn>
                <a:cxn ang="0">
                  <a:pos x="connsiteX81" y="connsiteY81"/>
                </a:cxn>
                <a:cxn ang="0">
                  <a:pos x="connsiteX82" y="connsiteY82"/>
                </a:cxn>
                <a:cxn ang="0">
                  <a:pos x="connsiteX83" y="connsiteY83"/>
                </a:cxn>
                <a:cxn ang="0">
                  <a:pos x="connsiteX84" y="connsiteY84"/>
                </a:cxn>
                <a:cxn ang="0">
                  <a:pos x="connsiteX85" y="connsiteY85"/>
                </a:cxn>
                <a:cxn ang="0">
                  <a:pos x="connsiteX86" y="connsiteY86"/>
                </a:cxn>
                <a:cxn ang="0">
                  <a:pos x="connsiteX87" y="connsiteY87"/>
                </a:cxn>
                <a:cxn ang="0">
                  <a:pos x="connsiteX88" y="connsiteY88"/>
                </a:cxn>
                <a:cxn ang="0">
                  <a:pos x="connsiteX89" y="connsiteY89"/>
                </a:cxn>
                <a:cxn ang="0">
                  <a:pos x="connsiteX90" y="connsiteY90"/>
                </a:cxn>
                <a:cxn ang="0">
                  <a:pos x="connsiteX91" y="connsiteY91"/>
                </a:cxn>
                <a:cxn ang="0">
                  <a:pos x="connsiteX92" y="connsiteY92"/>
                </a:cxn>
                <a:cxn ang="0">
                  <a:pos x="connsiteX93" y="connsiteY93"/>
                </a:cxn>
                <a:cxn ang="0">
                  <a:pos x="connsiteX94" y="connsiteY94"/>
                </a:cxn>
                <a:cxn ang="0">
                  <a:pos x="connsiteX95" y="connsiteY95"/>
                </a:cxn>
                <a:cxn ang="0">
                  <a:pos x="connsiteX96" y="connsiteY96"/>
                </a:cxn>
                <a:cxn ang="0">
                  <a:pos x="connsiteX97" y="connsiteY97"/>
                </a:cxn>
                <a:cxn ang="0">
                  <a:pos x="connsiteX98" y="connsiteY98"/>
                </a:cxn>
                <a:cxn ang="0">
                  <a:pos x="connsiteX99" y="connsiteY99"/>
                </a:cxn>
                <a:cxn ang="0">
                  <a:pos x="connsiteX100" y="connsiteY100"/>
                </a:cxn>
                <a:cxn ang="0">
                  <a:pos x="connsiteX101" y="connsiteY101"/>
                </a:cxn>
                <a:cxn ang="0">
                  <a:pos x="connsiteX102" y="connsiteY102"/>
                </a:cxn>
                <a:cxn ang="0">
                  <a:pos x="connsiteX103" y="connsiteY103"/>
                </a:cxn>
                <a:cxn ang="0">
                  <a:pos x="connsiteX104" y="connsiteY104"/>
                </a:cxn>
                <a:cxn ang="0">
                  <a:pos x="connsiteX105" y="connsiteY105"/>
                </a:cxn>
                <a:cxn ang="0">
                  <a:pos x="connsiteX106" y="connsiteY106"/>
                </a:cxn>
                <a:cxn ang="0">
                  <a:pos x="connsiteX107" y="connsiteY107"/>
                </a:cxn>
                <a:cxn ang="0">
                  <a:pos x="connsiteX108" y="connsiteY108"/>
                </a:cxn>
                <a:cxn ang="0">
                  <a:pos x="connsiteX109" y="connsiteY109"/>
                </a:cxn>
                <a:cxn ang="0">
                  <a:pos x="connsiteX110" y="connsiteY110"/>
                </a:cxn>
                <a:cxn ang="0">
                  <a:pos x="connsiteX111" y="connsiteY111"/>
                </a:cxn>
                <a:cxn ang="0">
                  <a:pos x="connsiteX112" y="connsiteY112"/>
                </a:cxn>
                <a:cxn ang="0">
                  <a:pos x="connsiteX113" y="connsiteY113"/>
                </a:cxn>
                <a:cxn ang="0">
                  <a:pos x="connsiteX114" y="connsiteY114"/>
                </a:cxn>
                <a:cxn ang="0">
                  <a:pos x="connsiteX115" y="connsiteY115"/>
                </a:cxn>
              </a:cxnLst>
              <a:rect l="l" t="t" r="r" b="b"/>
              <a:pathLst>
                <a:path w="914772" h="1060165">
                  <a:moveTo>
                    <a:pt x="846978" y="0"/>
                  </a:moveTo>
                  <a:cubicBezTo>
                    <a:pt x="866114" y="-49"/>
                    <a:pt x="883366" y="2320"/>
                    <a:pt x="898057" y="7161"/>
                  </a:cubicBezTo>
                  <a:lnTo>
                    <a:pt x="912584" y="18074"/>
                  </a:lnTo>
                  <a:lnTo>
                    <a:pt x="914772" y="36111"/>
                  </a:lnTo>
                  <a:cubicBezTo>
                    <a:pt x="905312" y="81542"/>
                    <a:pt x="865058" y="135808"/>
                    <a:pt x="804440" y="183821"/>
                  </a:cubicBezTo>
                  <a:lnTo>
                    <a:pt x="777094" y="202334"/>
                  </a:lnTo>
                  <a:lnTo>
                    <a:pt x="846978" y="190500"/>
                  </a:lnTo>
                  <a:cubicBezTo>
                    <a:pt x="866114" y="190451"/>
                    <a:pt x="883366" y="192820"/>
                    <a:pt x="898057" y="197661"/>
                  </a:cubicBezTo>
                  <a:lnTo>
                    <a:pt x="912584" y="208574"/>
                  </a:lnTo>
                  <a:lnTo>
                    <a:pt x="914772" y="226611"/>
                  </a:lnTo>
                  <a:cubicBezTo>
                    <a:pt x="905312" y="272042"/>
                    <a:pt x="865058" y="326308"/>
                    <a:pt x="804440" y="374321"/>
                  </a:cubicBezTo>
                  <a:lnTo>
                    <a:pt x="777094" y="392834"/>
                  </a:lnTo>
                  <a:lnTo>
                    <a:pt x="846978" y="381000"/>
                  </a:lnTo>
                  <a:cubicBezTo>
                    <a:pt x="866114" y="380951"/>
                    <a:pt x="883366" y="383320"/>
                    <a:pt x="898057" y="388161"/>
                  </a:cubicBezTo>
                  <a:lnTo>
                    <a:pt x="912584" y="399074"/>
                  </a:lnTo>
                  <a:lnTo>
                    <a:pt x="914772" y="417111"/>
                  </a:lnTo>
                  <a:cubicBezTo>
                    <a:pt x="905312" y="462542"/>
                    <a:pt x="865058" y="516808"/>
                    <a:pt x="804440" y="564821"/>
                  </a:cubicBezTo>
                  <a:lnTo>
                    <a:pt x="777094" y="583334"/>
                  </a:lnTo>
                  <a:lnTo>
                    <a:pt x="846978" y="571500"/>
                  </a:lnTo>
                  <a:cubicBezTo>
                    <a:pt x="866114" y="571451"/>
                    <a:pt x="883366" y="573820"/>
                    <a:pt x="898057" y="578661"/>
                  </a:cubicBezTo>
                  <a:lnTo>
                    <a:pt x="912584" y="589574"/>
                  </a:lnTo>
                  <a:lnTo>
                    <a:pt x="914772" y="607611"/>
                  </a:lnTo>
                  <a:cubicBezTo>
                    <a:pt x="905312" y="653042"/>
                    <a:pt x="865058" y="707308"/>
                    <a:pt x="804440" y="755321"/>
                  </a:cubicBezTo>
                  <a:lnTo>
                    <a:pt x="767711" y="780185"/>
                  </a:lnTo>
                  <a:lnTo>
                    <a:pt x="846978" y="766763"/>
                  </a:lnTo>
                  <a:cubicBezTo>
                    <a:pt x="866114" y="766714"/>
                    <a:pt x="883366" y="769083"/>
                    <a:pt x="898057" y="773924"/>
                  </a:cubicBezTo>
                  <a:lnTo>
                    <a:pt x="912584" y="784837"/>
                  </a:lnTo>
                  <a:lnTo>
                    <a:pt x="914772" y="802874"/>
                  </a:lnTo>
                  <a:cubicBezTo>
                    <a:pt x="902159" y="863448"/>
                    <a:pt x="834800" y="939731"/>
                    <a:pt x="737421" y="995953"/>
                  </a:cubicBezTo>
                  <a:cubicBezTo>
                    <a:pt x="640042" y="1052175"/>
                    <a:pt x="540299" y="1072368"/>
                    <a:pt x="481534" y="1053004"/>
                  </a:cubicBezTo>
                  <a:lnTo>
                    <a:pt x="467007" y="1042091"/>
                  </a:lnTo>
                  <a:lnTo>
                    <a:pt x="464819" y="1024054"/>
                  </a:lnTo>
                  <a:cubicBezTo>
                    <a:pt x="474279" y="978624"/>
                    <a:pt x="514533" y="924357"/>
                    <a:pt x="575151" y="876344"/>
                  </a:cubicBezTo>
                  <a:lnTo>
                    <a:pt x="609534" y="853068"/>
                  </a:lnTo>
                  <a:lnTo>
                    <a:pt x="594997" y="857560"/>
                  </a:lnTo>
                  <a:cubicBezTo>
                    <a:pt x="550544" y="867216"/>
                    <a:pt x="510917" y="867423"/>
                    <a:pt x="481534" y="857741"/>
                  </a:cubicBezTo>
                  <a:lnTo>
                    <a:pt x="467007" y="846828"/>
                  </a:lnTo>
                  <a:lnTo>
                    <a:pt x="464819" y="828791"/>
                  </a:lnTo>
                  <a:cubicBezTo>
                    <a:pt x="474279" y="783361"/>
                    <a:pt x="514533" y="729094"/>
                    <a:pt x="575151" y="681081"/>
                  </a:cubicBezTo>
                  <a:lnTo>
                    <a:pt x="596589" y="666568"/>
                  </a:lnTo>
                  <a:lnTo>
                    <a:pt x="594997" y="667060"/>
                  </a:lnTo>
                  <a:cubicBezTo>
                    <a:pt x="550544" y="676716"/>
                    <a:pt x="510917" y="676923"/>
                    <a:pt x="481534" y="667241"/>
                  </a:cubicBezTo>
                  <a:lnTo>
                    <a:pt x="467007" y="656328"/>
                  </a:lnTo>
                  <a:lnTo>
                    <a:pt x="464819" y="638291"/>
                  </a:lnTo>
                  <a:cubicBezTo>
                    <a:pt x="474279" y="592861"/>
                    <a:pt x="514533" y="538594"/>
                    <a:pt x="575151" y="490581"/>
                  </a:cubicBezTo>
                  <a:lnTo>
                    <a:pt x="596589" y="476068"/>
                  </a:lnTo>
                  <a:lnTo>
                    <a:pt x="594997" y="476560"/>
                  </a:lnTo>
                  <a:cubicBezTo>
                    <a:pt x="550544" y="486216"/>
                    <a:pt x="510917" y="486423"/>
                    <a:pt x="481534" y="476741"/>
                  </a:cubicBezTo>
                  <a:lnTo>
                    <a:pt x="467007" y="465828"/>
                  </a:lnTo>
                  <a:lnTo>
                    <a:pt x="464819" y="447791"/>
                  </a:lnTo>
                  <a:cubicBezTo>
                    <a:pt x="474279" y="402361"/>
                    <a:pt x="514533" y="348094"/>
                    <a:pt x="575151" y="300081"/>
                  </a:cubicBezTo>
                  <a:lnTo>
                    <a:pt x="596589" y="285568"/>
                  </a:lnTo>
                  <a:lnTo>
                    <a:pt x="594997" y="286060"/>
                  </a:lnTo>
                  <a:cubicBezTo>
                    <a:pt x="550544" y="295716"/>
                    <a:pt x="510917" y="295923"/>
                    <a:pt x="481534" y="286241"/>
                  </a:cubicBezTo>
                  <a:lnTo>
                    <a:pt x="467007" y="275328"/>
                  </a:lnTo>
                  <a:lnTo>
                    <a:pt x="464819" y="257291"/>
                  </a:lnTo>
                  <a:cubicBezTo>
                    <a:pt x="477432" y="196717"/>
                    <a:pt x="544791" y="120434"/>
                    <a:pt x="642170" y="64212"/>
                  </a:cubicBezTo>
                  <a:cubicBezTo>
                    <a:pt x="715205" y="22045"/>
                    <a:pt x="789569" y="145"/>
                    <a:pt x="846978" y="0"/>
                  </a:cubicBezTo>
                  <a:close/>
                  <a:moveTo>
                    <a:pt x="67795" y="0"/>
                  </a:moveTo>
                  <a:cubicBezTo>
                    <a:pt x="125203" y="145"/>
                    <a:pt x="199567" y="22045"/>
                    <a:pt x="272602" y="64212"/>
                  </a:cubicBezTo>
                  <a:cubicBezTo>
                    <a:pt x="369981" y="120434"/>
                    <a:pt x="437340" y="196717"/>
                    <a:pt x="449953" y="257291"/>
                  </a:cubicBezTo>
                  <a:lnTo>
                    <a:pt x="447765" y="275328"/>
                  </a:lnTo>
                  <a:lnTo>
                    <a:pt x="433238" y="286241"/>
                  </a:lnTo>
                  <a:cubicBezTo>
                    <a:pt x="403856" y="295923"/>
                    <a:pt x="364229" y="295716"/>
                    <a:pt x="319775" y="286060"/>
                  </a:cubicBezTo>
                  <a:lnTo>
                    <a:pt x="318183" y="285568"/>
                  </a:lnTo>
                  <a:lnTo>
                    <a:pt x="339621" y="300081"/>
                  </a:lnTo>
                  <a:cubicBezTo>
                    <a:pt x="400239" y="348094"/>
                    <a:pt x="440493" y="402361"/>
                    <a:pt x="449953" y="447791"/>
                  </a:cubicBezTo>
                  <a:lnTo>
                    <a:pt x="447765" y="465828"/>
                  </a:lnTo>
                  <a:lnTo>
                    <a:pt x="433238" y="476741"/>
                  </a:lnTo>
                  <a:cubicBezTo>
                    <a:pt x="403856" y="486423"/>
                    <a:pt x="364229" y="486216"/>
                    <a:pt x="319775" y="476560"/>
                  </a:cubicBezTo>
                  <a:lnTo>
                    <a:pt x="318183" y="476068"/>
                  </a:lnTo>
                  <a:lnTo>
                    <a:pt x="339621" y="490581"/>
                  </a:lnTo>
                  <a:cubicBezTo>
                    <a:pt x="400239" y="538594"/>
                    <a:pt x="440493" y="592861"/>
                    <a:pt x="449953" y="638291"/>
                  </a:cubicBezTo>
                  <a:lnTo>
                    <a:pt x="447765" y="656328"/>
                  </a:lnTo>
                  <a:lnTo>
                    <a:pt x="433238" y="667241"/>
                  </a:lnTo>
                  <a:cubicBezTo>
                    <a:pt x="403856" y="676923"/>
                    <a:pt x="364229" y="676716"/>
                    <a:pt x="319775" y="667060"/>
                  </a:cubicBezTo>
                  <a:lnTo>
                    <a:pt x="318183" y="666568"/>
                  </a:lnTo>
                  <a:lnTo>
                    <a:pt x="339621" y="681081"/>
                  </a:lnTo>
                  <a:cubicBezTo>
                    <a:pt x="400239" y="729094"/>
                    <a:pt x="440493" y="783361"/>
                    <a:pt x="449953" y="828791"/>
                  </a:cubicBezTo>
                  <a:lnTo>
                    <a:pt x="447765" y="846828"/>
                  </a:lnTo>
                  <a:lnTo>
                    <a:pt x="433238" y="857741"/>
                  </a:lnTo>
                  <a:cubicBezTo>
                    <a:pt x="403856" y="867423"/>
                    <a:pt x="364229" y="867216"/>
                    <a:pt x="319775" y="857560"/>
                  </a:cubicBezTo>
                  <a:lnTo>
                    <a:pt x="305238" y="853068"/>
                  </a:lnTo>
                  <a:lnTo>
                    <a:pt x="339621" y="876344"/>
                  </a:lnTo>
                  <a:cubicBezTo>
                    <a:pt x="400239" y="924357"/>
                    <a:pt x="440493" y="978624"/>
                    <a:pt x="449953" y="1024054"/>
                  </a:cubicBezTo>
                  <a:lnTo>
                    <a:pt x="447765" y="1042091"/>
                  </a:lnTo>
                  <a:lnTo>
                    <a:pt x="433238" y="1053004"/>
                  </a:lnTo>
                  <a:cubicBezTo>
                    <a:pt x="374473" y="1072368"/>
                    <a:pt x="274730" y="1052175"/>
                    <a:pt x="177351" y="995953"/>
                  </a:cubicBezTo>
                  <a:cubicBezTo>
                    <a:pt x="79972" y="939731"/>
                    <a:pt x="12613" y="863448"/>
                    <a:pt x="0" y="802874"/>
                  </a:cubicBezTo>
                  <a:lnTo>
                    <a:pt x="2188" y="784837"/>
                  </a:lnTo>
                  <a:lnTo>
                    <a:pt x="16715" y="773924"/>
                  </a:lnTo>
                  <a:cubicBezTo>
                    <a:pt x="31406" y="769083"/>
                    <a:pt x="48658" y="766714"/>
                    <a:pt x="67795" y="766763"/>
                  </a:cubicBezTo>
                  <a:lnTo>
                    <a:pt x="147061" y="780185"/>
                  </a:lnTo>
                  <a:lnTo>
                    <a:pt x="110332" y="755321"/>
                  </a:lnTo>
                  <a:cubicBezTo>
                    <a:pt x="49714" y="707308"/>
                    <a:pt x="9460" y="653042"/>
                    <a:pt x="0" y="607611"/>
                  </a:cubicBezTo>
                  <a:lnTo>
                    <a:pt x="2188" y="589574"/>
                  </a:lnTo>
                  <a:lnTo>
                    <a:pt x="16715" y="578661"/>
                  </a:lnTo>
                  <a:cubicBezTo>
                    <a:pt x="31406" y="573820"/>
                    <a:pt x="48658" y="571451"/>
                    <a:pt x="67795" y="571500"/>
                  </a:cubicBezTo>
                  <a:lnTo>
                    <a:pt x="137679" y="583333"/>
                  </a:lnTo>
                  <a:lnTo>
                    <a:pt x="110332" y="564821"/>
                  </a:lnTo>
                  <a:cubicBezTo>
                    <a:pt x="49714" y="516808"/>
                    <a:pt x="9460" y="462542"/>
                    <a:pt x="0" y="417111"/>
                  </a:cubicBezTo>
                  <a:lnTo>
                    <a:pt x="2188" y="399074"/>
                  </a:lnTo>
                  <a:lnTo>
                    <a:pt x="16715" y="388161"/>
                  </a:lnTo>
                  <a:cubicBezTo>
                    <a:pt x="31406" y="383320"/>
                    <a:pt x="48658" y="380951"/>
                    <a:pt x="67795" y="381000"/>
                  </a:cubicBezTo>
                  <a:lnTo>
                    <a:pt x="137679" y="392833"/>
                  </a:lnTo>
                  <a:lnTo>
                    <a:pt x="110332" y="374321"/>
                  </a:lnTo>
                  <a:cubicBezTo>
                    <a:pt x="49714" y="326308"/>
                    <a:pt x="9460" y="272042"/>
                    <a:pt x="0" y="226611"/>
                  </a:cubicBezTo>
                  <a:lnTo>
                    <a:pt x="2188" y="208574"/>
                  </a:lnTo>
                  <a:lnTo>
                    <a:pt x="16715" y="197661"/>
                  </a:lnTo>
                  <a:cubicBezTo>
                    <a:pt x="31406" y="192820"/>
                    <a:pt x="48658" y="190451"/>
                    <a:pt x="67795" y="190500"/>
                  </a:cubicBezTo>
                  <a:lnTo>
                    <a:pt x="137679" y="202333"/>
                  </a:lnTo>
                  <a:lnTo>
                    <a:pt x="110332" y="183821"/>
                  </a:lnTo>
                  <a:cubicBezTo>
                    <a:pt x="49714" y="135808"/>
                    <a:pt x="9460" y="81542"/>
                    <a:pt x="0" y="36111"/>
                  </a:cubicBezTo>
                  <a:lnTo>
                    <a:pt x="2188" y="18074"/>
                  </a:lnTo>
                  <a:lnTo>
                    <a:pt x="16715" y="7161"/>
                  </a:lnTo>
                  <a:cubicBezTo>
                    <a:pt x="31406" y="2320"/>
                    <a:pt x="48658" y="-49"/>
                    <a:pt x="67795" y="0"/>
                  </a:cubicBezTo>
                  <a:close/>
                </a:path>
              </a:pathLst>
            </a:custGeom>
            <a:solidFill>
              <a:srgbClr val="339933"/>
            </a:solidFill>
            <a:ln w="1905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453" name="フリーフォーム: 図形 452">
              <a:extLst>
                <a:ext uri="{FF2B5EF4-FFF2-40B4-BE49-F238E27FC236}">
                  <a16:creationId xmlns:a16="http://schemas.microsoft.com/office/drawing/2014/main" id="{F7B2C55F-B2D3-4710-A600-76ADE68BD3D5}"/>
                </a:ext>
              </a:extLst>
            </p:cNvPr>
            <p:cNvSpPr/>
            <p:nvPr/>
          </p:nvSpPr>
          <p:spPr>
            <a:xfrm rot="3891225">
              <a:off x="5101692" y="3189789"/>
              <a:ext cx="224605" cy="418164"/>
            </a:xfrm>
            <a:custGeom>
              <a:avLst/>
              <a:gdLst>
                <a:gd name="connsiteX0" fmla="*/ 846978 w 914772"/>
                <a:gd name="connsiteY0" fmla="*/ 0 h 1060165"/>
                <a:gd name="connsiteX1" fmla="*/ 898057 w 914772"/>
                <a:gd name="connsiteY1" fmla="*/ 7161 h 1060165"/>
                <a:gd name="connsiteX2" fmla="*/ 912584 w 914772"/>
                <a:gd name="connsiteY2" fmla="*/ 18074 h 1060165"/>
                <a:gd name="connsiteX3" fmla="*/ 914772 w 914772"/>
                <a:gd name="connsiteY3" fmla="*/ 36111 h 1060165"/>
                <a:gd name="connsiteX4" fmla="*/ 804440 w 914772"/>
                <a:gd name="connsiteY4" fmla="*/ 183821 h 1060165"/>
                <a:gd name="connsiteX5" fmla="*/ 777094 w 914772"/>
                <a:gd name="connsiteY5" fmla="*/ 202334 h 1060165"/>
                <a:gd name="connsiteX6" fmla="*/ 846978 w 914772"/>
                <a:gd name="connsiteY6" fmla="*/ 190500 h 1060165"/>
                <a:gd name="connsiteX7" fmla="*/ 898057 w 914772"/>
                <a:gd name="connsiteY7" fmla="*/ 197661 h 1060165"/>
                <a:gd name="connsiteX8" fmla="*/ 912584 w 914772"/>
                <a:gd name="connsiteY8" fmla="*/ 208574 h 1060165"/>
                <a:gd name="connsiteX9" fmla="*/ 914772 w 914772"/>
                <a:gd name="connsiteY9" fmla="*/ 226611 h 1060165"/>
                <a:gd name="connsiteX10" fmla="*/ 804440 w 914772"/>
                <a:gd name="connsiteY10" fmla="*/ 374321 h 1060165"/>
                <a:gd name="connsiteX11" fmla="*/ 777094 w 914772"/>
                <a:gd name="connsiteY11" fmla="*/ 392834 h 1060165"/>
                <a:gd name="connsiteX12" fmla="*/ 846978 w 914772"/>
                <a:gd name="connsiteY12" fmla="*/ 381000 h 1060165"/>
                <a:gd name="connsiteX13" fmla="*/ 898057 w 914772"/>
                <a:gd name="connsiteY13" fmla="*/ 388161 h 1060165"/>
                <a:gd name="connsiteX14" fmla="*/ 912584 w 914772"/>
                <a:gd name="connsiteY14" fmla="*/ 399074 h 1060165"/>
                <a:gd name="connsiteX15" fmla="*/ 914772 w 914772"/>
                <a:gd name="connsiteY15" fmla="*/ 417111 h 1060165"/>
                <a:gd name="connsiteX16" fmla="*/ 804440 w 914772"/>
                <a:gd name="connsiteY16" fmla="*/ 564821 h 1060165"/>
                <a:gd name="connsiteX17" fmla="*/ 777094 w 914772"/>
                <a:gd name="connsiteY17" fmla="*/ 583334 h 1060165"/>
                <a:gd name="connsiteX18" fmla="*/ 846978 w 914772"/>
                <a:gd name="connsiteY18" fmla="*/ 571500 h 1060165"/>
                <a:gd name="connsiteX19" fmla="*/ 898057 w 914772"/>
                <a:gd name="connsiteY19" fmla="*/ 578661 h 1060165"/>
                <a:gd name="connsiteX20" fmla="*/ 912584 w 914772"/>
                <a:gd name="connsiteY20" fmla="*/ 589574 h 1060165"/>
                <a:gd name="connsiteX21" fmla="*/ 914772 w 914772"/>
                <a:gd name="connsiteY21" fmla="*/ 607611 h 1060165"/>
                <a:gd name="connsiteX22" fmla="*/ 804440 w 914772"/>
                <a:gd name="connsiteY22" fmla="*/ 755321 h 1060165"/>
                <a:gd name="connsiteX23" fmla="*/ 767711 w 914772"/>
                <a:gd name="connsiteY23" fmla="*/ 780185 h 1060165"/>
                <a:gd name="connsiteX24" fmla="*/ 846978 w 914772"/>
                <a:gd name="connsiteY24" fmla="*/ 766763 h 1060165"/>
                <a:gd name="connsiteX25" fmla="*/ 898057 w 914772"/>
                <a:gd name="connsiteY25" fmla="*/ 773924 h 1060165"/>
                <a:gd name="connsiteX26" fmla="*/ 912584 w 914772"/>
                <a:gd name="connsiteY26" fmla="*/ 784837 h 1060165"/>
                <a:gd name="connsiteX27" fmla="*/ 914772 w 914772"/>
                <a:gd name="connsiteY27" fmla="*/ 802874 h 1060165"/>
                <a:gd name="connsiteX28" fmla="*/ 737421 w 914772"/>
                <a:gd name="connsiteY28" fmla="*/ 995953 h 1060165"/>
                <a:gd name="connsiteX29" fmla="*/ 481534 w 914772"/>
                <a:gd name="connsiteY29" fmla="*/ 1053004 h 1060165"/>
                <a:gd name="connsiteX30" fmla="*/ 467007 w 914772"/>
                <a:gd name="connsiteY30" fmla="*/ 1042091 h 1060165"/>
                <a:gd name="connsiteX31" fmla="*/ 464819 w 914772"/>
                <a:gd name="connsiteY31" fmla="*/ 1024054 h 1060165"/>
                <a:gd name="connsiteX32" fmla="*/ 575151 w 914772"/>
                <a:gd name="connsiteY32" fmla="*/ 876344 h 1060165"/>
                <a:gd name="connsiteX33" fmla="*/ 609534 w 914772"/>
                <a:gd name="connsiteY33" fmla="*/ 853068 h 1060165"/>
                <a:gd name="connsiteX34" fmla="*/ 594997 w 914772"/>
                <a:gd name="connsiteY34" fmla="*/ 857560 h 1060165"/>
                <a:gd name="connsiteX35" fmla="*/ 481534 w 914772"/>
                <a:gd name="connsiteY35" fmla="*/ 857741 h 1060165"/>
                <a:gd name="connsiteX36" fmla="*/ 467007 w 914772"/>
                <a:gd name="connsiteY36" fmla="*/ 846828 h 1060165"/>
                <a:gd name="connsiteX37" fmla="*/ 464819 w 914772"/>
                <a:gd name="connsiteY37" fmla="*/ 828791 h 1060165"/>
                <a:gd name="connsiteX38" fmla="*/ 575151 w 914772"/>
                <a:gd name="connsiteY38" fmla="*/ 681081 h 1060165"/>
                <a:gd name="connsiteX39" fmla="*/ 596589 w 914772"/>
                <a:gd name="connsiteY39" fmla="*/ 666568 h 1060165"/>
                <a:gd name="connsiteX40" fmla="*/ 594997 w 914772"/>
                <a:gd name="connsiteY40" fmla="*/ 667060 h 1060165"/>
                <a:gd name="connsiteX41" fmla="*/ 481534 w 914772"/>
                <a:gd name="connsiteY41" fmla="*/ 667241 h 1060165"/>
                <a:gd name="connsiteX42" fmla="*/ 467007 w 914772"/>
                <a:gd name="connsiteY42" fmla="*/ 656328 h 1060165"/>
                <a:gd name="connsiteX43" fmla="*/ 464819 w 914772"/>
                <a:gd name="connsiteY43" fmla="*/ 638291 h 1060165"/>
                <a:gd name="connsiteX44" fmla="*/ 575151 w 914772"/>
                <a:gd name="connsiteY44" fmla="*/ 490581 h 1060165"/>
                <a:gd name="connsiteX45" fmla="*/ 596589 w 914772"/>
                <a:gd name="connsiteY45" fmla="*/ 476068 h 1060165"/>
                <a:gd name="connsiteX46" fmla="*/ 594997 w 914772"/>
                <a:gd name="connsiteY46" fmla="*/ 476560 h 1060165"/>
                <a:gd name="connsiteX47" fmla="*/ 481534 w 914772"/>
                <a:gd name="connsiteY47" fmla="*/ 476741 h 1060165"/>
                <a:gd name="connsiteX48" fmla="*/ 467007 w 914772"/>
                <a:gd name="connsiteY48" fmla="*/ 465828 h 1060165"/>
                <a:gd name="connsiteX49" fmla="*/ 464819 w 914772"/>
                <a:gd name="connsiteY49" fmla="*/ 447791 h 1060165"/>
                <a:gd name="connsiteX50" fmla="*/ 575151 w 914772"/>
                <a:gd name="connsiteY50" fmla="*/ 300081 h 1060165"/>
                <a:gd name="connsiteX51" fmla="*/ 596589 w 914772"/>
                <a:gd name="connsiteY51" fmla="*/ 285568 h 1060165"/>
                <a:gd name="connsiteX52" fmla="*/ 594997 w 914772"/>
                <a:gd name="connsiteY52" fmla="*/ 286060 h 1060165"/>
                <a:gd name="connsiteX53" fmla="*/ 481534 w 914772"/>
                <a:gd name="connsiteY53" fmla="*/ 286241 h 1060165"/>
                <a:gd name="connsiteX54" fmla="*/ 467007 w 914772"/>
                <a:gd name="connsiteY54" fmla="*/ 275328 h 1060165"/>
                <a:gd name="connsiteX55" fmla="*/ 464819 w 914772"/>
                <a:gd name="connsiteY55" fmla="*/ 257291 h 1060165"/>
                <a:gd name="connsiteX56" fmla="*/ 642170 w 914772"/>
                <a:gd name="connsiteY56" fmla="*/ 64212 h 1060165"/>
                <a:gd name="connsiteX57" fmla="*/ 846978 w 914772"/>
                <a:gd name="connsiteY57" fmla="*/ 0 h 1060165"/>
                <a:gd name="connsiteX58" fmla="*/ 67795 w 914772"/>
                <a:gd name="connsiteY58" fmla="*/ 0 h 1060165"/>
                <a:gd name="connsiteX59" fmla="*/ 272602 w 914772"/>
                <a:gd name="connsiteY59" fmla="*/ 64212 h 1060165"/>
                <a:gd name="connsiteX60" fmla="*/ 449953 w 914772"/>
                <a:gd name="connsiteY60" fmla="*/ 257291 h 1060165"/>
                <a:gd name="connsiteX61" fmla="*/ 447765 w 914772"/>
                <a:gd name="connsiteY61" fmla="*/ 275328 h 1060165"/>
                <a:gd name="connsiteX62" fmla="*/ 433238 w 914772"/>
                <a:gd name="connsiteY62" fmla="*/ 286241 h 1060165"/>
                <a:gd name="connsiteX63" fmla="*/ 319775 w 914772"/>
                <a:gd name="connsiteY63" fmla="*/ 286060 h 1060165"/>
                <a:gd name="connsiteX64" fmla="*/ 318183 w 914772"/>
                <a:gd name="connsiteY64" fmla="*/ 285568 h 1060165"/>
                <a:gd name="connsiteX65" fmla="*/ 339621 w 914772"/>
                <a:gd name="connsiteY65" fmla="*/ 300081 h 1060165"/>
                <a:gd name="connsiteX66" fmla="*/ 449953 w 914772"/>
                <a:gd name="connsiteY66" fmla="*/ 447791 h 1060165"/>
                <a:gd name="connsiteX67" fmla="*/ 447765 w 914772"/>
                <a:gd name="connsiteY67" fmla="*/ 465828 h 1060165"/>
                <a:gd name="connsiteX68" fmla="*/ 433238 w 914772"/>
                <a:gd name="connsiteY68" fmla="*/ 476741 h 1060165"/>
                <a:gd name="connsiteX69" fmla="*/ 319775 w 914772"/>
                <a:gd name="connsiteY69" fmla="*/ 476560 h 1060165"/>
                <a:gd name="connsiteX70" fmla="*/ 318183 w 914772"/>
                <a:gd name="connsiteY70" fmla="*/ 476068 h 1060165"/>
                <a:gd name="connsiteX71" fmla="*/ 339621 w 914772"/>
                <a:gd name="connsiteY71" fmla="*/ 490581 h 1060165"/>
                <a:gd name="connsiteX72" fmla="*/ 449953 w 914772"/>
                <a:gd name="connsiteY72" fmla="*/ 638291 h 1060165"/>
                <a:gd name="connsiteX73" fmla="*/ 447765 w 914772"/>
                <a:gd name="connsiteY73" fmla="*/ 656328 h 1060165"/>
                <a:gd name="connsiteX74" fmla="*/ 433238 w 914772"/>
                <a:gd name="connsiteY74" fmla="*/ 667241 h 1060165"/>
                <a:gd name="connsiteX75" fmla="*/ 319775 w 914772"/>
                <a:gd name="connsiteY75" fmla="*/ 667060 h 1060165"/>
                <a:gd name="connsiteX76" fmla="*/ 318183 w 914772"/>
                <a:gd name="connsiteY76" fmla="*/ 666568 h 1060165"/>
                <a:gd name="connsiteX77" fmla="*/ 339621 w 914772"/>
                <a:gd name="connsiteY77" fmla="*/ 681081 h 1060165"/>
                <a:gd name="connsiteX78" fmla="*/ 449953 w 914772"/>
                <a:gd name="connsiteY78" fmla="*/ 828791 h 1060165"/>
                <a:gd name="connsiteX79" fmla="*/ 447765 w 914772"/>
                <a:gd name="connsiteY79" fmla="*/ 846828 h 1060165"/>
                <a:gd name="connsiteX80" fmla="*/ 433238 w 914772"/>
                <a:gd name="connsiteY80" fmla="*/ 857741 h 1060165"/>
                <a:gd name="connsiteX81" fmla="*/ 319775 w 914772"/>
                <a:gd name="connsiteY81" fmla="*/ 857560 h 1060165"/>
                <a:gd name="connsiteX82" fmla="*/ 305238 w 914772"/>
                <a:gd name="connsiteY82" fmla="*/ 853068 h 1060165"/>
                <a:gd name="connsiteX83" fmla="*/ 339621 w 914772"/>
                <a:gd name="connsiteY83" fmla="*/ 876344 h 1060165"/>
                <a:gd name="connsiteX84" fmla="*/ 449953 w 914772"/>
                <a:gd name="connsiteY84" fmla="*/ 1024054 h 1060165"/>
                <a:gd name="connsiteX85" fmla="*/ 447765 w 914772"/>
                <a:gd name="connsiteY85" fmla="*/ 1042091 h 1060165"/>
                <a:gd name="connsiteX86" fmla="*/ 433238 w 914772"/>
                <a:gd name="connsiteY86" fmla="*/ 1053004 h 1060165"/>
                <a:gd name="connsiteX87" fmla="*/ 177351 w 914772"/>
                <a:gd name="connsiteY87" fmla="*/ 995953 h 1060165"/>
                <a:gd name="connsiteX88" fmla="*/ 0 w 914772"/>
                <a:gd name="connsiteY88" fmla="*/ 802874 h 1060165"/>
                <a:gd name="connsiteX89" fmla="*/ 2188 w 914772"/>
                <a:gd name="connsiteY89" fmla="*/ 784837 h 1060165"/>
                <a:gd name="connsiteX90" fmla="*/ 16715 w 914772"/>
                <a:gd name="connsiteY90" fmla="*/ 773924 h 1060165"/>
                <a:gd name="connsiteX91" fmla="*/ 67795 w 914772"/>
                <a:gd name="connsiteY91" fmla="*/ 766763 h 1060165"/>
                <a:gd name="connsiteX92" fmla="*/ 147061 w 914772"/>
                <a:gd name="connsiteY92" fmla="*/ 780185 h 1060165"/>
                <a:gd name="connsiteX93" fmla="*/ 110332 w 914772"/>
                <a:gd name="connsiteY93" fmla="*/ 755321 h 1060165"/>
                <a:gd name="connsiteX94" fmla="*/ 0 w 914772"/>
                <a:gd name="connsiteY94" fmla="*/ 607611 h 1060165"/>
                <a:gd name="connsiteX95" fmla="*/ 2188 w 914772"/>
                <a:gd name="connsiteY95" fmla="*/ 589574 h 1060165"/>
                <a:gd name="connsiteX96" fmla="*/ 16715 w 914772"/>
                <a:gd name="connsiteY96" fmla="*/ 578661 h 1060165"/>
                <a:gd name="connsiteX97" fmla="*/ 67795 w 914772"/>
                <a:gd name="connsiteY97" fmla="*/ 571500 h 1060165"/>
                <a:gd name="connsiteX98" fmla="*/ 137679 w 914772"/>
                <a:gd name="connsiteY98" fmla="*/ 583333 h 1060165"/>
                <a:gd name="connsiteX99" fmla="*/ 110332 w 914772"/>
                <a:gd name="connsiteY99" fmla="*/ 564821 h 1060165"/>
                <a:gd name="connsiteX100" fmla="*/ 0 w 914772"/>
                <a:gd name="connsiteY100" fmla="*/ 417111 h 1060165"/>
                <a:gd name="connsiteX101" fmla="*/ 2188 w 914772"/>
                <a:gd name="connsiteY101" fmla="*/ 399074 h 1060165"/>
                <a:gd name="connsiteX102" fmla="*/ 16715 w 914772"/>
                <a:gd name="connsiteY102" fmla="*/ 388161 h 1060165"/>
                <a:gd name="connsiteX103" fmla="*/ 67795 w 914772"/>
                <a:gd name="connsiteY103" fmla="*/ 381000 h 1060165"/>
                <a:gd name="connsiteX104" fmla="*/ 137679 w 914772"/>
                <a:gd name="connsiteY104" fmla="*/ 392833 h 1060165"/>
                <a:gd name="connsiteX105" fmla="*/ 110332 w 914772"/>
                <a:gd name="connsiteY105" fmla="*/ 374321 h 1060165"/>
                <a:gd name="connsiteX106" fmla="*/ 0 w 914772"/>
                <a:gd name="connsiteY106" fmla="*/ 226611 h 1060165"/>
                <a:gd name="connsiteX107" fmla="*/ 2188 w 914772"/>
                <a:gd name="connsiteY107" fmla="*/ 208574 h 1060165"/>
                <a:gd name="connsiteX108" fmla="*/ 16715 w 914772"/>
                <a:gd name="connsiteY108" fmla="*/ 197661 h 1060165"/>
                <a:gd name="connsiteX109" fmla="*/ 67795 w 914772"/>
                <a:gd name="connsiteY109" fmla="*/ 190500 h 1060165"/>
                <a:gd name="connsiteX110" fmla="*/ 137679 w 914772"/>
                <a:gd name="connsiteY110" fmla="*/ 202333 h 1060165"/>
                <a:gd name="connsiteX111" fmla="*/ 110332 w 914772"/>
                <a:gd name="connsiteY111" fmla="*/ 183821 h 1060165"/>
                <a:gd name="connsiteX112" fmla="*/ 0 w 914772"/>
                <a:gd name="connsiteY112" fmla="*/ 36111 h 1060165"/>
                <a:gd name="connsiteX113" fmla="*/ 2188 w 914772"/>
                <a:gd name="connsiteY113" fmla="*/ 18074 h 1060165"/>
                <a:gd name="connsiteX114" fmla="*/ 16715 w 914772"/>
                <a:gd name="connsiteY114" fmla="*/ 7161 h 1060165"/>
                <a:gd name="connsiteX115" fmla="*/ 67795 w 914772"/>
                <a:gd name="connsiteY115" fmla="*/ 0 h 106016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  <a:cxn ang="0">
                  <a:pos x="connsiteX55" y="connsiteY55"/>
                </a:cxn>
                <a:cxn ang="0">
                  <a:pos x="connsiteX56" y="connsiteY56"/>
                </a:cxn>
                <a:cxn ang="0">
                  <a:pos x="connsiteX57" y="connsiteY57"/>
                </a:cxn>
                <a:cxn ang="0">
                  <a:pos x="connsiteX58" y="connsiteY58"/>
                </a:cxn>
                <a:cxn ang="0">
                  <a:pos x="connsiteX59" y="connsiteY59"/>
                </a:cxn>
                <a:cxn ang="0">
                  <a:pos x="connsiteX60" y="connsiteY60"/>
                </a:cxn>
                <a:cxn ang="0">
                  <a:pos x="connsiteX61" y="connsiteY61"/>
                </a:cxn>
                <a:cxn ang="0">
                  <a:pos x="connsiteX62" y="connsiteY62"/>
                </a:cxn>
                <a:cxn ang="0">
                  <a:pos x="connsiteX63" y="connsiteY63"/>
                </a:cxn>
                <a:cxn ang="0">
                  <a:pos x="connsiteX64" y="connsiteY64"/>
                </a:cxn>
                <a:cxn ang="0">
                  <a:pos x="connsiteX65" y="connsiteY65"/>
                </a:cxn>
                <a:cxn ang="0">
                  <a:pos x="connsiteX66" y="connsiteY66"/>
                </a:cxn>
                <a:cxn ang="0">
                  <a:pos x="connsiteX67" y="connsiteY67"/>
                </a:cxn>
                <a:cxn ang="0">
                  <a:pos x="connsiteX68" y="connsiteY68"/>
                </a:cxn>
                <a:cxn ang="0">
                  <a:pos x="connsiteX69" y="connsiteY69"/>
                </a:cxn>
                <a:cxn ang="0">
                  <a:pos x="connsiteX70" y="connsiteY70"/>
                </a:cxn>
                <a:cxn ang="0">
                  <a:pos x="connsiteX71" y="connsiteY71"/>
                </a:cxn>
                <a:cxn ang="0">
                  <a:pos x="connsiteX72" y="connsiteY72"/>
                </a:cxn>
                <a:cxn ang="0">
                  <a:pos x="connsiteX73" y="connsiteY73"/>
                </a:cxn>
                <a:cxn ang="0">
                  <a:pos x="connsiteX74" y="connsiteY74"/>
                </a:cxn>
                <a:cxn ang="0">
                  <a:pos x="connsiteX75" y="connsiteY75"/>
                </a:cxn>
                <a:cxn ang="0">
                  <a:pos x="connsiteX76" y="connsiteY76"/>
                </a:cxn>
                <a:cxn ang="0">
                  <a:pos x="connsiteX77" y="connsiteY77"/>
                </a:cxn>
                <a:cxn ang="0">
                  <a:pos x="connsiteX78" y="connsiteY78"/>
                </a:cxn>
                <a:cxn ang="0">
                  <a:pos x="connsiteX79" y="connsiteY79"/>
                </a:cxn>
                <a:cxn ang="0">
                  <a:pos x="connsiteX80" y="connsiteY80"/>
                </a:cxn>
                <a:cxn ang="0">
                  <a:pos x="connsiteX81" y="connsiteY81"/>
                </a:cxn>
                <a:cxn ang="0">
                  <a:pos x="connsiteX82" y="connsiteY82"/>
                </a:cxn>
                <a:cxn ang="0">
                  <a:pos x="connsiteX83" y="connsiteY83"/>
                </a:cxn>
                <a:cxn ang="0">
                  <a:pos x="connsiteX84" y="connsiteY84"/>
                </a:cxn>
                <a:cxn ang="0">
                  <a:pos x="connsiteX85" y="connsiteY85"/>
                </a:cxn>
                <a:cxn ang="0">
                  <a:pos x="connsiteX86" y="connsiteY86"/>
                </a:cxn>
                <a:cxn ang="0">
                  <a:pos x="connsiteX87" y="connsiteY87"/>
                </a:cxn>
                <a:cxn ang="0">
                  <a:pos x="connsiteX88" y="connsiteY88"/>
                </a:cxn>
                <a:cxn ang="0">
                  <a:pos x="connsiteX89" y="connsiteY89"/>
                </a:cxn>
                <a:cxn ang="0">
                  <a:pos x="connsiteX90" y="connsiteY90"/>
                </a:cxn>
                <a:cxn ang="0">
                  <a:pos x="connsiteX91" y="connsiteY91"/>
                </a:cxn>
                <a:cxn ang="0">
                  <a:pos x="connsiteX92" y="connsiteY92"/>
                </a:cxn>
                <a:cxn ang="0">
                  <a:pos x="connsiteX93" y="connsiteY93"/>
                </a:cxn>
                <a:cxn ang="0">
                  <a:pos x="connsiteX94" y="connsiteY94"/>
                </a:cxn>
                <a:cxn ang="0">
                  <a:pos x="connsiteX95" y="connsiteY95"/>
                </a:cxn>
                <a:cxn ang="0">
                  <a:pos x="connsiteX96" y="connsiteY96"/>
                </a:cxn>
                <a:cxn ang="0">
                  <a:pos x="connsiteX97" y="connsiteY97"/>
                </a:cxn>
                <a:cxn ang="0">
                  <a:pos x="connsiteX98" y="connsiteY98"/>
                </a:cxn>
                <a:cxn ang="0">
                  <a:pos x="connsiteX99" y="connsiteY99"/>
                </a:cxn>
                <a:cxn ang="0">
                  <a:pos x="connsiteX100" y="connsiteY100"/>
                </a:cxn>
                <a:cxn ang="0">
                  <a:pos x="connsiteX101" y="connsiteY101"/>
                </a:cxn>
                <a:cxn ang="0">
                  <a:pos x="connsiteX102" y="connsiteY102"/>
                </a:cxn>
                <a:cxn ang="0">
                  <a:pos x="connsiteX103" y="connsiteY103"/>
                </a:cxn>
                <a:cxn ang="0">
                  <a:pos x="connsiteX104" y="connsiteY104"/>
                </a:cxn>
                <a:cxn ang="0">
                  <a:pos x="connsiteX105" y="connsiteY105"/>
                </a:cxn>
                <a:cxn ang="0">
                  <a:pos x="connsiteX106" y="connsiteY106"/>
                </a:cxn>
                <a:cxn ang="0">
                  <a:pos x="connsiteX107" y="connsiteY107"/>
                </a:cxn>
                <a:cxn ang="0">
                  <a:pos x="connsiteX108" y="connsiteY108"/>
                </a:cxn>
                <a:cxn ang="0">
                  <a:pos x="connsiteX109" y="connsiteY109"/>
                </a:cxn>
                <a:cxn ang="0">
                  <a:pos x="connsiteX110" y="connsiteY110"/>
                </a:cxn>
                <a:cxn ang="0">
                  <a:pos x="connsiteX111" y="connsiteY111"/>
                </a:cxn>
                <a:cxn ang="0">
                  <a:pos x="connsiteX112" y="connsiteY112"/>
                </a:cxn>
                <a:cxn ang="0">
                  <a:pos x="connsiteX113" y="connsiteY113"/>
                </a:cxn>
                <a:cxn ang="0">
                  <a:pos x="connsiteX114" y="connsiteY114"/>
                </a:cxn>
                <a:cxn ang="0">
                  <a:pos x="connsiteX115" y="connsiteY115"/>
                </a:cxn>
              </a:cxnLst>
              <a:rect l="l" t="t" r="r" b="b"/>
              <a:pathLst>
                <a:path w="914772" h="1060165">
                  <a:moveTo>
                    <a:pt x="846978" y="0"/>
                  </a:moveTo>
                  <a:cubicBezTo>
                    <a:pt x="866114" y="-49"/>
                    <a:pt x="883366" y="2320"/>
                    <a:pt x="898057" y="7161"/>
                  </a:cubicBezTo>
                  <a:lnTo>
                    <a:pt x="912584" y="18074"/>
                  </a:lnTo>
                  <a:lnTo>
                    <a:pt x="914772" y="36111"/>
                  </a:lnTo>
                  <a:cubicBezTo>
                    <a:pt x="905312" y="81542"/>
                    <a:pt x="865058" y="135808"/>
                    <a:pt x="804440" y="183821"/>
                  </a:cubicBezTo>
                  <a:lnTo>
                    <a:pt x="777094" y="202334"/>
                  </a:lnTo>
                  <a:lnTo>
                    <a:pt x="846978" y="190500"/>
                  </a:lnTo>
                  <a:cubicBezTo>
                    <a:pt x="866114" y="190451"/>
                    <a:pt x="883366" y="192820"/>
                    <a:pt x="898057" y="197661"/>
                  </a:cubicBezTo>
                  <a:lnTo>
                    <a:pt x="912584" y="208574"/>
                  </a:lnTo>
                  <a:lnTo>
                    <a:pt x="914772" y="226611"/>
                  </a:lnTo>
                  <a:cubicBezTo>
                    <a:pt x="905312" y="272042"/>
                    <a:pt x="865058" y="326308"/>
                    <a:pt x="804440" y="374321"/>
                  </a:cubicBezTo>
                  <a:lnTo>
                    <a:pt x="777094" y="392834"/>
                  </a:lnTo>
                  <a:lnTo>
                    <a:pt x="846978" y="381000"/>
                  </a:lnTo>
                  <a:cubicBezTo>
                    <a:pt x="866114" y="380951"/>
                    <a:pt x="883366" y="383320"/>
                    <a:pt x="898057" y="388161"/>
                  </a:cubicBezTo>
                  <a:lnTo>
                    <a:pt x="912584" y="399074"/>
                  </a:lnTo>
                  <a:lnTo>
                    <a:pt x="914772" y="417111"/>
                  </a:lnTo>
                  <a:cubicBezTo>
                    <a:pt x="905312" y="462542"/>
                    <a:pt x="865058" y="516808"/>
                    <a:pt x="804440" y="564821"/>
                  </a:cubicBezTo>
                  <a:lnTo>
                    <a:pt x="777094" y="583334"/>
                  </a:lnTo>
                  <a:lnTo>
                    <a:pt x="846978" y="571500"/>
                  </a:lnTo>
                  <a:cubicBezTo>
                    <a:pt x="866114" y="571451"/>
                    <a:pt x="883366" y="573820"/>
                    <a:pt x="898057" y="578661"/>
                  </a:cubicBezTo>
                  <a:lnTo>
                    <a:pt x="912584" y="589574"/>
                  </a:lnTo>
                  <a:lnTo>
                    <a:pt x="914772" y="607611"/>
                  </a:lnTo>
                  <a:cubicBezTo>
                    <a:pt x="905312" y="653042"/>
                    <a:pt x="865058" y="707308"/>
                    <a:pt x="804440" y="755321"/>
                  </a:cubicBezTo>
                  <a:lnTo>
                    <a:pt x="767711" y="780185"/>
                  </a:lnTo>
                  <a:lnTo>
                    <a:pt x="846978" y="766763"/>
                  </a:lnTo>
                  <a:cubicBezTo>
                    <a:pt x="866114" y="766714"/>
                    <a:pt x="883366" y="769083"/>
                    <a:pt x="898057" y="773924"/>
                  </a:cubicBezTo>
                  <a:lnTo>
                    <a:pt x="912584" y="784837"/>
                  </a:lnTo>
                  <a:lnTo>
                    <a:pt x="914772" y="802874"/>
                  </a:lnTo>
                  <a:cubicBezTo>
                    <a:pt x="902159" y="863448"/>
                    <a:pt x="834800" y="939731"/>
                    <a:pt x="737421" y="995953"/>
                  </a:cubicBezTo>
                  <a:cubicBezTo>
                    <a:pt x="640042" y="1052175"/>
                    <a:pt x="540299" y="1072368"/>
                    <a:pt x="481534" y="1053004"/>
                  </a:cubicBezTo>
                  <a:lnTo>
                    <a:pt x="467007" y="1042091"/>
                  </a:lnTo>
                  <a:lnTo>
                    <a:pt x="464819" y="1024054"/>
                  </a:lnTo>
                  <a:cubicBezTo>
                    <a:pt x="474279" y="978624"/>
                    <a:pt x="514533" y="924357"/>
                    <a:pt x="575151" y="876344"/>
                  </a:cubicBezTo>
                  <a:lnTo>
                    <a:pt x="609534" y="853068"/>
                  </a:lnTo>
                  <a:lnTo>
                    <a:pt x="594997" y="857560"/>
                  </a:lnTo>
                  <a:cubicBezTo>
                    <a:pt x="550544" y="867216"/>
                    <a:pt x="510917" y="867423"/>
                    <a:pt x="481534" y="857741"/>
                  </a:cubicBezTo>
                  <a:lnTo>
                    <a:pt x="467007" y="846828"/>
                  </a:lnTo>
                  <a:lnTo>
                    <a:pt x="464819" y="828791"/>
                  </a:lnTo>
                  <a:cubicBezTo>
                    <a:pt x="474279" y="783361"/>
                    <a:pt x="514533" y="729094"/>
                    <a:pt x="575151" y="681081"/>
                  </a:cubicBezTo>
                  <a:lnTo>
                    <a:pt x="596589" y="666568"/>
                  </a:lnTo>
                  <a:lnTo>
                    <a:pt x="594997" y="667060"/>
                  </a:lnTo>
                  <a:cubicBezTo>
                    <a:pt x="550544" y="676716"/>
                    <a:pt x="510917" y="676923"/>
                    <a:pt x="481534" y="667241"/>
                  </a:cubicBezTo>
                  <a:lnTo>
                    <a:pt x="467007" y="656328"/>
                  </a:lnTo>
                  <a:lnTo>
                    <a:pt x="464819" y="638291"/>
                  </a:lnTo>
                  <a:cubicBezTo>
                    <a:pt x="474279" y="592861"/>
                    <a:pt x="514533" y="538594"/>
                    <a:pt x="575151" y="490581"/>
                  </a:cubicBezTo>
                  <a:lnTo>
                    <a:pt x="596589" y="476068"/>
                  </a:lnTo>
                  <a:lnTo>
                    <a:pt x="594997" y="476560"/>
                  </a:lnTo>
                  <a:cubicBezTo>
                    <a:pt x="550544" y="486216"/>
                    <a:pt x="510917" y="486423"/>
                    <a:pt x="481534" y="476741"/>
                  </a:cubicBezTo>
                  <a:lnTo>
                    <a:pt x="467007" y="465828"/>
                  </a:lnTo>
                  <a:lnTo>
                    <a:pt x="464819" y="447791"/>
                  </a:lnTo>
                  <a:cubicBezTo>
                    <a:pt x="474279" y="402361"/>
                    <a:pt x="514533" y="348094"/>
                    <a:pt x="575151" y="300081"/>
                  </a:cubicBezTo>
                  <a:lnTo>
                    <a:pt x="596589" y="285568"/>
                  </a:lnTo>
                  <a:lnTo>
                    <a:pt x="594997" y="286060"/>
                  </a:lnTo>
                  <a:cubicBezTo>
                    <a:pt x="550544" y="295716"/>
                    <a:pt x="510917" y="295923"/>
                    <a:pt x="481534" y="286241"/>
                  </a:cubicBezTo>
                  <a:lnTo>
                    <a:pt x="467007" y="275328"/>
                  </a:lnTo>
                  <a:lnTo>
                    <a:pt x="464819" y="257291"/>
                  </a:lnTo>
                  <a:cubicBezTo>
                    <a:pt x="477432" y="196717"/>
                    <a:pt x="544791" y="120434"/>
                    <a:pt x="642170" y="64212"/>
                  </a:cubicBezTo>
                  <a:cubicBezTo>
                    <a:pt x="715205" y="22045"/>
                    <a:pt x="789569" y="145"/>
                    <a:pt x="846978" y="0"/>
                  </a:cubicBezTo>
                  <a:close/>
                  <a:moveTo>
                    <a:pt x="67795" y="0"/>
                  </a:moveTo>
                  <a:cubicBezTo>
                    <a:pt x="125203" y="145"/>
                    <a:pt x="199567" y="22045"/>
                    <a:pt x="272602" y="64212"/>
                  </a:cubicBezTo>
                  <a:cubicBezTo>
                    <a:pt x="369981" y="120434"/>
                    <a:pt x="437340" y="196717"/>
                    <a:pt x="449953" y="257291"/>
                  </a:cubicBezTo>
                  <a:lnTo>
                    <a:pt x="447765" y="275328"/>
                  </a:lnTo>
                  <a:lnTo>
                    <a:pt x="433238" y="286241"/>
                  </a:lnTo>
                  <a:cubicBezTo>
                    <a:pt x="403856" y="295923"/>
                    <a:pt x="364229" y="295716"/>
                    <a:pt x="319775" y="286060"/>
                  </a:cubicBezTo>
                  <a:lnTo>
                    <a:pt x="318183" y="285568"/>
                  </a:lnTo>
                  <a:lnTo>
                    <a:pt x="339621" y="300081"/>
                  </a:lnTo>
                  <a:cubicBezTo>
                    <a:pt x="400239" y="348094"/>
                    <a:pt x="440493" y="402361"/>
                    <a:pt x="449953" y="447791"/>
                  </a:cubicBezTo>
                  <a:lnTo>
                    <a:pt x="447765" y="465828"/>
                  </a:lnTo>
                  <a:lnTo>
                    <a:pt x="433238" y="476741"/>
                  </a:lnTo>
                  <a:cubicBezTo>
                    <a:pt x="403856" y="486423"/>
                    <a:pt x="364229" y="486216"/>
                    <a:pt x="319775" y="476560"/>
                  </a:cubicBezTo>
                  <a:lnTo>
                    <a:pt x="318183" y="476068"/>
                  </a:lnTo>
                  <a:lnTo>
                    <a:pt x="339621" y="490581"/>
                  </a:lnTo>
                  <a:cubicBezTo>
                    <a:pt x="400239" y="538594"/>
                    <a:pt x="440493" y="592861"/>
                    <a:pt x="449953" y="638291"/>
                  </a:cubicBezTo>
                  <a:lnTo>
                    <a:pt x="447765" y="656328"/>
                  </a:lnTo>
                  <a:lnTo>
                    <a:pt x="433238" y="667241"/>
                  </a:lnTo>
                  <a:cubicBezTo>
                    <a:pt x="403856" y="676923"/>
                    <a:pt x="364229" y="676716"/>
                    <a:pt x="319775" y="667060"/>
                  </a:cubicBezTo>
                  <a:lnTo>
                    <a:pt x="318183" y="666568"/>
                  </a:lnTo>
                  <a:lnTo>
                    <a:pt x="339621" y="681081"/>
                  </a:lnTo>
                  <a:cubicBezTo>
                    <a:pt x="400239" y="729094"/>
                    <a:pt x="440493" y="783361"/>
                    <a:pt x="449953" y="828791"/>
                  </a:cubicBezTo>
                  <a:lnTo>
                    <a:pt x="447765" y="846828"/>
                  </a:lnTo>
                  <a:lnTo>
                    <a:pt x="433238" y="857741"/>
                  </a:lnTo>
                  <a:cubicBezTo>
                    <a:pt x="403856" y="867423"/>
                    <a:pt x="364229" y="867216"/>
                    <a:pt x="319775" y="857560"/>
                  </a:cubicBezTo>
                  <a:lnTo>
                    <a:pt x="305238" y="853068"/>
                  </a:lnTo>
                  <a:lnTo>
                    <a:pt x="339621" y="876344"/>
                  </a:lnTo>
                  <a:cubicBezTo>
                    <a:pt x="400239" y="924357"/>
                    <a:pt x="440493" y="978624"/>
                    <a:pt x="449953" y="1024054"/>
                  </a:cubicBezTo>
                  <a:lnTo>
                    <a:pt x="447765" y="1042091"/>
                  </a:lnTo>
                  <a:lnTo>
                    <a:pt x="433238" y="1053004"/>
                  </a:lnTo>
                  <a:cubicBezTo>
                    <a:pt x="374473" y="1072368"/>
                    <a:pt x="274730" y="1052175"/>
                    <a:pt x="177351" y="995953"/>
                  </a:cubicBezTo>
                  <a:cubicBezTo>
                    <a:pt x="79972" y="939731"/>
                    <a:pt x="12613" y="863448"/>
                    <a:pt x="0" y="802874"/>
                  </a:cubicBezTo>
                  <a:lnTo>
                    <a:pt x="2188" y="784837"/>
                  </a:lnTo>
                  <a:lnTo>
                    <a:pt x="16715" y="773924"/>
                  </a:lnTo>
                  <a:cubicBezTo>
                    <a:pt x="31406" y="769083"/>
                    <a:pt x="48658" y="766714"/>
                    <a:pt x="67795" y="766763"/>
                  </a:cubicBezTo>
                  <a:lnTo>
                    <a:pt x="147061" y="780185"/>
                  </a:lnTo>
                  <a:lnTo>
                    <a:pt x="110332" y="755321"/>
                  </a:lnTo>
                  <a:cubicBezTo>
                    <a:pt x="49714" y="707308"/>
                    <a:pt x="9460" y="653042"/>
                    <a:pt x="0" y="607611"/>
                  </a:cubicBezTo>
                  <a:lnTo>
                    <a:pt x="2188" y="589574"/>
                  </a:lnTo>
                  <a:lnTo>
                    <a:pt x="16715" y="578661"/>
                  </a:lnTo>
                  <a:cubicBezTo>
                    <a:pt x="31406" y="573820"/>
                    <a:pt x="48658" y="571451"/>
                    <a:pt x="67795" y="571500"/>
                  </a:cubicBezTo>
                  <a:lnTo>
                    <a:pt x="137679" y="583333"/>
                  </a:lnTo>
                  <a:lnTo>
                    <a:pt x="110332" y="564821"/>
                  </a:lnTo>
                  <a:cubicBezTo>
                    <a:pt x="49714" y="516808"/>
                    <a:pt x="9460" y="462542"/>
                    <a:pt x="0" y="417111"/>
                  </a:cubicBezTo>
                  <a:lnTo>
                    <a:pt x="2188" y="399074"/>
                  </a:lnTo>
                  <a:lnTo>
                    <a:pt x="16715" y="388161"/>
                  </a:lnTo>
                  <a:cubicBezTo>
                    <a:pt x="31406" y="383320"/>
                    <a:pt x="48658" y="380951"/>
                    <a:pt x="67795" y="381000"/>
                  </a:cubicBezTo>
                  <a:lnTo>
                    <a:pt x="137679" y="392833"/>
                  </a:lnTo>
                  <a:lnTo>
                    <a:pt x="110332" y="374321"/>
                  </a:lnTo>
                  <a:cubicBezTo>
                    <a:pt x="49714" y="326308"/>
                    <a:pt x="9460" y="272042"/>
                    <a:pt x="0" y="226611"/>
                  </a:cubicBezTo>
                  <a:lnTo>
                    <a:pt x="2188" y="208574"/>
                  </a:lnTo>
                  <a:lnTo>
                    <a:pt x="16715" y="197661"/>
                  </a:lnTo>
                  <a:cubicBezTo>
                    <a:pt x="31406" y="192820"/>
                    <a:pt x="48658" y="190451"/>
                    <a:pt x="67795" y="190500"/>
                  </a:cubicBezTo>
                  <a:lnTo>
                    <a:pt x="137679" y="202333"/>
                  </a:lnTo>
                  <a:lnTo>
                    <a:pt x="110332" y="183821"/>
                  </a:lnTo>
                  <a:cubicBezTo>
                    <a:pt x="49714" y="135808"/>
                    <a:pt x="9460" y="81542"/>
                    <a:pt x="0" y="36111"/>
                  </a:cubicBezTo>
                  <a:lnTo>
                    <a:pt x="2188" y="18074"/>
                  </a:lnTo>
                  <a:lnTo>
                    <a:pt x="16715" y="7161"/>
                  </a:lnTo>
                  <a:cubicBezTo>
                    <a:pt x="31406" y="2320"/>
                    <a:pt x="48658" y="-49"/>
                    <a:pt x="67795" y="0"/>
                  </a:cubicBezTo>
                  <a:close/>
                </a:path>
              </a:pathLst>
            </a:custGeom>
            <a:solidFill>
              <a:srgbClr val="339933"/>
            </a:solidFill>
            <a:ln w="1905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454" name="フリーフォーム: 図形 453">
              <a:extLst>
                <a:ext uri="{FF2B5EF4-FFF2-40B4-BE49-F238E27FC236}">
                  <a16:creationId xmlns:a16="http://schemas.microsoft.com/office/drawing/2014/main" id="{CD8C6B9E-D69F-479C-8AB4-333410DFDAA8}"/>
                </a:ext>
              </a:extLst>
            </p:cNvPr>
            <p:cNvSpPr/>
            <p:nvPr/>
          </p:nvSpPr>
          <p:spPr>
            <a:xfrm rot="4793085">
              <a:off x="5365474" y="4554253"/>
              <a:ext cx="246257" cy="458475"/>
            </a:xfrm>
            <a:custGeom>
              <a:avLst/>
              <a:gdLst>
                <a:gd name="connsiteX0" fmla="*/ 846978 w 914772"/>
                <a:gd name="connsiteY0" fmla="*/ 0 h 1060165"/>
                <a:gd name="connsiteX1" fmla="*/ 898057 w 914772"/>
                <a:gd name="connsiteY1" fmla="*/ 7161 h 1060165"/>
                <a:gd name="connsiteX2" fmla="*/ 912584 w 914772"/>
                <a:gd name="connsiteY2" fmla="*/ 18074 h 1060165"/>
                <a:gd name="connsiteX3" fmla="*/ 914772 w 914772"/>
                <a:gd name="connsiteY3" fmla="*/ 36111 h 1060165"/>
                <a:gd name="connsiteX4" fmla="*/ 804440 w 914772"/>
                <a:gd name="connsiteY4" fmla="*/ 183821 h 1060165"/>
                <a:gd name="connsiteX5" fmla="*/ 777094 w 914772"/>
                <a:gd name="connsiteY5" fmla="*/ 202334 h 1060165"/>
                <a:gd name="connsiteX6" fmla="*/ 846978 w 914772"/>
                <a:gd name="connsiteY6" fmla="*/ 190500 h 1060165"/>
                <a:gd name="connsiteX7" fmla="*/ 898057 w 914772"/>
                <a:gd name="connsiteY7" fmla="*/ 197661 h 1060165"/>
                <a:gd name="connsiteX8" fmla="*/ 912584 w 914772"/>
                <a:gd name="connsiteY8" fmla="*/ 208574 h 1060165"/>
                <a:gd name="connsiteX9" fmla="*/ 914772 w 914772"/>
                <a:gd name="connsiteY9" fmla="*/ 226611 h 1060165"/>
                <a:gd name="connsiteX10" fmla="*/ 804440 w 914772"/>
                <a:gd name="connsiteY10" fmla="*/ 374321 h 1060165"/>
                <a:gd name="connsiteX11" fmla="*/ 777094 w 914772"/>
                <a:gd name="connsiteY11" fmla="*/ 392834 h 1060165"/>
                <a:gd name="connsiteX12" fmla="*/ 846978 w 914772"/>
                <a:gd name="connsiteY12" fmla="*/ 381000 h 1060165"/>
                <a:gd name="connsiteX13" fmla="*/ 898057 w 914772"/>
                <a:gd name="connsiteY13" fmla="*/ 388161 h 1060165"/>
                <a:gd name="connsiteX14" fmla="*/ 912584 w 914772"/>
                <a:gd name="connsiteY14" fmla="*/ 399074 h 1060165"/>
                <a:gd name="connsiteX15" fmla="*/ 914772 w 914772"/>
                <a:gd name="connsiteY15" fmla="*/ 417111 h 1060165"/>
                <a:gd name="connsiteX16" fmla="*/ 804440 w 914772"/>
                <a:gd name="connsiteY16" fmla="*/ 564821 h 1060165"/>
                <a:gd name="connsiteX17" fmla="*/ 777094 w 914772"/>
                <a:gd name="connsiteY17" fmla="*/ 583334 h 1060165"/>
                <a:gd name="connsiteX18" fmla="*/ 846978 w 914772"/>
                <a:gd name="connsiteY18" fmla="*/ 571500 h 1060165"/>
                <a:gd name="connsiteX19" fmla="*/ 898057 w 914772"/>
                <a:gd name="connsiteY19" fmla="*/ 578661 h 1060165"/>
                <a:gd name="connsiteX20" fmla="*/ 912584 w 914772"/>
                <a:gd name="connsiteY20" fmla="*/ 589574 h 1060165"/>
                <a:gd name="connsiteX21" fmla="*/ 914772 w 914772"/>
                <a:gd name="connsiteY21" fmla="*/ 607611 h 1060165"/>
                <a:gd name="connsiteX22" fmla="*/ 804440 w 914772"/>
                <a:gd name="connsiteY22" fmla="*/ 755321 h 1060165"/>
                <a:gd name="connsiteX23" fmla="*/ 767711 w 914772"/>
                <a:gd name="connsiteY23" fmla="*/ 780185 h 1060165"/>
                <a:gd name="connsiteX24" fmla="*/ 846978 w 914772"/>
                <a:gd name="connsiteY24" fmla="*/ 766763 h 1060165"/>
                <a:gd name="connsiteX25" fmla="*/ 898057 w 914772"/>
                <a:gd name="connsiteY25" fmla="*/ 773924 h 1060165"/>
                <a:gd name="connsiteX26" fmla="*/ 912584 w 914772"/>
                <a:gd name="connsiteY26" fmla="*/ 784837 h 1060165"/>
                <a:gd name="connsiteX27" fmla="*/ 914772 w 914772"/>
                <a:gd name="connsiteY27" fmla="*/ 802874 h 1060165"/>
                <a:gd name="connsiteX28" fmla="*/ 737421 w 914772"/>
                <a:gd name="connsiteY28" fmla="*/ 995953 h 1060165"/>
                <a:gd name="connsiteX29" fmla="*/ 481534 w 914772"/>
                <a:gd name="connsiteY29" fmla="*/ 1053004 h 1060165"/>
                <a:gd name="connsiteX30" fmla="*/ 467007 w 914772"/>
                <a:gd name="connsiteY30" fmla="*/ 1042091 h 1060165"/>
                <a:gd name="connsiteX31" fmla="*/ 464819 w 914772"/>
                <a:gd name="connsiteY31" fmla="*/ 1024054 h 1060165"/>
                <a:gd name="connsiteX32" fmla="*/ 575151 w 914772"/>
                <a:gd name="connsiteY32" fmla="*/ 876344 h 1060165"/>
                <a:gd name="connsiteX33" fmla="*/ 609534 w 914772"/>
                <a:gd name="connsiteY33" fmla="*/ 853068 h 1060165"/>
                <a:gd name="connsiteX34" fmla="*/ 594997 w 914772"/>
                <a:gd name="connsiteY34" fmla="*/ 857560 h 1060165"/>
                <a:gd name="connsiteX35" fmla="*/ 481534 w 914772"/>
                <a:gd name="connsiteY35" fmla="*/ 857741 h 1060165"/>
                <a:gd name="connsiteX36" fmla="*/ 467007 w 914772"/>
                <a:gd name="connsiteY36" fmla="*/ 846828 h 1060165"/>
                <a:gd name="connsiteX37" fmla="*/ 464819 w 914772"/>
                <a:gd name="connsiteY37" fmla="*/ 828791 h 1060165"/>
                <a:gd name="connsiteX38" fmla="*/ 575151 w 914772"/>
                <a:gd name="connsiteY38" fmla="*/ 681081 h 1060165"/>
                <a:gd name="connsiteX39" fmla="*/ 596589 w 914772"/>
                <a:gd name="connsiteY39" fmla="*/ 666568 h 1060165"/>
                <a:gd name="connsiteX40" fmla="*/ 594997 w 914772"/>
                <a:gd name="connsiteY40" fmla="*/ 667060 h 1060165"/>
                <a:gd name="connsiteX41" fmla="*/ 481534 w 914772"/>
                <a:gd name="connsiteY41" fmla="*/ 667241 h 1060165"/>
                <a:gd name="connsiteX42" fmla="*/ 467007 w 914772"/>
                <a:gd name="connsiteY42" fmla="*/ 656328 h 1060165"/>
                <a:gd name="connsiteX43" fmla="*/ 464819 w 914772"/>
                <a:gd name="connsiteY43" fmla="*/ 638291 h 1060165"/>
                <a:gd name="connsiteX44" fmla="*/ 575151 w 914772"/>
                <a:gd name="connsiteY44" fmla="*/ 490581 h 1060165"/>
                <a:gd name="connsiteX45" fmla="*/ 596589 w 914772"/>
                <a:gd name="connsiteY45" fmla="*/ 476068 h 1060165"/>
                <a:gd name="connsiteX46" fmla="*/ 594997 w 914772"/>
                <a:gd name="connsiteY46" fmla="*/ 476560 h 1060165"/>
                <a:gd name="connsiteX47" fmla="*/ 481534 w 914772"/>
                <a:gd name="connsiteY47" fmla="*/ 476741 h 1060165"/>
                <a:gd name="connsiteX48" fmla="*/ 467007 w 914772"/>
                <a:gd name="connsiteY48" fmla="*/ 465828 h 1060165"/>
                <a:gd name="connsiteX49" fmla="*/ 464819 w 914772"/>
                <a:gd name="connsiteY49" fmla="*/ 447791 h 1060165"/>
                <a:gd name="connsiteX50" fmla="*/ 575151 w 914772"/>
                <a:gd name="connsiteY50" fmla="*/ 300081 h 1060165"/>
                <a:gd name="connsiteX51" fmla="*/ 596589 w 914772"/>
                <a:gd name="connsiteY51" fmla="*/ 285568 h 1060165"/>
                <a:gd name="connsiteX52" fmla="*/ 594997 w 914772"/>
                <a:gd name="connsiteY52" fmla="*/ 286060 h 1060165"/>
                <a:gd name="connsiteX53" fmla="*/ 481534 w 914772"/>
                <a:gd name="connsiteY53" fmla="*/ 286241 h 1060165"/>
                <a:gd name="connsiteX54" fmla="*/ 467007 w 914772"/>
                <a:gd name="connsiteY54" fmla="*/ 275328 h 1060165"/>
                <a:gd name="connsiteX55" fmla="*/ 464819 w 914772"/>
                <a:gd name="connsiteY55" fmla="*/ 257291 h 1060165"/>
                <a:gd name="connsiteX56" fmla="*/ 642170 w 914772"/>
                <a:gd name="connsiteY56" fmla="*/ 64212 h 1060165"/>
                <a:gd name="connsiteX57" fmla="*/ 846978 w 914772"/>
                <a:gd name="connsiteY57" fmla="*/ 0 h 1060165"/>
                <a:gd name="connsiteX58" fmla="*/ 67795 w 914772"/>
                <a:gd name="connsiteY58" fmla="*/ 0 h 1060165"/>
                <a:gd name="connsiteX59" fmla="*/ 272602 w 914772"/>
                <a:gd name="connsiteY59" fmla="*/ 64212 h 1060165"/>
                <a:gd name="connsiteX60" fmla="*/ 449953 w 914772"/>
                <a:gd name="connsiteY60" fmla="*/ 257291 h 1060165"/>
                <a:gd name="connsiteX61" fmla="*/ 447765 w 914772"/>
                <a:gd name="connsiteY61" fmla="*/ 275328 h 1060165"/>
                <a:gd name="connsiteX62" fmla="*/ 433238 w 914772"/>
                <a:gd name="connsiteY62" fmla="*/ 286241 h 1060165"/>
                <a:gd name="connsiteX63" fmla="*/ 319775 w 914772"/>
                <a:gd name="connsiteY63" fmla="*/ 286060 h 1060165"/>
                <a:gd name="connsiteX64" fmla="*/ 318183 w 914772"/>
                <a:gd name="connsiteY64" fmla="*/ 285568 h 1060165"/>
                <a:gd name="connsiteX65" fmla="*/ 339621 w 914772"/>
                <a:gd name="connsiteY65" fmla="*/ 300081 h 1060165"/>
                <a:gd name="connsiteX66" fmla="*/ 449953 w 914772"/>
                <a:gd name="connsiteY66" fmla="*/ 447791 h 1060165"/>
                <a:gd name="connsiteX67" fmla="*/ 447765 w 914772"/>
                <a:gd name="connsiteY67" fmla="*/ 465828 h 1060165"/>
                <a:gd name="connsiteX68" fmla="*/ 433238 w 914772"/>
                <a:gd name="connsiteY68" fmla="*/ 476741 h 1060165"/>
                <a:gd name="connsiteX69" fmla="*/ 319775 w 914772"/>
                <a:gd name="connsiteY69" fmla="*/ 476560 h 1060165"/>
                <a:gd name="connsiteX70" fmla="*/ 318183 w 914772"/>
                <a:gd name="connsiteY70" fmla="*/ 476068 h 1060165"/>
                <a:gd name="connsiteX71" fmla="*/ 339621 w 914772"/>
                <a:gd name="connsiteY71" fmla="*/ 490581 h 1060165"/>
                <a:gd name="connsiteX72" fmla="*/ 449953 w 914772"/>
                <a:gd name="connsiteY72" fmla="*/ 638291 h 1060165"/>
                <a:gd name="connsiteX73" fmla="*/ 447765 w 914772"/>
                <a:gd name="connsiteY73" fmla="*/ 656328 h 1060165"/>
                <a:gd name="connsiteX74" fmla="*/ 433238 w 914772"/>
                <a:gd name="connsiteY74" fmla="*/ 667241 h 1060165"/>
                <a:gd name="connsiteX75" fmla="*/ 319775 w 914772"/>
                <a:gd name="connsiteY75" fmla="*/ 667060 h 1060165"/>
                <a:gd name="connsiteX76" fmla="*/ 318183 w 914772"/>
                <a:gd name="connsiteY76" fmla="*/ 666568 h 1060165"/>
                <a:gd name="connsiteX77" fmla="*/ 339621 w 914772"/>
                <a:gd name="connsiteY77" fmla="*/ 681081 h 1060165"/>
                <a:gd name="connsiteX78" fmla="*/ 449953 w 914772"/>
                <a:gd name="connsiteY78" fmla="*/ 828791 h 1060165"/>
                <a:gd name="connsiteX79" fmla="*/ 447765 w 914772"/>
                <a:gd name="connsiteY79" fmla="*/ 846828 h 1060165"/>
                <a:gd name="connsiteX80" fmla="*/ 433238 w 914772"/>
                <a:gd name="connsiteY80" fmla="*/ 857741 h 1060165"/>
                <a:gd name="connsiteX81" fmla="*/ 319775 w 914772"/>
                <a:gd name="connsiteY81" fmla="*/ 857560 h 1060165"/>
                <a:gd name="connsiteX82" fmla="*/ 305238 w 914772"/>
                <a:gd name="connsiteY82" fmla="*/ 853068 h 1060165"/>
                <a:gd name="connsiteX83" fmla="*/ 339621 w 914772"/>
                <a:gd name="connsiteY83" fmla="*/ 876344 h 1060165"/>
                <a:gd name="connsiteX84" fmla="*/ 449953 w 914772"/>
                <a:gd name="connsiteY84" fmla="*/ 1024054 h 1060165"/>
                <a:gd name="connsiteX85" fmla="*/ 447765 w 914772"/>
                <a:gd name="connsiteY85" fmla="*/ 1042091 h 1060165"/>
                <a:gd name="connsiteX86" fmla="*/ 433238 w 914772"/>
                <a:gd name="connsiteY86" fmla="*/ 1053004 h 1060165"/>
                <a:gd name="connsiteX87" fmla="*/ 177351 w 914772"/>
                <a:gd name="connsiteY87" fmla="*/ 995953 h 1060165"/>
                <a:gd name="connsiteX88" fmla="*/ 0 w 914772"/>
                <a:gd name="connsiteY88" fmla="*/ 802874 h 1060165"/>
                <a:gd name="connsiteX89" fmla="*/ 2188 w 914772"/>
                <a:gd name="connsiteY89" fmla="*/ 784837 h 1060165"/>
                <a:gd name="connsiteX90" fmla="*/ 16715 w 914772"/>
                <a:gd name="connsiteY90" fmla="*/ 773924 h 1060165"/>
                <a:gd name="connsiteX91" fmla="*/ 67795 w 914772"/>
                <a:gd name="connsiteY91" fmla="*/ 766763 h 1060165"/>
                <a:gd name="connsiteX92" fmla="*/ 147061 w 914772"/>
                <a:gd name="connsiteY92" fmla="*/ 780185 h 1060165"/>
                <a:gd name="connsiteX93" fmla="*/ 110332 w 914772"/>
                <a:gd name="connsiteY93" fmla="*/ 755321 h 1060165"/>
                <a:gd name="connsiteX94" fmla="*/ 0 w 914772"/>
                <a:gd name="connsiteY94" fmla="*/ 607611 h 1060165"/>
                <a:gd name="connsiteX95" fmla="*/ 2188 w 914772"/>
                <a:gd name="connsiteY95" fmla="*/ 589574 h 1060165"/>
                <a:gd name="connsiteX96" fmla="*/ 16715 w 914772"/>
                <a:gd name="connsiteY96" fmla="*/ 578661 h 1060165"/>
                <a:gd name="connsiteX97" fmla="*/ 67795 w 914772"/>
                <a:gd name="connsiteY97" fmla="*/ 571500 h 1060165"/>
                <a:gd name="connsiteX98" fmla="*/ 137679 w 914772"/>
                <a:gd name="connsiteY98" fmla="*/ 583333 h 1060165"/>
                <a:gd name="connsiteX99" fmla="*/ 110332 w 914772"/>
                <a:gd name="connsiteY99" fmla="*/ 564821 h 1060165"/>
                <a:gd name="connsiteX100" fmla="*/ 0 w 914772"/>
                <a:gd name="connsiteY100" fmla="*/ 417111 h 1060165"/>
                <a:gd name="connsiteX101" fmla="*/ 2188 w 914772"/>
                <a:gd name="connsiteY101" fmla="*/ 399074 h 1060165"/>
                <a:gd name="connsiteX102" fmla="*/ 16715 w 914772"/>
                <a:gd name="connsiteY102" fmla="*/ 388161 h 1060165"/>
                <a:gd name="connsiteX103" fmla="*/ 67795 w 914772"/>
                <a:gd name="connsiteY103" fmla="*/ 381000 h 1060165"/>
                <a:gd name="connsiteX104" fmla="*/ 137679 w 914772"/>
                <a:gd name="connsiteY104" fmla="*/ 392833 h 1060165"/>
                <a:gd name="connsiteX105" fmla="*/ 110332 w 914772"/>
                <a:gd name="connsiteY105" fmla="*/ 374321 h 1060165"/>
                <a:gd name="connsiteX106" fmla="*/ 0 w 914772"/>
                <a:gd name="connsiteY106" fmla="*/ 226611 h 1060165"/>
                <a:gd name="connsiteX107" fmla="*/ 2188 w 914772"/>
                <a:gd name="connsiteY107" fmla="*/ 208574 h 1060165"/>
                <a:gd name="connsiteX108" fmla="*/ 16715 w 914772"/>
                <a:gd name="connsiteY108" fmla="*/ 197661 h 1060165"/>
                <a:gd name="connsiteX109" fmla="*/ 67795 w 914772"/>
                <a:gd name="connsiteY109" fmla="*/ 190500 h 1060165"/>
                <a:gd name="connsiteX110" fmla="*/ 137679 w 914772"/>
                <a:gd name="connsiteY110" fmla="*/ 202333 h 1060165"/>
                <a:gd name="connsiteX111" fmla="*/ 110332 w 914772"/>
                <a:gd name="connsiteY111" fmla="*/ 183821 h 1060165"/>
                <a:gd name="connsiteX112" fmla="*/ 0 w 914772"/>
                <a:gd name="connsiteY112" fmla="*/ 36111 h 1060165"/>
                <a:gd name="connsiteX113" fmla="*/ 2188 w 914772"/>
                <a:gd name="connsiteY113" fmla="*/ 18074 h 1060165"/>
                <a:gd name="connsiteX114" fmla="*/ 16715 w 914772"/>
                <a:gd name="connsiteY114" fmla="*/ 7161 h 1060165"/>
                <a:gd name="connsiteX115" fmla="*/ 67795 w 914772"/>
                <a:gd name="connsiteY115" fmla="*/ 0 h 106016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  <a:cxn ang="0">
                  <a:pos x="connsiteX55" y="connsiteY55"/>
                </a:cxn>
                <a:cxn ang="0">
                  <a:pos x="connsiteX56" y="connsiteY56"/>
                </a:cxn>
                <a:cxn ang="0">
                  <a:pos x="connsiteX57" y="connsiteY57"/>
                </a:cxn>
                <a:cxn ang="0">
                  <a:pos x="connsiteX58" y="connsiteY58"/>
                </a:cxn>
                <a:cxn ang="0">
                  <a:pos x="connsiteX59" y="connsiteY59"/>
                </a:cxn>
                <a:cxn ang="0">
                  <a:pos x="connsiteX60" y="connsiteY60"/>
                </a:cxn>
                <a:cxn ang="0">
                  <a:pos x="connsiteX61" y="connsiteY61"/>
                </a:cxn>
                <a:cxn ang="0">
                  <a:pos x="connsiteX62" y="connsiteY62"/>
                </a:cxn>
                <a:cxn ang="0">
                  <a:pos x="connsiteX63" y="connsiteY63"/>
                </a:cxn>
                <a:cxn ang="0">
                  <a:pos x="connsiteX64" y="connsiteY64"/>
                </a:cxn>
                <a:cxn ang="0">
                  <a:pos x="connsiteX65" y="connsiteY65"/>
                </a:cxn>
                <a:cxn ang="0">
                  <a:pos x="connsiteX66" y="connsiteY66"/>
                </a:cxn>
                <a:cxn ang="0">
                  <a:pos x="connsiteX67" y="connsiteY67"/>
                </a:cxn>
                <a:cxn ang="0">
                  <a:pos x="connsiteX68" y="connsiteY68"/>
                </a:cxn>
                <a:cxn ang="0">
                  <a:pos x="connsiteX69" y="connsiteY69"/>
                </a:cxn>
                <a:cxn ang="0">
                  <a:pos x="connsiteX70" y="connsiteY70"/>
                </a:cxn>
                <a:cxn ang="0">
                  <a:pos x="connsiteX71" y="connsiteY71"/>
                </a:cxn>
                <a:cxn ang="0">
                  <a:pos x="connsiteX72" y="connsiteY72"/>
                </a:cxn>
                <a:cxn ang="0">
                  <a:pos x="connsiteX73" y="connsiteY73"/>
                </a:cxn>
                <a:cxn ang="0">
                  <a:pos x="connsiteX74" y="connsiteY74"/>
                </a:cxn>
                <a:cxn ang="0">
                  <a:pos x="connsiteX75" y="connsiteY75"/>
                </a:cxn>
                <a:cxn ang="0">
                  <a:pos x="connsiteX76" y="connsiteY76"/>
                </a:cxn>
                <a:cxn ang="0">
                  <a:pos x="connsiteX77" y="connsiteY77"/>
                </a:cxn>
                <a:cxn ang="0">
                  <a:pos x="connsiteX78" y="connsiteY78"/>
                </a:cxn>
                <a:cxn ang="0">
                  <a:pos x="connsiteX79" y="connsiteY79"/>
                </a:cxn>
                <a:cxn ang="0">
                  <a:pos x="connsiteX80" y="connsiteY80"/>
                </a:cxn>
                <a:cxn ang="0">
                  <a:pos x="connsiteX81" y="connsiteY81"/>
                </a:cxn>
                <a:cxn ang="0">
                  <a:pos x="connsiteX82" y="connsiteY82"/>
                </a:cxn>
                <a:cxn ang="0">
                  <a:pos x="connsiteX83" y="connsiteY83"/>
                </a:cxn>
                <a:cxn ang="0">
                  <a:pos x="connsiteX84" y="connsiteY84"/>
                </a:cxn>
                <a:cxn ang="0">
                  <a:pos x="connsiteX85" y="connsiteY85"/>
                </a:cxn>
                <a:cxn ang="0">
                  <a:pos x="connsiteX86" y="connsiteY86"/>
                </a:cxn>
                <a:cxn ang="0">
                  <a:pos x="connsiteX87" y="connsiteY87"/>
                </a:cxn>
                <a:cxn ang="0">
                  <a:pos x="connsiteX88" y="connsiteY88"/>
                </a:cxn>
                <a:cxn ang="0">
                  <a:pos x="connsiteX89" y="connsiteY89"/>
                </a:cxn>
                <a:cxn ang="0">
                  <a:pos x="connsiteX90" y="connsiteY90"/>
                </a:cxn>
                <a:cxn ang="0">
                  <a:pos x="connsiteX91" y="connsiteY91"/>
                </a:cxn>
                <a:cxn ang="0">
                  <a:pos x="connsiteX92" y="connsiteY92"/>
                </a:cxn>
                <a:cxn ang="0">
                  <a:pos x="connsiteX93" y="connsiteY93"/>
                </a:cxn>
                <a:cxn ang="0">
                  <a:pos x="connsiteX94" y="connsiteY94"/>
                </a:cxn>
                <a:cxn ang="0">
                  <a:pos x="connsiteX95" y="connsiteY95"/>
                </a:cxn>
                <a:cxn ang="0">
                  <a:pos x="connsiteX96" y="connsiteY96"/>
                </a:cxn>
                <a:cxn ang="0">
                  <a:pos x="connsiteX97" y="connsiteY97"/>
                </a:cxn>
                <a:cxn ang="0">
                  <a:pos x="connsiteX98" y="connsiteY98"/>
                </a:cxn>
                <a:cxn ang="0">
                  <a:pos x="connsiteX99" y="connsiteY99"/>
                </a:cxn>
                <a:cxn ang="0">
                  <a:pos x="connsiteX100" y="connsiteY100"/>
                </a:cxn>
                <a:cxn ang="0">
                  <a:pos x="connsiteX101" y="connsiteY101"/>
                </a:cxn>
                <a:cxn ang="0">
                  <a:pos x="connsiteX102" y="connsiteY102"/>
                </a:cxn>
                <a:cxn ang="0">
                  <a:pos x="connsiteX103" y="connsiteY103"/>
                </a:cxn>
                <a:cxn ang="0">
                  <a:pos x="connsiteX104" y="connsiteY104"/>
                </a:cxn>
                <a:cxn ang="0">
                  <a:pos x="connsiteX105" y="connsiteY105"/>
                </a:cxn>
                <a:cxn ang="0">
                  <a:pos x="connsiteX106" y="connsiteY106"/>
                </a:cxn>
                <a:cxn ang="0">
                  <a:pos x="connsiteX107" y="connsiteY107"/>
                </a:cxn>
                <a:cxn ang="0">
                  <a:pos x="connsiteX108" y="connsiteY108"/>
                </a:cxn>
                <a:cxn ang="0">
                  <a:pos x="connsiteX109" y="connsiteY109"/>
                </a:cxn>
                <a:cxn ang="0">
                  <a:pos x="connsiteX110" y="connsiteY110"/>
                </a:cxn>
                <a:cxn ang="0">
                  <a:pos x="connsiteX111" y="connsiteY111"/>
                </a:cxn>
                <a:cxn ang="0">
                  <a:pos x="connsiteX112" y="connsiteY112"/>
                </a:cxn>
                <a:cxn ang="0">
                  <a:pos x="connsiteX113" y="connsiteY113"/>
                </a:cxn>
                <a:cxn ang="0">
                  <a:pos x="connsiteX114" y="connsiteY114"/>
                </a:cxn>
                <a:cxn ang="0">
                  <a:pos x="connsiteX115" y="connsiteY115"/>
                </a:cxn>
              </a:cxnLst>
              <a:rect l="l" t="t" r="r" b="b"/>
              <a:pathLst>
                <a:path w="914772" h="1060165">
                  <a:moveTo>
                    <a:pt x="846978" y="0"/>
                  </a:moveTo>
                  <a:cubicBezTo>
                    <a:pt x="866114" y="-49"/>
                    <a:pt x="883366" y="2320"/>
                    <a:pt x="898057" y="7161"/>
                  </a:cubicBezTo>
                  <a:lnTo>
                    <a:pt x="912584" y="18074"/>
                  </a:lnTo>
                  <a:lnTo>
                    <a:pt x="914772" y="36111"/>
                  </a:lnTo>
                  <a:cubicBezTo>
                    <a:pt x="905312" y="81542"/>
                    <a:pt x="865058" y="135808"/>
                    <a:pt x="804440" y="183821"/>
                  </a:cubicBezTo>
                  <a:lnTo>
                    <a:pt x="777094" y="202334"/>
                  </a:lnTo>
                  <a:lnTo>
                    <a:pt x="846978" y="190500"/>
                  </a:lnTo>
                  <a:cubicBezTo>
                    <a:pt x="866114" y="190451"/>
                    <a:pt x="883366" y="192820"/>
                    <a:pt x="898057" y="197661"/>
                  </a:cubicBezTo>
                  <a:lnTo>
                    <a:pt x="912584" y="208574"/>
                  </a:lnTo>
                  <a:lnTo>
                    <a:pt x="914772" y="226611"/>
                  </a:lnTo>
                  <a:cubicBezTo>
                    <a:pt x="905312" y="272042"/>
                    <a:pt x="865058" y="326308"/>
                    <a:pt x="804440" y="374321"/>
                  </a:cubicBezTo>
                  <a:lnTo>
                    <a:pt x="777094" y="392834"/>
                  </a:lnTo>
                  <a:lnTo>
                    <a:pt x="846978" y="381000"/>
                  </a:lnTo>
                  <a:cubicBezTo>
                    <a:pt x="866114" y="380951"/>
                    <a:pt x="883366" y="383320"/>
                    <a:pt x="898057" y="388161"/>
                  </a:cubicBezTo>
                  <a:lnTo>
                    <a:pt x="912584" y="399074"/>
                  </a:lnTo>
                  <a:lnTo>
                    <a:pt x="914772" y="417111"/>
                  </a:lnTo>
                  <a:cubicBezTo>
                    <a:pt x="905312" y="462542"/>
                    <a:pt x="865058" y="516808"/>
                    <a:pt x="804440" y="564821"/>
                  </a:cubicBezTo>
                  <a:lnTo>
                    <a:pt x="777094" y="583334"/>
                  </a:lnTo>
                  <a:lnTo>
                    <a:pt x="846978" y="571500"/>
                  </a:lnTo>
                  <a:cubicBezTo>
                    <a:pt x="866114" y="571451"/>
                    <a:pt x="883366" y="573820"/>
                    <a:pt x="898057" y="578661"/>
                  </a:cubicBezTo>
                  <a:lnTo>
                    <a:pt x="912584" y="589574"/>
                  </a:lnTo>
                  <a:lnTo>
                    <a:pt x="914772" y="607611"/>
                  </a:lnTo>
                  <a:cubicBezTo>
                    <a:pt x="905312" y="653042"/>
                    <a:pt x="865058" y="707308"/>
                    <a:pt x="804440" y="755321"/>
                  </a:cubicBezTo>
                  <a:lnTo>
                    <a:pt x="767711" y="780185"/>
                  </a:lnTo>
                  <a:lnTo>
                    <a:pt x="846978" y="766763"/>
                  </a:lnTo>
                  <a:cubicBezTo>
                    <a:pt x="866114" y="766714"/>
                    <a:pt x="883366" y="769083"/>
                    <a:pt x="898057" y="773924"/>
                  </a:cubicBezTo>
                  <a:lnTo>
                    <a:pt x="912584" y="784837"/>
                  </a:lnTo>
                  <a:lnTo>
                    <a:pt x="914772" y="802874"/>
                  </a:lnTo>
                  <a:cubicBezTo>
                    <a:pt x="902159" y="863448"/>
                    <a:pt x="834800" y="939731"/>
                    <a:pt x="737421" y="995953"/>
                  </a:cubicBezTo>
                  <a:cubicBezTo>
                    <a:pt x="640042" y="1052175"/>
                    <a:pt x="540299" y="1072368"/>
                    <a:pt x="481534" y="1053004"/>
                  </a:cubicBezTo>
                  <a:lnTo>
                    <a:pt x="467007" y="1042091"/>
                  </a:lnTo>
                  <a:lnTo>
                    <a:pt x="464819" y="1024054"/>
                  </a:lnTo>
                  <a:cubicBezTo>
                    <a:pt x="474279" y="978624"/>
                    <a:pt x="514533" y="924357"/>
                    <a:pt x="575151" y="876344"/>
                  </a:cubicBezTo>
                  <a:lnTo>
                    <a:pt x="609534" y="853068"/>
                  </a:lnTo>
                  <a:lnTo>
                    <a:pt x="594997" y="857560"/>
                  </a:lnTo>
                  <a:cubicBezTo>
                    <a:pt x="550544" y="867216"/>
                    <a:pt x="510917" y="867423"/>
                    <a:pt x="481534" y="857741"/>
                  </a:cubicBezTo>
                  <a:lnTo>
                    <a:pt x="467007" y="846828"/>
                  </a:lnTo>
                  <a:lnTo>
                    <a:pt x="464819" y="828791"/>
                  </a:lnTo>
                  <a:cubicBezTo>
                    <a:pt x="474279" y="783361"/>
                    <a:pt x="514533" y="729094"/>
                    <a:pt x="575151" y="681081"/>
                  </a:cubicBezTo>
                  <a:lnTo>
                    <a:pt x="596589" y="666568"/>
                  </a:lnTo>
                  <a:lnTo>
                    <a:pt x="594997" y="667060"/>
                  </a:lnTo>
                  <a:cubicBezTo>
                    <a:pt x="550544" y="676716"/>
                    <a:pt x="510917" y="676923"/>
                    <a:pt x="481534" y="667241"/>
                  </a:cubicBezTo>
                  <a:lnTo>
                    <a:pt x="467007" y="656328"/>
                  </a:lnTo>
                  <a:lnTo>
                    <a:pt x="464819" y="638291"/>
                  </a:lnTo>
                  <a:cubicBezTo>
                    <a:pt x="474279" y="592861"/>
                    <a:pt x="514533" y="538594"/>
                    <a:pt x="575151" y="490581"/>
                  </a:cubicBezTo>
                  <a:lnTo>
                    <a:pt x="596589" y="476068"/>
                  </a:lnTo>
                  <a:lnTo>
                    <a:pt x="594997" y="476560"/>
                  </a:lnTo>
                  <a:cubicBezTo>
                    <a:pt x="550544" y="486216"/>
                    <a:pt x="510917" y="486423"/>
                    <a:pt x="481534" y="476741"/>
                  </a:cubicBezTo>
                  <a:lnTo>
                    <a:pt x="467007" y="465828"/>
                  </a:lnTo>
                  <a:lnTo>
                    <a:pt x="464819" y="447791"/>
                  </a:lnTo>
                  <a:cubicBezTo>
                    <a:pt x="474279" y="402361"/>
                    <a:pt x="514533" y="348094"/>
                    <a:pt x="575151" y="300081"/>
                  </a:cubicBezTo>
                  <a:lnTo>
                    <a:pt x="596589" y="285568"/>
                  </a:lnTo>
                  <a:lnTo>
                    <a:pt x="594997" y="286060"/>
                  </a:lnTo>
                  <a:cubicBezTo>
                    <a:pt x="550544" y="295716"/>
                    <a:pt x="510917" y="295923"/>
                    <a:pt x="481534" y="286241"/>
                  </a:cubicBezTo>
                  <a:lnTo>
                    <a:pt x="467007" y="275328"/>
                  </a:lnTo>
                  <a:lnTo>
                    <a:pt x="464819" y="257291"/>
                  </a:lnTo>
                  <a:cubicBezTo>
                    <a:pt x="477432" y="196717"/>
                    <a:pt x="544791" y="120434"/>
                    <a:pt x="642170" y="64212"/>
                  </a:cubicBezTo>
                  <a:cubicBezTo>
                    <a:pt x="715205" y="22045"/>
                    <a:pt x="789569" y="145"/>
                    <a:pt x="846978" y="0"/>
                  </a:cubicBezTo>
                  <a:close/>
                  <a:moveTo>
                    <a:pt x="67795" y="0"/>
                  </a:moveTo>
                  <a:cubicBezTo>
                    <a:pt x="125203" y="145"/>
                    <a:pt x="199567" y="22045"/>
                    <a:pt x="272602" y="64212"/>
                  </a:cubicBezTo>
                  <a:cubicBezTo>
                    <a:pt x="369981" y="120434"/>
                    <a:pt x="437340" y="196717"/>
                    <a:pt x="449953" y="257291"/>
                  </a:cubicBezTo>
                  <a:lnTo>
                    <a:pt x="447765" y="275328"/>
                  </a:lnTo>
                  <a:lnTo>
                    <a:pt x="433238" y="286241"/>
                  </a:lnTo>
                  <a:cubicBezTo>
                    <a:pt x="403856" y="295923"/>
                    <a:pt x="364229" y="295716"/>
                    <a:pt x="319775" y="286060"/>
                  </a:cubicBezTo>
                  <a:lnTo>
                    <a:pt x="318183" y="285568"/>
                  </a:lnTo>
                  <a:lnTo>
                    <a:pt x="339621" y="300081"/>
                  </a:lnTo>
                  <a:cubicBezTo>
                    <a:pt x="400239" y="348094"/>
                    <a:pt x="440493" y="402361"/>
                    <a:pt x="449953" y="447791"/>
                  </a:cubicBezTo>
                  <a:lnTo>
                    <a:pt x="447765" y="465828"/>
                  </a:lnTo>
                  <a:lnTo>
                    <a:pt x="433238" y="476741"/>
                  </a:lnTo>
                  <a:cubicBezTo>
                    <a:pt x="403856" y="486423"/>
                    <a:pt x="364229" y="486216"/>
                    <a:pt x="319775" y="476560"/>
                  </a:cubicBezTo>
                  <a:lnTo>
                    <a:pt x="318183" y="476068"/>
                  </a:lnTo>
                  <a:lnTo>
                    <a:pt x="339621" y="490581"/>
                  </a:lnTo>
                  <a:cubicBezTo>
                    <a:pt x="400239" y="538594"/>
                    <a:pt x="440493" y="592861"/>
                    <a:pt x="449953" y="638291"/>
                  </a:cubicBezTo>
                  <a:lnTo>
                    <a:pt x="447765" y="656328"/>
                  </a:lnTo>
                  <a:lnTo>
                    <a:pt x="433238" y="667241"/>
                  </a:lnTo>
                  <a:cubicBezTo>
                    <a:pt x="403856" y="676923"/>
                    <a:pt x="364229" y="676716"/>
                    <a:pt x="319775" y="667060"/>
                  </a:cubicBezTo>
                  <a:lnTo>
                    <a:pt x="318183" y="666568"/>
                  </a:lnTo>
                  <a:lnTo>
                    <a:pt x="339621" y="681081"/>
                  </a:lnTo>
                  <a:cubicBezTo>
                    <a:pt x="400239" y="729094"/>
                    <a:pt x="440493" y="783361"/>
                    <a:pt x="449953" y="828791"/>
                  </a:cubicBezTo>
                  <a:lnTo>
                    <a:pt x="447765" y="846828"/>
                  </a:lnTo>
                  <a:lnTo>
                    <a:pt x="433238" y="857741"/>
                  </a:lnTo>
                  <a:cubicBezTo>
                    <a:pt x="403856" y="867423"/>
                    <a:pt x="364229" y="867216"/>
                    <a:pt x="319775" y="857560"/>
                  </a:cubicBezTo>
                  <a:lnTo>
                    <a:pt x="305238" y="853068"/>
                  </a:lnTo>
                  <a:lnTo>
                    <a:pt x="339621" y="876344"/>
                  </a:lnTo>
                  <a:cubicBezTo>
                    <a:pt x="400239" y="924357"/>
                    <a:pt x="440493" y="978624"/>
                    <a:pt x="449953" y="1024054"/>
                  </a:cubicBezTo>
                  <a:lnTo>
                    <a:pt x="447765" y="1042091"/>
                  </a:lnTo>
                  <a:lnTo>
                    <a:pt x="433238" y="1053004"/>
                  </a:lnTo>
                  <a:cubicBezTo>
                    <a:pt x="374473" y="1072368"/>
                    <a:pt x="274730" y="1052175"/>
                    <a:pt x="177351" y="995953"/>
                  </a:cubicBezTo>
                  <a:cubicBezTo>
                    <a:pt x="79972" y="939731"/>
                    <a:pt x="12613" y="863448"/>
                    <a:pt x="0" y="802874"/>
                  </a:cubicBezTo>
                  <a:lnTo>
                    <a:pt x="2188" y="784837"/>
                  </a:lnTo>
                  <a:lnTo>
                    <a:pt x="16715" y="773924"/>
                  </a:lnTo>
                  <a:cubicBezTo>
                    <a:pt x="31406" y="769083"/>
                    <a:pt x="48658" y="766714"/>
                    <a:pt x="67795" y="766763"/>
                  </a:cubicBezTo>
                  <a:lnTo>
                    <a:pt x="147061" y="780185"/>
                  </a:lnTo>
                  <a:lnTo>
                    <a:pt x="110332" y="755321"/>
                  </a:lnTo>
                  <a:cubicBezTo>
                    <a:pt x="49714" y="707308"/>
                    <a:pt x="9460" y="653042"/>
                    <a:pt x="0" y="607611"/>
                  </a:cubicBezTo>
                  <a:lnTo>
                    <a:pt x="2188" y="589574"/>
                  </a:lnTo>
                  <a:lnTo>
                    <a:pt x="16715" y="578661"/>
                  </a:lnTo>
                  <a:cubicBezTo>
                    <a:pt x="31406" y="573820"/>
                    <a:pt x="48658" y="571451"/>
                    <a:pt x="67795" y="571500"/>
                  </a:cubicBezTo>
                  <a:lnTo>
                    <a:pt x="137679" y="583333"/>
                  </a:lnTo>
                  <a:lnTo>
                    <a:pt x="110332" y="564821"/>
                  </a:lnTo>
                  <a:cubicBezTo>
                    <a:pt x="49714" y="516808"/>
                    <a:pt x="9460" y="462542"/>
                    <a:pt x="0" y="417111"/>
                  </a:cubicBezTo>
                  <a:lnTo>
                    <a:pt x="2188" y="399074"/>
                  </a:lnTo>
                  <a:lnTo>
                    <a:pt x="16715" y="388161"/>
                  </a:lnTo>
                  <a:cubicBezTo>
                    <a:pt x="31406" y="383320"/>
                    <a:pt x="48658" y="380951"/>
                    <a:pt x="67795" y="381000"/>
                  </a:cubicBezTo>
                  <a:lnTo>
                    <a:pt x="137679" y="392833"/>
                  </a:lnTo>
                  <a:lnTo>
                    <a:pt x="110332" y="374321"/>
                  </a:lnTo>
                  <a:cubicBezTo>
                    <a:pt x="49714" y="326308"/>
                    <a:pt x="9460" y="272042"/>
                    <a:pt x="0" y="226611"/>
                  </a:cubicBezTo>
                  <a:lnTo>
                    <a:pt x="2188" y="208574"/>
                  </a:lnTo>
                  <a:lnTo>
                    <a:pt x="16715" y="197661"/>
                  </a:lnTo>
                  <a:cubicBezTo>
                    <a:pt x="31406" y="192820"/>
                    <a:pt x="48658" y="190451"/>
                    <a:pt x="67795" y="190500"/>
                  </a:cubicBezTo>
                  <a:lnTo>
                    <a:pt x="137679" y="202333"/>
                  </a:lnTo>
                  <a:lnTo>
                    <a:pt x="110332" y="183821"/>
                  </a:lnTo>
                  <a:cubicBezTo>
                    <a:pt x="49714" y="135808"/>
                    <a:pt x="9460" y="81542"/>
                    <a:pt x="0" y="36111"/>
                  </a:cubicBezTo>
                  <a:lnTo>
                    <a:pt x="2188" y="18074"/>
                  </a:lnTo>
                  <a:lnTo>
                    <a:pt x="16715" y="7161"/>
                  </a:lnTo>
                  <a:cubicBezTo>
                    <a:pt x="31406" y="2320"/>
                    <a:pt x="48658" y="-49"/>
                    <a:pt x="67795" y="0"/>
                  </a:cubicBezTo>
                  <a:close/>
                </a:path>
              </a:pathLst>
            </a:custGeom>
            <a:solidFill>
              <a:srgbClr val="339933"/>
            </a:solidFill>
            <a:ln w="1905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455" name="フリーフォーム: 図形 454">
              <a:extLst>
                <a:ext uri="{FF2B5EF4-FFF2-40B4-BE49-F238E27FC236}">
                  <a16:creationId xmlns:a16="http://schemas.microsoft.com/office/drawing/2014/main" id="{0BB0FCD1-5178-4DD2-8469-B521F702D2E5}"/>
                </a:ext>
              </a:extLst>
            </p:cNvPr>
            <p:cNvSpPr/>
            <p:nvPr/>
          </p:nvSpPr>
          <p:spPr>
            <a:xfrm rot="2616607">
              <a:off x="5332068" y="4344862"/>
              <a:ext cx="246257" cy="458475"/>
            </a:xfrm>
            <a:custGeom>
              <a:avLst/>
              <a:gdLst>
                <a:gd name="connsiteX0" fmla="*/ 846978 w 914772"/>
                <a:gd name="connsiteY0" fmla="*/ 0 h 1060165"/>
                <a:gd name="connsiteX1" fmla="*/ 898057 w 914772"/>
                <a:gd name="connsiteY1" fmla="*/ 7161 h 1060165"/>
                <a:gd name="connsiteX2" fmla="*/ 912584 w 914772"/>
                <a:gd name="connsiteY2" fmla="*/ 18074 h 1060165"/>
                <a:gd name="connsiteX3" fmla="*/ 914772 w 914772"/>
                <a:gd name="connsiteY3" fmla="*/ 36111 h 1060165"/>
                <a:gd name="connsiteX4" fmla="*/ 804440 w 914772"/>
                <a:gd name="connsiteY4" fmla="*/ 183821 h 1060165"/>
                <a:gd name="connsiteX5" fmla="*/ 777094 w 914772"/>
                <a:gd name="connsiteY5" fmla="*/ 202334 h 1060165"/>
                <a:gd name="connsiteX6" fmla="*/ 846978 w 914772"/>
                <a:gd name="connsiteY6" fmla="*/ 190500 h 1060165"/>
                <a:gd name="connsiteX7" fmla="*/ 898057 w 914772"/>
                <a:gd name="connsiteY7" fmla="*/ 197661 h 1060165"/>
                <a:gd name="connsiteX8" fmla="*/ 912584 w 914772"/>
                <a:gd name="connsiteY8" fmla="*/ 208574 h 1060165"/>
                <a:gd name="connsiteX9" fmla="*/ 914772 w 914772"/>
                <a:gd name="connsiteY9" fmla="*/ 226611 h 1060165"/>
                <a:gd name="connsiteX10" fmla="*/ 804440 w 914772"/>
                <a:gd name="connsiteY10" fmla="*/ 374321 h 1060165"/>
                <a:gd name="connsiteX11" fmla="*/ 777094 w 914772"/>
                <a:gd name="connsiteY11" fmla="*/ 392834 h 1060165"/>
                <a:gd name="connsiteX12" fmla="*/ 846978 w 914772"/>
                <a:gd name="connsiteY12" fmla="*/ 381000 h 1060165"/>
                <a:gd name="connsiteX13" fmla="*/ 898057 w 914772"/>
                <a:gd name="connsiteY13" fmla="*/ 388161 h 1060165"/>
                <a:gd name="connsiteX14" fmla="*/ 912584 w 914772"/>
                <a:gd name="connsiteY14" fmla="*/ 399074 h 1060165"/>
                <a:gd name="connsiteX15" fmla="*/ 914772 w 914772"/>
                <a:gd name="connsiteY15" fmla="*/ 417111 h 1060165"/>
                <a:gd name="connsiteX16" fmla="*/ 804440 w 914772"/>
                <a:gd name="connsiteY16" fmla="*/ 564821 h 1060165"/>
                <a:gd name="connsiteX17" fmla="*/ 777094 w 914772"/>
                <a:gd name="connsiteY17" fmla="*/ 583334 h 1060165"/>
                <a:gd name="connsiteX18" fmla="*/ 846978 w 914772"/>
                <a:gd name="connsiteY18" fmla="*/ 571500 h 1060165"/>
                <a:gd name="connsiteX19" fmla="*/ 898057 w 914772"/>
                <a:gd name="connsiteY19" fmla="*/ 578661 h 1060165"/>
                <a:gd name="connsiteX20" fmla="*/ 912584 w 914772"/>
                <a:gd name="connsiteY20" fmla="*/ 589574 h 1060165"/>
                <a:gd name="connsiteX21" fmla="*/ 914772 w 914772"/>
                <a:gd name="connsiteY21" fmla="*/ 607611 h 1060165"/>
                <a:gd name="connsiteX22" fmla="*/ 804440 w 914772"/>
                <a:gd name="connsiteY22" fmla="*/ 755321 h 1060165"/>
                <a:gd name="connsiteX23" fmla="*/ 767711 w 914772"/>
                <a:gd name="connsiteY23" fmla="*/ 780185 h 1060165"/>
                <a:gd name="connsiteX24" fmla="*/ 846978 w 914772"/>
                <a:gd name="connsiteY24" fmla="*/ 766763 h 1060165"/>
                <a:gd name="connsiteX25" fmla="*/ 898057 w 914772"/>
                <a:gd name="connsiteY25" fmla="*/ 773924 h 1060165"/>
                <a:gd name="connsiteX26" fmla="*/ 912584 w 914772"/>
                <a:gd name="connsiteY26" fmla="*/ 784837 h 1060165"/>
                <a:gd name="connsiteX27" fmla="*/ 914772 w 914772"/>
                <a:gd name="connsiteY27" fmla="*/ 802874 h 1060165"/>
                <a:gd name="connsiteX28" fmla="*/ 737421 w 914772"/>
                <a:gd name="connsiteY28" fmla="*/ 995953 h 1060165"/>
                <a:gd name="connsiteX29" fmla="*/ 481534 w 914772"/>
                <a:gd name="connsiteY29" fmla="*/ 1053004 h 1060165"/>
                <a:gd name="connsiteX30" fmla="*/ 467007 w 914772"/>
                <a:gd name="connsiteY30" fmla="*/ 1042091 h 1060165"/>
                <a:gd name="connsiteX31" fmla="*/ 464819 w 914772"/>
                <a:gd name="connsiteY31" fmla="*/ 1024054 h 1060165"/>
                <a:gd name="connsiteX32" fmla="*/ 575151 w 914772"/>
                <a:gd name="connsiteY32" fmla="*/ 876344 h 1060165"/>
                <a:gd name="connsiteX33" fmla="*/ 609534 w 914772"/>
                <a:gd name="connsiteY33" fmla="*/ 853068 h 1060165"/>
                <a:gd name="connsiteX34" fmla="*/ 594997 w 914772"/>
                <a:gd name="connsiteY34" fmla="*/ 857560 h 1060165"/>
                <a:gd name="connsiteX35" fmla="*/ 481534 w 914772"/>
                <a:gd name="connsiteY35" fmla="*/ 857741 h 1060165"/>
                <a:gd name="connsiteX36" fmla="*/ 467007 w 914772"/>
                <a:gd name="connsiteY36" fmla="*/ 846828 h 1060165"/>
                <a:gd name="connsiteX37" fmla="*/ 464819 w 914772"/>
                <a:gd name="connsiteY37" fmla="*/ 828791 h 1060165"/>
                <a:gd name="connsiteX38" fmla="*/ 575151 w 914772"/>
                <a:gd name="connsiteY38" fmla="*/ 681081 h 1060165"/>
                <a:gd name="connsiteX39" fmla="*/ 596589 w 914772"/>
                <a:gd name="connsiteY39" fmla="*/ 666568 h 1060165"/>
                <a:gd name="connsiteX40" fmla="*/ 594997 w 914772"/>
                <a:gd name="connsiteY40" fmla="*/ 667060 h 1060165"/>
                <a:gd name="connsiteX41" fmla="*/ 481534 w 914772"/>
                <a:gd name="connsiteY41" fmla="*/ 667241 h 1060165"/>
                <a:gd name="connsiteX42" fmla="*/ 467007 w 914772"/>
                <a:gd name="connsiteY42" fmla="*/ 656328 h 1060165"/>
                <a:gd name="connsiteX43" fmla="*/ 464819 w 914772"/>
                <a:gd name="connsiteY43" fmla="*/ 638291 h 1060165"/>
                <a:gd name="connsiteX44" fmla="*/ 575151 w 914772"/>
                <a:gd name="connsiteY44" fmla="*/ 490581 h 1060165"/>
                <a:gd name="connsiteX45" fmla="*/ 596589 w 914772"/>
                <a:gd name="connsiteY45" fmla="*/ 476068 h 1060165"/>
                <a:gd name="connsiteX46" fmla="*/ 594997 w 914772"/>
                <a:gd name="connsiteY46" fmla="*/ 476560 h 1060165"/>
                <a:gd name="connsiteX47" fmla="*/ 481534 w 914772"/>
                <a:gd name="connsiteY47" fmla="*/ 476741 h 1060165"/>
                <a:gd name="connsiteX48" fmla="*/ 467007 w 914772"/>
                <a:gd name="connsiteY48" fmla="*/ 465828 h 1060165"/>
                <a:gd name="connsiteX49" fmla="*/ 464819 w 914772"/>
                <a:gd name="connsiteY49" fmla="*/ 447791 h 1060165"/>
                <a:gd name="connsiteX50" fmla="*/ 575151 w 914772"/>
                <a:gd name="connsiteY50" fmla="*/ 300081 h 1060165"/>
                <a:gd name="connsiteX51" fmla="*/ 596589 w 914772"/>
                <a:gd name="connsiteY51" fmla="*/ 285568 h 1060165"/>
                <a:gd name="connsiteX52" fmla="*/ 594997 w 914772"/>
                <a:gd name="connsiteY52" fmla="*/ 286060 h 1060165"/>
                <a:gd name="connsiteX53" fmla="*/ 481534 w 914772"/>
                <a:gd name="connsiteY53" fmla="*/ 286241 h 1060165"/>
                <a:gd name="connsiteX54" fmla="*/ 467007 w 914772"/>
                <a:gd name="connsiteY54" fmla="*/ 275328 h 1060165"/>
                <a:gd name="connsiteX55" fmla="*/ 464819 w 914772"/>
                <a:gd name="connsiteY55" fmla="*/ 257291 h 1060165"/>
                <a:gd name="connsiteX56" fmla="*/ 642170 w 914772"/>
                <a:gd name="connsiteY56" fmla="*/ 64212 h 1060165"/>
                <a:gd name="connsiteX57" fmla="*/ 846978 w 914772"/>
                <a:gd name="connsiteY57" fmla="*/ 0 h 1060165"/>
                <a:gd name="connsiteX58" fmla="*/ 67795 w 914772"/>
                <a:gd name="connsiteY58" fmla="*/ 0 h 1060165"/>
                <a:gd name="connsiteX59" fmla="*/ 272602 w 914772"/>
                <a:gd name="connsiteY59" fmla="*/ 64212 h 1060165"/>
                <a:gd name="connsiteX60" fmla="*/ 449953 w 914772"/>
                <a:gd name="connsiteY60" fmla="*/ 257291 h 1060165"/>
                <a:gd name="connsiteX61" fmla="*/ 447765 w 914772"/>
                <a:gd name="connsiteY61" fmla="*/ 275328 h 1060165"/>
                <a:gd name="connsiteX62" fmla="*/ 433238 w 914772"/>
                <a:gd name="connsiteY62" fmla="*/ 286241 h 1060165"/>
                <a:gd name="connsiteX63" fmla="*/ 319775 w 914772"/>
                <a:gd name="connsiteY63" fmla="*/ 286060 h 1060165"/>
                <a:gd name="connsiteX64" fmla="*/ 318183 w 914772"/>
                <a:gd name="connsiteY64" fmla="*/ 285568 h 1060165"/>
                <a:gd name="connsiteX65" fmla="*/ 339621 w 914772"/>
                <a:gd name="connsiteY65" fmla="*/ 300081 h 1060165"/>
                <a:gd name="connsiteX66" fmla="*/ 449953 w 914772"/>
                <a:gd name="connsiteY66" fmla="*/ 447791 h 1060165"/>
                <a:gd name="connsiteX67" fmla="*/ 447765 w 914772"/>
                <a:gd name="connsiteY67" fmla="*/ 465828 h 1060165"/>
                <a:gd name="connsiteX68" fmla="*/ 433238 w 914772"/>
                <a:gd name="connsiteY68" fmla="*/ 476741 h 1060165"/>
                <a:gd name="connsiteX69" fmla="*/ 319775 w 914772"/>
                <a:gd name="connsiteY69" fmla="*/ 476560 h 1060165"/>
                <a:gd name="connsiteX70" fmla="*/ 318183 w 914772"/>
                <a:gd name="connsiteY70" fmla="*/ 476068 h 1060165"/>
                <a:gd name="connsiteX71" fmla="*/ 339621 w 914772"/>
                <a:gd name="connsiteY71" fmla="*/ 490581 h 1060165"/>
                <a:gd name="connsiteX72" fmla="*/ 449953 w 914772"/>
                <a:gd name="connsiteY72" fmla="*/ 638291 h 1060165"/>
                <a:gd name="connsiteX73" fmla="*/ 447765 w 914772"/>
                <a:gd name="connsiteY73" fmla="*/ 656328 h 1060165"/>
                <a:gd name="connsiteX74" fmla="*/ 433238 w 914772"/>
                <a:gd name="connsiteY74" fmla="*/ 667241 h 1060165"/>
                <a:gd name="connsiteX75" fmla="*/ 319775 w 914772"/>
                <a:gd name="connsiteY75" fmla="*/ 667060 h 1060165"/>
                <a:gd name="connsiteX76" fmla="*/ 318183 w 914772"/>
                <a:gd name="connsiteY76" fmla="*/ 666568 h 1060165"/>
                <a:gd name="connsiteX77" fmla="*/ 339621 w 914772"/>
                <a:gd name="connsiteY77" fmla="*/ 681081 h 1060165"/>
                <a:gd name="connsiteX78" fmla="*/ 449953 w 914772"/>
                <a:gd name="connsiteY78" fmla="*/ 828791 h 1060165"/>
                <a:gd name="connsiteX79" fmla="*/ 447765 w 914772"/>
                <a:gd name="connsiteY79" fmla="*/ 846828 h 1060165"/>
                <a:gd name="connsiteX80" fmla="*/ 433238 w 914772"/>
                <a:gd name="connsiteY80" fmla="*/ 857741 h 1060165"/>
                <a:gd name="connsiteX81" fmla="*/ 319775 w 914772"/>
                <a:gd name="connsiteY81" fmla="*/ 857560 h 1060165"/>
                <a:gd name="connsiteX82" fmla="*/ 305238 w 914772"/>
                <a:gd name="connsiteY82" fmla="*/ 853068 h 1060165"/>
                <a:gd name="connsiteX83" fmla="*/ 339621 w 914772"/>
                <a:gd name="connsiteY83" fmla="*/ 876344 h 1060165"/>
                <a:gd name="connsiteX84" fmla="*/ 449953 w 914772"/>
                <a:gd name="connsiteY84" fmla="*/ 1024054 h 1060165"/>
                <a:gd name="connsiteX85" fmla="*/ 447765 w 914772"/>
                <a:gd name="connsiteY85" fmla="*/ 1042091 h 1060165"/>
                <a:gd name="connsiteX86" fmla="*/ 433238 w 914772"/>
                <a:gd name="connsiteY86" fmla="*/ 1053004 h 1060165"/>
                <a:gd name="connsiteX87" fmla="*/ 177351 w 914772"/>
                <a:gd name="connsiteY87" fmla="*/ 995953 h 1060165"/>
                <a:gd name="connsiteX88" fmla="*/ 0 w 914772"/>
                <a:gd name="connsiteY88" fmla="*/ 802874 h 1060165"/>
                <a:gd name="connsiteX89" fmla="*/ 2188 w 914772"/>
                <a:gd name="connsiteY89" fmla="*/ 784837 h 1060165"/>
                <a:gd name="connsiteX90" fmla="*/ 16715 w 914772"/>
                <a:gd name="connsiteY90" fmla="*/ 773924 h 1060165"/>
                <a:gd name="connsiteX91" fmla="*/ 67795 w 914772"/>
                <a:gd name="connsiteY91" fmla="*/ 766763 h 1060165"/>
                <a:gd name="connsiteX92" fmla="*/ 147061 w 914772"/>
                <a:gd name="connsiteY92" fmla="*/ 780185 h 1060165"/>
                <a:gd name="connsiteX93" fmla="*/ 110332 w 914772"/>
                <a:gd name="connsiteY93" fmla="*/ 755321 h 1060165"/>
                <a:gd name="connsiteX94" fmla="*/ 0 w 914772"/>
                <a:gd name="connsiteY94" fmla="*/ 607611 h 1060165"/>
                <a:gd name="connsiteX95" fmla="*/ 2188 w 914772"/>
                <a:gd name="connsiteY95" fmla="*/ 589574 h 1060165"/>
                <a:gd name="connsiteX96" fmla="*/ 16715 w 914772"/>
                <a:gd name="connsiteY96" fmla="*/ 578661 h 1060165"/>
                <a:gd name="connsiteX97" fmla="*/ 67795 w 914772"/>
                <a:gd name="connsiteY97" fmla="*/ 571500 h 1060165"/>
                <a:gd name="connsiteX98" fmla="*/ 137679 w 914772"/>
                <a:gd name="connsiteY98" fmla="*/ 583333 h 1060165"/>
                <a:gd name="connsiteX99" fmla="*/ 110332 w 914772"/>
                <a:gd name="connsiteY99" fmla="*/ 564821 h 1060165"/>
                <a:gd name="connsiteX100" fmla="*/ 0 w 914772"/>
                <a:gd name="connsiteY100" fmla="*/ 417111 h 1060165"/>
                <a:gd name="connsiteX101" fmla="*/ 2188 w 914772"/>
                <a:gd name="connsiteY101" fmla="*/ 399074 h 1060165"/>
                <a:gd name="connsiteX102" fmla="*/ 16715 w 914772"/>
                <a:gd name="connsiteY102" fmla="*/ 388161 h 1060165"/>
                <a:gd name="connsiteX103" fmla="*/ 67795 w 914772"/>
                <a:gd name="connsiteY103" fmla="*/ 381000 h 1060165"/>
                <a:gd name="connsiteX104" fmla="*/ 137679 w 914772"/>
                <a:gd name="connsiteY104" fmla="*/ 392833 h 1060165"/>
                <a:gd name="connsiteX105" fmla="*/ 110332 w 914772"/>
                <a:gd name="connsiteY105" fmla="*/ 374321 h 1060165"/>
                <a:gd name="connsiteX106" fmla="*/ 0 w 914772"/>
                <a:gd name="connsiteY106" fmla="*/ 226611 h 1060165"/>
                <a:gd name="connsiteX107" fmla="*/ 2188 w 914772"/>
                <a:gd name="connsiteY107" fmla="*/ 208574 h 1060165"/>
                <a:gd name="connsiteX108" fmla="*/ 16715 w 914772"/>
                <a:gd name="connsiteY108" fmla="*/ 197661 h 1060165"/>
                <a:gd name="connsiteX109" fmla="*/ 67795 w 914772"/>
                <a:gd name="connsiteY109" fmla="*/ 190500 h 1060165"/>
                <a:gd name="connsiteX110" fmla="*/ 137679 w 914772"/>
                <a:gd name="connsiteY110" fmla="*/ 202333 h 1060165"/>
                <a:gd name="connsiteX111" fmla="*/ 110332 w 914772"/>
                <a:gd name="connsiteY111" fmla="*/ 183821 h 1060165"/>
                <a:gd name="connsiteX112" fmla="*/ 0 w 914772"/>
                <a:gd name="connsiteY112" fmla="*/ 36111 h 1060165"/>
                <a:gd name="connsiteX113" fmla="*/ 2188 w 914772"/>
                <a:gd name="connsiteY113" fmla="*/ 18074 h 1060165"/>
                <a:gd name="connsiteX114" fmla="*/ 16715 w 914772"/>
                <a:gd name="connsiteY114" fmla="*/ 7161 h 1060165"/>
                <a:gd name="connsiteX115" fmla="*/ 67795 w 914772"/>
                <a:gd name="connsiteY115" fmla="*/ 0 h 106016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  <a:cxn ang="0">
                  <a:pos x="connsiteX55" y="connsiteY55"/>
                </a:cxn>
                <a:cxn ang="0">
                  <a:pos x="connsiteX56" y="connsiteY56"/>
                </a:cxn>
                <a:cxn ang="0">
                  <a:pos x="connsiteX57" y="connsiteY57"/>
                </a:cxn>
                <a:cxn ang="0">
                  <a:pos x="connsiteX58" y="connsiteY58"/>
                </a:cxn>
                <a:cxn ang="0">
                  <a:pos x="connsiteX59" y="connsiteY59"/>
                </a:cxn>
                <a:cxn ang="0">
                  <a:pos x="connsiteX60" y="connsiteY60"/>
                </a:cxn>
                <a:cxn ang="0">
                  <a:pos x="connsiteX61" y="connsiteY61"/>
                </a:cxn>
                <a:cxn ang="0">
                  <a:pos x="connsiteX62" y="connsiteY62"/>
                </a:cxn>
                <a:cxn ang="0">
                  <a:pos x="connsiteX63" y="connsiteY63"/>
                </a:cxn>
                <a:cxn ang="0">
                  <a:pos x="connsiteX64" y="connsiteY64"/>
                </a:cxn>
                <a:cxn ang="0">
                  <a:pos x="connsiteX65" y="connsiteY65"/>
                </a:cxn>
                <a:cxn ang="0">
                  <a:pos x="connsiteX66" y="connsiteY66"/>
                </a:cxn>
                <a:cxn ang="0">
                  <a:pos x="connsiteX67" y="connsiteY67"/>
                </a:cxn>
                <a:cxn ang="0">
                  <a:pos x="connsiteX68" y="connsiteY68"/>
                </a:cxn>
                <a:cxn ang="0">
                  <a:pos x="connsiteX69" y="connsiteY69"/>
                </a:cxn>
                <a:cxn ang="0">
                  <a:pos x="connsiteX70" y="connsiteY70"/>
                </a:cxn>
                <a:cxn ang="0">
                  <a:pos x="connsiteX71" y="connsiteY71"/>
                </a:cxn>
                <a:cxn ang="0">
                  <a:pos x="connsiteX72" y="connsiteY72"/>
                </a:cxn>
                <a:cxn ang="0">
                  <a:pos x="connsiteX73" y="connsiteY73"/>
                </a:cxn>
                <a:cxn ang="0">
                  <a:pos x="connsiteX74" y="connsiteY74"/>
                </a:cxn>
                <a:cxn ang="0">
                  <a:pos x="connsiteX75" y="connsiteY75"/>
                </a:cxn>
                <a:cxn ang="0">
                  <a:pos x="connsiteX76" y="connsiteY76"/>
                </a:cxn>
                <a:cxn ang="0">
                  <a:pos x="connsiteX77" y="connsiteY77"/>
                </a:cxn>
                <a:cxn ang="0">
                  <a:pos x="connsiteX78" y="connsiteY78"/>
                </a:cxn>
                <a:cxn ang="0">
                  <a:pos x="connsiteX79" y="connsiteY79"/>
                </a:cxn>
                <a:cxn ang="0">
                  <a:pos x="connsiteX80" y="connsiteY80"/>
                </a:cxn>
                <a:cxn ang="0">
                  <a:pos x="connsiteX81" y="connsiteY81"/>
                </a:cxn>
                <a:cxn ang="0">
                  <a:pos x="connsiteX82" y="connsiteY82"/>
                </a:cxn>
                <a:cxn ang="0">
                  <a:pos x="connsiteX83" y="connsiteY83"/>
                </a:cxn>
                <a:cxn ang="0">
                  <a:pos x="connsiteX84" y="connsiteY84"/>
                </a:cxn>
                <a:cxn ang="0">
                  <a:pos x="connsiteX85" y="connsiteY85"/>
                </a:cxn>
                <a:cxn ang="0">
                  <a:pos x="connsiteX86" y="connsiteY86"/>
                </a:cxn>
                <a:cxn ang="0">
                  <a:pos x="connsiteX87" y="connsiteY87"/>
                </a:cxn>
                <a:cxn ang="0">
                  <a:pos x="connsiteX88" y="connsiteY88"/>
                </a:cxn>
                <a:cxn ang="0">
                  <a:pos x="connsiteX89" y="connsiteY89"/>
                </a:cxn>
                <a:cxn ang="0">
                  <a:pos x="connsiteX90" y="connsiteY90"/>
                </a:cxn>
                <a:cxn ang="0">
                  <a:pos x="connsiteX91" y="connsiteY91"/>
                </a:cxn>
                <a:cxn ang="0">
                  <a:pos x="connsiteX92" y="connsiteY92"/>
                </a:cxn>
                <a:cxn ang="0">
                  <a:pos x="connsiteX93" y="connsiteY93"/>
                </a:cxn>
                <a:cxn ang="0">
                  <a:pos x="connsiteX94" y="connsiteY94"/>
                </a:cxn>
                <a:cxn ang="0">
                  <a:pos x="connsiteX95" y="connsiteY95"/>
                </a:cxn>
                <a:cxn ang="0">
                  <a:pos x="connsiteX96" y="connsiteY96"/>
                </a:cxn>
                <a:cxn ang="0">
                  <a:pos x="connsiteX97" y="connsiteY97"/>
                </a:cxn>
                <a:cxn ang="0">
                  <a:pos x="connsiteX98" y="connsiteY98"/>
                </a:cxn>
                <a:cxn ang="0">
                  <a:pos x="connsiteX99" y="connsiteY99"/>
                </a:cxn>
                <a:cxn ang="0">
                  <a:pos x="connsiteX100" y="connsiteY100"/>
                </a:cxn>
                <a:cxn ang="0">
                  <a:pos x="connsiteX101" y="connsiteY101"/>
                </a:cxn>
                <a:cxn ang="0">
                  <a:pos x="connsiteX102" y="connsiteY102"/>
                </a:cxn>
                <a:cxn ang="0">
                  <a:pos x="connsiteX103" y="connsiteY103"/>
                </a:cxn>
                <a:cxn ang="0">
                  <a:pos x="connsiteX104" y="connsiteY104"/>
                </a:cxn>
                <a:cxn ang="0">
                  <a:pos x="connsiteX105" y="connsiteY105"/>
                </a:cxn>
                <a:cxn ang="0">
                  <a:pos x="connsiteX106" y="connsiteY106"/>
                </a:cxn>
                <a:cxn ang="0">
                  <a:pos x="connsiteX107" y="connsiteY107"/>
                </a:cxn>
                <a:cxn ang="0">
                  <a:pos x="connsiteX108" y="connsiteY108"/>
                </a:cxn>
                <a:cxn ang="0">
                  <a:pos x="connsiteX109" y="connsiteY109"/>
                </a:cxn>
                <a:cxn ang="0">
                  <a:pos x="connsiteX110" y="connsiteY110"/>
                </a:cxn>
                <a:cxn ang="0">
                  <a:pos x="connsiteX111" y="connsiteY111"/>
                </a:cxn>
                <a:cxn ang="0">
                  <a:pos x="connsiteX112" y="connsiteY112"/>
                </a:cxn>
                <a:cxn ang="0">
                  <a:pos x="connsiteX113" y="connsiteY113"/>
                </a:cxn>
                <a:cxn ang="0">
                  <a:pos x="connsiteX114" y="connsiteY114"/>
                </a:cxn>
                <a:cxn ang="0">
                  <a:pos x="connsiteX115" y="connsiteY115"/>
                </a:cxn>
              </a:cxnLst>
              <a:rect l="l" t="t" r="r" b="b"/>
              <a:pathLst>
                <a:path w="914772" h="1060165">
                  <a:moveTo>
                    <a:pt x="846978" y="0"/>
                  </a:moveTo>
                  <a:cubicBezTo>
                    <a:pt x="866114" y="-49"/>
                    <a:pt x="883366" y="2320"/>
                    <a:pt x="898057" y="7161"/>
                  </a:cubicBezTo>
                  <a:lnTo>
                    <a:pt x="912584" y="18074"/>
                  </a:lnTo>
                  <a:lnTo>
                    <a:pt x="914772" y="36111"/>
                  </a:lnTo>
                  <a:cubicBezTo>
                    <a:pt x="905312" y="81542"/>
                    <a:pt x="865058" y="135808"/>
                    <a:pt x="804440" y="183821"/>
                  </a:cubicBezTo>
                  <a:lnTo>
                    <a:pt x="777094" y="202334"/>
                  </a:lnTo>
                  <a:lnTo>
                    <a:pt x="846978" y="190500"/>
                  </a:lnTo>
                  <a:cubicBezTo>
                    <a:pt x="866114" y="190451"/>
                    <a:pt x="883366" y="192820"/>
                    <a:pt x="898057" y="197661"/>
                  </a:cubicBezTo>
                  <a:lnTo>
                    <a:pt x="912584" y="208574"/>
                  </a:lnTo>
                  <a:lnTo>
                    <a:pt x="914772" y="226611"/>
                  </a:lnTo>
                  <a:cubicBezTo>
                    <a:pt x="905312" y="272042"/>
                    <a:pt x="865058" y="326308"/>
                    <a:pt x="804440" y="374321"/>
                  </a:cubicBezTo>
                  <a:lnTo>
                    <a:pt x="777094" y="392834"/>
                  </a:lnTo>
                  <a:lnTo>
                    <a:pt x="846978" y="381000"/>
                  </a:lnTo>
                  <a:cubicBezTo>
                    <a:pt x="866114" y="380951"/>
                    <a:pt x="883366" y="383320"/>
                    <a:pt x="898057" y="388161"/>
                  </a:cubicBezTo>
                  <a:lnTo>
                    <a:pt x="912584" y="399074"/>
                  </a:lnTo>
                  <a:lnTo>
                    <a:pt x="914772" y="417111"/>
                  </a:lnTo>
                  <a:cubicBezTo>
                    <a:pt x="905312" y="462542"/>
                    <a:pt x="865058" y="516808"/>
                    <a:pt x="804440" y="564821"/>
                  </a:cubicBezTo>
                  <a:lnTo>
                    <a:pt x="777094" y="583334"/>
                  </a:lnTo>
                  <a:lnTo>
                    <a:pt x="846978" y="571500"/>
                  </a:lnTo>
                  <a:cubicBezTo>
                    <a:pt x="866114" y="571451"/>
                    <a:pt x="883366" y="573820"/>
                    <a:pt x="898057" y="578661"/>
                  </a:cubicBezTo>
                  <a:lnTo>
                    <a:pt x="912584" y="589574"/>
                  </a:lnTo>
                  <a:lnTo>
                    <a:pt x="914772" y="607611"/>
                  </a:lnTo>
                  <a:cubicBezTo>
                    <a:pt x="905312" y="653042"/>
                    <a:pt x="865058" y="707308"/>
                    <a:pt x="804440" y="755321"/>
                  </a:cubicBezTo>
                  <a:lnTo>
                    <a:pt x="767711" y="780185"/>
                  </a:lnTo>
                  <a:lnTo>
                    <a:pt x="846978" y="766763"/>
                  </a:lnTo>
                  <a:cubicBezTo>
                    <a:pt x="866114" y="766714"/>
                    <a:pt x="883366" y="769083"/>
                    <a:pt x="898057" y="773924"/>
                  </a:cubicBezTo>
                  <a:lnTo>
                    <a:pt x="912584" y="784837"/>
                  </a:lnTo>
                  <a:lnTo>
                    <a:pt x="914772" y="802874"/>
                  </a:lnTo>
                  <a:cubicBezTo>
                    <a:pt x="902159" y="863448"/>
                    <a:pt x="834800" y="939731"/>
                    <a:pt x="737421" y="995953"/>
                  </a:cubicBezTo>
                  <a:cubicBezTo>
                    <a:pt x="640042" y="1052175"/>
                    <a:pt x="540299" y="1072368"/>
                    <a:pt x="481534" y="1053004"/>
                  </a:cubicBezTo>
                  <a:lnTo>
                    <a:pt x="467007" y="1042091"/>
                  </a:lnTo>
                  <a:lnTo>
                    <a:pt x="464819" y="1024054"/>
                  </a:lnTo>
                  <a:cubicBezTo>
                    <a:pt x="474279" y="978624"/>
                    <a:pt x="514533" y="924357"/>
                    <a:pt x="575151" y="876344"/>
                  </a:cubicBezTo>
                  <a:lnTo>
                    <a:pt x="609534" y="853068"/>
                  </a:lnTo>
                  <a:lnTo>
                    <a:pt x="594997" y="857560"/>
                  </a:lnTo>
                  <a:cubicBezTo>
                    <a:pt x="550544" y="867216"/>
                    <a:pt x="510917" y="867423"/>
                    <a:pt x="481534" y="857741"/>
                  </a:cubicBezTo>
                  <a:lnTo>
                    <a:pt x="467007" y="846828"/>
                  </a:lnTo>
                  <a:lnTo>
                    <a:pt x="464819" y="828791"/>
                  </a:lnTo>
                  <a:cubicBezTo>
                    <a:pt x="474279" y="783361"/>
                    <a:pt x="514533" y="729094"/>
                    <a:pt x="575151" y="681081"/>
                  </a:cubicBezTo>
                  <a:lnTo>
                    <a:pt x="596589" y="666568"/>
                  </a:lnTo>
                  <a:lnTo>
                    <a:pt x="594997" y="667060"/>
                  </a:lnTo>
                  <a:cubicBezTo>
                    <a:pt x="550544" y="676716"/>
                    <a:pt x="510917" y="676923"/>
                    <a:pt x="481534" y="667241"/>
                  </a:cubicBezTo>
                  <a:lnTo>
                    <a:pt x="467007" y="656328"/>
                  </a:lnTo>
                  <a:lnTo>
                    <a:pt x="464819" y="638291"/>
                  </a:lnTo>
                  <a:cubicBezTo>
                    <a:pt x="474279" y="592861"/>
                    <a:pt x="514533" y="538594"/>
                    <a:pt x="575151" y="490581"/>
                  </a:cubicBezTo>
                  <a:lnTo>
                    <a:pt x="596589" y="476068"/>
                  </a:lnTo>
                  <a:lnTo>
                    <a:pt x="594997" y="476560"/>
                  </a:lnTo>
                  <a:cubicBezTo>
                    <a:pt x="550544" y="486216"/>
                    <a:pt x="510917" y="486423"/>
                    <a:pt x="481534" y="476741"/>
                  </a:cubicBezTo>
                  <a:lnTo>
                    <a:pt x="467007" y="465828"/>
                  </a:lnTo>
                  <a:lnTo>
                    <a:pt x="464819" y="447791"/>
                  </a:lnTo>
                  <a:cubicBezTo>
                    <a:pt x="474279" y="402361"/>
                    <a:pt x="514533" y="348094"/>
                    <a:pt x="575151" y="300081"/>
                  </a:cubicBezTo>
                  <a:lnTo>
                    <a:pt x="596589" y="285568"/>
                  </a:lnTo>
                  <a:lnTo>
                    <a:pt x="594997" y="286060"/>
                  </a:lnTo>
                  <a:cubicBezTo>
                    <a:pt x="550544" y="295716"/>
                    <a:pt x="510917" y="295923"/>
                    <a:pt x="481534" y="286241"/>
                  </a:cubicBezTo>
                  <a:lnTo>
                    <a:pt x="467007" y="275328"/>
                  </a:lnTo>
                  <a:lnTo>
                    <a:pt x="464819" y="257291"/>
                  </a:lnTo>
                  <a:cubicBezTo>
                    <a:pt x="477432" y="196717"/>
                    <a:pt x="544791" y="120434"/>
                    <a:pt x="642170" y="64212"/>
                  </a:cubicBezTo>
                  <a:cubicBezTo>
                    <a:pt x="715205" y="22045"/>
                    <a:pt x="789569" y="145"/>
                    <a:pt x="846978" y="0"/>
                  </a:cubicBezTo>
                  <a:close/>
                  <a:moveTo>
                    <a:pt x="67795" y="0"/>
                  </a:moveTo>
                  <a:cubicBezTo>
                    <a:pt x="125203" y="145"/>
                    <a:pt x="199567" y="22045"/>
                    <a:pt x="272602" y="64212"/>
                  </a:cubicBezTo>
                  <a:cubicBezTo>
                    <a:pt x="369981" y="120434"/>
                    <a:pt x="437340" y="196717"/>
                    <a:pt x="449953" y="257291"/>
                  </a:cubicBezTo>
                  <a:lnTo>
                    <a:pt x="447765" y="275328"/>
                  </a:lnTo>
                  <a:lnTo>
                    <a:pt x="433238" y="286241"/>
                  </a:lnTo>
                  <a:cubicBezTo>
                    <a:pt x="403856" y="295923"/>
                    <a:pt x="364229" y="295716"/>
                    <a:pt x="319775" y="286060"/>
                  </a:cubicBezTo>
                  <a:lnTo>
                    <a:pt x="318183" y="285568"/>
                  </a:lnTo>
                  <a:lnTo>
                    <a:pt x="339621" y="300081"/>
                  </a:lnTo>
                  <a:cubicBezTo>
                    <a:pt x="400239" y="348094"/>
                    <a:pt x="440493" y="402361"/>
                    <a:pt x="449953" y="447791"/>
                  </a:cubicBezTo>
                  <a:lnTo>
                    <a:pt x="447765" y="465828"/>
                  </a:lnTo>
                  <a:lnTo>
                    <a:pt x="433238" y="476741"/>
                  </a:lnTo>
                  <a:cubicBezTo>
                    <a:pt x="403856" y="486423"/>
                    <a:pt x="364229" y="486216"/>
                    <a:pt x="319775" y="476560"/>
                  </a:cubicBezTo>
                  <a:lnTo>
                    <a:pt x="318183" y="476068"/>
                  </a:lnTo>
                  <a:lnTo>
                    <a:pt x="339621" y="490581"/>
                  </a:lnTo>
                  <a:cubicBezTo>
                    <a:pt x="400239" y="538594"/>
                    <a:pt x="440493" y="592861"/>
                    <a:pt x="449953" y="638291"/>
                  </a:cubicBezTo>
                  <a:lnTo>
                    <a:pt x="447765" y="656328"/>
                  </a:lnTo>
                  <a:lnTo>
                    <a:pt x="433238" y="667241"/>
                  </a:lnTo>
                  <a:cubicBezTo>
                    <a:pt x="403856" y="676923"/>
                    <a:pt x="364229" y="676716"/>
                    <a:pt x="319775" y="667060"/>
                  </a:cubicBezTo>
                  <a:lnTo>
                    <a:pt x="318183" y="666568"/>
                  </a:lnTo>
                  <a:lnTo>
                    <a:pt x="339621" y="681081"/>
                  </a:lnTo>
                  <a:cubicBezTo>
                    <a:pt x="400239" y="729094"/>
                    <a:pt x="440493" y="783361"/>
                    <a:pt x="449953" y="828791"/>
                  </a:cubicBezTo>
                  <a:lnTo>
                    <a:pt x="447765" y="846828"/>
                  </a:lnTo>
                  <a:lnTo>
                    <a:pt x="433238" y="857741"/>
                  </a:lnTo>
                  <a:cubicBezTo>
                    <a:pt x="403856" y="867423"/>
                    <a:pt x="364229" y="867216"/>
                    <a:pt x="319775" y="857560"/>
                  </a:cubicBezTo>
                  <a:lnTo>
                    <a:pt x="305238" y="853068"/>
                  </a:lnTo>
                  <a:lnTo>
                    <a:pt x="339621" y="876344"/>
                  </a:lnTo>
                  <a:cubicBezTo>
                    <a:pt x="400239" y="924357"/>
                    <a:pt x="440493" y="978624"/>
                    <a:pt x="449953" y="1024054"/>
                  </a:cubicBezTo>
                  <a:lnTo>
                    <a:pt x="447765" y="1042091"/>
                  </a:lnTo>
                  <a:lnTo>
                    <a:pt x="433238" y="1053004"/>
                  </a:lnTo>
                  <a:cubicBezTo>
                    <a:pt x="374473" y="1072368"/>
                    <a:pt x="274730" y="1052175"/>
                    <a:pt x="177351" y="995953"/>
                  </a:cubicBezTo>
                  <a:cubicBezTo>
                    <a:pt x="79972" y="939731"/>
                    <a:pt x="12613" y="863448"/>
                    <a:pt x="0" y="802874"/>
                  </a:cubicBezTo>
                  <a:lnTo>
                    <a:pt x="2188" y="784837"/>
                  </a:lnTo>
                  <a:lnTo>
                    <a:pt x="16715" y="773924"/>
                  </a:lnTo>
                  <a:cubicBezTo>
                    <a:pt x="31406" y="769083"/>
                    <a:pt x="48658" y="766714"/>
                    <a:pt x="67795" y="766763"/>
                  </a:cubicBezTo>
                  <a:lnTo>
                    <a:pt x="147061" y="780185"/>
                  </a:lnTo>
                  <a:lnTo>
                    <a:pt x="110332" y="755321"/>
                  </a:lnTo>
                  <a:cubicBezTo>
                    <a:pt x="49714" y="707308"/>
                    <a:pt x="9460" y="653042"/>
                    <a:pt x="0" y="607611"/>
                  </a:cubicBezTo>
                  <a:lnTo>
                    <a:pt x="2188" y="589574"/>
                  </a:lnTo>
                  <a:lnTo>
                    <a:pt x="16715" y="578661"/>
                  </a:lnTo>
                  <a:cubicBezTo>
                    <a:pt x="31406" y="573820"/>
                    <a:pt x="48658" y="571451"/>
                    <a:pt x="67795" y="571500"/>
                  </a:cubicBezTo>
                  <a:lnTo>
                    <a:pt x="137679" y="583333"/>
                  </a:lnTo>
                  <a:lnTo>
                    <a:pt x="110332" y="564821"/>
                  </a:lnTo>
                  <a:cubicBezTo>
                    <a:pt x="49714" y="516808"/>
                    <a:pt x="9460" y="462542"/>
                    <a:pt x="0" y="417111"/>
                  </a:cubicBezTo>
                  <a:lnTo>
                    <a:pt x="2188" y="399074"/>
                  </a:lnTo>
                  <a:lnTo>
                    <a:pt x="16715" y="388161"/>
                  </a:lnTo>
                  <a:cubicBezTo>
                    <a:pt x="31406" y="383320"/>
                    <a:pt x="48658" y="380951"/>
                    <a:pt x="67795" y="381000"/>
                  </a:cubicBezTo>
                  <a:lnTo>
                    <a:pt x="137679" y="392833"/>
                  </a:lnTo>
                  <a:lnTo>
                    <a:pt x="110332" y="374321"/>
                  </a:lnTo>
                  <a:cubicBezTo>
                    <a:pt x="49714" y="326308"/>
                    <a:pt x="9460" y="272042"/>
                    <a:pt x="0" y="226611"/>
                  </a:cubicBezTo>
                  <a:lnTo>
                    <a:pt x="2188" y="208574"/>
                  </a:lnTo>
                  <a:lnTo>
                    <a:pt x="16715" y="197661"/>
                  </a:lnTo>
                  <a:cubicBezTo>
                    <a:pt x="31406" y="192820"/>
                    <a:pt x="48658" y="190451"/>
                    <a:pt x="67795" y="190500"/>
                  </a:cubicBezTo>
                  <a:lnTo>
                    <a:pt x="137679" y="202333"/>
                  </a:lnTo>
                  <a:lnTo>
                    <a:pt x="110332" y="183821"/>
                  </a:lnTo>
                  <a:cubicBezTo>
                    <a:pt x="49714" y="135808"/>
                    <a:pt x="9460" y="81542"/>
                    <a:pt x="0" y="36111"/>
                  </a:cubicBezTo>
                  <a:lnTo>
                    <a:pt x="2188" y="18074"/>
                  </a:lnTo>
                  <a:lnTo>
                    <a:pt x="16715" y="7161"/>
                  </a:lnTo>
                  <a:cubicBezTo>
                    <a:pt x="31406" y="2320"/>
                    <a:pt x="48658" y="-49"/>
                    <a:pt x="67795" y="0"/>
                  </a:cubicBezTo>
                  <a:close/>
                </a:path>
              </a:pathLst>
            </a:custGeom>
            <a:solidFill>
              <a:srgbClr val="339933"/>
            </a:solidFill>
            <a:ln w="1905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456" name="フリーフォーム: 図形 455">
              <a:extLst>
                <a:ext uri="{FF2B5EF4-FFF2-40B4-BE49-F238E27FC236}">
                  <a16:creationId xmlns:a16="http://schemas.microsoft.com/office/drawing/2014/main" id="{5EA011E5-764B-4F0A-8305-097A25A24758}"/>
                </a:ext>
              </a:extLst>
            </p:cNvPr>
            <p:cNvSpPr/>
            <p:nvPr/>
          </p:nvSpPr>
          <p:spPr>
            <a:xfrm rot="2616607">
              <a:off x="4974881" y="4478212"/>
              <a:ext cx="246257" cy="458475"/>
            </a:xfrm>
            <a:custGeom>
              <a:avLst/>
              <a:gdLst>
                <a:gd name="connsiteX0" fmla="*/ 846978 w 914772"/>
                <a:gd name="connsiteY0" fmla="*/ 0 h 1060165"/>
                <a:gd name="connsiteX1" fmla="*/ 898057 w 914772"/>
                <a:gd name="connsiteY1" fmla="*/ 7161 h 1060165"/>
                <a:gd name="connsiteX2" fmla="*/ 912584 w 914772"/>
                <a:gd name="connsiteY2" fmla="*/ 18074 h 1060165"/>
                <a:gd name="connsiteX3" fmla="*/ 914772 w 914772"/>
                <a:gd name="connsiteY3" fmla="*/ 36111 h 1060165"/>
                <a:gd name="connsiteX4" fmla="*/ 804440 w 914772"/>
                <a:gd name="connsiteY4" fmla="*/ 183821 h 1060165"/>
                <a:gd name="connsiteX5" fmla="*/ 777094 w 914772"/>
                <a:gd name="connsiteY5" fmla="*/ 202334 h 1060165"/>
                <a:gd name="connsiteX6" fmla="*/ 846978 w 914772"/>
                <a:gd name="connsiteY6" fmla="*/ 190500 h 1060165"/>
                <a:gd name="connsiteX7" fmla="*/ 898057 w 914772"/>
                <a:gd name="connsiteY7" fmla="*/ 197661 h 1060165"/>
                <a:gd name="connsiteX8" fmla="*/ 912584 w 914772"/>
                <a:gd name="connsiteY8" fmla="*/ 208574 h 1060165"/>
                <a:gd name="connsiteX9" fmla="*/ 914772 w 914772"/>
                <a:gd name="connsiteY9" fmla="*/ 226611 h 1060165"/>
                <a:gd name="connsiteX10" fmla="*/ 804440 w 914772"/>
                <a:gd name="connsiteY10" fmla="*/ 374321 h 1060165"/>
                <a:gd name="connsiteX11" fmla="*/ 777094 w 914772"/>
                <a:gd name="connsiteY11" fmla="*/ 392834 h 1060165"/>
                <a:gd name="connsiteX12" fmla="*/ 846978 w 914772"/>
                <a:gd name="connsiteY12" fmla="*/ 381000 h 1060165"/>
                <a:gd name="connsiteX13" fmla="*/ 898057 w 914772"/>
                <a:gd name="connsiteY13" fmla="*/ 388161 h 1060165"/>
                <a:gd name="connsiteX14" fmla="*/ 912584 w 914772"/>
                <a:gd name="connsiteY14" fmla="*/ 399074 h 1060165"/>
                <a:gd name="connsiteX15" fmla="*/ 914772 w 914772"/>
                <a:gd name="connsiteY15" fmla="*/ 417111 h 1060165"/>
                <a:gd name="connsiteX16" fmla="*/ 804440 w 914772"/>
                <a:gd name="connsiteY16" fmla="*/ 564821 h 1060165"/>
                <a:gd name="connsiteX17" fmla="*/ 777094 w 914772"/>
                <a:gd name="connsiteY17" fmla="*/ 583334 h 1060165"/>
                <a:gd name="connsiteX18" fmla="*/ 846978 w 914772"/>
                <a:gd name="connsiteY18" fmla="*/ 571500 h 1060165"/>
                <a:gd name="connsiteX19" fmla="*/ 898057 w 914772"/>
                <a:gd name="connsiteY19" fmla="*/ 578661 h 1060165"/>
                <a:gd name="connsiteX20" fmla="*/ 912584 w 914772"/>
                <a:gd name="connsiteY20" fmla="*/ 589574 h 1060165"/>
                <a:gd name="connsiteX21" fmla="*/ 914772 w 914772"/>
                <a:gd name="connsiteY21" fmla="*/ 607611 h 1060165"/>
                <a:gd name="connsiteX22" fmla="*/ 804440 w 914772"/>
                <a:gd name="connsiteY22" fmla="*/ 755321 h 1060165"/>
                <a:gd name="connsiteX23" fmla="*/ 767711 w 914772"/>
                <a:gd name="connsiteY23" fmla="*/ 780185 h 1060165"/>
                <a:gd name="connsiteX24" fmla="*/ 846978 w 914772"/>
                <a:gd name="connsiteY24" fmla="*/ 766763 h 1060165"/>
                <a:gd name="connsiteX25" fmla="*/ 898057 w 914772"/>
                <a:gd name="connsiteY25" fmla="*/ 773924 h 1060165"/>
                <a:gd name="connsiteX26" fmla="*/ 912584 w 914772"/>
                <a:gd name="connsiteY26" fmla="*/ 784837 h 1060165"/>
                <a:gd name="connsiteX27" fmla="*/ 914772 w 914772"/>
                <a:gd name="connsiteY27" fmla="*/ 802874 h 1060165"/>
                <a:gd name="connsiteX28" fmla="*/ 737421 w 914772"/>
                <a:gd name="connsiteY28" fmla="*/ 995953 h 1060165"/>
                <a:gd name="connsiteX29" fmla="*/ 481534 w 914772"/>
                <a:gd name="connsiteY29" fmla="*/ 1053004 h 1060165"/>
                <a:gd name="connsiteX30" fmla="*/ 467007 w 914772"/>
                <a:gd name="connsiteY30" fmla="*/ 1042091 h 1060165"/>
                <a:gd name="connsiteX31" fmla="*/ 464819 w 914772"/>
                <a:gd name="connsiteY31" fmla="*/ 1024054 h 1060165"/>
                <a:gd name="connsiteX32" fmla="*/ 575151 w 914772"/>
                <a:gd name="connsiteY32" fmla="*/ 876344 h 1060165"/>
                <a:gd name="connsiteX33" fmla="*/ 609534 w 914772"/>
                <a:gd name="connsiteY33" fmla="*/ 853068 h 1060165"/>
                <a:gd name="connsiteX34" fmla="*/ 594997 w 914772"/>
                <a:gd name="connsiteY34" fmla="*/ 857560 h 1060165"/>
                <a:gd name="connsiteX35" fmla="*/ 481534 w 914772"/>
                <a:gd name="connsiteY35" fmla="*/ 857741 h 1060165"/>
                <a:gd name="connsiteX36" fmla="*/ 467007 w 914772"/>
                <a:gd name="connsiteY36" fmla="*/ 846828 h 1060165"/>
                <a:gd name="connsiteX37" fmla="*/ 464819 w 914772"/>
                <a:gd name="connsiteY37" fmla="*/ 828791 h 1060165"/>
                <a:gd name="connsiteX38" fmla="*/ 575151 w 914772"/>
                <a:gd name="connsiteY38" fmla="*/ 681081 h 1060165"/>
                <a:gd name="connsiteX39" fmla="*/ 596589 w 914772"/>
                <a:gd name="connsiteY39" fmla="*/ 666568 h 1060165"/>
                <a:gd name="connsiteX40" fmla="*/ 594997 w 914772"/>
                <a:gd name="connsiteY40" fmla="*/ 667060 h 1060165"/>
                <a:gd name="connsiteX41" fmla="*/ 481534 w 914772"/>
                <a:gd name="connsiteY41" fmla="*/ 667241 h 1060165"/>
                <a:gd name="connsiteX42" fmla="*/ 467007 w 914772"/>
                <a:gd name="connsiteY42" fmla="*/ 656328 h 1060165"/>
                <a:gd name="connsiteX43" fmla="*/ 464819 w 914772"/>
                <a:gd name="connsiteY43" fmla="*/ 638291 h 1060165"/>
                <a:gd name="connsiteX44" fmla="*/ 575151 w 914772"/>
                <a:gd name="connsiteY44" fmla="*/ 490581 h 1060165"/>
                <a:gd name="connsiteX45" fmla="*/ 596589 w 914772"/>
                <a:gd name="connsiteY45" fmla="*/ 476068 h 1060165"/>
                <a:gd name="connsiteX46" fmla="*/ 594997 w 914772"/>
                <a:gd name="connsiteY46" fmla="*/ 476560 h 1060165"/>
                <a:gd name="connsiteX47" fmla="*/ 481534 w 914772"/>
                <a:gd name="connsiteY47" fmla="*/ 476741 h 1060165"/>
                <a:gd name="connsiteX48" fmla="*/ 467007 w 914772"/>
                <a:gd name="connsiteY48" fmla="*/ 465828 h 1060165"/>
                <a:gd name="connsiteX49" fmla="*/ 464819 w 914772"/>
                <a:gd name="connsiteY49" fmla="*/ 447791 h 1060165"/>
                <a:gd name="connsiteX50" fmla="*/ 575151 w 914772"/>
                <a:gd name="connsiteY50" fmla="*/ 300081 h 1060165"/>
                <a:gd name="connsiteX51" fmla="*/ 596589 w 914772"/>
                <a:gd name="connsiteY51" fmla="*/ 285568 h 1060165"/>
                <a:gd name="connsiteX52" fmla="*/ 594997 w 914772"/>
                <a:gd name="connsiteY52" fmla="*/ 286060 h 1060165"/>
                <a:gd name="connsiteX53" fmla="*/ 481534 w 914772"/>
                <a:gd name="connsiteY53" fmla="*/ 286241 h 1060165"/>
                <a:gd name="connsiteX54" fmla="*/ 467007 w 914772"/>
                <a:gd name="connsiteY54" fmla="*/ 275328 h 1060165"/>
                <a:gd name="connsiteX55" fmla="*/ 464819 w 914772"/>
                <a:gd name="connsiteY55" fmla="*/ 257291 h 1060165"/>
                <a:gd name="connsiteX56" fmla="*/ 642170 w 914772"/>
                <a:gd name="connsiteY56" fmla="*/ 64212 h 1060165"/>
                <a:gd name="connsiteX57" fmla="*/ 846978 w 914772"/>
                <a:gd name="connsiteY57" fmla="*/ 0 h 1060165"/>
                <a:gd name="connsiteX58" fmla="*/ 67795 w 914772"/>
                <a:gd name="connsiteY58" fmla="*/ 0 h 1060165"/>
                <a:gd name="connsiteX59" fmla="*/ 272602 w 914772"/>
                <a:gd name="connsiteY59" fmla="*/ 64212 h 1060165"/>
                <a:gd name="connsiteX60" fmla="*/ 449953 w 914772"/>
                <a:gd name="connsiteY60" fmla="*/ 257291 h 1060165"/>
                <a:gd name="connsiteX61" fmla="*/ 447765 w 914772"/>
                <a:gd name="connsiteY61" fmla="*/ 275328 h 1060165"/>
                <a:gd name="connsiteX62" fmla="*/ 433238 w 914772"/>
                <a:gd name="connsiteY62" fmla="*/ 286241 h 1060165"/>
                <a:gd name="connsiteX63" fmla="*/ 319775 w 914772"/>
                <a:gd name="connsiteY63" fmla="*/ 286060 h 1060165"/>
                <a:gd name="connsiteX64" fmla="*/ 318183 w 914772"/>
                <a:gd name="connsiteY64" fmla="*/ 285568 h 1060165"/>
                <a:gd name="connsiteX65" fmla="*/ 339621 w 914772"/>
                <a:gd name="connsiteY65" fmla="*/ 300081 h 1060165"/>
                <a:gd name="connsiteX66" fmla="*/ 449953 w 914772"/>
                <a:gd name="connsiteY66" fmla="*/ 447791 h 1060165"/>
                <a:gd name="connsiteX67" fmla="*/ 447765 w 914772"/>
                <a:gd name="connsiteY67" fmla="*/ 465828 h 1060165"/>
                <a:gd name="connsiteX68" fmla="*/ 433238 w 914772"/>
                <a:gd name="connsiteY68" fmla="*/ 476741 h 1060165"/>
                <a:gd name="connsiteX69" fmla="*/ 319775 w 914772"/>
                <a:gd name="connsiteY69" fmla="*/ 476560 h 1060165"/>
                <a:gd name="connsiteX70" fmla="*/ 318183 w 914772"/>
                <a:gd name="connsiteY70" fmla="*/ 476068 h 1060165"/>
                <a:gd name="connsiteX71" fmla="*/ 339621 w 914772"/>
                <a:gd name="connsiteY71" fmla="*/ 490581 h 1060165"/>
                <a:gd name="connsiteX72" fmla="*/ 449953 w 914772"/>
                <a:gd name="connsiteY72" fmla="*/ 638291 h 1060165"/>
                <a:gd name="connsiteX73" fmla="*/ 447765 w 914772"/>
                <a:gd name="connsiteY73" fmla="*/ 656328 h 1060165"/>
                <a:gd name="connsiteX74" fmla="*/ 433238 w 914772"/>
                <a:gd name="connsiteY74" fmla="*/ 667241 h 1060165"/>
                <a:gd name="connsiteX75" fmla="*/ 319775 w 914772"/>
                <a:gd name="connsiteY75" fmla="*/ 667060 h 1060165"/>
                <a:gd name="connsiteX76" fmla="*/ 318183 w 914772"/>
                <a:gd name="connsiteY76" fmla="*/ 666568 h 1060165"/>
                <a:gd name="connsiteX77" fmla="*/ 339621 w 914772"/>
                <a:gd name="connsiteY77" fmla="*/ 681081 h 1060165"/>
                <a:gd name="connsiteX78" fmla="*/ 449953 w 914772"/>
                <a:gd name="connsiteY78" fmla="*/ 828791 h 1060165"/>
                <a:gd name="connsiteX79" fmla="*/ 447765 w 914772"/>
                <a:gd name="connsiteY79" fmla="*/ 846828 h 1060165"/>
                <a:gd name="connsiteX80" fmla="*/ 433238 w 914772"/>
                <a:gd name="connsiteY80" fmla="*/ 857741 h 1060165"/>
                <a:gd name="connsiteX81" fmla="*/ 319775 w 914772"/>
                <a:gd name="connsiteY81" fmla="*/ 857560 h 1060165"/>
                <a:gd name="connsiteX82" fmla="*/ 305238 w 914772"/>
                <a:gd name="connsiteY82" fmla="*/ 853068 h 1060165"/>
                <a:gd name="connsiteX83" fmla="*/ 339621 w 914772"/>
                <a:gd name="connsiteY83" fmla="*/ 876344 h 1060165"/>
                <a:gd name="connsiteX84" fmla="*/ 449953 w 914772"/>
                <a:gd name="connsiteY84" fmla="*/ 1024054 h 1060165"/>
                <a:gd name="connsiteX85" fmla="*/ 447765 w 914772"/>
                <a:gd name="connsiteY85" fmla="*/ 1042091 h 1060165"/>
                <a:gd name="connsiteX86" fmla="*/ 433238 w 914772"/>
                <a:gd name="connsiteY86" fmla="*/ 1053004 h 1060165"/>
                <a:gd name="connsiteX87" fmla="*/ 177351 w 914772"/>
                <a:gd name="connsiteY87" fmla="*/ 995953 h 1060165"/>
                <a:gd name="connsiteX88" fmla="*/ 0 w 914772"/>
                <a:gd name="connsiteY88" fmla="*/ 802874 h 1060165"/>
                <a:gd name="connsiteX89" fmla="*/ 2188 w 914772"/>
                <a:gd name="connsiteY89" fmla="*/ 784837 h 1060165"/>
                <a:gd name="connsiteX90" fmla="*/ 16715 w 914772"/>
                <a:gd name="connsiteY90" fmla="*/ 773924 h 1060165"/>
                <a:gd name="connsiteX91" fmla="*/ 67795 w 914772"/>
                <a:gd name="connsiteY91" fmla="*/ 766763 h 1060165"/>
                <a:gd name="connsiteX92" fmla="*/ 147061 w 914772"/>
                <a:gd name="connsiteY92" fmla="*/ 780185 h 1060165"/>
                <a:gd name="connsiteX93" fmla="*/ 110332 w 914772"/>
                <a:gd name="connsiteY93" fmla="*/ 755321 h 1060165"/>
                <a:gd name="connsiteX94" fmla="*/ 0 w 914772"/>
                <a:gd name="connsiteY94" fmla="*/ 607611 h 1060165"/>
                <a:gd name="connsiteX95" fmla="*/ 2188 w 914772"/>
                <a:gd name="connsiteY95" fmla="*/ 589574 h 1060165"/>
                <a:gd name="connsiteX96" fmla="*/ 16715 w 914772"/>
                <a:gd name="connsiteY96" fmla="*/ 578661 h 1060165"/>
                <a:gd name="connsiteX97" fmla="*/ 67795 w 914772"/>
                <a:gd name="connsiteY97" fmla="*/ 571500 h 1060165"/>
                <a:gd name="connsiteX98" fmla="*/ 137679 w 914772"/>
                <a:gd name="connsiteY98" fmla="*/ 583333 h 1060165"/>
                <a:gd name="connsiteX99" fmla="*/ 110332 w 914772"/>
                <a:gd name="connsiteY99" fmla="*/ 564821 h 1060165"/>
                <a:gd name="connsiteX100" fmla="*/ 0 w 914772"/>
                <a:gd name="connsiteY100" fmla="*/ 417111 h 1060165"/>
                <a:gd name="connsiteX101" fmla="*/ 2188 w 914772"/>
                <a:gd name="connsiteY101" fmla="*/ 399074 h 1060165"/>
                <a:gd name="connsiteX102" fmla="*/ 16715 w 914772"/>
                <a:gd name="connsiteY102" fmla="*/ 388161 h 1060165"/>
                <a:gd name="connsiteX103" fmla="*/ 67795 w 914772"/>
                <a:gd name="connsiteY103" fmla="*/ 381000 h 1060165"/>
                <a:gd name="connsiteX104" fmla="*/ 137679 w 914772"/>
                <a:gd name="connsiteY104" fmla="*/ 392833 h 1060165"/>
                <a:gd name="connsiteX105" fmla="*/ 110332 w 914772"/>
                <a:gd name="connsiteY105" fmla="*/ 374321 h 1060165"/>
                <a:gd name="connsiteX106" fmla="*/ 0 w 914772"/>
                <a:gd name="connsiteY106" fmla="*/ 226611 h 1060165"/>
                <a:gd name="connsiteX107" fmla="*/ 2188 w 914772"/>
                <a:gd name="connsiteY107" fmla="*/ 208574 h 1060165"/>
                <a:gd name="connsiteX108" fmla="*/ 16715 w 914772"/>
                <a:gd name="connsiteY108" fmla="*/ 197661 h 1060165"/>
                <a:gd name="connsiteX109" fmla="*/ 67795 w 914772"/>
                <a:gd name="connsiteY109" fmla="*/ 190500 h 1060165"/>
                <a:gd name="connsiteX110" fmla="*/ 137679 w 914772"/>
                <a:gd name="connsiteY110" fmla="*/ 202333 h 1060165"/>
                <a:gd name="connsiteX111" fmla="*/ 110332 w 914772"/>
                <a:gd name="connsiteY111" fmla="*/ 183821 h 1060165"/>
                <a:gd name="connsiteX112" fmla="*/ 0 w 914772"/>
                <a:gd name="connsiteY112" fmla="*/ 36111 h 1060165"/>
                <a:gd name="connsiteX113" fmla="*/ 2188 w 914772"/>
                <a:gd name="connsiteY113" fmla="*/ 18074 h 1060165"/>
                <a:gd name="connsiteX114" fmla="*/ 16715 w 914772"/>
                <a:gd name="connsiteY114" fmla="*/ 7161 h 1060165"/>
                <a:gd name="connsiteX115" fmla="*/ 67795 w 914772"/>
                <a:gd name="connsiteY115" fmla="*/ 0 h 106016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  <a:cxn ang="0">
                  <a:pos x="connsiteX55" y="connsiteY55"/>
                </a:cxn>
                <a:cxn ang="0">
                  <a:pos x="connsiteX56" y="connsiteY56"/>
                </a:cxn>
                <a:cxn ang="0">
                  <a:pos x="connsiteX57" y="connsiteY57"/>
                </a:cxn>
                <a:cxn ang="0">
                  <a:pos x="connsiteX58" y="connsiteY58"/>
                </a:cxn>
                <a:cxn ang="0">
                  <a:pos x="connsiteX59" y="connsiteY59"/>
                </a:cxn>
                <a:cxn ang="0">
                  <a:pos x="connsiteX60" y="connsiteY60"/>
                </a:cxn>
                <a:cxn ang="0">
                  <a:pos x="connsiteX61" y="connsiteY61"/>
                </a:cxn>
                <a:cxn ang="0">
                  <a:pos x="connsiteX62" y="connsiteY62"/>
                </a:cxn>
                <a:cxn ang="0">
                  <a:pos x="connsiteX63" y="connsiteY63"/>
                </a:cxn>
                <a:cxn ang="0">
                  <a:pos x="connsiteX64" y="connsiteY64"/>
                </a:cxn>
                <a:cxn ang="0">
                  <a:pos x="connsiteX65" y="connsiteY65"/>
                </a:cxn>
                <a:cxn ang="0">
                  <a:pos x="connsiteX66" y="connsiteY66"/>
                </a:cxn>
                <a:cxn ang="0">
                  <a:pos x="connsiteX67" y="connsiteY67"/>
                </a:cxn>
                <a:cxn ang="0">
                  <a:pos x="connsiteX68" y="connsiteY68"/>
                </a:cxn>
                <a:cxn ang="0">
                  <a:pos x="connsiteX69" y="connsiteY69"/>
                </a:cxn>
                <a:cxn ang="0">
                  <a:pos x="connsiteX70" y="connsiteY70"/>
                </a:cxn>
                <a:cxn ang="0">
                  <a:pos x="connsiteX71" y="connsiteY71"/>
                </a:cxn>
                <a:cxn ang="0">
                  <a:pos x="connsiteX72" y="connsiteY72"/>
                </a:cxn>
                <a:cxn ang="0">
                  <a:pos x="connsiteX73" y="connsiteY73"/>
                </a:cxn>
                <a:cxn ang="0">
                  <a:pos x="connsiteX74" y="connsiteY74"/>
                </a:cxn>
                <a:cxn ang="0">
                  <a:pos x="connsiteX75" y="connsiteY75"/>
                </a:cxn>
                <a:cxn ang="0">
                  <a:pos x="connsiteX76" y="connsiteY76"/>
                </a:cxn>
                <a:cxn ang="0">
                  <a:pos x="connsiteX77" y="connsiteY77"/>
                </a:cxn>
                <a:cxn ang="0">
                  <a:pos x="connsiteX78" y="connsiteY78"/>
                </a:cxn>
                <a:cxn ang="0">
                  <a:pos x="connsiteX79" y="connsiteY79"/>
                </a:cxn>
                <a:cxn ang="0">
                  <a:pos x="connsiteX80" y="connsiteY80"/>
                </a:cxn>
                <a:cxn ang="0">
                  <a:pos x="connsiteX81" y="connsiteY81"/>
                </a:cxn>
                <a:cxn ang="0">
                  <a:pos x="connsiteX82" y="connsiteY82"/>
                </a:cxn>
                <a:cxn ang="0">
                  <a:pos x="connsiteX83" y="connsiteY83"/>
                </a:cxn>
                <a:cxn ang="0">
                  <a:pos x="connsiteX84" y="connsiteY84"/>
                </a:cxn>
                <a:cxn ang="0">
                  <a:pos x="connsiteX85" y="connsiteY85"/>
                </a:cxn>
                <a:cxn ang="0">
                  <a:pos x="connsiteX86" y="connsiteY86"/>
                </a:cxn>
                <a:cxn ang="0">
                  <a:pos x="connsiteX87" y="connsiteY87"/>
                </a:cxn>
                <a:cxn ang="0">
                  <a:pos x="connsiteX88" y="connsiteY88"/>
                </a:cxn>
                <a:cxn ang="0">
                  <a:pos x="connsiteX89" y="connsiteY89"/>
                </a:cxn>
                <a:cxn ang="0">
                  <a:pos x="connsiteX90" y="connsiteY90"/>
                </a:cxn>
                <a:cxn ang="0">
                  <a:pos x="connsiteX91" y="connsiteY91"/>
                </a:cxn>
                <a:cxn ang="0">
                  <a:pos x="connsiteX92" y="connsiteY92"/>
                </a:cxn>
                <a:cxn ang="0">
                  <a:pos x="connsiteX93" y="connsiteY93"/>
                </a:cxn>
                <a:cxn ang="0">
                  <a:pos x="connsiteX94" y="connsiteY94"/>
                </a:cxn>
                <a:cxn ang="0">
                  <a:pos x="connsiteX95" y="connsiteY95"/>
                </a:cxn>
                <a:cxn ang="0">
                  <a:pos x="connsiteX96" y="connsiteY96"/>
                </a:cxn>
                <a:cxn ang="0">
                  <a:pos x="connsiteX97" y="connsiteY97"/>
                </a:cxn>
                <a:cxn ang="0">
                  <a:pos x="connsiteX98" y="connsiteY98"/>
                </a:cxn>
                <a:cxn ang="0">
                  <a:pos x="connsiteX99" y="connsiteY99"/>
                </a:cxn>
                <a:cxn ang="0">
                  <a:pos x="connsiteX100" y="connsiteY100"/>
                </a:cxn>
                <a:cxn ang="0">
                  <a:pos x="connsiteX101" y="connsiteY101"/>
                </a:cxn>
                <a:cxn ang="0">
                  <a:pos x="connsiteX102" y="connsiteY102"/>
                </a:cxn>
                <a:cxn ang="0">
                  <a:pos x="connsiteX103" y="connsiteY103"/>
                </a:cxn>
                <a:cxn ang="0">
                  <a:pos x="connsiteX104" y="connsiteY104"/>
                </a:cxn>
                <a:cxn ang="0">
                  <a:pos x="connsiteX105" y="connsiteY105"/>
                </a:cxn>
                <a:cxn ang="0">
                  <a:pos x="connsiteX106" y="connsiteY106"/>
                </a:cxn>
                <a:cxn ang="0">
                  <a:pos x="connsiteX107" y="connsiteY107"/>
                </a:cxn>
                <a:cxn ang="0">
                  <a:pos x="connsiteX108" y="connsiteY108"/>
                </a:cxn>
                <a:cxn ang="0">
                  <a:pos x="connsiteX109" y="connsiteY109"/>
                </a:cxn>
                <a:cxn ang="0">
                  <a:pos x="connsiteX110" y="connsiteY110"/>
                </a:cxn>
                <a:cxn ang="0">
                  <a:pos x="connsiteX111" y="connsiteY111"/>
                </a:cxn>
                <a:cxn ang="0">
                  <a:pos x="connsiteX112" y="connsiteY112"/>
                </a:cxn>
                <a:cxn ang="0">
                  <a:pos x="connsiteX113" y="connsiteY113"/>
                </a:cxn>
                <a:cxn ang="0">
                  <a:pos x="connsiteX114" y="connsiteY114"/>
                </a:cxn>
                <a:cxn ang="0">
                  <a:pos x="connsiteX115" y="connsiteY115"/>
                </a:cxn>
              </a:cxnLst>
              <a:rect l="l" t="t" r="r" b="b"/>
              <a:pathLst>
                <a:path w="914772" h="1060165">
                  <a:moveTo>
                    <a:pt x="846978" y="0"/>
                  </a:moveTo>
                  <a:cubicBezTo>
                    <a:pt x="866114" y="-49"/>
                    <a:pt x="883366" y="2320"/>
                    <a:pt x="898057" y="7161"/>
                  </a:cubicBezTo>
                  <a:lnTo>
                    <a:pt x="912584" y="18074"/>
                  </a:lnTo>
                  <a:lnTo>
                    <a:pt x="914772" y="36111"/>
                  </a:lnTo>
                  <a:cubicBezTo>
                    <a:pt x="905312" y="81542"/>
                    <a:pt x="865058" y="135808"/>
                    <a:pt x="804440" y="183821"/>
                  </a:cubicBezTo>
                  <a:lnTo>
                    <a:pt x="777094" y="202334"/>
                  </a:lnTo>
                  <a:lnTo>
                    <a:pt x="846978" y="190500"/>
                  </a:lnTo>
                  <a:cubicBezTo>
                    <a:pt x="866114" y="190451"/>
                    <a:pt x="883366" y="192820"/>
                    <a:pt x="898057" y="197661"/>
                  </a:cubicBezTo>
                  <a:lnTo>
                    <a:pt x="912584" y="208574"/>
                  </a:lnTo>
                  <a:lnTo>
                    <a:pt x="914772" y="226611"/>
                  </a:lnTo>
                  <a:cubicBezTo>
                    <a:pt x="905312" y="272042"/>
                    <a:pt x="865058" y="326308"/>
                    <a:pt x="804440" y="374321"/>
                  </a:cubicBezTo>
                  <a:lnTo>
                    <a:pt x="777094" y="392834"/>
                  </a:lnTo>
                  <a:lnTo>
                    <a:pt x="846978" y="381000"/>
                  </a:lnTo>
                  <a:cubicBezTo>
                    <a:pt x="866114" y="380951"/>
                    <a:pt x="883366" y="383320"/>
                    <a:pt x="898057" y="388161"/>
                  </a:cubicBezTo>
                  <a:lnTo>
                    <a:pt x="912584" y="399074"/>
                  </a:lnTo>
                  <a:lnTo>
                    <a:pt x="914772" y="417111"/>
                  </a:lnTo>
                  <a:cubicBezTo>
                    <a:pt x="905312" y="462542"/>
                    <a:pt x="865058" y="516808"/>
                    <a:pt x="804440" y="564821"/>
                  </a:cubicBezTo>
                  <a:lnTo>
                    <a:pt x="777094" y="583334"/>
                  </a:lnTo>
                  <a:lnTo>
                    <a:pt x="846978" y="571500"/>
                  </a:lnTo>
                  <a:cubicBezTo>
                    <a:pt x="866114" y="571451"/>
                    <a:pt x="883366" y="573820"/>
                    <a:pt x="898057" y="578661"/>
                  </a:cubicBezTo>
                  <a:lnTo>
                    <a:pt x="912584" y="589574"/>
                  </a:lnTo>
                  <a:lnTo>
                    <a:pt x="914772" y="607611"/>
                  </a:lnTo>
                  <a:cubicBezTo>
                    <a:pt x="905312" y="653042"/>
                    <a:pt x="865058" y="707308"/>
                    <a:pt x="804440" y="755321"/>
                  </a:cubicBezTo>
                  <a:lnTo>
                    <a:pt x="767711" y="780185"/>
                  </a:lnTo>
                  <a:lnTo>
                    <a:pt x="846978" y="766763"/>
                  </a:lnTo>
                  <a:cubicBezTo>
                    <a:pt x="866114" y="766714"/>
                    <a:pt x="883366" y="769083"/>
                    <a:pt x="898057" y="773924"/>
                  </a:cubicBezTo>
                  <a:lnTo>
                    <a:pt x="912584" y="784837"/>
                  </a:lnTo>
                  <a:lnTo>
                    <a:pt x="914772" y="802874"/>
                  </a:lnTo>
                  <a:cubicBezTo>
                    <a:pt x="902159" y="863448"/>
                    <a:pt x="834800" y="939731"/>
                    <a:pt x="737421" y="995953"/>
                  </a:cubicBezTo>
                  <a:cubicBezTo>
                    <a:pt x="640042" y="1052175"/>
                    <a:pt x="540299" y="1072368"/>
                    <a:pt x="481534" y="1053004"/>
                  </a:cubicBezTo>
                  <a:lnTo>
                    <a:pt x="467007" y="1042091"/>
                  </a:lnTo>
                  <a:lnTo>
                    <a:pt x="464819" y="1024054"/>
                  </a:lnTo>
                  <a:cubicBezTo>
                    <a:pt x="474279" y="978624"/>
                    <a:pt x="514533" y="924357"/>
                    <a:pt x="575151" y="876344"/>
                  </a:cubicBezTo>
                  <a:lnTo>
                    <a:pt x="609534" y="853068"/>
                  </a:lnTo>
                  <a:lnTo>
                    <a:pt x="594997" y="857560"/>
                  </a:lnTo>
                  <a:cubicBezTo>
                    <a:pt x="550544" y="867216"/>
                    <a:pt x="510917" y="867423"/>
                    <a:pt x="481534" y="857741"/>
                  </a:cubicBezTo>
                  <a:lnTo>
                    <a:pt x="467007" y="846828"/>
                  </a:lnTo>
                  <a:lnTo>
                    <a:pt x="464819" y="828791"/>
                  </a:lnTo>
                  <a:cubicBezTo>
                    <a:pt x="474279" y="783361"/>
                    <a:pt x="514533" y="729094"/>
                    <a:pt x="575151" y="681081"/>
                  </a:cubicBezTo>
                  <a:lnTo>
                    <a:pt x="596589" y="666568"/>
                  </a:lnTo>
                  <a:lnTo>
                    <a:pt x="594997" y="667060"/>
                  </a:lnTo>
                  <a:cubicBezTo>
                    <a:pt x="550544" y="676716"/>
                    <a:pt x="510917" y="676923"/>
                    <a:pt x="481534" y="667241"/>
                  </a:cubicBezTo>
                  <a:lnTo>
                    <a:pt x="467007" y="656328"/>
                  </a:lnTo>
                  <a:lnTo>
                    <a:pt x="464819" y="638291"/>
                  </a:lnTo>
                  <a:cubicBezTo>
                    <a:pt x="474279" y="592861"/>
                    <a:pt x="514533" y="538594"/>
                    <a:pt x="575151" y="490581"/>
                  </a:cubicBezTo>
                  <a:lnTo>
                    <a:pt x="596589" y="476068"/>
                  </a:lnTo>
                  <a:lnTo>
                    <a:pt x="594997" y="476560"/>
                  </a:lnTo>
                  <a:cubicBezTo>
                    <a:pt x="550544" y="486216"/>
                    <a:pt x="510917" y="486423"/>
                    <a:pt x="481534" y="476741"/>
                  </a:cubicBezTo>
                  <a:lnTo>
                    <a:pt x="467007" y="465828"/>
                  </a:lnTo>
                  <a:lnTo>
                    <a:pt x="464819" y="447791"/>
                  </a:lnTo>
                  <a:cubicBezTo>
                    <a:pt x="474279" y="402361"/>
                    <a:pt x="514533" y="348094"/>
                    <a:pt x="575151" y="300081"/>
                  </a:cubicBezTo>
                  <a:lnTo>
                    <a:pt x="596589" y="285568"/>
                  </a:lnTo>
                  <a:lnTo>
                    <a:pt x="594997" y="286060"/>
                  </a:lnTo>
                  <a:cubicBezTo>
                    <a:pt x="550544" y="295716"/>
                    <a:pt x="510917" y="295923"/>
                    <a:pt x="481534" y="286241"/>
                  </a:cubicBezTo>
                  <a:lnTo>
                    <a:pt x="467007" y="275328"/>
                  </a:lnTo>
                  <a:lnTo>
                    <a:pt x="464819" y="257291"/>
                  </a:lnTo>
                  <a:cubicBezTo>
                    <a:pt x="477432" y="196717"/>
                    <a:pt x="544791" y="120434"/>
                    <a:pt x="642170" y="64212"/>
                  </a:cubicBezTo>
                  <a:cubicBezTo>
                    <a:pt x="715205" y="22045"/>
                    <a:pt x="789569" y="145"/>
                    <a:pt x="846978" y="0"/>
                  </a:cubicBezTo>
                  <a:close/>
                  <a:moveTo>
                    <a:pt x="67795" y="0"/>
                  </a:moveTo>
                  <a:cubicBezTo>
                    <a:pt x="125203" y="145"/>
                    <a:pt x="199567" y="22045"/>
                    <a:pt x="272602" y="64212"/>
                  </a:cubicBezTo>
                  <a:cubicBezTo>
                    <a:pt x="369981" y="120434"/>
                    <a:pt x="437340" y="196717"/>
                    <a:pt x="449953" y="257291"/>
                  </a:cubicBezTo>
                  <a:lnTo>
                    <a:pt x="447765" y="275328"/>
                  </a:lnTo>
                  <a:lnTo>
                    <a:pt x="433238" y="286241"/>
                  </a:lnTo>
                  <a:cubicBezTo>
                    <a:pt x="403856" y="295923"/>
                    <a:pt x="364229" y="295716"/>
                    <a:pt x="319775" y="286060"/>
                  </a:cubicBezTo>
                  <a:lnTo>
                    <a:pt x="318183" y="285568"/>
                  </a:lnTo>
                  <a:lnTo>
                    <a:pt x="339621" y="300081"/>
                  </a:lnTo>
                  <a:cubicBezTo>
                    <a:pt x="400239" y="348094"/>
                    <a:pt x="440493" y="402361"/>
                    <a:pt x="449953" y="447791"/>
                  </a:cubicBezTo>
                  <a:lnTo>
                    <a:pt x="447765" y="465828"/>
                  </a:lnTo>
                  <a:lnTo>
                    <a:pt x="433238" y="476741"/>
                  </a:lnTo>
                  <a:cubicBezTo>
                    <a:pt x="403856" y="486423"/>
                    <a:pt x="364229" y="486216"/>
                    <a:pt x="319775" y="476560"/>
                  </a:cubicBezTo>
                  <a:lnTo>
                    <a:pt x="318183" y="476068"/>
                  </a:lnTo>
                  <a:lnTo>
                    <a:pt x="339621" y="490581"/>
                  </a:lnTo>
                  <a:cubicBezTo>
                    <a:pt x="400239" y="538594"/>
                    <a:pt x="440493" y="592861"/>
                    <a:pt x="449953" y="638291"/>
                  </a:cubicBezTo>
                  <a:lnTo>
                    <a:pt x="447765" y="656328"/>
                  </a:lnTo>
                  <a:lnTo>
                    <a:pt x="433238" y="667241"/>
                  </a:lnTo>
                  <a:cubicBezTo>
                    <a:pt x="403856" y="676923"/>
                    <a:pt x="364229" y="676716"/>
                    <a:pt x="319775" y="667060"/>
                  </a:cubicBezTo>
                  <a:lnTo>
                    <a:pt x="318183" y="666568"/>
                  </a:lnTo>
                  <a:lnTo>
                    <a:pt x="339621" y="681081"/>
                  </a:lnTo>
                  <a:cubicBezTo>
                    <a:pt x="400239" y="729094"/>
                    <a:pt x="440493" y="783361"/>
                    <a:pt x="449953" y="828791"/>
                  </a:cubicBezTo>
                  <a:lnTo>
                    <a:pt x="447765" y="846828"/>
                  </a:lnTo>
                  <a:lnTo>
                    <a:pt x="433238" y="857741"/>
                  </a:lnTo>
                  <a:cubicBezTo>
                    <a:pt x="403856" y="867423"/>
                    <a:pt x="364229" y="867216"/>
                    <a:pt x="319775" y="857560"/>
                  </a:cubicBezTo>
                  <a:lnTo>
                    <a:pt x="305238" y="853068"/>
                  </a:lnTo>
                  <a:lnTo>
                    <a:pt x="339621" y="876344"/>
                  </a:lnTo>
                  <a:cubicBezTo>
                    <a:pt x="400239" y="924357"/>
                    <a:pt x="440493" y="978624"/>
                    <a:pt x="449953" y="1024054"/>
                  </a:cubicBezTo>
                  <a:lnTo>
                    <a:pt x="447765" y="1042091"/>
                  </a:lnTo>
                  <a:lnTo>
                    <a:pt x="433238" y="1053004"/>
                  </a:lnTo>
                  <a:cubicBezTo>
                    <a:pt x="374473" y="1072368"/>
                    <a:pt x="274730" y="1052175"/>
                    <a:pt x="177351" y="995953"/>
                  </a:cubicBezTo>
                  <a:cubicBezTo>
                    <a:pt x="79972" y="939731"/>
                    <a:pt x="12613" y="863448"/>
                    <a:pt x="0" y="802874"/>
                  </a:cubicBezTo>
                  <a:lnTo>
                    <a:pt x="2188" y="784837"/>
                  </a:lnTo>
                  <a:lnTo>
                    <a:pt x="16715" y="773924"/>
                  </a:lnTo>
                  <a:cubicBezTo>
                    <a:pt x="31406" y="769083"/>
                    <a:pt x="48658" y="766714"/>
                    <a:pt x="67795" y="766763"/>
                  </a:cubicBezTo>
                  <a:lnTo>
                    <a:pt x="147061" y="780185"/>
                  </a:lnTo>
                  <a:lnTo>
                    <a:pt x="110332" y="755321"/>
                  </a:lnTo>
                  <a:cubicBezTo>
                    <a:pt x="49714" y="707308"/>
                    <a:pt x="9460" y="653042"/>
                    <a:pt x="0" y="607611"/>
                  </a:cubicBezTo>
                  <a:lnTo>
                    <a:pt x="2188" y="589574"/>
                  </a:lnTo>
                  <a:lnTo>
                    <a:pt x="16715" y="578661"/>
                  </a:lnTo>
                  <a:cubicBezTo>
                    <a:pt x="31406" y="573820"/>
                    <a:pt x="48658" y="571451"/>
                    <a:pt x="67795" y="571500"/>
                  </a:cubicBezTo>
                  <a:lnTo>
                    <a:pt x="137679" y="583333"/>
                  </a:lnTo>
                  <a:lnTo>
                    <a:pt x="110332" y="564821"/>
                  </a:lnTo>
                  <a:cubicBezTo>
                    <a:pt x="49714" y="516808"/>
                    <a:pt x="9460" y="462542"/>
                    <a:pt x="0" y="417111"/>
                  </a:cubicBezTo>
                  <a:lnTo>
                    <a:pt x="2188" y="399074"/>
                  </a:lnTo>
                  <a:lnTo>
                    <a:pt x="16715" y="388161"/>
                  </a:lnTo>
                  <a:cubicBezTo>
                    <a:pt x="31406" y="383320"/>
                    <a:pt x="48658" y="380951"/>
                    <a:pt x="67795" y="381000"/>
                  </a:cubicBezTo>
                  <a:lnTo>
                    <a:pt x="137679" y="392833"/>
                  </a:lnTo>
                  <a:lnTo>
                    <a:pt x="110332" y="374321"/>
                  </a:lnTo>
                  <a:cubicBezTo>
                    <a:pt x="49714" y="326308"/>
                    <a:pt x="9460" y="272042"/>
                    <a:pt x="0" y="226611"/>
                  </a:cubicBezTo>
                  <a:lnTo>
                    <a:pt x="2188" y="208574"/>
                  </a:lnTo>
                  <a:lnTo>
                    <a:pt x="16715" y="197661"/>
                  </a:lnTo>
                  <a:cubicBezTo>
                    <a:pt x="31406" y="192820"/>
                    <a:pt x="48658" y="190451"/>
                    <a:pt x="67795" y="190500"/>
                  </a:cubicBezTo>
                  <a:lnTo>
                    <a:pt x="137679" y="202333"/>
                  </a:lnTo>
                  <a:lnTo>
                    <a:pt x="110332" y="183821"/>
                  </a:lnTo>
                  <a:cubicBezTo>
                    <a:pt x="49714" y="135808"/>
                    <a:pt x="9460" y="81542"/>
                    <a:pt x="0" y="36111"/>
                  </a:cubicBezTo>
                  <a:lnTo>
                    <a:pt x="2188" y="18074"/>
                  </a:lnTo>
                  <a:lnTo>
                    <a:pt x="16715" y="7161"/>
                  </a:lnTo>
                  <a:cubicBezTo>
                    <a:pt x="31406" y="2320"/>
                    <a:pt x="48658" y="-49"/>
                    <a:pt x="67795" y="0"/>
                  </a:cubicBezTo>
                  <a:close/>
                </a:path>
              </a:pathLst>
            </a:custGeom>
            <a:solidFill>
              <a:srgbClr val="339933"/>
            </a:solidFill>
            <a:ln w="1905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457" name="フリーフォーム: 図形 456">
              <a:extLst>
                <a:ext uri="{FF2B5EF4-FFF2-40B4-BE49-F238E27FC236}">
                  <a16:creationId xmlns:a16="http://schemas.microsoft.com/office/drawing/2014/main" id="{A66CE078-02D5-4A5D-A915-F4A2DB7750A0}"/>
                </a:ext>
              </a:extLst>
            </p:cNvPr>
            <p:cNvSpPr/>
            <p:nvPr/>
          </p:nvSpPr>
          <p:spPr>
            <a:xfrm rot="5084475">
              <a:off x="5065368" y="4687761"/>
              <a:ext cx="246257" cy="458475"/>
            </a:xfrm>
            <a:custGeom>
              <a:avLst/>
              <a:gdLst>
                <a:gd name="connsiteX0" fmla="*/ 846978 w 914772"/>
                <a:gd name="connsiteY0" fmla="*/ 0 h 1060165"/>
                <a:gd name="connsiteX1" fmla="*/ 898057 w 914772"/>
                <a:gd name="connsiteY1" fmla="*/ 7161 h 1060165"/>
                <a:gd name="connsiteX2" fmla="*/ 912584 w 914772"/>
                <a:gd name="connsiteY2" fmla="*/ 18074 h 1060165"/>
                <a:gd name="connsiteX3" fmla="*/ 914772 w 914772"/>
                <a:gd name="connsiteY3" fmla="*/ 36111 h 1060165"/>
                <a:gd name="connsiteX4" fmla="*/ 804440 w 914772"/>
                <a:gd name="connsiteY4" fmla="*/ 183821 h 1060165"/>
                <a:gd name="connsiteX5" fmla="*/ 777094 w 914772"/>
                <a:gd name="connsiteY5" fmla="*/ 202334 h 1060165"/>
                <a:gd name="connsiteX6" fmla="*/ 846978 w 914772"/>
                <a:gd name="connsiteY6" fmla="*/ 190500 h 1060165"/>
                <a:gd name="connsiteX7" fmla="*/ 898057 w 914772"/>
                <a:gd name="connsiteY7" fmla="*/ 197661 h 1060165"/>
                <a:gd name="connsiteX8" fmla="*/ 912584 w 914772"/>
                <a:gd name="connsiteY8" fmla="*/ 208574 h 1060165"/>
                <a:gd name="connsiteX9" fmla="*/ 914772 w 914772"/>
                <a:gd name="connsiteY9" fmla="*/ 226611 h 1060165"/>
                <a:gd name="connsiteX10" fmla="*/ 804440 w 914772"/>
                <a:gd name="connsiteY10" fmla="*/ 374321 h 1060165"/>
                <a:gd name="connsiteX11" fmla="*/ 777094 w 914772"/>
                <a:gd name="connsiteY11" fmla="*/ 392834 h 1060165"/>
                <a:gd name="connsiteX12" fmla="*/ 846978 w 914772"/>
                <a:gd name="connsiteY12" fmla="*/ 381000 h 1060165"/>
                <a:gd name="connsiteX13" fmla="*/ 898057 w 914772"/>
                <a:gd name="connsiteY13" fmla="*/ 388161 h 1060165"/>
                <a:gd name="connsiteX14" fmla="*/ 912584 w 914772"/>
                <a:gd name="connsiteY14" fmla="*/ 399074 h 1060165"/>
                <a:gd name="connsiteX15" fmla="*/ 914772 w 914772"/>
                <a:gd name="connsiteY15" fmla="*/ 417111 h 1060165"/>
                <a:gd name="connsiteX16" fmla="*/ 804440 w 914772"/>
                <a:gd name="connsiteY16" fmla="*/ 564821 h 1060165"/>
                <a:gd name="connsiteX17" fmla="*/ 777094 w 914772"/>
                <a:gd name="connsiteY17" fmla="*/ 583334 h 1060165"/>
                <a:gd name="connsiteX18" fmla="*/ 846978 w 914772"/>
                <a:gd name="connsiteY18" fmla="*/ 571500 h 1060165"/>
                <a:gd name="connsiteX19" fmla="*/ 898057 w 914772"/>
                <a:gd name="connsiteY19" fmla="*/ 578661 h 1060165"/>
                <a:gd name="connsiteX20" fmla="*/ 912584 w 914772"/>
                <a:gd name="connsiteY20" fmla="*/ 589574 h 1060165"/>
                <a:gd name="connsiteX21" fmla="*/ 914772 w 914772"/>
                <a:gd name="connsiteY21" fmla="*/ 607611 h 1060165"/>
                <a:gd name="connsiteX22" fmla="*/ 804440 w 914772"/>
                <a:gd name="connsiteY22" fmla="*/ 755321 h 1060165"/>
                <a:gd name="connsiteX23" fmla="*/ 767711 w 914772"/>
                <a:gd name="connsiteY23" fmla="*/ 780185 h 1060165"/>
                <a:gd name="connsiteX24" fmla="*/ 846978 w 914772"/>
                <a:gd name="connsiteY24" fmla="*/ 766763 h 1060165"/>
                <a:gd name="connsiteX25" fmla="*/ 898057 w 914772"/>
                <a:gd name="connsiteY25" fmla="*/ 773924 h 1060165"/>
                <a:gd name="connsiteX26" fmla="*/ 912584 w 914772"/>
                <a:gd name="connsiteY26" fmla="*/ 784837 h 1060165"/>
                <a:gd name="connsiteX27" fmla="*/ 914772 w 914772"/>
                <a:gd name="connsiteY27" fmla="*/ 802874 h 1060165"/>
                <a:gd name="connsiteX28" fmla="*/ 737421 w 914772"/>
                <a:gd name="connsiteY28" fmla="*/ 995953 h 1060165"/>
                <a:gd name="connsiteX29" fmla="*/ 481534 w 914772"/>
                <a:gd name="connsiteY29" fmla="*/ 1053004 h 1060165"/>
                <a:gd name="connsiteX30" fmla="*/ 467007 w 914772"/>
                <a:gd name="connsiteY30" fmla="*/ 1042091 h 1060165"/>
                <a:gd name="connsiteX31" fmla="*/ 464819 w 914772"/>
                <a:gd name="connsiteY31" fmla="*/ 1024054 h 1060165"/>
                <a:gd name="connsiteX32" fmla="*/ 575151 w 914772"/>
                <a:gd name="connsiteY32" fmla="*/ 876344 h 1060165"/>
                <a:gd name="connsiteX33" fmla="*/ 609534 w 914772"/>
                <a:gd name="connsiteY33" fmla="*/ 853068 h 1060165"/>
                <a:gd name="connsiteX34" fmla="*/ 594997 w 914772"/>
                <a:gd name="connsiteY34" fmla="*/ 857560 h 1060165"/>
                <a:gd name="connsiteX35" fmla="*/ 481534 w 914772"/>
                <a:gd name="connsiteY35" fmla="*/ 857741 h 1060165"/>
                <a:gd name="connsiteX36" fmla="*/ 467007 w 914772"/>
                <a:gd name="connsiteY36" fmla="*/ 846828 h 1060165"/>
                <a:gd name="connsiteX37" fmla="*/ 464819 w 914772"/>
                <a:gd name="connsiteY37" fmla="*/ 828791 h 1060165"/>
                <a:gd name="connsiteX38" fmla="*/ 575151 w 914772"/>
                <a:gd name="connsiteY38" fmla="*/ 681081 h 1060165"/>
                <a:gd name="connsiteX39" fmla="*/ 596589 w 914772"/>
                <a:gd name="connsiteY39" fmla="*/ 666568 h 1060165"/>
                <a:gd name="connsiteX40" fmla="*/ 594997 w 914772"/>
                <a:gd name="connsiteY40" fmla="*/ 667060 h 1060165"/>
                <a:gd name="connsiteX41" fmla="*/ 481534 w 914772"/>
                <a:gd name="connsiteY41" fmla="*/ 667241 h 1060165"/>
                <a:gd name="connsiteX42" fmla="*/ 467007 w 914772"/>
                <a:gd name="connsiteY42" fmla="*/ 656328 h 1060165"/>
                <a:gd name="connsiteX43" fmla="*/ 464819 w 914772"/>
                <a:gd name="connsiteY43" fmla="*/ 638291 h 1060165"/>
                <a:gd name="connsiteX44" fmla="*/ 575151 w 914772"/>
                <a:gd name="connsiteY44" fmla="*/ 490581 h 1060165"/>
                <a:gd name="connsiteX45" fmla="*/ 596589 w 914772"/>
                <a:gd name="connsiteY45" fmla="*/ 476068 h 1060165"/>
                <a:gd name="connsiteX46" fmla="*/ 594997 w 914772"/>
                <a:gd name="connsiteY46" fmla="*/ 476560 h 1060165"/>
                <a:gd name="connsiteX47" fmla="*/ 481534 w 914772"/>
                <a:gd name="connsiteY47" fmla="*/ 476741 h 1060165"/>
                <a:gd name="connsiteX48" fmla="*/ 467007 w 914772"/>
                <a:gd name="connsiteY48" fmla="*/ 465828 h 1060165"/>
                <a:gd name="connsiteX49" fmla="*/ 464819 w 914772"/>
                <a:gd name="connsiteY49" fmla="*/ 447791 h 1060165"/>
                <a:gd name="connsiteX50" fmla="*/ 575151 w 914772"/>
                <a:gd name="connsiteY50" fmla="*/ 300081 h 1060165"/>
                <a:gd name="connsiteX51" fmla="*/ 596589 w 914772"/>
                <a:gd name="connsiteY51" fmla="*/ 285568 h 1060165"/>
                <a:gd name="connsiteX52" fmla="*/ 594997 w 914772"/>
                <a:gd name="connsiteY52" fmla="*/ 286060 h 1060165"/>
                <a:gd name="connsiteX53" fmla="*/ 481534 w 914772"/>
                <a:gd name="connsiteY53" fmla="*/ 286241 h 1060165"/>
                <a:gd name="connsiteX54" fmla="*/ 467007 w 914772"/>
                <a:gd name="connsiteY54" fmla="*/ 275328 h 1060165"/>
                <a:gd name="connsiteX55" fmla="*/ 464819 w 914772"/>
                <a:gd name="connsiteY55" fmla="*/ 257291 h 1060165"/>
                <a:gd name="connsiteX56" fmla="*/ 642170 w 914772"/>
                <a:gd name="connsiteY56" fmla="*/ 64212 h 1060165"/>
                <a:gd name="connsiteX57" fmla="*/ 846978 w 914772"/>
                <a:gd name="connsiteY57" fmla="*/ 0 h 1060165"/>
                <a:gd name="connsiteX58" fmla="*/ 67795 w 914772"/>
                <a:gd name="connsiteY58" fmla="*/ 0 h 1060165"/>
                <a:gd name="connsiteX59" fmla="*/ 272602 w 914772"/>
                <a:gd name="connsiteY59" fmla="*/ 64212 h 1060165"/>
                <a:gd name="connsiteX60" fmla="*/ 449953 w 914772"/>
                <a:gd name="connsiteY60" fmla="*/ 257291 h 1060165"/>
                <a:gd name="connsiteX61" fmla="*/ 447765 w 914772"/>
                <a:gd name="connsiteY61" fmla="*/ 275328 h 1060165"/>
                <a:gd name="connsiteX62" fmla="*/ 433238 w 914772"/>
                <a:gd name="connsiteY62" fmla="*/ 286241 h 1060165"/>
                <a:gd name="connsiteX63" fmla="*/ 319775 w 914772"/>
                <a:gd name="connsiteY63" fmla="*/ 286060 h 1060165"/>
                <a:gd name="connsiteX64" fmla="*/ 318183 w 914772"/>
                <a:gd name="connsiteY64" fmla="*/ 285568 h 1060165"/>
                <a:gd name="connsiteX65" fmla="*/ 339621 w 914772"/>
                <a:gd name="connsiteY65" fmla="*/ 300081 h 1060165"/>
                <a:gd name="connsiteX66" fmla="*/ 449953 w 914772"/>
                <a:gd name="connsiteY66" fmla="*/ 447791 h 1060165"/>
                <a:gd name="connsiteX67" fmla="*/ 447765 w 914772"/>
                <a:gd name="connsiteY67" fmla="*/ 465828 h 1060165"/>
                <a:gd name="connsiteX68" fmla="*/ 433238 w 914772"/>
                <a:gd name="connsiteY68" fmla="*/ 476741 h 1060165"/>
                <a:gd name="connsiteX69" fmla="*/ 319775 w 914772"/>
                <a:gd name="connsiteY69" fmla="*/ 476560 h 1060165"/>
                <a:gd name="connsiteX70" fmla="*/ 318183 w 914772"/>
                <a:gd name="connsiteY70" fmla="*/ 476068 h 1060165"/>
                <a:gd name="connsiteX71" fmla="*/ 339621 w 914772"/>
                <a:gd name="connsiteY71" fmla="*/ 490581 h 1060165"/>
                <a:gd name="connsiteX72" fmla="*/ 449953 w 914772"/>
                <a:gd name="connsiteY72" fmla="*/ 638291 h 1060165"/>
                <a:gd name="connsiteX73" fmla="*/ 447765 w 914772"/>
                <a:gd name="connsiteY73" fmla="*/ 656328 h 1060165"/>
                <a:gd name="connsiteX74" fmla="*/ 433238 w 914772"/>
                <a:gd name="connsiteY74" fmla="*/ 667241 h 1060165"/>
                <a:gd name="connsiteX75" fmla="*/ 319775 w 914772"/>
                <a:gd name="connsiteY75" fmla="*/ 667060 h 1060165"/>
                <a:gd name="connsiteX76" fmla="*/ 318183 w 914772"/>
                <a:gd name="connsiteY76" fmla="*/ 666568 h 1060165"/>
                <a:gd name="connsiteX77" fmla="*/ 339621 w 914772"/>
                <a:gd name="connsiteY77" fmla="*/ 681081 h 1060165"/>
                <a:gd name="connsiteX78" fmla="*/ 449953 w 914772"/>
                <a:gd name="connsiteY78" fmla="*/ 828791 h 1060165"/>
                <a:gd name="connsiteX79" fmla="*/ 447765 w 914772"/>
                <a:gd name="connsiteY79" fmla="*/ 846828 h 1060165"/>
                <a:gd name="connsiteX80" fmla="*/ 433238 w 914772"/>
                <a:gd name="connsiteY80" fmla="*/ 857741 h 1060165"/>
                <a:gd name="connsiteX81" fmla="*/ 319775 w 914772"/>
                <a:gd name="connsiteY81" fmla="*/ 857560 h 1060165"/>
                <a:gd name="connsiteX82" fmla="*/ 305238 w 914772"/>
                <a:gd name="connsiteY82" fmla="*/ 853068 h 1060165"/>
                <a:gd name="connsiteX83" fmla="*/ 339621 w 914772"/>
                <a:gd name="connsiteY83" fmla="*/ 876344 h 1060165"/>
                <a:gd name="connsiteX84" fmla="*/ 449953 w 914772"/>
                <a:gd name="connsiteY84" fmla="*/ 1024054 h 1060165"/>
                <a:gd name="connsiteX85" fmla="*/ 447765 w 914772"/>
                <a:gd name="connsiteY85" fmla="*/ 1042091 h 1060165"/>
                <a:gd name="connsiteX86" fmla="*/ 433238 w 914772"/>
                <a:gd name="connsiteY86" fmla="*/ 1053004 h 1060165"/>
                <a:gd name="connsiteX87" fmla="*/ 177351 w 914772"/>
                <a:gd name="connsiteY87" fmla="*/ 995953 h 1060165"/>
                <a:gd name="connsiteX88" fmla="*/ 0 w 914772"/>
                <a:gd name="connsiteY88" fmla="*/ 802874 h 1060165"/>
                <a:gd name="connsiteX89" fmla="*/ 2188 w 914772"/>
                <a:gd name="connsiteY89" fmla="*/ 784837 h 1060165"/>
                <a:gd name="connsiteX90" fmla="*/ 16715 w 914772"/>
                <a:gd name="connsiteY90" fmla="*/ 773924 h 1060165"/>
                <a:gd name="connsiteX91" fmla="*/ 67795 w 914772"/>
                <a:gd name="connsiteY91" fmla="*/ 766763 h 1060165"/>
                <a:gd name="connsiteX92" fmla="*/ 147061 w 914772"/>
                <a:gd name="connsiteY92" fmla="*/ 780185 h 1060165"/>
                <a:gd name="connsiteX93" fmla="*/ 110332 w 914772"/>
                <a:gd name="connsiteY93" fmla="*/ 755321 h 1060165"/>
                <a:gd name="connsiteX94" fmla="*/ 0 w 914772"/>
                <a:gd name="connsiteY94" fmla="*/ 607611 h 1060165"/>
                <a:gd name="connsiteX95" fmla="*/ 2188 w 914772"/>
                <a:gd name="connsiteY95" fmla="*/ 589574 h 1060165"/>
                <a:gd name="connsiteX96" fmla="*/ 16715 w 914772"/>
                <a:gd name="connsiteY96" fmla="*/ 578661 h 1060165"/>
                <a:gd name="connsiteX97" fmla="*/ 67795 w 914772"/>
                <a:gd name="connsiteY97" fmla="*/ 571500 h 1060165"/>
                <a:gd name="connsiteX98" fmla="*/ 137679 w 914772"/>
                <a:gd name="connsiteY98" fmla="*/ 583333 h 1060165"/>
                <a:gd name="connsiteX99" fmla="*/ 110332 w 914772"/>
                <a:gd name="connsiteY99" fmla="*/ 564821 h 1060165"/>
                <a:gd name="connsiteX100" fmla="*/ 0 w 914772"/>
                <a:gd name="connsiteY100" fmla="*/ 417111 h 1060165"/>
                <a:gd name="connsiteX101" fmla="*/ 2188 w 914772"/>
                <a:gd name="connsiteY101" fmla="*/ 399074 h 1060165"/>
                <a:gd name="connsiteX102" fmla="*/ 16715 w 914772"/>
                <a:gd name="connsiteY102" fmla="*/ 388161 h 1060165"/>
                <a:gd name="connsiteX103" fmla="*/ 67795 w 914772"/>
                <a:gd name="connsiteY103" fmla="*/ 381000 h 1060165"/>
                <a:gd name="connsiteX104" fmla="*/ 137679 w 914772"/>
                <a:gd name="connsiteY104" fmla="*/ 392833 h 1060165"/>
                <a:gd name="connsiteX105" fmla="*/ 110332 w 914772"/>
                <a:gd name="connsiteY105" fmla="*/ 374321 h 1060165"/>
                <a:gd name="connsiteX106" fmla="*/ 0 w 914772"/>
                <a:gd name="connsiteY106" fmla="*/ 226611 h 1060165"/>
                <a:gd name="connsiteX107" fmla="*/ 2188 w 914772"/>
                <a:gd name="connsiteY107" fmla="*/ 208574 h 1060165"/>
                <a:gd name="connsiteX108" fmla="*/ 16715 w 914772"/>
                <a:gd name="connsiteY108" fmla="*/ 197661 h 1060165"/>
                <a:gd name="connsiteX109" fmla="*/ 67795 w 914772"/>
                <a:gd name="connsiteY109" fmla="*/ 190500 h 1060165"/>
                <a:gd name="connsiteX110" fmla="*/ 137679 w 914772"/>
                <a:gd name="connsiteY110" fmla="*/ 202333 h 1060165"/>
                <a:gd name="connsiteX111" fmla="*/ 110332 w 914772"/>
                <a:gd name="connsiteY111" fmla="*/ 183821 h 1060165"/>
                <a:gd name="connsiteX112" fmla="*/ 0 w 914772"/>
                <a:gd name="connsiteY112" fmla="*/ 36111 h 1060165"/>
                <a:gd name="connsiteX113" fmla="*/ 2188 w 914772"/>
                <a:gd name="connsiteY113" fmla="*/ 18074 h 1060165"/>
                <a:gd name="connsiteX114" fmla="*/ 16715 w 914772"/>
                <a:gd name="connsiteY114" fmla="*/ 7161 h 1060165"/>
                <a:gd name="connsiteX115" fmla="*/ 67795 w 914772"/>
                <a:gd name="connsiteY115" fmla="*/ 0 h 106016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  <a:cxn ang="0">
                  <a:pos x="connsiteX55" y="connsiteY55"/>
                </a:cxn>
                <a:cxn ang="0">
                  <a:pos x="connsiteX56" y="connsiteY56"/>
                </a:cxn>
                <a:cxn ang="0">
                  <a:pos x="connsiteX57" y="connsiteY57"/>
                </a:cxn>
                <a:cxn ang="0">
                  <a:pos x="connsiteX58" y="connsiteY58"/>
                </a:cxn>
                <a:cxn ang="0">
                  <a:pos x="connsiteX59" y="connsiteY59"/>
                </a:cxn>
                <a:cxn ang="0">
                  <a:pos x="connsiteX60" y="connsiteY60"/>
                </a:cxn>
                <a:cxn ang="0">
                  <a:pos x="connsiteX61" y="connsiteY61"/>
                </a:cxn>
                <a:cxn ang="0">
                  <a:pos x="connsiteX62" y="connsiteY62"/>
                </a:cxn>
                <a:cxn ang="0">
                  <a:pos x="connsiteX63" y="connsiteY63"/>
                </a:cxn>
                <a:cxn ang="0">
                  <a:pos x="connsiteX64" y="connsiteY64"/>
                </a:cxn>
                <a:cxn ang="0">
                  <a:pos x="connsiteX65" y="connsiteY65"/>
                </a:cxn>
                <a:cxn ang="0">
                  <a:pos x="connsiteX66" y="connsiteY66"/>
                </a:cxn>
                <a:cxn ang="0">
                  <a:pos x="connsiteX67" y="connsiteY67"/>
                </a:cxn>
                <a:cxn ang="0">
                  <a:pos x="connsiteX68" y="connsiteY68"/>
                </a:cxn>
                <a:cxn ang="0">
                  <a:pos x="connsiteX69" y="connsiteY69"/>
                </a:cxn>
                <a:cxn ang="0">
                  <a:pos x="connsiteX70" y="connsiteY70"/>
                </a:cxn>
                <a:cxn ang="0">
                  <a:pos x="connsiteX71" y="connsiteY71"/>
                </a:cxn>
                <a:cxn ang="0">
                  <a:pos x="connsiteX72" y="connsiteY72"/>
                </a:cxn>
                <a:cxn ang="0">
                  <a:pos x="connsiteX73" y="connsiteY73"/>
                </a:cxn>
                <a:cxn ang="0">
                  <a:pos x="connsiteX74" y="connsiteY74"/>
                </a:cxn>
                <a:cxn ang="0">
                  <a:pos x="connsiteX75" y="connsiteY75"/>
                </a:cxn>
                <a:cxn ang="0">
                  <a:pos x="connsiteX76" y="connsiteY76"/>
                </a:cxn>
                <a:cxn ang="0">
                  <a:pos x="connsiteX77" y="connsiteY77"/>
                </a:cxn>
                <a:cxn ang="0">
                  <a:pos x="connsiteX78" y="connsiteY78"/>
                </a:cxn>
                <a:cxn ang="0">
                  <a:pos x="connsiteX79" y="connsiteY79"/>
                </a:cxn>
                <a:cxn ang="0">
                  <a:pos x="connsiteX80" y="connsiteY80"/>
                </a:cxn>
                <a:cxn ang="0">
                  <a:pos x="connsiteX81" y="connsiteY81"/>
                </a:cxn>
                <a:cxn ang="0">
                  <a:pos x="connsiteX82" y="connsiteY82"/>
                </a:cxn>
                <a:cxn ang="0">
                  <a:pos x="connsiteX83" y="connsiteY83"/>
                </a:cxn>
                <a:cxn ang="0">
                  <a:pos x="connsiteX84" y="connsiteY84"/>
                </a:cxn>
                <a:cxn ang="0">
                  <a:pos x="connsiteX85" y="connsiteY85"/>
                </a:cxn>
                <a:cxn ang="0">
                  <a:pos x="connsiteX86" y="connsiteY86"/>
                </a:cxn>
                <a:cxn ang="0">
                  <a:pos x="connsiteX87" y="connsiteY87"/>
                </a:cxn>
                <a:cxn ang="0">
                  <a:pos x="connsiteX88" y="connsiteY88"/>
                </a:cxn>
                <a:cxn ang="0">
                  <a:pos x="connsiteX89" y="connsiteY89"/>
                </a:cxn>
                <a:cxn ang="0">
                  <a:pos x="connsiteX90" y="connsiteY90"/>
                </a:cxn>
                <a:cxn ang="0">
                  <a:pos x="connsiteX91" y="connsiteY91"/>
                </a:cxn>
                <a:cxn ang="0">
                  <a:pos x="connsiteX92" y="connsiteY92"/>
                </a:cxn>
                <a:cxn ang="0">
                  <a:pos x="connsiteX93" y="connsiteY93"/>
                </a:cxn>
                <a:cxn ang="0">
                  <a:pos x="connsiteX94" y="connsiteY94"/>
                </a:cxn>
                <a:cxn ang="0">
                  <a:pos x="connsiteX95" y="connsiteY95"/>
                </a:cxn>
                <a:cxn ang="0">
                  <a:pos x="connsiteX96" y="connsiteY96"/>
                </a:cxn>
                <a:cxn ang="0">
                  <a:pos x="connsiteX97" y="connsiteY97"/>
                </a:cxn>
                <a:cxn ang="0">
                  <a:pos x="connsiteX98" y="connsiteY98"/>
                </a:cxn>
                <a:cxn ang="0">
                  <a:pos x="connsiteX99" y="connsiteY99"/>
                </a:cxn>
                <a:cxn ang="0">
                  <a:pos x="connsiteX100" y="connsiteY100"/>
                </a:cxn>
                <a:cxn ang="0">
                  <a:pos x="connsiteX101" y="connsiteY101"/>
                </a:cxn>
                <a:cxn ang="0">
                  <a:pos x="connsiteX102" y="connsiteY102"/>
                </a:cxn>
                <a:cxn ang="0">
                  <a:pos x="connsiteX103" y="connsiteY103"/>
                </a:cxn>
                <a:cxn ang="0">
                  <a:pos x="connsiteX104" y="connsiteY104"/>
                </a:cxn>
                <a:cxn ang="0">
                  <a:pos x="connsiteX105" y="connsiteY105"/>
                </a:cxn>
                <a:cxn ang="0">
                  <a:pos x="connsiteX106" y="connsiteY106"/>
                </a:cxn>
                <a:cxn ang="0">
                  <a:pos x="connsiteX107" y="connsiteY107"/>
                </a:cxn>
                <a:cxn ang="0">
                  <a:pos x="connsiteX108" y="connsiteY108"/>
                </a:cxn>
                <a:cxn ang="0">
                  <a:pos x="connsiteX109" y="connsiteY109"/>
                </a:cxn>
                <a:cxn ang="0">
                  <a:pos x="connsiteX110" y="connsiteY110"/>
                </a:cxn>
                <a:cxn ang="0">
                  <a:pos x="connsiteX111" y="connsiteY111"/>
                </a:cxn>
                <a:cxn ang="0">
                  <a:pos x="connsiteX112" y="connsiteY112"/>
                </a:cxn>
                <a:cxn ang="0">
                  <a:pos x="connsiteX113" y="connsiteY113"/>
                </a:cxn>
                <a:cxn ang="0">
                  <a:pos x="connsiteX114" y="connsiteY114"/>
                </a:cxn>
                <a:cxn ang="0">
                  <a:pos x="connsiteX115" y="connsiteY115"/>
                </a:cxn>
              </a:cxnLst>
              <a:rect l="l" t="t" r="r" b="b"/>
              <a:pathLst>
                <a:path w="914772" h="1060165">
                  <a:moveTo>
                    <a:pt x="846978" y="0"/>
                  </a:moveTo>
                  <a:cubicBezTo>
                    <a:pt x="866114" y="-49"/>
                    <a:pt x="883366" y="2320"/>
                    <a:pt x="898057" y="7161"/>
                  </a:cubicBezTo>
                  <a:lnTo>
                    <a:pt x="912584" y="18074"/>
                  </a:lnTo>
                  <a:lnTo>
                    <a:pt x="914772" y="36111"/>
                  </a:lnTo>
                  <a:cubicBezTo>
                    <a:pt x="905312" y="81542"/>
                    <a:pt x="865058" y="135808"/>
                    <a:pt x="804440" y="183821"/>
                  </a:cubicBezTo>
                  <a:lnTo>
                    <a:pt x="777094" y="202334"/>
                  </a:lnTo>
                  <a:lnTo>
                    <a:pt x="846978" y="190500"/>
                  </a:lnTo>
                  <a:cubicBezTo>
                    <a:pt x="866114" y="190451"/>
                    <a:pt x="883366" y="192820"/>
                    <a:pt x="898057" y="197661"/>
                  </a:cubicBezTo>
                  <a:lnTo>
                    <a:pt x="912584" y="208574"/>
                  </a:lnTo>
                  <a:lnTo>
                    <a:pt x="914772" y="226611"/>
                  </a:lnTo>
                  <a:cubicBezTo>
                    <a:pt x="905312" y="272042"/>
                    <a:pt x="865058" y="326308"/>
                    <a:pt x="804440" y="374321"/>
                  </a:cubicBezTo>
                  <a:lnTo>
                    <a:pt x="777094" y="392834"/>
                  </a:lnTo>
                  <a:lnTo>
                    <a:pt x="846978" y="381000"/>
                  </a:lnTo>
                  <a:cubicBezTo>
                    <a:pt x="866114" y="380951"/>
                    <a:pt x="883366" y="383320"/>
                    <a:pt x="898057" y="388161"/>
                  </a:cubicBezTo>
                  <a:lnTo>
                    <a:pt x="912584" y="399074"/>
                  </a:lnTo>
                  <a:lnTo>
                    <a:pt x="914772" y="417111"/>
                  </a:lnTo>
                  <a:cubicBezTo>
                    <a:pt x="905312" y="462542"/>
                    <a:pt x="865058" y="516808"/>
                    <a:pt x="804440" y="564821"/>
                  </a:cubicBezTo>
                  <a:lnTo>
                    <a:pt x="777094" y="583334"/>
                  </a:lnTo>
                  <a:lnTo>
                    <a:pt x="846978" y="571500"/>
                  </a:lnTo>
                  <a:cubicBezTo>
                    <a:pt x="866114" y="571451"/>
                    <a:pt x="883366" y="573820"/>
                    <a:pt x="898057" y="578661"/>
                  </a:cubicBezTo>
                  <a:lnTo>
                    <a:pt x="912584" y="589574"/>
                  </a:lnTo>
                  <a:lnTo>
                    <a:pt x="914772" y="607611"/>
                  </a:lnTo>
                  <a:cubicBezTo>
                    <a:pt x="905312" y="653042"/>
                    <a:pt x="865058" y="707308"/>
                    <a:pt x="804440" y="755321"/>
                  </a:cubicBezTo>
                  <a:lnTo>
                    <a:pt x="767711" y="780185"/>
                  </a:lnTo>
                  <a:lnTo>
                    <a:pt x="846978" y="766763"/>
                  </a:lnTo>
                  <a:cubicBezTo>
                    <a:pt x="866114" y="766714"/>
                    <a:pt x="883366" y="769083"/>
                    <a:pt x="898057" y="773924"/>
                  </a:cubicBezTo>
                  <a:lnTo>
                    <a:pt x="912584" y="784837"/>
                  </a:lnTo>
                  <a:lnTo>
                    <a:pt x="914772" y="802874"/>
                  </a:lnTo>
                  <a:cubicBezTo>
                    <a:pt x="902159" y="863448"/>
                    <a:pt x="834800" y="939731"/>
                    <a:pt x="737421" y="995953"/>
                  </a:cubicBezTo>
                  <a:cubicBezTo>
                    <a:pt x="640042" y="1052175"/>
                    <a:pt x="540299" y="1072368"/>
                    <a:pt x="481534" y="1053004"/>
                  </a:cubicBezTo>
                  <a:lnTo>
                    <a:pt x="467007" y="1042091"/>
                  </a:lnTo>
                  <a:lnTo>
                    <a:pt x="464819" y="1024054"/>
                  </a:lnTo>
                  <a:cubicBezTo>
                    <a:pt x="474279" y="978624"/>
                    <a:pt x="514533" y="924357"/>
                    <a:pt x="575151" y="876344"/>
                  </a:cubicBezTo>
                  <a:lnTo>
                    <a:pt x="609534" y="853068"/>
                  </a:lnTo>
                  <a:lnTo>
                    <a:pt x="594997" y="857560"/>
                  </a:lnTo>
                  <a:cubicBezTo>
                    <a:pt x="550544" y="867216"/>
                    <a:pt x="510917" y="867423"/>
                    <a:pt x="481534" y="857741"/>
                  </a:cubicBezTo>
                  <a:lnTo>
                    <a:pt x="467007" y="846828"/>
                  </a:lnTo>
                  <a:lnTo>
                    <a:pt x="464819" y="828791"/>
                  </a:lnTo>
                  <a:cubicBezTo>
                    <a:pt x="474279" y="783361"/>
                    <a:pt x="514533" y="729094"/>
                    <a:pt x="575151" y="681081"/>
                  </a:cubicBezTo>
                  <a:lnTo>
                    <a:pt x="596589" y="666568"/>
                  </a:lnTo>
                  <a:lnTo>
                    <a:pt x="594997" y="667060"/>
                  </a:lnTo>
                  <a:cubicBezTo>
                    <a:pt x="550544" y="676716"/>
                    <a:pt x="510917" y="676923"/>
                    <a:pt x="481534" y="667241"/>
                  </a:cubicBezTo>
                  <a:lnTo>
                    <a:pt x="467007" y="656328"/>
                  </a:lnTo>
                  <a:lnTo>
                    <a:pt x="464819" y="638291"/>
                  </a:lnTo>
                  <a:cubicBezTo>
                    <a:pt x="474279" y="592861"/>
                    <a:pt x="514533" y="538594"/>
                    <a:pt x="575151" y="490581"/>
                  </a:cubicBezTo>
                  <a:lnTo>
                    <a:pt x="596589" y="476068"/>
                  </a:lnTo>
                  <a:lnTo>
                    <a:pt x="594997" y="476560"/>
                  </a:lnTo>
                  <a:cubicBezTo>
                    <a:pt x="550544" y="486216"/>
                    <a:pt x="510917" y="486423"/>
                    <a:pt x="481534" y="476741"/>
                  </a:cubicBezTo>
                  <a:lnTo>
                    <a:pt x="467007" y="465828"/>
                  </a:lnTo>
                  <a:lnTo>
                    <a:pt x="464819" y="447791"/>
                  </a:lnTo>
                  <a:cubicBezTo>
                    <a:pt x="474279" y="402361"/>
                    <a:pt x="514533" y="348094"/>
                    <a:pt x="575151" y="300081"/>
                  </a:cubicBezTo>
                  <a:lnTo>
                    <a:pt x="596589" y="285568"/>
                  </a:lnTo>
                  <a:lnTo>
                    <a:pt x="594997" y="286060"/>
                  </a:lnTo>
                  <a:cubicBezTo>
                    <a:pt x="550544" y="295716"/>
                    <a:pt x="510917" y="295923"/>
                    <a:pt x="481534" y="286241"/>
                  </a:cubicBezTo>
                  <a:lnTo>
                    <a:pt x="467007" y="275328"/>
                  </a:lnTo>
                  <a:lnTo>
                    <a:pt x="464819" y="257291"/>
                  </a:lnTo>
                  <a:cubicBezTo>
                    <a:pt x="477432" y="196717"/>
                    <a:pt x="544791" y="120434"/>
                    <a:pt x="642170" y="64212"/>
                  </a:cubicBezTo>
                  <a:cubicBezTo>
                    <a:pt x="715205" y="22045"/>
                    <a:pt x="789569" y="145"/>
                    <a:pt x="846978" y="0"/>
                  </a:cubicBezTo>
                  <a:close/>
                  <a:moveTo>
                    <a:pt x="67795" y="0"/>
                  </a:moveTo>
                  <a:cubicBezTo>
                    <a:pt x="125203" y="145"/>
                    <a:pt x="199567" y="22045"/>
                    <a:pt x="272602" y="64212"/>
                  </a:cubicBezTo>
                  <a:cubicBezTo>
                    <a:pt x="369981" y="120434"/>
                    <a:pt x="437340" y="196717"/>
                    <a:pt x="449953" y="257291"/>
                  </a:cubicBezTo>
                  <a:lnTo>
                    <a:pt x="447765" y="275328"/>
                  </a:lnTo>
                  <a:lnTo>
                    <a:pt x="433238" y="286241"/>
                  </a:lnTo>
                  <a:cubicBezTo>
                    <a:pt x="403856" y="295923"/>
                    <a:pt x="364229" y="295716"/>
                    <a:pt x="319775" y="286060"/>
                  </a:cubicBezTo>
                  <a:lnTo>
                    <a:pt x="318183" y="285568"/>
                  </a:lnTo>
                  <a:lnTo>
                    <a:pt x="339621" y="300081"/>
                  </a:lnTo>
                  <a:cubicBezTo>
                    <a:pt x="400239" y="348094"/>
                    <a:pt x="440493" y="402361"/>
                    <a:pt x="449953" y="447791"/>
                  </a:cubicBezTo>
                  <a:lnTo>
                    <a:pt x="447765" y="465828"/>
                  </a:lnTo>
                  <a:lnTo>
                    <a:pt x="433238" y="476741"/>
                  </a:lnTo>
                  <a:cubicBezTo>
                    <a:pt x="403856" y="486423"/>
                    <a:pt x="364229" y="486216"/>
                    <a:pt x="319775" y="476560"/>
                  </a:cubicBezTo>
                  <a:lnTo>
                    <a:pt x="318183" y="476068"/>
                  </a:lnTo>
                  <a:lnTo>
                    <a:pt x="339621" y="490581"/>
                  </a:lnTo>
                  <a:cubicBezTo>
                    <a:pt x="400239" y="538594"/>
                    <a:pt x="440493" y="592861"/>
                    <a:pt x="449953" y="638291"/>
                  </a:cubicBezTo>
                  <a:lnTo>
                    <a:pt x="447765" y="656328"/>
                  </a:lnTo>
                  <a:lnTo>
                    <a:pt x="433238" y="667241"/>
                  </a:lnTo>
                  <a:cubicBezTo>
                    <a:pt x="403856" y="676923"/>
                    <a:pt x="364229" y="676716"/>
                    <a:pt x="319775" y="667060"/>
                  </a:cubicBezTo>
                  <a:lnTo>
                    <a:pt x="318183" y="666568"/>
                  </a:lnTo>
                  <a:lnTo>
                    <a:pt x="339621" y="681081"/>
                  </a:lnTo>
                  <a:cubicBezTo>
                    <a:pt x="400239" y="729094"/>
                    <a:pt x="440493" y="783361"/>
                    <a:pt x="449953" y="828791"/>
                  </a:cubicBezTo>
                  <a:lnTo>
                    <a:pt x="447765" y="846828"/>
                  </a:lnTo>
                  <a:lnTo>
                    <a:pt x="433238" y="857741"/>
                  </a:lnTo>
                  <a:cubicBezTo>
                    <a:pt x="403856" y="867423"/>
                    <a:pt x="364229" y="867216"/>
                    <a:pt x="319775" y="857560"/>
                  </a:cubicBezTo>
                  <a:lnTo>
                    <a:pt x="305238" y="853068"/>
                  </a:lnTo>
                  <a:lnTo>
                    <a:pt x="339621" y="876344"/>
                  </a:lnTo>
                  <a:cubicBezTo>
                    <a:pt x="400239" y="924357"/>
                    <a:pt x="440493" y="978624"/>
                    <a:pt x="449953" y="1024054"/>
                  </a:cubicBezTo>
                  <a:lnTo>
                    <a:pt x="447765" y="1042091"/>
                  </a:lnTo>
                  <a:lnTo>
                    <a:pt x="433238" y="1053004"/>
                  </a:lnTo>
                  <a:cubicBezTo>
                    <a:pt x="374473" y="1072368"/>
                    <a:pt x="274730" y="1052175"/>
                    <a:pt x="177351" y="995953"/>
                  </a:cubicBezTo>
                  <a:cubicBezTo>
                    <a:pt x="79972" y="939731"/>
                    <a:pt x="12613" y="863448"/>
                    <a:pt x="0" y="802874"/>
                  </a:cubicBezTo>
                  <a:lnTo>
                    <a:pt x="2188" y="784837"/>
                  </a:lnTo>
                  <a:lnTo>
                    <a:pt x="16715" y="773924"/>
                  </a:lnTo>
                  <a:cubicBezTo>
                    <a:pt x="31406" y="769083"/>
                    <a:pt x="48658" y="766714"/>
                    <a:pt x="67795" y="766763"/>
                  </a:cubicBezTo>
                  <a:lnTo>
                    <a:pt x="147061" y="780185"/>
                  </a:lnTo>
                  <a:lnTo>
                    <a:pt x="110332" y="755321"/>
                  </a:lnTo>
                  <a:cubicBezTo>
                    <a:pt x="49714" y="707308"/>
                    <a:pt x="9460" y="653042"/>
                    <a:pt x="0" y="607611"/>
                  </a:cubicBezTo>
                  <a:lnTo>
                    <a:pt x="2188" y="589574"/>
                  </a:lnTo>
                  <a:lnTo>
                    <a:pt x="16715" y="578661"/>
                  </a:lnTo>
                  <a:cubicBezTo>
                    <a:pt x="31406" y="573820"/>
                    <a:pt x="48658" y="571451"/>
                    <a:pt x="67795" y="571500"/>
                  </a:cubicBezTo>
                  <a:lnTo>
                    <a:pt x="137679" y="583333"/>
                  </a:lnTo>
                  <a:lnTo>
                    <a:pt x="110332" y="564821"/>
                  </a:lnTo>
                  <a:cubicBezTo>
                    <a:pt x="49714" y="516808"/>
                    <a:pt x="9460" y="462542"/>
                    <a:pt x="0" y="417111"/>
                  </a:cubicBezTo>
                  <a:lnTo>
                    <a:pt x="2188" y="399074"/>
                  </a:lnTo>
                  <a:lnTo>
                    <a:pt x="16715" y="388161"/>
                  </a:lnTo>
                  <a:cubicBezTo>
                    <a:pt x="31406" y="383320"/>
                    <a:pt x="48658" y="380951"/>
                    <a:pt x="67795" y="381000"/>
                  </a:cubicBezTo>
                  <a:lnTo>
                    <a:pt x="137679" y="392833"/>
                  </a:lnTo>
                  <a:lnTo>
                    <a:pt x="110332" y="374321"/>
                  </a:lnTo>
                  <a:cubicBezTo>
                    <a:pt x="49714" y="326308"/>
                    <a:pt x="9460" y="272042"/>
                    <a:pt x="0" y="226611"/>
                  </a:cubicBezTo>
                  <a:lnTo>
                    <a:pt x="2188" y="208574"/>
                  </a:lnTo>
                  <a:lnTo>
                    <a:pt x="16715" y="197661"/>
                  </a:lnTo>
                  <a:cubicBezTo>
                    <a:pt x="31406" y="192820"/>
                    <a:pt x="48658" y="190451"/>
                    <a:pt x="67795" y="190500"/>
                  </a:cubicBezTo>
                  <a:lnTo>
                    <a:pt x="137679" y="202333"/>
                  </a:lnTo>
                  <a:lnTo>
                    <a:pt x="110332" y="183821"/>
                  </a:lnTo>
                  <a:cubicBezTo>
                    <a:pt x="49714" y="135808"/>
                    <a:pt x="9460" y="81542"/>
                    <a:pt x="0" y="36111"/>
                  </a:cubicBezTo>
                  <a:lnTo>
                    <a:pt x="2188" y="18074"/>
                  </a:lnTo>
                  <a:lnTo>
                    <a:pt x="16715" y="7161"/>
                  </a:lnTo>
                  <a:cubicBezTo>
                    <a:pt x="31406" y="2320"/>
                    <a:pt x="48658" y="-49"/>
                    <a:pt x="67795" y="0"/>
                  </a:cubicBezTo>
                  <a:close/>
                </a:path>
              </a:pathLst>
            </a:custGeom>
            <a:solidFill>
              <a:srgbClr val="339933"/>
            </a:solidFill>
            <a:ln w="1905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458" name="フリーフォーム: 図形 457">
              <a:extLst>
                <a:ext uri="{FF2B5EF4-FFF2-40B4-BE49-F238E27FC236}">
                  <a16:creationId xmlns:a16="http://schemas.microsoft.com/office/drawing/2014/main" id="{78270817-D2E4-4472-8A66-AA9655E3B40C}"/>
                </a:ext>
              </a:extLst>
            </p:cNvPr>
            <p:cNvSpPr/>
            <p:nvPr/>
          </p:nvSpPr>
          <p:spPr>
            <a:xfrm rot="1393283">
              <a:off x="4769829" y="4341984"/>
              <a:ext cx="355419" cy="661711"/>
            </a:xfrm>
            <a:custGeom>
              <a:avLst/>
              <a:gdLst>
                <a:gd name="connsiteX0" fmla="*/ 846978 w 914772"/>
                <a:gd name="connsiteY0" fmla="*/ 0 h 1060165"/>
                <a:gd name="connsiteX1" fmla="*/ 898057 w 914772"/>
                <a:gd name="connsiteY1" fmla="*/ 7161 h 1060165"/>
                <a:gd name="connsiteX2" fmla="*/ 912584 w 914772"/>
                <a:gd name="connsiteY2" fmla="*/ 18074 h 1060165"/>
                <a:gd name="connsiteX3" fmla="*/ 914772 w 914772"/>
                <a:gd name="connsiteY3" fmla="*/ 36111 h 1060165"/>
                <a:gd name="connsiteX4" fmla="*/ 804440 w 914772"/>
                <a:gd name="connsiteY4" fmla="*/ 183821 h 1060165"/>
                <a:gd name="connsiteX5" fmla="*/ 777094 w 914772"/>
                <a:gd name="connsiteY5" fmla="*/ 202334 h 1060165"/>
                <a:gd name="connsiteX6" fmla="*/ 846978 w 914772"/>
                <a:gd name="connsiteY6" fmla="*/ 190500 h 1060165"/>
                <a:gd name="connsiteX7" fmla="*/ 898057 w 914772"/>
                <a:gd name="connsiteY7" fmla="*/ 197661 h 1060165"/>
                <a:gd name="connsiteX8" fmla="*/ 912584 w 914772"/>
                <a:gd name="connsiteY8" fmla="*/ 208574 h 1060165"/>
                <a:gd name="connsiteX9" fmla="*/ 914772 w 914772"/>
                <a:gd name="connsiteY9" fmla="*/ 226611 h 1060165"/>
                <a:gd name="connsiteX10" fmla="*/ 804440 w 914772"/>
                <a:gd name="connsiteY10" fmla="*/ 374321 h 1060165"/>
                <a:gd name="connsiteX11" fmla="*/ 777094 w 914772"/>
                <a:gd name="connsiteY11" fmla="*/ 392834 h 1060165"/>
                <a:gd name="connsiteX12" fmla="*/ 846978 w 914772"/>
                <a:gd name="connsiteY12" fmla="*/ 381000 h 1060165"/>
                <a:gd name="connsiteX13" fmla="*/ 898057 w 914772"/>
                <a:gd name="connsiteY13" fmla="*/ 388161 h 1060165"/>
                <a:gd name="connsiteX14" fmla="*/ 912584 w 914772"/>
                <a:gd name="connsiteY14" fmla="*/ 399074 h 1060165"/>
                <a:gd name="connsiteX15" fmla="*/ 914772 w 914772"/>
                <a:gd name="connsiteY15" fmla="*/ 417111 h 1060165"/>
                <a:gd name="connsiteX16" fmla="*/ 804440 w 914772"/>
                <a:gd name="connsiteY16" fmla="*/ 564821 h 1060165"/>
                <a:gd name="connsiteX17" fmla="*/ 777094 w 914772"/>
                <a:gd name="connsiteY17" fmla="*/ 583334 h 1060165"/>
                <a:gd name="connsiteX18" fmla="*/ 846978 w 914772"/>
                <a:gd name="connsiteY18" fmla="*/ 571500 h 1060165"/>
                <a:gd name="connsiteX19" fmla="*/ 898057 w 914772"/>
                <a:gd name="connsiteY19" fmla="*/ 578661 h 1060165"/>
                <a:gd name="connsiteX20" fmla="*/ 912584 w 914772"/>
                <a:gd name="connsiteY20" fmla="*/ 589574 h 1060165"/>
                <a:gd name="connsiteX21" fmla="*/ 914772 w 914772"/>
                <a:gd name="connsiteY21" fmla="*/ 607611 h 1060165"/>
                <a:gd name="connsiteX22" fmla="*/ 804440 w 914772"/>
                <a:gd name="connsiteY22" fmla="*/ 755321 h 1060165"/>
                <a:gd name="connsiteX23" fmla="*/ 767711 w 914772"/>
                <a:gd name="connsiteY23" fmla="*/ 780185 h 1060165"/>
                <a:gd name="connsiteX24" fmla="*/ 846978 w 914772"/>
                <a:gd name="connsiteY24" fmla="*/ 766763 h 1060165"/>
                <a:gd name="connsiteX25" fmla="*/ 898057 w 914772"/>
                <a:gd name="connsiteY25" fmla="*/ 773924 h 1060165"/>
                <a:gd name="connsiteX26" fmla="*/ 912584 w 914772"/>
                <a:gd name="connsiteY26" fmla="*/ 784837 h 1060165"/>
                <a:gd name="connsiteX27" fmla="*/ 914772 w 914772"/>
                <a:gd name="connsiteY27" fmla="*/ 802874 h 1060165"/>
                <a:gd name="connsiteX28" fmla="*/ 737421 w 914772"/>
                <a:gd name="connsiteY28" fmla="*/ 995953 h 1060165"/>
                <a:gd name="connsiteX29" fmla="*/ 481534 w 914772"/>
                <a:gd name="connsiteY29" fmla="*/ 1053004 h 1060165"/>
                <a:gd name="connsiteX30" fmla="*/ 467007 w 914772"/>
                <a:gd name="connsiteY30" fmla="*/ 1042091 h 1060165"/>
                <a:gd name="connsiteX31" fmla="*/ 464819 w 914772"/>
                <a:gd name="connsiteY31" fmla="*/ 1024054 h 1060165"/>
                <a:gd name="connsiteX32" fmla="*/ 575151 w 914772"/>
                <a:gd name="connsiteY32" fmla="*/ 876344 h 1060165"/>
                <a:gd name="connsiteX33" fmla="*/ 609534 w 914772"/>
                <a:gd name="connsiteY33" fmla="*/ 853068 h 1060165"/>
                <a:gd name="connsiteX34" fmla="*/ 594997 w 914772"/>
                <a:gd name="connsiteY34" fmla="*/ 857560 h 1060165"/>
                <a:gd name="connsiteX35" fmla="*/ 481534 w 914772"/>
                <a:gd name="connsiteY35" fmla="*/ 857741 h 1060165"/>
                <a:gd name="connsiteX36" fmla="*/ 467007 w 914772"/>
                <a:gd name="connsiteY36" fmla="*/ 846828 h 1060165"/>
                <a:gd name="connsiteX37" fmla="*/ 464819 w 914772"/>
                <a:gd name="connsiteY37" fmla="*/ 828791 h 1060165"/>
                <a:gd name="connsiteX38" fmla="*/ 575151 w 914772"/>
                <a:gd name="connsiteY38" fmla="*/ 681081 h 1060165"/>
                <a:gd name="connsiteX39" fmla="*/ 596589 w 914772"/>
                <a:gd name="connsiteY39" fmla="*/ 666568 h 1060165"/>
                <a:gd name="connsiteX40" fmla="*/ 594997 w 914772"/>
                <a:gd name="connsiteY40" fmla="*/ 667060 h 1060165"/>
                <a:gd name="connsiteX41" fmla="*/ 481534 w 914772"/>
                <a:gd name="connsiteY41" fmla="*/ 667241 h 1060165"/>
                <a:gd name="connsiteX42" fmla="*/ 467007 w 914772"/>
                <a:gd name="connsiteY42" fmla="*/ 656328 h 1060165"/>
                <a:gd name="connsiteX43" fmla="*/ 464819 w 914772"/>
                <a:gd name="connsiteY43" fmla="*/ 638291 h 1060165"/>
                <a:gd name="connsiteX44" fmla="*/ 575151 w 914772"/>
                <a:gd name="connsiteY44" fmla="*/ 490581 h 1060165"/>
                <a:gd name="connsiteX45" fmla="*/ 596589 w 914772"/>
                <a:gd name="connsiteY45" fmla="*/ 476068 h 1060165"/>
                <a:gd name="connsiteX46" fmla="*/ 594997 w 914772"/>
                <a:gd name="connsiteY46" fmla="*/ 476560 h 1060165"/>
                <a:gd name="connsiteX47" fmla="*/ 481534 w 914772"/>
                <a:gd name="connsiteY47" fmla="*/ 476741 h 1060165"/>
                <a:gd name="connsiteX48" fmla="*/ 467007 w 914772"/>
                <a:gd name="connsiteY48" fmla="*/ 465828 h 1060165"/>
                <a:gd name="connsiteX49" fmla="*/ 464819 w 914772"/>
                <a:gd name="connsiteY49" fmla="*/ 447791 h 1060165"/>
                <a:gd name="connsiteX50" fmla="*/ 575151 w 914772"/>
                <a:gd name="connsiteY50" fmla="*/ 300081 h 1060165"/>
                <a:gd name="connsiteX51" fmla="*/ 596589 w 914772"/>
                <a:gd name="connsiteY51" fmla="*/ 285568 h 1060165"/>
                <a:gd name="connsiteX52" fmla="*/ 594997 w 914772"/>
                <a:gd name="connsiteY52" fmla="*/ 286060 h 1060165"/>
                <a:gd name="connsiteX53" fmla="*/ 481534 w 914772"/>
                <a:gd name="connsiteY53" fmla="*/ 286241 h 1060165"/>
                <a:gd name="connsiteX54" fmla="*/ 467007 w 914772"/>
                <a:gd name="connsiteY54" fmla="*/ 275328 h 1060165"/>
                <a:gd name="connsiteX55" fmla="*/ 464819 w 914772"/>
                <a:gd name="connsiteY55" fmla="*/ 257291 h 1060165"/>
                <a:gd name="connsiteX56" fmla="*/ 642170 w 914772"/>
                <a:gd name="connsiteY56" fmla="*/ 64212 h 1060165"/>
                <a:gd name="connsiteX57" fmla="*/ 846978 w 914772"/>
                <a:gd name="connsiteY57" fmla="*/ 0 h 1060165"/>
                <a:gd name="connsiteX58" fmla="*/ 67795 w 914772"/>
                <a:gd name="connsiteY58" fmla="*/ 0 h 1060165"/>
                <a:gd name="connsiteX59" fmla="*/ 272602 w 914772"/>
                <a:gd name="connsiteY59" fmla="*/ 64212 h 1060165"/>
                <a:gd name="connsiteX60" fmla="*/ 449953 w 914772"/>
                <a:gd name="connsiteY60" fmla="*/ 257291 h 1060165"/>
                <a:gd name="connsiteX61" fmla="*/ 447765 w 914772"/>
                <a:gd name="connsiteY61" fmla="*/ 275328 h 1060165"/>
                <a:gd name="connsiteX62" fmla="*/ 433238 w 914772"/>
                <a:gd name="connsiteY62" fmla="*/ 286241 h 1060165"/>
                <a:gd name="connsiteX63" fmla="*/ 319775 w 914772"/>
                <a:gd name="connsiteY63" fmla="*/ 286060 h 1060165"/>
                <a:gd name="connsiteX64" fmla="*/ 318183 w 914772"/>
                <a:gd name="connsiteY64" fmla="*/ 285568 h 1060165"/>
                <a:gd name="connsiteX65" fmla="*/ 339621 w 914772"/>
                <a:gd name="connsiteY65" fmla="*/ 300081 h 1060165"/>
                <a:gd name="connsiteX66" fmla="*/ 449953 w 914772"/>
                <a:gd name="connsiteY66" fmla="*/ 447791 h 1060165"/>
                <a:gd name="connsiteX67" fmla="*/ 447765 w 914772"/>
                <a:gd name="connsiteY67" fmla="*/ 465828 h 1060165"/>
                <a:gd name="connsiteX68" fmla="*/ 433238 w 914772"/>
                <a:gd name="connsiteY68" fmla="*/ 476741 h 1060165"/>
                <a:gd name="connsiteX69" fmla="*/ 319775 w 914772"/>
                <a:gd name="connsiteY69" fmla="*/ 476560 h 1060165"/>
                <a:gd name="connsiteX70" fmla="*/ 318183 w 914772"/>
                <a:gd name="connsiteY70" fmla="*/ 476068 h 1060165"/>
                <a:gd name="connsiteX71" fmla="*/ 339621 w 914772"/>
                <a:gd name="connsiteY71" fmla="*/ 490581 h 1060165"/>
                <a:gd name="connsiteX72" fmla="*/ 449953 w 914772"/>
                <a:gd name="connsiteY72" fmla="*/ 638291 h 1060165"/>
                <a:gd name="connsiteX73" fmla="*/ 447765 w 914772"/>
                <a:gd name="connsiteY73" fmla="*/ 656328 h 1060165"/>
                <a:gd name="connsiteX74" fmla="*/ 433238 w 914772"/>
                <a:gd name="connsiteY74" fmla="*/ 667241 h 1060165"/>
                <a:gd name="connsiteX75" fmla="*/ 319775 w 914772"/>
                <a:gd name="connsiteY75" fmla="*/ 667060 h 1060165"/>
                <a:gd name="connsiteX76" fmla="*/ 318183 w 914772"/>
                <a:gd name="connsiteY76" fmla="*/ 666568 h 1060165"/>
                <a:gd name="connsiteX77" fmla="*/ 339621 w 914772"/>
                <a:gd name="connsiteY77" fmla="*/ 681081 h 1060165"/>
                <a:gd name="connsiteX78" fmla="*/ 449953 w 914772"/>
                <a:gd name="connsiteY78" fmla="*/ 828791 h 1060165"/>
                <a:gd name="connsiteX79" fmla="*/ 447765 w 914772"/>
                <a:gd name="connsiteY79" fmla="*/ 846828 h 1060165"/>
                <a:gd name="connsiteX80" fmla="*/ 433238 w 914772"/>
                <a:gd name="connsiteY80" fmla="*/ 857741 h 1060165"/>
                <a:gd name="connsiteX81" fmla="*/ 319775 w 914772"/>
                <a:gd name="connsiteY81" fmla="*/ 857560 h 1060165"/>
                <a:gd name="connsiteX82" fmla="*/ 305238 w 914772"/>
                <a:gd name="connsiteY82" fmla="*/ 853068 h 1060165"/>
                <a:gd name="connsiteX83" fmla="*/ 339621 w 914772"/>
                <a:gd name="connsiteY83" fmla="*/ 876344 h 1060165"/>
                <a:gd name="connsiteX84" fmla="*/ 449953 w 914772"/>
                <a:gd name="connsiteY84" fmla="*/ 1024054 h 1060165"/>
                <a:gd name="connsiteX85" fmla="*/ 447765 w 914772"/>
                <a:gd name="connsiteY85" fmla="*/ 1042091 h 1060165"/>
                <a:gd name="connsiteX86" fmla="*/ 433238 w 914772"/>
                <a:gd name="connsiteY86" fmla="*/ 1053004 h 1060165"/>
                <a:gd name="connsiteX87" fmla="*/ 177351 w 914772"/>
                <a:gd name="connsiteY87" fmla="*/ 995953 h 1060165"/>
                <a:gd name="connsiteX88" fmla="*/ 0 w 914772"/>
                <a:gd name="connsiteY88" fmla="*/ 802874 h 1060165"/>
                <a:gd name="connsiteX89" fmla="*/ 2188 w 914772"/>
                <a:gd name="connsiteY89" fmla="*/ 784837 h 1060165"/>
                <a:gd name="connsiteX90" fmla="*/ 16715 w 914772"/>
                <a:gd name="connsiteY90" fmla="*/ 773924 h 1060165"/>
                <a:gd name="connsiteX91" fmla="*/ 67795 w 914772"/>
                <a:gd name="connsiteY91" fmla="*/ 766763 h 1060165"/>
                <a:gd name="connsiteX92" fmla="*/ 147061 w 914772"/>
                <a:gd name="connsiteY92" fmla="*/ 780185 h 1060165"/>
                <a:gd name="connsiteX93" fmla="*/ 110332 w 914772"/>
                <a:gd name="connsiteY93" fmla="*/ 755321 h 1060165"/>
                <a:gd name="connsiteX94" fmla="*/ 0 w 914772"/>
                <a:gd name="connsiteY94" fmla="*/ 607611 h 1060165"/>
                <a:gd name="connsiteX95" fmla="*/ 2188 w 914772"/>
                <a:gd name="connsiteY95" fmla="*/ 589574 h 1060165"/>
                <a:gd name="connsiteX96" fmla="*/ 16715 w 914772"/>
                <a:gd name="connsiteY96" fmla="*/ 578661 h 1060165"/>
                <a:gd name="connsiteX97" fmla="*/ 67795 w 914772"/>
                <a:gd name="connsiteY97" fmla="*/ 571500 h 1060165"/>
                <a:gd name="connsiteX98" fmla="*/ 137679 w 914772"/>
                <a:gd name="connsiteY98" fmla="*/ 583333 h 1060165"/>
                <a:gd name="connsiteX99" fmla="*/ 110332 w 914772"/>
                <a:gd name="connsiteY99" fmla="*/ 564821 h 1060165"/>
                <a:gd name="connsiteX100" fmla="*/ 0 w 914772"/>
                <a:gd name="connsiteY100" fmla="*/ 417111 h 1060165"/>
                <a:gd name="connsiteX101" fmla="*/ 2188 w 914772"/>
                <a:gd name="connsiteY101" fmla="*/ 399074 h 1060165"/>
                <a:gd name="connsiteX102" fmla="*/ 16715 w 914772"/>
                <a:gd name="connsiteY102" fmla="*/ 388161 h 1060165"/>
                <a:gd name="connsiteX103" fmla="*/ 67795 w 914772"/>
                <a:gd name="connsiteY103" fmla="*/ 381000 h 1060165"/>
                <a:gd name="connsiteX104" fmla="*/ 137679 w 914772"/>
                <a:gd name="connsiteY104" fmla="*/ 392833 h 1060165"/>
                <a:gd name="connsiteX105" fmla="*/ 110332 w 914772"/>
                <a:gd name="connsiteY105" fmla="*/ 374321 h 1060165"/>
                <a:gd name="connsiteX106" fmla="*/ 0 w 914772"/>
                <a:gd name="connsiteY106" fmla="*/ 226611 h 1060165"/>
                <a:gd name="connsiteX107" fmla="*/ 2188 w 914772"/>
                <a:gd name="connsiteY107" fmla="*/ 208574 h 1060165"/>
                <a:gd name="connsiteX108" fmla="*/ 16715 w 914772"/>
                <a:gd name="connsiteY108" fmla="*/ 197661 h 1060165"/>
                <a:gd name="connsiteX109" fmla="*/ 67795 w 914772"/>
                <a:gd name="connsiteY109" fmla="*/ 190500 h 1060165"/>
                <a:gd name="connsiteX110" fmla="*/ 137679 w 914772"/>
                <a:gd name="connsiteY110" fmla="*/ 202333 h 1060165"/>
                <a:gd name="connsiteX111" fmla="*/ 110332 w 914772"/>
                <a:gd name="connsiteY111" fmla="*/ 183821 h 1060165"/>
                <a:gd name="connsiteX112" fmla="*/ 0 w 914772"/>
                <a:gd name="connsiteY112" fmla="*/ 36111 h 1060165"/>
                <a:gd name="connsiteX113" fmla="*/ 2188 w 914772"/>
                <a:gd name="connsiteY113" fmla="*/ 18074 h 1060165"/>
                <a:gd name="connsiteX114" fmla="*/ 16715 w 914772"/>
                <a:gd name="connsiteY114" fmla="*/ 7161 h 1060165"/>
                <a:gd name="connsiteX115" fmla="*/ 67795 w 914772"/>
                <a:gd name="connsiteY115" fmla="*/ 0 h 106016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  <a:cxn ang="0">
                  <a:pos x="connsiteX55" y="connsiteY55"/>
                </a:cxn>
                <a:cxn ang="0">
                  <a:pos x="connsiteX56" y="connsiteY56"/>
                </a:cxn>
                <a:cxn ang="0">
                  <a:pos x="connsiteX57" y="connsiteY57"/>
                </a:cxn>
                <a:cxn ang="0">
                  <a:pos x="connsiteX58" y="connsiteY58"/>
                </a:cxn>
                <a:cxn ang="0">
                  <a:pos x="connsiteX59" y="connsiteY59"/>
                </a:cxn>
                <a:cxn ang="0">
                  <a:pos x="connsiteX60" y="connsiteY60"/>
                </a:cxn>
                <a:cxn ang="0">
                  <a:pos x="connsiteX61" y="connsiteY61"/>
                </a:cxn>
                <a:cxn ang="0">
                  <a:pos x="connsiteX62" y="connsiteY62"/>
                </a:cxn>
                <a:cxn ang="0">
                  <a:pos x="connsiteX63" y="connsiteY63"/>
                </a:cxn>
                <a:cxn ang="0">
                  <a:pos x="connsiteX64" y="connsiteY64"/>
                </a:cxn>
                <a:cxn ang="0">
                  <a:pos x="connsiteX65" y="connsiteY65"/>
                </a:cxn>
                <a:cxn ang="0">
                  <a:pos x="connsiteX66" y="connsiteY66"/>
                </a:cxn>
                <a:cxn ang="0">
                  <a:pos x="connsiteX67" y="connsiteY67"/>
                </a:cxn>
                <a:cxn ang="0">
                  <a:pos x="connsiteX68" y="connsiteY68"/>
                </a:cxn>
                <a:cxn ang="0">
                  <a:pos x="connsiteX69" y="connsiteY69"/>
                </a:cxn>
                <a:cxn ang="0">
                  <a:pos x="connsiteX70" y="connsiteY70"/>
                </a:cxn>
                <a:cxn ang="0">
                  <a:pos x="connsiteX71" y="connsiteY71"/>
                </a:cxn>
                <a:cxn ang="0">
                  <a:pos x="connsiteX72" y="connsiteY72"/>
                </a:cxn>
                <a:cxn ang="0">
                  <a:pos x="connsiteX73" y="connsiteY73"/>
                </a:cxn>
                <a:cxn ang="0">
                  <a:pos x="connsiteX74" y="connsiteY74"/>
                </a:cxn>
                <a:cxn ang="0">
                  <a:pos x="connsiteX75" y="connsiteY75"/>
                </a:cxn>
                <a:cxn ang="0">
                  <a:pos x="connsiteX76" y="connsiteY76"/>
                </a:cxn>
                <a:cxn ang="0">
                  <a:pos x="connsiteX77" y="connsiteY77"/>
                </a:cxn>
                <a:cxn ang="0">
                  <a:pos x="connsiteX78" y="connsiteY78"/>
                </a:cxn>
                <a:cxn ang="0">
                  <a:pos x="connsiteX79" y="connsiteY79"/>
                </a:cxn>
                <a:cxn ang="0">
                  <a:pos x="connsiteX80" y="connsiteY80"/>
                </a:cxn>
                <a:cxn ang="0">
                  <a:pos x="connsiteX81" y="connsiteY81"/>
                </a:cxn>
                <a:cxn ang="0">
                  <a:pos x="connsiteX82" y="connsiteY82"/>
                </a:cxn>
                <a:cxn ang="0">
                  <a:pos x="connsiteX83" y="connsiteY83"/>
                </a:cxn>
                <a:cxn ang="0">
                  <a:pos x="connsiteX84" y="connsiteY84"/>
                </a:cxn>
                <a:cxn ang="0">
                  <a:pos x="connsiteX85" y="connsiteY85"/>
                </a:cxn>
                <a:cxn ang="0">
                  <a:pos x="connsiteX86" y="connsiteY86"/>
                </a:cxn>
                <a:cxn ang="0">
                  <a:pos x="connsiteX87" y="connsiteY87"/>
                </a:cxn>
                <a:cxn ang="0">
                  <a:pos x="connsiteX88" y="connsiteY88"/>
                </a:cxn>
                <a:cxn ang="0">
                  <a:pos x="connsiteX89" y="connsiteY89"/>
                </a:cxn>
                <a:cxn ang="0">
                  <a:pos x="connsiteX90" y="connsiteY90"/>
                </a:cxn>
                <a:cxn ang="0">
                  <a:pos x="connsiteX91" y="connsiteY91"/>
                </a:cxn>
                <a:cxn ang="0">
                  <a:pos x="connsiteX92" y="connsiteY92"/>
                </a:cxn>
                <a:cxn ang="0">
                  <a:pos x="connsiteX93" y="connsiteY93"/>
                </a:cxn>
                <a:cxn ang="0">
                  <a:pos x="connsiteX94" y="connsiteY94"/>
                </a:cxn>
                <a:cxn ang="0">
                  <a:pos x="connsiteX95" y="connsiteY95"/>
                </a:cxn>
                <a:cxn ang="0">
                  <a:pos x="connsiteX96" y="connsiteY96"/>
                </a:cxn>
                <a:cxn ang="0">
                  <a:pos x="connsiteX97" y="connsiteY97"/>
                </a:cxn>
                <a:cxn ang="0">
                  <a:pos x="connsiteX98" y="connsiteY98"/>
                </a:cxn>
                <a:cxn ang="0">
                  <a:pos x="connsiteX99" y="connsiteY99"/>
                </a:cxn>
                <a:cxn ang="0">
                  <a:pos x="connsiteX100" y="connsiteY100"/>
                </a:cxn>
                <a:cxn ang="0">
                  <a:pos x="connsiteX101" y="connsiteY101"/>
                </a:cxn>
                <a:cxn ang="0">
                  <a:pos x="connsiteX102" y="connsiteY102"/>
                </a:cxn>
                <a:cxn ang="0">
                  <a:pos x="connsiteX103" y="connsiteY103"/>
                </a:cxn>
                <a:cxn ang="0">
                  <a:pos x="connsiteX104" y="connsiteY104"/>
                </a:cxn>
                <a:cxn ang="0">
                  <a:pos x="connsiteX105" y="connsiteY105"/>
                </a:cxn>
                <a:cxn ang="0">
                  <a:pos x="connsiteX106" y="connsiteY106"/>
                </a:cxn>
                <a:cxn ang="0">
                  <a:pos x="connsiteX107" y="connsiteY107"/>
                </a:cxn>
                <a:cxn ang="0">
                  <a:pos x="connsiteX108" y="connsiteY108"/>
                </a:cxn>
                <a:cxn ang="0">
                  <a:pos x="connsiteX109" y="connsiteY109"/>
                </a:cxn>
                <a:cxn ang="0">
                  <a:pos x="connsiteX110" y="connsiteY110"/>
                </a:cxn>
                <a:cxn ang="0">
                  <a:pos x="connsiteX111" y="connsiteY111"/>
                </a:cxn>
                <a:cxn ang="0">
                  <a:pos x="connsiteX112" y="connsiteY112"/>
                </a:cxn>
                <a:cxn ang="0">
                  <a:pos x="connsiteX113" y="connsiteY113"/>
                </a:cxn>
                <a:cxn ang="0">
                  <a:pos x="connsiteX114" y="connsiteY114"/>
                </a:cxn>
                <a:cxn ang="0">
                  <a:pos x="connsiteX115" y="connsiteY115"/>
                </a:cxn>
              </a:cxnLst>
              <a:rect l="l" t="t" r="r" b="b"/>
              <a:pathLst>
                <a:path w="914772" h="1060165">
                  <a:moveTo>
                    <a:pt x="846978" y="0"/>
                  </a:moveTo>
                  <a:cubicBezTo>
                    <a:pt x="866114" y="-49"/>
                    <a:pt x="883366" y="2320"/>
                    <a:pt x="898057" y="7161"/>
                  </a:cubicBezTo>
                  <a:lnTo>
                    <a:pt x="912584" y="18074"/>
                  </a:lnTo>
                  <a:lnTo>
                    <a:pt x="914772" y="36111"/>
                  </a:lnTo>
                  <a:cubicBezTo>
                    <a:pt x="905312" y="81542"/>
                    <a:pt x="865058" y="135808"/>
                    <a:pt x="804440" y="183821"/>
                  </a:cubicBezTo>
                  <a:lnTo>
                    <a:pt x="777094" y="202334"/>
                  </a:lnTo>
                  <a:lnTo>
                    <a:pt x="846978" y="190500"/>
                  </a:lnTo>
                  <a:cubicBezTo>
                    <a:pt x="866114" y="190451"/>
                    <a:pt x="883366" y="192820"/>
                    <a:pt x="898057" y="197661"/>
                  </a:cubicBezTo>
                  <a:lnTo>
                    <a:pt x="912584" y="208574"/>
                  </a:lnTo>
                  <a:lnTo>
                    <a:pt x="914772" y="226611"/>
                  </a:lnTo>
                  <a:cubicBezTo>
                    <a:pt x="905312" y="272042"/>
                    <a:pt x="865058" y="326308"/>
                    <a:pt x="804440" y="374321"/>
                  </a:cubicBezTo>
                  <a:lnTo>
                    <a:pt x="777094" y="392834"/>
                  </a:lnTo>
                  <a:lnTo>
                    <a:pt x="846978" y="381000"/>
                  </a:lnTo>
                  <a:cubicBezTo>
                    <a:pt x="866114" y="380951"/>
                    <a:pt x="883366" y="383320"/>
                    <a:pt x="898057" y="388161"/>
                  </a:cubicBezTo>
                  <a:lnTo>
                    <a:pt x="912584" y="399074"/>
                  </a:lnTo>
                  <a:lnTo>
                    <a:pt x="914772" y="417111"/>
                  </a:lnTo>
                  <a:cubicBezTo>
                    <a:pt x="905312" y="462542"/>
                    <a:pt x="865058" y="516808"/>
                    <a:pt x="804440" y="564821"/>
                  </a:cubicBezTo>
                  <a:lnTo>
                    <a:pt x="777094" y="583334"/>
                  </a:lnTo>
                  <a:lnTo>
                    <a:pt x="846978" y="571500"/>
                  </a:lnTo>
                  <a:cubicBezTo>
                    <a:pt x="866114" y="571451"/>
                    <a:pt x="883366" y="573820"/>
                    <a:pt x="898057" y="578661"/>
                  </a:cubicBezTo>
                  <a:lnTo>
                    <a:pt x="912584" y="589574"/>
                  </a:lnTo>
                  <a:lnTo>
                    <a:pt x="914772" y="607611"/>
                  </a:lnTo>
                  <a:cubicBezTo>
                    <a:pt x="905312" y="653042"/>
                    <a:pt x="865058" y="707308"/>
                    <a:pt x="804440" y="755321"/>
                  </a:cubicBezTo>
                  <a:lnTo>
                    <a:pt x="767711" y="780185"/>
                  </a:lnTo>
                  <a:lnTo>
                    <a:pt x="846978" y="766763"/>
                  </a:lnTo>
                  <a:cubicBezTo>
                    <a:pt x="866114" y="766714"/>
                    <a:pt x="883366" y="769083"/>
                    <a:pt x="898057" y="773924"/>
                  </a:cubicBezTo>
                  <a:lnTo>
                    <a:pt x="912584" y="784837"/>
                  </a:lnTo>
                  <a:lnTo>
                    <a:pt x="914772" y="802874"/>
                  </a:lnTo>
                  <a:cubicBezTo>
                    <a:pt x="902159" y="863448"/>
                    <a:pt x="834800" y="939731"/>
                    <a:pt x="737421" y="995953"/>
                  </a:cubicBezTo>
                  <a:cubicBezTo>
                    <a:pt x="640042" y="1052175"/>
                    <a:pt x="540299" y="1072368"/>
                    <a:pt x="481534" y="1053004"/>
                  </a:cubicBezTo>
                  <a:lnTo>
                    <a:pt x="467007" y="1042091"/>
                  </a:lnTo>
                  <a:lnTo>
                    <a:pt x="464819" y="1024054"/>
                  </a:lnTo>
                  <a:cubicBezTo>
                    <a:pt x="474279" y="978624"/>
                    <a:pt x="514533" y="924357"/>
                    <a:pt x="575151" y="876344"/>
                  </a:cubicBezTo>
                  <a:lnTo>
                    <a:pt x="609534" y="853068"/>
                  </a:lnTo>
                  <a:lnTo>
                    <a:pt x="594997" y="857560"/>
                  </a:lnTo>
                  <a:cubicBezTo>
                    <a:pt x="550544" y="867216"/>
                    <a:pt x="510917" y="867423"/>
                    <a:pt x="481534" y="857741"/>
                  </a:cubicBezTo>
                  <a:lnTo>
                    <a:pt x="467007" y="846828"/>
                  </a:lnTo>
                  <a:lnTo>
                    <a:pt x="464819" y="828791"/>
                  </a:lnTo>
                  <a:cubicBezTo>
                    <a:pt x="474279" y="783361"/>
                    <a:pt x="514533" y="729094"/>
                    <a:pt x="575151" y="681081"/>
                  </a:cubicBezTo>
                  <a:lnTo>
                    <a:pt x="596589" y="666568"/>
                  </a:lnTo>
                  <a:lnTo>
                    <a:pt x="594997" y="667060"/>
                  </a:lnTo>
                  <a:cubicBezTo>
                    <a:pt x="550544" y="676716"/>
                    <a:pt x="510917" y="676923"/>
                    <a:pt x="481534" y="667241"/>
                  </a:cubicBezTo>
                  <a:lnTo>
                    <a:pt x="467007" y="656328"/>
                  </a:lnTo>
                  <a:lnTo>
                    <a:pt x="464819" y="638291"/>
                  </a:lnTo>
                  <a:cubicBezTo>
                    <a:pt x="474279" y="592861"/>
                    <a:pt x="514533" y="538594"/>
                    <a:pt x="575151" y="490581"/>
                  </a:cubicBezTo>
                  <a:lnTo>
                    <a:pt x="596589" y="476068"/>
                  </a:lnTo>
                  <a:lnTo>
                    <a:pt x="594997" y="476560"/>
                  </a:lnTo>
                  <a:cubicBezTo>
                    <a:pt x="550544" y="486216"/>
                    <a:pt x="510917" y="486423"/>
                    <a:pt x="481534" y="476741"/>
                  </a:cubicBezTo>
                  <a:lnTo>
                    <a:pt x="467007" y="465828"/>
                  </a:lnTo>
                  <a:lnTo>
                    <a:pt x="464819" y="447791"/>
                  </a:lnTo>
                  <a:cubicBezTo>
                    <a:pt x="474279" y="402361"/>
                    <a:pt x="514533" y="348094"/>
                    <a:pt x="575151" y="300081"/>
                  </a:cubicBezTo>
                  <a:lnTo>
                    <a:pt x="596589" y="285568"/>
                  </a:lnTo>
                  <a:lnTo>
                    <a:pt x="594997" y="286060"/>
                  </a:lnTo>
                  <a:cubicBezTo>
                    <a:pt x="550544" y="295716"/>
                    <a:pt x="510917" y="295923"/>
                    <a:pt x="481534" y="286241"/>
                  </a:cubicBezTo>
                  <a:lnTo>
                    <a:pt x="467007" y="275328"/>
                  </a:lnTo>
                  <a:lnTo>
                    <a:pt x="464819" y="257291"/>
                  </a:lnTo>
                  <a:cubicBezTo>
                    <a:pt x="477432" y="196717"/>
                    <a:pt x="544791" y="120434"/>
                    <a:pt x="642170" y="64212"/>
                  </a:cubicBezTo>
                  <a:cubicBezTo>
                    <a:pt x="715205" y="22045"/>
                    <a:pt x="789569" y="145"/>
                    <a:pt x="846978" y="0"/>
                  </a:cubicBezTo>
                  <a:close/>
                  <a:moveTo>
                    <a:pt x="67795" y="0"/>
                  </a:moveTo>
                  <a:cubicBezTo>
                    <a:pt x="125203" y="145"/>
                    <a:pt x="199567" y="22045"/>
                    <a:pt x="272602" y="64212"/>
                  </a:cubicBezTo>
                  <a:cubicBezTo>
                    <a:pt x="369981" y="120434"/>
                    <a:pt x="437340" y="196717"/>
                    <a:pt x="449953" y="257291"/>
                  </a:cubicBezTo>
                  <a:lnTo>
                    <a:pt x="447765" y="275328"/>
                  </a:lnTo>
                  <a:lnTo>
                    <a:pt x="433238" y="286241"/>
                  </a:lnTo>
                  <a:cubicBezTo>
                    <a:pt x="403856" y="295923"/>
                    <a:pt x="364229" y="295716"/>
                    <a:pt x="319775" y="286060"/>
                  </a:cubicBezTo>
                  <a:lnTo>
                    <a:pt x="318183" y="285568"/>
                  </a:lnTo>
                  <a:lnTo>
                    <a:pt x="339621" y="300081"/>
                  </a:lnTo>
                  <a:cubicBezTo>
                    <a:pt x="400239" y="348094"/>
                    <a:pt x="440493" y="402361"/>
                    <a:pt x="449953" y="447791"/>
                  </a:cubicBezTo>
                  <a:lnTo>
                    <a:pt x="447765" y="465828"/>
                  </a:lnTo>
                  <a:lnTo>
                    <a:pt x="433238" y="476741"/>
                  </a:lnTo>
                  <a:cubicBezTo>
                    <a:pt x="403856" y="486423"/>
                    <a:pt x="364229" y="486216"/>
                    <a:pt x="319775" y="476560"/>
                  </a:cubicBezTo>
                  <a:lnTo>
                    <a:pt x="318183" y="476068"/>
                  </a:lnTo>
                  <a:lnTo>
                    <a:pt x="339621" y="490581"/>
                  </a:lnTo>
                  <a:cubicBezTo>
                    <a:pt x="400239" y="538594"/>
                    <a:pt x="440493" y="592861"/>
                    <a:pt x="449953" y="638291"/>
                  </a:cubicBezTo>
                  <a:lnTo>
                    <a:pt x="447765" y="656328"/>
                  </a:lnTo>
                  <a:lnTo>
                    <a:pt x="433238" y="667241"/>
                  </a:lnTo>
                  <a:cubicBezTo>
                    <a:pt x="403856" y="676923"/>
                    <a:pt x="364229" y="676716"/>
                    <a:pt x="319775" y="667060"/>
                  </a:cubicBezTo>
                  <a:lnTo>
                    <a:pt x="318183" y="666568"/>
                  </a:lnTo>
                  <a:lnTo>
                    <a:pt x="339621" y="681081"/>
                  </a:lnTo>
                  <a:cubicBezTo>
                    <a:pt x="400239" y="729094"/>
                    <a:pt x="440493" y="783361"/>
                    <a:pt x="449953" y="828791"/>
                  </a:cubicBezTo>
                  <a:lnTo>
                    <a:pt x="447765" y="846828"/>
                  </a:lnTo>
                  <a:lnTo>
                    <a:pt x="433238" y="857741"/>
                  </a:lnTo>
                  <a:cubicBezTo>
                    <a:pt x="403856" y="867423"/>
                    <a:pt x="364229" y="867216"/>
                    <a:pt x="319775" y="857560"/>
                  </a:cubicBezTo>
                  <a:lnTo>
                    <a:pt x="305238" y="853068"/>
                  </a:lnTo>
                  <a:lnTo>
                    <a:pt x="339621" y="876344"/>
                  </a:lnTo>
                  <a:cubicBezTo>
                    <a:pt x="400239" y="924357"/>
                    <a:pt x="440493" y="978624"/>
                    <a:pt x="449953" y="1024054"/>
                  </a:cubicBezTo>
                  <a:lnTo>
                    <a:pt x="447765" y="1042091"/>
                  </a:lnTo>
                  <a:lnTo>
                    <a:pt x="433238" y="1053004"/>
                  </a:lnTo>
                  <a:cubicBezTo>
                    <a:pt x="374473" y="1072368"/>
                    <a:pt x="274730" y="1052175"/>
                    <a:pt x="177351" y="995953"/>
                  </a:cubicBezTo>
                  <a:cubicBezTo>
                    <a:pt x="79972" y="939731"/>
                    <a:pt x="12613" y="863448"/>
                    <a:pt x="0" y="802874"/>
                  </a:cubicBezTo>
                  <a:lnTo>
                    <a:pt x="2188" y="784837"/>
                  </a:lnTo>
                  <a:lnTo>
                    <a:pt x="16715" y="773924"/>
                  </a:lnTo>
                  <a:cubicBezTo>
                    <a:pt x="31406" y="769083"/>
                    <a:pt x="48658" y="766714"/>
                    <a:pt x="67795" y="766763"/>
                  </a:cubicBezTo>
                  <a:lnTo>
                    <a:pt x="147061" y="780185"/>
                  </a:lnTo>
                  <a:lnTo>
                    <a:pt x="110332" y="755321"/>
                  </a:lnTo>
                  <a:cubicBezTo>
                    <a:pt x="49714" y="707308"/>
                    <a:pt x="9460" y="653042"/>
                    <a:pt x="0" y="607611"/>
                  </a:cubicBezTo>
                  <a:lnTo>
                    <a:pt x="2188" y="589574"/>
                  </a:lnTo>
                  <a:lnTo>
                    <a:pt x="16715" y="578661"/>
                  </a:lnTo>
                  <a:cubicBezTo>
                    <a:pt x="31406" y="573820"/>
                    <a:pt x="48658" y="571451"/>
                    <a:pt x="67795" y="571500"/>
                  </a:cubicBezTo>
                  <a:lnTo>
                    <a:pt x="137679" y="583333"/>
                  </a:lnTo>
                  <a:lnTo>
                    <a:pt x="110332" y="564821"/>
                  </a:lnTo>
                  <a:cubicBezTo>
                    <a:pt x="49714" y="516808"/>
                    <a:pt x="9460" y="462542"/>
                    <a:pt x="0" y="417111"/>
                  </a:cubicBezTo>
                  <a:lnTo>
                    <a:pt x="2188" y="399074"/>
                  </a:lnTo>
                  <a:lnTo>
                    <a:pt x="16715" y="388161"/>
                  </a:lnTo>
                  <a:cubicBezTo>
                    <a:pt x="31406" y="383320"/>
                    <a:pt x="48658" y="380951"/>
                    <a:pt x="67795" y="381000"/>
                  </a:cubicBezTo>
                  <a:lnTo>
                    <a:pt x="137679" y="392833"/>
                  </a:lnTo>
                  <a:lnTo>
                    <a:pt x="110332" y="374321"/>
                  </a:lnTo>
                  <a:cubicBezTo>
                    <a:pt x="49714" y="326308"/>
                    <a:pt x="9460" y="272042"/>
                    <a:pt x="0" y="226611"/>
                  </a:cubicBezTo>
                  <a:lnTo>
                    <a:pt x="2188" y="208574"/>
                  </a:lnTo>
                  <a:lnTo>
                    <a:pt x="16715" y="197661"/>
                  </a:lnTo>
                  <a:cubicBezTo>
                    <a:pt x="31406" y="192820"/>
                    <a:pt x="48658" y="190451"/>
                    <a:pt x="67795" y="190500"/>
                  </a:cubicBezTo>
                  <a:lnTo>
                    <a:pt x="137679" y="202333"/>
                  </a:lnTo>
                  <a:lnTo>
                    <a:pt x="110332" y="183821"/>
                  </a:lnTo>
                  <a:cubicBezTo>
                    <a:pt x="49714" y="135808"/>
                    <a:pt x="9460" y="81542"/>
                    <a:pt x="0" y="36111"/>
                  </a:cubicBezTo>
                  <a:lnTo>
                    <a:pt x="2188" y="18074"/>
                  </a:lnTo>
                  <a:lnTo>
                    <a:pt x="16715" y="7161"/>
                  </a:lnTo>
                  <a:cubicBezTo>
                    <a:pt x="31406" y="2320"/>
                    <a:pt x="48658" y="-49"/>
                    <a:pt x="67795" y="0"/>
                  </a:cubicBezTo>
                  <a:close/>
                </a:path>
              </a:pathLst>
            </a:custGeom>
            <a:solidFill>
              <a:srgbClr val="339933"/>
            </a:solidFill>
            <a:ln w="1905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459" name="フリーフォーム: 図形 458">
              <a:extLst>
                <a:ext uri="{FF2B5EF4-FFF2-40B4-BE49-F238E27FC236}">
                  <a16:creationId xmlns:a16="http://schemas.microsoft.com/office/drawing/2014/main" id="{ED9CCC40-1E52-4F3C-A1D2-F2F1A56A05BB}"/>
                </a:ext>
              </a:extLst>
            </p:cNvPr>
            <p:cNvSpPr/>
            <p:nvPr/>
          </p:nvSpPr>
          <p:spPr>
            <a:xfrm rot="20337714">
              <a:off x="4388103" y="4136106"/>
              <a:ext cx="355419" cy="661711"/>
            </a:xfrm>
            <a:custGeom>
              <a:avLst/>
              <a:gdLst>
                <a:gd name="connsiteX0" fmla="*/ 846978 w 914772"/>
                <a:gd name="connsiteY0" fmla="*/ 0 h 1060165"/>
                <a:gd name="connsiteX1" fmla="*/ 898057 w 914772"/>
                <a:gd name="connsiteY1" fmla="*/ 7161 h 1060165"/>
                <a:gd name="connsiteX2" fmla="*/ 912584 w 914772"/>
                <a:gd name="connsiteY2" fmla="*/ 18074 h 1060165"/>
                <a:gd name="connsiteX3" fmla="*/ 914772 w 914772"/>
                <a:gd name="connsiteY3" fmla="*/ 36111 h 1060165"/>
                <a:gd name="connsiteX4" fmla="*/ 804440 w 914772"/>
                <a:gd name="connsiteY4" fmla="*/ 183821 h 1060165"/>
                <a:gd name="connsiteX5" fmla="*/ 777094 w 914772"/>
                <a:gd name="connsiteY5" fmla="*/ 202334 h 1060165"/>
                <a:gd name="connsiteX6" fmla="*/ 846978 w 914772"/>
                <a:gd name="connsiteY6" fmla="*/ 190500 h 1060165"/>
                <a:gd name="connsiteX7" fmla="*/ 898057 w 914772"/>
                <a:gd name="connsiteY7" fmla="*/ 197661 h 1060165"/>
                <a:gd name="connsiteX8" fmla="*/ 912584 w 914772"/>
                <a:gd name="connsiteY8" fmla="*/ 208574 h 1060165"/>
                <a:gd name="connsiteX9" fmla="*/ 914772 w 914772"/>
                <a:gd name="connsiteY9" fmla="*/ 226611 h 1060165"/>
                <a:gd name="connsiteX10" fmla="*/ 804440 w 914772"/>
                <a:gd name="connsiteY10" fmla="*/ 374321 h 1060165"/>
                <a:gd name="connsiteX11" fmla="*/ 777094 w 914772"/>
                <a:gd name="connsiteY11" fmla="*/ 392834 h 1060165"/>
                <a:gd name="connsiteX12" fmla="*/ 846978 w 914772"/>
                <a:gd name="connsiteY12" fmla="*/ 381000 h 1060165"/>
                <a:gd name="connsiteX13" fmla="*/ 898057 w 914772"/>
                <a:gd name="connsiteY13" fmla="*/ 388161 h 1060165"/>
                <a:gd name="connsiteX14" fmla="*/ 912584 w 914772"/>
                <a:gd name="connsiteY14" fmla="*/ 399074 h 1060165"/>
                <a:gd name="connsiteX15" fmla="*/ 914772 w 914772"/>
                <a:gd name="connsiteY15" fmla="*/ 417111 h 1060165"/>
                <a:gd name="connsiteX16" fmla="*/ 804440 w 914772"/>
                <a:gd name="connsiteY16" fmla="*/ 564821 h 1060165"/>
                <a:gd name="connsiteX17" fmla="*/ 777094 w 914772"/>
                <a:gd name="connsiteY17" fmla="*/ 583334 h 1060165"/>
                <a:gd name="connsiteX18" fmla="*/ 846978 w 914772"/>
                <a:gd name="connsiteY18" fmla="*/ 571500 h 1060165"/>
                <a:gd name="connsiteX19" fmla="*/ 898057 w 914772"/>
                <a:gd name="connsiteY19" fmla="*/ 578661 h 1060165"/>
                <a:gd name="connsiteX20" fmla="*/ 912584 w 914772"/>
                <a:gd name="connsiteY20" fmla="*/ 589574 h 1060165"/>
                <a:gd name="connsiteX21" fmla="*/ 914772 w 914772"/>
                <a:gd name="connsiteY21" fmla="*/ 607611 h 1060165"/>
                <a:gd name="connsiteX22" fmla="*/ 804440 w 914772"/>
                <a:gd name="connsiteY22" fmla="*/ 755321 h 1060165"/>
                <a:gd name="connsiteX23" fmla="*/ 767711 w 914772"/>
                <a:gd name="connsiteY23" fmla="*/ 780185 h 1060165"/>
                <a:gd name="connsiteX24" fmla="*/ 846978 w 914772"/>
                <a:gd name="connsiteY24" fmla="*/ 766763 h 1060165"/>
                <a:gd name="connsiteX25" fmla="*/ 898057 w 914772"/>
                <a:gd name="connsiteY25" fmla="*/ 773924 h 1060165"/>
                <a:gd name="connsiteX26" fmla="*/ 912584 w 914772"/>
                <a:gd name="connsiteY26" fmla="*/ 784837 h 1060165"/>
                <a:gd name="connsiteX27" fmla="*/ 914772 w 914772"/>
                <a:gd name="connsiteY27" fmla="*/ 802874 h 1060165"/>
                <a:gd name="connsiteX28" fmla="*/ 737421 w 914772"/>
                <a:gd name="connsiteY28" fmla="*/ 995953 h 1060165"/>
                <a:gd name="connsiteX29" fmla="*/ 481534 w 914772"/>
                <a:gd name="connsiteY29" fmla="*/ 1053004 h 1060165"/>
                <a:gd name="connsiteX30" fmla="*/ 467007 w 914772"/>
                <a:gd name="connsiteY30" fmla="*/ 1042091 h 1060165"/>
                <a:gd name="connsiteX31" fmla="*/ 464819 w 914772"/>
                <a:gd name="connsiteY31" fmla="*/ 1024054 h 1060165"/>
                <a:gd name="connsiteX32" fmla="*/ 575151 w 914772"/>
                <a:gd name="connsiteY32" fmla="*/ 876344 h 1060165"/>
                <a:gd name="connsiteX33" fmla="*/ 609534 w 914772"/>
                <a:gd name="connsiteY33" fmla="*/ 853068 h 1060165"/>
                <a:gd name="connsiteX34" fmla="*/ 594997 w 914772"/>
                <a:gd name="connsiteY34" fmla="*/ 857560 h 1060165"/>
                <a:gd name="connsiteX35" fmla="*/ 481534 w 914772"/>
                <a:gd name="connsiteY35" fmla="*/ 857741 h 1060165"/>
                <a:gd name="connsiteX36" fmla="*/ 467007 w 914772"/>
                <a:gd name="connsiteY36" fmla="*/ 846828 h 1060165"/>
                <a:gd name="connsiteX37" fmla="*/ 464819 w 914772"/>
                <a:gd name="connsiteY37" fmla="*/ 828791 h 1060165"/>
                <a:gd name="connsiteX38" fmla="*/ 575151 w 914772"/>
                <a:gd name="connsiteY38" fmla="*/ 681081 h 1060165"/>
                <a:gd name="connsiteX39" fmla="*/ 596589 w 914772"/>
                <a:gd name="connsiteY39" fmla="*/ 666568 h 1060165"/>
                <a:gd name="connsiteX40" fmla="*/ 594997 w 914772"/>
                <a:gd name="connsiteY40" fmla="*/ 667060 h 1060165"/>
                <a:gd name="connsiteX41" fmla="*/ 481534 w 914772"/>
                <a:gd name="connsiteY41" fmla="*/ 667241 h 1060165"/>
                <a:gd name="connsiteX42" fmla="*/ 467007 w 914772"/>
                <a:gd name="connsiteY42" fmla="*/ 656328 h 1060165"/>
                <a:gd name="connsiteX43" fmla="*/ 464819 w 914772"/>
                <a:gd name="connsiteY43" fmla="*/ 638291 h 1060165"/>
                <a:gd name="connsiteX44" fmla="*/ 575151 w 914772"/>
                <a:gd name="connsiteY44" fmla="*/ 490581 h 1060165"/>
                <a:gd name="connsiteX45" fmla="*/ 596589 w 914772"/>
                <a:gd name="connsiteY45" fmla="*/ 476068 h 1060165"/>
                <a:gd name="connsiteX46" fmla="*/ 594997 w 914772"/>
                <a:gd name="connsiteY46" fmla="*/ 476560 h 1060165"/>
                <a:gd name="connsiteX47" fmla="*/ 481534 w 914772"/>
                <a:gd name="connsiteY47" fmla="*/ 476741 h 1060165"/>
                <a:gd name="connsiteX48" fmla="*/ 467007 w 914772"/>
                <a:gd name="connsiteY48" fmla="*/ 465828 h 1060165"/>
                <a:gd name="connsiteX49" fmla="*/ 464819 w 914772"/>
                <a:gd name="connsiteY49" fmla="*/ 447791 h 1060165"/>
                <a:gd name="connsiteX50" fmla="*/ 575151 w 914772"/>
                <a:gd name="connsiteY50" fmla="*/ 300081 h 1060165"/>
                <a:gd name="connsiteX51" fmla="*/ 596589 w 914772"/>
                <a:gd name="connsiteY51" fmla="*/ 285568 h 1060165"/>
                <a:gd name="connsiteX52" fmla="*/ 594997 w 914772"/>
                <a:gd name="connsiteY52" fmla="*/ 286060 h 1060165"/>
                <a:gd name="connsiteX53" fmla="*/ 481534 w 914772"/>
                <a:gd name="connsiteY53" fmla="*/ 286241 h 1060165"/>
                <a:gd name="connsiteX54" fmla="*/ 467007 w 914772"/>
                <a:gd name="connsiteY54" fmla="*/ 275328 h 1060165"/>
                <a:gd name="connsiteX55" fmla="*/ 464819 w 914772"/>
                <a:gd name="connsiteY55" fmla="*/ 257291 h 1060165"/>
                <a:gd name="connsiteX56" fmla="*/ 642170 w 914772"/>
                <a:gd name="connsiteY56" fmla="*/ 64212 h 1060165"/>
                <a:gd name="connsiteX57" fmla="*/ 846978 w 914772"/>
                <a:gd name="connsiteY57" fmla="*/ 0 h 1060165"/>
                <a:gd name="connsiteX58" fmla="*/ 67795 w 914772"/>
                <a:gd name="connsiteY58" fmla="*/ 0 h 1060165"/>
                <a:gd name="connsiteX59" fmla="*/ 272602 w 914772"/>
                <a:gd name="connsiteY59" fmla="*/ 64212 h 1060165"/>
                <a:gd name="connsiteX60" fmla="*/ 449953 w 914772"/>
                <a:gd name="connsiteY60" fmla="*/ 257291 h 1060165"/>
                <a:gd name="connsiteX61" fmla="*/ 447765 w 914772"/>
                <a:gd name="connsiteY61" fmla="*/ 275328 h 1060165"/>
                <a:gd name="connsiteX62" fmla="*/ 433238 w 914772"/>
                <a:gd name="connsiteY62" fmla="*/ 286241 h 1060165"/>
                <a:gd name="connsiteX63" fmla="*/ 319775 w 914772"/>
                <a:gd name="connsiteY63" fmla="*/ 286060 h 1060165"/>
                <a:gd name="connsiteX64" fmla="*/ 318183 w 914772"/>
                <a:gd name="connsiteY64" fmla="*/ 285568 h 1060165"/>
                <a:gd name="connsiteX65" fmla="*/ 339621 w 914772"/>
                <a:gd name="connsiteY65" fmla="*/ 300081 h 1060165"/>
                <a:gd name="connsiteX66" fmla="*/ 449953 w 914772"/>
                <a:gd name="connsiteY66" fmla="*/ 447791 h 1060165"/>
                <a:gd name="connsiteX67" fmla="*/ 447765 w 914772"/>
                <a:gd name="connsiteY67" fmla="*/ 465828 h 1060165"/>
                <a:gd name="connsiteX68" fmla="*/ 433238 w 914772"/>
                <a:gd name="connsiteY68" fmla="*/ 476741 h 1060165"/>
                <a:gd name="connsiteX69" fmla="*/ 319775 w 914772"/>
                <a:gd name="connsiteY69" fmla="*/ 476560 h 1060165"/>
                <a:gd name="connsiteX70" fmla="*/ 318183 w 914772"/>
                <a:gd name="connsiteY70" fmla="*/ 476068 h 1060165"/>
                <a:gd name="connsiteX71" fmla="*/ 339621 w 914772"/>
                <a:gd name="connsiteY71" fmla="*/ 490581 h 1060165"/>
                <a:gd name="connsiteX72" fmla="*/ 449953 w 914772"/>
                <a:gd name="connsiteY72" fmla="*/ 638291 h 1060165"/>
                <a:gd name="connsiteX73" fmla="*/ 447765 w 914772"/>
                <a:gd name="connsiteY73" fmla="*/ 656328 h 1060165"/>
                <a:gd name="connsiteX74" fmla="*/ 433238 w 914772"/>
                <a:gd name="connsiteY74" fmla="*/ 667241 h 1060165"/>
                <a:gd name="connsiteX75" fmla="*/ 319775 w 914772"/>
                <a:gd name="connsiteY75" fmla="*/ 667060 h 1060165"/>
                <a:gd name="connsiteX76" fmla="*/ 318183 w 914772"/>
                <a:gd name="connsiteY76" fmla="*/ 666568 h 1060165"/>
                <a:gd name="connsiteX77" fmla="*/ 339621 w 914772"/>
                <a:gd name="connsiteY77" fmla="*/ 681081 h 1060165"/>
                <a:gd name="connsiteX78" fmla="*/ 449953 w 914772"/>
                <a:gd name="connsiteY78" fmla="*/ 828791 h 1060165"/>
                <a:gd name="connsiteX79" fmla="*/ 447765 w 914772"/>
                <a:gd name="connsiteY79" fmla="*/ 846828 h 1060165"/>
                <a:gd name="connsiteX80" fmla="*/ 433238 w 914772"/>
                <a:gd name="connsiteY80" fmla="*/ 857741 h 1060165"/>
                <a:gd name="connsiteX81" fmla="*/ 319775 w 914772"/>
                <a:gd name="connsiteY81" fmla="*/ 857560 h 1060165"/>
                <a:gd name="connsiteX82" fmla="*/ 305238 w 914772"/>
                <a:gd name="connsiteY82" fmla="*/ 853068 h 1060165"/>
                <a:gd name="connsiteX83" fmla="*/ 339621 w 914772"/>
                <a:gd name="connsiteY83" fmla="*/ 876344 h 1060165"/>
                <a:gd name="connsiteX84" fmla="*/ 449953 w 914772"/>
                <a:gd name="connsiteY84" fmla="*/ 1024054 h 1060165"/>
                <a:gd name="connsiteX85" fmla="*/ 447765 w 914772"/>
                <a:gd name="connsiteY85" fmla="*/ 1042091 h 1060165"/>
                <a:gd name="connsiteX86" fmla="*/ 433238 w 914772"/>
                <a:gd name="connsiteY86" fmla="*/ 1053004 h 1060165"/>
                <a:gd name="connsiteX87" fmla="*/ 177351 w 914772"/>
                <a:gd name="connsiteY87" fmla="*/ 995953 h 1060165"/>
                <a:gd name="connsiteX88" fmla="*/ 0 w 914772"/>
                <a:gd name="connsiteY88" fmla="*/ 802874 h 1060165"/>
                <a:gd name="connsiteX89" fmla="*/ 2188 w 914772"/>
                <a:gd name="connsiteY89" fmla="*/ 784837 h 1060165"/>
                <a:gd name="connsiteX90" fmla="*/ 16715 w 914772"/>
                <a:gd name="connsiteY90" fmla="*/ 773924 h 1060165"/>
                <a:gd name="connsiteX91" fmla="*/ 67795 w 914772"/>
                <a:gd name="connsiteY91" fmla="*/ 766763 h 1060165"/>
                <a:gd name="connsiteX92" fmla="*/ 147061 w 914772"/>
                <a:gd name="connsiteY92" fmla="*/ 780185 h 1060165"/>
                <a:gd name="connsiteX93" fmla="*/ 110332 w 914772"/>
                <a:gd name="connsiteY93" fmla="*/ 755321 h 1060165"/>
                <a:gd name="connsiteX94" fmla="*/ 0 w 914772"/>
                <a:gd name="connsiteY94" fmla="*/ 607611 h 1060165"/>
                <a:gd name="connsiteX95" fmla="*/ 2188 w 914772"/>
                <a:gd name="connsiteY95" fmla="*/ 589574 h 1060165"/>
                <a:gd name="connsiteX96" fmla="*/ 16715 w 914772"/>
                <a:gd name="connsiteY96" fmla="*/ 578661 h 1060165"/>
                <a:gd name="connsiteX97" fmla="*/ 67795 w 914772"/>
                <a:gd name="connsiteY97" fmla="*/ 571500 h 1060165"/>
                <a:gd name="connsiteX98" fmla="*/ 137679 w 914772"/>
                <a:gd name="connsiteY98" fmla="*/ 583333 h 1060165"/>
                <a:gd name="connsiteX99" fmla="*/ 110332 w 914772"/>
                <a:gd name="connsiteY99" fmla="*/ 564821 h 1060165"/>
                <a:gd name="connsiteX100" fmla="*/ 0 w 914772"/>
                <a:gd name="connsiteY100" fmla="*/ 417111 h 1060165"/>
                <a:gd name="connsiteX101" fmla="*/ 2188 w 914772"/>
                <a:gd name="connsiteY101" fmla="*/ 399074 h 1060165"/>
                <a:gd name="connsiteX102" fmla="*/ 16715 w 914772"/>
                <a:gd name="connsiteY102" fmla="*/ 388161 h 1060165"/>
                <a:gd name="connsiteX103" fmla="*/ 67795 w 914772"/>
                <a:gd name="connsiteY103" fmla="*/ 381000 h 1060165"/>
                <a:gd name="connsiteX104" fmla="*/ 137679 w 914772"/>
                <a:gd name="connsiteY104" fmla="*/ 392833 h 1060165"/>
                <a:gd name="connsiteX105" fmla="*/ 110332 w 914772"/>
                <a:gd name="connsiteY105" fmla="*/ 374321 h 1060165"/>
                <a:gd name="connsiteX106" fmla="*/ 0 w 914772"/>
                <a:gd name="connsiteY106" fmla="*/ 226611 h 1060165"/>
                <a:gd name="connsiteX107" fmla="*/ 2188 w 914772"/>
                <a:gd name="connsiteY107" fmla="*/ 208574 h 1060165"/>
                <a:gd name="connsiteX108" fmla="*/ 16715 w 914772"/>
                <a:gd name="connsiteY108" fmla="*/ 197661 h 1060165"/>
                <a:gd name="connsiteX109" fmla="*/ 67795 w 914772"/>
                <a:gd name="connsiteY109" fmla="*/ 190500 h 1060165"/>
                <a:gd name="connsiteX110" fmla="*/ 137679 w 914772"/>
                <a:gd name="connsiteY110" fmla="*/ 202333 h 1060165"/>
                <a:gd name="connsiteX111" fmla="*/ 110332 w 914772"/>
                <a:gd name="connsiteY111" fmla="*/ 183821 h 1060165"/>
                <a:gd name="connsiteX112" fmla="*/ 0 w 914772"/>
                <a:gd name="connsiteY112" fmla="*/ 36111 h 1060165"/>
                <a:gd name="connsiteX113" fmla="*/ 2188 w 914772"/>
                <a:gd name="connsiteY113" fmla="*/ 18074 h 1060165"/>
                <a:gd name="connsiteX114" fmla="*/ 16715 w 914772"/>
                <a:gd name="connsiteY114" fmla="*/ 7161 h 1060165"/>
                <a:gd name="connsiteX115" fmla="*/ 67795 w 914772"/>
                <a:gd name="connsiteY115" fmla="*/ 0 h 106016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  <a:cxn ang="0">
                  <a:pos x="connsiteX55" y="connsiteY55"/>
                </a:cxn>
                <a:cxn ang="0">
                  <a:pos x="connsiteX56" y="connsiteY56"/>
                </a:cxn>
                <a:cxn ang="0">
                  <a:pos x="connsiteX57" y="connsiteY57"/>
                </a:cxn>
                <a:cxn ang="0">
                  <a:pos x="connsiteX58" y="connsiteY58"/>
                </a:cxn>
                <a:cxn ang="0">
                  <a:pos x="connsiteX59" y="connsiteY59"/>
                </a:cxn>
                <a:cxn ang="0">
                  <a:pos x="connsiteX60" y="connsiteY60"/>
                </a:cxn>
                <a:cxn ang="0">
                  <a:pos x="connsiteX61" y="connsiteY61"/>
                </a:cxn>
                <a:cxn ang="0">
                  <a:pos x="connsiteX62" y="connsiteY62"/>
                </a:cxn>
                <a:cxn ang="0">
                  <a:pos x="connsiteX63" y="connsiteY63"/>
                </a:cxn>
                <a:cxn ang="0">
                  <a:pos x="connsiteX64" y="connsiteY64"/>
                </a:cxn>
                <a:cxn ang="0">
                  <a:pos x="connsiteX65" y="connsiteY65"/>
                </a:cxn>
                <a:cxn ang="0">
                  <a:pos x="connsiteX66" y="connsiteY66"/>
                </a:cxn>
                <a:cxn ang="0">
                  <a:pos x="connsiteX67" y="connsiteY67"/>
                </a:cxn>
                <a:cxn ang="0">
                  <a:pos x="connsiteX68" y="connsiteY68"/>
                </a:cxn>
                <a:cxn ang="0">
                  <a:pos x="connsiteX69" y="connsiteY69"/>
                </a:cxn>
                <a:cxn ang="0">
                  <a:pos x="connsiteX70" y="connsiteY70"/>
                </a:cxn>
                <a:cxn ang="0">
                  <a:pos x="connsiteX71" y="connsiteY71"/>
                </a:cxn>
                <a:cxn ang="0">
                  <a:pos x="connsiteX72" y="connsiteY72"/>
                </a:cxn>
                <a:cxn ang="0">
                  <a:pos x="connsiteX73" y="connsiteY73"/>
                </a:cxn>
                <a:cxn ang="0">
                  <a:pos x="connsiteX74" y="connsiteY74"/>
                </a:cxn>
                <a:cxn ang="0">
                  <a:pos x="connsiteX75" y="connsiteY75"/>
                </a:cxn>
                <a:cxn ang="0">
                  <a:pos x="connsiteX76" y="connsiteY76"/>
                </a:cxn>
                <a:cxn ang="0">
                  <a:pos x="connsiteX77" y="connsiteY77"/>
                </a:cxn>
                <a:cxn ang="0">
                  <a:pos x="connsiteX78" y="connsiteY78"/>
                </a:cxn>
                <a:cxn ang="0">
                  <a:pos x="connsiteX79" y="connsiteY79"/>
                </a:cxn>
                <a:cxn ang="0">
                  <a:pos x="connsiteX80" y="connsiteY80"/>
                </a:cxn>
                <a:cxn ang="0">
                  <a:pos x="connsiteX81" y="connsiteY81"/>
                </a:cxn>
                <a:cxn ang="0">
                  <a:pos x="connsiteX82" y="connsiteY82"/>
                </a:cxn>
                <a:cxn ang="0">
                  <a:pos x="connsiteX83" y="connsiteY83"/>
                </a:cxn>
                <a:cxn ang="0">
                  <a:pos x="connsiteX84" y="connsiteY84"/>
                </a:cxn>
                <a:cxn ang="0">
                  <a:pos x="connsiteX85" y="connsiteY85"/>
                </a:cxn>
                <a:cxn ang="0">
                  <a:pos x="connsiteX86" y="connsiteY86"/>
                </a:cxn>
                <a:cxn ang="0">
                  <a:pos x="connsiteX87" y="connsiteY87"/>
                </a:cxn>
                <a:cxn ang="0">
                  <a:pos x="connsiteX88" y="connsiteY88"/>
                </a:cxn>
                <a:cxn ang="0">
                  <a:pos x="connsiteX89" y="connsiteY89"/>
                </a:cxn>
                <a:cxn ang="0">
                  <a:pos x="connsiteX90" y="connsiteY90"/>
                </a:cxn>
                <a:cxn ang="0">
                  <a:pos x="connsiteX91" y="connsiteY91"/>
                </a:cxn>
                <a:cxn ang="0">
                  <a:pos x="connsiteX92" y="connsiteY92"/>
                </a:cxn>
                <a:cxn ang="0">
                  <a:pos x="connsiteX93" y="connsiteY93"/>
                </a:cxn>
                <a:cxn ang="0">
                  <a:pos x="connsiteX94" y="connsiteY94"/>
                </a:cxn>
                <a:cxn ang="0">
                  <a:pos x="connsiteX95" y="connsiteY95"/>
                </a:cxn>
                <a:cxn ang="0">
                  <a:pos x="connsiteX96" y="connsiteY96"/>
                </a:cxn>
                <a:cxn ang="0">
                  <a:pos x="connsiteX97" y="connsiteY97"/>
                </a:cxn>
                <a:cxn ang="0">
                  <a:pos x="connsiteX98" y="connsiteY98"/>
                </a:cxn>
                <a:cxn ang="0">
                  <a:pos x="connsiteX99" y="connsiteY99"/>
                </a:cxn>
                <a:cxn ang="0">
                  <a:pos x="connsiteX100" y="connsiteY100"/>
                </a:cxn>
                <a:cxn ang="0">
                  <a:pos x="connsiteX101" y="connsiteY101"/>
                </a:cxn>
                <a:cxn ang="0">
                  <a:pos x="connsiteX102" y="connsiteY102"/>
                </a:cxn>
                <a:cxn ang="0">
                  <a:pos x="connsiteX103" y="connsiteY103"/>
                </a:cxn>
                <a:cxn ang="0">
                  <a:pos x="connsiteX104" y="connsiteY104"/>
                </a:cxn>
                <a:cxn ang="0">
                  <a:pos x="connsiteX105" y="connsiteY105"/>
                </a:cxn>
                <a:cxn ang="0">
                  <a:pos x="connsiteX106" y="connsiteY106"/>
                </a:cxn>
                <a:cxn ang="0">
                  <a:pos x="connsiteX107" y="connsiteY107"/>
                </a:cxn>
                <a:cxn ang="0">
                  <a:pos x="connsiteX108" y="connsiteY108"/>
                </a:cxn>
                <a:cxn ang="0">
                  <a:pos x="connsiteX109" y="connsiteY109"/>
                </a:cxn>
                <a:cxn ang="0">
                  <a:pos x="connsiteX110" y="connsiteY110"/>
                </a:cxn>
                <a:cxn ang="0">
                  <a:pos x="connsiteX111" y="connsiteY111"/>
                </a:cxn>
                <a:cxn ang="0">
                  <a:pos x="connsiteX112" y="connsiteY112"/>
                </a:cxn>
                <a:cxn ang="0">
                  <a:pos x="connsiteX113" y="connsiteY113"/>
                </a:cxn>
                <a:cxn ang="0">
                  <a:pos x="connsiteX114" y="connsiteY114"/>
                </a:cxn>
                <a:cxn ang="0">
                  <a:pos x="connsiteX115" y="connsiteY115"/>
                </a:cxn>
              </a:cxnLst>
              <a:rect l="l" t="t" r="r" b="b"/>
              <a:pathLst>
                <a:path w="914772" h="1060165">
                  <a:moveTo>
                    <a:pt x="846978" y="0"/>
                  </a:moveTo>
                  <a:cubicBezTo>
                    <a:pt x="866114" y="-49"/>
                    <a:pt x="883366" y="2320"/>
                    <a:pt x="898057" y="7161"/>
                  </a:cubicBezTo>
                  <a:lnTo>
                    <a:pt x="912584" y="18074"/>
                  </a:lnTo>
                  <a:lnTo>
                    <a:pt x="914772" y="36111"/>
                  </a:lnTo>
                  <a:cubicBezTo>
                    <a:pt x="905312" y="81542"/>
                    <a:pt x="865058" y="135808"/>
                    <a:pt x="804440" y="183821"/>
                  </a:cubicBezTo>
                  <a:lnTo>
                    <a:pt x="777094" y="202334"/>
                  </a:lnTo>
                  <a:lnTo>
                    <a:pt x="846978" y="190500"/>
                  </a:lnTo>
                  <a:cubicBezTo>
                    <a:pt x="866114" y="190451"/>
                    <a:pt x="883366" y="192820"/>
                    <a:pt x="898057" y="197661"/>
                  </a:cubicBezTo>
                  <a:lnTo>
                    <a:pt x="912584" y="208574"/>
                  </a:lnTo>
                  <a:lnTo>
                    <a:pt x="914772" y="226611"/>
                  </a:lnTo>
                  <a:cubicBezTo>
                    <a:pt x="905312" y="272042"/>
                    <a:pt x="865058" y="326308"/>
                    <a:pt x="804440" y="374321"/>
                  </a:cubicBezTo>
                  <a:lnTo>
                    <a:pt x="777094" y="392834"/>
                  </a:lnTo>
                  <a:lnTo>
                    <a:pt x="846978" y="381000"/>
                  </a:lnTo>
                  <a:cubicBezTo>
                    <a:pt x="866114" y="380951"/>
                    <a:pt x="883366" y="383320"/>
                    <a:pt x="898057" y="388161"/>
                  </a:cubicBezTo>
                  <a:lnTo>
                    <a:pt x="912584" y="399074"/>
                  </a:lnTo>
                  <a:lnTo>
                    <a:pt x="914772" y="417111"/>
                  </a:lnTo>
                  <a:cubicBezTo>
                    <a:pt x="905312" y="462542"/>
                    <a:pt x="865058" y="516808"/>
                    <a:pt x="804440" y="564821"/>
                  </a:cubicBezTo>
                  <a:lnTo>
                    <a:pt x="777094" y="583334"/>
                  </a:lnTo>
                  <a:lnTo>
                    <a:pt x="846978" y="571500"/>
                  </a:lnTo>
                  <a:cubicBezTo>
                    <a:pt x="866114" y="571451"/>
                    <a:pt x="883366" y="573820"/>
                    <a:pt x="898057" y="578661"/>
                  </a:cubicBezTo>
                  <a:lnTo>
                    <a:pt x="912584" y="589574"/>
                  </a:lnTo>
                  <a:lnTo>
                    <a:pt x="914772" y="607611"/>
                  </a:lnTo>
                  <a:cubicBezTo>
                    <a:pt x="905312" y="653042"/>
                    <a:pt x="865058" y="707308"/>
                    <a:pt x="804440" y="755321"/>
                  </a:cubicBezTo>
                  <a:lnTo>
                    <a:pt x="767711" y="780185"/>
                  </a:lnTo>
                  <a:lnTo>
                    <a:pt x="846978" y="766763"/>
                  </a:lnTo>
                  <a:cubicBezTo>
                    <a:pt x="866114" y="766714"/>
                    <a:pt x="883366" y="769083"/>
                    <a:pt x="898057" y="773924"/>
                  </a:cubicBezTo>
                  <a:lnTo>
                    <a:pt x="912584" y="784837"/>
                  </a:lnTo>
                  <a:lnTo>
                    <a:pt x="914772" y="802874"/>
                  </a:lnTo>
                  <a:cubicBezTo>
                    <a:pt x="902159" y="863448"/>
                    <a:pt x="834800" y="939731"/>
                    <a:pt x="737421" y="995953"/>
                  </a:cubicBezTo>
                  <a:cubicBezTo>
                    <a:pt x="640042" y="1052175"/>
                    <a:pt x="540299" y="1072368"/>
                    <a:pt x="481534" y="1053004"/>
                  </a:cubicBezTo>
                  <a:lnTo>
                    <a:pt x="467007" y="1042091"/>
                  </a:lnTo>
                  <a:lnTo>
                    <a:pt x="464819" y="1024054"/>
                  </a:lnTo>
                  <a:cubicBezTo>
                    <a:pt x="474279" y="978624"/>
                    <a:pt x="514533" y="924357"/>
                    <a:pt x="575151" y="876344"/>
                  </a:cubicBezTo>
                  <a:lnTo>
                    <a:pt x="609534" y="853068"/>
                  </a:lnTo>
                  <a:lnTo>
                    <a:pt x="594997" y="857560"/>
                  </a:lnTo>
                  <a:cubicBezTo>
                    <a:pt x="550544" y="867216"/>
                    <a:pt x="510917" y="867423"/>
                    <a:pt x="481534" y="857741"/>
                  </a:cubicBezTo>
                  <a:lnTo>
                    <a:pt x="467007" y="846828"/>
                  </a:lnTo>
                  <a:lnTo>
                    <a:pt x="464819" y="828791"/>
                  </a:lnTo>
                  <a:cubicBezTo>
                    <a:pt x="474279" y="783361"/>
                    <a:pt x="514533" y="729094"/>
                    <a:pt x="575151" y="681081"/>
                  </a:cubicBezTo>
                  <a:lnTo>
                    <a:pt x="596589" y="666568"/>
                  </a:lnTo>
                  <a:lnTo>
                    <a:pt x="594997" y="667060"/>
                  </a:lnTo>
                  <a:cubicBezTo>
                    <a:pt x="550544" y="676716"/>
                    <a:pt x="510917" y="676923"/>
                    <a:pt x="481534" y="667241"/>
                  </a:cubicBezTo>
                  <a:lnTo>
                    <a:pt x="467007" y="656328"/>
                  </a:lnTo>
                  <a:lnTo>
                    <a:pt x="464819" y="638291"/>
                  </a:lnTo>
                  <a:cubicBezTo>
                    <a:pt x="474279" y="592861"/>
                    <a:pt x="514533" y="538594"/>
                    <a:pt x="575151" y="490581"/>
                  </a:cubicBezTo>
                  <a:lnTo>
                    <a:pt x="596589" y="476068"/>
                  </a:lnTo>
                  <a:lnTo>
                    <a:pt x="594997" y="476560"/>
                  </a:lnTo>
                  <a:cubicBezTo>
                    <a:pt x="550544" y="486216"/>
                    <a:pt x="510917" y="486423"/>
                    <a:pt x="481534" y="476741"/>
                  </a:cubicBezTo>
                  <a:lnTo>
                    <a:pt x="467007" y="465828"/>
                  </a:lnTo>
                  <a:lnTo>
                    <a:pt x="464819" y="447791"/>
                  </a:lnTo>
                  <a:cubicBezTo>
                    <a:pt x="474279" y="402361"/>
                    <a:pt x="514533" y="348094"/>
                    <a:pt x="575151" y="300081"/>
                  </a:cubicBezTo>
                  <a:lnTo>
                    <a:pt x="596589" y="285568"/>
                  </a:lnTo>
                  <a:lnTo>
                    <a:pt x="594997" y="286060"/>
                  </a:lnTo>
                  <a:cubicBezTo>
                    <a:pt x="550544" y="295716"/>
                    <a:pt x="510917" y="295923"/>
                    <a:pt x="481534" y="286241"/>
                  </a:cubicBezTo>
                  <a:lnTo>
                    <a:pt x="467007" y="275328"/>
                  </a:lnTo>
                  <a:lnTo>
                    <a:pt x="464819" y="257291"/>
                  </a:lnTo>
                  <a:cubicBezTo>
                    <a:pt x="477432" y="196717"/>
                    <a:pt x="544791" y="120434"/>
                    <a:pt x="642170" y="64212"/>
                  </a:cubicBezTo>
                  <a:cubicBezTo>
                    <a:pt x="715205" y="22045"/>
                    <a:pt x="789569" y="145"/>
                    <a:pt x="846978" y="0"/>
                  </a:cubicBezTo>
                  <a:close/>
                  <a:moveTo>
                    <a:pt x="67795" y="0"/>
                  </a:moveTo>
                  <a:cubicBezTo>
                    <a:pt x="125203" y="145"/>
                    <a:pt x="199567" y="22045"/>
                    <a:pt x="272602" y="64212"/>
                  </a:cubicBezTo>
                  <a:cubicBezTo>
                    <a:pt x="369981" y="120434"/>
                    <a:pt x="437340" y="196717"/>
                    <a:pt x="449953" y="257291"/>
                  </a:cubicBezTo>
                  <a:lnTo>
                    <a:pt x="447765" y="275328"/>
                  </a:lnTo>
                  <a:lnTo>
                    <a:pt x="433238" y="286241"/>
                  </a:lnTo>
                  <a:cubicBezTo>
                    <a:pt x="403856" y="295923"/>
                    <a:pt x="364229" y="295716"/>
                    <a:pt x="319775" y="286060"/>
                  </a:cubicBezTo>
                  <a:lnTo>
                    <a:pt x="318183" y="285568"/>
                  </a:lnTo>
                  <a:lnTo>
                    <a:pt x="339621" y="300081"/>
                  </a:lnTo>
                  <a:cubicBezTo>
                    <a:pt x="400239" y="348094"/>
                    <a:pt x="440493" y="402361"/>
                    <a:pt x="449953" y="447791"/>
                  </a:cubicBezTo>
                  <a:lnTo>
                    <a:pt x="447765" y="465828"/>
                  </a:lnTo>
                  <a:lnTo>
                    <a:pt x="433238" y="476741"/>
                  </a:lnTo>
                  <a:cubicBezTo>
                    <a:pt x="403856" y="486423"/>
                    <a:pt x="364229" y="486216"/>
                    <a:pt x="319775" y="476560"/>
                  </a:cubicBezTo>
                  <a:lnTo>
                    <a:pt x="318183" y="476068"/>
                  </a:lnTo>
                  <a:lnTo>
                    <a:pt x="339621" y="490581"/>
                  </a:lnTo>
                  <a:cubicBezTo>
                    <a:pt x="400239" y="538594"/>
                    <a:pt x="440493" y="592861"/>
                    <a:pt x="449953" y="638291"/>
                  </a:cubicBezTo>
                  <a:lnTo>
                    <a:pt x="447765" y="656328"/>
                  </a:lnTo>
                  <a:lnTo>
                    <a:pt x="433238" y="667241"/>
                  </a:lnTo>
                  <a:cubicBezTo>
                    <a:pt x="403856" y="676923"/>
                    <a:pt x="364229" y="676716"/>
                    <a:pt x="319775" y="667060"/>
                  </a:cubicBezTo>
                  <a:lnTo>
                    <a:pt x="318183" y="666568"/>
                  </a:lnTo>
                  <a:lnTo>
                    <a:pt x="339621" y="681081"/>
                  </a:lnTo>
                  <a:cubicBezTo>
                    <a:pt x="400239" y="729094"/>
                    <a:pt x="440493" y="783361"/>
                    <a:pt x="449953" y="828791"/>
                  </a:cubicBezTo>
                  <a:lnTo>
                    <a:pt x="447765" y="846828"/>
                  </a:lnTo>
                  <a:lnTo>
                    <a:pt x="433238" y="857741"/>
                  </a:lnTo>
                  <a:cubicBezTo>
                    <a:pt x="403856" y="867423"/>
                    <a:pt x="364229" y="867216"/>
                    <a:pt x="319775" y="857560"/>
                  </a:cubicBezTo>
                  <a:lnTo>
                    <a:pt x="305238" y="853068"/>
                  </a:lnTo>
                  <a:lnTo>
                    <a:pt x="339621" y="876344"/>
                  </a:lnTo>
                  <a:cubicBezTo>
                    <a:pt x="400239" y="924357"/>
                    <a:pt x="440493" y="978624"/>
                    <a:pt x="449953" y="1024054"/>
                  </a:cubicBezTo>
                  <a:lnTo>
                    <a:pt x="447765" y="1042091"/>
                  </a:lnTo>
                  <a:lnTo>
                    <a:pt x="433238" y="1053004"/>
                  </a:lnTo>
                  <a:cubicBezTo>
                    <a:pt x="374473" y="1072368"/>
                    <a:pt x="274730" y="1052175"/>
                    <a:pt x="177351" y="995953"/>
                  </a:cubicBezTo>
                  <a:cubicBezTo>
                    <a:pt x="79972" y="939731"/>
                    <a:pt x="12613" y="863448"/>
                    <a:pt x="0" y="802874"/>
                  </a:cubicBezTo>
                  <a:lnTo>
                    <a:pt x="2188" y="784837"/>
                  </a:lnTo>
                  <a:lnTo>
                    <a:pt x="16715" y="773924"/>
                  </a:lnTo>
                  <a:cubicBezTo>
                    <a:pt x="31406" y="769083"/>
                    <a:pt x="48658" y="766714"/>
                    <a:pt x="67795" y="766763"/>
                  </a:cubicBezTo>
                  <a:lnTo>
                    <a:pt x="147061" y="780185"/>
                  </a:lnTo>
                  <a:lnTo>
                    <a:pt x="110332" y="755321"/>
                  </a:lnTo>
                  <a:cubicBezTo>
                    <a:pt x="49714" y="707308"/>
                    <a:pt x="9460" y="653042"/>
                    <a:pt x="0" y="607611"/>
                  </a:cubicBezTo>
                  <a:lnTo>
                    <a:pt x="2188" y="589574"/>
                  </a:lnTo>
                  <a:lnTo>
                    <a:pt x="16715" y="578661"/>
                  </a:lnTo>
                  <a:cubicBezTo>
                    <a:pt x="31406" y="573820"/>
                    <a:pt x="48658" y="571451"/>
                    <a:pt x="67795" y="571500"/>
                  </a:cubicBezTo>
                  <a:lnTo>
                    <a:pt x="137679" y="583333"/>
                  </a:lnTo>
                  <a:lnTo>
                    <a:pt x="110332" y="564821"/>
                  </a:lnTo>
                  <a:cubicBezTo>
                    <a:pt x="49714" y="516808"/>
                    <a:pt x="9460" y="462542"/>
                    <a:pt x="0" y="417111"/>
                  </a:cubicBezTo>
                  <a:lnTo>
                    <a:pt x="2188" y="399074"/>
                  </a:lnTo>
                  <a:lnTo>
                    <a:pt x="16715" y="388161"/>
                  </a:lnTo>
                  <a:cubicBezTo>
                    <a:pt x="31406" y="383320"/>
                    <a:pt x="48658" y="380951"/>
                    <a:pt x="67795" y="381000"/>
                  </a:cubicBezTo>
                  <a:lnTo>
                    <a:pt x="137679" y="392833"/>
                  </a:lnTo>
                  <a:lnTo>
                    <a:pt x="110332" y="374321"/>
                  </a:lnTo>
                  <a:cubicBezTo>
                    <a:pt x="49714" y="326308"/>
                    <a:pt x="9460" y="272042"/>
                    <a:pt x="0" y="226611"/>
                  </a:cubicBezTo>
                  <a:lnTo>
                    <a:pt x="2188" y="208574"/>
                  </a:lnTo>
                  <a:lnTo>
                    <a:pt x="16715" y="197661"/>
                  </a:lnTo>
                  <a:cubicBezTo>
                    <a:pt x="31406" y="192820"/>
                    <a:pt x="48658" y="190451"/>
                    <a:pt x="67795" y="190500"/>
                  </a:cubicBezTo>
                  <a:lnTo>
                    <a:pt x="137679" y="202333"/>
                  </a:lnTo>
                  <a:lnTo>
                    <a:pt x="110332" y="183821"/>
                  </a:lnTo>
                  <a:cubicBezTo>
                    <a:pt x="49714" y="135808"/>
                    <a:pt x="9460" y="81542"/>
                    <a:pt x="0" y="36111"/>
                  </a:cubicBezTo>
                  <a:lnTo>
                    <a:pt x="2188" y="18074"/>
                  </a:lnTo>
                  <a:lnTo>
                    <a:pt x="16715" y="7161"/>
                  </a:lnTo>
                  <a:cubicBezTo>
                    <a:pt x="31406" y="2320"/>
                    <a:pt x="48658" y="-49"/>
                    <a:pt x="67795" y="0"/>
                  </a:cubicBezTo>
                  <a:close/>
                </a:path>
              </a:pathLst>
            </a:custGeom>
            <a:solidFill>
              <a:srgbClr val="339933"/>
            </a:solidFill>
            <a:ln w="1905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460" name="フリーフォーム: 図形 459">
              <a:extLst>
                <a:ext uri="{FF2B5EF4-FFF2-40B4-BE49-F238E27FC236}">
                  <a16:creationId xmlns:a16="http://schemas.microsoft.com/office/drawing/2014/main" id="{76E2ADAC-9478-4C17-A926-E0E53044DAC5}"/>
                </a:ext>
              </a:extLst>
            </p:cNvPr>
            <p:cNvSpPr/>
            <p:nvPr/>
          </p:nvSpPr>
          <p:spPr>
            <a:xfrm rot="1393283">
              <a:off x="4767233" y="3761698"/>
              <a:ext cx="314756" cy="586004"/>
            </a:xfrm>
            <a:custGeom>
              <a:avLst/>
              <a:gdLst>
                <a:gd name="connsiteX0" fmla="*/ 846978 w 914772"/>
                <a:gd name="connsiteY0" fmla="*/ 0 h 1060165"/>
                <a:gd name="connsiteX1" fmla="*/ 898057 w 914772"/>
                <a:gd name="connsiteY1" fmla="*/ 7161 h 1060165"/>
                <a:gd name="connsiteX2" fmla="*/ 912584 w 914772"/>
                <a:gd name="connsiteY2" fmla="*/ 18074 h 1060165"/>
                <a:gd name="connsiteX3" fmla="*/ 914772 w 914772"/>
                <a:gd name="connsiteY3" fmla="*/ 36111 h 1060165"/>
                <a:gd name="connsiteX4" fmla="*/ 804440 w 914772"/>
                <a:gd name="connsiteY4" fmla="*/ 183821 h 1060165"/>
                <a:gd name="connsiteX5" fmla="*/ 777094 w 914772"/>
                <a:gd name="connsiteY5" fmla="*/ 202334 h 1060165"/>
                <a:gd name="connsiteX6" fmla="*/ 846978 w 914772"/>
                <a:gd name="connsiteY6" fmla="*/ 190500 h 1060165"/>
                <a:gd name="connsiteX7" fmla="*/ 898057 w 914772"/>
                <a:gd name="connsiteY7" fmla="*/ 197661 h 1060165"/>
                <a:gd name="connsiteX8" fmla="*/ 912584 w 914772"/>
                <a:gd name="connsiteY8" fmla="*/ 208574 h 1060165"/>
                <a:gd name="connsiteX9" fmla="*/ 914772 w 914772"/>
                <a:gd name="connsiteY9" fmla="*/ 226611 h 1060165"/>
                <a:gd name="connsiteX10" fmla="*/ 804440 w 914772"/>
                <a:gd name="connsiteY10" fmla="*/ 374321 h 1060165"/>
                <a:gd name="connsiteX11" fmla="*/ 777094 w 914772"/>
                <a:gd name="connsiteY11" fmla="*/ 392834 h 1060165"/>
                <a:gd name="connsiteX12" fmla="*/ 846978 w 914772"/>
                <a:gd name="connsiteY12" fmla="*/ 381000 h 1060165"/>
                <a:gd name="connsiteX13" fmla="*/ 898057 w 914772"/>
                <a:gd name="connsiteY13" fmla="*/ 388161 h 1060165"/>
                <a:gd name="connsiteX14" fmla="*/ 912584 w 914772"/>
                <a:gd name="connsiteY14" fmla="*/ 399074 h 1060165"/>
                <a:gd name="connsiteX15" fmla="*/ 914772 w 914772"/>
                <a:gd name="connsiteY15" fmla="*/ 417111 h 1060165"/>
                <a:gd name="connsiteX16" fmla="*/ 804440 w 914772"/>
                <a:gd name="connsiteY16" fmla="*/ 564821 h 1060165"/>
                <a:gd name="connsiteX17" fmla="*/ 777094 w 914772"/>
                <a:gd name="connsiteY17" fmla="*/ 583334 h 1060165"/>
                <a:gd name="connsiteX18" fmla="*/ 846978 w 914772"/>
                <a:gd name="connsiteY18" fmla="*/ 571500 h 1060165"/>
                <a:gd name="connsiteX19" fmla="*/ 898057 w 914772"/>
                <a:gd name="connsiteY19" fmla="*/ 578661 h 1060165"/>
                <a:gd name="connsiteX20" fmla="*/ 912584 w 914772"/>
                <a:gd name="connsiteY20" fmla="*/ 589574 h 1060165"/>
                <a:gd name="connsiteX21" fmla="*/ 914772 w 914772"/>
                <a:gd name="connsiteY21" fmla="*/ 607611 h 1060165"/>
                <a:gd name="connsiteX22" fmla="*/ 804440 w 914772"/>
                <a:gd name="connsiteY22" fmla="*/ 755321 h 1060165"/>
                <a:gd name="connsiteX23" fmla="*/ 767711 w 914772"/>
                <a:gd name="connsiteY23" fmla="*/ 780185 h 1060165"/>
                <a:gd name="connsiteX24" fmla="*/ 846978 w 914772"/>
                <a:gd name="connsiteY24" fmla="*/ 766763 h 1060165"/>
                <a:gd name="connsiteX25" fmla="*/ 898057 w 914772"/>
                <a:gd name="connsiteY25" fmla="*/ 773924 h 1060165"/>
                <a:gd name="connsiteX26" fmla="*/ 912584 w 914772"/>
                <a:gd name="connsiteY26" fmla="*/ 784837 h 1060165"/>
                <a:gd name="connsiteX27" fmla="*/ 914772 w 914772"/>
                <a:gd name="connsiteY27" fmla="*/ 802874 h 1060165"/>
                <a:gd name="connsiteX28" fmla="*/ 737421 w 914772"/>
                <a:gd name="connsiteY28" fmla="*/ 995953 h 1060165"/>
                <a:gd name="connsiteX29" fmla="*/ 481534 w 914772"/>
                <a:gd name="connsiteY29" fmla="*/ 1053004 h 1060165"/>
                <a:gd name="connsiteX30" fmla="*/ 467007 w 914772"/>
                <a:gd name="connsiteY30" fmla="*/ 1042091 h 1060165"/>
                <a:gd name="connsiteX31" fmla="*/ 464819 w 914772"/>
                <a:gd name="connsiteY31" fmla="*/ 1024054 h 1060165"/>
                <a:gd name="connsiteX32" fmla="*/ 575151 w 914772"/>
                <a:gd name="connsiteY32" fmla="*/ 876344 h 1060165"/>
                <a:gd name="connsiteX33" fmla="*/ 609534 w 914772"/>
                <a:gd name="connsiteY33" fmla="*/ 853068 h 1060165"/>
                <a:gd name="connsiteX34" fmla="*/ 594997 w 914772"/>
                <a:gd name="connsiteY34" fmla="*/ 857560 h 1060165"/>
                <a:gd name="connsiteX35" fmla="*/ 481534 w 914772"/>
                <a:gd name="connsiteY35" fmla="*/ 857741 h 1060165"/>
                <a:gd name="connsiteX36" fmla="*/ 467007 w 914772"/>
                <a:gd name="connsiteY36" fmla="*/ 846828 h 1060165"/>
                <a:gd name="connsiteX37" fmla="*/ 464819 w 914772"/>
                <a:gd name="connsiteY37" fmla="*/ 828791 h 1060165"/>
                <a:gd name="connsiteX38" fmla="*/ 575151 w 914772"/>
                <a:gd name="connsiteY38" fmla="*/ 681081 h 1060165"/>
                <a:gd name="connsiteX39" fmla="*/ 596589 w 914772"/>
                <a:gd name="connsiteY39" fmla="*/ 666568 h 1060165"/>
                <a:gd name="connsiteX40" fmla="*/ 594997 w 914772"/>
                <a:gd name="connsiteY40" fmla="*/ 667060 h 1060165"/>
                <a:gd name="connsiteX41" fmla="*/ 481534 w 914772"/>
                <a:gd name="connsiteY41" fmla="*/ 667241 h 1060165"/>
                <a:gd name="connsiteX42" fmla="*/ 467007 w 914772"/>
                <a:gd name="connsiteY42" fmla="*/ 656328 h 1060165"/>
                <a:gd name="connsiteX43" fmla="*/ 464819 w 914772"/>
                <a:gd name="connsiteY43" fmla="*/ 638291 h 1060165"/>
                <a:gd name="connsiteX44" fmla="*/ 575151 w 914772"/>
                <a:gd name="connsiteY44" fmla="*/ 490581 h 1060165"/>
                <a:gd name="connsiteX45" fmla="*/ 596589 w 914772"/>
                <a:gd name="connsiteY45" fmla="*/ 476068 h 1060165"/>
                <a:gd name="connsiteX46" fmla="*/ 594997 w 914772"/>
                <a:gd name="connsiteY46" fmla="*/ 476560 h 1060165"/>
                <a:gd name="connsiteX47" fmla="*/ 481534 w 914772"/>
                <a:gd name="connsiteY47" fmla="*/ 476741 h 1060165"/>
                <a:gd name="connsiteX48" fmla="*/ 467007 w 914772"/>
                <a:gd name="connsiteY48" fmla="*/ 465828 h 1060165"/>
                <a:gd name="connsiteX49" fmla="*/ 464819 w 914772"/>
                <a:gd name="connsiteY49" fmla="*/ 447791 h 1060165"/>
                <a:gd name="connsiteX50" fmla="*/ 575151 w 914772"/>
                <a:gd name="connsiteY50" fmla="*/ 300081 h 1060165"/>
                <a:gd name="connsiteX51" fmla="*/ 596589 w 914772"/>
                <a:gd name="connsiteY51" fmla="*/ 285568 h 1060165"/>
                <a:gd name="connsiteX52" fmla="*/ 594997 w 914772"/>
                <a:gd name="connsiteY52" fmla="*/ 286060 h 1060165"/>
                <a:gd name="connsiteX53" fmla="*/ 481534 w 914772"/>
                <a:gd name="connsiteY53" fmla="*/ 286241 h 1060165"/>
                <a:gd name="connsiteX54" fmla="*/ 467007 w 914772"/>
                <a:gd name="connsiteY54" fmla="*/ 275328 h 1060165"/>
                <a:gd name="connsiteX55" fmla="*/ 464819 w 914772"/>
                <a:gd name="connsiteY55" fmla="*/ 257291 h 1060165"/>
                <a:gd name="connsiteX56" fmla="*/ 642170 w 914772"/>
                <a:gd name="connsiteY56" fmla="*/ 64212 h 1060165"/>
                <a:gd name="connsiteX57" fmla="*/ 846978 w 914772"/>
                <a:gd name="connsiteY57" fmla="*/ 0 h 1060165"/>
                <a:gd name="connsiteX58" fmla="*/ 67795 w 914772"/>
                <a:gd name="connsiteY58" fmla="*/ 0 h 1060165"/>
                <a:gd name="connsiteX59" fmla="*/ 272602 w 914772"/>
                <a:gd name="connsiteY59" fmla="*/ 64212 h 1060165"/>
                <a:gd name="connsiteX60" fmla="*/ 449953 w 914772"/>
                <a:gd name="connsiteY60" fmla="*/ 257291 h 1060165"/>
                <a:gd name="connsiteX61" fmla="*/ 447765 w 914772"/>
                <a:gd name="connsiteY61" fmla="*/ 275328 h 1060165"/>
                <a:gd name="connsiteX62" fmla="*/ 433238 w 914772"/>
                <a:gd name="connsiteY62" fmla="*/ 286241 h 1060165"/>
                <a:gd name="connsiteX63" fmla="*/ 319775 w 914772"/>
                <a:gd name="connsiteY63" fmla="*/ 286060 h 1060165"/>
                <a:gd name="connsiteX64" fmla="*/ 318183 w 914772"/>
                <a:gd name="connsiteY64" fmla="*/ 285568 h 1060165"/>
                <a:gd name="connsiteX65" fmla="*/ 339621 w 914772"/>
                <a:gd name="connsiteY65" fmla="*/ 300081 h 1060165"/>
                <a:gd name="connsiteX66" fmla="*/ 449953 w 914772"/>
                <a:gd name="connsiteY66" fmla="*/ 447791 h 1060165"/>
                <a:gd name="connsiteX67" fmla="*/ 447765 w 914772"/>
                <a:gd name="connsiteY67" fmla="*/ 465828 h 1060165"/>
                <a:gd name="connsiteX68" fmla="*/ 433238 w 914772"/>
                <a:gd name="connsiteY68" fmla="*/ 476741 h 1060165"/>
                <a:gd name="connsiteX69" fmla="*/ 319775 w 914772"/>
                <a:gd name="connsiteY69" fmla="*/ 476560 h 1060165"/>
                <a:gd name="connsiteX70" fmla="*/ 318183 w 914772"/>
                <a:gd name="connsiteY70" fmla="*/ 476068 h 1060165"/>
                <a:gd name="connsiteX71" fmla="*/ 339621 w 914772"/>
                <a:gd name="connsiteY71" fmla="*/ 490581 h 1060165"/>
                <a:gd name="connsiteX72" fmla="*/ 449953 w 914772"/>
                <a:gd name="connsiteY72" fmla="*/ 638291 h 1060165"/>
                <a:gd name="connsiteX73" fmla="*/ 447765 w 914772"/>
                <a:gd name="connsiteY73" fmla="*/ 656328 h 1060165"/>
                <a:gd name="connsiteX74" fmla="*/ 433238 w 914772"/>
                <a:gd name="connsiteY74" fmla="*/ 667241 h 1060165"/>
                <a:gd name="connsiteX75" fmla="*/ 319775 w 914772"/>
                <a:gd name="connsiteY75" fmla="*/ 667060 h 1060165"/>
                <a:gd name="connsiteX76" fmla="*/ 318183 w 914772"/>
                <a:gd name="connsiteY76" fmla="*/ 666568 h 1060165"/>
                <a:gd name="connsiteX77" fmla="*/ 339621 w 914772"/>
                <a:gd name="connsiteY77" fmla="*/ 681081 h 1060165"/>
                <a:gd name="connsiteX78" fmla="*/ 449953 w 914772"/>
                <a:gd name="connsiteY78" fmla="*/ 828791 h 1060165"/>
                <a:gd name="connsiteX79" fmla="*/ 447765 w 914772"/>
                <a:gd name="connsiteY79" fmla="*/ 846828 h 1060165"/>
                <a:gd name="connsiteX80" fmla="*/ 433238 w 914772"/>
                <a:gd name="connsiteY80" fmla="*/ 857741 h 1060165"/>
                <a:gd name="connsiteX81" fmla="*/ 319775 w 914772"/>
                <a:gd name="connsiteY81" fmla="*/ 857560 h 1060165"/>
                <a:gd name="connsiteX82" fmla="*/ 305238 w 914772"/>
                <a:gd name="connsiteY82" fmla="*/ 853068 h 1060165"/>
                <a:gd name="connsiteX83" fmla="*/ 339621 w 914772"/>
                <a:gd name="connsiteY83" fmla="*/ 876344 h 1060165"/>
                <a:gd name="connsiteX84" fmla="*/ 449953 w 914772"/>
                <a:gd name="connsiteY84" fmla="*/ 1024054 h 1060165"/>
                <a:gd name="connsiteX85" fmla="*/ 447765 w 914772"/>
                <a:gd name="connsiteY85" fmla="*/ 1042091 h 1060165"/>
                <a:gd name="connsiteX86" fmla="*/ 433238 w 914772"/>
                <a:gd name="connsiteY86" fmla="*/ 1053004 h 1060165"/>
                <a:gd name="connsiteX87" fmla="*/ 177351 w 914772"/>
                <a:gd name="connsiteY87" fmla="*/ 995953 h 1060165"/>
                <a:gd name="connsiteX88" fmla="*/ 0 w 914772"/>
                <a:gd name="connsiteY88" fmla="*/ 802874 h 1060165"/>
                <a:gd name="connsiteX89" fmla="*/ 2188 w 914772"/>
                <a:gd name="connsiteY89" fmla="*/ 784837 h 1060165"/>
                <a:gd name="connsiteX90" fmla="*/ 16715 w 914772"/>
                <a:gd name="connsiteY90" fmla="*/ 773924 h 1060165"/>
                <a:gd name="connsiteX91" fmla="*/ 67795 w 914772"/>
                <a:gd name="connsiteY91" fmla="*/ 766763 h 1060165"/>
                <a:gd name="connsiteX92" fmla="*/ 147061 w 914772"/>
                <a:gd name="connsiteY92" fmla="*/ 780185 h 1060165"/>
                <a:gd name="connsiteX93" fmla="*/ 110332 w 914772"/>
                <a:gd name="connsiteY93" fmla="*/ 755321 h 1060165"/>
                <a:gd name="connsiteX94" fmla="*/ 0 w 914772"/>
                <a:gd name="connsiteY94" fmla="*/ 607611 h 1060165"/>
                <a:gd name="connsiteX95" fmla="*/ 2188 w 914772"/>
                <a:gd name="connsiteY95" fmla="*/ 589574 h 1060165"/>
                <a:gd name="connsiteX96" fmla="*/ 16715 w 914772"/>
                <a:gd name="connsiteY96" fmla="*/ 578661 h 1060165"/>
                <a:gd name="connsiteX97" fmla="*/ 67795 w 914772"/>
                <a:gd name="connsiteY97" fmla="*/ 571500 h 1060165"/>
                <a:gd name="connsiteX98" fmla="*/ 137679 w 914772"/>
                <a:gd name="connsiteY98" fmla="*/ 583333 h 1060165"/>
                <a:gd name="connsiteX99" fmla="*/ 110332 w 914772"/>
                <a:gd name="connsiteY99" fmla="*/ 564821 h 1060165"/>
                <a:gd name="connsiteX100" fmla="*/ 0 w 914772"/>
                <a:gd name="connsiteY100" fmla="*/ 417111 h 1060165"/>
                <a:gd name="connsiteX101" fmla="*/ 2188 w 914772"/>
                <a:gd name="connsiteY101" fmla="*/ 399074 h 1060165"/>
                <a:gd name="connsiteX102" fmla="*/ 16715 w 914772"/>
                <a:gd name="connsiteY102" fmla="*/ 388161 h 1060165"/>
                <a:gd name="connsiteX103" fmla="*/ 67795 w 914772"/>
                <a:gd name="connsiteY103" fmla="*/ 381000 h 1060165"/>
                <a:gd name="connsiteX104" fmla="*/ 137679 w 914772"/>
                <a:gd name="connsiteY104" fmla="*/ 392833 h 1060165"/>
                <a:gd name="connsiteX105" fmla="*/ 110332 w 914772"/>
                <a:gd name="connsiteY105" fmla="*/ 374321 h 1060165"/>
                <a:gd name="connsiteX106" fmla="*/ 0 w 914772"/>
                <a:gd name="connsiteY106" fmla="*/ 226611 h 1060165"/>
                <a:gd name="connsiteX107" fmla="*/ 2188 w 914772"/>
                <a:gd name="connsiteY107" fmla="*/ 208574 h 1060165"/>
                <a:gd name="connsiteX108" fmla="*/ 16715 w 914772"/>
                <a:gd name="connsiteY108" fmla="*/ 197661 h 1060165"/>
                <a:gd name="connsiteX109" fmla="*/ 67795 w 914772"/>
                <a:gd name="connsiteY109" fmla="*/ 190500 h 1060165"/>
                <a:gd name="connsiteX110" fmla="*/ 137679 w 914772"/>
                <a:gd name="connsiteY110" fmla="*/ 202333 h 1060165"/>
                <a:gd name="connsiteX111" fmla="*/ 110332 w 914772"/>
                <a:gd name="connsiteY111" fmla="*/ 183821 h 1060165"/>
                <a:gd name="connsiteX112" fmla="*/ 0 w 914772"/>
                <a:gd name="connsiteY112" fmla="*/ 36111 h 1060165"/>
                <a:gd name="connsiteX113" fmla="*/ 2188 w 914772"/>
                <a:gd name="connsiteY113" fmla="*/ 18074 h 1060165"/>
                <a:gd name="connsiteX114" fmla="*/ 16715 w 914772"/>
                <a:gd name="connsiteY114" fmla="*/ 7161 h 1060165"/>
                <a:gd name="connsiteX115" fmla="*/ 67795 w 914772"/>
                <a:gd name="connsiteY115" fmla="*/ 0 h 106016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  <a:cxn ang="0">
                  <a:pos x="connsiteX55" y="connsiteY55"/>
                </a:cxn>
                <a:cxn ang="0">
                  <a:pos x="connsiteX56" y="connsiteY56"/>
                </a:cxn>
                <a:cxn ang="0">
                  <a:pos x="connsiteX57" y="connsiteY57"/>
                </a:cxn>
                <a:cxn ang="0">
                  <a:pos x="connsiteX58" y="connsiteY58"/>
                </a:cxn>
                <a:cxn ang="0">
                  <a:pos x="connsiteX59" y="connsiteY59"/>
                </a:cxn>
                <a:cxn ang="0">
                  <a:pos x="connsiteX60" y="connsiteY60"/>
                </a:cxn>
                <a:cxn ang="0">
                  <a:pos x="connsiteX61" y="connsiteY61"/>
                </a:cxn>
                <a:cxn ang="0">
                  <a:pos x="connsiteX62" y="connsiteY62"/>
                </a:cxn>
                <a:cxn ang="0">
                  <a:pos x="connsiteX63" y="connsiteY63"/>
                </a:cxn>
                <a:cxn ang="0">
                  <a:pos x="connsiteX64" y="connsiteY64"/>
                </a:cxn>
                <a:cxn ang="0">
                  <a:pos x="connsiteX65" y="connsiteY65"/>
                </a:cxn>
                <a:cxn ang="0">
                  <a:pos x="connsiteX66" y="connsiteY66"/>
                </a:cxn>
                <a:cxn ang="0">
                  <a:pos x="connsiteX67" y="connsiteY67"/>
                </a:cxn>
                <a:cxn ang="0">
                  <a:pos x="connsiteX68" y="connsiteY68"/>
                </a:cxn>
                <a:cxn ang="0">
                  <a:pos x="connsiteX69" y="connsiteY69"/>
                </a:cxn>
                <a:cxn ang="0">
                  <a:pos x="connsiteX70" y="connsiteY70"/>
                </a:cxn>
                <a:cxn ang="0">
                  <a:pos x="connsiteX71" y="connsiteY71"/>
                </a:cxn>
                <a:cxn ang="0">
                  <a:pos x="connsiteX72" y="connsiteY72"/>
                </a:cxn>
                <a:cxn ang="0">
                  <a:pos x="connsiteX73" y="connsiteY73"/>
                </a:cxn>
                <a:cxn ang="0">
                  <a:pos x="connsiteX74" y="connsiteY74"/>
                </a:cxn>
                <a:cxn ang="0">
                  <a:pos x="connsiteX75" y="connsiteY75"/>
                </a:cxn>
                <a:cxn ang="0">
                  <a:pos x="connsiteX76" y="connsiteY76"/>
                </a:cxn>
                <a:cxn ang="0">
                  <a:pos x="connsiteX77" y="connsiteY77"/>
                </a:cxn>
                <a:cxn ang="0">
                  <a:pos x="connsiteX78" y="connsiteY78"/>
                </a:cxn>
                <a:cxn ang="0">
                  <a:pos x="connsiteX79" y="connsiteY79"/>
                </a:cxn>
                <a:cxn ang="0">
                  <a:pos x="connsiteX80" y="connsiteY80"/>
                </a:cxn>
                <a:cxn ang="0">
                  <a:pos x="connsiteX81" y="connsiteY81"/>
                </a:cxn>
                <a:cxn ang="0">
                  <a:pos x="connsiteX82" y="connsiteY82"/>
                </a:cxn>
                <a:cxn ang="0">
                  <a:pos x="connsiteX83" y="connsiteY83"/>
                </a:cxn>
                <a:cxn ang="0">
                  <a:pos x="connsiteX84" y="connsiteY84"/>
                </a:cxn>
                <a:cxn ang="0">
                  <a:pos x="connsiteX85" y="connsiteY85"/>
                </a:cxn>
                <a:cxn ang="0">
                  <a:pos x="connsiteX86" y="connsiteY86"/>
                </a:cxn>
                <a:cxn ang="0">
                  <a:pos x="connsiteX87" y="connsiteY87"/>
                </a:cxn>
                <a:cxn ang="0">
                  <a:pos x="connsiteX88" y="connsiteY88"/>
                </a:cxn>
                <a:cxn ang="0">
                  <a:pos x="connsiteX89" y="connsiteY89"/>
                </a:cxn>
                <a:cxn ang="0">
                  <a:pos x="connsiteX90" y="connsiteY90"/>
                </a:cxn>
                <a:cxn ang="0">
                  <a:pos x="connsiteX91" y="connsiteY91"/>
                </a:cxn>
                <a:cxn ang="0">
                  <a:pos x="connsiteX92" y="connsiteY92"/>
                </a:cxn>
                <a:cxn ang="0">
                  <a:pos x="connsiteX93" y="connsiteY93"/>
                </a:cxn>
                <a:cxn ang="0">
                  <a:pos x="connsiteX94" y="connsiteY94"/>
                </a:cxn>
                <a:cxn ang="0">
                  <a:pos x="connsiteX95" y="connsiteY95"/>
                </a:cxn>
                <a:cxn ang="0">
                  <a:pos x="connsiteX96" y="connsiteY96"/>
                </a:cxn>
                <a:cxn ang="0">
                  <a:pos x="connsiteX97" y="connsiteY97"/>
                </a:cxn>
                <a:cxn ang="0">
                  <a:pos x="connsiteX98" y="connsiteY98"/>
                </a:cxn>
                <a:cxn ang="0">
                  <a:pos x="connsiteX99" y="connsiteY99"/>
                </a:cxn>
                <a:cxn ang="0">
                  <a:pos x="connsiteX100" y="connsiteY100"/>
                </a:cxn>
                <a:cxn ang="0">
                  <a:pos x="connsiteX101" y="connsiteY101"/>
                </a:cxn>
                <a:cxn ang="0">
                  <a:pos x="connsiteX102" y="connsiteY102"/>
                </a:cxn>
                <a:cxn ang="0">
                  <a:pos x="connsiteX103" y="connsiteY103"/>
                </a:cxn>
                <a:cxn ang="0">
                  <a:pos x="connsiteX104" y="connsiteY104"/>
                </a:cxn>
                <a:cxn ang="0">
                  <a:pos x="connsiteX105" y="connsiteY105"/>
                </a:cxn>
                <a:cxn ang="0">
                  <a:pos x="connsiteX106" y="connsiteY106"/>
                </a:cxn>
                <a:cxn ang="0">
                  <a:pos x="connsiteX107" y="connsiteY107"/>
                </a:cxn>
                <a:cxn ang="0">
                  <a:pos x="connsiteX108" y="connsiteY108"/>
                </a:cxn>
                <a:cxn ang="0">
                  <a:pos x="connsiteX109" y="connsiteY109"/>
                </a:cxn>
                <a:cxn ang="0">
                  <a:pos x="connsiteX110" y="connsiteY110"/>
                </a:cxn>
                <a:cxn ang="0">
                  <a:pos x="connsiteX111" y="connsiteY111"/>
                </a:cxn>
                <a:cxn ang="0">
                  <a:pos x="connsiteX112" y="connsiteY112"/>
                </a:cxn>
                <a:cxn ang="0">
                  <a:pos x="connsiteX113" y="connsiteY113"/>
                </a:cxn>
                <a:cxn ang="0">
                  <a:pos x="connsiteX114" y="connsiteY114"/>
                </a:cxn>
                <a:cxn ang="0">
                  <a:pos x="connsiteX115" y="connsiteY115"/>
                </a:cxn>
              </a:cxnLst>
              <a:rect l="l" t="t" r="r" b="b"/>
              <a:pathLst>
                <a:path w="914772" h="1060165">
                  <a:moveTo>
                    <a:pt x="846978" y="0"/>
                  </a:moveTo>
                  <a:cubicBezTo>
                    <a:pt x="866114" y="-49"/>
                    <a:pt x="883366" y="2320"/>
                    <a:pt x="898057" y="7161"/>
                  </a:cubicBezTo>
                  <a:lnTo>
                    <a:pt x="912584" y="18074"/>
                  </a:lnTo>
                  <a:lnTo>
                    <a:pt x="914772" y="36111"/>
                  </a:lnTo>
                  <a:cubicBezTo>
                    <a:pt x="905312" y="81542"/>
                    <a:pt x="865058" y="135808"/>
                    <a:pt x="804440" y="183821"/>
                  </a:cubicBezTo>
                  <a:lnTo>
                    <a:pt x="777094" y="202334"/>
                  </a:lnTo>
                  <a:lnTo>
                    <a:pt x="846978" y="190500"/>
                  </a:lnTo>
                  <a:cubicBezTo>
                    <a:pt x="866114" y="190451"/>
                    <a:pt x="883366" y="192820"/>
                    <a:pt x="898057" y="197661"/>
                  </a:cubicBezTo>
                  <a:lnTo>
                    <a:pt x="912584" y="208574"/>
                  </a:lnTo>
                  <a:lnTo>
                    <a:pt x="914772" y="226611"/>
                  </a:lnTo>
                  <a:cubicBezTo>
                    <a:pt x="905312" y="272042"/>
                    <a:pt x="865058" y="326308"/>
                    <a:pt x="804440" y="374321"/>
                  </a:cubicBezTo>
                  <a:lnTo>
                    <a:pt x="777094" y="392834"/>
                  </a:lnTo>
                  <a:lnTo>
                    <a:pt x="846978" y="381000"/>
                  </a:lnTo>
                  <a:cubicBezTo>
                    <a:pt x="866114" y="380951"/>
                    <a:pt x="883366" y="383320"/>
                    <a:pt x="898057" y="388161"/>
                  </a:cubicBezTo>
                  <a:lnTo>
                    <a:pt x="912584" y="399074"/>
                  </a:lnTo>
                  <a:lnTo>
                    <a:pt x="914772" y="417111"/>
                  </a:lnTo>
                  <a:cubicBezTo>
                    <a:pt x="905312" y="462542"/>
                    <a:pt x="865058" y="516808"/>
                    <a:pt x="804440" y="564821"/>
                  </a:cubicBezTo>
                  <a:lnTo>
                    <a:pt x="777094" y="583334"/>
                  </a:lnTo>
                  <a:lnTo>
                    <a:pt x="846978" y="571500"/>
                  </a:lnTo>
                  <a:cubicBezTo>
                    <a:pt x="866114" y="571451"/>
                    <a:pt x="883366" y="573820"/>
                    <a:pt x="898057" y="578661"/>
                  </a:cubicBezTo>
                  <a:lnTo>
                    <a:pt x="912584" y="589574"/>
                  </a:lnTo>
                  <a:lnTo>
                    <a:pt x="914772" y="607611"/>
                  </a:lnTo>
                  <a:cubicBezTo>
                    <a:pt x="905312" y="653042"/>
                    <a:pt x="865058" y="707308"/>
                    <a:pt x="804440" y="755321"/>
                  </a:cubicBezTo>
                  <a:lnTo>
                    <a:pt x="767711" y="780185"/>
                  </a:lnTo>
                  <a:lnTo>
                    <a:pt x="846978" y="766763"/>
                  </a:lnTo>
                  <a:cubicBezTo>
                    <a:pt x="866114" y="766714"/>
                    <a:pt x="883366" y="769083"/>
                    <a:pt x="898057" y="773924"/>
                  </a:cubicBezTo>
                  <a:lnTo>
                    <a:pt x="912584" y="784837"/>
                  </a:lnTo>
                  <a:lnTo>
                    <a:pt x="914772" y="802874"/>
                  </a:lnTo>
                  <a:cubicBezTo>
                    <a:pt x="902159" y="863448"/>
                    <a:pt x="834800" y="939731"/>
                    <a:pt x="737421" y="995953"/>
                  </a:cubicBezTo>
                  <a:cubicBezTo>
                    <a:pt x="640042" y="1052175"/>
                    <a:pt x="540299" y="1072368"/>
                    <a:pt x="481534" y="1053004"/>
                  </a:cubicBezTo>
                  <a:lnTo>
                    <a:pt x="467007" y="1042091"/>
                  </a:lnTo>
                  <a:lnTo>
                    <a:pt x="464819" y="1024054"/>
                  </a:lnTo>
                  <a:cubicBezTo>
                    <a:pt x="474279" y="978624"/>
                    <a:pt x="514533" y="924357"/>
                    <a:pt x="575151" y="876344"/>
                  </a:cubicBezTo>
                  <a:lnTo>
                    <a:pt x="609534" y="853068"/>
                  </a:lnTo>
                  <a:lnTo>
                    <a:pt x="594997" y="857560"/>
                  </a:lnTo>
                  <a:cubicBezTo>
                    <a:pt x="550544" y="867216"/>
                    <a:pt x="510917" y="867423"/>
                    <a:pt x="481534" y="857741"/>
                  </a:cubicBezTo>
                  <a:lnTo>
                    <a:pt x="467007" y="846828"/>
                  </a:lnTo>
                  <a:lnTo>
                    <a:pt x="464819" y="828791"/>
                  </a:lnTo>
                  <a:cubicBezTo>
                    <a:pt x="474279" y="783361"/>
                    <a:pt x="514533" y="729094"/>
                    <a:pt x="575151" y="681081"/>
                  </a:cubicBezTo>
                  <a:lnTo>
                    <a:pt x="596589" y="666568"/>
                  </a:lnTo>
                  <a:lnTo>
                    <a:pt x="594997" y="667060"/>
                  </a:lnTo>
                  <a:cubicBezTo>
                    <a:pt x="550544" y="676716"/>
                    <a:pt x="510917" y="676923"/>
                    <a:pt x="481534" y="667241"/>
                  </a:cubicBezTo>
                  <a:lnTo>
                    <a:pt x="467007" y="656328"/>
                  </a:lnTo>
                  <a:lnTo>
                    <a:pt x="464819" y="638291"/>
                  </a:lnTo>
                  <a:cubicBezTo>
                    <a:pt x="474279" y="592861"/>
                    <a:pt x="514533" y="538594"/>
                    <a:pt x="575151" y="490581"/>
                  </a:cubicBezTo>
                  <a:lnTo>
                    <a:pt x="596589" y="476068"/>
                  </a:lnTo>
                  <a:lnTo>
                    <a:pt x="594997" y="476560"/>
                  </a:lnTo>
                  <a:cubicBezTo>
                    <a:pt x="550544" y="486216"/>
                    <a:pt x="510917" y="486423"/>
                    <a:pt x="481534" y="476741"/>
                  </a:cubicBezTo>
                  <a:lnTo>
                    <a:pt x="467007" y="465828"/>
                  </a:lnTo>
                  <a:lnTo>
                    <a:pt x="464819" y="447791"/>
                  </a:lnTo>
                  <a:cubicBezTo>
                    <a:pt x="474279" y="402361"/>
                    <a:pt x="514533" y="348094"/>
                    <a:pt x="575151" y="300081"/>
                  </a:cubicBezTo>
                  <a:lnTo>
                    <a:pt x="596589" y="285568"/>
                  </a:lnTo>
                  <a:lnTo>
                    <a:pt x="594997" y="286060"/>
                  </a:lnTo>
                  <a:cubicBezTo>
                    <a:pt x="550544" y="295716"/>
                    <a:pt x="510917" y="295923"/>
                    <a:pt x="481534" y="286241"/>
                  </a:cubicBezTo>
                  <a:lnTo>
                    <a:pt x="467007" y="275328"/>
                  </a:lnTo>
                  <a:lnTo>
                    <a:pt x="464819" y="257291"/>
                  </a:lnTo>
                  <a:cubicBezTo>
                    <a:pt x="477432" y="196717"/>
                    <a:pt x="544791" y="120434"/>
                    <a:pt x="642170" y="64212"/>
                  </a:cubicBezTo>
                  <a:cubicBezTo>
                    <a:pt x="715205" y="22045"/>
                    <a:pt x="789569" y="145"/>
                    <a:pt x="846978" y="0"/>
                  </a:cubicBezTo>
                  <a:close/>
                  <a:moveTo>
                    <a:pt x="67795" y="0"/>
                  </a:moveTo>
                  <a:cubicBezTo>
                    <a:pt x="125203" y="145"/>
                    <a:pt x="199567" y="22045"/>
                    <a:pt x="272602" y="64212"/>
                  </a:cubicBezTo>
                  <a:cubicBezTo>
                    <a:pt x="369981" y="120434"/>
                    <a:pt x="437340" y="196717"/>
                    <a:pt x="449953" y="257291"/>
                  </a:cubicBezTo>
                  <a:lnTo>
                    <a:pt x="447765" y="275328"/>
                  </a:lnTo>
                  <a:lnTo>
                    <a:pt x="433238" y="286241"/>
                  </a:lnTo>
                  <a:cubicBezTo>
                    <a:pt x="403856" y="295923"/>
                    <a:pt x="364229" y="295716"/>
                    <a:pt x="319775" y="286060"/>
                  </a:cubicBezTo>
                  <a:lnTo>
                    <a:pt x="318183" y="285568"/>
                  </a:lnTo>
                  <a:lnTo>
                    <a:pt x="339621" y="300081"/>
                  </a:lnTo>
                  <a:cubicBezTo>
                    <a:pt x="400239" y="348094"/>
                    <a:pt x="440493" y="402361"/>
                    <a:pt x="449953" y="447791"/>
                  </a:cubicBezTo>
                  <a:lnTo>
                    <a:pt x="447765" y="465828"/>
                  </a:lnTo>
                  <a:lnTo>
                    <a:pt x="433238" y="476741"/>
                  </a:lnTo>
                  <a:cubicBezTo>
                    <a:pt x="403856" y="486423"/>
                    <a:pt x="364229" y="486216"/>
                    <a:pt x="319775" y="476560"/>
                  </a:cubicBezTo>
                  <a:lnTo>
                    <a:pt x="318183" y="476068"/>
                  </a:lnTo>
                  <a:lnTo>
                    <a:pt x="339621" y="490581"/>
                  </a:lnTo>
                  <a:cubicBezTo>
                    <a:pt x="400239" y="538594"/>
                    <a:pt x="440493" y="592861"/>
                    <a:pt x="449953" y="638291"/>
                  </a:cubicBezTo>
                  <a:lnTo>
                    <a:pt x="447765" y="656328"/>
                  </a:lnTo>
                  <a:lnTo>
                    <a:pt x="433238" y="667241"/>
                  </a:lnTo>
                  <a:cubicBezTo>
                    <a:pt x="403856" y="676923"/>
                    <a:pt x="364229" y="676716"/>
                    <a:pt x="319775" y="667060"/>
                  </a:cubicBezTo>
                  <a:lnTo>
                    <a:pt x="318183" y="666568"/>
                  </a:lnTo>
                  <a:lnTo>
                    <a:pt x="339621" y="681081"/>
                  </a:lnTo>
                  <a:cubicBezTo>
                    <a:pt x="400239" y="729094"/>
                    <a:pt x="440493" y="783361"/>
                    <a:pt x="449953" y="828791"/>
                  </a:cubicBezTo>
                  <a:lnTo>
                    <a:pt x="447765" y="846828"/>
                  </a:lnTo>
                  <a:lnTo>
                    <a:pt x="433238" y="857741"/>
                  </a:lnTo>
                  <a:cubicBezTo>
                    <a:pt x="403856" y="867423"/>
                    <a:pt x="364229" y="867216"/>
                    <a:pt x="319775" y="857560"/>
                  </a:cubicBezTo>
                  <a:lnTo>
                    <a:pt x="305238" y="853068"/>
                  </a:lnTo>
                  <a:lnTo>
                    <a:pt x="339621" y="876344"/>
                  </a:lnTo>
                  <a:cubicBezTo>
                    <a:pt x="400239" y="924357"/>
                    <a:pt x="440493" y="978624"/>
                    <a:pt x="449953" y="1024054"/>
                  </a:cubicBezTo>
                  <a:lnTo>
                    <a:pt x="447765" y="1042091"/>
                  </a:lnTo>
                  <a:lnTo>
                    <a:pt x="433238" y="1053004"/>
                  </a:lnTo>
                  <a:cubicBezTo>
                    <a:pt x="374473" y="1072368"/>
                    <a:pt x="274730" y="1052175"/>
                    <a:pt x="177351" y="995953"/>
                  </a:cubicBezTo>
                  <a:cubicBezTo>
                    <a:pt x="79972" y="939731"/>
                    <a:pt x="12613" y="863448"/>
                    <a:pt x="0" y="802874"/>
                  </a:cubicBezTo>
                  <a:lnTo>
                    <a:pt x="2188" y="784837"/>
                  </a:lnTo>
                  <a:lnTo>
                    <a:pt x="16715" y="773924"/>
                  </a:lnTo>
                  <a:cubicBezTo>
                    <a:pt x="31406" y="769083"/>
                    <a:pt x="48658" y="766714"/>
                    <a:pt x="67795" y="766763"/>
                  </a:cubicBezTo>
                  <a:lnTo>
                    <a:pt x="147061" y="780185"/>
                  </a:lnTo>
                  <a:lnTo>
                    <a:pt x="110332" y="755321"/>
                  </a:lnTo>
                  <a:cubicBezTo>
                    <a:pt x="49714" y="707308"/>
                    <a:pt x="9460" y="653042"/>
                    <a:pt x="0" y="607611"/>
                  </a:cubicBezTo>
                  <a:lnTo>
                    <a:pt x="2188" y="589574"/>
                  </a:lnTo>
                  <a:lnTo>
                    <a:pt x="16715" y="578661"/>
                  </a:lnTo>
                  <a:cubicBezTo>
                    <a:pt x="31406" y="573820"/>
                    <a:pt x="48658" y="571451"/>
                    <a:pt x="67795" y="571500"/>
                  </a:cubicBezTo>
                  <a:lnTo>
                    <a:pt x="137679" y="583333"/>
                  </a:lnTo>
                  <a:lnTo>
                    <a:pt x="110332" y="564821"/>
                  </a:lnTo>
                  <a:cubicBezTo>
                    <a:pt x="49714" y="516808"/>
                    <a:pt x="9460" y="462542"/>
                    <a:pt x="0" y="417111"/>
                  </a:cubicBezTo>
                  <a:lnTo>
                    <a:pt x="2188" y="399074"/>
                  </a:lnTo>
                  <a:lnTo>
                    <a:pt x="16715" y="388161"/>
                  </a:lnTo>
                  <a:cubicBezTo>
                    <a:pt x="31406" y="383320"/>
                    <a:pt x="48658" y="380951"/>
                    <a:pt x="67795" y="381000"/>
                  </a:cubicBezTo>
                  <a:lnTo>
                    <a:pt x="137679" y="392833"/>
                  </a:lnTo>
                  <a:lnTo>
                    <a:pt x="110332" y="374321"/>
                  </a:lnTo>
                  <a:cubicBezTo>
                    <a:pt x="49714" y="326308"/>
                    <a:pt x="9460" y="272042"/>
                    <a:pt x="0" y="226611"/>
                  </a:cubicBezTo>
                  <a:lnTo>
                    <a:pt x="2188" y="208574"/>
                  </a:lnTo>
                  <a:lnTo>
                    <a:pt x="16715" y="197661"/>
                  </a:lnTo>
                  <a:cubicBezTo>
                    <a:pt x="31406" y="192820"/>
                    <a:pt x="48658" y="190451"/>
                    <a:pt x="67795" y="190500"/>
                  </a:cubicBezTo>
                  <a:lnTo>
                    <a:pt x="137679" y="202333"/>
                  </a:lnTo>
                  <a:lnTo>
                    <a:pt x="110332" y="183821"/>
                  </a:lnTo>
                  <a:cubicBezTo>
                    <a:pt x="49714" y="135808"/>
                    <a:pt x="9460" y="81542"/>
                    <a:pt x="0" y="36111"/>
                  </a:cubicBezTo>
                  <a:lnTo>
                    <a:pt x="2188" y="18074"/>
                  </a:lnTo>
                  <a:lnTo>
                    <a:pt x="16715" y="7161"/>
                  </a:lnTo>
                  <a:cubicBezTo>
                    <a:pt x="31406" y="2320"/>
                    <a:pt x="48658" y="-49"/>
                    <a:pt x="67795" y="0"/>
                  </a:cubicBezTo>
                  <a:close/>
                </a:path>
              </a:pathLst>
            </a:custGeom>
            <a:solidFill>
              <a:srgbClr val="339933"/>
            </a:solidFill>
            <a:ln w="1905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461" name="フリーフォーム: 図形 460">
              <a:extLst>
                <a:ext uri="{FF2B5EF4-FFF2-40B4-BE49-F238E27FC236}">
                  <a16:creationId xmlns:a16="http://schemas.microsoft.com/office/drawing/2014/main" id="{FA88967F-5D12-43B1-81AA-215BD0E2BF02}"/>
                </a:ext>
              </a:extLst>
            </p:cNvPr>
            <p:cNvSpPr/>
            <p:nvPr/>
          </p:nvSpPr>
          <p:spPr>
            <a:xfrm rot="20337714">
              <a:off x="4461708" y="3555820"/>
              <a:ext cx="314756" cy="586004"/>
            </a:xfrm>
            <a:custGeom>
              <a:avLst/>
              <a:gdLst>
                <a:gd name="connsiteX0" fmla="*/ 846978 w 914772"/>
                <a:gd name="connsiteY0" fmla="*/ 0 h 1060165"/>
                <a:gd name="connsiteX1" fmla="*/ 898057 w 914772"/>
                <a:gd name="connsiteY1" fmla="*/ 7161 h 1060165"/>
                <a:gd name="connsiteX2" fmla="*/ 912584 w 914772"/>
                <a:gd name="connsiteY2" fmla="*/ 18074 h 1060165"/>
                <a:gd name="connsiteX3" fmla="*/ 914772 w 914772"/>
                <a:gd name="connsiteY3" fmla="*/ 36111 h 1060165"/>
                <a:gd name="connsiteX4" fmla="*/ 804440 w 914772"/>
                <a:gd name="connsiteY4" fmla="*/ 183821 h 1060165"/>
                <a:gd name="connsiteX5" fmla="*/ 777094 w 914772"/>
                <a:gd name="connsiteY5" fmla="*/ 202334 h 1060165"/>
                <a:gd name="connsiteX6" fmla="*/ 846978 w 914772"/>
                <a:gd name="connsiteY6" fmla="*/ 190500 h 1060165"/>
                <a:gd name="connsiteX7" fmla="*/ 898057 w 914772"/>
                <a:gd name="connsiteY7" fmla="*/ 197661 h 1060165"/>
                <a:gd name="connsiteX8" fmla="*/ 912584 w 914772"/>
                <a:gd name="connsiteY8" fmla="*/ 208574 h 1060165"/>
                <a:gd name="connsiteX9" fmla="*/ 914772 w 914772"/>
                <a:gd name="connsiteY9" fmla="*/ 226611 h 1060165"/>
                <a:gd name="connsiteX10" fmla="*/ 804440 w 914772"/>
                <a:gd name="connsiteY10" fmla="*/ 374321 h 1060165"/>
                <a:gd name="connsiteX11" fmla="*/ 777094 w 914772"/>
                <a:gd name="connsiteY11" fmla="*/ 392834 h 1060165"/>
                <a:gd name="connsiteX12" fmla="*/ 846978 w 914772"/>
                <a:gd name="connsiteY12" fmla="*/ 381000 h 1060165"/>
                <a:gd name="connsiteX13" fmla="*/ 898057 w 914772"/>
                <a:gd name="connsiteY13" fmla="*/ 388161 h 1060165"/>
                <a:gd name="connsiteX14" fmla="*/ 912584 w 914772"/>
                <a:gd name="connsiteY14" fmla="*/ 399074 h 1060165"/>
                <a:gd name="connsiteX15" fmla="*/ 914772 w 914772"/>
                <a:gd name="connsiteY15" fmla="*/ 417111 h 1060165"/>
                <a:gd name="connsiteX16" fmla="*/ 804440 w 914772"/>
                <a:gd name="connsiteY16" fmla="*/ 564821 h 1060165"/>
                <a:gd name="connsiteX17" fmla="*/ 777094 w 914772"/>
                <a:gd name="connsiteY17" fmla="*/ 583334 h 1060165"/>
                <a:gd name="connsiteX18" fmla="*/ 846978 w 914772"/>
                <a:gd name="connsiteY18" fmla="*/ 571500 h 1060165"/>
                <a:gd name="connsiteX19" fmla="*/ 898057 w 914772"/>
                <a:gd name="connsiteY19" fmla="*/ 578661 h 1060165"/>
                <a:gd name="connsiteX20" fmla="*/ 912584 w 914772"/>
                <a:gd name="connsiteY20" fmla="*/ 589574 h 1060165"/>
                <a:gd name="connsiteX21" fmla="*/ 914772 w 914772"/>
                <a:gd name="connsiteY21" fmla="*/ 607611 h 1060165"/>
                <a:gd name="connsiteX22" fmla="*/ 804440 w 914772"/>
                <a:gd name="connsiteY22" fmla="*/ 755321 h 1060165"/>
                <a:gd name="connsiteX23" fmla="*/ 767711 w 914772"/>
                <a:gd name="connsiteY23" fmla="*/ 780185 h 1060165"/>
                <a:gd name="connsiteX24" fmla="*/ 846978 w 914772"/>
                <a:gd name="connsiteY24" fmla="*/ 766763 h 1060165"/>
                <a:gd name="connsiteX25" fmla="*/ 898057 w 914772"/>
                <a:gd name="connsiteY25" fmla="*/ 773924 h 1060165"/>
                <a:gd name="connsiteX26" fmla="*/ 912584 w 914772"/>
                <a:gd name="connsiteY26" fmla="*/ 784837 h 1060165"/>
                <a:gd name="connsiteX27" fmla="*/ 914772 w 914772"/>
                <a:gd name="connsiteY27" fmla="*/ 802874 h 1060165"/>
                <a:gd name="connsiteX28" fmla="*/ 737421 w 914772"/>
                <a:gd name="connsiteY28" fmla="*/ 995953 h 1060165"/>
                <a:gd name="connsiteX29" fmla="*/ 481534 w 914772"/>
                <a:gd name="connsiteY29" fmla="*/ 1053004 h 1060165"/>
                <a:gd name="connsiteX30" fmla="*/ 467007 w 914772"/>
                <a:gd name="connsiteY30" fmla="*/ 1042091 h 1060165"/>
                <a:gd name="connsiteX31" fmla="*/ 464819 w 914772"/>
                <a:gd name="connsiteY31" fmla="*/ 1024054 h 1060165"/>
                <a:gd name="connsiteX32" fmla="*/ 575151 w 914772"/>
                <a:gd name="connsiteY32" fmla="*/ 876344 h 1060165"/>
                <a:gd name="connsiteX33" fmla="*/ 609534 w 914772"/>
                <a:gd name="connsiteY33" fmla="*/ 853068 h 1060165"/>
                <a:gd name="connsiteX34" fmla="*/ 594997 w 914772"/>
                <a:gd name="connsiteY34" fmla="*/ 857560 h 1060165"/>
                <a:gd name="connsiteX35" fmla="*/ 481534 w 914772"/>
                <a:gd name="connsiteY35" fmla="*/ 857741 h 1060165"/>
                <a:gd name="connsiteX36" fmla="*/ 467007 w 914772"/>
                <a:gd name="connsiteY36" fmla="*/ 846828 h 1060165"/>
                <a:gd name="connsiteX37" fmla="*/ 464819 w 914772"/>
                <a:gd name="connsiteY37" fmla="*/ 828791 h 1060165"/>
                <a:gd name="connsiteX38" fmla="*/ 575151 w 914772"/>
                <a:gd name="connsiteY38" fmla="*/ 681081 h 1060165"/>
                <a:gd name="connsiteX39" fmla="*/ 596589 w 914772"/>
                <a:gd name="connsiteY39" fmla="*/ 666568 h 1060165"/>
                <a:gd name="connsiteX40" fmla="*/ 594997 w 914772"/>
                <a:gd name="connsiteY40" fmla="*/ 667060 h 1060165"/>
                <a:gd name="connsiteX41" fmla="*/ 481534 w 914772"/>
                <a:gd name="connsiteY41" fmla="*/ 667241 h 1060165"/>
                <a:gd name="connsiteX42" fmla="*/ 467007 w 914772"/>
                <a:gd name="connsiteY42" fmla="*/ 656328 h 1060165"/>
                <a:gd name="connsiteX43" fmla="*/ 464819 w 914772"/>
                <a:gd name="connsiteY43" fmla="*/ 638291 h 1060165"/>
                <a:gd name="connsiteX44" fmla="*/ 575151 w 914772"/>
                <a:gd name="connsiteY44" fmla="*/ 490581 h 1060165"/>
                <a:gd name="connsiteX45" fmla="*/ 596589 w 914772"/>
                <a:gd name="connsiteY45" fmla="*/ 476068 h 1060165"/>
                <a:gd name="connsiteX46" fmla="*/ 594997 w 914772"/>
                <a:gd name="connsiteY46" fmla="*/ 476560 h 1060165"/>
                <a:gd name="connsiteX47" fmla="*/ 481534 w 914772"/>
                <a:gd name="connsiteY47" fmla="*/ 476741 h 1060165"/>
                <a:gd name="connsiteX48" fmla="*/ 467007 w 914772"/>
                <a:gd name="connsiteY48" fmla="*/ 465828 h 1060165"/>
                <a:gd name="connsiteX49" fmla="*/ 464819 w 914772"/>
                <a:gd name="connsiteY49" fmla="*/ 447791 h 1060165"/>
                <a:gd name="connsiteX50" fmla="*/ 575151 w 914772"/>
                <a:gd name="connsiteY50" fmla="*/ 300081 h 1060165"/>
                <a:gd name="connsiteX51" fmla="*/ 596589 w 914772"/>
                <a:gd name="connsiteY51" fmla="*/ 285568 h 1060165"/>
                <a:gd name="connsiteX52" fmla="*/ 594997 w 914772"/>
                <a:gd name="connsiteY52" fmla="*/ 286060 h 1060165"/>
                <a:gd name="connsiteX53" fmla="*/ 481534 w 914772"/>
                <a:gd name="connsiteY53" fmla="*/ 286241 h 1060165"/>
                <a:gd name="connsiteX54" fmla="*/ 467007 w 914772"/>
                <a:gd name="connsiteY54" fmla="*/ 275328 h 1060165"/>
                <a:gd name="connsiteX55" fmla="*/ 464819 w 914772"/>
                <a:gd name="connsiteY55" fmla="*/ 257291 h 1060165"/>
                <a:gd name="connsiteX56" fmla="*/ 642170 w 914772"/>
                <a:gd name="connsiteY56" fmla="*/ 64212 h 1060165"/>
                <a:gd name="connsiteX57" fmla="*/ 846978 w 914772"/>
                <a:gd name="connsiteY57" fmla="*/ 0 h 1060165"/>
                <a:gd name="connsiteX58" fmla="*/ 67795 w 914772"/>
                <a:gd name="connsiteY58" fmla="*/ 0 h 1060165"/>
                <a:gd name="connsiteX59" fmla="*/ 272602 w 914772"/>
                <a:gd name="connsiteY59" fmla="*/ 64212 h 1060165"/>
                <a:gd name="connsiteX60" fmla="*/ 449953 w 914772"/>
                <a:gd name="connsiteY60" fmla="*/ 257291 h 1060165"/>
                <a:gd name="connsiteX61" fmla="*/ 447765 w 914772"/>
                <a:gd name="connsiteY61" fmla="*/ 275328 h 1060165"/>
                <a:gd name="connsiteX62" fmla="*/ 433238 w 914772"/>
                <a:gd name="connsiteY62" fmla="*/ 286241 h 1060165"/>
                <a:gd name="connsiteX63" fmla="*/ 319775 w 914772"/>
                <a:gd name="connsiteY63" fmla="*/ 286060 h 1060165"/>
                <a:gd name="connsiteX64" fmla="*/ 318183 w 914772"/>
                <a:gd name="connsiteY64" fmla="*/ 285568 h 1060165"/>
                <a:gd name="connsiteX65" fmla="*/ 339621 w 914772"/>
                <a:gd name="connsiteY65" fmla="*/ 300081 h 1060165"/>
                <a:gd name="connsiteX66" fmla="*/ 449953 w 914772"/>
                <a:gd name="connsiteY66" fmla="*/ 447791 h 1060165"/>
                <a:gd name="connsiteX67" fmla="*/ 447765 w 914772"/>
                <a:gd name="connsiteY67" fmla="*/ 465828 h 1060165"/>
                <a:gd name="connsiteX68" fmla="*/ 433238 w 914772"/>
                <a:gd name="connsiteY68" fmla="*/ 476741 h 1060165"/>
                <a:gd name="connsiteX69" fmla="*/ 319775 w 914772"/>
                <a:gd name="connsiteY69" fmla="*/ 476560 h 1060165"/>
                <a:gd name="connsiteX70" fmla="*/ 318183 w 914772"/>
                <a:gd name="connsiteY70" fmla="*/ 476068 h 1060165"/>
                <a:gd name="connsiteX71" fmla="*/ 339621 w 914772"/>
                <a:gd name="connsiteY71" fmla="*/ 490581 h 1060165"/>
                <a:gd name="connsiteX72" fmla="*/ 449953 w 914772"/>
                <a:gd name="connsiteY72" fmla="*/ 638291 h 1060165"/>
                <a:gd name="connsiteX73" fmla="*/ 447765 w 914772"/>
                <a:gd name="connsiteY73" fmla="*/ 656328 h 1060165"/>
                <a:gd name="connsiteX74" fmla="*/ 433238 w 914772"/>
                <a:gd name="connsiteY74" fmla="*/ 667241 h 1060165"/>
                <a:gd name="connsiteX75" fmla="*/ 319775 w 914772"/>
                <a:gd name="connsiteY75" fmla="*/ 667060 h 1060165"/>
                <a:gd name="connsiteX76" fmla="*/ 318183 w 914772"/>
                <a:gd name="connsiteY76" fmla="*/ 666568 h 1060165"/>
                <a:gd name="connsiteX77" fmla="*/ 339621 w 914772"/>
                <a:gd name="connsiteY77" fmla="*/ 681081 h 1060165"/>
                <a:gd name="connsiteX78" fmla="*/ 449953 w 914772"/>
                <a:gd name="connsiteY78" fmla="*/ 828791 h 1060165"/>
                <a:gd name="connsiteX79" fmla="*/ 447765 w 914772"/>
                <a:gd name="connsiteY79" fmla="*/ 846828 h 1060165"/>
                <a:gd name="connsiteX80" fmla="*/ 433238 w 914772"/>
                <a:gd name="connsiteY80" fmla="*/ 857741 h 1060165"/>
                <a:gd name="connsiteX81" fmla="*/ 319775 w 914772"/>
                <a:gd name="connsiteY81" fmla="*/ 857560 h 1060165"/>
                <a:gd name="connsiteX82" fmla="*/ 305238 w 914772"/>
                <a:gd name="connsiteY82" fmla="*/ 853068 h 1060165"/>
                <a:gd name="connsiteX83" fmla="*/ 339621 w 914772"/>
                <a:gd name="connsiteY83" fmla="*/ 876344 h 1060165"/>
                <a:gd name="connsiteX84" fmla="*/ 449953 w 914772"/>
                <a:gd name="connsiteY84" fmla="*/ 1024054 h 1060165"/>
                <a:gd name="connsiteX85" fmla="*/ 447765 w 914772"/>
                <a:gd name="connsiteY85" fmla="*/ 1042091 h 1060165"/>
                <a:gd name="connsiteX86" fmla="*/ 433238 w 914772"/>
                <a:gd name="connsiteY86" fmla="*/ 1053004 h 1060165"/>
                <a:gd name="connsiteX87" fmla="*/ 177351 w 914772"/>
                <a:gd name="connsiteY87" fmla="*/ 995953 h 1060165"/>
                <a:gd name="connsiteX88" fmla="*/ 0 w 914772"/>
                <a:gd name="connsiteY88" fmla="*/ 802874 h 1060165"/>
                <a:gd name="connsiteX89" fmla="*/ 2188 w 914772"/>
                <a:gd name="connsiteY89" fmla="*/ 784837 h 1060165"/>
                <a:gd name="connsiteX90" fmla="*/ 16715 w 914772"/>
                <a:gd name="connsiteY90" fmla="*/ 773924 h 1060165"/>
                <a:gd name="connsiteX91" fmla="*/ 67795 w 914772"/>
                <a:gd name="connsiteY91" fmla="*/ 766763 h 1060165"/>
                <a:gd name="connsiteX92" fmla="*/ 147061 w 914772"/>
                <a:gd name="connsiteY92" fmla="*/ 780185 h 1060165"/>
                <a:gd name="connsiteX93" fmla="*/ 110332 w 914772"/>
                <a:gd name="connsiteY93" fmla="*/ 755321 h 1060165"/>
                <a:gd name="connsiteX94" fmla="*/ 0 w 914772"/>
                <a:gd name="connsiteY94" fmla="*/ 607611 h 1060165"/>
                <a:gd name="connsiteX95" fmla="*/ 2188 w 914772"/>
                <a:gd name="connsiteY95" fmla="*/ 589574 h 1060165"/>
                <a:gd name="connsiteX96" fmla="*/ 16715 w 914772"/>
                <a:gd name="connsiteY96" fmla="*/ 578661 h 1060165"/>
                <a:gd name="connsiteX97" fmla="*/ 67795 w 914772"/>
                <a:gd name="connsiteY97" fmla="*/ 571500 h 1060165"/>
                <a:gd name="connsiteX98" fmla="*/ 137679 w 914772"/>
                <a:gd name="connsiteY98" fmla="*/ 583333 h 1060165"/>
                <a:gd name="connsiteX99" fmla="*/ 110332 w 914772"/>
                <a:gd name="connsiteY99" fmla="*/ 564821 h 1060165"/>
                <a:gd name="connsiteX100" fmla="*/ 0 w 914772"/>
                <a:gd name="connsiteY100" fmla="*/ 417111 h 1060165"/>
                <a:gd name="connsiteX101" fmla="*/ 2188 w 914772"/>
                <a:gd name="connsiteY101" fmla="*/ 399074 h 1060165"/>
                <a:gd name="connsiteX102" fmla="*/ 16715 w 914772"/>
                <a:gd name="connsiteY102" fmla="*/ 388161 h 1060165"/>
                <a:gd name="connsiteX103" fmla="*/ 67795 w 914772"/>
                <a:gd name="connsiteY103" fmla="*/ 381000 h 1060165"/>
                <a:gd name="connsiteX104" fmla="*/ 137679 w 914772"/>
                <a:gd name="connsiteY104" fmla="*/ 392833 h 1060165"/>
                <a:gd name="connsiteX105" fmla="*/ 110332 w 914772"/>
                <a:gd name="connsiteY105" fmla="*/ 374321 h 1060165"/>
                <a:gd name="connsiteX106" fmla="*/ 0 w 914772"/>
                <a:gd name="connsiteY106" fmla="*/ 226611 h 1060165"/>
                <a:gd name="connsiteX107" fmla="*/ 2188 w 914772"/>
                <a:gd name="connsiteY107" fmla="*/ 208574 h 1060165"/>
                <a:gd name="connsiteX108" fmla="*/ 16715 w 914772"/>
                <a:gd name="connsiteY108" fmla="*/ 197661 h 1060165"/>
                <a:gd name="connsiteX109" fmla="*/ 67795 w 914772"/>
                <a:gd name="connsiteY109" fmla="*/ 190500 h 1060165"/>
                <a:gd name="connsiteX110" fmla="*/ 137679 w 914772"/>
                <a:gd name="connsiteY110" fmla="*/ 202333 h 1060165"/>
                <a:gd name="connsiteX111" fmla="*/ 110332 w 914772"/>
                <a:gd name="connsiteY111" fmla="*/ 183821 h 1060165"/>
                <a:gd name="connsiteX112" fmla="*/ 0 w 914772"/>
                <a:gd name="connsiteY112" fmla="*/ 36111 h 1060165"/>
                <a:gd name="connsiteX113" fmla="*/ 2188 w 914772"/>
                <a:gd name="connsiteY113" fmla="*/ 18074 h 1060165"/>
                <a:gd name="connsiteX114" fmla="*/ 16715 w 914772"/>
                <a:gd name="connsiteY114" fmla="*/ 7161 h 1060165"/>
                <a:gd name="connsiteX115" fmla="*/ 67795 w 914772"/>
                <a:gd name="connsiteY115" fmla="*/ 0 h 106016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  <a:cxn ang="0">
                  <a:pos x="connsiteX55" y="connsiteY55"/>
                </a:cxn>
                <a:cxn ang="0">
                  <a:pos x="connsiteX56" y="connsiteY56"/>
                </a:cxn>
                <a:cxn ang="0">
                  <a:pos x="connsiteX57" y="connsiteY57"/>
                </a:cxn>
                <a:cxn ang="0">
                  <a:pos x="connsiteX58" y="connsiteY58"/>
                </a:cxn>
                <a:cxn ang="0">
                  <a:pos x="connsiteX59" y="connsiteY59"/>
                </a:cxn>
                <a:cxn ang="0">
                  <a:pos x="connsiteX60" y="connsiteY60"/>
                </a:cxn>
                <a:cxn ang="0">
                  <a:pos x="connsiteX61" y="connsiteY61"/>
                </a:cxn>
                <a:cxn ang="0">
                  <a:pos x="connsiteX62" y="connsiteY62"/>
                </a:cxn>
                <a:cxn ang="0">
                  <a:pos x="connsiteX63" y="connsiteY63"/>
                </a:cxn>
                <a:cxn ang="0">
                  <a:pos x="connsiteX64" y="connsiteY64"/>
                </a:cxn>
                <a:cxn ang="0">
                  <a:pos x="connsiteX65" y="connsiteY65"/>
                </a:cxn>
                <a:cxn ang="0">
                  <a:pos x="connsiteX66" y="connsiteY66"/>
                </a:cxn>
                <a:cxn ang="0">
                  <a:pos x="connsiteX67" y="connsiteY67"/>
                </a:cxn>
                <a:cxn ang="0">
                  <a:pos x="connsiteX68" y="connsiteY68"/>
                </a:cxn>
                <a:cxn ang="0">
                  <a:pos x="connsiteX69" y="connsiteY69"/>
                </a:cxn>
                <a:cxn ang="0">
                  <a:pos x="connsiteX70" y="connsiteY70"/>
                </a:cxn>
                <a:cxn ang="0">
                  <a:pos x="connsiteX71" y="connsiteY71"/>
                </a:cxn>
                <a:cxn ang="0">
                  <a:pos x="connsiteX72" y="connsiteY72"/>
                </a:cxn>
                <a:cxn ang="0">
                  <a:pos x="connsiteX73" y="connsiteY73"/>
                </a:cxn>
                <a:cxn ang="0">
                  <a:pos x="connsiteX74" y="connsiteY74"/>
                </a:cxn>
                <a:cxn ang="0">
                  <a:pos x="connsiteX75" y="connsiteY75"/>
                </a:cxn>
                <a:cxn ang="0">
                  <a:pos x="connsiteX76" y="connsiteY76"/>
                </a:cxn>
                <a:cxn ang="0">
                  <a:pos x="connsiteX77" y="connsiteY77"/>
                </a:cxn>
                <a:cxn ang="0">
                  <a:pos x="connsiteX78" y="connsiteY78"/>
                </a:cxn>
                <a:cxn ang="0">
                  <a:pos x="connsiteX79" y="connsiteY79"/>
                </a:cxn>
                <a:cxn ang="0">
                  <a:pos x="connsiteX80" y="connsiteY80"/>
                </a:cxn>
                <a:cxn ang="0">
                  <a:pos x="connsiteX81" y="connsiteY81"/>
                </a:cxn>
                <a:cxn ang="0">
                  <a:pos x="connsiteX82" y="connsiteY82"/>
                </a:cxn>
                <a:cxn ang="0">
                  <a:pos x="connsiteX83" y="connsiteY83"/>
                </a:cxn>
                <a:cxn ang="0">
                  <a:pos x="connsiteX84" y="connsiteY84"/>
                </a:cxn>
                <a:cxn ang="0">
                  <a:pos x="connsiteX85" y="connsiteY85"/>
                </a:cxn>
                <a:cxn ang="0">
                  <a:pos x="connsiteX86" y="connsiteY86"/>
                </a:cxn>
                <a:cxn ang="0">
                  <a:pos x="connsiteX87" y="connsiteY87"/>
                </a:cxn>
                <a:cxn ang="0">
                  <a:pos x="connsiteX88" y="connsiteY88"/>
                </a:cxn>
                <a:cxn ang="0">
                  <a:pos x="connsiteX89" y="connsiteY89"/>
                </a:cxn>
                <a:cxn ang="0">
                  <a:pos x="connsiteX90" y="connsiteY90"/>
                </a:cxn>
                <a:cxn ang="0">
                  <a:pos x="connsiteX91" y="connsiteY91"/>
                </a:cxn>
                <a:cxn ang="0">
                  <a:pos x="connsiteX92" y="connsiteY92"/>
                </a:cxn>
                <a:cxn ang="0">
                  <a:pos x="connsiteX93" y="connsiteY93"/>
                </a:cxn>
                <a:cxn ang="0">
                  <a:pos x="connsiteX94" y="connsiteY94"/>
                </a:cxn>
                <a:cxn ang="0">
                  <a:pos x="connsiteX95" y="connsiteY95"/>
                </a:cxn>
                <a:cxn ang="0">
                  <a:pos x="connsiteX96" y="connsiteY96"/>
                </a:cxn>
                <a:cxn ang="0">
                  <a:pos x="connsiteX97" y="connsiteY97"/>
                </a:cxn>
                <a:cxn ang="0">
                  <a:pos x="connsiteX98" y="connsiteY98"/>
                </a:cxn>
                <a:cxn ang="0">
                  <a:pos x="connsiteX99" y="connsiteY99"/>
                </a:cxn>
                <a:cxn ang="0">
                  <a:pos x="connsiteX100" y="connsiteY100"/>
                </a:cxn>
                <a:cxn ang="0">
                  <a:pos x="connsiteX101" y="connsiteY101"/>
                </a:cxn>
                <a:cxn ang="0">
                  <a:pos x="connsiteX102" y="connsiteY102"/>
                </a:cxn>
                <a:cxn ang="0">
                  <a:pos x="connsiteX103" y="connsiteY103"/>
                </a:cxn>
                <a:cxn ang="0">
                  <a:pos x="connsiteX104" y="connsiteY104"/>
                </a:cxn>
                <a:cxn ang="0">
                  <a:pos x="connsiteX105" y="connsiteY105"/>
                </a:cxn>
                <a:cxn ang="0">
                  <a:pos x="connsiteX106" y="connsiteY106"/>
                </a:cxn>
                <a:cxn ang="0">
                  <a:pos x="connsiteX107" y="connsiteY107"/>
                </a:cxn>
                <a:cxn ang="0">
                  <a:pos x="connsiteX108" y="connsiteY108"/>
                </a:cxn>
                <a:cxn ang="0">
                  <a:pos x="connsiteX109" y="connsiteY109"/>
                </a:cxn>
                <a:cxn ang="0">
                  <a:pos x="connsiteX110" y="connsiteY110"/>
                </a:cxn>
                <a:cxn ang="0">
                  <a:pos x="connsiteX111" y="connsiteY111"/>
                </a:cxn>
                <a:cxn ang="0">
                  <a:pos x="connsiteX112" y="connsiteY112"/>
                </a:cxn>
                <a:cxn ang="0">
                  <a:pos x="connsiteX113" y="connsiteY113"/>
                </a:cxn>
                <a:cxn ang="0">
                  <a:pos x="connsiteX114" y="connsiteY114"/>
                </a:cxn>
                <a:cxn ang="0">
                  <a:pos x="connsiteX115" y="connsiteY115"/>
                </a:cxn>
              </a:cxnLst>
              <a:rect l="l" t="t" r="r" b="b"/>
              <a:pathLst>
                <a:path w="914772" h="1060165">
                  <a:moveTo>
                    <a:pt x="846978" y="0"/>
                  </a:moveTo>
                  <a:cubicBezTo>
                    <a:pt x="866114" y="-49"/>
                    <a:pt x="883366" y="2320"/>
                    <a:pt x="898057" y="7161"/>
                  </a:cubicBezTo>
                  <a:lnTo>
                    <a:pt x="912584" y="18074"/>
                  </a:lnTo>
                  <a:lnTo>
                    <a:pt x="914772" y="36111"/>
                  </a:lnTo>
                  <a:cubicBezTo>
                    <a:pt x="905312" y="81542"/>
                    <a:pt x="865058" y="135808"/>
                    <a:pt x="804440" y="183821"/>
                  </a:cubicBezTo>
                  <a:lnTo>
                    <a:pt x="777094" y="202334"/>
                  </a:lnTo>
                  <a:lnTo>
                    <a:pt x="846978" y="190500"/>
                  </a:lnTo>
                  <a:cubicBezTo>
                    <a:pt x="866114" y="190451"/>
                    <a:pt x="883366" y="192820"/>
                    <a:pt x="898057" y="197661"/>
                  </a:cubicBezTo>
                  <a:lnTo>
                    <a:pt x="912584" y="208574"/>
                  </a:lnTo>
                  <a:lnTo>
                    <a:pt x="914772" y="226611"/>
                  </a:lnTo>
                  <a:cubicBezTo>
                    <a:pt x="905312" y="272042"/>
                    <a:pt x="865058" y="326308"/>
                    <a:pt x="804440" y="374321"/>
                  </a:cubicBezTo>
                  <a:lnTo>
                    <a:pt x="777094" y="392834"/>
                  </a:lnTo>
                  <a:lnTo>
                    <a:pt x="846978" y="381000"/>
                  </a:lnTo>
                  <a:cubicBezTo>
                    <a:pt x="866114" y="380951"/>
                    <a:pt x="883366" y="383320"/>
                    <a:pt x="898057" y="388161"/>
                  </a:cubicBezTo>
                  <a:lnTo>
                    <a:pt x="912584" y="399074"/>
                  </a:lnTo>
                  <a:lnTo>
                    <a:pt x="914772" y="417111"/>
                  </a:lnTo>
                  <a:cubicBezTo>
                    <a:pt x="905312" y="462542"/>
                    <a:pt x="865058" y="516808"/>
                    <a:pt x="804440" y="564821"/>
                  </a:cubicBezTo>
                  <a:lnTo>
                    <a:pt x="777094" y="583334"/>
                  </a:lnTo>
                  <a:lnTo>
                    <a:pt x="846978" y="571500"/>
                  </a:lnTo>
                  <a:cubicBezTo>
                    <a:pt x="866114" y="571451"/>
                    <a:pt x="883366" y="573820"/>
                    <a:pt x="898057" y="578661"/>
                  </a:cubicBezTo>
                  <a:lnTo>
                    <a:pt x="912584" y="589574"/>
                  </a:lnTo>
                  <a:lnTo>
                    <a:pt x="914772" y="607611"/>
                  </a:lnTo>
                  <a:cubicBezTo>
                    <a:pt x="905312" y="653042"/>
                    <a:pt x="865058" y="707308"/>
                    <a:pt x="804440" y="755321"/>
                  </a:cubicBezTo>
                  <a:lnTo>
                    <a:pt x="767711" y="780185"/>
                  </a:lnTo>
                  <a:lnTo>
                    <a:pt x="846978" y="766763"/>
                  </a:lnTo>
                  <a:cubicBezTo>
                    <a:pt x="866114" y="766714"/>
                    <a:pt x="883366" y="769083"/>
                    <a:pt x="898057" y="773924"/>
                  </a:cubicBezTo>
                  <a:lnTo>
                    <a:pt x="912584" y="784837"/>
                  </a:lnTo>
                  <a:lnTo>
                    <a:pt x="914772" y="802874"/>
                  </a:lnTo>
                  <a:cubicBezTo>
                    <a:pt x="902159" y="863448"/>
                    <a:pt x="834800" y="939731"/>
                    <a:pt x="737421" y="995953"/>
                  </a:cubicBezTo>
                  <a:cubicBezTo>
                    <a:pt x="640042" y="1052175"/>
                    <a:pt x="540299" y="1072368"/>
                    <a:pt x="481534" y="1053004"/>
                  </a:cubicBezTo>
                  <a:lnTo>
                    <a:pt x="467007" y="1042091"/>
                  </a:lnTo>
                  <a:lnTo>
                    <a:pt x="464819" y="1024054"/>
                  </a:lnTo>
                  <a:cubicBezTo>
                    <a:pt x="474279" y="978624"/>
                    <a:pt x="514533" y="924357"/>
                    <a:pt x="575151" y="876344"/>
                  </a:cubicBezTo>
                  <a:lnTo>
                    <a:pt x="609534" y="853068"/>
                  </a:lnTo>
                  <a:lnTo>
                    <a:pt x="594997" y="857560"/>
                  </a:lnTo>
                  <a:cubicBezTo>
                    <a:pt x="550544" y="867216"/>
                    <a:pt x="510917" y="867423"/>
                    <a:pt x="481534" y="857741"/>
                  </a:cubicBezTo>
                  <a:lnTo>
                    <a:pt x="467007" y="846828"/>
                  </a:lnTo>
                  <a:lnTo>
                    <a:pt x="464819" y="828791"/>
                  </a:lnTo>
                  <a:cubicBezTo>
                    <a:pt x="474279" y="783361"/>
                    <a:pt x="514533" y="729094"/>
                    <a:pt x="575151" y="681081"/>
                  </a:cubicBezTo>
                  <a:lnTo>
                    <a:pt x="596589" y="666568"/>
                  </a:lnTo>
                  <a:lnTo>
                    <a:pt x="594997" y="667060"/>
                  </a:lnTo>
                  <a:cubicBezTo>
                    <a:pt x="550544" y="676716"/>
                    <a:pt x="510917" y="676923"/>
                    <a:pt x="481534" y="667241"/>
                  </a:cubicBezTo>
                  <a:lnTo>
                    <a:pt x="467007" y="656328"/>
                  </a:lnTo>
                  <a:lnTo>
                    <a:pt x="464819" y="638291"/>
                  </a:lnTo>
                  <a:cubicBezTo>
                    <a:pt x="474279" y="592861"/>
                    <a:pt x="514533" y="538594"/>
                    <a:pt x="575151" y="490581"/>
                  </a:cubicBezTo>
                  <a:lnTo>
                    <a:pt x="596589" y="476068"/>
                  </a:lnTo>
                  <a:lnTo>
                    <a:pt x="594997" y="476560"/>
                  </a:lnTo>
                  <a:cubicBezTo>
                    <a:pt x="550544" y="486216"/>
                    <a:pt x="510917" y="486423"/>
                    <a:pt x="481534" y="476741"/>
                  </a:cubicBezTo>
                  <a:lnTo>
                    <a:pt x="467007" y="465828"/>
                  </a:lnTo>
                  <a:lnTo>
                    <a:pt x="464819" y="447791"/>
                  </a:lnTo>
                  <a:cubicBezTo>
                    <a:pt x="474279" y="402361"/>
                    <a:pt x="514533" y="348094"/>
                    <a:pt x="575151" y="300081"/>
                  </a:cubicBezTo>
                  <a:lnTo>
                    <a:pt x="596589" y="285568"/>
                  </a:lnTo>
                  <a:lnTo>
                    <a:pt x="594997" y="286060"/>
                  </a:lnTo>
                  <a:cubicBezTo>
                    <a:pt x="550544" y="295716"/>
                    <a:pt x="510917" y="295923"/>
                    <a:pt x="481534" y="286241"/>
                  </a:cubicBezTo>
                  <a:lnTo>
                    <a:pt x="467007" y="275328"/>
                  </a:lnTo>
                  <a:lnTo>
                    <a:pt x="464819" y="257291"/>
                  </a:lnTo>
                  <a:cubicBezTo>
                    <a:pt x="477432" y="196717"/>
                    <a:pt x="544791" y="120434"/>
                    <a:pt x="642170" y="64212"/>
                  </a:cubicBezTo>
                  <a:cubicBezTo>
                    <a:pt x="715205" y="22045"/>
                    <a:pt x="789569" y="145"/>
                    <a:pt x="846978" y="0"/>
                  </a:cubicBezTo>
                  <a:close/>
                  <a:moveTo>
                    <a:pt x="67795" y="0"/>
                  </a:moveTo>
                  <a:cubicBezTo>
                    <a:pt x="125203" y="145"/>
                    <a:pt x="199567" y="22045"/>
                    <a:pt x="272602" y="64212"/>
                  </a:cubicBezTo>
                  <a:cubicBezTo>
                    <a:pt x="369981" y="120434"/>
                    <a:pt x="437340" y="196717"/>
                    <a:pt x="449953" y="257291"/>
                  </a:cubicBezTo>
                  <a:lnTo>
                    <a:pt x="447765" y="275328"/>
                  </a:lnTo>
                  <a:lnTo>
                    <a:pt x="433238" y="286241"/>
                  </a:lnTo>
                  <a:cubicBezTo>
                    <a:pt x="403856" y="295923"/>
                    <a:pt x="364229" y="295716"/>
                    <a:pt x="319775" y="286060"/>
                  </a:cubicBezTo>
                  <a:lnTo>
                    <a:pt x="318183" y="285568"/>
                  </a:lnTo>
                  <a:lnTo>
                    <a:pt x="339621" y="300081"/>
                  </a:lnTo>
                  <a:cubicBezTo>
                    <a:pt x="400239" y="348094"/>
                    <a:pt x="440493" y="402361"/>
                    <a:pt x="449953" y="447791"/>
                  </a:cubicBezTo>
                  <a:lnTo>
                    <a:pt x="447765" y="465828"/>
                  </a:lnTo>
                  <a:lnTo>
                    <a:pt x="433238" y="476741"/>
                  </a:lnTo>
                  <a:cubicBezTo>
                    <a:pt x="403856" y="486423"/>
                    <a:pt x="364229" y="486216"/>
                    <a:pt x="319775" y="476560"/>
                  </a:cubicBezTo>
                  <a:lnTo>
                    <a:pt x="318183" y="476068"/>
                  </a:lnTo>
                  <a:lnTo>
                    <a:pt x="339621" y="490581"/>
                  </a:lnTo>
                  <a:cubicBezTo>
                    <a:pt x="400239" y="538594"/>
                    <a:pt x="440493" y="592861"/>
                    <a:pt x="449953" y="638291"/>
                  </a:cubicBezTo>
                  <a:lnTo>
                    <a:pt x="447765" y="656328"/>
                  </a:lnTo>
                  <a:lnTo>
                    <a:pt x="433238" y="667241"/>
                  </a:lnTo>
                  <a:cubicBezTo>
                    <a:pt x="403856" y="676923"/>
                    <a:pt x="364229" y="676716"/>
                    <a:pt x="319775" y="667060"/>
                  </a:cubicBezTo>
                  <a:lnTo>
                    <a:pt x="318183" y="666568"/>
                  </a:lnTo>
                  <a:lnTo>
                    <a:pt x="339621" y="681081"/>
                  </a:lnTo>
                  <a:cubicBezTo>
                    <a:pt x="400239" y="729094"/>
                    <a:pt x="440493" y="783361"/>
                    <a:pt x="449953" y="828791"/>
                  </a:cubicBezTo>
                  <a:lnTo>
                    <a:pt x="447765" y="846828"/>
                  </a:lnTo>
                  <a:lnTo>
                    <a:pt x="433238" y="857741"/>
                  </a:lnTo>
                  <a:cubicBezTo>
                    <a:pt x="403856" y="867423"/>
                    <a:pt x="364229" y="867216"/>
                    <a:pt x="319775" y="857560"/>
                  </a:cubicBezTo>
                  <a:lnTo>
                    <a:pt x="305238" y="853068"/>
                  </a:lnTo>
                  <a:lnTo>
                    <a:pt x="339621" y="876344"/>
                  </a:lnTo>
                  <a:cubicBezTo>
                    <a:pt x="400239" y="924357"/>
                    <a:pt x="440493" y="978624"/>
                    <a:pt x="449953" y="1024054"/>
                  </a:cubicBezTo>
                  <a:lnTo>
                    <a:pt x="447765" y="1042091"/>
                  </a:lnTo>
                  <a:lnTo>
                    <a:pt x="433238" y="1053004"/>
                  </a:lnTo>
                  <a:cubicBezTo>
                    <a:pt x="374473" y="1072368"/>
                    <a:pt x="274730" y="1052175"/>
                    <a:pt x="177351" y="995953"/>
                  </a:cubicBezTo>
                  <a:cubicBezTo>
                    <a:pt x="79972" y="939731"/>
                    <a:pt x="12613" y="863448"/>
                    <a:pt x="0" y="802874"/>
                  </a:cubicBezTo>
                  <a:lnTo>
                    <a:pt x="2188" y="784837"/>
                  </a:lnTo>
                  <a:lnTo>
                    <a:pt x="16715" y="773924"/>
                  </a:lnTo>
                  <a:cubicBezTo>
                    <a:pt x="31406" y="769083"/>
                    <a:pt x="48658" y="766714"/>
                    <a:pt x="67795" y="766763"/>
                  </a:cubicBezTo>
                  <a:lnTo>
                    <a:pt x="147061" y="780185"/>
                  </a:lnTo>
                  <a:lnTo>
                    <a:pt x="110332" y="755321"/>
                  </a:lnTo>
                  <a:cubicBezTo>
                    <a:pt x="49714" y="707308"/>
                    <a:pt x="9460" y="653042"/>
                    <a:pt x="0" y="607611"/>
                  </a:cubicBezTo>
                  <a:lnTo>
                    <a:pt x="2188" y="589574"/>
                  </a:lnTo>
                  <a:lnTo>
                    <a:pt x="16715" y="578661"/>
                  </a:lnTo>
                  <a:cubicBezTo>
                    <a:pt x="31406" y="573820"/>
                    <a:pt x="48658" y="571451"/>
                    <a:pt x="67795" y="571500"/>
                  </a:cubicBezTo>
                  <a:lnTo>
                    <a:pt x="137679" y="583333"/>
                  </a:lnTo>
                  <a:lnTo>
                    <a:pt x="110332" y="564821"/>
                  </a:lnTo>
                  <a:cubicBezTo>
                    <a:pt x="49714" y="516808"/>
                    <a:pt x="9460" y="462542"/>
                    <a:pt x="0" y="417111"/>
                  </a:cubicBezTo>
                  <a:lnTo>
                    <a:pt x="2188" y="399074"/>
                  </a:lnTo>
                  <a:lnTo>
                    <a:pt x="16715" y="388161"/>
                  </a:lnTo>
                  <a:cubicBezTo>
                    <a:pt x="31406" y="383320"/>
                    <a:pt x="48658" y="380951"/>
                    <a:pt x="67795" y="381000"/>
                  </a:cubicBezTo>
                  <a:lnTo>
                    <a:pt x="137679" y="392833"/>
                  </a:lnTo>
                  <a:lnTo>
                    <a:pt x="110332" y="374321"/>
                  </a:lnTo>
                  <a:cubicBezTo>
                    <a:pt x="49714" y="326308"/>
                    <a:pt x="9460" y="272042"/>
                    <a:pt x="0" y="226611"/>
                  </a:cubicBezTo>
                  <a:lnTo>
                    <a:pt x="2188" y="208574"/>
                  </a:lnTo>
                  <a:lnTo>
                    <a:pt x="16715" y="197661"/>
                  </a:lnTo>
                  <a:cubicBezTo>
                    <a:pt x="31406" y="192820"/>
                    <a:pt x="48658" y="190451"/>
                    <a:pt x="67795" y="190500"/>
                  </a:cubicBezTo>
                  <a:lnTo>
                    <a:pt x="137679" y="202333"/>
                  </a:lnTo>
                  <a:lnTo>
                    <a:pt x="110332" y="183821"/>
                  </a:lnTo>
                  <a:cubicBezTo>
                    <a:pt x="49714" y="135808"/>
                    <a:pt x="9460" y="81542"/>
                    <a:pt x="0" y="36111"/>
                  </a:cubicBezTo>
                  <a:lnTo>
                    <a:pt x="2188" y="18074"/>
                  </a:lnTo>
                  <a:lnTo>
                    <a:pt x="16715" y="7161"/>
                  </a:lnTo>
                  <a:cubicBezTo>
                    <a:pt x="31406" y="2320"/>
                    <a:pt x="48658" y="-49"/>
                    <a:pt x="67795" y="0"/>
                  </a:cubicBezTo>
                  <a:close/>
                </a:path>
              </a:pathLst>
            </a:custGeom>
            <a:solidFill>
              <a:srgbClr val="339933"/>
            </a:solidFill>
            <a:ln w="1905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462" name="フリーフォーム: 図形 461">
              <a:extLst>
                <a:ext uri="{FF2B5EF4-FFF2-40B4-BE49-F238E27FC236}">
                  <a16:creationId xmlns:a16="http://schemas.microsoft.com/office/drawing/2014/main" id="{2C06214C-7E02-4E53-BF15-A62DECECA4D2}"/>
                </a:ext>
              </a:extLst>
            </p:cNvPr>
            <p:cNvSpPr/>
            <p:nvPr/>
          </p:nvSpPr>
          <p:spPr>
            <a:xfrm rot="1393283">
              <a:off x="4729133" y="3159717"/>
              <a:ext cx="314756" cy="586004"/>
            </a:xfrm>
            <a:custGeom>
              <a:avLst/>
              <a:gdLst>
                <a:gd name="connsiteX0" fmla="*/ 846978 w 914772"/>
                <a:gd name="connsiteY0" fmla="*/ 0 h 1060165"/>
                <a:gd name="connsiteX1" fmla="*/ 898057 w 914772"/>
                <a:gd name="connsiteY1" fmla="*/ 7161 h 1060165"/>
                <a:gd name="connsiteX2" fmla="*/ 912584 w 914772"/>
                <a:gd name="connsiteY2" fmla="*/ 18074 h 1060165"/>
                <a:gd name="connsiteX3" fmla="*/ 914772 w 914772"/>
                <a:gd name="connsiteY3" fmla="*/ 36111 h 1060165"/>
                <a:gd name="connsiteX4" fmla="*/ 804440 w 914772"/>
                <a:gd name="connsiteY4" fmla="*/ 183821 h 1060165"/>
                <a:gd name="connsiteX5" fmla="*/ 777094 w 914772"/>
                <a:gd name="connsiteY5" fmla="*/ 202334 h 1060165"/>
                <a:gd name="connsiteX6" fmla="*/ 846978 w 914772"/>
                <a:gd name="connsiteY6" fmla="*/ 190500 h 1060165"/>
                <a:gd name="connsiteX7" fmla="*/ 898057 w 914772"/>
                <a:gd name="connsiteY7" fmla="*/ 197661 h 1060165"/>
                <a:gd name="connsiteX8" fmla="*/ 912584 w 914772"/>
                <a:gd name="connsiteY8" fmla="*/ 208574 h 1060165"/>
                <a:gd name="connsiteX9" fmla="*/ 914772 w 914772"/>
                <a:gd name="connsiteY9" fmla="*/ 226611 h 1060165"/>
                <a:gd name="connsiteX10" fmla="*/ 804440 w 914772"/>
                <a:gd name="connsiteY10" fmla="*/ 374321 h 1060165"/>
                <a:gd name="connsiteX11" fmla="*/ 777094 w 914772"/>
                <a:gd name="connsiteY11" fmla="*/ 392834 h 1060165"/>
                <a:gd name="connsiteX12" fmla="*/ 846978 w 914772"/>
                <a:gd name="connsiteY12" fmla="*/ 381000 h 1060165"/>
                <a:gd name="connsiteX13" fmla="*/ 898057 w 914772"/>
                <a:gd name="connsiteY13" fmla="*/ 388161 h 1060165"/>
                <a:gd name="connsiteX14" fmla="*/ 912584 w 914772"/>
                <a:gd name="connsiteY14" fmla="*/ 399074 h 1060165"/>
                <a:gd name="connsiteX15" fmla="*/ 914772 w 914772"/>
                <a:gd name="connsiteY15" fmla="*/ 417111 h 1060165"/>
                <a:gd name="connsiteX16" fmla="*/ 804440 w 914772"/>
                <a:gd name="connsiteY16" fmla="*/ 564821 h 1060165"/>
                <a:gd name="connsiteX17" fmla="*/ 777094 w 914772"/>
                <a:gd name="connsiteY17" fmla="*/ 583334 h 1060165"/>
                <a:gd name="connsiteX18" fmla="*/ 846978 w 914772"/>
                <a:gd name="connsiteY18" fmla="*/ 571500 h 1060165"/>
                <a:gd name="connsiteX19" fmla="*/ 898057 w 914772"/>
                <a:gd name="connsiteY19" fmla="*/ 578661 h 1060165"/>
                <a:gd name="connsiteX20" fmla="*/ 912584 w 914772"/>
                <a:gd name="connsiteY20" fmla="*/ 589574 h 1060165"/>
                <a:gd name="connsiteX21" fmla="*/ 914772 w 914772"/>
                <a:gd name="connsiteY21" fmla="*/ 607611 h 1060165"/>
                <a:gd name="connsiteX22" fmla="*/ 804440 w 914772"/>
                <a:gd name="connsiteY22" fmla="*/ 755321 h 1060165"/>
                <a:gd name="connsiteX23" fmla="*/ 767711 w 914772"/>
                <a:gd name="connsiteY23" fmla="*/ 780185 h 1060165"/>
                <a:gd name="connsiteX24" fmla="*/ 846978 w 914772"/>
                <a:gd name="connsiteY24" fmla="*/ 766763 h 1060165"/>
                <a:gd name="connsiteX25" fmla="*/ 898057 w 914772"/>
                <a:gd name="connsiteY25" fmla="*/ 773924 h 1060165"/>
                <a:gd name="connsiteX26" fmla="*/ 912584 w 914772"/>
                <a:gd name="connsiteY26" fmla="*/ 784837 h 1060165"/>
                <a:gd name="connsiteX27" fmla="*/ 914772 w 914772"/>
                <a:gd name="connsiteY27" fmla="*/ 802874 h 1060165"/>
                <a:gd name="connsiteX28" fmla="*/ 737421 w 914772"/>
                <a:gd name="connsiteY28" fmla="*/ 995953 h 1060165"/>
                <a:gd name="connsiteX29" fmla="*/ 481534 w 914772"/>
                <a:gd name="connsiteY29" fmla="*/ 1053004 h 1060165"/>
                <a:gd name="connsiteX30" fmla="*/ 467007 w 914772"/>
                <a:gd name="connsiteY30" fmla="*/ 1042091 h 1060165"/>
                <a:gd name="connsiteX31" fmla="*/ 464819 w 914772"/>
                <a:gd name="connsiteY31" fmla="*/ 1024054 h 1060165"/>
                <a:gd name="connsiteX32" fmla="*/ 575151 w 914772"/>
                <a:gd name="connsiteY32" fmla="*/ 876344 h 1060165"/>
                <a:gd name="connsiteX33" fmla="*/ 609534 w 914772"/>
                <a:gd name="connsiteY33" fmla="*/ 853068 h 1060165"/>
                <a:gd name="connsiteX34" fmla="*/ 594997 w 914772"/>
                <a:gd name="connsiteY34" fmla="*/ 857560 h 1060165"/>
                <a:gd name="connsiteX35" fmla="*/ 481534 w 914772"/>
                <a:gd name="connsiteY35" fmla="*/ 857741 h 1060165"/>
                <a:gd name="connsiteX36" fmla="*/ 467007 w 914772"/>
                <a:gd name="connsiteY36" fmla="*/ 846828 h 1060165"/>
                <a:gd name="connsiteX37" fmla="*/ 464819 w 914772"/>
                <a:gd name="connsiteY37" fmla="*/ 828791 h 1060165"/>
                <a:gd name="connsiteX38" fmla="*/ 575151 w 914772"/>
                <a:gd name="connsiteY38" fmla="*/ 681081 h 1060165"/>
                <a:gd name="connsiteX39" fmla="*/ 596589 w 914772"/>
                <a:gd name="connsiteY39" fmla="*/ 666568 h 1060165"/>
                <a:gd name="connsiteX40" fmla="*/ 594997 w 914772"/>
                <a:gd name="connsiteY40" fmla="*/ 667060 h 1060165"/>
                <a:gd name="connsiteX41" fmla="*/ 481534 w 914772"/>
                <a:gd name="connsiteY41" fmla="*/ 667241 h 1060165"/>
                <a:gd name="connsiteX42" fmla="*/ 467007 w 914772"/>
                <a:gd name="connsiteY42" fmla="*/ 656328 h 1060165"/>
                <a:gd name="connsiteX43" fmla="*/ 464819 w 914772"/>
                <a:gd name="connsiteY43" fmla="*/ 638291 h 1060165"/>
                <a:gd name="connsiteX44" fmla="*/ 575151 w 914772"/>
                <a:gd name="connsiteY44" fmla="*/ 490581 h 1060165"/>
                <a:gd name="connsiteX45" fmla="*/ 596589 w 914772"/>
                <a:gd name="connsiteY45" fmla="*/ 476068 h 1060165"/>
                <a:gd name="connsiteX46" fmla="*/ 594997 w 914772"/>
                <a:gd name="connsiteY46" fmla="*/ 476560 h 1060165"/>
                <a:gd name="connsiteX47" fmla="*/ 481534 w 914772"/>
                <a:gd name="connsiteY47" fmla="*/ 476741 h 1060165"/>
                <a:gd name="connsiteX48" fmla="*/ 467007 w 914772"/>
                <a:gd name="connsiteY48" fmla="*/ 465828 h 1060165"/>
                <a:gd name="connsiteX49" fmla="*/ 464819 w 914772"/>
                <a:gd name="connsiteY49" fmla="*/ 447791 h 1060165"/>
                <a:gd name="connsiteX50" fmla="*/ 575151 w 914772"/>
                <a:gd name="connsiteY50" fmla="*/ 300081 h 1060165"/>
                <a:gd name="connsiteX51" fmla="*/ 596589 w 914772"/>
                <a:gd name="connsiteY51" fmla="*/ 285568 h 1060165"/>
                <a:gd name="connsiteX52" fmla="*/ 594997 w 914772"/>
                <a:gd name="connsiteY52" fmla="*/ 286060 h 1060165"/>
                <a:gd name="connsiteX53" fmla="*/ 481534 w 914772"/>
                <a:gd name="connsiteY53" fmla="*/ 286241 h 1060165"/>
                <a:gd name="connsiteX54" fmla="*/ 467007 w 914772"/>
                <a:gd name="connsiteY54" fmla="*/ 275328 h 1060165"/>
                <a:gd name="connsiteX55" fmla="*/ 464819 w 914772"/>
                <a:gd name="connsiteY55" fmla="*/ 257291 h 1060165"/>
                <a:gd name="connsiteX56" fmla="*/ 642170 w 914772"/>
                <a:gd name="connsiteY56" fmla="*/ 64212 h 1060165"/>
                <a:gd name="connsiteX57" fmla="*/ 846978 w 914772"/>
                <a:gd name="connsiteY57" fmla="*/ 0 h 1060165"/>
                <a:gd name="connsiteX58" fmla="*/ 67795 w 914772"/>
                <a:gd name="connsiteY58" fmla="*/ 0 h 1060165"/>
                <a:gd name="connsiteX59" fmla="*/ 272602 w 914772"/>
                <a:gd name="connsiteY59" fmla="*/ 64212 h 1060165"/>
                <a:gd name="connsiteX60" fmla="*/ 449953 w 914772"/>
                <a:gd name="connsiteY60" fmla="*/ 257291 h 1060165"/>
                <a:gd name="connsiteX61" fmla="*/ 447765 w 914772"/>
                <a:gd name="connsiteY61" fmla="*/ 275328 h 1060165"/>
                <a:gd name="connsiteX62" fmla="*/ 433238 w 914772"/>
                <a:gd name="connsiteY62" fmla="*/ 286241 h 1060165"/>
                <a:gd name="connsiteX63" fmla="*/ 319775 w 914772"/>
                <a:gd name="connsiteY63" fmla="*/ 286060 h 1060165"/>
                <a:gd name="connsiteX64" fmla="*/ 318183 w 914772"/>
                <a:gd name="connsiteY64" fmla="*/ 285568 h 1060165"/>
                <a:gd name="connsiteX65" fmla="*/ 339621 w 914772"/>
                <a:gd name="connsiteY65" fmla="*/ 300081 h 1060165"/>
                <a:gd name="connsiteX66" fmla="*/ 449953 w 914772"/>
                <a:gd name="connsiteY66" fmla="*/ 447791 h 1060165"/>
                <a:gd name="connsiteX67" fmla="*/ 447765 w 914772"/>
                <a:gd name="connsiteY67" fmla="*/ 465828 h 1060165"/>
                <a:gd name="connsiteX68" fmla="*/ 433238 w 914772"/>
                <a:gd name="connsiteY68" fmla="*/ 476741 h 1060165"/>
                <a:gd name="connsiteX69" fmla="*/ 319775 w 914772"/>
                <a:gd name="connsiteY69" fmla="*/ 476560 h 1060165"/>
                <a:gd name="connsiteX70" fmla="*/ 318183 w 914772"/>
                <a:gd name="connsiteY70" fmla="*/ 476068 h 1060165"/>
                <a:gd name="connsiteX71" fmla="*/ 339621 w 914772"/>
                <a:gd name="connsiteY71" fmla="*/ 490581 h 1060165"/>
                <a:gd name="connsiteX72" fmla="*/ 449953 w 914772"/>
                <a:gd name="connsiteY72" fmla="*/ 638291 h 1060165"/>
                <a:gd name="connsiteX73" fmla="*/ 447765 w 914772"/>
                <a:gd name="connsiteY73" fmla="*/ 656328 h 1060165"/>
                <a:gd name="connsiteX74" fmla="*/ 433238 w 914772"/>
                <a:gd name="connsiteY74" fmla="*/ 667241 h 1060165"/>
                <a:gd name="connsiteX75" fmla="*/ 319775 w 914772"/>
                <a:gd name="connsiteY75" fmla="*/ 667060 h 1060165"/>
                <a:gd name="connsiteX76" fmla="*/ 318183 w 914772"/>
                <a:gd name="connsiteY76" fmla="*/ 666568 h 1060165"/>
                <a:gd name="connsiteX77" fmla="*/ 339621 w 914772"/>
                <a:gd name="connsiteY77" fmla="*/ 681081 h 1060165"/>
                <a:gd name="connsiteX78" fmla="*/ 449953 w 914772"/>
                <a:gd name="connsiteY78" fmla="*/ 828791 h 1060165"/>
                <a:gd name="connsiteX79" fmla="*/ 447765 w 914772"/>
                <a:gd name="connsiteY79" fmla="*/ 846828 h 1060165"/>
                <a:gd name="connsiteX80" fmla="*/ 433238 w 914772"/>
                <a:gd name="connsiteY80" fmla="*/ 857741 h 1060165"/>
                <a:gd name="connsiteX81" fmla="*/ 319775 w 914772"/>
                <a:gd name="connsiteY81" fmla="*/ 857560 h 1060165"/>
                <a:gd name="connsiteX82" fmla="*/ 305238 w 914772"/>
                <a:gd name="connsiteY82" fmla="*/ 853068 h 1060165"/>
                <a:gd name="connsiteX83" fmla="*/ 339621 w 914772"/>
                <a:gd name="connsiteY83" fmla="*/ 876344 h 1060165"/>
                <a:gd name="connsiteX84" fmla="*/ 449953 w 914772"/>
                <a:gd name="connsiteY84" fmla="*/ 1024054 h 1060165"/>
                <a:gd name="connsiteX85" fmla="*/ 447765 w 914772"/>
                <a:gd name="connsiteY85" fmla="*/ 1042091 h 1060165"/>
                <a:gd name="connsiteX86" fmla="*/ 433238 w 914772"/>
                <a:gd name="connsiteY86" fmla="*/ 1053004 h 1060165"/>
                <a:gd name="connsiteX87" fmla="*/ 177351 w 914772"/>
                <a:gd name="connsiteY87" fmla="*/ 995953 h 1060165"/>
                <a:gd name="connsiteX88" fmla="*/ 0 w 914772"/>
                <a:gd name="connsiteY88" fmla="*/ 802874 h 1060165"/>
                <a:gd name="connsiteX89" fmla="*/ 2188 w 914772"/>
                <a:gd name="connsiteY89" fmla="*/ 784837 h 1060165"/>
                <a:gd name="connsiteX90" fmla="*/ 16715 w 914772"/>
                <a:gd name="connsiteY90" fmla="*/ 773924 h 1060165"/>
                <a:gd name="connsiteX91" fmla="*/ 67795 w 914772"/>
                <a:gd name="connsiteY91" fmla="*/ 766763 h 1060165"/>
                <a:gd name="connsiteX92" fmla="*/ 147061 w 914772"/>
                <a:gd name="connsiteY92" fmla="*/ 780185 h 1060165"/>
                <a:gd name="connsiteX93" fmla="*/ 110332 w 914772"/>
                <a:gd name="connsiteY93" fmla="*/ 755321 h 1060165"/>
                <a:gd name="connsiteX94" fmla="*/ 0 w 914772"/>
                <a:gd name="connsiteY94" fmla="*/ 607611 h 1060165"/>
                <a:gd name="connsiteX95" fmla="*/ 2188 w 914772"/>
                <a:gd name="connsiteY95" fmla="*/ 589574 h 1060165"/>
                <a:gd name="connsiteX96" fmla="*/ 16715 w 914772"/>
                <a:gd name="connsiteY96" fmla="*/ 578661 h 1060165"/>
                <a:gd name="connsiteX97" fmla="*/ 67795 w 914772"/>
                <a:gd name="connsiteY97" fmla="*/ 571500 h 1060165"/>
                <a:gd name="connsiteX98" fmla="*/ 137679 w 914772"/>
                <a:gd name="connsiteY98" fmla="*/ 583333 h 1060165"/>
                <a:gd name="connsiteX99" fmla="*/ 110332 w 914772"/>
                <a:gd name="connsiteY99" fmla="*/ 564821 h 1060165"/>
                <a:gd name="connsiteX100" fmla="*/ 0 w 914772"/>
                <a:gd name="connsiteY100" fmla="*/ 417111 h 1060165"/>
                <a:gd name="connsiteX101" fmla="*/ 2188 w 914772"/>
                <a:gd name="connsiteY101" fmla="*/ 399074 h 1060165"/>
                <a:gd name="connsiteX102" fmla="*/ 16715 w 914772"/>
                <a:gd name="connsiteY102" fmla="*/ 388161 h 1060165"/>
                <a:gd name="connsiteX103" fmla="*/ 67795 w 914772"/>
                <a:gd name="connsiteY103" fmla="*/ 381000 h 1060165"/>
                <a:gd name="connsiteX104" fmla="*/ 137679 w 914772"/>
                <a:gd name="connsiteY104" fmla="*/ 392833 h 1060165"/>
                <a:gd name="connsiteX105" fmla="*/ 110332 w 914772"/>
                <a:gd name="connsiteY105" fmla="*/ 374321 h 1060165"/>
                <a:gd name="connsiteX106" fmla="*/ 0 w 914772"/>
                <a:gd name="connsiteY106" fmla="*/ 226611 h 1060165"/>
                <a:gd name="connsiteX107" fmla="*/ 2188 w 914772"/>
                <a:gd name="connsiteY107" fmla="*/ 208574 h 1060165"/>
                <a:gd name="connsiteX108" fmla="*/ 16715 w 914772"/>
                <a:gd name="connsiteY108" fmla="*/ 197661 h 1060165"/>
                <a:gd name="connsiteX109" fmla="*/ 67795 w 914772"/>
                <a:gd name="connsiteY109" fmla="*/ 190500 h 1060165"/>
                <a:gd name="connsiteX110" fmla="*/ 137679 w 914772"/>
                <a:gd name="connsiteY110" fmla="*/ 202333 h 1060165"/>
                <a:gd name="connsiteX111" fmla="*/ 110332 w 914772"/>
                <a:gd name="connsiteY111" fmla="*/ 183821 h 1060165"/>
                <a:gd name="connsiteX112" fmla="*/ 0 w 914772"/>
                <a:gd name="connsiteY112" fmla="*/ 36111 h 1060165"/>
                <a:gd name="connsiteX113" fmla="*/ 2188 w 914772"/>
                <a:gd name="connsiteY113" fmla="*/ 18074 h 1060165"/>
                <a:gd name="connsiteX114" fmla="*/ 16715 w 914772"/>
                <a:gd name="connsiteY114" fmla="*/ 7161 h 1060165"/>
                <a:gd name="connsiteX115" fmla="*/ 67795 w 914772"/>
                <a:gd name="connsiteY115" fmla="*/ 0 h 106016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  <a:cxn ang="0">
                  <a:pos x="connsiteX55" y="connsiteY55"/>
                </a:cxn>
                <a:cxn ang="0">
                  <a:pos x="connsiteX56" y="connsiteY56"/>
                </a:cxn>
                <a:cxn ang="0">
                  <a:pos x="connsiteX57" y="connsiteY57"/>
                </a:cxn>
                <a:cxn ang="0">
                  <a:pos x="connsiteX58" y="connsiteY58"/>
                </a:cxn>
                <a:cxn ang="0">
                  <a:pos x="connsiteX59" y="connsiteY59"/>
                </a:cxn>
                <a:cxn ang="0">
                  <a:pos x="connsiteX60" y="connsiteY60"/>
                </a:cxn>
                <a:cxn ang="0">
                  <a:pos x="connsiteX61" y="connsiteY61"/>
                </a:cxn>
                <a:cxn ang="0">
                  <a:pos x="connsiteX62" y="connsiteY62"/>
                </a:cxn>
                <a:cxn ang="0">
                  <a:pos x="connsiteX63" y="connsiteY63"/>
                </a:cxn>
                <a:cxn ang="0">
                  <a:pos x="connsiteX64" y="connsiteY64"/>
                </a:cxn>
                <a:cxn ang="0">
                  <a:pos x="connsiteX65" y="connsiteY65"/>
                </a:cxn>
                <a:cxn ang="0">
                  <a:pos x="connsiteX66" y="connsiteY66"/>
                </a:cxn>
                <a:cxn ang="0">
                  <a:pos x="connsiteX67" y="connsiteY67"/>
                </a:cxn>
                <a:cxn ang="0">
                  <a:pos x="connsiteX68" y="connsiteY68"/>
                </a:cxn>
                <a:cxn ang="0">
                  <a:pos x="connsiteX69" y="connsiteY69"/>
                </a:cxn>
                <a:cxn ang="0">
                  <a:pos x="connsiteX70" y="connsiteY70"/>
                </a:cxn>
                <a:cxn ang="0">
                  <a:pos x="connsiteX71" y="connsiteY71"/>
                </a:cxn>
                <a:cxn ang="0">
                  <a:pos x="connsiteX72" y="connsiteY72"/>
                </a:cxn>
                <a:cxn ang="0">
                  <a:pos x="connsiteX73" y="connsiteY73"/>
                </a:cxn>
                <a:cxn ang="0">
                  <a:pos x="connsiteX74" y="connsiteY74"/>
                </a:cxn>
                <a:cxn ang="0">
                  <a:pos x="connsiteX75" y="connsiteY75"/>
                </a:cxn>
                <a:cxn ang="0">
                  <a:pos x="connsiteX76" y="connsiteY76"/>
                </a:cxn>
                <a:cxn ang="0">
                  <a:pos x="connsiteX77" y="connsiteY77"/>
                </a:cxn>
                <a:cxn ang="0">
                  <a:pos x="connsiteX78" y="connsiteY78"/>
                </a:cxn>
                <a:cxn ang="0">
                  <a:pos x="connsiteX79" y="connsiteY79"/>
                </a:cxn>
                <a:cxn ang="0">
                  <a:pos x="connsiteX80" y="connsiteY80"/>
                </a:cxn>
                <a:cxn ang="0">
                  <a:pos x="connsiteX81" y="connsiteY81"/>
                </a:cxn>
                <a:cxn ang="0">
                  <a:pos x="connsiteX82" y="connsiteY82"/>
                </a:cxn>
                <a:cxn ang="0">
                  <a:pos x="connsiteX83" y="connsiteY83"/>
                </a:cxn>
                <a:cxn ang="0">
                  <a:pos x="connsiteX84" y="connsiteY84"/>
                </a:cxn>
                <a:cxn ang="0">
                  <a:pos x="connsiteX85" y="connsiteY85"/>
                </a:cxn>
                <a:cxn ang="0">
                  <a:pos x="connsiteX86" y="connsiteY86"/>
                </a:cxn>
                <a:cxn ang="0">
                  <a:pos x="connsiteX87" y="connsiteY87"/>
                </a:cxn>
                <a:cxn ang="0">
                  <a:pos x="connsiteX88" y="connsiteY88"/>
                </a:cxn>
                <a:cxn ang="0">
                  <a:pos x="connsiteX89" y="connsiteY89"/>
                </a:cxn>
                <a:cxn ang="0">
                  <a:pos x="connsiteX90" y="connsiteY90"/>
                </a:cxn>
                <a:cxn ang="0">
                  <a:pos x="connsiteX91" y="connsiteY91"/>
                </a:cxn>
                <a:cxn ang="0">
                  <a:pos x="connsiteX92" y="connsiteY92"/>
                </a:cxn>
                <a:cxn ang="0">
                  <a:pos x="connsiteX93" y="connsiteY93"/>
                </a:cxn>
                <a:cxn ang="0">
                  <a:pos x="connsiteX94" y="connsiteY94"/>
                </a:cxn>
                <a:cxn ang="0">
                  <a:pos x="connsiteX95" y="connsiteY95"/>
                </a:cxn>
                <a:cxn ang="0">
                  <a:pos x="connsiteX96" y="connsiteY96"/>
                </a:cxn>
                <a:cxn ang="0">
                  <a:pos x="connsiteX97" y="connsiteY97"/>
                </a:cxn>
                <a:cxn ang="0">
                  <a:pos x="connsiteX98" y="connsiteY98"/>
                </a:cxn>
                <a:cxn ang="0">
                  <a:pos x="connsiteX99" y="connsiteY99"/>
                </a:cxn>
                <a:cxn ang="0">
                  <a:pos x="connsiteX100" y="connsiteY100"/>
                </a:cxn>
                <a:cxn ang="0">
                  <a:pos x="connsiteX101" y="connsiteY101"/>
                </a:cxn>
                <a:cxn ang="0">
                  <a:pos x="connsiteX102" y="connsiteY102"/>
                </a:cxn>
                <a:cxn ang="0">
                  <a:pos x="connsiteX103" y="connsiteY103"/>
                </a:cxn>
                <a:cxn ang="0">
                  <a:pos x="connsiteX104" y="connsiteY104"/>
                </a:cxn>
                <a:cxn ang="0">
                  <a:pos x="connsiteX105" y="connsiteY105"/>
                </a:cxn>
                <a:cxn ang="0">
                  <a:pos x="connsiteX106" y="connsiteY106"/>
                </a:cxn>
                <a:cxn ang="0">
                  <a:pos x="connsiteX107" y="connsiteY107"/>
                </a:cxn>
                <a:cxn ang="0">
                  <a:pos x="connsiteX108" y="connsiteY108"/>
                </a:cxn>
                <a:cxn ang="0">
                  <a:pos x="connsiteX109" y="connsiteY109"/>
                </a:cxn>
                <a:cxn ang="0">
                  <a:pos x="connsiteX110" y="connsiteY110"/>
                </a:cxn>
                <a:cxn ang="0">
                  <a:pos x="connsiteX111" y="connsiteY111"/>
                </a:cxn>
                <a:cxn ang="0">
                  <a:pos x="connsiteX112" y="connsiteY112"/>
                </a:cxn>
                <a:cxn ang="0">
                  <a:pos x="connsiteX113" y="connsiteY113"/>
                </a:cxn>
                <a:cxn ang="0">
                  <a:pos x="connsiteX114" y="connsiteY114"/>
                </a:cxn>
                <a:cxn ang="0">
                  <a:pos x="connsiteX115" y="connsiteY115"/>
                </a:cxn>
              </a:cxnLst>
              <a:rect l="l" t="t" r="r" b="b"/>
              <a:pathLst>
                <a:path w="914772" h="1060165">
                  <a:moveTo>
                    <a:pt x="846978" y="0"/>
                  </a:moveTo>
                  <a:cubicBezTo>
                    <a:pt x="866114" y="-49"/>
                    <a:pt x="883366" y="2320"/>
                    <a:pt x="898057" y="7161"/>
                  </a:cubicBezTo>
                  <a:lnTo>
                    <a:pt x="912584" y="18074"/>
                  </a:lnTo>
                  <a:lnTo>
                    <a:pt x="914772" y="36111"/>
                  </a:lnTo>
                  <a:cubicBezTo>
                    <a:pt x="905312" y="81542"/>
                    <a:pt x="865058" y="135808"/>
                    <a:pt x="804440" y="183821"/>
                  </a:cubicBezTo>
                  <a:lnTo>
                    <a:pt x="777094" y="202334"/>
                  </a:lnTo>
                  <a:lnTo>
                    <a:pt x="846978" y="190500"/>
                  </a:lnTo>
                  <a:cubicBezTo>
                    <a:pt x="866114" y="190451"/>
                    <a:pt x="883366" y="192820"/>
                    <a:pt x="898057" y="197661"/>
                  </a:cubicBezTo>
                  <a:lnTo>
                    <a:pt x="912584" y="208574"/>
                  </a:lnTo>
                  <a:lnTo>
                    <a:pt x="914772" y="226611"/>
                  </a:lnTo>
                  <a:cubicBezTo>
                    <a:pt x="905312" y="272042"/>
                    <a:pt x="865058" y="326308"/>
                    <a:pt x="804440" y="374321"/>
                  </a:cubicBezTo>
                  <a:lnTo>
                    <a:pt x="777094" y="392834"/>
                  </a:lnTo>
                  <a:lnTo>
                    <a:pt x="846978" y="381000"/>
                  </a:lnTo>
                  <a:cubicBezTo>
                    <a:pt x="866114" y="380951"/>
                    <a:pt x="883366" y="383320"/>
                    <a:pt x="898057" y="388161"/>
                  </a:cubicBezTo>
                  <a:lnTo>
                    <a:pt x="912584" y="399074"/>
                  </a:lnTo>
                  <a:lnTo>
                    <a:pt x="914772" y="417111"/>
                  </a:lnTo>
                  <a:cubicBezTo>
                    <a:pt x="905312" y="462542"/>
                    <a:pt x="865058" y="516808"/>
                    <a:pt x="804440" y="564821"/>
                  </a:cubicBezTo>
                  <a:lnTo>
                    <a:pt x="777094" y="583334"/>
                  </a:lnTo>
                  <a:lnTo>
                    <a:pt x="846978" y="571500"/>
                  </a:lnTo>
                  <a:cubicBezTo>
                    <a:pt x="866114" y="571451"/>
                    <a:pt x="883366" y="573820"/>
                    <a:pt x="898057" y="578661"/>
                  </a:cubicBezTo>
                  <a:lnTo>
                    <a:pt x="912584" y="589574"/>
                  </a:lnTo>
                  <a:lnTo>
                    <a:pt x="914772" y="607611"/>
                  </a:lnTo>
                  <a:cubicBezTo>
                    <a:pt x="905312" y="653042"/>
                    <a:pt x="865058" y="707308"/>
                    <a:pt x="804440" y="755321"/>
                  </a:cubicBezTo>
                  <a:lnTo>
                    <a:pt x="767711" y="780185"/>
                  </a:lnTo>
                  <a:lnTo>
                    <a:pt x="846978" y="766763"/>
                  </a:lnTo>
                  <a:cubicBezTo>
                    <a:pt x="866114" y="766714"/>
                    <a:pt x="883366" y="769083"/>
                    <a:pt x="898057" y="773924"/>
                  </a:cubicBezTo>
                  <a:lnTo>
                    <a:pt x="912584" y="784837"/>
                  </a:lnTo>
                  <a:lnTo>
                    <a:pt x="914772" y="802874"/>
                  </a:lnTo>
                  <a:cubicBezTo>
                    <a:pt x="902159" y="863448"/>
                    <a:pt x="834800" y="939731"/>
                    <a:pt x="737421" y="995953"/>
                  </a:cubicBezTo>
                  <a:cubicBezTo>
                    <a:pt x="640042" y="1052175"/>
                    <a:pt x="540299" y="1072368"/>
                    <a:pt x="481534" y="1053004"/>
                  </a:cubicBezTo>
                  <a:lnTo>
                    <a:pt x="467007" y="1042091"/>
                  </a:lnTo>
                  <a:lnTo>
                    <a:pt x="464819" y="1024054"/>
                  </a:lnTo>
                  <a:cubicBezTo>
                    <a:pt x="474279" y="978624"/>
                    <a:pt x="514533" y="924357"/>
                    <a:pt x="575151" y="876344"/>
                  </a:cubicBezTo>
                  <a:lnTo>
                    <a:pt x="609534" y="853068"/>
                  </a:lnTo>
                  <a:lnTo>
                    <a:pt x="594997" y="857560"/>
                  </a:lnTo>
                  <a:cubicBezTo>
                    <a:pt x="550544" y="867216"/>
                    <a:pt x="510917" y="867423"/>
                    <a:pt x="481534" y="857741"/>
                  </a:cubicBezTo>
                  <a:lnTo>
                    <a:pt x="467007" y="846828"/>
                  </a:lnTo>
                  <a:lnTo>
                    <a:pt x="464819" y="828791"/>
                  </a:lnTo>
                  <a:cubicBezTo>
                    <a:pt x="474279" y="783361"/>
                    <a:pt x="514533" y="729094"/>
                    <a:pt x="575151" y="681081"/>
                  </a:cubicBezTo>
                  <a:lnTo>
                    <a:pt x="596589" y="666568"/>
                  </a:lnTo>
                  <a:lnTo>
                    <a:pt x="594997" y="667060"/>
                  </a:lnTo>
                  <a:cubicBezTo>
                    <a:pt x="550544" y="676716"/>
                    <a:pt x="510917" y="676923"/>
                    <a:pt x="481534" y="667241"/>
                  </a:cubicBezTo>
                  <a:lnTo>
                    <a:pt x="467007" y="656328"/>
                  </a:lnTo>
                  <a:lnTo>
                    <a:pt x="464819" y="638291"/>
                  </a:lnTo>
                  <a:cubicBezTo>
                    <a:pt x="474279" y="592861"/>
                    <a:pt x="514533" y="538594"/>
                    <a:pt x="575151" y="490581"/>
                  </a:cubicBezTo>
                  <a:lnTo>
                    <a:pt x="596589" y="476068"/>
                  </a:lnTo>
                  <a:lnTo>
                    <a:pt x="594997" y="476560"/>
                  </a:lnTo>
                  <a:cubicBezTo>
                    <a:pt x="550544" y="486216"/>
                    <a:pt x="510917" y="486423"/>
                    <a:pt x="481534" y="476741"/>
                  </a:cubicBezTo>
                  <a:lnTo>
                    <a:pt x="467007" y="465828"/>
                  </a:lnTo>
                  <a:lnTo>
                    <a:pt x="464819" y="447791"/>
                  </a:lnTo>
                  <a:cubicBezTo>
                    <a:pt x="474279" y="402361"/>
                    <a:pt x="514533" y="348094"/>
                    <a:pt x="575151" y="300081"/>
                  </a:cubicBezTo>
                  <a:lnTo>
                    <a:pt x="596589" y="285568"/>
                  </a:lnTo>
                  <a:lnTo>
                    <a:pt x="594997" y="286060"/>
                  </a:lnTo>
                  <a:cubicBezTo>
                    <a:pt x="550544" y="295716"/>
                    <a:pt x="510917" y="295923"/>
                    <a:pt x="481534" y="286241"/>
                  </a:cubicBezTo>
                  <a:lnTo>
                    <a:pt x="467007" y="275328"/>
                  </a:lnTo>
                  <a:lnTo>
                    <a:pt x="464819" y="257291"/>
                  </a:lnTo>
                  <a:cubicBezTo>
                    <a:pt x="477432" y="196717"/>
                    <a:pt x="544791" y="120434"/>
                    <a:pt x="642170" y="64212"/>
                  </a:cubicBezTo>
                  <a:cubicBezTo>
                    <a:pt x="715205" y="22045"/>
                    <a:pt x="789569" y="145"/>
                    <a:pt x="846978" y="0"/>
                  </a:cubicBezTo>
                  <a:close/>
                  <a:moveTo>
                    <a:pt x="67795" y="0"/>
                  </a:moveTo>
                  <a:cubicBezTo>
                    <a:pt x="125203" y="145"/>
                    <a:pt x="199567" y="22045"/>
                    <a:pt x="272602" y="64212"/>
                  </a:cubicBezTo>
                  <a:cubicBezTo>
                    <a:pt x="369981" y="120434"/>
                    <a:pt x="437340" y="196717"/>
                    <a:pt x="449953" y="257291"/>
                  </a:cubicBezTo>
                  <a:lnTo>
                    <a:pt x="447765" y="275328"/>
                  </a:lnTo>
                  <a:lnTo>
                    <a:pt x="433238" y="286241"/>
                  </a:lnTo>
                  <a:cubicBezTo>
                    <a:pt x="403856" y="295923"/>
                    <a:pt x="364229" y="295716"/>
                    <a:pt x="319775" y="286060"/>
                  </a:cubicBezTo>
                  <a:lnTo>
                    <a:pt x="318183" y="285568"/>
                  </a:lnTo>
                  <a:lnTo>
                    <a:pt x="339621" y="300081"/>
                  </a:lnTo>
                  <a:cubicBezTo>
                    <a:pt x="400239" y="348094"/>
                    <a:pt x="440493" y="402361"/>
                    <a:pt x="449953" y="447791"/>
                  </a:cubicBezTo>
                  <a:lnTo>
                    <a:pt x="447765" y="465828"/>
                  </a:lnTo>
                  <a:lnTo>
                    <a:pt x="433238" y="476741"/>
                  </a:lnTo>
                  <a:cubicBezTo>
                    <a:pt x="403856" y="486423"/>
                    <a:pt x="364229" y="486216"/>
                    <a:pt x="319775" y="476560"/>
                  </a:cubicBezTo>
                  <a:lnTo>
                    <a:pt x="318183" y="476068"/>
                  </a:lnTo>
                  <a:lnTo>
                    <a:pt x="339621" y="490581"/>
                  </a:lnTo>
                  <a:cubicBezTo>
                    <a:pt x="400239" y="538594"/>
                    <a:pt x="440493" y="592861"/>
                    <a:pt x="449953" y="638291"/>
                  </a:cubicBezTo>
                  <a:lnTo>
                    <a:pt x="447765" y="656328"/>
                  </a:lnTo>
                  <a:lnTo>
                    <a:pt x="433238" y="667241"/>
                  </a:lnTo>
                  <a:cubicBezTo>
                    <a:pt x="403856" y="676923"/>
                    <a:pt x="364229" y="676716"/>
                    <a:pt x="319775" y="667060"/>
                  </a:cubicBezTo>
                  <a:lnTo>
                    <a:pt x="318183" y="666568"/>
                  </a:lnTo>
                  <a:lnTo>
                    <a:pt x="339621" y="681081"/>
                  </a:lnTo>
                  <a:cubicBezTo>
                    <a:pt x="400239" y="729094"/>
                    <a:pt x="440493" y="783361"/>
                    <a:pt x="449953" y="828791"/>
                  </a:cubicBezTo>
                  <a:lnTo>
                    <a:pt x="447765" y="846828"/>
                  </a:lnTo>
                  <a:lnTo>
                    <a:pt x="433238" y="857741"/>
                  </a:lnTo>
                  <a:cubicBezTo>
                    <a:pt x="403856" y="867423"/>
                    <a:pt x="364229" y="867216"/>
                    <a:pt x="319775" y="857560"/>
                  </a:cubicBezTo>
                  <a:lnTo>
                    <a:pt x="305238" y="853068"/>
                  </a:lnTo>
                  <a:lnTo>
                    <a:pt x="339621" y="876344"/>
                  </a:lnTo>
                  <a:cubicBezTo>
                    <a:pt x="400239" y="924357"/>
                    <a:pt x="440493" y="978624"/>
                    <a:pt x="449953" y="1024054"/>
                  </a:cubicBezTo>
                  <a:lnTo>
                    <a:pt x="447765" y="1042091"/>
                  </a:lnTo>
                  <a:lnTo>
                    <a:pt x="433238" y="1053004"/>
                  </a:lnTo>
                  <a:cubicBezTo>
                    <a:pt x="374473" y="1072368"/>
                    <a:pt x="274730" y="1052175"/>
                    <a:pt x="177351" y="995953"/>
                  </a:cubicBezTo>
                  <a:cubicBezTo>
                    <a:pt x="79972" y="939731"/>
                    <a:pt x="12613" y="863448"/>
                    <a:pt x="0" y="802874"/>
                  </a:cubicBezTo>
                  <a:lnTo>
                    <a:pt x="2188" y="784837"/>
                  </a:lnTo>
                  <a:lnTo>
                    <a:pt x="16715" y="773924"/>
                  </a:lnTo>
                  <a:cubicBezTo>
                    <a:pt x="31406" y="769083"/>
                    <a:pt x="48658" y="766714"/>
                    <a:pt x="67795" y="766763"/>
                  </a:cubicBezTo>
                  <a:lnTo>
                    <a:pt x="147061" y="780185"/>
                  </a:lnTo>
                  <a:lnTo>
                    <a:pt x="110332" y="755321"/>
                  </a:lnTo>
                  <a:cubicBezTo>
                    <a:pt x="49714" y="707308"/>
                    <a:pt x="9460" y="653042"/>
                    <a:pt x="0" y="607611"/>
                  </a:cubicBezTo>
                  <a:lnTo>
                    <a:pt x="2188" y="589574"/>
                  </a:lnTo>
                  <a:lnTo>
                    <a:pt x="16715" y="578661"/>
                  </a:lnTo>
                  <a:cubicBezTo>
                    <a:pt x="31406" y="573820"/>
                    <a:pt x="48658" y="571451"/>
                    <a:pt x="67795" y="571500"/>
                  </a:cubicBezTo>
                  <a:lnTo>
                    <a:pt x="137679" y="583333"/>
                  </a:lnTo>
                  <a:lnTo>
                    <a:pt x="110332" y="564821"/>
                  </a:lnTo>
                  <a:cubicBezTo>
                    <a:pt x="49714" y="516808"/>
                    <a:pt x="9460" y="462542"/>
                    <a:pt x="0" y="417111"/>
                  </a:cubicBezTo>
                  <a:lnTo>
                    <a:pt x="2188" y="399074"/>
                  </a:lnTo>
                  <a:lnTo>
                    <a:pt x="16715" y="388161"/>
                  </a:lnTo>
                  <a:cubicBezTo>
                    <a:pt x="31406" y="383320"/>
                    <a:pt x="48658" y="380951"/>
                    <a:pt x="67795" y="381000"/>
                  </a:cubicBezTo>
                  <a:lnTo>
                    <a:pt x="137679" y="392833"/>
                  </a:lnTo>
                  <a:lnTo>
                    <a:pt x="110332" y="374321"/>
                  </a:lnTo>
                  <a:cubicBezTo>
                    <a:pt x="49714" y="326308"/>
                    <a:pt x="9460" y="272042"/>
                    <a:pt x="0" y="226611"/>
                  </a:cubicBezTo>
                  <a:lnTo>
                    <a:pt x="2188" y="208574"/>
                  </a:lnTo>
                  <a:lnTo>
                    <a:pt x="16715" y="197661"/>
                  </a:lnTo>
                  <a:cubicBezTo>
                    <a:pt x="31406" y="192820"/>
                    <a:pt x="48658" y="190451"/>
                    <a:pt x="67795" y="190500"/>
                  </a:cubicBezTo>
                  <a:lnTo>
                    <a:pt x="137679" y="202333"/>
                  </a:lnTo>
                  <a:lnTo>
                    <a:pt x="110332" y="183821"/>
                  </a:lnTo>
                  <a:cubicBezTo>
                    <a:pt x="49714" y="135808"/>
                    <a:pt x="9460" y="81542"/>
                    <a:pt x="0" y="36111"/>
                  </a:cubicBezTo>
                  <a:lnTo>
                    <a:pt x="2188" y="18074"/>
                  </a:lnTo>
                  <a:lnTo>
                    <a:pt x="16715" y="7161"/>
                  </a:lnTo>
                  <a:cubicBezTo>
                    <a:pt x="31406" y="2320"/>
                    <a:pt x="48658" y="-49"/>
                    <a:pt x="67795" y="0"/>
                  </a:cubicBezTo>
                  <a:close/>
                </a:path>
              </a:pathLst>
            </a:custGeom>
            <a:solidFill>
              <a:srgbClr val="339933"/>
            </a:solidFill>
            <a:ln w="1905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463" name="フリーフォーム: 図形 462">
              <a:extLst>
                <a:ext uri="{FF2B5EF4-FFF2-40B4-BE49-F238E27FC236}">
                  <a16:creationId xmlns:a16="http://schemas.microsoft.com/office/drawing/2014/main" id="{6EDCD79F-E9A6-472A-9ECE-112C2F7C06B1}"/>
                </a:ext>
              </a:extLst>
            </p:cNvPr>
            <p:cNvSpPr/>
            <p:nvPr/>
          </p:nvSpPr>
          <p:spPr>
            <a:xfrm rot="20275597">
              <a:off x="4638047" y="2810032"/>
              <a:ext cx="245217" cy="473225"/>
            </a:xfrm>
            <a:custGeom>
              <a:avLst/>
              <a:gdLst>
                <a:gd name="connsiteX0" fmla="*/ 846978 w 914772"/>
                <a:gd name="connsiteY0" fmla="*/ 0 h 1060165"/>
                <a:gd name="connsiteX1" fmla="*/ 898057 w 914772"/>
                <a:gd name="connsiteY1" fmla="*/ 7161 h 1060165"/>
                <a:gd name="connsiteX2" fmla="*/ 912584 w 914772"/>
                <a:gd name="connsiteY2" fmla="*/ 18074 h 1060165"/>
                <a:gd name="connsiteX3" fmla="*/ 914772 w 914772"/>
                <a:gd name="connsiteY3" fmla="*/ 36111 h 1060165"/>
                <a:gd name="connsiteX4" fmla="*/ 804440 w 914772"/>
                <a:gd name="connsiteY4" fmla="*/ 183821 h 1060165"/>
                <a:gd name="connsiteX5" fmla="*/ 777094 w 914772"/>
                <a:gd name="connsiteY5" fmla="*/ 202334 h 1060165"/>
                <a:gd name="connsiteX6" fmla="*/ 846978 w 914772"/>
                <a:gd name="connsiteY6" fmla="*/ 190500 h 1060165"/>
                <a:gd name="connsiteX7" fmla="*/ 898057 w 914772"/>
                <a:gd name="connsiteY7" fmla="*/ 197661 h 1060165"/>
                <a:gd name="connsiteX8" fmla="*/ 912584 w 914772"/>
                <a:gd name="connsiteY8" fmla="*/ 208574 h 1060165"/>
                <a:gd name="connsiteX9" fmla="*/ 914772 w 914772"/>
                <a:gd name="connsiteY9" fmla="*/ 226611 h 1060165"/>
                <a:gd name="connsiteX10" fmla="*/ 804440 w 914772"/>
                <a:gd name="connsiteY10" fmla="*/ 374321 h 1060165"/>
                <a:gd name="connsiteX11" fmla="*/ 777094 w 914772"/>
                <a:gd name="connsiteY11" fmla="*/ 392834 h 1060165"/>
                <a:gd name="connsiteX12" fmla="*/ 846978 w 914772"/>
                <a:gd name="connsiteY12" fmla="*/ 381000 h 1060165"/>
                <a:gd name="connsiteX13" fmla="*/ 898057 w 914772"/>
                <a:gd name="connsiteY13" fmla="*/ 388161 h 1060165"/>
                <a:gd name="connsiteX14" fmla="*/ 912584 w 914772"/>
                <a:gd name="connsiteY14" fmla="*/ 399074 h 1060165"/>
                <a:gd name="connsiteX15" fmla="*/ 914772 w 914772"/>
                <a:gd name="connsiteY15" fmla="*/ 417111 h 1060165"/>
                <a:gd name="connsiteX16" fmla="*/ 804440 w 914772"/>
                <a:gd name="connsiteY16" fmla="*/ 564821 h 1060165"/>
                <a:gd name="connsiteX17" fmla="*/ 777094 w 914772"/>
                <a:gd name="connsiteY17" fmla="*/ 583334 h 1060165"/>
                <a:gd name="connsiteX18" fmla="*/ 846978 w 914772"/>
                <a:gd name="connsiteY18" fmla="*/ 571500 h 1060165"/>
                <a:gd name="connsiteX19" fmla="*/ 898057 w 914772"/>
                <a:gd name="connsiteY19" fmla="*/ 578661 h 1060165"/>
                <a:gd name="connsiteX20" fmla="*/ 912584 w 914772"/>
                <a:gd name="connsiteY20" fmla="*/ 589574 h 1060165"/>
                <a:gd name="connsiteX21" fmla="*/ 914772 w 914772"/>
                <a:gd name="connsiteY21" fmla="*/ 607611 h 1060165"/>
                <a:gd name="connsiteX22" fmla="*/ 804440 w 914772"/>
                <a:gd name="connsiteY22" fmla="*/ 755321 h 1060165"/>
                <a:gd name="connsiteX23" fmla="*/ 767711 w 914772"/>
                <a:gd name="connsiteY23" fmla="*/ 780185 h 1060165"/>
                <a:gd name="connsiteX24" fmla="*/ 846978 w 914772"/>
                <a:gd name="connsiteY24" fmla="*/ 766763 h 1060165"/>
                <a:gd name="connsiteX25" fmla="*/ 898057 w 914772"/>
                <a:gd name="connsiteY25" fmla="*/ 773924 h 1060165"/>
                <a:gd name="connsiteX26" fmla="*/ 912584 w 914772"/>
                <a:gd name="connsiteY26" fmla="*/ 784837 h 1060165"/>
                <a:gd name="connsiteX27" fmla="*/ 914772 w 914772"/>
                <a:gd name="connsiteY27" fmla="*/ 802874 h 1060165"/>
                <a:gd name="connsiteX28" fmla="*/ 737421 w 914772"/>
                <a:gd name="connsiteY28" fmla="*/ 995953 h 1060165"/>
                <a:gd name="connsiteX29" fmla="*/ 481534 w 914772"/>
                <a:gd name="connsiteY29" fmla="*/ 1053004 h 1060165"/>
                <a:gd name="connsiteX30" fmla="*/ 467007 w 914772"/>
                <a:gd name="connsiteY30" fmla="*/ 1042091 h 1060165"/>
                <a:gd name="connsiteX31" fmla="*/ 464819 w 914772"/>
                <a:gd name="connsiteY31" fmla="*/ 1024054 h 1060165"/>
                <a:gd name="connsiteX32" fmla="*/ 575151 w 914772"/>
                <a:gd name="connsiteY32" fmla="*/ 876344 h 1060165"/>
                <a:gd name="connsiteX33" fmla="*/ 609534 w 914772"/>
                <a:gd name="connsiteY33" fmla="*/ 853068 h 1060165"/>
                <a:gd name="connsiteX34" fmla="*/ 594997 w 914772"/>
                <a:gd name="connsiteY34" fmla="*/ 857560 h 1060165"/>
                <a:gd name="connsiteX35" fmla="*/ 481534 w 914772"/>
                <a:gd name="connsiteY35" fmla="*/ 857741 h 1060165"/>
                <a:gd name="connsiteX36" fmla="*/ 467007 w 914772"/>
                <a:gd name="connsiteY36" fmla="*/ 846828 h 1060165"/>
                <a:gd name="connsiteX37" fmla="*/ 464819 w 914772"/>
                <a:gd name="connsiteY37" fmla="*/ 828791 h 1060165"/>
                <a:gd name="connsiteX38" fmla="*/ 575151 w 914772"/>
                <a:gd name="connsiteY38" fmla="*/ 681081 h 1060165"/>
                <a:gd name="connsiteX39" fmla="*/ 596589 w 914772"/>
                <a:gd name="connsiteY39" fmla="*/ 666568 h 1060165"/>
                <a:gd name="connsiteX40" fmla="*/ 594997 w 914772"/>
                <a:gd name="connsiteY40" fmla="*/ 667060 h 1060165"/>
                <a:gd name="connsiteX41" fmla="*/ 481534 w 914772"/>
                <a:gd name="connsiteY41" fmla="*/ 667241 h 1060165"/>
                <a:gd name="connsiteX42" fmla="*/ 467007 w 914772"/>
                <a:gd name="connsiteY42" fmla="*/ 656328 h 1060165"/>
                <a:gd name="connsiteX43" fmla="*/ 464819 w 914772"/>
                <a:gd name="connsiteY43" fmla="*/ 638291 h 1060165"/>
                <a:gd name="connsiteX44" fmla="*/ 575151 w 914772"/>
                <a:gd name="connsiteY44" fmla="*/ 490581 h 1060165"/>
                <a:gd name="connsiteX45" fmla="*/ 596589 w 914772"/>
                <a:gd name="connsiteY45" fmla="*/ 476068 h 1060165"/>
                <a:gd name="connsiteX46" fmla="*/ 594997 w 914772"/>
                <a:gd name="connsiteY46" fmla="*/ 476560 h 1060165"/>
                <a:gd name="connsiteX47" fmla="*/ 481534 w 914772"/>
                <a:gd name="connsiteY47" fmla="*/ 476741 h 1060165"/>
                <a:gd name="connsiteX48" fmla="*/ 467007 w 914772"/>
                <a:gd name="connsiteY48" fmla="*/ 465828 h 1060165"/>
                <a:gd name="connsiteX49" fmla="*/ 464819 w 914772"/>
                <a:gd name="connsiteY49" fmla="*/ 447791 h 1060165"/>
                <a:gd name="connsiteX50" fmla="*/ 575151 w 914772"/>
                <a:gd name="connsiteY50" fmla="*/ 300081 h 1060165"/>
                <a:gd name="connsiteX51" fmla="*/ 596589 w 914772"/>
                <a:gd name="connsiteY51" fmla="*/ 285568 h 1060165"/>
                <a:gd name="connsiteX52" fmla="*/ 594997 w 914772"/>
                <a:gd name="connsiteY52" fmla="*/ 286060 h 1060165"/>
                <a:gd name="connsiteX53" fmla="*/ 481534 w 914772"/>
                <a:gd name="connsiteY53" fmla="*/ 286241 h 1060165"/>
                <a:gd name="connsiteX54" fmla="*/ 467007 w 914772"/>
                <a:gd name="connsiteY54" fmla="*/ 275328 h 1060165"/>
                <a:gd name="connsiteX55" fmla="*/ 464819 w 914772"/>
                <a:gd name="connsiteY55" fmla="*/ 257291 h 1060165"/>
                <a:gd name="connsiteX56" fmla="*/ 642170 w 914772"/>
                <a:gd name="connsiteY56" fmla="*/ 64212 h 1060165"/>
                <a:gd name="connsiteX57" fmla="*/ 846978 w 914772"/>
                <a:gd name="connsiteY57" fmla="*/ 0 h 1060165"/>
                <a:gd name="connsiteX58" fmla="*/ 67795 w 914772"/>
                <a:gd name="connsiteY58" fmla="*/ 0 h 1060165"/>
                <a:gd name="connsiteX59" fmla="*/ 272602 w 914772"/>
                <a:gd name="connsiteY59" fmla="*/ 64212 h 1060165"/>
                <a:gd name="connsiteX60" fmla="*/ 449953 w 914772"/>
                <a:gd name="connsiteY60" fmla="*/ 257291 h 1060165"/>
                <a:gd name="connsiteX61" fmla="*/ 447765 w 914772"/>
                <a:gd name="connsiteY61" fmla="*/ 275328 h 1060165"/>
                <a:gd name="connsiteX62" fmla="*/ 433238 w 914772"/>
                <a:gd name="connsiteY62" fmla="*/ 286241 h 1060165"/>
                <a:gd name="connsiteX63" fmla="*/ 319775 w 914772"/>
                <a:gd name="connsiteY63" fmla="*/ 286060 h 1060165"/>
                <a:gd name="connsiteX64" fmla="*/ 318183 w 914772"/>
                <a:gd name="connsiteY64" fmla="*/ 285568 h 1060165"/>
                <a:gd name="connsiteX65" fmla="*/ 339621 w 914772"/>
                <a:gd name="connsiteY65" fmla="*/ 300081 h 1060165"/>
                <a:gd name="connsiteX66" fmla="*/ 449953 w 914772"/>
                <a:gd name="connsiteY66" fmla="*/ 447791 h 1060165"/>
                <a:gd name="connsiteX67" fmla="*/ 447765 w 914772"/>
                <a:gd name="connsiteY67" fmla="*/ 465828 h 1060165"/>
                <a:gd name="connsiteX68" fmla="*/ 433238 w 914772"/>
                <a:gd name="connsiteY68" fmla="*/ 476741 h 1060165"/>
                <a:gd name="connsiteX69" fmla="*/ 319775 w 914772"/>
                <a:gd name="connsiteY69" fmla="*/ 476560 h 1060165"/>
                <a:gd name="connsiteX70" fmla="*/ 318183 w 914772"/>
                <a:gd name="connsiteY70" fmla="*/ 476068 h 1060165"/>
                <a:gd name="connsiteX71" fmla="*/ 339621 w 914772"/>
                <a:gd name="connsiteY71" fmla="*/ 490581 h 1060165"/>
                <a:gd name="connsiteX72" fmla="*/ 449953 w 914772"/>
                <a:gd name="connsiteY72" fmla="*/ 638291 h 1060165"/>
                <a:gd name="connsiteX73" fmla="*/ 447765 w 914772"/>
                <a:gd name="connsiteY73" fmla="*/ 656328 h 1060165"/>
                <a:gd name="connsiteX74" fmla="*/ 433238 w 914772"/>
                <a:gd name="connsiteY74" fmla="*/ 667241 h 1060165"/>
                <a:gd name="connsiteX75" fmla="*/ 319775 w 914772"/>
                <a:gd name="connsiteY75" fmla="*/ 667060 h 1060165"/>
                <a:gd name="connsiteX76" fmla="*/ 318183 w 914772"/>
                <a:gd name="connsiteY76" fmla="*/ 666568 h 1060165"/>
                <a:gd name="connsiteX77" fmla="*/ 339621 w 914772"/>
                <a:gd name="connsiteY77" fmla="*/ 681081 h 1060165"/>
                <a:gd name="connsiteX78" fmla="*/ 449953 w 914772"/>
                <a:gd name="connsiteY78" fmla="*/ 828791 h 1060165"/>
                <a:gd name="connsiteX79" fmla="*/ 447765 w 914772"/>
                <a:gd name="connsiteY79" fmla="*/ 846828 h 1060165"/>
                <a:gd name="connsiteX80" fmla="*/ 433238 w 914772"/>
                <a:gd name="connsiteY80" fmla="*/ 857741 h 1060165"/>
                <a:gd name="connsiteX81" fmla="*/ 319775 w 914772"/>
                <a:gd name="connsiteY81" fmla="*/ 857560 h 1060165"/>
                <a:gd name="connsiteX82" fmla="*/ 305238 w 914772"/>
                <a:gd name="connsiteY82" fmla="*/ 853068 h 1060165"/>
                <a:gd name="connsiteX83" fmla="*/ 339621 w 914772"/>
                <a:gd name="connsiteY83" fmla="*/ 876344 h 1060165"/>
                <a:gd name="connsiteX84" fmla="*/ 449953 w 914772"/>
                <a:gd name="connsiteY84" fmla="*/ 1024054 h 1060165"/>
                <a:gd name="connsiteX85" fmla="*/ 447765 w 914772"/>
                <a:gd name="connsiteY85" fmla="*/ 1042091 h 1060165"/>
                <a:gd name="connsiteX86" fmla="*/ 433238 w 914772"/>
                <a:gd name="connsiteY86" fmla="*/ 1053004 h 1060165"/>
                <a:gd name="connsiteX87" fmla="*/ 177351 w 914772"/>
                <a:gd name="connsiteY87" fmla="*/ 995953 h 1060165"/>
                <a:gd name="connsiteX88" fmla="*/ 0 w 914772"/>
                <a:gd name="connsiteY88" fmla="*/ 802874 h 1060165"/>
                <a:gd name="connsiteX89" fmla="*/ 2188 w 914772"/>
                <a:gd name="connsiteY89" fmla="*/ 784837 h 1060165"/>
                <a:gd name="connsiteX90" fmla="*/ 16715 w 914772"/>
                <a:gd name="connsiteY90" fmla="*/ 773924 h 1060165"/>
                <a:gd name="connsiteX91" fmla="*/ 67795 w 914772"/>
                <a:gd name="connsiteY91" fmla="*/ 766763 h 1060165"/>
                <a:gd name="connsiteX92" fmla="*/ 147061 w 914772"/>
                <a:gd name="connsiteY92" fmla="*/ 780185 h 1060165"/>
                <a:gd name="connsiteX93" fmla="*/ 110332 w 914772"/>
                <a:gd name="connsiteY93" fmla="*/ 755321 h 1060165"/>
                <a:gd name="connsiteX94" fmla="*/ 0 w 914772"/>
                <a:gd name="connsiteY94" fmla="*/ 607611 h 1060165"/>
                <a:gd name="connsiteX95" fmla="*/ 2188 w 914772"/>
                <a:gd name="connsiteY95" fmla="*/ 589574 h 1060165"/>
                <a:gd name="connsiteX96" fmla="*/ 16715 w 914772"/>
                <a:gd name="connsiteY96" fmla="*/ 578661 h 1060165"/>
                <a:gd name="connsiteX97" fmla="*/ 67795 w 914772"/>
                <a:gd name="connsiteY97" fmla="*/ 571500 h 1060165"/>
                <a:gd name="connsiteX98" fmla="*/ 137679 w 914772"/>
                <a:gd name="connsiteY98" fmla="*/ 583333 h 1060165"/>
                <a:gd name="connsiteX99" fmla="*/ 110332 w 914772"/>
                <a:gd name="connsiteY99" fmla="*/ 564821 h 1060165"/>
                <a:gd name="connsiteX100" fmla="*/ 0 w 914772"/>
                <a:gd name="connsiteY100" fmla="*/ 417111 h 1060165"/>
                <a:gd name="connsiteX101" fmla="*/ 2188 w 914772"/>
                <a:gd name="connsiteY101" fmla="*/ 399074 h 1060165"/>
                <a:gd name="connsiteX102" fmla="*/ 16715 w 914772"/>
                <a:gd name="connsiteY102" fmla="*/ 388161 h 1060165"/>
                <a:gd name="connsiteX103" fmla="*/ 67795 w 914772"/>
                <a:gd name="connsiteY103" fmla="*/ 381000 h 1060165"/>
                <a:gd name="connsiteX104" fmla="*/ 137679 w 914772"/>
                <a:gd name="connsiteY104" fmla="*/ 392833 h 1060165"/>
                <a:gd name="connsiteX105" fmla="*/ 110332 w 914772"/>
                <a:gd name="connsiteY105" fmla="*/ 374321 h 1060165"/>
                <a:gd name="connsiteX106" fmla="*/ 0 w 914772"/>
                <a:gd name="connsiteY106" fmla="*/ 226611 h 1060165"/>
                <a:gd name="connsiteX107" fmla="*/ 2188 w 914772"/>
                <a:gd name="connsiteY107" fmla="*/ 208574 h 1060165"/>
                <a:gd name="connsiteX108" fmla="*/ 16715 w 914772"/>
                <a:gd name="connsiteY108" fmla="*/ 197661 h 1060165"/>
                <a:gd name="connsiteX109" fmla="*/ 67795 w 914772"/>
                <a:gd name="connsiteY109" fmla="*/ 190500 h 1060165"/>
                <a:gd name="connsiteX110" fmla="*/ 137679 w 914772"/>
                <a:gd name="connsiteY110" fmla="*/ 202333 h 1060165"/>
                <a:gd name="connsiteX111" fmla="*/ 110332 w 914772"/>
                <a:gd name="connsiteY111" fmla="*/ 183821 h 1060165"/>
                <a:gd name="connsiteX112" fmla="*/ 0 w 914772"/>
                <a:gd name="connsiteY112" fmla="*/ 36111 h 1060165"/>
                <a:gd name="connsiteX113" fmla="*/ 2188 w 914772"/>
                <a:gd name="connsiteY113" fmla="*/ 18074 h 1060165"/>
                <a:gd name="connsiteX114" fmla="*/ 16715 w 914772"/>
                <a:gd name="connsiteY114" fmla="*/ 7161 h 1060165"/>
                <a:gd name="connsiteX115" fmla="*/ 67795 w 914772"/>
                <a:gd name="connsiteY115" fmla="*/ 0 h 106016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  <a:cxn ang="0">
                  <a:pos x="connsiteX55" y="connsiteY55"/>
                </a:cxn>
                <a:cxn ang="0">
                  <a:pos x="connsiteX56" y="connsiteY56"/>
                </a:cxn>
                <a:cxn ang="0">
                  <a:pos x="connsiteX57" y="connsiteY57"/>
                </a:cxn>
                <a:cxn ang="0">
                  <a:pos x="connsiteX58" y="connsiteY58"/>
                </a:cxn>
                <a:cxn ang="0">
                  <a:pos x="connsiteX59" y="connsiteY59"/>
                </a:cxn>
                <a:cxn ang="0">
                  <a:pos x="connsiteX60" y="connsiteY60"/>
                </a:cxn>
                <a:cxn ang="0">
                  <a:pos x="connsiteX61" y="connsiteY61"/>
                </a:cxn>
                <a:cxn ang="0">
                  <a:pos x="connsiteX62" y="connsiteY62"/>
                </a:cxn>
                <a:cxn ang="0">
                  <a:pos x="connsiteX63" y="connsiteY63"/>
                </a:cxn>
                <a:cxn ang="0">
                  <a:pos x="connsiteX64" y="connsiteY64"/>
                </a:cxn>
                <a:cxn ang="0">
                  <a:pos x="connsiteX65" y="connsiteY65"/>
                </a:cxn>
                <a:cxn ang="0">
                  <a:pos x="connsiteX66" y="connsiteY66"/>
                </a:cxn>
                <a:cxn ang="0">
                  <a:pos x="connsiteX67" y="connsiteY67"/>
                </a:cxn>
                <a:cxn ang="0">
                  <a:pos x="connsiteX68" y="connsiteY68"/>
                </a:cxn>
                <a:cxn ang="0">
                  <a:pos x="connsiteX69" y="connsiteY69"/>
                </a:cxn>
                <a:cxn ang="0">
                  <a:pos x="connsiteX70" y="connsiteY70"/>
                </a:cxn>
                <a:cxn ang="0">
                  <a:pos x="connsiteX71" y="connsiteY71"/>
                </a:cxn>
                <a:cxn ang="0">
                  <a:pos x="connsiteX72" y="connsiteY72"/>
                </a:cxn>
                <a:cxn ang="0">
                  <a:pos x="connsiteX73" y="connsiteY73"/>
                </a:cxn>
                <a:cxn ang="0">
                  <a:pos x="connsiteX74" y="connsiteY74"/>
                </a:cxn>
                <a:cxn ang="0">
                  <a:pos x="connsiteX75" y="connsiteY75"/>
                </a:cxn>
                <a:cxn ang="0">
                  <a:pos x="connsiteX76" y="connsiteY76"/>
                </a:cxn>
                <a:cxn ang="0">
                  <a:pos x="connsiteX77" y="connsiteY77"/>
                </a:cxn>
                <a:cxn ang="0">
                  <a:pos x="connsiteX78" y="connsiteY78"/>
                </a:cxn>
                <a:cxn ang="0">
                  <a:pos x="connsiteX79" y="connsiteY79"/>
                </a:cxn>
                <a:cxn ang="0">
                  <a:pos x="connsiteX80" y="connsiteY80"/>
                </a:cxn>
                <a:cxn ang="0">
                  <a:pos x="connsiteX81" y="connsiteY81"/>
                </a:cxn>
                <a:cxn ang="0">
                  <a:pos x="connsiteX82" y="connsiteY82"/>
                </a:cxn>
                <a:cxn ang="0">
                  <a:pos x="connsiteX83" y="connsiteY83"/>
                </a:cxn>
                <a:cxn ang="0">
                  <a:pos x="connsiteX84" y="connsiteY84"/>
                </a:cxn>
                <a:cxn ang="0">
                  <a:pos x="connsiteX85" y="connsiteY85"/>
                </a:cxn>
                <a:cxn ang="0">
                  <a:pos x="connsiteX86" y="connsiteY86"/>
                </a:cxn>
                <a:cxn ang="0">
                  <a:pos x="connsiteX87" y="connsiteY87"/>
                </a:cxn>
                <a:cxn ang="0">
                  <a:pos x="connsiteX88" y="connsiteY88"/>
                </a:cxn>
                <a:cxn ang="0">
                  <a:pos x="connsiteX89" y="connsiteY89"/>
                </a:cxn>
                <a:cxn ang="0">
                  <a:pos x="connsiteX90" y="connsiteY90"/>
                </a:cxn>
                <a:cxn ang="0">
                  <a:pos x="connsiteX91" y="connsiteY91"/>
                </a:cxn>
                <a:cxn ang="0">
                  <a:pos x="connsiteX92" y="connsiteY92"/>
                </a:cxn>
                <a:cxn ang="0">
                  <a:pos x="connsiteX93" y="connsiteY93"/>
                </a:cxn>
                <a:cxn ang="0">
                  <a:pos x="connsiteX94" y="connsiteY94"/>
                </a:cxn>
                <a:cxn ang="0">
                  <a:pos x="connsiteX95" y="connsiteY95"/>
                </a:cxn>
                <a:cxn ang="0">
                  <a:pos x="connsiteX96" y="connsiteY96"/>
                </a:cxn>
                <a:cxn ang="0">
                  <a:pos x="connsiteX97" y="connsiteY97"/>
                </a:cxn>
                <a:cxn ang="0">
                  <a:pos x="connsiteX98" y="connsiteY98"/>
                </a:cxn>
                <a:cxn ang="0">
                  <a:pos x="connsiteX99" y="connsiteY99"/>
                </a:cxn>
                <a:cxn ang="0">
                  <a:pos x="connsiteX100" y="connsiteY100"/>
                </a:cxn>
                <a:cxn ang="0">
                  <a:pos x="connsiteX101" y="connsiteY101"/>
                </a:cxn>
                <a:cxn ang="0">
                  <a:pos x="connsiteX102" y="connsiteY102"/>
                </a:cxn>
                <a:cxn ang="0">
                  <a:pos x="connsiteX103" y="connsiteY103"/>
                </a:cxn>
                <a:cxn ang="0">
                  <a:pos x="connsiteX104" y="connsiteY104"/>
                </a:cxn>
                <a:cxn ang="0">
                  <a:pos x="connsiteX105" y="connsiteY105"/>
                </a:cxn>
                <a:cxn ang="0">
                  <a:pos x="connsiteX106" y="connsiteY106"/>
                </a:cxn>
                <a:cxn ang="0">
                  <a:pos x="connsiteX107" y="connsiteY107"/>
                </a:cxn>
                <a:cxn ang="0">
                  <a:pos x="connsiteX108" y="connsiteY108"/>
                </a:cxn>
                <a:cxn ang="0">
                  <a:pos x="connsiteX109" y="connsiteY109"/>
                </a:cxn>
                <a:cxn ang="0">
                  <a:pos x="connsiteX110" y="connsiteY110"/>
                </a:cxn>
                <a:cxn ang="0">
                  <a:pos x="connsiteX111" y="connsiteY111"/>
                </a:cxn>
                <a:cxn ang="0">
                  <a:pos x="connsiteX112" y="connsiteY112"/>
                </a:cxn>
                <a:cxn ang="0">
                  <a:pos x="connsiteX113" y="connsiteY113"/>
                </a:cxn>
                <a:cxn ang="0">
                  <a:pos x="connsiteX114" y="connsiteY114"/>
                </a:cxn>
                <a:cxn ang="0">
                  <a:pos x="connsiteX115" y="connsiteY115"/>
                </a:cxn>
              </a:cxnLst>
              <a:rect l="l" t="t" r="r" b="b"/>
              <a:pathLst>
                <a:path w="914772" h="1060165">
                  <a:moveTo>
                    <a:pt x="846978" y="0"/>
                  </a:moveTo>
                  <a:cubicBezTo>
                    <a:pt x="866114" y="-49"/>
                    <a:pt x="883366" y="2320"/>
                    <a:pt x="898057" y="7161"/>
                  </a:cubicBezTo>
                  <a:lnTo>
                    <a:pt x="912584" y="18074"/>
                  </a:lnTo>
                  <a:lnTo>
                    <a:pt x="914772" y="36111"/>
                  </a:lnTo>
                  <a:cubicBezTo>
                    <a:pt x="905312" y="81542"/>
                    <a:pt x="865058" y="135808"/>
                    <a:pt x="804440" y="183821"/>
                  </a:cubicBezTo>
                  <a:lnTo>
                    <a:pt x="777094" y="202334"/>
                  </a:lnTo>
                  <a:lnTo>
                    <a:pt x="846978" y="190500"/>
                  </a:lnTo>
                  <a:cubicBezTo>
                    <a:pt x="866114" y="190451"/>
                    <a:pt x="883366" y="192820"/>
                    <a:pt x="898057" y="197661"/>
                  </a:cubicBezTo>
                  <a:lnTo>
                    <a:pt x="912584" y="208574"/>
                  </a:lnTo>
                  <a:lnTo>
                    <a:pt x="914772" y="226611"/>
                  </a:lnTo>
                  <a:cubicBezTo>
                    <a:pt x="905312" y="272042"/>
                    <a:pt x="865058" y="326308"/>
                    <a:pt x="804440" y="374321"/>
                  </a:cubicBezTo>
                  <a:lnTo>
                    <a:pt x="777094" y="392834"/>
                  </a:lnTo>
                  <a:lnTo>
                    <a:pt x="846978" y="381000"/>
                  </a:lnTo>
                  <a:cubicBezTo>
                    <a:pt x="866114" y="380951"/>
                    <a:pt x="883366" y="383320"/>
                    <a:pt x="898057" y="388161"/>
                  </a:cubicBezTo>
                  <a:lnTo>
                    <a:pt x="912584" y="399074"/>
                  </a:lnTo>
                  <a:lnTo>
                    <a:pt x="914772" y="417111"/>
                  </a:lnTo>
                  <a:cubicBezTo>
                    <a:pt x="905312" y="462542"/>
                    <a:pt x="865058" y="516808"/>
                    <a:pt x="804440" y="564821"/>
                  </a:cubicBezTo>
                  <a:lnTo>
                    <a:pt x="777094" y="583334"/>
                  </a:lnTo>
                  <a:lnTo>
                    <a:pt x="846978" y="571500"/>
                  </a:lnTo>
                  <a:cubicBezTo>
                    <a:pt x="866114" y="571451"/>
                    <a:pt x="883366" y="573820"/>
                    <a:pt x="898057" y="578661"/>
                  </a:cubicBezTo>
                  <a:lnTo>
                    <a:pt x="912584" y="589574"/>
                  </a:lnTo>
                  <a:lnTo>
                    <a:pt x="914772" y="607611"/>
                  </a:lnTo>
                  <a:cubicBezTo>
                    <a:pt x="905312" y="653042"/>
                    <a:pt x="865058" y="707308"/>
                    <a:pt x="804440" y="755321"/>
                  </a:cubicBezTo>
                  <a:lnTo>
                    <a:pt x="767711" y="780185"/>
                  </a:lnTo>
                  <a:lnTo>
                    <a:pt x="846978" y="766763"/>
                  </a:lnTo>
                  <a:cubicBezTo>
                    <a:pt x="866114" y="766714"/>
                    <a:pt x="883366" y="769083"/>
                    <a:pt x="898057" y="773924"/>
                  </a:cubicBezTo>
                  <a:lnTo>
                    <a:pt x="912584" y="784837"/>
                  </a:lnTo>
                  <a:lnTo>
                    <a:pt x="914772" y="802874"/>
                  </a:lnTo>
                  <a:cubicBezTo>
                    <a:pt x="902159" y="863448"/>
                    <a:pt x="834800" y="939731"/>
                    <a:pt x="737421" y="995953"/>
                  </a:cubicBezTo>
                  <a:cubicBezTo>
                    <a:pt x="640042" y="1052175"/>
                    <a:pt x="540299" y="1072368"/>
                    <a:pt x="481534" y="1053004"/>
                  </a:cubicBezTo>
                  <a:lnTo>
                    <a:pt x="467007" y="1042091"/>
                  </a:lnTo>
                  <a:lnTo>
                    <a:pt x="464819" y="1024054"/>
                  </a:lnTo>
                  <a:cubicBezTo>
                    <a:pt x="474279" y="978624"/>
                    <a:pt x="514533" y="924357"/>
                    <a:pt x="575151" y="876344"/>
                  </a:cubicBezTo>
                  <a:lnTo>
                    <a:pt x="609534" y="853068"/>
                  </a:lnTo>
                  <a:lnTo>
                    <a:pt x="594997" y="857560"/>
                  </a:lnTo>
                  <a:cubicBezTo>
                    <a:pt x="550544" y="867216"/>
                    <a:pt x="510917" y="867423"/>
                    <a:pt x="481534" y="857741"/>
                  </a:cubicBezTo>
                  <a:lnTo>
                    <a:pt x="467007" y="846828"/>
                  </a:lnTo>
                  <a:lnTo>
                    <a:pt x="464819" y="828791"/>
                  </a:lnTo>
                  <a:cubicBezTo>
                    <a:pt x="474279" y="783361"/>
                    <a:pt x="514533" y="729094"/>
                    <a:pt x="575151" y="681081"/>
                  </a:cubicBezTo>
                  <a:lnTo>
                    <a:pt x="596589" y="666568"/>
                  </a:lnTo>
                  <a:lnTo>
                    <a:pt x="594997" y="667060"/>
                  </a:lnTo>
                  <a:cubicBezTo>
                    <a:pt x="550544" y="676716"/>
                    <a:pt x="510917" y="676923"/>
                    <a:pt x="481534" y="667241"/>
                  </a:cubicBezTo>
                  <a:lnTo>
                    <a:pt x="467007" y="656328"/>
                  </a:lnTo>
                  <a:lnTo>
                    <a:pt x="464819" y="638291"/>
                  </a:lnTo>
                  <a:cubicBezTo>
                    <a:pt x="474279" y="592861"/>
                    <a:pt x="514533" y="538594"/>
                    <a:pt x="575151" y="490581"/>
                  </a:cubicBezTo>
                  <a:lnTo>
                    <a:pt x="596589" y="476068"/>
                  </a:lnTo>
                  <a:lnTo>
                    <a:pt x="594997" y="476560"/>
                  </a:lnTo>
                  <a:cubicBezTo>
                    <a:pt x="550544" y="486216"/>
                    <a:pt x="510917" y="486423"/>
                    <a:pt x="481534" y="476741"/>
                  </a:cubicBezTo>
                  <a:lnTo>
                    <a:pt x="467007" y="465828"/>
                  </a:lnTo>
                  <a:lnTo>
                    <a:pt x="464819" y="447791"/>
                  </a:lnTo>
                  <a:cubicBezTo>
                    <a:pt x="474279" y="402361"/>
                    <a:pt x="514533" y="348094"/>
                    <a:pt x="575151" y="300081"/>
                  </a:cubicBezTo>
                  <a:lnTo>
                    <a:pt x="596589" y="285568"/>
                  </a:lnTo>
                  <a:lnTo>
                    <a:pt x="594997" y="286060"/>
                  </a:lnTo>
                  <a:cubicBezTo>
                    <a:pt x="550544" y="295716"/>
                    <a:pt x="510917" y="295923"/>
                    <a:pt x="481534" y="286241"/>
                  </a:cubicBezTo>
                  <a:lnTo>
                    <a:pt x="467007" y="275328"/>
                  </a:lnTo>
                  <a:lnTo>
                    <a:pt x="464819" y="257291"/>
                  </a:lnTo>
                  <a:cubicBezTo>
                    <a:pt x="477432" y="196717"/>
                    <a:pt x="544791" y="120434"/>
                    <a:pt x="642170" y="64212"/>
                  </a:cubicBezTo>
                  <a:cubicBezTo>
                    <a:pt x="715205" y="22045"/>
                    <a:pt x="789569" y="145"/>
                    <a:pt x="846978" y="0"/>
                  </a:cubicBezTo>
                  <a:close/>
                  <a:moveTo>
                    <a:pt x="67795" y="0"/>
                  </a:moveTo>
                  <a:cubicBezTo>
                    <a:pt x="125203" y="145"/>
                    <a:pt x="199567" y="22045"/>
                    <a:pt x="272602" y="64212"/>
                  </a:cubicBezTo>
                  <a:cubicBezTo>
                    <a:pt x="369981" y="120434"/>
                    <a:pt x="437340" y="196717"/>
                    <a:pt x="449953" y="257291"/>
                  </a:cubicBezTo>
                  <a:lnTo>
                    <a:pt x="447765" y="275328"/>
                  </a:lnTo>
                  <a:lnTo>
                    <a:pt x="433238" y="286241"/>
                  </a:lnTo>
                  <a:cubicBezTo>
                    <a:pt x="403856" y="295923"/>
                    <a:pt x="364229" y="295716"/>
                    <a:pt x="319775" y="286060"/>
                  </a:cubicBezTo>
                  <a:lnTo>
                    <a:pt x="318183" y="285568"/>
                  </a:lnTo>
                  <a:lnTo>
                    <a:pt x="339621" y="300081"/>
                  </a:lnTo>
                  <a:cubicBezTo>
                    <a:pt x="400239" y="348094"/>
                    <a:pt x="440493" y="402361"/>
                    <a:pt x="449953" y="447791"/>
                  </a:cubicBezTo>
                  <a:lnTo>
                    <a:pt x="447765" y="465828"/>
                  </a:lnTo>
                  <a:lnTo>
                    <a:pt x="433238" y="476741"/>
                  </a:lnTo>
                  <a:cubicBezTo>
                    <a:pt x="403856" y="486423"/>
                    <a:pt x="364229" y="486216"/>
                    <a:pt x="319775" y="476560"/>
                  </a:cubicBezTo>
                  <a:lnTo>
                    <a:pt x="318183" y="476068"/>
                  </a:lnTo>
                  <a:lnTo>
                    <a:pt x="339621" y="490581"/>
                  </a:lnTo>
                  <a:cubicBezTo>
                    <a:pt x="400239" y="538594"/>
                    <a:pt x="440493" y="592861"/>
                    <a:pt x="449953" y="638291"/>
                  </a:cubicBezTo>
                  <a:lnTo>
                    <a:pt x="447765" y="656328"/>
                  </a:lnTo>
                  <a:lnTo>
                    <a:pt x="433238" y="667241"/>
                  </a:lnTo>
                  <a:cubicBezTo>
                    <a:pt x="403856" y="676923"/>
                    <a:pt x="364229" y="676716"/>
                    <a:pt x="319775" y="667060"/>
                  </a:cubicBezTo>
                  <a:lnTo>
                    <a:pt x="318183" y="666568"/>
                  </a:lnTo>
                  <a:lnTo>
                    <a:pt x="339621" y="681081"/>
                  </a:lnTo>
                  <a:cubicBezTo>
                    <a:pt x="400239" y="729094"/>
                    <a:pt x="440493" y="783361"/>
                    <a:pt x="449953" y="828791"/>
                  </a:cubicBezTo>
                  <a:lnTo>
                    <a:pt x="447765" y="846828"/>
                  </a:lnTo>
                  <a:lnTo>
                    <a:pt x="433238" y="857741"/>
                  </a:lnTo>
                  <a:cubicBezTo>
                    <a:pt x="403856" y="867423"/>
                    <a:pt x="364229" y="867216"/>
                    <a:pt x="319775" y="857560"/>
                  </a:cubicBezTo>
                  <a:lnTo>
                    <a:pt x="305238" y="853068"/>
                  </a:lnTo>
                  <a:lnTo>
                    <a:pt x="339621" y="876344"/>
                  </a:lnTo>
                  <a:cubicBezTo>
                    <a:pt x="400239" y="924357"/>
                    <a:pt x="440493" y="978624"/>
                    <a:pt x="449953" y="1024054"/>
                  </a:cubicBezTo>
                  <a:lnTo>
                    <a:pt x="447765" y="1042091"/>
                  </a:lnTo>
                  <a:lnTo>
                    <a:pt x="433238" y="1053004"/>
                  </a:lnTo>
                  <a:cubicBezTo>
                    <a:pt x="374473" y="1072368"/>
                    <a:pt x="274730" y="1052175"/>
                    <a:pt x="177351" y="995953"/>
                  </a:cubicBezTo>
                  <a:cubicBezTo>
                    <a:pt x="79972" y="939731"/>
                    <a:pt x="12613" y="863448"/>
                    <a:pt x="0" y="802874"/>
                  </a:cubicBezTo>
                  <a:lnTo>
                    <a:pt x="2188" y="784837"/>
                  </a:lnTo>
                  <a:lnTo>
                    <a:pt x="16715" y="773924"/>
                  </a:lnTo>
                  <a:cubicBezTo>
                    <a:pt x="31406" y="769083"/>
                    <a:pt x="48658" y="766714"/>
                    <a:pt x="67795" y="766763"/>
                  </a:cubicBezTo>
                  <a:lnTo>
                    <a:pt x="147061" y="780185"/>
                  </a:lnTo>
                  <a:lnTo>
                    <a:pt x="110332" y="755321"/>
                  </a:lnTo>
                  <a:cubicBezTo>
                    <a:pt x="49714" y="707308"/>
                    <a:pt x="9460" y="653042"/>
                    <a:pt x="0" y="607611"/>
                  </a:cubicBezTo>
                  <a:lnTo>
                    <a:pt x="2188" y="589574"/>
                  </a:lnTo>
                  <a:lnTo>
                    <a:pt x="16715" y="578661"/>
                  </a:lnTo>
                  <a:cubicBezTo>
                    <a:pt x="31406" y="573820"/>
                    <a:pt x="48658" y="571451"/>
                    <a:pt x="67795" y="571500"/>
                  </a:cubicBezTo>
                  <a:lnTo>
                    <a:pt x="137679" y="583333"/>
                  </a:lnTo>
                  <a:lnTo>
                    <a:pt x="110332" y="564821"/>
                  </a:lnTo>
                  <a:cubicBezTo>
                    <a:pt x="49714" y="516808"/>
                    <a:pt x="9460" y="462542"/>
                    <a:pt x="0" y="417111"/>
                  </a:cubicBezTo>
                  <a:lnTo>
                    <a:pt x="2188" y="399074"/>
                  </a:lnTo>
                  <a:lnTo>
                    <a:pt x="16715" y="388161"/>
                  </a:lnTo>
                  <a:cubicBezTo>
                    <a:pt x="31406" y="383320"/>
                    <a:pt x="48658" y="380951"/>
                    <a:pt x="67795" y="381000"/>
                  </a:cubicBezTo>
                  <a:lnTo>
                    <a:pt x="137679" y="392833"/>
                  </a:lnTo>
                  <a:lnTo>
                    <a:pt x="110332" y="374321"/>
                  </a:lnTo>
                  <a:cubicBezTo>
                    <a:pt x="49714" y="326308"/>
                    <a:pt x="9460" y="272042"/>
                    <a:pt x="0" y="226611"/>
                  </a:cubicBezTo>
                  <a:lnTo>
                    <a:pt x="2188" y="208574"/>
                  </a:lnTo>
                  <a:lnTo>
                    <a:pt x="16715" y="197661"/>
                  </a:lnTo>
                  <a:cubicBezTo>
                    <a:pt x="31406" y="192820"/>
                    <a:pt x="48658" y="190451"/>
                    <a:pt x="67795" y="190500"/>
                  </a:cubicBezTo>
                  <a:lnTo>
                    <a:pt x="137679" y="202333"/>
                  </a:lnTo>
                  <a:lnTo>
                    <a:pt x="110332" y="183821"/>
                  </a:lnTo>
                  <a:cubicBezTo>
                    <a:pt x="49714" y="135808"/>
                    <a:pt x="9460" y="81542"/>
                    <a:pt x="0" y="36111"/>
                  </a:cubicBezTo>
                  <a:lnTo>
                    <a:pt x="2188" y="18074"/>
                  </a:lnTo>
                  <a:lnTo>
                    <a:pt x="16715" y="7161"/>
                  </a:lnTo>
                  <a:cubicBezTo>
                    <a:pt x="31406" y="2320"/>
                    <a:pt x="48658" y="-49"/>
                    <a:pt x="67795" y="0"/>
                  </a:cubicBezTo>
                  <a:close/>
                </a:path>
              </a:pathLst>
            </a:custGeom>
            <a:solidFill>
              <a:srgbClr val="339933"/>
            </a:solidFill>
            <a:ln w="1905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464" name="フリーフォーム: 図形 463">
              <a:extLst>
                <a:ext uri="{FF2B5EF4-FFF2-40B4-BE49-F238E27FC236}">
                  <a16:creationId xmlns:a16="http://schemas.microsoft.com/office/drawing/2014/main" id="{5D574F1E-DF80-4510-94F6-C168B872A606}"/>
                </a:ext>
              </a:extLst>
            </p:cNvPr>
            <p:cNvSpPr/>
            <p:nvPr/>
          </p:nvSpPr>
          <p:spPr>
            <a:xfrm rot="655548">
              <a:off x="4790447" y="2459511"/>
              <a:ext cx="245217" cy="473225"/>
            </a:xfrm>
            <a:custGeom>
              <a:avLst/>
              <a:gdLst>
                <a:gd name="connsiteX0" fmla="*/ 846978 w 914772"/>
                <a:gd name="connsiteY0" fmla="*/ 0 h 1060165"/>
                <a:gd name="connsiteX1" fmla="*/ 898057 w 914772"/>
                <a:gd name="connsiteY1" fmla="*/ 7161 h 1060165"/>
                <a:gd name="connsiteX2" fmla="*/ 912584 w 914772"/>
                <a:gd name="connsiteY2" fmla="*/ 18074 h 1060165"/>
                <a:gd name="connsiteX3" fmla="*/ 914772 w 914772"/>
                <a:gd name="connsiteY3" fmla="*/ 36111 h 1060165"/>
                <a:gd name="connsiteX4" fmla="*/ 804440 w 914772"/>
                <a:gd name="connsiteY4" fmla="*/ 183821 h 1060165"/>
                <a:gd name="connsiteX5" fmla="*/ 777094 w 914772"/>
                <a:gd name="connsiteY5" fmla="*/ 202334 h 1060165"/>
                <a:gd name="connsiteX6" fmla="*/ 846978 w 914772"/>
                <a:gd name="connsiteY6" fmla="*/ 190500 h 1060165"/>
                <a:gd name="connsiteX7" fmla="*/ 898057 w 914772"/>
                <a:gd name="connsiteY7" fmla="*/ 197661 h 1060165"/>
                <a:gd name="connsiteX8" fmla="*/ 912584 w 914772"/>
                <a:gd name="connsiteY8" fmla="*/ 208574 h 1060165"/>
                <a:gd name="connsiteX9" fmla="*/ 914772 w 914772"/>
                <a:gd name="connsiteY9" fmla="*/ 226611 h 1060165"/>
                <a:gd name="connsiteX10" fmla="*/ 804440 w 914772"/>
                <a:gd name="connsiteY10" fmla="*/ 374321 h 1060165"/>
                <a:gd name="connsiteX11" fmla="*/ 777094 w 914772"/>
                <a:gd name="connsiteY11" fmla="*/ 392834 h 1060165"/>
                <a:gd name="connsiteX12" fmla="*/ 846978 w 914772"/>
                <a:gd name="connsiteY12" fmla="*/ 381000 h 1060165"/>
                <a:gd name="connsiteX13" fmla="*/ 898057 w 914772"/>
                <a:gd name="connsiteY13" fmla="*/ 388161 h 1060165"/>
                <a:gd name="connsiteX14" fmla="*/ 912584 w 914772"/>
                <a:gd name="connsiteY14" fmla="*/ 399074 h 1060165"/>
                <a:gd name="connsiteX15" fmla="*/ 914772 w 914772"/>
                <a:gd name="connsiteY15" fmla="*/ 417111 h 1060165"/>
                <a:gd name="connsiteX16" fmla="*/ 804440 w 914772"/>
                <a:gd name="connsiteY16" fmla="*/ 564821 h 1060165"/>
                <a:gd name="connsiteX17" fmla="*/ 777094 w 914772"/>
                <a:gd name="connsiteY17" fmla="*/ 583334 h 1060165"/>
                <a:gd name="connsiteX18" fmla="*/ 846978 w 914772"/>
                <a:gd name="connsiteY18" fmla="*/ 571500 h 1060165"/>
                <a:gd name="connsiteX19" fmla="*/ 898057 w 914772"/>
                <a:gd name="connsiteY19" fmla="*/ 578661 h 1060165"/>
                <a:gd name="connsiteX20" fmla="*/ 912584 w 914772"/>
                <a:gd name="connsiteY20" fmla="*/ 589574 h 1060165"/>
                <a:gd name="connsiteX21" fmla="*/ 914772 w 914772"/>
                <a:gd name="connsiteY21" fmla="*/ 607611 h 1060165"/>
                <a:gd name="connsiteX22" fmla="*/ 804440 w 914772"/>
                <a:gd name="connsiteY22" fmla="*/ 755321 h 1060165"/>
                <a:gd name="connsiteX23" fmla="*/ 767711 w 914772"/>
                <a:gd name="connsiteY23" fmla="*/ 780185 h 1060165"/>
                <a:gd name="connsiteX24" fmla="*/ 846978 w 914772"/>
                <a:gd name="connsiteY24" fmla="*/ 766763 h 1060165"/>
                <a:gd name="connsiteX25" fmla="*/ 898057 w 914772"/>
                <a:gd name="connsiteY25" fmla="*/ 773924 h 1060165"/>
                <a:gd name="connsiteX26" fmla="*/ 912584 w 914772"/>
                <a:gd name="connsiteY26" fmla="*/ 784837 h 1060165"/>
                <a:gd name="connsiteX27" fmla="*/ 914772 w 914772"/>
                <a:gd name="connsiteY27" fmla="*/ 802874 h 1060165"/>
                <a:gd name="connsiteX28" fmla="*/ 737421 w 914772"/>
                <a:gd name="connsiteY28" fmla="*/ 995953 h 1060165"/>
                <a:gd name="connsiteX29" fmla="*/ 481534 w 914772"/>
                <a:gd name="connsiteY29" fmla="*/ 1053004 h 1060165"/>
                <a:gd name="connsiteX30" fmla="*/ 467007 w 914772"/>
                <a:gd name="connsiteY30" fmla="*/ 1042091 h 1060165"/>
                <a:gd name="connsiteX31" fmla="*/ 464819 w 914772"/>
                <a:gd name="connsiteY31" fmla="*/ 1024054 h 1060165"/>
                <a:gd name="connsiteX32" fmla="*/ 575151 w 914772"/>
                <a:gd name="connsiteY32" fmla="*/ 876344 h 1060165"/>
                <a:gd name="connsiteX33" fmla="*/ 609534 w 914772"/>
                <a:gd name="connsiteY33" fmla="*/ 853068 h 1060165"/>
                <a:gd name="connsiteX34" fmla="*/ 594997 w 914772"/>
                <a:gd name="connsiteY34" fmla="*/ 857560 h 1060165"/>
                <a:gd name="connsiteX35" fmla="*/ 481534 w 914772"/>
                <a:gd name="connsiteY35" fmla="*/ 857741 h 1060165"/>
                <a:gd name="connsiteX36" fmla="*/ 467007 w 914772"/>
                <a:gd name="connsiteY36" fmla="*/ 846828 h 1060165"/>
                <a:gd name="connsiteX37" fmla="*/ 464819 w 914772"/>
                <a:gd name="connsiteY37" fmla="*/ 828791 h 1060165"/>
                <a:gd name="connsiteX38" fmla="*/ 575151 w 914772"/>
                <a:gd name="connsiteY38" fmla="*/ 681081 h 1060165"/>
                <a:gd name="connsiteX39" fmla="*/ 596589 w 914772"/>
                <a:gd name="connsiteY39" fmla="*/ 666568 h 1060165"/>
                <a:gd name="connsiteX40" fmla="*/ 594997 w 914772"/>
                <a:gd name="connsiteY40" fmla="*/ 667060 h 1060165"/>
                <a:gd name="connsiteX41" fmla="*/ 481534 w 914772"/>
                <a:gd name="connsiteY41" fmla="*/ 667241 h 1060165"/>
                <a:gd name="connsiteX42" fmla="*/ 467007 w 914772"/>
                <a:gd name="connsiteY42" fmla="*/ 656328 h 1060165"/>
                <a:gd name="connsiteX43" fmla="*/ 464819 w 914772"/>
                <a:gd name="connsiteY43" fmla="*/ 638291 h 1060165"/>
                <a:gd name="connsiteX44" fmla="*/ 575151 w 914772"/>
                <a:gd name="connsiteY44" fmla="*/ 490581 h 1060165"/>
                <a:gd name="connsiteX45" fmla="*/ 596589 w 914772"/>
                <a:gd name="connsiteY45" fmla="*/ 476068 h 1060165"/>
                <a:gd name="connsiteX46" fmla="*/ 594997 w 914772"/>
                <a:gd name="connsiteY46" fmla="*/ 476560 h 1060165"/>
                <a:gd name="connsiteX47" fmla="*/ 481534 w 914772"/>
                <a:gd name="connsiteY47" fmla="*/ 476741 h 1060165"/>
                <a:gd name="connsiteX48" fmla="*/ 467007 w 914772"/>
                <a:gd name="connsiteY48" fmla="*/ 465828 h 1060165"/>
                <a:gd name="connsiteX49" fmla="*/ 464819 w 914772"/>
                <a:gd name="connsiteY49" fmla="*/ 447791 h 1060165"/>
                <a:gd name="connsiteX50" fmla="*/ 575151 w 914772"/>
                <a:gd name="connsiteY50" fmla="*/ 300081 h 1060165"/>
                <a:gd name="connsiteX51" fmla="*/ 596589 w 914772"/>
                <a:gd name="connsiteY51" fmla="*/ 285568 h 1060165"/>
                <a:gd name="connsiteX52" fmla="*/ 594997 w 914772"/>
                <a:gd name="connsiteY52" fmla="*/ 286060 h 1060165"/>
                <a:gd name="connsiteX53" fmla="*/ 481534 w 914772"/>
                <a:gd name="connsiteY53" fmla="*/ 286241 h 1060165"/>
                <a:gd name="connsiteX54" fmla="*/ 467007 w 914772"/>
                <a:gd name="connsiteY54" fmla="*/ 275328 h 1060165"/>
                <a:gd name="connsiteX55" fmla="*/ 464819 w 914772"/>
                <a:gd name="connsiteY55" fmla="*/ 257291 h 1060165"/>
                <a:gd name="connsiteX56" fmla="*/ 642170 w 914772"/>
                <a:gd name="connsiteY56" fmla="*/ 64212 h 1060165"/>
                <a:gd name="connsiteX57" fmla="*/ 846978 w 914772"/>
                <a:gd name="connsiteY57" fmla="*/ 0 h 1060165"/>
                <a:gd name="connsiteX58" fmla="*/ 67795 w 914772"/>
                <a:gd name="connsiteY58" fmla="*/ 0 h 1060165"/>
                <a:gd name="connsiteX59" fmla="*/ 272602 w 914772"/>
                <a:gd name="connsiteY59" fmla="*/ 64212 h 1060165"/>
                <a:gd name="connsiteX60" fmla="*/ 449953 w 914772"/>
                <a:gd name="connsiteY60" fmla="*/ 257291 h 1060165"/>
                <a:gd name="connsiteX61" fmla="*/ 447765 w 914772"/>
                <a:gd name="connsiteY61" fmla="*/ 275328 h 1060165"/>
                <a:gd name="connsiteX62" fmla="*/ 433238 w 914772"/>
                <a:gd name="connsiteY62" fmla="*/ 286241 h 1060165"/>
                <a:gd name="connsiteX63" fmla="*/ 319775 w 914772"/>
                <a:gd name="connsiteY63" fmla="*/ 286060 h 1060165"/>
                <a:gd name="connsiteX64" fmla="*/ 318183 w 914772"/>
                <a:gd name="connsiteY64" fmla="*/ 285568 h 1060165"/>
                <a:gd name="connsiteX65" fmla="*/ 339621 w 914772"/>
                <a:gd name="connsiteY65" fmla="*/ 300081 h 1060165"/>
                <a:gd name="connsiteX66" fmla="*/ 449953 w 914772"/>
                <a:gd name="connsiteY66" fmla="*/ 447791 h 1060165"/>
                <a:gd name="connsiteX67" fmla="*/ 447765 w 914772"/>
                <a:gd name="connsiteY67" fmla="*/ 465828 h 1060165"/>
                <a:gd name="connsiteX68" fmla="*/ 433238 w 914772"/>
                <a:gd name="connsiteY68" fmla="*/ 476741 h 1060165"/>
                <a:gd name="connsiteX69" fmla="*/ 319775 w 914772"/>
                <a:gd name="connsiteY69" fmla="*/ 476560 h 1060165"/>
                <a:gd name="connsiteX70" fmla="*/ 318183 w 914772"/>
                <a:gd name="connsiteY70" fmla="*/ 476068 h 1060165"/>
                <a:gd name="connsiteX71" fmla="*/ 339621 w 914772"/>
                <a:gd name="connsiteY71" fmla="*/ 490581 h 1060165"/>
                <a:gd name="connsiteX72" fmla="*/ 449953 w 914772"/>
                <a:gd name="connsiteY72" fmla="*/ 638291 h 1060165"/>
                <a:gd name="connsiteX73" fmla="*/ 447765 w 914772"/>
                <a:gd name="connsiteY73" fmla="*/ 656328 h 1060165"/>
                <a:gd name="connsiteX74" fmla="*/ 433238 w 914772"/>
                <a:gd name="connsiteY74" fmla="*/ 667241 h 1060165"/>
                <a:gd name="connsiteX75" fmla="*/ 319775 w 914772"/>
                <a:gd name="connsiteY75" fmla="*/ 667060 h 1060165"/>
                <a:gd name="connsiteX76" fmla="*/ 318183 w 914772"/>
                <a:gd name="connsiteY76" fmla="*/ 666568 h 1060165"/>
                <a:gd name="connsiteX77" fmla="*/ 339621 w 914772"/>
                <a:gd name="connsiteY77" fmla="*/ 681081 h 1060165"/>
                <a:gd name="connsiteX78" fmla="*/ 449953 w 914772"/>
                <a:gd name="connsiteY78" fmla="*/ 828791 h 1060165"/>
                <a:gd name="connsiteX79" fmla="*/ 447765 w 914772"/>
                <a:gd name="connsiteY79" fmla="*/ 846828 h 1060165"/>
                <a:gd name="connsiteX80" fmla="*/ 433238 w 914772"/>
                <a:gd name="connsiteY80" fmla="*/ 857741 h 1060165"/>
                <a:gd name="connsiteX81" fmla="*/ 319775 w 914772"/>
                <a:gd name="connsiteY81" fmla="*/ 857560 h 1060165"/>
                <a:gd name="connsiteX82" fmla="*/ 305238 w 914772"/>
                <a:gd name="connsiteY82" fmla="*/ 853068 h 1060165"/>
                <a:gd name="connsiteX83" fmla="*/ 339621 w 914772"/>
                <a:gd name="connsiteY83" fmla="*/ 876344 h 1060165"/>
                <a:gd name="connsiteX84" fmla="*/ 449953 w 914772"/>
                <a:gd name="connsiteY84" fmla="*/ 1024054 h 1060165"/>
                <a:gd name="connsiteX85" fmla="*/ 447765 w 914772"/>
                <a:gd name="connsiteY85" fmla="*/ 1042091 h 1060165"/>
                <a:gd name="connsiteX86" fmla="*/ 433238 w 914772"/>
                <a:gd name="connsiteY86" fmla="*/ 1053004 h 1060165"/>
                <a:gd name="connsiteX87" fmla="*/ 177351 w 914772"/>
                <a:gd name="connsiteY87" fmla="*/ 995953 h 1060165"/>
                <a:gd name="connsiteX88" fmla="*/ 0 w 914772"/>
                <a:gd name="connsiteY88" fmla="*/ 802874 h 1060165"/>
                <a:gd name="connsiteX89" fmla="*/ 2188 w 914772"/>
                <a:gd name="connsiteY89" fmla="*/ 784837 h 1060165"/>
                <a:gd name="connsiteX90" fmla="*/ 16715 w 914772"/>
                <a:gd name="connsiteY90" fmla="*/ 773924 h 1060165"/>
                <a:gd name="connsiteX91" fmla="*/ 67795 w 914772"/>
                <a:gd name="connsiteY91" fmla="*/ 766763 h 1060165"/>
                <a:gd name="connsiteX92" fmla="*/ 147061 w 914772"/>
                <a:gd name="connsiteY92" fmla="*/ 780185 h 1060165"/>
                <a:gd name="connsiteX93" fmla="*/ 110332 w 914772"/>
                <a:gd name="connsiteY93" fmla="*/ 755321 h 1060165"/>
                <a:gd name="connsiteX94" fmla="*/ 0 w 914772"/>
                <a:gd name="connsiteY94" fmla="*/ 607611 h 1060165"/>
                <a:gd name="connsiteX95" fmla="*/ 2188 w 914772"/>
                <a:gd name="connsiteY95" fmla="*/ 589574 h 1060165"/>
                <a:gd name="connsiteX96" fmla="*/ 16715 w 914772"/>
                <a:gd name="connsiteY96" fmla="*/ 578661 h 1060165"/>
                <a:gd name="connsiteX97" fmla="*/ 67795 w 914772"/>
                <a:gd name="connsiteY97" fmla="*/ 571500 h 1060165"/>
                <a:gd name="connsiteX98" fmla="*/ 137679 w 914772"/>
                <a:gd name="connsiteY98" fmla="*/ 583333 h 1060165"/>
                <a:gd name="connsiteX99" fmla="*/ 110332 w 914772"/>
                <a:gd name="connsiteY99" fmla="*/ 564821 h 1060165"/>
                <a:gd name="connsiteX100" fmla="*/ 0 w 914772"/>
                <a:gd name="connsiteY100" fmla="*/ 417111 h 1060165"/>
                <a:gd name="connsiteX101" fmla="*/ 2188 w 914772"/>
                <a:gd name="connsiteY101" fmla="*/ 399074 h 1060165"/>
                <a:gd name="connsiteX102" fmla="*/ 16715 w 914772"/>
                <a:gd name="connsiteY102" fmla="*/ 388161 h 1060165"/>
                <a:gd name="connsiteX103" fmla="*/ 67795 w 914772"/>
                <a:gd name="connsiteY103" fmla="*/ 381000 h 1060165"/>
                <a:gd name="connsiteX104" fmla="*/ 137679 w 914772"/>
                <a:gd name="connsiteY104" fmla="*/ 392833 h 1060165"/>
                <a:gd name="connsiteX105" fmla="*/ 110332 w 914772"/>
                <a:gd name="connsiteY105" fmla="*/ 374321 h 1060165"/>
                <a:gd name="connsiteX106" fmla="*/ 0 w 914772"/>
                <a:gd name="connsiteY106" fmla="*/ 226611 h 1060165"/>
                <a:gd name="connsiteX107" fmla="*/ 2188 w 914772"/>
                <a:gd name="connsiteY107" fmla="*/ 208574 h 1060165"/>
                <a:gd name="connsiteX108" fmla="*/ 16715 w 914772"/>
                <a:gd name="connsiteY108" fmla="*/ 197661 h 1060165"/>
                <a:gd name="connsiteX109" fmla="*/ 67795 w 914772"/>
                <a:gd name="connsiteY109" fmla="*/ 190500 h 1060165"/>
                <a:gd name="connsiteX110" fmla="*/ 137679 w 914772"/>
                <a:gd name="connsiteY110" fmla="*/ 202333 h 1060165"/>
                <a:gd name="connsiteX111" fmla="*/ 110332 w 914772"/>
                <a:gd name="connsiteY111" fmla="*/ 183821 h 1060165"/>
                <a:gd name="connsiteX112" fmla="*/ 0 w 914772"/>
                <a:gd name="connsiteY112" fmla="*/ 36111 h 1060165"/>
                <a:gd name="connsiteX113" fmla="*/ 2188 w 914772"/>
                <a:gd name="connsiteY113" fmla="*/ 18074 h 1060165"/>
                <a:gd name="connsiteX114" fmla="*/ 16715 w 914772"/>
                <a:gd name="connsiteY114" fmla="*/ 7161 h 1060165"/>
                <a:gd name="connsiteX115" fmla="*/ 67795 w 914772"/>
                <a:gd name="connsiteY115" fmla="*/ 0 h 106016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  <a:cxn ang="0">
                  <a:pos x="connsiteX55" y="connsiteY55"/>
                </a:cxn>
                <a:cxn ang="0">
                  <a:pos x="connsiteX56" y="connsiteY56"/>
                </a:cxn>
                <a:cxn ang="0">
                  <a:pos x="connsiteX57" y="connsiteY57"/>
                </a:cxn>
                <a:cxn ang="0">
                  <a:pos x="connsiteX58" y="connsiteY58"/>
                </a:cxn>
                <a:cxn ang="0">
                  <a:pos x="connsiteX59" y="connsiteY59"/>
                </a:cxn>
                <a:cxn ang="0">
                  <a:pos x="connsiteX60" y="connsiteY60"/>
                </a:cxn>
                <a:cxn ang="0">
                  <a:pos x="connsiteX61" y="connsiteY61"/>
                </a:cxn>
                <a:cxn ang="0">
                  <a:pos x="connsiteX62" y="connsiteY62"/>
                </a:cxn>
                <a:cxn ang="0">
                  <a:pos x="connsiteX63" y="connsiteY63"/>
                </a:cxn>
                <a:cxn ang="0">
                  <a:pos x="connsiteX64" y="connsiteY64"/>
                </a:cxn>
                <a:cxn ang="0">
                  <a:pos x="connsiteX65" y="connsiteY65"/>
                </a:cxn>
                <a:cxn ang="0">
                  <a:pos x="connsiteX66" y="connsiteY66"/>
                </a:cxn>
                <a:cxn ang="0">
                  <a:pos x="connsiteX67" y="connsiteY67"/>
                </a:cxn>
                <a:cxn ang="0">
                  <a:pos x="connsiteX68" y="connsiteY68"/>
                </a:cxn>
                <a:cxn ang="0">
                  <a:pos x="connsiteX69" y="connsiteY69"/>
                </a:cxn>
                <a:cxn ang="0">
                  <a:pos x="connsiteX70" y="connsiteY70"/>
                </a:cxn>
                <a:cxn ang="0">
                  <a:pos x="connsiteX71" y="connsiteY71"/>
                </a:cxn>
                <a:cxn ang="0">
                  <a:pos x="connsiteX72" y="connsiteY72"/>
                </a:cxn>
                <a:cxn ang="0">
                  <a:pos x="connsiteX73" y="connsiteY73"/>
                </a:cxn>
                <a:cxn ang="0">
                  <a:pos x="connsiteX74" y="connsiteY74"/>
                </a:cxn>
                <a:cxn ang="0">
                  <a:pos x="connsiteX75" y="connsiteY75"/>
                </a:cxn>
                <a:cxn ang="0">
                  <a:pos x="connsiteX76" y="connsiteY76"/>
                </a:cxn>
                <a:cxn ang="0">
                  <a:pos x="connsiteX77" y="connsiteY77"/>
                </a:cxn>
                <a:cxn ang="0">
                  <a:pos x="connsiteX78" y="connsiteY78"/>
                </a:cxn>
                <a:cxn ang="0">
                  <a:pos x="connsiteX79" y="connsiteY79"/>
                </a:cxn>
                <a:cxn ang="0">
                  <a:pos x="connsiteX80" y="connsiteY80"/>
                </a:cxn>
                <a:cxn ang="0">
                  <a:pos x="connsiteX81" y="connsiteY81"/>
                </a:cxn>
                <a:cxn ang="0">
                  <a:pos x="connsiteX82" y="connsiteY82"/>
                </a:cxn>
                <a:cxn ang="0">
                  <a:pos x="connsiteX83" y="connsiteY83"/>
                </a:cxn>
                <a:cxn ang="0">
                  <a:pos x="connsiteX84" y="connsiteY84"/>
                </a:cxn>
                <a:cxn ang="0">
                  <a:pos x="connsiteX85" y="connsiteY85"/>
                </a:cxn>
                <a:cxn ang="0">
                  <a:pos x="connsiteX86" y="connsiteY86"/>
                </a:cxn>
                <a:cxn ang="0">
                  <a:pos x="connsiteX87" y="connsiteY87"/>
                </a:cxn>
                <a:cxn ang="0">
                  <a:pos x="connsiteX88" y="connsiteY88"/>
                </a:cxn>
                <a:cxn ang="0">
                  <a:pos x="connsiteX89" y="connsiteY89"/>
                </a:cxn>
                <a:cxn ang="0">
                  <a:pos x="connsiteX90" y="connsiteY90"/>
                </a:cxn>
                <a:cxn ang="0">
                  <a:pos x="connsiteX91" y="connsiteY91"/>
                </a:cxn>
                <a:cxn ang="0">
                  <a:pos x="connsiteX92" y="connsiteY92"/>
                </a:cxn>
                <a:cxn ang="0">
                  <a:pos x="connsiteX93" y="connsiteY93"/>
                </a:cxn>
                <a:cxn ang="0">
                  <a:pos x="connsiteX94" y="connsiteY94"/>
                </a:cxn>
                <a:cxn ang="0">
                  <a:pos x="connsiteX95" y="connsiteY95"/>
                </a:cxn>
                <a:cxn ang="0">
                  <a:pos x="connsiteX96" y="connsiteY96"/>
                </a:cxn>
                <a:cxn ang="0">
                  <a:pos x="connsiteX97" y="connsiteY97"/>
                </a:cxn>
                <a:cxn ang="0">
                  <a:pos x="connsiteX98" y="connsiteY98"/>
                </a:cxn>
                <a:cxn ang="0">
                  <a:pos x="connsiteX99" y="connsiteY99"/>
                </a:cxn>
                <a:cxn ang="0">
                  <a:pos x="connsiteX100" y="connsiteY100"/>
                </a:cxn>
                <a:cxn ang="0">
                  <a:pos x="connsiteX101" y="connsiteY101"/>
                </a:cxn>
                <a:cxn ang="0">
                  <a:pos x="connsiteX102" y="connsiteY102"/>
                </a:cxn>
                <a:cxn ang="0">
                  <a:pos x="connsiteX103" y="connsiteY103"/>
                </a:cxn>
                <a:cxn ang="0">
                  <a:pos x="connsiteX104" y="connsiteY104"/>
                </a:cxn>
                <a:cxn ang="0">
                  <a:pos x="connsiteX105" y="connsiteY105"/>
                </a:cxn>
                <a:cxn ang="0">
                  <a:pos x="connsiteX106" y="connsiteY106"/>
                </a:cxn>
                <a:cxn ang="0">
                  <a:pos x="connsiteX107" y="connsiteY107"/>
                </a:cxn>
                <a:cxn ang="0">
                  <a:pos x="connsiteX108" y="connsiteY108"/>
                </a:cxn>
                <a:cxn ang="0">
                  <a:pos x="connsiteX109" y="connsiteY109"/>
                </a:cxn>
                <a:cxn ang="0">
                  <a:pos x="connsiteX110" y="connsiteY110"/>
                </a:cxn>
                <a:cxn ang="0">
                  <a:pos x="connsiteX111" y="connsiteY111"/>
                </a:cxn>
                <a:cxn ang="0">
                  <a:pos x="connsiteX112" y="connsiteY112"/>
                </a:cxn>
                <a:cxn ang="0">
                  <a:pos x="connsiteX113" y="connsiteY113"/>
                </a:cxn>
                <a:cxn ang="0">
                  <a:pos x="connsiteX114" y="connsiteY114"/>
                </a:cxn>
                <a:cxn ang="0">
                  <a:pos x="connsiteX115" y="connsiteY115"/>
                </a:cxn>
              </a:cxnLst>
              <a:rect l="l" t="t" r="r" b="b"/>
              <a:pathLst>
                <a:path w="914772" h="1060165">
                  <a:moveTo>
                    <a:pt x="846978" y="0"/>
                  </a:moveTo>
                  <a:cubicBezTo>
                    <a:pt x="866114" y="-49"/>
                    <a:pt x="883366" y="2320"/>
                    <a:pt x="898057" y="7161"/>
                  </a:cubicBezTo>
                  <a:lnTo>
                    <a:pt x="912584" y="18074"/>
                  </a:lnTo>
                  <a:lnTo>
                    <a:pt x="914772" y="36111"/>
                  </a:lnTo>
                  <a:cubicBezTo>
                    <a:pt x="905312" y="81542"/>
                    <a:pt x="865058" y="135808"/>
                    <a:pt x="804440" y="183821"/>
                  </a:cubicBezTo>
                  <a:lnTo>
                    <a:pt x="777094" y="202334"/>
                  </a:lnTo>
                  <a:lnTo>
                    <a:pt x="846978" y="190500"/>
                  </a:lnTo>
                  <a:cubicBezTo>
                    <a:pt x="866114" y="190451"/>
                    <a:pt x="883366" y="192820"/>
                    <a:pt x="898057" y="197661"/>
                  </a:cubicBezTo>
                  <a:lnTo>
                    <a:pt x="912584" y="208574"/>
                  </a:lnTo>
                  <a:lnTo>
                    <a:pt x="914772" y="226611"/>
                  </a:lnTo>
                  <a:cubicBezTo>
                    <a:pt x="905312" y="272042"/>
                    <a:pt x="865058" y="326308"/>
                    <a:pt x="804440" y="374321"/>
                  </a:cubicBezTo>
                  <a:lnTo>
                    <a:pt x="777094" y="392834"/>
                  </a:lnTo>
                  <a:lnTo>
                    <a:pt x="846978" y="381000"/>
                  </a:lnTo>
                  <a:cubicBezTo>
                    <a:pt x="866114" y="380951"/>
                    <a:pt x="883366" y="383320"/>
                    <a:pt x="898057" y="388161"/>
                  </a:cubicBezTo>
                  <a:lnTo>
                    <a:pt x="912584" y="399074"/>
                  </a:lnTo>
                  <a:lnTo>
                    <a:pt x="914772" y="417111"/>
                  </a:lnTo>
                  <a:cubicBezTo>
                    <a:pt x="905312" y="462542"/>
                    <a:pt x="865058" y="516808"/>
                    <a:pt x="804440" y="564821"/>
                  </a:cubicBezTo>
                  <a:lnTo>
                    <a:pt x="777094" y="583334"/>
                  </a:lnTo>
                  <a:lnTo>
                    <a:pt x="846978" y="571500"/>
                  </a:lnTo>
                  <a:cubicBezTo>
                    <a:pt x="866114" y="571451"/>
                    <a:pt x="883366" y="573820"/>
                    <a:pt x="898057" y="578661"/>
                  </a:cubicBezTo>
                  <a:lnTo>
                    <a:pt x="912584" y="589574"/>
                  </a:lnTo>
                  <a:lnTo>
                    <a:pt x="914772" y="607611"/>
                  </a:lnTo>
                  <a:cubicBezTo>
                    <a:pt x="905312" y="653042"/>
                    <a:pt x="865058" y="707308"/>
                    <a:pt x="804440" y="755321"/>
                  </a:cubicBezTo>
                  <a:lnTo>
                    <a:pt x="767711" y="780185"/>
                  </a:lnTo>
                  <a:lnTo>
                    <a:pt x="846978" y="766763"/>
                  </a:lnTo>
                  <a:cubicBezTo>
                    <a:pt x="866114" y="766714"/>
                    <a:pt x="883366" y="769083"/>
                    <a:pt x="898057" y="773924"/>
                  </a:cubicBezTo>
                  <a:lnTo>
                    <a:pt x="912584" y="784837"/>
                  </a:lnTo>
                  <a:lnTo>
                    <a:pt x="914772" y="802874"/>
                  </a:lnTo>
                  <a:cubicBezTo>
                    <a:pt x="902159" y="863448"/>
                    <a:pt x="834800" y="939731"/>
                    <a:pt x="737421" y="995953"/>
                  </a:cubicBezTo>
                  <a:cubicBezTo>
                    <a:pt x="640042" y="1052175"/>
                    <a:pt x="540299" y="1072368"/>
                    <a:pt x="481534" y="1053004"/>
                  </a:cubicBezTo>
                  <a:lnTo>
                    <a:pt x="467007" y="1042091"/>
                  </a:lnTo>
                  <a:lnTo>
                    <a:pt x="464819" y="1024054"/>
                  </a:lnTo>
                  <a:cubicBezTo>
                    <a:pt x="474279" y="978624"/>
                    <a:pt x="514533" y="924357"/>
                    <a:pt x="575151" y="876344"/>
                  </a:cubicBezTo>
                  <a:lnTo>
                    <a:pt x="609534" y="853068"/>
                  </a:lnTo>
                  <a:lnTo>
                    <a:pt x="594997" y="857560"/>
                  </a:lnTo>
                  <a:cubicBezTo>
                    <a:pt x="550544" y="867216"/>
                    <a:pt x="510917" y="867423"/>
                    <a:pt x="481534" y="857741"/>
                  </a:cubicBezTo>
                  <a:lnTo>
                    <a:pt x="467007" y="846828"/>
                  </a:lnTo>
                  <a:lnTo>
                    <a:pt x="464819" y="828791"/>
                  </a:lnTo>
                  <a:cubicBezTo>
                    <a:pt x="474279" y="783361"/>
                    <a:pt x="514533" y="729094"/>
                    <a:pt x="575151" y="681081"/>
                  </a:cubicBezTo>
                  <a:lnTo>
                    <a:pt x="596589" y="666568"/>
                  </a:lnTo>
                  <a:lnTo>
                    <a:pt x="594997" y="667060"/>
                  </a:lnTo>
                  <a:cubicBezTo>
                    <a:pt x="550544" y="676716"/>
                    <a:pt x="510917" y="676923"/>
                    <a:pt x="481534" y="667241"/>
                  </a:cubicBezTo>
                  <a:lnTo>
                    <a:pt x="467007" y="656328"/>
                  </a:lnTo>
                  <a:lnTo>
                    <a:pt x="464819" y="638291"/>
                  </a:lnTo>
                  <a:cubicBezTo>
                    <a:pt x="474279" y="592861"/>
                    <a:pt x="514533" y="538594"/>
                    <a:pt x="575151" y="490581"/>
                  </a:cubicBezTo>
                  <a:lnTo>
                    <a:pt x="596589" y="476068"/>
                  </a:lnTo>
                  <a:lnTo>
                    <a:pt x="594997" y="476560"/>
                  </a:lnTo>
                  <a:cubicBezTo>
                    <a:pt x="550544" y="486216"/>
                    <a:pt x="510917" y="486423"/>
                    <a:pt x="481534" y="476741"/>
                  </a:cubicBezTo>
                  <a:lnTo>
                    <a:pt x="467007" y="465828"/>
                  </a:lnTo>
                  <a:lnTo>
                    <a:pt x="464819" y="447791"/>
                  </a:lnTo>
                  <a:cubicBezTo>
                    <a:pt x="474279" y="402361"/>
                    <a:pt x="514533" y="348094"/>
                    <a:pt x="575151" y="300081"/>
                  </a:cubicBezTo>
                  <a:lnTo>
                    <a:pt x="596589" y="285568"/>
                  </a:lnTo>
                  <a:lnTo>
                    <a:pt x="594997" y="286060"/>
                  </a:lnTo>
                  <a:cubicBezTo>
                    <a:pt x="550544" y="295716"/>
                    <a:pt x="510917" y="295923"/>
                    <a:pt x="481534" y="286241"/>
                  </a:cubicBezTo>
                  <a:lnTo>
                    <a:pt x="467007" y="275328"/>
                  </a:lnTo>
                  <a:lnTo>
                    <a:pt x="464819" y="257291"/>
                  </a:lnTo>
                  <a:cubicBezTo>
                    <a:pt x="477432" y="196717"/>
                    <a:pt x="544791" y="120434"/>
                    <a:pt x="642170" y="64212"/>
                  </a:cubicBezTo>
                  <a:cubicBezTo>
                    <a:pt x="715205" y="22045"/>
                    <a:pt x="789569" y="145"/>
                    <a:pt x="846978" y="0"/>
                  </a:cubicBezTo>
                  <a:close/>
                  <a:moveTo>
                    <a:pt x="67795" y="0"/>
                  </a:moveTo>
                  <a:cubicBezTo>
                    <a:pt x="125203" y="145"/>
                    <a:pt x="199567" y="22045"/>
                    <a:pt x="272602" y="64212"/>
                  </a:cubicBezTo>
                  <a:cubicBezTo>
                    <a:pt x="369981" y="120434"/>
                    <a:pt x="437340" y="196717"/>
                    <a:pt x="449953" y="257291"/>
                  </a:cubicBezTo>
                  <a:lnTo>
                    <a:pt x="447765" y="275328"/>
                  </a:lnTo>
                  <a:lnTo>
                    <a:pt x="433238" y="286241"/>
                  </a:lnTo>
                  <a:cubicBezTo>
                    <a:pt x="403856" y="295923"/>
                    <a:pt x="364229" y="295716"/>
                    <a:pt x="319775" y="286060"/>
                  </a:cubicBezTo>
                  <a:lnTo>
                    <a:pt x="318183" y="285568"/>
                  </a:lnTo>
                  <a:lnTo>
                    <a:pt x="339621" y="300081"/>
                  </a:lnTo>
                  <a:cubicBezTo>
                    <a:pt x="400239" y="348094"/>
                    <a:pt x="440493" y="402361"/>
                    <a:pt x="449953" y="447791"/>
                  </a:cubicBezTo>
                  <a:lnTo>
                    <a:pt x="447765" y="465828"/>
                  </a:lnTo>
                  <a:lnTo>
                    <a:pt x="433238" y="476741"/>
                  </a:lnTo>
                  <a:cubicBezTo>
                    <a:pt x="403856" y="486423"/>
                    <a:pt x="364229" y="486216"/>
                    <a:pt x="319775" y="476560"/>
                  </a:cubicBezTo>
                  <a:lnTo>
                    <a:pt x="318183" y="476068"/>
                  </a:lnTo>
                  <a:lnTo>
                    <a:pt x="339621" y="490581"/>
                  </a:lnTo>
                  <a:cubicBezTo>
                    <a:pt x="400239" y="538594"/>
                    <a:pt x="440493" y="592861"/>
                    <a:pt x="449953" y="638291"/>
                  </a:cubicBezTo>
                  <a:lnTo>
                    <a:pt x="447765" y="656328"/>
                  </a:lnTo>
                  <a:lnTo>
                    <a:pt x="433238" y="667241"/>
                  </a:lnTo>
                  <a:cubicBezTo>
                    <a:pt x="403856" y="676923"/>
                    <a:pt x="364229" y="676716"/>
                    <a:pt x="319775" y="667060"/>
                  </a:cubicBezTo>
                  <a:lnTo>
                    <a:pt x="318183" y="666568"/>
                  </a:lnTo>
                  <a:lnTo>
                    <a:pt x="339621" y="681081"/>
                  </a:lnTo>
                  <a:cubicBezTo>
                    <a:pt x="400239" y="729094"/>
                    <a:pt x="440493" y="783361"/>
                    <a:pt x="449953" y="828791"/>
                  </a:cubicBezTo>
                  <a:lnTo>
                    <a:pt x="447765" y="846828"/>
                  </a:lnTo>
                  <a:lnTo>
                    <a:pt x="433238" y="857741"/>
                  </a:lnTo>
                  <a:cubicBezTo>
                    <a:pt x="403856" y="867423"/>
                    <a:pt x="364229" y="867216"/>
                    <a:pt x="319775" y="857560"/>
                  </a:cubicBezTo>
                  <a:lnTo>
                    <a:pt x="305238" y="853068"/>
                  </a:lnTo>
                  <a:lnTo>
                    <a:pt x="339621" y="876344"/>
                  </a:lnTo>
                  <a:cubicBezTo>
                    <a:pt x="400239" y="924357"/>
                    <a:pt x="440493" y="978624"/>
                    <a:pt x="449953" y="1024054"/>
                  </a:cubicBezTo>
                  <a:lnTo>
                    <a:pt x="447765" y="1042091"/>
                  </a:lnTo>
                  <a:lnTo>
                    <a:pt x="433238" y="1053004"/>
                  </a:lnTo>
                  <a:cubicBezTo>
                    <a:pt x="374473" y="1072368"/>
                    <a:pt x="274730" y="1052175"/>
                    <a:pt x="177351" y="995953"/>
                  </a:cubicBezTo>
                  <a:cubicBezTo>
                    <a:pt x="79972" y="939731"/>
                    <a:pt x="12613" y="863448"/>
                    <a:pt x="0" y="802874"/>
                  </a:cubicBezTo>
                  <a:lnTo>
                    <a:pt x="2188" y="784837"/>
                  </a:lnTo>
                  <a:lnTo>
                    <a:pt x="16715" y="773924"/>
                  </a:lnTo>
                  <a:cubicBezTo>
                    <a:pt x="31406" y="769083"/>
                    <a:pt x="48658" y="766714"/>
                    <a:pt x="67795" y="766763"/>
                  </a:cubicBezTo>
                  <a:lnTo>
                    <a:pt x="147061" y="780185"/>
                  </a:lnTo>
                  <a:lnTo>
                    <a:pt x="110332" y="755321"/>
                  </a:lnTo>
                  <a:cubicBezTo>
                    <a:pt x="49714" y="707308"/>
                    <a:pt x="9460" y="653042"/>
                    <a:pt x="0" y="607611"/>
                  </a:cubicBezTo>
                  <a:lnTo>
                    <a:pt x="2188" y="589574"/>
                  </a:lnTo>
                  <a:lnTo>
                    <a:pt x="16715" y="578661"/>
                  </a:lnTo>
                  <a:cubicBezTo>
                    <a:pt x="31406" y="573820"/>
                    <a:pt x="48658" y="571451"/>
                    <a:pt x="67795" y="571500"/>
                  </a:cubicBezTo>
                  <a:lnTo>
                    <a:pt x="137679" y="583333"/>
                  </a:lnTo>
                  <a:lnTo>
                    <a:pt x="110332" y="564821"/>
                  </a:lnTo>
                  <a:cubicBezTo>
                    <a:pt x="49714" y="516808"/>
                    <a:pt x="9460" y="462542"/>
                    <a:pt x="0" y="417111"/>
                  </a:cubicBezTo>
                  <a:lnTo>
                    <a:pt x="2188" y="399074"/>
                  </a:lnTo>
                  <a:lnTo>
                    <a:pt x="16715" y="388161"/>
                  </a:lnTo>
                  <a:cubicBezTo>
                    <a:pt x="31406" y="383320"/>
                    <a:pt x="48658" y="380951"/>
                    <a:pt x="67795" y="381000"/>
                  </a:cubicBezTo>
                  <a:lnTo>
                    <a:pt x="137679" y="392833"/>
                  </a:lnTo>
                  <a:lnTo>
                    <a:pt x="110332" y="374321"/>
                  </a:lnTo>
                  <a:cubicBezTo>
                    <a:pt x="49714" y="326308"/>
                    <a:pt x="9460" y="272042"/>
                    <a:pt x="0" y="226611"/>
                  </a:cubicBezTo>
                  <a:lnTo>
                    <a:pt x="2188" y="208574"/>
                  </a:lnTo>
                  <a:lnTo>
                    <a:pt x="16715" y="197661"/>
                  </a:lnTo>
                  <a:cubicBezTo>
                    <a:pt x="31406" y="192820"/>
                    <a:pt x="48658" y="190451"/>
                    <a:pt x="67795" y="190500"/>
                  </a:cubicBezTo>
                  <a:lnTo>
                    <a:pt x="137679" y="202333"/>
                  </a:lnTo>
                  <a:lnTo>
                    <a:pt x="110332" y="183821"/>
                  </a:lnTo>
                  <a:cubicBezTo>
                    <a:pt x="49714" y="135808"/>
                    <a:pt x="9460" y="81542"/>
                    <a:pt x="0" y="36111"/>
                  </a:cubicBezTo>
                  <a:lnTo>
                    <a:pt x="2188" y="18074"/>
                  </a:lnTo>
                  <a:lnTo>
                    <a:pt x="16715" y="7161"/>
                  </a:lnTo>
                  <a:cubicBezTo>
                    <a:pt x="31406" y="2320"/>
                    <a:pt x="48658" y="-49"/>
                    <a:pt x="67795" y="0"/>
                  </a:cubicBezTo>
                  <a:close/>
                </a:path>
              </a:pathLst>
            </a:custGeom>
            <a:solidFill>
              <a:srgbClr val="339933"/>
            </a:solidFill>
            <a:ln w="1905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465" name="フリーフォーム: 図形 464">
              <a:extLst>
                <a:ext uri="{FF2B5EF4-FFF2-40B4-BE49-F238E27FC236}">
                  <a16:creationId xmlns:a16="http://schemas.microsoft.com/office/drawing/2014/main" id="{92EA3ABC-C901-41A6-8E2A-4D0A849C9652}"/>
                </a:ext>
              </a:extLst>
            </p:cNvPr>
            <p:cNvSpPr/>
            <p:nvPr/>
          </p:nvSpPr>
          <p:spPr>
            <a:xfrm rot="21013279">
              <a:off x="4599923" y="2467239"/>
              <a:ext cx="245217" cy="473225"/>
            </a:xfrm>
            <a:custGeom>
              <a:avLst/>
              <a:gdLst>
                <a:gd name="connsiteX0" fmla="*/ 846978 w 914772"/>
                <a:gd name="connsiteY0" fmla="*/ 0 h 1060165"/>
                <a:gd name="connsiteX1" fmla="*/ 898057 w 914772"/>
                <a:gd name="connsiteY1" fmla="*/ 7161 h 1060165"/>
                <a:gd name="connsiteX2" fmla="*/ 912584 w 914772"/>
                <a:gd name="connsiteY2" fmla="*/ 18074 h 1060165"/>
                <a:gd name="connsiteX3" fmla="*/ 914772 w 914772"/>
                <a:gd name="connsiteY3" fmla="*/ 36111 h 1060165"/>
                <a:gd name="connsiteX4" fmla="*/ 804440 w 914772"/>
                <a:gd name="connsiteY4" fmla="*/ 183821 h 1060165"/>
                <a:gd name="connsiteX5" fmla="*/ 777094 w 914772"/>
                <a:gd name="connsiteY5" fmla="*/ 202334 h 1060165"/>
                <a:gd name="connsiteX6" fmla="*/ 846978 w 914772"/>
                <a:gd name="connsiteY6" fmla="*/ 190500 h 1060165"/>
                <a:gd name="connsiteX7" fmla="*/ 898057 w 914772"/>
                <a:gd name="connsiteY7" fmla="*/ 197661 h 1060165"/>
                <a:gd name="connsiteX8" fmla="*/ 912584 w 914772"/>
                <a:gd name="connsiteY8" fmla="*/ 208574 h 1060165"/>
                <a:gd name="connsiteX9" fmla="*/ 914772 w 914772"/>
                <a:gd name="connsiteY9" fmla="*/ 226611 h 1060165"/>
                <a:gd name="connsiteX10" fmla="*/ 804440 w 914772"/>
                <a:gd name="connsiteY10" fmla="*/ 374321 h 1060165"/>
                <a:gd name="connsiteX11" fmla="*/ 777094 w 914772"/>
                <a:gd name="connsiteY11" fmla="*/ 392834 h 1060165"/>
                <a:gd name="connsiteX12" fmla="*/ 846978 w 914772"/>
                <a:gd name="connsiteY12" fmla="*/ 381000 h 1060165"/>
                <a:gd name="connsiteX13" fmla="*/ 898057 w 914772"/>
                <a:gd name="connsiteY13" fmla="*/ 388161 h 1060165"/>
                <a:gd name="connsiteX14" fmla="*/ 912584 w 914772"/>
                <a:gd name="connsiteY14" fmla="*/ 399074 h 1060165"/>
                <a:gd name="connsiteX15" fmla="*/ 914772 w 914772"/>
                <a:gd name="connsiteY15" fmla="*/ 417111 h 1060165"/>
                <a:gd name="connsiteX16" fmla="*/ 804440 w 914772"/>
                <a:gd name="connsiteY16" fmla="*/ 564821 h 1060165"/>
                <a:gd name="connsiteX17" fmla="*/ 777094 w 914772"/>
                <a:gd name="connsiteY17" fmla="*/ 583334 h 1060165"/>
                <a:gd name="connsiteX18" fmla="*/ 846978 w 914772"/>
                <a:gd name="connsiteY18" fmla="*/ 571500 h 1060165"/>
                <a:gd name="connsiteX19" fmla="*/ 898057 w 914772"/>
                <a:gd name="connsiteY19" fmla="*/ 578661 h 1060165"/>
                <a:gd name="connsiteX20" fmla="*/ 912584 w 914772"/>
                <a:gd name="connsiteY20" fmla="*/ 589574 h 1060165"/>
                <a:gd name="connsiteX21" fmla="*/ 914772 w 914772"/>
                <a:gd name="connsiteY21" fmla="*/ 607611 h 1060165"/>
                <a:gd name="connsiteX22" fmla="*/ 804440 w 914772"/>
                <a:gd name="connsiteY22" fmla="*/ 755321 h 1060165"/>
                <a:gd name="connsiteX23" fmla="*/ 767711 w 914772"/>
                <a:gd name="connsiteY23" fmla="*/ 780185 h 1060165"/>
                <a:gd name="connsiteX24" fmla="*/ 846978 w 914772"/>
                <a:gd name="connsiteY24" fmla="*/ 766763 h 1060165"/>
                <a:gd name="connsiteX25" fmla="*/ 898057 w 914772"/>
                <a:gd name="connsiteY25" fmla="*/ 773924 h 1060165"/>
                <a:gd name="connsiteX26" fmla="*/ 912584 w 914772"/>
                <a:gd name="connsiteY26" fmla="*/ 784837 h 1060165"/>
                <a:gd name="connsiteX27" fmla="*/ 914772 w 914772"/>
                <a:gd name="connsiteY27" fmla="*/ 802874 h 1060165"/>
                <a:gd name="connsiteX28" fmla="*/ 737421 w 914772"/>
                <a:gd name="connsiteY28" fmla="*/ 995953 h 1060165"/>
                <a:gd name="connsiteX29" fmla="*/ 481534 w 914772"/>
                <a:gd name="connsiteY29" fmla="*/ 1053004 h 1060165"/>
                <a:gd name="connsiteX30" fmla="*/ 467007 w 914772"/>
                <a:gd name="connsiteY30" fmla="*/ 1042091 h 1060165"/>
                <a:gd name="connsiteX31" fmla="*/ 464819 w 914772"/>
                <a:gd name="connsiteY31" fmla="*/ 1024054 h 1060165"/>
                <a:gd name="connsiteX32" fmla="*/ 575151 w 914772"/>
                <a:gd name="connsiteY32" fmla="*/ 876344 h 1060165"/>
                <a:gd name="connsiteX33" fmla="*/ 609534 w 914772"/>
                <a:gd name="connsiteY33" fmla="*/ 853068 h 1060165"/>
                <a:gd name="connsiteX34" fmla="*/ 594997 w 914772"/>
                <a:gd name="connsiteY34" fmla="*/ 857560 h 1060165"/>
                <a:gd name="connsiteX35" fmla="*/ 481534 w 914772"/>
                <a:gd name="connsiteY35" fmla="*/ 857741 h 1060165"/>
                <a:gd name="connsiteX36" fmla="*/ 467007 w 914772"/>
                <a:gd name="connsiteY36" fmla="*/ 846828 h 1060165"/>
                <a:gd name="connsiteX37" fmla="*/ 464819 w 914772"/>
                <a:gd name="connsiteY37" fmla="*/ 828791 h 1060165"/>
                <a:gd name="connsiteX38" fmla="*/ 575151 w 914772"/>
                <a:gd name="connsiteY38" fmla="*/ 681081 h 1060165"/>
                <a:gd name="connsiteX39" fmla="*/ 596589 w 914772"/>
                <a:gd name="connsiteY39" fmla="*/ 666568 h 1060165"/>
                <a:gd name="connsiteX40" fmla="*/ 594997 w 914772"/>
                <a:gd name="connsiteY40" fmla="*/ 667060 h 1060165"/>
                <a:gd name="connsiteX41" fmla="*/ 481534 w 914772"/>
                <a:gd name="connsiteY41" fmla="*/ 667241 h 1060165"/>
                <a:gd name="connsiteX42" fmla="*/ 467007 w 914772"/>
                <a:gd name="connsiteY42" fmla="*/ 656328 h 1060165"/>
                <a:gd name="connsiteX43" fmla="*/ 464819 w 914772"/>
                <a:gd name="connsiteY43" fmla="*/ 638291 h 1060165"/>
                <a:gd name="connsiteX44" fmla="*/ 575151 w 914772"/>
                <a:gd name="connsiteY44" fmla="*/ 490581 h 1060165"/>
                <a:gd name="connsiteX45" fmla="*/ 596589 w 914772"/>
                <a:gd name="connsiteY45" fmla="*/ 476068 h 1060165"/>
                <a:gd name="connsiteX46" fmla="*/ 594997 w 914772"/>
                <a:gd name="connsiteY46" fmla="*/ 476560 h 1060165"/>
                <a:gd name="connsiteX47" fmla="*/ 481534 w 914772"/>
                <a:gd name="connsiteY47" fmla="*/ 476741 h 1060165"/>
                <a:gd name="connsiteX48" fmla="*/ 467007 w 914772"/>
                <a:gd name="connsiteY48" fmla="*/ 465828 h 1060165"/>
                <a:gd name="connsiteX49" fmla="*/ 464819 w 914772"/>
                <a:gd name="connsiteY49" fmla="*/ 447791 h 1060165"/>
                <a:gd name="connsiteX50" fmla="*/ 575151 w 914772"/>
                <a:gd name="connsiteY50" fmla="*/ 300081 h 1060165"/>
                <a:gd name="connsiteX51" fmla="*/ 596589 w 914772"/>
                <a:gd name="connsiteY51" fmla="*/ 285568 h 1060165"/>
                <a:gd name="connsiteX52" fmla="*/ 594997 w 914772"/>
                <a:gd name="connsiteY52" fmla="*/ 286060 h 1060165"/>
                <a:gd name="connsiteX53" fmla="*/ 481534 w 914772"/>
                <a:gd name="connsiteY53" fmla="*/ 286241 h 1060165"/>
                <a:gd name="connsiteX54" fmla="*/ 467007 w 914772"/>
                <a:gd name="connsiteY54" fmla="*/ 275328 h 1060165"/>
                <a:gd name="connsiteX55" fmla="*/ 464819 w 914772"/>
                <a:gd name="connsiteY55" fmla="*/ 257291 h 1060165"/>
                <a:gd name="connsiteX56" fmla="*/ 642170 w 914772"/>
                <a:gd name="connsiteY56" fmla="*/ 64212 h 1060165"/>
                <a:gd name="connsiteX57" fmla="*/ 846978 w 914772"/>
                <a:gd name="connsiteY57" fmla="*/ 0 h 1060165"/>
                <a:gd name="connsiteX58" fmla="*/ 67795 w 914772"/>
                <a:gd name="connsiteY58" fmla="*/ 0 h 1060165"/>
                <a:gd name="connsiteX59" fmla="*/ 272602 w 914772"/>
                <a:gd name="connsiteY59" fmla="*/ 64212 h 1060165"/>
                <a:gd name="connsiteX60" fmla="*/ 449953 w 914772"/>
                <a:gd name="connsiteY60" fmla="*/ 257291 h 1060165"/>
                <a:gd name="connsiteX61" fmla="*/ 447765 w 914772"/>
                <a:gd name="connsiteY61" fmla="*/ 275328 h 1060165"/>
                <a:gd name="connsiteX62" fmla="*/ 433238 w 914772"/>
                <a:gd name="connsiteY62" fmla="*/ 286241 h 1060165"/>
                <a:gd name="connsiteX63" fmla="*/ 319775 w 914772"/>
                <a:gd name="connsiteY63" fmla="*/ 286060 h 1060165"/>
                <a:gd name="connsiteX64" fmla="*/ 318183 w 914772"/>
                <a:gd name="connsiteY64" fmla="*/ 285568 h 1060165"/>
                <a:gd name="connsiteX65" fmla="*/ 339621 w 914772"/>
                <a:gd name="connsiteY65" fmla="*/ 300081 h 1060165"/>
                <a:gd name="connsiteX66" fmla="*/ 449953 w 914772"/>
                <a:gd name="connsiteY66" fmla="*/ 447791 h 1060165"/>
                <a:gd name="connsiteX67" fmla="*/ 447765 w 914772"/>
                <a:gd name="connsiteY67" fmla="*/ 465828 h 1060165"/>
                <a:gd name="connsiteX68" fmla="*/ 433238 w 914772"/>
                <a:gd name="connsiteY68" fmla="*/ 476741 h 1060165"/>
                <a:gd name="connsiteX69" fmla="*/ 319775 w 914772"/>
                <a:gd name="connsiteY69" fmla="*/ 476560 h 1060165"/>
                <a:gd name="connsiteX70" fmla="*/ 318183 w 914772"/>
                <a:gd name="connsiteY70" fmla="*/ 476068 h 1060165"/>
                <a:gd name="connsiteX71" fmla="*/ 339621 w 914772"/>
                <a:gd name="connsiteY71" fmla="*/ 490581 h 1060165"/>
                <a:gd name="connsiteX72" fmla="*/ 449953 w 914772"/>
                <a:gd name="connsiteY72" fmla="*/ 638291 h 1060165"/>
                <a:gd name="connsiteX73" fmla="*/ 447765 w 914772"/>
                <a:gd name="connsiteY73" fmla="*/ 656328 h 1060165"/>
                <a:gd name="connsiteX74" fmla="*/ 433238 w 914772"/>
                <a:gd name="connsiteY74" fmla="*/ 667241 h 1060165"/>
                <a:gd name="connsiteX75" fmla="*/ 319775 w 914772"/>
                <a:gd name="connsiteY75" fmla="*/ 667060 h 1060165"/>
                <a:gd name="connsiteX76" fmla="*/ 318183 w 914772"/>
                <a:gd name="connsiteY76" fmla="*/ 666568 h 1060165"/>
                <a:gd name="connsiteX77" fmla="*/ 339621 w 914772"/>
                <a:gd name="connsiteY77" fmla="*/ 681081 h 1060165"/>
                <a:gd name="connsiteX78" fmla="*/ 449953 w 914772"/>
                <a:gd name="connsiteY78" fmla="*/ 828791 h 1060165"/>
                <a:gd name="connsiteX79" fmla="*/ 447765 w 914772"/>
                <a:gd name="connsiteY79" fmla="*/ 846828 h 1060165"/>
                <a:gd name="connsiteX80" fmla="*/ 433238 w 914772"/>
                <a:gd name="connsiteY80" fmla="*/ 857741 h 1060165"/>
                <a:gd name="connsiteX81" fmla="*/ 319775 w 914772"/>
                <a:gd name="connsiteY81" fmla="*/ 857560 h 1060165"/>
                <a:gd name="connsiteX82" fmla="*/ 305238 w 914772"/>
                <a:gd name="connsiteY82" fmla="*/ 853068 h 1060165"/>
                <a:gd name="connsiteX83" fmla="*/ 339621 w 914772"/>
                <a:gd name="connsiteY83" fmla="*/ 876344 h 1060165"/>
                <a:gd name="connsiteX84" fmla="*/ 449953 w 914772"/>
                <a:gd name="connsiteY84" fmla="*/ 1024054 h 1060165"/>
                <a:gd name="connsiteX85" fmla="*/ 447765 w 914772"/>
                <a:gd name="connsiteY85" fmla="*/ 1042091 h 1060165"/>
                <a:gd name="connsiteX86" fmla="*/ 433238 w 914772"/>
                <a:gd name="connsiteY86" fmla="*/ 1053004 h 1060165"/>
                <a:gd name="connsiteX87" fmla="*/ 177351 w 914772"/>
                <a:gd name="connsiteY87" fmla="*/ 995953 h 1060165"/>
                <a:gd name="connsiteX88" fmla="*/ 0 w 914772"/>
                <a:gd name="connsiteY88" fmla="*/ 802874 h 1060165"/>
                <a:gd name="connsiteX89" fmla="*/ 2188 w 914772"/>
                <a:gd name="connsiteY89" fmla="*/ 784837 h 1060165"/>
                <a:gd name="connsiteX90" fmla="*/ 16715 w 914772"/>
                <a:gd name="connsiteY90" fmla="*/ 773924 h 1060165"/>
                <a:gd name="connsiteX91" fmla="*/ 67795 w 914772"/>
                <a:gd name="connsiteY91" fmla="*/ 766763 h 1060165"/>
                <a:gd name="connsiteX92" fmla="*/ 147061 w 914772"/>
                <a:gd name="connsiteY92" fmla="*/ 780185 h 1060165"/>
                <a:gd name="connsiteX93" fmla="*/ 110332 w 914772"/>
                <a:gd name="connsiteY93" fmla="*/ 755321 h 1060165"/>
                <a:gd name="connsiteX94" fmla="*/ 0 w 914772"/>
                <a:gd name="connsiteY94" fmla="*/ 607611 h 1060165"/>
                <a:gd name="connsiteX95" fmla="*/ 2188 w 914772"/>
                <a:gd name="connsiteY95" fmla="*/ 589574 h 1060165"/>
                <a:gd name="connsiteX96" fmla="*/ 16715 w 914772"/>
                <a:gd name="connsiteY96" fmla="*/ 578661 h 1060165"/>
                <a:gd name="connsiteX97" fmla="*/ 67795 w 914772"/>
                <a:gd name="connsiteY97" fmla="*/ 571500 h 1060165"/>
                <a:gd name="connsiteX98" fmla="*/ 137679 w 914772"/>
                <a:gd name="connsiteY98" fmla="*/ 583333 h 1060165"/>
                <a:gd name="connsiteX99" fmla="*/ 110332 w 914772"/>
                <a:gd name="connsiteY99" fmla="*/ 564821 h 1060165"/>
                <a:gd name="connsiteX100" fmla="*/ 0 w 914772"/>
                <a:gd name="connsiteY100" fmla="*/ 417111 h 1060165"/>
                <a:gd name="connsiteX101" fmla="*/ 2188 w 914772"/>
                <a:gd name="connsiteY101" fmla="*/ 399074 h 1060165"/>
                <a:gd name="connsiteX102" fmla="*/ 16715 w 914772"/>
                <a:gd name="connsiteY102" fmla="*/ 388161 h 1060165"/>
                <a:gd name="connsiteX103" fmla="*/ 67795 w 914772"/>
                <a:gd name="connsiteY103" fmla="*/ 381000 h 1060165"/>
                <a:gd name="connsiteX104" fmla="*/ 137679 w 914772"/>
                <a:gd name="connsiteY104" fmla="*/ 392833 h 1060165"/>
                <a:gd name="connsiteX105" fmla="*/ 110332 w 914772"/>
                <a:gd name="connsiteY105" fmla="*/ 374321 h 1060165"/>
                <a:gd name="connsiteX106" fmla="*/ 0 w 914772"/>
                <a:gd name="connsiteY106" fmla="*/ 226611 h 1060165"/>
                <a:gd name="connsiteX107" fmla="*/ 2188 w 914772"/>
                <a:gd name="connsiteY107" fmla="*/ 208574 h 1060165"/>
                <a:gd name="connsiteX108" fmla="*/ 16715 w 914772"/>
                <a:gd name="connsiteY108" fmla="*/ 197661 h 1060165"/>
                <a:gd name="connsiteX109" fmla="*/ 67795 w 914772"/>
                <a:gd name="connsiteY109" fmla="*/ 190500 h 1060165"/>
                <a:gd name="connsiteX110" fmla="*/ 137679 w 914772"/>
                <a:gd name="connsiteY110" fmla="*/ 202333 h 1060165"/>
                <a:gd name="connsiteX111" fmla="*/ 110332 w 914772"/>
                <a:gd name="connsiteY111" fmla="*/ 183821 h 1060165"/>
                <a:gd name="connsiteX112" fmla="*/ 0 w 914772"/>
                <a:gd name="connsiteY112" fmla="*/ 36111 h 1060165"/>
                <a:gd name="connsiteX113" fmla="*/ 2188 w 914772"/>
                <a:gd name="connsiteY113" fmla="*/ 18074 h 1060165"/>
                <a:gd name="connsiteX114" fmla="*/ 16715 w 914772"/>
                <a:gd name="connsiteY114" fmla="*/ 7161 h 1060165"/>
                <a:gd name="connsiteX115" fmla="*/ 67795 w 914772"/>
                <a:gd name="connsiteY115" fmla="*/ 0 h 106016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  <a:cxn ang="0">
                  <a:pos x="connsiteX55" y="connsiteY55"/>
                </a:cxn>
                <a:cxn ang="0">
                  <a:pos x="connsiteX56" y="connsiteY56"/>
                </a:cxn>
                <a:cxn ang="0">
                  <a:pos x="connsiteX57" y="connsiteY57"/>
                </a:cxn>
                <a:cxn ang="0">
                  <a:pos x="connsiteX58" y="connsiteY58"/>
                </a:cxn>
                <a:cxn ang="0">
                  <a:pos x="connsiteX59" y="connsiteY59"/>
                </a:cxn>
                <a:cxn ang="0">
                  <a:pos x="connsiteX60" y="connsiteY60"/>
                </a:cxn>
                <a:cxn ang="0">
                  <a:pos x="connsiteX61" y="connsiteY61"/>
                </a:cxn>
                <a:cxn ang="0">
                  <a:pos x="connsiteX62" y="connsiteY62"/>
                </a:cxn>
                <a:cxn ang="0">
                  <a:pos x="connsiteX63" y="connsiteY63"/>
                </a:cxn>
                <a:cxn ang="0">
                  <a:pos x="connsiteX64" y="connsiteY64"/>
                </a:cxn>
                <a:cxn ang="0">
                  <a:pos x="connsiteX65" y="connsiteY65"/>
                </a:cxn>
                <a:cxn ang="0">
                  <a:pos x="connsiteX66" y="connsiteY66"/>
                </a:cxn>
                <a:cxn ang="0">
                  <a:pos x="connsiteX67" y="connsiteY67"/>
                </a:cxn>
                <a:cxn ang="0">
                  <a:pos x="connsiteX68" y="connsiteY68"/>
                </a:cxn>
                <a:cxn ang="0">
                  <a:pos x="connsiteX69" y="connsiteY69"/>
                </a:cxn>
                <a:cxn ang="0">
                  <a:pos x="connsiteX70" y="connsiteY70"/>
                </a:cxn>
                <a:cxn ang="0">
                  <a:pos x="connsiteX71" y="connsiteY71"/>
                </a:cxn>
                <a:cxn ang="0">
                  <a:pos x="connsiteX72" y="connsiteY72"/>
                </a:cxn>
                <a:cxn ang="0">
                  <a:pos x="connsiteX73" y="connsiteY73"/>
                </a:cxn>
                <a:cxn ang="0">
                  <a:pos x="connsiteX74" y="connsiteY74"/>
                </a:cxn>
                <a:cxn ang="0">
                  <a:pos x="connsiteX75" y="connsiteY75"/>
                </a:cxn>
                <a:cxn ang="0">
                  <a:pos x="connsiteX76" y="connsiteY76"/>
                </a:cxn>
                <a:cxn ang="0">
                  <a:pos x="connsiteX77" y="connsiteY77"/>
                </a:cxn>
                <a:cxn ang="0">
                  <a:pos x="connsiteX78" y="connsiteY78"/>
                </a:cxn>
                <a:cxn ang="0">
                  <a:pos x="connsiteX79" y="connsiteY79"/>
                </a:cxn>
                <a:cxn ang="0">
                  <a:pos x="connsiteX80" y="connsiteY80"/>
                </a:cxn>
                <a:cxn ang="0">
                  <a:pos x="connsiteX81" y="connsiteY81"/>
                </a:cxn>
                <a:cxn ang="0">
                  <a:pos x="connsiteX82" y="connsiteY82"/>
                </a:cxn>
                <a:cxn ang="0">
                  <a:pos x="connsiteX83" y="connsiteY83"/>
                </a:cxn>
                <a:cxn ang="0">
                  <a:pos x="connsiteX84" y="connsiteY84"/>
                </a:cxn>
                <a:cxn ang="0">
                  <a:pos x="connsiteX85" y="connsiteY85"/>
                </a:cxn>
                <a:cxn ang="0">
                  <a:pos x="connsiteX86" y="connsiteY86"/>
                </a:cxn>
                <a:cxn ang="0">
                  <a:pos x="connsiteX87" y="connsiteY87"/>
                </a:cxn>
                <a:cxn ang="0">
                  <a:pos x="connsiteX88" y="connsiteY88"/>
                </a:cxn>
                <a:cxn ang="0">
                  <a:pos x="connsiteX89" y="connsiteY89"/>
                </a:cxn>
                <a:cxn ang="0">
                  <a:pos x="connsiteX90" y="connsiteY90"/>
                </a:cxn>
                <a:cxn ang="0">
                  <a:pos x="connsiteX91" y="connsiteY91"/>
                </a:cxn>
                <a:cxn ang="0">
                  <a:pos x="connsiteX92" y="connsiteY92"/>
                </a:cxn>
                <a:cxn ang="0">
                  <a:pos x="connsiteX93" y="connsiteY93"/>
                </a:cxn>
                <a:cxn ang="0">
                  <a:pos x="connsiteX94" y="connsiteY94"/>
                </a:cxn>
                <a:cxn ang="0">
                  <a:pos x="connsiteX95" y="connsiteY95"/>
                </a:cxn>
                <a:cxn ang="0">
                  <a:pos x="connsiteX96" y="connsiteY96"/>
                </a:cxn>
                <a:cxn ang="0">
                  <a:pos x="connsiteX97" y="connsiteY97"/>
                </a:cxn>
                <a:cxn ang="0">
                  <a:pos x="connsiteX98" y="connsiteY98"/>
                </a:cxn>
                <a:cxn ang="0">
                  <a:pos x="connsiteX99" y="connsiteY99"/>
                </a:cxn>
                <a:cxn ang="0">
                  <a:pos x="connsiteX100" y="connsiteY100"/>
                </a:cxn>
                <a:cxn ang="0">
                  <a:pos x="connsiteX101" y="connsiteY101"/>
                </a:cxn>
                <a:cxn ang="0">
                  <a:pos x="connsiteX102" y="connsiteY102"/>
                </a:cxn>
                <a:cxn ang="0">
                  <a:pos x="connsiteX103" y="connsiteY103"/>
                </a:cxn>
                <a:cxn ang="0">
                  <a:pos x="connsiteX104" y="connsiteY104"/>
                </a:cxn>
                <a:cxn ang="0">
                  <a:pos x="connsiteX105" y="connsiteY105"/>
                </a:cxn>
                <a:cxn ang="0">
                  <a:pos x="connsiteX106" y="connsiteY106"/>
                </a:cxn>
                <a:cxn ang="0">
                  <a:pos x="connsiteX107" y="connsiteY107"/>
                </a:cxn>
                <a:cxn ang="0">
                  <a:pos x="connsiteX108" y="connsiteY108"/>
                </a:cxn>
                <a:cxn ang="0">
                  <a:pos x="connsiteX109" y="connsiteY109"/>
                </a:cxn>
                <a:cxn ang="0">
                  <a:pos x="connsiteX110" y="connsiteY110"/>
                </a:cxn>
                <a:cxn ang="0">
                  <a:pos x="connsiteX111" y="connsiteY111"/>
                </a:cxn>
                <a:cxn ang="0">
                  <a:pos x="connsiteX112" y="connsiteY112"/>
                </a:cxn>
                <a:cxn ang="0">
                  <a:pos x="connsiteX113" y="connsiteY113"/>
                </a:cxn>
                <a:cxn ang="0">
                  <a:pos x="connsiteX114" y="connsiteY114"/>
                </a:cxn>
                <a:cxn ang="0">
                  <a:pos x="connsiteX115" y="connsiteY115"/>
                </a:cxn>
              </a:cxnLst>
              <a:rect l="l" t="t" r="r" b="b"/>
              <a:pathLst>
                <a:path w="914772" h="1060165">
                  <a:moveTo>
                    <a:pt x="846978" y="0"/>
                  </a:moveTo>
                  <a:cubicBezTo>
                    <a:pt x="866114" y="-49"/>
                    <a:pt x="883366" y="2320"/>
                    <a:pt x="898057" y="7161"/>
                  </a:cubicBezTo>
                  <a:lnTo>
                    <a:pt x="912584" y="18074"/>
                  </a:lnTo>
                  <a:lnTo>
                    <a:pt x="914772" y="36111"/>
                  </a:lnTo>
                  <a:cubicBezTo>
                    <a:pt x="905312" y="81542"/>
                    <a:pt x="865058" y="135808"/>
                    <a:pt x="804440" y="183821"/>
                  </a:cubicBezTo>
                  <a:lnTo>
                    <a:pt x="777094" y="202334"/>
                  </a:lnTo>
                  <a:lnTo>
                    <a:pt x="846978" y="190500"/>
                  </a:lnTo>
                  <a:cubicBezTo>
                    <a:pt x="866114" y="190451"/>
                    <a:pt x="883366" y="192820"/>
                    <a:pt x="898057" y="197661"/>
                  </a:cubicBezTo>
                  <a:lnTo>
                    <a:pt x="912584" y="208574"/>
                  </a:lnTo>
                  <a:lnTo>
                    <a:pt x="914772" y="226611"/>
                  </a:lnTo>
                  <a:cubicBezTo>
                    <a:pt x="905312" y="272042"/>
                    <a:pt x="865058" y="326308"/>
                    <a:pt x="804440" y="374321"/>
                  </a:cubicBezTo>
                  <a:lnTo>
                    <a:pt x="777094" y="392834"/>
                  </a:lnTo>
                  <a:lnTo>
                    <a:pt x="846978" y="381000"/>
                  </a:lnTo>
                  <a:cubicBezTo>
                    <a:pt x="866114" y="380951"/>
                    <a:pt x="883366" y="383320"/>
                    <a:pt x="898057" y="388161"/>
                  </a:cubicBezTo>
                  <a:lnTo>
                    <a:pt x="912584" y="399074"/>
                  </a:lnTo>
                  <a:lnTo>
                    <a:pt x="914772" y="417111"/>
                  </a:lnTo>
                  <a:cubicBezTo>
                    <a:pt x="905312" y="462542"/>
                    <a:pt x="865058" y="516808"/>
                    <a:pt x="804440" y="564821"/>
                  </a:cubicBezTo>
                  <a:lnTo>
                    <a:pt x="777094" y="583334"/>
                  </a:lnTo>
                  <a:lnTo>
                    <a:pt x="846978" y="571500"/>
                  </a:lnTo>
                  <a:cubicBezTo>
                    <a:pt x="866114" y="571451"/>
                    <a:pt x="883366" y="573820"/>
                    <a:pt x="898057" y="578661"/>
                  </a:cubicBezTo>
                  <a:lnTo>
                    <a:pt x="912584" y="589574"/>
                  </a:lnTo>
                  <a:lnTo>
                    <a:pt x="914772" y="607611"/>
                  </a:lnTo>
                  <a:cubicBezTo>
                    <a:pt x="905312" y="653042"/>
                    <a:pt x="865058" y="707308"/>
                    <a:pt x="804440" y="755321"/>
                  </a:cubicBezTo>
                  <a:lnTo>
                    <a:pt x="767711" y="780185"/>
                  </a:lnTo>
                  <a:lnTo>
                    <a:pt x="846978" y="766763"/>
                  </a:lnTo>
                  <a:cubicBezTo>
                    <a:pt x="866114" y="766714"/>
                    <a:pt x="883366" y="769083"/>
                    <a:pt x="898057" y="773924"/>
                  </a:cubicBezTo>
                  <a:lnTo>
                    <a:pt x="912584" y="784837"/>
                  </a:lnTo>
                  <a:lnTo>
                    <a:pt x="914772" y="802874"/>
                  </a:lnTo>
                  <a:cubicBezTo>
                    <a:pt x="902159" y="863448"/>
                    <a:pt x="834800" y="939731"/>
                    <a:pt x="737421" y="995953"/>
                  </a:cubicBezTo>
                  <a:cubicBezTo>
                    <a:pt x="640042" y="1052175"/>
                    <a:pt x="540299" y="1072368"/>
                    <a:pt x="481534" y="1053004"/>
                  </a:cubicBezTo>
                  <a:lnTo>
                    <a:pt x="467007" y="1042091"/>
                  </a:lnTo>
                  <a:lnTo>
                    <a:pt x="464819" y="1024054"/>
                  </a:lnTo>
                  <a:cubicBezTo>
                    <a:pt x="474279" y="978624"/>
                    <a:pt x="514533" y="924357"/>
                    <a:pt x="575151" y="876344"/>
                  </a:cubicBezTo>
                  <a:lnTo>
                    <a:pt x="609534" y="853068"/>
                  </a:lnTo>
                  <a:lnTo>
                    <a:pt x="594997" y="857560"/>
                  </a:lnTo>
                  <a:cubicBezTo>
                    <a:pt x="550544" y="867216"/>
                    <a:pt x="510917" y="867423"/>
                    <a:pt x="481534" y="857741"/>
                  </a:cubicBezTo>
                  <a:lnTo>
                    <a:pt x="467007" y="846828"/>
                  </a:lnTo>
                  <a:lnTo>
                    <a:pt x="464819" y="828791"/>
                  </a:lnTo>
                  <a:cubicBezTo>
                    <a:pt x="474279" y="783361"/>
                    <a:pt x="514533" y="729094"/>
                    <a:pt x="575151" y="681081"/>
                  </a:cubicBezTo>
                  <a:lnTo>
                    <a:pt x="596589" y="666568"/>
                  </a:lnTo>
                  <a:lnTo>
                    <a:pt x="594997" y="667060"/>
                  </a:lnTo>
                  <a:cubicBezTo>
                    <a:pt x="550544" y="676716"/>
                    <a:pt x="510917" y="676923"/>
                    <a:pt x="481534" y="667241"/>
                  </a:cubicBezTo>
                  <a:lnTo>
                    <a:pt x="467007" y="656328"/>
                  </a:lnTo>
                  <a:lnTo>
                    <a:pt x="464819" y="638291"/>
                  </a:lnTo>
                  <a:cubicBezTo>
                    <a:pt x="474279" y="592861"/>
                    <a:pt x="514533" y="538594"/>
                    <a:pt x="575151" y="490581"/>
                  </a:cubicBezTo>
                  <a:lnTo>
                    <a:pt x="596589" y="476068"/>
                  </a:lnTo>
                  <a:lnTo>
                    <a:pt x="594997" y="476560"/>
                  </a:lnTo>
                  <a:cubicBezTo>
                    <a:pt x="550544" y="486216"/>
                    <a:pt x="510917" y="486423"/>
                    <a:pt x="481534" y="476741"/>
                  </a:cubicBezTo>
                  <a:lnTo>
                    <a:pt x="467007" y="465828"/>
                  </a:lnTo>
                  <a:lnTo>
                    <a:pt x="464819" y="447791"/>
                  </a:lnTo>
                  <a:cubicBezTo>
                    <a:pt x="474279" y="402361"/>
                    <a:pt x="514533" y="348094"/>
                    <a:pt x="575151" y="300081"/>
                  </a:cubicBezTo>
                  <a:lnTo>
                    <a:pt x="596589" y="285568"/>
                  </a:lnTo>
                  <a:lnTo>
                    <a:pt x="594997" y="286060"/>
                  </a:lnTo>
                  <a:cubicBezTo>
                    <a:pt x="550544" y="295716"/>
                    <a:pt x="510917" y="295923"/>
                    <a:pt x="481534" y="286241"/>
                  </a:cubicBezTo>
                  <a:lnTo>
                    <a:pt x="467007" y="275328"/>
                  </a:lnTo>
                  <a:lnTo>
                    <a:pt x="464819" y="257291"/>
                  </a:lnTo>
                  <a:cubicBezTo>
                    <a:pt x="477432" y="196717"/>
                    <a:pt x="544791" y="120434"/>
                    <a:pt x="642170" y="64212"/>
                  </a:cubicBezTo>
                  <a:cubicBezTo>
                    <a:pt x="715205" y="22045"/>
                    <a:pt x="789569" y="145"/>
                    <a:pt x="846978" y="0"/>
                  </a:cubicBezTo>
                  <a:close/>
                  <a:moveTo>
                    <a:pt x="67795" y="0"/>
                  </a:moveTo>
                  <a:cubicBezTo>
                    <a:pt x="125203" y="145"/>
                    <a:pt x="199567" y="22045"/>
                    <a:pt x="272602" y="64212"/>
                  </a:cubicBezTo>
                  <a:cubicBezTo>
                    <a:pt x="369981" y="120434"/>
                    <a:pt x="437340" y="196717"/>
                    <a:pt x="449953" y="257291"/>
                  </a:cubicBezTo>
                  <a:lnTo>
                    <a:pt x="447765" y="275328"/>
                  </a:lnTo>
                  <a:lnTo>
                    <a:pt x="433238" y="286241"/>
                  </a:lnTo>
                  <a:cubicBezTo>
                    <a:pt x="403856" y="295923"/>
                    <a:pt x="364229" y="295716"/>
                    <a:pt x="319775" y="286060"/>
                  </a:cubicBezTo>
                  <a:lnTo>
                    <a:pt x="318183" y="285568"/>
                  </a:lnTo>
                  <a:lnTo>
                    <a:pt x="339621" y="300081"/>
                  </a:lnTo>
                  <a:cubicBezTo>
                    <a:pt x="400239" y="348094"/>
                    <a:pt x="440493" y="402361"/>
                    <a:pt x="449953" y="447791"/>
                  </a:cubicBezTo>
                  <a:lnTo>
                    <a:pt x="447765" y="465828"/>
                  </a:lnTo>
                  <a:lnTo>
                    <a:pt x="433238" y="476741"/>
                  </a:lnTo>
                  <a:cubicBezTo>
                    <a:pt x="403856" y="486423"/>
                    <a:pt x="364229" y="486216"/>
                    <a:pt x="319775" y="476560"/>
                  </a:cubicBezTo>
                  <a:lnTo>
                    <a:pt x="318183" y="476068"/>
                  </a:lnTo>
                  <a:lnTo>
                    <a:pt x="339621" y="490581"/>
                  </a:lnTo>
                  <a:cubicBezTo>
                    <a:pt x="400239" y="538594"/>
                    <a:pt x="440493" y="592861"/>
                    <a:pt x="449953" y="638291"/>
                  </a:cubicBezTo>
                  <a:lnTo>
                    <a:pt x="447765" y="656328"/>
                  </a:lnTo>
                  <a:lnTo>
                    <a:pt x="433238" y="667241"/>
                  </a:lnTo>
                  <a:cubicBezTo>
                    <a:pt x="403856" y="676923"/>
                    <a:pt x="364229" y="676716"/>
                    <a:pt x="319775" y="667060"/>
                  </a:cubicBezTo>
                  <a:lnTo>
                    <a:pt x="318183" y="666568"/>
                  </a:lnTo>
                  <a:lnTo>
                    <a:pt x="339621" y="681081"/>
                  </a:lnTo>
                  <a:cubicBezTo>
                    <a:pt x="400239" y="729094"/>
                    <a:pt x="440493" y="783361"/>
                    <a:pt x="449953" y="828791"/>
                  </a:cubicBezTo>
                  <a:lnTo>
                    <a:pt x="447765" y="846828"/>
                  </a:lnTo>
                  <a:lnTo>
                    <a:pt x="433238" y="857741"/>
                  </a:lnTo>
                  <a:cubicBezTo>
                    <a:pt x="403856" y="867423"/>
                    <a:pt x="364229" y="867216"/>
                    <a:pt x="319775" y="857560"/>
                  </a:cubicBezTo>
                  <a:lnTo>
                    <a:pt x="305238" y="853068"/>
                  </a:lnTo>
                  <a:lnTo>
                    <a:pt x="339621" y="876344"/>
                  </a:lnTo>
                  <a:cubicBezTo>
                    <a:pt x="400239" y="924357"/>
                    <a:pt x="440493" y="978624"/>
                    <a:pt x="449953" y="1024054"/>
                  </a:cubicBezTo>
                  <a:lnTo>
                    <a:pt x="447765" y="1042091"/>
                  </a:lnTo>
                  <a:lnTo>
                    <a:pt x="433238" y="1053004"/>
                  </a:lnTo>
                  <a:cubicBezTo>
                    <a:pt x="374473" y="1072368"/>
                    <a:pt x="274730" y="1052175"/>
                    <a:pt x="177351" y="995953"/>
                  </a:cubicBezTo>
                  <a:cubicBezTo>
                    <a:pt x="79972" y="939731"/>
                    <a:pt x="12613" y="863448"/>
                    <a:pt x="0" y="802874"/>
                  </a:cubicBezTo>
                  <a:lnTo>
                    <a:pt x="2188" y="784837"/>
                  </a:lnTo>
                  <a:lnTo>
                    <a:pt x="16715" y="773924"/>
                  </a:lnTo>
                  <a:cubicBezTo>
                    <a:pt x="31406" y="769083"/>
                    <a:pt x="48658" y="766714"/>
                    <a:pt x="67795" y="766763"/>
                  </a:cubicBezTo>
                  <a:lnTo>
                    <a:pt x="147061" y="780185"/>
                  </a:lnTo>
                  <a:lnTo>
                    <a:pt x="110332" y="755321"/>
                  </a:lnTo>
                  <a:cubicBezTo>
                    <a:pt x="49714" y="707308"/>
                    <a:pt x="9460" y="653042"/>
                    <a:pt x="0" y="607611"/>
                  </a:cubicBezTo>
                  <a:lnTo>
                    <a:pt x="2188" y="589574"/>
                  </a:lnTo>
                  <a:lnTo>
                    <a:pt x="16715" y="578661"/>
                  </a:lnTo>
                  <a:cubicBezTo>
                    <a:pt x="31406" y="573820"/>
                    <a:pt x="48658" y="571451"/>
                    <a:pt x="67795" y="571500"/>
                  </a:cubicBezTo>
                  <a:lnTo>
                    <a:pt x="137679" y="583333"/>
                  </a:lnTo>
                  <a:lnTo>
                    <a:pt x="110332" y="564821"/>
                  </a:lnTo>
                  <a:cubicBezTo>
                    <a:pt x="49714" y="516808"/>
                    <a:pt x="9460" y="462542"/>
                    <a:pt x="0" y="417111"/>
                  </a:cubicBezTo>
                  <a:lnTo>
                    <a:pt x="2188" y="399074"/>
                  </a:lnTo>
                  <a:lnTo>
                    <a:pt x="16715" y="388161"/>
                  </a:lnTo>
                  <a:cubicBezTo>
                    <a:pt x="31406" y="383320"/>
                    <a:pt x="48658" y="380951"/>
                    <a:pt x="67795" y="381000"/>
                  </a:cubicBezTo>
                  <a:lnTo>
                    <a:pt x="137679" y="392833"/>
                  </a:lnTo>
                  <a:lnTo>
                    <a:pt x="110332" y="374321"/>
                  </a:lnTo>
                  <a:cubicBezTo>
                    <a:pt x="49714" y="326308"/>
                    <a:pt x="9460" y="272042"/>
                    <a:pt x="0" y="226611"/>
                  </a:cubicBezTo>
                  <a:lnTo>
                    <a:pt x="2188" y="208574"/>
                  </a:lnTo>
                  <a:lnTo>
                    <a:pt x="16715" y="197661"/>
                  </a:lnTo>
                  <a:cubicBezTo>
                    <a:pt x="31406" y="192820"/>
                    <a:pt x="48658" y="190451"/>
                    <a:pt x="67795" y="190500"/>
                  </a:cubicBezTo>
                  <a:lnTo>
                    <a:pt x="137679" y="202333"/>
                  </a:lnTo>
                  <a:lnTo>
                    <a:pt x="110332" y="183821"/>
                  </a:lnTo>
                  <a:cubicBezTo>
                    <a:pt x="49714" y="135808"/>
                    <a:pt x="9460" y="81542"/>
                    <a:pt x="0" y="36111"/>
                  </a:cubicBezTo>
                  <a:lnTo>
                    <a:pt x="2188" y="18074"/>
                  </a:lnTo>
                  <a:lnTo>
                    <a:pt x="16715" y="7161"/>
                  </a:lnTo>
                  <a:cubicBezTo>
                    <a:pt x="31406" y="2320"/>
                    <a:pt x="48658" y="-49"/>
                    <a:pt x="67795" y="0"/>
                  </a:cubicBezTo>
                  <a:close/>
                </a:path>
              </a:pathLst>
            </a:custGeom>
            <a:solidFill>
              <a:srgbClr val="339933"/>
            </a:solidFill>
            <a:ln w="1905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grpSp>
          <p:nvGrpSpPr>
            <p:cNvPr id="466" name="グループ化 465">
              <a:extLst>
                <a:ext uri="{FF2B5EF4-FFF2-40B4-BE49-F238E27FC236}">
                  <a16:creationId xmlns:a16="http://schemas.microsoft.com/office/drawing/2014/main" id="{4A28E150-EAC9-4857-B4AB-552B7ECC6A3D}"/>
                </a:ext>
              </a:extLst>
            </p:cNvPr>
            <p:cNvGrpSpPr/>
            <p:nvPr/>
          </p:nvGrpSpPr>
          <p:grpSpPr>
            <a:xfrm>
              <a:off x="2673979" y="4131248"/>
              <a:ext cx="354605" cy="245308"/>
              <a:chOff x="1379221" y="2150268"/>
              <a:chExt cx="482917" cy="334071"/>
            </a:xfrm>
          </p:grpSpPr>
          <p:sp>
            <p:nvSpPr>
              <p:cNvPr id="507" name="楕円 1588">
                <a:extLst>
                  <a:ext uri="{FF2B5EF4-FFF2-40B4-BE49-F238E27FC236}">
                    <a16:creationId xmlns:a16="http://schemas.microsoft.com/office/drawing/2014/main" id="{E016822B-7481-4290-AFB9-B60DC6C84333}"/>
                  </a:ext>
                </a:extLst>
              </p:cNvPr>
              <p:cNvSpPr/>
              <p:nvPr/>
            </p:nvSpPr>
            <p:spPr>
              <a:xfrm rot="1234559">
                <a:off x="1379221" y="2150268"/>
                <a:ext cx="225742" cy="299585"/>
              </a:xfrm>
              <a:custGeom>
                <a:avLst/>
                <a:gdLst>
                  <a:gd name="connsiteX0" fmla="*/ 0 w 211455"/>
                  <a:gd name="connsiteY0" fmla="*/ 153364 h 306727"/>
                  <a:gd name="connsiteX1" fmla="*/ 105728 w 211455"/>
                  <a:gd name="connsiteY1" fmla="*/ 0 h 306727"/>
                  <a:gd name="connsiteX2" fmla="*/ 211456 w 211455"/>
                  <a:gd name="connsiteY2" fmla="*/ 153364 h 306727"/>
                  <a:gd name="connsiteX3" fmla="*/ 105728 w 211455"/>
                  <a:gd name="connsiteY3" fmla="*/ 306728 h 306727"/>
                  <a:gd name="connsiteX4" fmla="*/ 0 w 211455"/>
                  <a:gd name="connsiteY4" fmla="*/ 153364 h 306727"/>
                  <a:gd name="connsiteX0" fmla="*/ 0 w 211456"/>
                  <a:gd name="connsiteY0" fmla="*/ 153364 h 306728"/>
                  <a:gd name="connsiteX1" fmla="*/ 105728 w 211456"/>
                  <a:gd name="connsiteY1" fmla="*/ 0 h 306728"/>
                  <a:gd name="connsiteX2" fmla="*/ 211456 w 211456"/>
                  <a:gd name="connsiteY2" fmla="*/ 153364 h 306728"/>
                  <a:gd name="connsiteX3" fmla="*/ 105728 w 211456"/>
                  <a:gd name="connsiteY3" fmla="*/ 306728 h 306728"/>
                  <a:gd name="connsiteX4" fmla="*/ 0 w 211456"/>
                  <a:gd name="connsiteY4" fmla="*/ 153364 h 306728"/>
                  <a:gd name="connsiteX0" fmla="*/ 0 w 211456"/>
                  <a:gd name="connsiteY0" fmla="*/ 153364 h 306728"/>
                  <a:gd name="connsiteX1" fmla="*/ 105728 w 211456"/>
                  <a:gd name="connsiteY1" fmla="*/ 0 h 306728"/>
                  <a:gd name="connsiteX2" fmla="*/ 211456 w 211456"/>
                  <a:gd name="connsiteY2" fmla="*/ 153364 h 306728"/>
                  <a:gd name="connsiteX3" fmla="*/ 105728 w 211456"/>
                  <a:gd name="connsiteY3" fmla="*/ 306728 h 306728"/>
                  <a:gd name="connsiteX4" fmla="*/ 0 w 211456"/>
                  <a:gd name="connsiteY4" fmla="*/ 153364 h 30672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11456" h="306728">
                    <a:moveTo>
                      <a:pt x="0" y="153364"/>
                    </a:moveTo>
                    <a:cubicBezTo>
                      <a:pt x="0" y="68663"/>
                      <a:pt x="47336" y="0"/>
                      <a:pt x="105728" y="0"/>
                    </a:cubicBezTo>
                    <a:cubicBezTo>
                      <a:pt x="164120" y="0"/>
                      <a:pt x="211456" y="68663"/>
                      <a:pt x="211456" y="153364"/>
                    </a:cubicBezTo>
                    <a:cubicBezTo>
                      <a:pt x="211456" y="238065"/>
                      <a:pt x="178407" y="285297"/>
                      <a:pt x="105728" y="306728"/>
                    </a:cubicBezTo>
                    <a:cubicBezTo>
                      <a:pt x="37811" y="282915"/>
                      <a:pt x="0" y="238065"/>
                      <a:pt x="0" y="153364"/>
                    </a:cubicBezTo>
                    <a:close/>
                  </a:path>
                </a:pathLst>
              </a:custGeom>
              <a:solidFill>
                <a:srgbClr val="92D050"/>
              </a:solidFill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08" name="楕円 1588">
                <a:extLst>
                  <a:ext uri="{FF2B5EF4-FFF2-40B4-BE49-F238E27FC236}">
                    <a16:creationId xmlns:a16="http://schemas.microsoft.com/office/drawing/2014/main" id="{5C2CF27A-8429-4BC8-BD8E-1311E822D0D2}"/>
                  </a:ext>
                </a:extLst>
              </p:cNvPr>
              <p:cNvSpPr/>
              <p:nvPr/>
            </p:nvSpPr>
            <p:spPr>
              <a:xfrm rot="20831437">
                <a:off x="1636396" y="2155898"/>
                <a:ext cx="225742" cy="293955"/>
              </a:xfrm>
              <a:custGeom>
                <a:avLst/>
                <a:gdLst>
                  <a:gd name="connsiteX0" fmla="*/ 0 w 211455"/>
                  <a:gd name="connsiteY0" fmla="*/ 153364 h 306727"/>
                  <a:gd name="connsiteX1" fmla="*/ 105728 w 211455"/>
                  <a:gd name="connsiteY1" fmla="*/ 0 h 306727"/>
                  <a:gd name="connsiteX2" fmla="*/ 211456 w 211455"/>
                  <a:gd name="connsiteY2" fmla="*/ 153364 h 306727"/>
                  <a:gd name="connsiteX3" fmla="*/ 105728 w 211455"/>
                  <a:gd name="connsiteY3" fmla="*/ 306728 h 306727"/>
                  <a:gd name="connsiteX4" fmla="*/ 0 w 211455"/>
                  <a:gd name="connsiteY4" fmla="*/ 153364 h 306727"/>
                  <a:gd name="connsiteX0" fmla="*/ 0 w 211456"/>
                  <a:gd name="connsiteY0" fmla="*/ 153364 h 306728"/>
                  <a:gd name="connsiteX1" fmla="*/ 105728 w 211456"/>
                  <a:gd name="connsiteY1" fmla="*/ 0 h 306728"/>
                  <a:gd name="connsiteX2" fmla="*/ 211456 w 211456"/>
                  <a:gd name="connsiteY2" fmla="*/ 153364 h 306728"/>
                  <a:gd name="connsiteX3" fmla="*/ 105728 w 211456"/>
                  <a:gd name="connsiteY3" fmla="*/ 306728 h 306728"/>
                  <a:gd name="connsiteX4" fmla="*/ 0 w 211456"/>
                  <a:gd name="connsiteY4" fmla="*/ 153364 h 306728"/>
                  <a:gd name="connsiteX0" fmla="*/ 0 w 211456"/>
                  <a:gd name="connsiteY0" fmla="*/ 153364 h 306728"/>
                  <a:gd name="connsiteX1" fmla="*/ 105728 w 211456"/>
                  <a:gd name="connsiteY1" fmla="*/ 0 h 306728"/>
                  <a:gd name="connsiteX2" fmla="*/ 211456 w 211456"/>
                  <a:gd name="connsiteY2" fmla="*/ 153364 h 306728"/>
                  <a:gd name="connsiteX3" fmla="*/ 105728 w 211456"/>
                  <a:gd name="connsiteY3" fmla="*/ 306728 h 306728"/>
                  <a:gd name="connsiteX4" fmla="*/ 0 w 211456"/>
                  <a:gd name="connsiteY4" fmla="*/ 153364 h 30672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11456" h="306728">
                    <a:moveTo>
                      <a:pt x="0" y="153364"/>
                    </a:moveTo>
                    <a:cubicBezTo>
                      <a:pt x="0" y="68663"/>
                      <a:pt x="47336" y="0"/>
                      <a:pt x="105728" y="0"/>
                    </a:cubicBezTo>
                    <a:cubicBezTo>
                      <a:pt x="164120" y="0"/>
                      <a:pt x="211456" y="68663"/>
                      <a:pt x="211456" y="153364"/>
                    </a:cubicBezTo>
                    <a:cubicBezTo>
                      <a:pt x="211456" y="238065"/>
                      <a:pt x="178407" y="285297"/>
                      <a:pt x="105728" y="306728"/>
                    </a:cubicBezTo>
                    <a:cubicBezTo>
                      <a:pt x="37811" y="282915"/>
                      <a:pt x="0" y="238065"/>
                      <a:pt x="0" y="153364"/>
                    </a:cubicBezTo>
                    <a:close/>
                  </a:path>
                </a:pathLst>
              </a:custGeom>
              <a:solidFill>
                <a:srgbClr val="92D050"/>
              </a:solidFill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09" name="楕円 1588">
                <a:extLst>
                  <a:ext uri="{FF2B5EF4-FFF2-40B4-BE49-F238E27FC236}">
                    <a16:creationId xmlns:a16="http://schemas.microsoft.com/office/drawing/2014/main" id="{17C070A8-CA35-4CC9-ACC4-3C3A6F5F42EE}"/>
                  </a:ext>
                </a:extLst>
              </p:cNvPr>
              <p:cNvSpPr/>
              <p:nvPr/>
            </p:nvSpPr>
            <p:spPr>
              <a:xfrm>
                <a:off x="1492047" y="2184754"/>
                <a:ext cx="225742" cy="299585"/>
              </a:xfrm>
              <a:custGeom>
                <a:avLst/>
                <a:gdLst>
                  <a:gd name="connsiteX0" fmla="*/ 0 w 211455"/>
                  <a:gd name="connsiteY0" fmla="*/ 153364 h 306727"/>
                  <a:gd name="connsiteX1" fmla="*/ 105728 w 211455"/>
                  <a:gd name="connsiteY1" fmla="*/ 0 h 306727"/>
                  <a:gd name="connsiteX2" fmla="*/ 211456 w 211455"/>
                  <a:gd name="connsiteY2" fmla="*/ 153364 h 306727"/>
                  <a:gd name="connsiteX3" fmla="*/ 105728 w 211455"/>
                  <a:gd name="connsiteY3" fmla="*/ 306728 h 306727"/>
                  <a:gd name="connsiteX4" fmla="*/ 0 w 211455"/>
                  <a:gd name="connsiteY4" fmla="*/ 153364 h 306727"/>
                  <a:gd name="connsiteX0" fmla="*/ 0 w 211456"/>
                  <a:gd name="connsiteY0" fmla="*/ 153364 h 306728"/>
                  <a:gd name="connsiteX1" fmla="*/ 105728 w 211456"/>
                  <a:gd name="connsiteY1" fmla="*/ 0 h 306728"/>
                  <a:gd name="connsiteX2" fmla="*/ 211456 w 211456"/>
                  <a:gd name="connsiteY2" fmla="*/ 153364 h 306728"/>
                  <a:gd name="connsiteX3" fmla="*/ 105728 w 211456"/>
                  <a:gd name="connsiteY3" fmla="*/ 306728 h 306728"/>
                  <a:gd name="connsiteX4" fmla="*/ 0 w 211456"/>
                  <a:gd name="connsiteY4" fmla="*/ 153364 h 306728"/>
                  <a:gd name="connsiteX0" fmla="*/ 0 w 211456"/>
                  <a:gd name="connsiteY0" fmla="*/ 153364 h 306728"/>
                  <a:gd name="connsiteX1" fmla="*/ 105728 w 211456"/>
                  <a:gd name="connsiteY1" fmla="*/ 0 h 306728"/>
                  <a:gd name="connsiteX2" fmla="*/ 211456 w 211456"/>
                  <a:gd name="connsiteY2" fmla="*/ 153364 h 306728"/>
                  <a:gd name="connsiteX3" fmla="*/ 105728 w 211456"/>
                  <a:gd name="connsiteY3" fmla="*/ 306728 h 306728"/>
                  <a:gd name="connsiteX4" fmla="*/ 0 w 211456"/>
                  <a:gd name="connsiteY4" fmla="*/ 153364 h 30672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11456" h="306728">
                    <a:moveTo>
                      <a:pt x="0" y="153364"/>
                    </a:moveTo>
                    <a:cubicBezTo>
                      <a:pt x="0" y="68663"/>
                      <a:pt x="47336" y="0"/>
                      <a:pt x="105728" y="0"/>
                    </a:cubicBezTo>
                    <a:cubicBezTo>
                      <a:pt x="164120" y="0"/>
                      <a:pt x="211456" y="68663"/>
                      <a:pt x="211456" y="153364"/>
                    </a:cubicBezTo>
                    <a:cubicBezTo>
                      <a:pt x="211456" y="238065"/>
                      <a:pt x="178407" y="285297"/>
                      <a:pt x="105728" y="306728"/>
                    </a:cubicBezTo>
                    <a:cubicBezTo>
                      <a:pt x="37811" y="282915"/>
                      <a:pt x="0" y="238065"/>
                      <a:pt x="0" y="153364"/>
                    </a:cubicBezTo>
                    <a:close/>
                  </a:path>
                </a:pathLst>
              </a:custGeom>
              <a:solidFill>
                <a:srgbClr val="92D050"/>
              </a:solidFill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467" name="グループ化 466">
              <a:extLst>
                <a:ext uri="{FF2B5EF4-FFF2-40B4-BE49-F238E27FC236}">
                  <a16:creationId xmlns:a16="http://schemas.microsoft.com/office/drawing/2014/main" id="{E1DD33C6-C38E-41AD-ADBF-1FEA59454D44}"/>
                </a:ext>
              </a:extLst>
            </p:cNvPr>
            <p:cNvGrpSpPr/>
            <p:nvPr/>
          </p:nvGrpSpPr>
          <p:grpSpPr>
            <a:xfrm>
              <a:off x="6591929" y="4169348"/>
              <a:ext cx="354605" cy="245308"/>
              <a:chOff x="1379221" y="2150268"/>
              <a:chExt cx="482917" cy="334071"/>
            </a:xfrm>
          </p:grpSpPr>
          <p:sp>
            <p:nvSpPr>
              <p:cNvPr id="504" name="楕円 1588">
                <a:extLst>
                  <a:ext uri="{FF2B5EF4-FFF2-40B4-BE49-F238E27FC236}">
                    <a16:creationId xmlns:a16="http://schemas.microsoft.com/office/drawing/2014/main" id="{44D80A91-B5F9-41D4-98C4-41C7C2B122DA}"/>
                  </a:ext>
                </a:extLst>
              </p:cNvPr>
              <p:cNvSpPr/>
              <p:nvPr/>
            </p:nvSpPr>
            <p:spPr>
              <a:xfrm rot="1234559">
                <a:off x="1379221" y="2150268"/>
                <a:ext cx="225742" cy="299585"/>
              </a:xfrm>
              <a:custGeom>
                <a:avLst/>
                <a:gdLst>
                  <a:gd name="connsiteX0" fmla="*/ 0 w 211455"/>
                  <a:gd name="connsiteY0" fmla="*/ 153364 h 306727"/>
                  <a:gd name="connsiteX1" fmla="*/ 105728 w 211455"/>
                  <a:gd name="connsiteY1" fmla="*/ 0 h 306727"/>
                  <a:gd name="connsiteX2" fmla="*/ 211456 w 211455"/>
                  <a:gd name="connsiteY2" fmla="*/ 153364 h 306727"/>
                  <a:gd name="connsiteX3" fmla="*/ 105728 w 211455"/>
                  <a:gd name="connsiteY3" fmla="*/ 306728 h 306727"/>
                  <a:gd name="connsiteX4" fmla="*/ 0 w 211455"/>
                  <a:gd name="connsiteY4" fmla="*/ 153364 h 306727"/>
                  <a:gd name="connsiteX0" fmla="*/ 0 w 211456"/>
                  <a:gd name="connsiteY0" fmla="*/ 153364 h 306728"/>
                  <a:gd name="connsiteX1" fmla="*/ 105728 w 211456"/>
                  <a:gd name="connsiteY1" fmla="*/ 0 h 306728"/>
                  <a:gd name="connsiteX2" fmla="*/ 211456 w 211456"/>
                  <a:gd name="connsiteY2" fmla="*/ 153364 h 306728"/>
                  <a:gd name="connsiteX3" fmla="*/ 105728 w 211456"/>
                  <a:gd name="connsiteY3" fmla="*/ 306728 h 306728"/>
                  <a:gd name="connsiteX4" fmla="*/ 0 w 211456"/>
                  <a:gd name="connsiteY4" fmla="*/ 153364 h 306728"/>
                  <a:gd name="connsiteX0" fmla="*/ 0 w 211456"/>
                  <a:gd name="connsiteY0" fmla="*/ 153364 h 306728"/>
                  <a:gd name="connsiteX1" fmla="*/ 105728 w 211456"/>
                  <a:gd name="connsiteY1" fmla="*/ 0 h 306728"/>
                  <a:gd name="connsiteX2" fmla="*/ 211456 w 211456"/>
                  <a:gd name="connsiteY2" fmla="*/ 153364 h 306728"/>
                  <a:gd name="connsiteX3" fmla="*/ 105728 w 211456"/>
                  <a:gd name="connsiteY3" fmla="*/ 306728 h 306728"/>
                  <a:gd name="connsiteX4" fmla="*/ 0 w 211456"/>
                  <a:gd name="connsiteY4" fmla="*/ 153364 h 30672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11456" h="306728">
                    <a:moveTo>
                      <a:pt x="0" y="153364"/>
                    </a:moveTo>
                    <a:cubicBezTo>
                      <a:pt x="0" y="68663"/>
                      <a:pt x="47336" y="0"/>
                      <a:pt x="105728" y="0"/>
                    </a:cubicBezTo>
                    <a:cubicBezTo>
                      <a:pt x="164120" y="0"/>
                      <a:pt x="211456" y="68663"/>
                      <a:pt x="211456" y="153364"/>
                    </a:cubicBezTo>
                    <a:cubicBezTo>
                      <a:pt x="211456" y="238065"/>
                      <a:pt x="178407" y="285297"/>
                      <a:pt x="105728" y="306728"/>
                    </a:cubicBezTo>
                    <a:cubicBezTo>
                      <a:pt x="37811" y="282915"/>
                      <a:pt x="0" y="238065"/>
                      <a:pt x="0" y="153364"/>
                    </a:cubicBezTo>
                    <a:close/>
                  </a:path>
                </a:pathLst>
              </a:custGeom>
              <a:solidFill>
                <a:srgbClr val="92D050"/>
              </a:solidFill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05" name="楕円 1588">
                <a:extLst>
                  <a:ext uri="{FF2B5EF4-FFF2-40B4-BE49-F238E27FC236}">
                    <a16:creationId xmlns:a16="http://schemas.microsoft.com/office/drawing/2014/main" id="{0C027AFC-D67B-4487-A7A4-66E858E6BF5E}"/>
                  </a:ext>
                </a:extLst>
              </p:cNvPr>
              <p:cNvSpPr/>
              <p:nvPr/>
            </p:nvSpPr>
            <p:spPr>
              <a:xfrm rot="20831437">
                <a:off x="1636396" y="2155898"/>
                <a:ext cx="225742" cy="293955"/>
              </a:xfrm>
              <a:custGeom>
                <a:avLst/>
                <a:gdLst>
                  <a:gd name="connsiteX0" fmla="*/ 0 w 211455"/>
                  <a:gd name="connsiteY0" fmla="*/ 153364 h 306727"/>
                  <a:gd name="connsiteX1" fmla="*/ 105728 w 211455"/>
                  <a:gd name="connsiteY1" fmla="*/ 0 h 306727"/>
                  <a:gd name="connsiteX2" fmla="*/ 211456 w 211455"/>
                  <a:gd name="connsiteY2" fmla="*/ 153364 h 306727"/>
                  <a:gd name="connsiteX3" fmla="*/ 105728 w 211455"/>
                  <a:gd name="connsiteY3" fmla="*/ 306728 h 306727"/>
                  <a:gd name="connsiteX4" fmla="*/ 0 w 211455"/>
                  <a:gd name="connsiteY4" fmla="*/ 153364 h 306727"/>
                  <a:gd name="connsiteX0" fmla="*/ 0 w 211456"/>
                  <a:gd name="connsiteY0" fmla="*/ 153364 h 306728"/>
                  <a:gd name="connsiteX1" fmla="*/ 105728 w 211456"/>
                  <a:gd name="connsiteY1" fmla="*/ 0 h 306728"/>
                  <a:gd name="connsiteX2" fmla="*/ 211456 w 211456"/>
                  <a:gd name="connsiteY2" fmla="*/ 153364 h 306728"/>
                  <a:gd name="connsiteX3" fmla="*/ 105728 w 211456"/>
                  <a:gd name="connsiteY3" fmla="*/ 306728 h 306728"/>
                  <a:gd name="connsiteX4" fmla="*/ 0 w 211456"/>
                  <a:gd name="connsiteY4" fmla="*/ 153364 h 306728"/>
                  <a:gd name="connsiteX0" fmla="*/ 0 w 211456"/>
                  <a:gd name="connsiteY0" fmla="*/ 153364 h 306728"/>
                  <a:gd name="connsiteX1" fmla="*/ 105728 w 211456"/>
                  <a:gd name="connsiteY1" fmla="*/ 0 h 306728"/>
                  <a:gd name="connsiteX2" fmla="*/ 211456 w 211456"/>
                  <a:gd name="connsiteY2" fmla="*/ 153364 h 306728"/>
                  <a:gd name="connsiteX3" fmla="*/ 105728 w 211456"/>
                  <a:gd name="connsiteY3" fmla="*/ 306728 h 306728"/>
                  <a:gd name="connsiteX4" fmla="*/ 0 w 211456"/>
                  <a:gd name="connsiteY4" fmla="*/ 153364 h 30672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11456" h="306728">
                    <a:moveTo>
                      <a:pt x="0" y="153364"/>
                    </a:moveTo>
                    <a:cubicBezTo>
                      <a:pt x="0" y="68663"/>
                      <a:pt x="47336" y="0"/>
                      <a:pt x="105728" y="0"/>
                    </a:cubicBezTo>
                    <a:cubicBezTo>
                      <a:pt x="164120" y="0"/>
                      <a:pt x="211456" y="68663"/>
                      <a:pt x="211456" y="153364"/>
                    </a:cubicBezTo>
                    <a:cubicBezTo>
                      <a:pt x="211456" y="238065"/>
                      <a:pt x="178407" y="285297"/>
                      <a:pt x="105728" y="306728"/>
                    </a:cubicBezTo>
                    <a:cubicBezTo>
                      <a:pt x="37811" y="282915"/>
                      <a:pt x="0" y="238065"/>
                      <a:pt x="0" y="153364"/>
                    </a:cubicBezTo>
                    <a:close/>
                  </a:path>
                </a:pathLst>
              </a:custGeom>
              <a:solidFill>
                <a:srgbClr val="92D050"/>
              </a:solidFill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06" name="楕円 1588">
                <a:extLst>
                  <a:ext uri="{FF2B5EF4-FFF2-40B4-BE49-F238E27FC236}">
                    <a16:creationId xmlns:a16="http://schemas.microsoft.com/office/drawing/2014/main" id="{F3680BF1-15AA-4DCF-B517-D26E91DC6701}"/>
                  </a:ext>
                </a:extLst>
              </p:cNvPr>
              <p:cNvSpPr/>
              <p:nvPr/>
            </p:nvSpPr>
            <p:spPr>
              <a:xfrm>
                <a:off x="1492047" y="2184754"/>
                <a:ext cx="225742" cy="299585"/>
              </a:xfrm>
              <a:custGeom>
                <a:avLst/>
                <a:gdLst>
                  <a:gd name="connsiteX0" fmla="*/ 0 w 211455"/>
                  <a:gd name="connsiteY0" fmla="*/ 153364 h 306727"/>
                  <a:gd name="connsiteX1" fmla="*/ 105728 w 211455"/>
                  <a:gd name="connsiteY1" fmla="*/ 0 h 306727"/>
                  <a:gd name="connsiteX2" fmla="*/ 211456 w 211455"/>
                  <a:gd name="connsiteY2" fmla="*/ 153364 h 306727"/>
                  <a:gd name="connsiteX3" fmla="*/ 105728 w 211455"/>
                  <a:gd name="connsiteY3" fmla="*/ 306728 h 306727"/>
                  <a:gd name="connsiteX4" fmla="*/ 0 w 211455"/>
                  <a:gd name="connsiteY4" fmla="*/ 153364 h 306727"/>
                  <a:gd name="connsiteX0" fmla="*/ 0 w 211456"/>
                  <a:gd name="connsiteY0" fmla="*/ 153364 h 306728"/>
                  <a:gd name="connsiteX1" fmla="*/ 105728 w 211456"/>
                  <a:gd name="connsiteY1" fmla="*/ 0 h 306728"/>
                  <a:gd name="connsiteX2" fmla="*/ 211456 w 211456"/>
                  <a:gd name="connsiteY2" fmla="*/ 153364 h 306728"/>
                  <a:gd name="connsiteX3" fmla="*/ 105728 w 211456"/>
                  <a:gd name="connsiteY3" fmla="*/ 306728 h 306728"/>
                  <a:gd name="connsiteX4" fmla="*/ 0 w 211456"/>
                  <a:gd name="connsiteY4" fmla="*/ 153364 h 306728"/>
                  <a:gd name="connsiteX0" fmla="*/ 0 w 211456"/>
                  <a:gd name="connsiteY0" fmla="*/ 153364 h 306728"/>
                  <a:gd name="connsiteX1" fmla="*/ 105728 w 211456"/>
                  <a:gd name="connsiteY1" fmla="*/ 0 h 306728"/>
                  <a:gd name="connsiteX2" fmla="*/ 211456 w 211456"/>
                  <a:gd name="connsiteY2" fmla="*/ 153364 h 306728"/>
                  <a:gd name="connsiteX3" fmla="*/ 105728 w 211456"/>
                  <a:gd name="connsiteY3" fmla="*/ 306728 h 306728"/>
                  <a:gd name="connsiteX4" fmla="*/ 0 w 211456"/>
                  <a:gd name="connsiteY4" fmla="*/ 153364 h 30672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11456" h="306728">
                    <a:moveTo>
                      <a:pt x="0" y="153364"/>
                    </a:moveTo>
                    <a:cubicBezTo>
                      <a:pt x="0" y="68663"/>
                      <a:pt x="47336" y="0"/>
                      <a:pt x="105728" y="0"/>
                    </a:cubicBezTo>
                    <a:cubicBezTo>
                      <a:pt x="164120" y="0"/>
                      <a:pt x="211456" y="68663"/>
                      <a:pt x="211456" y="153364"/>
                    </a:cubicBezTo>
                    <a:cubicBezTo>
                      <a:pt x="211456" y="238065"/>
                      <a:pt x="178407" y="285297"/>
                      <a:pt x="105728" y="306728"/>
                    </a:cubicBezTo>
                    <a:cubicBezTo>
                      <a:pt x="37811" y="282915"/>
                      <a:pt x="0" y="238065"/>
                      <a:pt x="0" y="153364"/>
                    </a:cubicBezTo>
                    <a:close/>
                  </a:path>
                </a:pathLst>
              </a:custGeom>
              <a:solidFill>
                <a:srgbClr val="92D050"/>
              </a:solidFill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468" name="グループ化 467">
              <a:extLst>
                <a:ext uri="{FF2B5EF4-FFF2-40B4-BE49-F238E27FC236}">
                  <a16:creationId xmlns:a16="http://schemas.microsoft.com/office/drawing/2014/main" id="{82A39EE5-0DE9-4239-A456-926A632C9D5F}"/>
                </a:ext>
              </a:extLst>
            </p:cNvPr>
            <p:cNvGrpSpPr/>
            <p:nvPr/>
          </p:nvGrpSpPr>
          <p:grpSpPr>
            <a:xfrm>
              <a:off x="3734429" y="4810698"/>
              <a:ext cx="354605" cy="245308"/>
              <a:chOff x="1379221" y="2150268"/>
              <a:chExt cx="482917" cy="334071"/>
            </a:xfrm>
          </p:grpSpPr>
          <p:sp>
            <p:nvSpPr>
              <p:cNvPr id="501" name="楕円 1588">
                <a:extLst>
                  <a:ext uri="{FF2B5EF4-FFF2-40B4-BE49-F238E27FC236}">
                    <a16:creationId xmlns:a16="http://schemas.microsoft.com/office/drawing/2014/main" id="{A9036ED4-4A2D-4BFA-98CF-0CBF5A5646DB}"/>
                  </a:ext>
                </a:extLst>
              </p:cNvPr>
              <p:cNvSpPr/>
              <p:nvPr/>
            </p:nvSpPr>
            <p:spPr>
              <a:xfrm rot="1234559">
                <a:off x="1379221" y="2150268"/>
                <a:ext cx="225742" cy="299585"/>
              </a:xfrm>
              <a:custGeom>
                <a:avLst/>
                <a:gdLst>
                  <a:gd name="connsiteX0" fmla="*/ 0 w 211455"/>
                  <a:gd name="connsiteY0" fmla="*/ 153364 h 306727"/>
                  <a:gd name="connsiteX1" fmla="*/ 105728 w 211455"/>
                  <a:gd name="connsiteY1" fmla="*/ 0 h 306727"/>
                  <a:gd name="connsiteX2" fmla="*/ 211456 w 211455"/>
                  <a:gd name="connsiteY2" fmla="*/ 153364 h 306727"/>
                  <a:gd name="connsiteX3" fmla="*/ 105728 w 211455"/>
                  <a:gd name="connsiteY3" fmla="*/ 306728 h 306727"/>
                  <a:gd name="connsiteX4" fmla="*/ 0 w 211455"/>
                  <a:gd name="connsiteY4" fmla="*/ 153364 h 306727"/>
                  <a:gd name="connsiteX0" fmla="*/ 0 w 211456"/>
                  <a:gd name="connsiteY0" fmla="*/ 153364 h 306728"/>
                  <a:gd name="connsiteX1" fmla="*/ 105728 w 211456"/>
                  <a:gd name="connsiteY1" fmla="*/ 0 h 306728"/>
                  <a:gd name="connsiteX2" fmla="*/ 211456 w 211456"/>
                  <a:gd name="connsiteY2" fmla="*/ 153364 h 306728"/>
                  <a:gd name="connsiteX3" fmla="*/ 105728 w 211456"/>
                  <a:gd name="connsiteY3" fmla="*/ 306728 h 306728"/>
                  <a:gd name="connsiteX4" fmla="*/ 0 w 211456"/>
                  <a:gd name="connsiteY4" fmla="*/ 153364 h 306728"/>
                  <a:gd name="connsiteX0" fmla="*/ 0 w 211456"/>
                  <a:gd name="connsiteY0" fmla="*/ 153364 h 306728"/>
                  <a:gd name="connsiteX1" fmla="*/ 105728 w 211456"/>
                  <a:gd name="connsiteY1" fmla="*/ 0 h 306728"/>
                  <a:gd name="connsiteX2" fmla="*/ 211456 w 211456"/>
                  <a:gd name="connsiteY2" fmla="*/ 153364 h 306728"/>
                  <a:gd name="connsiteX3" fmla="*/ 105728 w 211456"/>
                  <a:gd name="connsiteY3" fmla="*/ 306728 h 306728"/>
                  <a:gd name="connsiteX4" fmla="*/ 0 w 211456"/>
                  <a:gd name="connsiteY4" fmla="*/ 153364 h 30672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11456" h="306728">
                    <a:moveTo>
                      <a:pt x="0" y="153364"/>
                    </a:moveTo>
                    <a:cubicBezTo>
                      <a:pt x="0" y="68663"/>
                      <a:pt x="47336" y="0"/>
                      <a:pt x="105728" y="0"/>
                    </a:cubicBezTo>
                    <a:cubicBezTo>
                      <a:pt x="164120" y="0"/>
                      <a:pt x="211456" y="68663"/>
                      <a:pt x="211456" y="153364"/>
                    </a:cubicBezTo>
                    <a:cubicBezTo>
                      <a:pt x="211456" y="238065"/>
                      <a:pt x="178407" y="285297"/>
                      <a:pt x="105728" y="306728"/>
                    </a:cubicBezTo>
                    <a:cubicBezTo>
                      <a:pt x="37811" y="282915"/>
                      <a:pt x="0" y="238065"/>
                      <a:pt x="0" y="153364"/>
                    </a:cubicBezTo>
                    <a:close/>
                  </a:path>
                </a:pathLst>
              </a:custGeom>
              <a:solidFill>
                <a:srgbClr val="92D050"/>
              </a:solidFill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02" name="楕円 1588">
                <a:extLst>
                  <a:ext uri="{FF2B5EF4-FFF2-40B4-BE49-F238E27FC236}">
                    <a16:creationId xmlns:a16="http://schemas.microsoft.com/office/drawing/2014/main" id="{A3E949EA-0EB1-4579-BEF2-6B69D1D2500D}"/>
                  </a:ext>
                </a:extLst>
              </p:cNvPr>
              <p:cNvSpPr/>
              <p:nvPr/>
            </p:nvSpPr>
            <p:spPr>
              <a:xfrm rot="20831437">
                <a:off x="1636396" y="2155898"/>
                <a:ext cx="225742" cy="293955"/>
              </a:xfrm>
              <a:custGeom>
                <a:avLst/>
                <a:gdLst>
                  <a:gd name="connsiteX0" fmla="*/ 0 w 211455"/>
                  <a:gd name="connsiteY0" fmla="*/ 153364 h 306727"/>
                  <a:gd name="connsiteX1" fmla="*/ 105728 w 211455"/>
                  <a:gd name="connsiteY1" fmla="*/ 0 h 306727"/>
                  <a:gd name="connsiteX2" fmla="*/ 211456 w 211455"/>
                  <a:gd name="connsiteY2" fmla="*/ 153364 h 306727"/>
                  <a:gd name="connsiteX3" fmla="*/ 105728 w 211455"/>
                  <a:gd name="connsiteY3" fmla="*/ 306728 h 306727"/>
                  <a:gd name="connsiteX4" fmla="*/ 0 w 211455"/>
                  <a:gd name="connsiteY4" fmla="*/ 153364 h 306727"/>
                  <a:gd name="connsiteX0" fmla="*/ 0 w 211456"/>
                  <a:gd name="connsiteY0" fmla="*/ 153364 h 306728"/>
                  <a:gd name="connsiteX1" fmla="*/ 105728 w 211456"/>
                  <a:gd name="connsiteY1" fmla="*/ 0 h 306728"/>
                  <a:gd name="connsiteX2" fmla="*/ 211456 w 211456"/>
                  <a:gd name="connsiteY2" fmla="*/ 153364 h 306728"/>
                  <a:gd name="connsiteX3" fmla="*/ 105728 w 211456"/>
                  <a:gd name="connsiteY3" fmla="*/ 306728 h 306728"/>
                  <a:gd name="connsiteX4" fmla="*/ 0 w 211456"/>
                  <a:gd name="connsiteY4" fmla="*/ 153364 h 306728"/>
                  <a:gd name="connsiteX0" fmla="*/ 0 w 211456"/>
                  <a:gd name="connsiteY0" fmla="*/ 153364 h 306728"/>
                  <a:gd name="connsiteX1" fmla="*/ 105728 w 211456"/>
                  <a:gd name="connsiteY1" fmla="*/ 0 h 306728"/>
                  <a:gd name="connsiteX2" fmla="*/ 211456 w 211456"/>
                  <a:gd name="connsiteY2" fmla="*/ 153364 h 306728"/>
                  <a:gd name="connsiteX3" fmla="*/ 105728 w 211456"/>
                  <a:gd name="connsiteY3" fmla="*/ 306728 h 306728"/>
                  <a:gd name="connsiteX4" fmla="*/ 0 w 211456"/>
                  <a:gd name="connsiteY4" fmla="*/ 153364 h 30672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11456" h="306728">
                    <a:moveTo>
                      <a:pt x="0" y="153364"/>
                    </a:moveTo>
                    <a:cubicBezTo>
                      <a:pt x="0" y="68663"/>
                      <a:pt x="47336" y="0"/>
                      <a:pt x="105728" y="0"/>
                    </a:cubicBezTo>
                    <a:cubicBezTo>
                      <a:pt x="164120" y="0"/>
                      <a:pt x="211456" y="68663"/>
                      <a:pt x="211456" y="153364"/>
                    </a:cubicBezTo>
                    <a:cubicBezTo>
                      <a:pt x="211456" y="238065"/>
                      <a:pt x="178407" y="285297"/>
                      <a:pt x="105728" y="306728"/>
                    </a:cubicBezTo>
                    <a:cubicBezTo>
                      <a:pt x="37811" y="282915"/>
                      <a:pt x="0" y="238065"/>
                      <a:pt x="0" y="153364"/>
                    </a:cubicBezTo>
                    <a:close/>
                  </a:path>
                </a:pathLst>
              </a:custGeom>
              <a:solidFill>
                <a:srgbClr val="92D050"/>
              </a:solidFill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03" name="楕円 1588">
                <a:extLst>
                  <a:ext uri="{FF2B5EF4-FFF2-40B4-BE49-F238E27FC236}">
                    <a16:creationId xmlns:a16="http://schemas.microsoft.com/office/drawing/2014/main" id="{F8A6C262-390B-492B-9FE9-F8C2A4A58282}"/>
                  </a:ext>
                </a:extLst>
              </p:cNvPr>
              <p:cNvSpPr/>
              <p:nvPr/>
            </p:nvSpPr>
            <p:spPr>
              <a:xfrm>
                <a:off x="1492047" y="2184754"/>
                <a:ext cx="225742" cy="299585"/>
              </a:xfrm>
              <a:custGeom>
                <a:avLst/>
                <a:gdLst>
                  <a:gd name="connsiteX0" fmla="*/ 0 w 211455"/>
                  <a:gd name="connsiteY0" fmla="*/ 153364 h 306727"/>
                  <a:gd name="connsiteX1" fmla="*/ 105728 w 211455"/>
                  <a:gd name="connsiteY1" fmla="*/ 0 h 306727"/>
                  <a:gd name="connsiteX2" fmla="*/ 211456 w 211455"/>
                  <a:gd name="connsiteY2" fmla="*/ 153364 h 306727"/>
                  <a:gd name="connsiteX3" fmla="*/ 105728 w 211455"/>
                  <a:gd name="connsiteY3" fmla="*/ 306728 h 306727"/>
                  <a:gd name="connsiteX4" fmla="*/ 0 w 211455"/>
                  <a:gd name="connsiteY4" fmla="*/ 153364 h 306727"/>
                  <a:gd name="connsiteX0" fmla="*/ 0 w 211456"/>
                  <a:gd name="connsiteY0" fmla="*/ 153364 h 306728"/>
                  <a:gd name="connsiteX1" fmla="*/ 105728 w 211456"/>
                  <a:gd name="connsiteY1" fmla="*/ 0 h 306728"/>
                  <a:gd name="connsiteX2" fmla="*/ 211456 w 211456"/>
                  <a:gd name="connsiteY2" fmla="*/ 153364 h 306728"/>
                  <a:gd name="connsiteX3" fmla="*/ 105728 w 211456"/>
                  <a:gd name="connsiteY3" fmla="*/ 306728 h 306728"/>
                  <a:gd name="connsiteX4" fmla="*/ 0 w 211456"/>
                  <a:gd name="connsiteY4" fmla="*/ 153364 h 306728"/>
                  <a:gd name="connsiteX0" fmla="*/ 0 w 211456"/>
                  <a:gd name="connsiteY0" fmla="*/ 153364 h 306728"/>
                  <a:gd name="connsiteX1" fmla="*/ 105728 w 211456"/>
                  <a:gd name="connsiteY1" fmla="*/ 0 h 306728"/>
                  <a:gd name="connsiteX2" fmla="*/ 211456 w 211456"/>
                  <a:gd name="connsiteY2" fmla="*/ 153364 h 306728"/>
                  <a:gd name="connsiteX3" fmla="*/ 105728 w 211456"/>
                  <a:gd name="connsiteY3" fmla="*/ 306728 h 306728"/>
                  <a:gd name="connsiteX4" fmla="*/ 0 w 211456"/>
                  <a:gd name="connsiteY4" fmla="*/ 153364 h 30672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11456" h="306728">
                    <a:moveTo>
                      <a:pt x="0" y="153364"/>
                    </a:moveTo>
                    <a:cubicBezTo>
                      <a:pt x="0" y="68663"/>
                      <a:pt x="47336" y="0"/>
                      <a:pt x="105728" y="0"/>
                    </a:cubicBezTo>
                    <a:cubicBezTo>
                      <a:pt x="164120" y="0"/>
                      <a:pt x="211456" y="68663"/>
                      <a:pt x="211456" y="153364"/>
                    </a:cubicBezTo>
                    <a:cubicBezTo>
                      <a:pt x="211456" y="238065"/>
                      <a:pt x="178407" y="285297"/>
                      <a:pt x="105728" y="306728"/>
                    </a:cubicBezTo>
                    <a:cubicBezTo>
                      <a:pt x="37811" y="282915"/>
                      <a:pt x="0" y="238065"/>
                      <a:pt x="0" y="153364"/>
                    </a:cubicBezTo>
                    <a:close/>
                  </a:path>
                </a:pathLst>
              </a:custGeom>
              <a:solidFill>
                <a:srgbClr val="92D050"/>
              </a:solidFill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469" name="グループ化 468">
              <a:extLst>
                <a:ext uri="{FF2B5EF4-FFF2-40B4-BE49-F238E27FC236}">
                  <a16:creationId xmlns:a16="http://schemas.microsoft.com/office/drawing/2014/main" id="{60FC6D5B-FFA7-474F-A902-98E3DD4E6636}"/>
                </a:ext>
              </a:extLst>
            </p:cNvPr>
            <p:cNvGrpSpPr/>
            <p:nvPr/>
          </p:nvGrpSpPr>
          <p:grpSpPr>
            <a:xfrm>
              <a:off x="5925376" y="3630390"/>
              <a:ext cx="354605" cy="245308"/>
              <a:chOff x="1379221" y="2150268"/>
              <a:chExt cx="482917" cy="334071"/>
            </a:xfrm>
          </p:grpSpPr>
          <p:sp>
            <p:nvSpPr>
              <p:cNvPr id="498" name="楕円 1588">
                <a:extLst>
                  <a:ext uri="{FF2B5EF4-FFF2-40B4-BE49-F238E27FC236}">
                    <a16:creationId xmlns:a16="http://schemas.microsoft.com/office/drawing/2014/main" id="{587703AB-E4A7-4372-AAB4-2542A339A139}"/>
                  </a:ext>
                </a:extLst>
              </p:cNvPr>
              <p:cNvSpPr/>
              <p:nvPr/>
            </p:nvSpPr>
            <p:spPr>
              <a:xfrm rot="1234559">
                <a:off x="1379221" y="2150268"/>
                <a:ext cx="225742" cy="299585"/>
              </a:xfrm>
              <a:custGeom>
                <a:avLst/>
                <a:gdLst>
                  <a:gd name="connsiteX0" fmla="*/ 0 w 211455"/>
                  <a:gd name="connsiteY0" fmla="*/ 153364 h 306727"/>
                  <a:gd name="connsiteX1" fmla="*/ 105728 w 211455"/>
                  <a:gd name="connsiteY1" fmla="*/ 0 h 306727"/>
                  <a:gd name="connsiteX2" fmla="*/ 211456 w 211455"/>
                  <a:gd name="connsiteY2" fmla="*/ 153364 h 306727"/>
                  <a:gd name="connsiteX3" fmla="*/ 105728 w 211455"/>
                  <a:gd name="connsiteY3" fmla="*/ 306728 h 306727"/>
                  <a:gd name="connsiteX4" fmla="*/ 0 w 211455"/>
                  <a:gd name="connsiteY4" fmla="*/ 153364 h 306727"/>
                  <a:gd name="connsiteX0" fmla="*/ 0 w 211456"/>
                  <a:gd name="connsiteY0" fmla="*/ 153364 h 306728"/>
                  <a:gd name="connsiteX1" fmla="*/ 105728 w 211456"/>
                  <a:gd name="connsiteY1" fmla="*/ 0 h 306728"/>
                  <a:gd name="connsiteX2" fmla="*/ 211456 w 211456"/>
                  <a:gd name="connsiteY2" fmla="*/ 153364 h 306728"/>
                  <a:gd name="connsiteX3" fmla="*/ 105728 w 211456"/>
                  <a:gd name="connsiteY3" fmla="*/ 306728 h 306728"/>
                  <a:gd name="connsiteX4" fmla="*/ 0 w 211456"/>
                  <a:gd name="connsiteY4" fmla="*/ 153364 h 306728"/>
                  <a:gd name="connsiteX0" fmla="*/ 0 w 211456"/>
                  <a:gd name="connsiteY0" fmla="*/ 153364 h 306728"/>
                  <a:gd name="connsiteX1" fmla="*/ 105728 w 211456"/>
                  <a:gd name="connsiteY1" fmla="*/ 0 h 306728"/>
                  <a:gd name="connsiteX2" fmla="*/ 211456 w 211456"/>
                  <a:gd name="connsiteY2" fmla="*/ 153364 h 306728"/>
                  <a:gd name="connsiteX3" fmla="*/ 105728 w 211456"/>
                  <a:gd name="connsiteY3" fmla="*/ 306728 h 306728"/>
                  <a:gd name="connsiteX4" fmla="*/ 0 w 211456"/>
                  <a:gd name="connsiteY4" fmla="*/ 153364 h 30672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11456" h="306728">
                    <a:moveTo>
                      <a:pt x="0" y="153364"/>
                    </a:moveTo>
                    <a:cubicBezTo>
                      <a:pt x="0" y="68663"/>
                      <a:pt x="47336" y="0"/>
                      <a:pt x="105728" y="0"/>
                    </a:cubicBezTo>
                    <a:cubicBezTo>
                      <a:pt x="164120" y="0"/>
                      <a:pt x="211456" y="68663"/>
                      <a:pt x="211456" y="153364"/>
                    </a:cubicBezTo>
                    <a:cubicBezTo>
                      <a:pt x="211456" y="238065"/>
                      <a:pt x="178407" y="285297"/>
                      <a:pt x="105728" y="306728"/>
                    </a:cubicBezTo>
                    <a:cubicBezTo>
                      <a:pt x="37811" y="282915"/>
                      <a:pt x="0" y="238065"/>
                      <a:pt x="0" y="153364"/>
                    </a:cubicBezTo>
                    <a:close/>
                  </a:path>
                </a:pathLst>
              </a:custGeom>
              <a:solidFill>
                <a:srgbClr val="92D050"/>
              </a:solidFill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99" name="楕円 1588">
                <a:extLst>
                  <a:ext uri="{FF2B5EF4-FFF2-40B4-BE49-F238E27FC236}">
                    <a16:creationId xmlns:a16="http://schemas.microsoft.com/office/drawing/2014/main" id="{4741C0F0-9177-4B22-804C-6DA6B80E496A}"/>
                  </a:ext>
                </a:extLst>
              </p:cNvPr>
              <p:cNvSpPr/>
              <p:nvPr/>
            </p:nvSpPr>
            <p:spPr>
              <a:xfrm rot="20831437">
                <a:off x="1636396" y="2155898"/>
                <a:ext cx="225742" cy="293955"/>
              </a:xfrm>
              <a:custGeom>
                <a:avLst/>
                <a:gdLst>
                  <a:gd name="connsiteX0" fmla="*/ 0 w 211455"/>
                  <a:gd name="connsiteY0" fmla="*/ 153364 h 306727"/>
                  <a:gd name="connsiteX1" fmla="*/ 105728 w 211455"/>
                  <a:gd name="connsiteY1" fmla="*/ 0 h 306727"/>
                  <a:gd name="connsiteX2" fmla="*/ 211456 w 211455"/>
                  <a:gd name="connsiteY2" fmla="*/ 153364 h 306727"/>
                  <a:gd name="connsiteX3" fmla="*/ 105728 w 211455"/>
                  <a:gd name="connsiteY3" fmla="*/ 306728 h 306727"/>
                  <a:gd name="connsiteX4" fmla="*/ 0 w 211455"/>
                  <a:gd name="connsiteY4" fmla="*/ 153364 h 306727"/>
                  <a:gd name="connsiteX0" fmla="*/ 0 w 211456"/>
                  <a:gd name="connsiteY0" fmla="*/ 153364 h 306728"/>
                  <a:gd name="connsiteX1" fmla="*/ 105728 w 211456"/>
                  <a:gd name="connsiteY1" fmla="*/ 0 h 306728"/>
                  <a:gd name="connsiteX2" fmla="*/ 211456 w 211456"/>
                  <a:gd name="connsiteY2" fmla="*/ 153364 h 306728"/>
                  <a:gd name="connsiteX3" fmla="*/ 105728 w 211456"/>
                  <a:gd name="connsiteY3" fmla="*/ 306728 h 306728"/>
                  <a:gd name="connsiteX4" fmla="*/ 0 w 211456"/>
                  <a:gd name="connsiteY4" fmla="*/ 153364 h 306728"/>
                  <a:gd name="connsiteX0" fmla="*/ 0 w 211456"/>
                  <a:gd name="connsiteY0" fmla="*/ 153364 h 306728"/>
                  <a:gd name="connsiteX1" fmla="*/ 105728 w 211456"/>
                  <a:gd name="connsiteY1" fmla="*/ 0 h 306728"/>
                  <a:gd name="connsiteX2" fmla="*/ 211456 w 211456"/>
                  <a:gd name="connsiteY2" fmla="*/ 153364 h 306728"/>
                  <a:gd name="connsiteX3" fmla="*/ 105728 w 211456"/>
                  <a:gd name="connsiteY3" fmla="*/ 306728 h 306728"/>
                  <a:gd name="connsiteX4" fmla="*/ 0 w 211456"/>
                  <a:gd name="connsiteY4" fmla="*/ 153364 h 30672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11456" h="306728">
                    <a:moveTo>
                      <a:pt x="0" y="153364"/>
                    </a:moveTo>
                    <a:cubicBezTo>
                      <a:pt x="0" y="68663"/>
                      <a:pt x="47336" y="0"/>
                      <a:pt x="105728" y="0"/>
                    </a:cubicBezTo>
                    <a:cubicBezTo>
                      <a:pt x="164120" y="0"/>
                      <a:pt x="211456" y="68663"/>
                      <a:pt x="211456" y="153364"/>
                    </a:cubicBezTo>
                    <a:cubicBezTo>
                      <a:pt x="211456" y="238065"/>
                      <a:pt x="178407" y="285297"/>
                      <a:pt x="105728" y="306728"/>
                    </a:cubicBezTo>
                    <a:cubicBezTo>
                      <a:pt x="37811" y="282915"/>
                      <a:pt x="0" y="238065"/>
                      <a:pt x="0" y="153364"/>
                    </a:cubicBezTo>
                    <a:close/>
                  </a:path>
                </a:pathLst>
              </a:custGeom>
              <a:solidFill>
                <a:srgbClr val="92D050"/>
              </a:solidFill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00" name="楕円 1588">
                <a:extLst>
                  <a:ext uri="{FF2B5EF4-FFF2-40B4-BE49-F238E27FC236}">
                    <a16:creationId xmlns:a16="http://schemas.microsoft.com/office/drawing/2014/main" id="{FF53FB5D-6FA2-41CD-B29F-EA3588E50E9B}"/>
                  </a:ext>
                </a:extLst>
              </p:cNvPr>
              <p:cNvSpPr/>
              <p:nvPr/>
            </p:nvSpPr>
            <p:spPr>
              <a:xfrm>
                <a:off x="1492047" y="2184754"/>
                <a:ext cx="225742" cy="299585"/>
              </a:xfrm>
              <a:custGeom>
                <a:avLst/>
                <a:gdLst>
                  <a:gd name="connsiteX0" fmla="*/ 0 w 211455"/>
                  <a:gd name="connsiteY0" fmla="*/ 153364 h 306727"/>
                  <a:gd name="connsiteX1" fmla="*/ 105728 w 211455"/>
                  <a:gd name="connsiteY1" fmla="*/ 0 h 306727"/>
                  <a:gd name="connsiteX2" fmla="*/ 211456 w 211455"/>
                  <a:gd name="connsiteY2" fmla="*/ 153364 h 306727"/>
                  <a:gd name="connsiteX3" fmla="*/ 105728 w 211455"/>
                  <a:gd name="connsiteY3" fmla="*/ 306728 h 306727"/>
                  <a:gd name="connsiteX4" fmla="*/ 0 w 211455"/>
                  <a:gd name="connsiteY4" fmla="*/ 153364 h 306727"/>
                  <a:gd name="connsiteX0" fmla="*/ 0 w 211456"/>
                  <a:gd name="connsiteY0" fmla="*/ 153364 h 306728"/>
                  <a:gd name="connsiteX1" fmla="*/ 105728 w 211456"/>
                  <a:gd name="connsiteY1" fmla="*/ 0 h 306728"/>
                  <a:gd name="connsiteX2" fmla="*/ 211456 w 211456"/>
                  <a:gd name="connsiteY2" fmla="*/ 153364 h 306728"/>
                  <a:gd name="connsiteX3" fmla="*/ 105728 w 211456"/>
                  <a:gd name="connsiteY3" fmla="*/ 306728 h 306728"/>
                  <a:gd name="connsiteX4" fmla="*/ 0 w 211456"/>
                  <a:gd name="connsiteY4" fmla="*/ 153364 h 306728"/>
                  <a:gd name="connsiteX0" fmla="*/ 0 w 211456"/>
                  <a:gd name="connsiteY0" fmla="*/ 153364 h 306728"/>
                  <a:gd name="connsiteX1" fmla="*/ 105728 w 211456"/>
                  <a:gd name="connsiteY1" fmla="*/ 0 h 306728"/>
                  <a:gd name="connsiteX2" fmla="*/ 211456 w 211456"/>
                  <a:gd name="connsiteY2" fmla="*/ 153364 h 306728"/>
                  <a:gd name="connsiteX3" fmla="*/ 105728 w 211456"/>
                  <a:gd name="connsiteY3" fmla="*/ 306728 h 306728"/>
                  <a:gd name="connsiteX4" fmla="*/ 0 w 211456"/>
                  <a:gd name="connsiteY4" fmla="*/ 153364 h 30672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11456" h="306728">
                    <a:moveTo>
                      <a:pt x="0" y="153364"/>
                    </a:moveTo>
                    <a:cubicBezTo>
                      <a:pt x="0" y="68663"/>
                      <a:pt x="47336" y="0"/>
                      <a:pt x="105728" y="0"/>
                    </a:cubicBezTo>
                    <a:cubicBezTo>
                      <a:pt x="164120" y="0"/>
                      <a:pt x="211456" y="68663"/>
                      <a:pt x="211456" y="153364"/>
                    </a:cubicBezTo>
                    <a:cubicBezTo>
                      <a:pt x="211456" y="238065"/>
                      <a:pt x="178407" y="285297"/>
                      <a:pt x="105728" y="306728"/>
                    </a:cubicBezTo>
                    <a:cubicBezTo>
                      <a:pt x="37811" y="282915"/>
                      <a:pt x="0" y="238065"/>
                      <a:pt x="0" y="153364"/>
                    </a:cubicBezTo>
                    <a:close/>
                  </a:path>
                </a:pathLst>
              </a:custGeom>
              <a:solidFill>
                <a:srgbClr val="92D050"/>
              </a:solidFill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470" name="グループ化 469">
              <a:extLst>
                <a:ext uri="{FF2B5EF4-FFF2-40B4-BE49-F238E27FC236}">
                  <a16:creationId xmlns:a16="http://schemas.microsoft.com/office/drawing/2014/main" id="{2F2F3CA6-87B7-452B-B0D7-4F278559C38E}"/>
                </a:ext>
              </a:extLst>
            </p:cNvPr>
            <p:cNvGrpSpPr/>
            <p:nvPr/>
          </p:nvGrpSpPr>
          <p:grpSpPr>
            <a:xfrm>
              <a:off x="3385376" y="3655790"/>
              <a:ext cx="354605" cy="245308"/>
              <a:chOff x="1379221" y="2150268"/>
              <a:chExt cx="482917" cy="334071"/>
            </a:xfrm>
          </p:grpSpPr>
          <p:sp>
            <p:nvSpPr>
              <p:cNvPr id="495" name="楕円 1588">
                <a:extLst>
                  <a:ext uri="{FF2B5EF4-FFF2-40B4-BE49-F238E27FC236}">
                    <a16:creationId xmlns:a16="http://schemas.microsoft.com/office/drawing/2014/main" id="{95EAFB48-E7BB-407B-A4C3-A3D14782CD08}"/>
                  </a:ext>
                </a:extLst>
              </p:cNvPr>
              <p:cNvSpPr/>
              <p:nvPr/>
            </p:nvSpPr>
            <p:spPr>
              <a:xfrm rot="1234559">
                <a:off x="1379221" y="2150268"/>
                <a:ext cx="225742" cy="299585"/>
              </a:xfrm>
              <a:custGeom>
                <a:avLst/>
                <a:gdLst>
                  <a:gd name="connsiteX0" fmla="*/ 0 w 211455"/>
                  <a:gd name="connsiteY0" fmla="*/ 153364 h 306727"/>
                  <a:gd name="connsiteX1" fmla="*/ 105728 w 211455"/>
                  <a:gd name="connsiteY1" fmla="*/ 0 h 306727"/>
                  <a:gd name="connsiteX2" fmla="*/ 211456 w 211455"/>
                  <a:gd name="connsiteY2" fmla="*/ 153364 h 306727"/>
                  <a:gd name="connsiteX3" fmla="*/ 105728 w 211455"/>
                  <a:gd name="connsiteY3" fmla="*/ 306728 h 306727"/>
                  <a:gd name="connsiteX4" fmla="*/ 0 w 211455"/>
                  <a:gd name="connsiteY4" fmla="*/ 153364 h 306727"/>
                  <a:gd name="connsiteX0" fmla="*/ 0 w 211456"/>
                  <a:gd name="connsiteY0" fmla="*/ 153364 h 306728"/>
                  <a:gd name="connsiteX1" fmla="*/ 105728 w 211456"/>
                  <a:gd name="connsiteY1" fmla="*/ 0 h 306728"/>
                  <a:gd name="connsiteX2" fmla="*/ 211456 w 211456"/>
                  <a:gd name="connsiteY2" fmla="*/ 153364 h 306728"/>
                  <a:gd name="connsiteX3" fmla="*/ 105728 w 211456"/>
                  <a:gd name="connsiteY3" fmla="*/ 306728 h 306728"/>
                  <a:gd name="connsiteX4" fmla="*/ 0 w 211456"/>
                  <a:gd name="connsiteY4" fmla="*/ 153364 h 306728"/>
                  <a:gd name="connsiteX0" fmla="*/ 0 w 211456"/>
                  <a:gd name="connsiteY0" fmla="*/ 153364 h 306728"/>
                  <a:gd name="connsiteX1" fmla="*/ 105728 w 211456"/>
                  <a:gd name="connsiteY1" fmla="*/ 0 h 306728"/>
                  <a:gd name="connsiteX2" fmla="*/ 211456 w 211456"/>
                  <a:gd name="connsiteY2" fmla="*/ 153364 h 306728"/>
                  <a:gd name="connsiteX3" fmla="*/ 105728 w 211456"/>
                  <a:gd name="connsiteY3" fmla="*/ 306728 h 306728"/>
                  <a:gd name="connsiteX4" fmla="*/ 0 w 211456"/>
                  <a:gd name="connsiteY4" fmla="*/ 153364 h 30672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11456" h="306728">
                    <a:moveTo>
                      <a:pt x="0" y="153364"/>
                    </a:moveTo>
                    <a:cubicBezTo>
                      <a:pt x="0" y="68663"/>
                      <a:pt x="47336" y="0"/>
                      <a:pt x="105728" y="0"/>
                    </a:cubicBezTo>
                    <a:cubicBezTo>
                      <a:pt x="164120" y="0"/>
                      <a:pt x="211456" y="68663"/>
                      <a:pt x="211456" y="153364"/>
                    </a:cubicBezTo>
                    <a:cubicBezTo>
                      <a:pt x="211456" y="238065"/>
                      <a:pt x="178407" y="285297"/>
                      <a:pt x="105728" y="306728"/>
                    </a:cubicBezTo>
                    <a:cubicBezTo>
                      <a:pt x="37811" y="282915"/>
                      <a:pt x="0" y="238065"/>
                      <a:pt x="0" y="153364"/>
                    </a:cubicBezTo>
                    <a:close/>
                  </a:path>
                </a:pathLst>
              </a:custGeom>
              <a:solidFill>
                <a:srgbClr val="92D050"/>
              </a:solidFill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96" name="楕円 1588">
                <a:extLst>
                  <a:ext uri="{FF2B5EF4-FFF2-40B4-BE49-F238E27FC236}">
                    <a16:creationId xmlns:a16="http://schemas.microsoft.com/office/drawing/2014/main" id="{3A72000D-DF85-4460-9519-6357B66DD7C7}"/>
                  </a:ext>
                </a:extLst>
              </p:cNvPr>
              <p:cNvSpPr/>
              <p:nvPr/>
            </p:nvSpPr>
            <p:spPr>
              <a:xfrm rot="20831437">
                <a:off x="1636396" y="2155898"/>
                <a:ext cx="225742" cy="293955"/>
              </a:xfrm>
              <a:custGeom>
                <a:avLst/>
                <a:gdLst>
                  <a:gd name="connsiteX0" fmla="*/ 0 w 211455"/>
                  <a:gd name="connsiteY0" fmla="*/ 153364 h 306727"/>
                  <a:gd name="connsiteX1" fmla="*/ 105728 w 211455"/>
                  <a:gd name="connsiteY1" fmla="*/ 0 h 306727"/>
                  <a:gd name="connsiteX2" fmla="*/ 211456 w 211455"/>
                  <a:gd name="connsiteY2" fmla="*/ 153364 h 306727"/>
                  <a:gd name="connsiteX3" fmla="*/ 105728 w 211455"/>
                  <a:gd name="connsiteY3" fmla="*/ 306728 h 306727"/>
                  <a:gd name="connsiteX4" fmla="*/ 0 w 211455"/>
                  <a:gd name="connsiteY4" fmla="*/ 153364 h 306727"/>
                  <a:gd name="connsiteX0" fmla="*/ 0 w 211456"/>
                  <a:gd name="connsiteY0" fmla="*/ 153364 h 306728"/>
                  <a:gd name="connsiteX1" fmla="*/ 105728 w 211456"/>
                  <a:gd name="connsiteY1" fmla="*/ 0 h 306728"/>
                  <a:gd name="connsiteX2" fmla="*/ 211456 w 211456"/>
                  <a:gd name="connsiteY2" fmla="*/ 153364 h 306728"/>
                  <a:gd name="connsiteX3" fmla="*/ 105728 w 211456"/>
                  <a:gd name="connsiteY3" fmla="*/ 306728 h 306728"/>
                  <a:gd name="connsiteX4" fmla="*/ 0 w 211456"/>
                  <a:gd name="connsiteY4" fmla="*/ 153364 h 306728"/>
                  <a:gd name="connsiteX0" fmla="*/ 0 w 211456"/>
                  <a:gd name="connsiteY0" fmla="*/ 153364 h 306728"/>
                  <a:gd name="connsiteX1" fmla="*/ 105728 w 211456"/>
                  <a:gd name="connsiteY1" fmla="*/ 0 h 306728"/>
                  <a:gd name="connsiteX2" fmla="*/ 211456 w 211456"/>
                  <a:gd name="connsiteY2" fmla="*/ 153364 h 306728"/>
                  <a:gd name="connsiteX3" fmla="*/ 105728 w 211456"/>
                  <a:gd name="connsiteY3" fmla="*/ 306728 h 306728"/>
                  <a:gd name="connsiteX4" fmla="*/ 0 w 211456"/>
                  <a:gd name="connsiteY4" fmla="*/ 153364 h 30672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11456" h="306728">
                    <a:moveTo>
                      <a:pt x="0" y="153364"/>
                    </a:moveTo>
                    <a:cubicBezTo>
                      <a:pt x="0" y="68663"/>
                      <a:pt x="47336" y="0"/>
                      <a:pt x="105728" y="0"/>
                    </a:cubicBezTo>
                    <a:cubicBezTo>
                      <a:pt x="164120" y="0"/>
                      <a:pt x="211456" y="68663"/>
                      <a:pt x="211456" y="153364"/>
                    </a:cubicBezTo>
                    <a:cubicBezTo>
                      <a:pt x="211456" y="238065"/>
                      <a:pt x="178407" y="285297"/>
                      <a:pt x="105728" y="306728"/>
                    </a:cubicBezTo>
                    <a:cubicBezTo>
                      <a:pt x="37811" y="282915"/>
                      <a:pt x="0" y="238065"/>
                      <a:pt x="0" y="153364"/>
                    </a:cubicBezTo>
                    <a:close/>
                  </a:path>
                </a:pathLst>
              </a:custGeom>
              <a:solidFill>
                <a:srgbClr val="92D050"/>
              </a:solidFill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97" name="楕円 1588">
                <a:extLst>
                  <a:ext uri="{FF2B5EF4-FFF2-40B4-BE49-F238E27FC236}">
                    <a16:creationId xmlns:a16="http://schemas.microsoft.com/office/drawing/2014/main" id="{6CB42427-F7A3-425D-8C58-C56F3615021C}"/>
                  </a:ext>
                </a:extLst>
              </p:cNvPr>
              <p:cNvSpPr/>
              <p:nvPr/>
            </p:nvSpPr>
            <p:spPr>
              <a:xfrm>
                <a:off x="1492047" y="2184754"/>
                <a:ext cx="225742" cy="299585"/>
              </a:xfrm>
              <a:custGeom>
                <a:avLst/>
                <a:gdLst>
                  <a:gd name="connsiteX0" fmla="*/ 0 w 211455"/>
                  <a:gd name="connsiteY0" fmla="*/ 153364 h 306727"/>
                  <a:gd name="connsiteX1" fmla="*/ 105728 w 211455"/>
                  <a:gd name="connsiteY1" fmla="*/ 0 h 306727"/>
                  <a:gd name="connsiteX2" fmla="*/ 211456 w 211455"/>
                  <a:gd name="connsiteY2" fmla="*/ 153364 h 306727"/>
                  <a:gd name="connsiteX3" fmla="*/ 105728 w 211455"/>
                  <a:gd name="connsiteY3" fmla="*/ 306728 h 306727"/>
                  <a:gd name="connsiteX4" fmla="*/ 0 w 211455"/>
                  <a:gd name="connsiteY4" fmla="*/ 153364 h 306727"/>
                  <a:gd name="connsiteX0" fmla="*/ 0 w 211456"/>
                  <a:gd name="connsiteY0" fmla="*/ 153364 h 306728"/>
                  <a:gd name="connsiteX1" fmla="*/ 105728 w 211456"/>
                  <a:gd name="connsiteY1" fmla="*/ 0 h 306728"/>
                  <a:gd name="connsiteX2" fmla="*/ 211456 w 211456"/>
                  <a:gd name="connsiteY2" fmla="*/ 153364 h 306728"/>
                  <a:gd name="connsiteX3" fmla="*/ 105728 w 211456"/>
                  <a:gd name="connsiteY3" fmla="*/ 306728 h 306728"/>
                  <a:gd name="connsiteX4" fmla="*/ 0 w 211456"/>
                  <a:gd name="connsiteY4" fmla="*/ 153364 h 306728"/>
                  <a:gd name="connsiteX0" fmla="*/ 0 w 211456"/>
                  <a:gd name="connsiteY0" fmla="*/ 153364 h 306728"/>
                  <a:gd name="connsiteX1" fmla="*/ 105728 w 211456"/>
                  <a:gd name="connsiteY1" fmla="*/ 0 h 306728"/>
                  <a:gd name="connsiteX2" fmla="*/ 211456 w 211456"/>
                  <a:gd name="connsiteY2" fmla="*/ 153364 h 306728"/>
                  <a:gd name="connsiteX3" fmla="*/ 105728 w 211456"/>
                  <a:gd name="connsiteY3" fmla="*/ 306728 h 306728"/>
                  <a:gd name="connsiteX4" fmla="*/ 0 w 211456"/>
                  <a:gd name="connsiteY4" fmla="*/ 153364 h 30672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11456" h="306728">
                    <a:moveTo>
                      <a:pt x="0" y="153364"/>
                    </a:moveTo>
                    <a:cubicBezTo>
                      <a:pt x="0" y="68663"/>
                      <a:pt x="47336" y="0"/>
                      <a:pt x="105728" y="0"/>
                    </a:cubicBezTo>
                    <a:cubicBezTo>
                      <a:pt x="164120" y="0"/>
                      <a:pt x="211456" y="68663"/>
                      <a:pt x="211456" y="153364"/>
                    </a:cubicBezTo>
                    <a:cubicBezTo>
                      <a:pt x="211456" y="238065"/>
                      <a:pt x="178407" y="285297"/>
                      <a:pt x="105728" y="306728"/>
                    </a:cubicBezTo>
                    <a:cubicBezTo>
                      <a:pt x="37811" y="282915"/>
                      <a:pt x="0" y="238065"/>
                      <a:pt x="0" y="153364"/>
                    </a:cubicBezTo>
                    <a:close/>
                  </a:path>
                </a:pathLst>
              </a:custGeom>
              <a:solidFill>
                <a:srgbClr val="92D050"/>
              </a:solidFill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471" name="グループ化 470">
              <a:extLst>
                <a:ext uri="{FF2B5EF4-FFF2-40B4-BE49-F238E27FC236}">
                  <a16:creationId xmlns:a16="http://schemas.microsoft.com/office/drawing/2014/main" id="{5E15C0C5-2D67-4F00-90B3-346F6C590B8B}"/>
                </a:ext>
              </a:extLst>
            </p:cNvPr>
            <p:cNvGrpSpPr/>
            <p:nvPr/>
          </p:nvGrpSpPr>
          <p:grpSpPr>
            <a:xfrm>
              <a:off x="3980031" y="3427190"/>
              <a:ext cx="337800" cy="233683"/>
              <a:chOff x="1379221" y="2150268"/>
              <a:chExt cx="482917" cy="334071"/>
            </a:xfrm>
          </p:grpSpPr>
          <p:sp>
            <p:nvSpPr>
              <p:cNvPr id="492" name="楕円 1588">
                <a:extLst>
                  <a:ext uri="{FF2B5EF4-FFF2-40B4-BE49-F238E27FC236}">
                    <a16:creationId xmlns:a16="http://schemas.microsoft.com/office/drawing/2014/main" id="{982457EF-28B7-4730-9DEE-B8AFABB4E888}"/>
                  </a:ext>
                </a:extLst>
              </p:cNvPr>
              <p:cNvSpPr/>
              <p:nvPr/>
            </p:nvSpPr>
            <p:spPr>
              <a:xfrm rot="1234559">
                <a:off x="1379221" y="2150268"/>
                <a:ext cx="225742" cy="299585"/>
              </a:xfrm>
              <a:custGeom>
                <a:avLst/>
                <a:gdLst>
                  <a:gd name="connsiteX0" fmla="*/ 0 w 211455"/>
                  <a:gd name="connsiteY0" fmla="*/ 153364 h 306727"/>
                  <a:gd name="connsiteX1" fmla="*/ 105728 w 211455"/>
                  <a:gd name="connsiteY1" fmla="*/ 0 h 306727"/>
                  <a:gd name="connsiteX2" fmla="*/ 211456 w 211455"/>
                  <a:gd name="connsiteY2" fmla="*/ 153364 h 306727"/>
                  <a:gd name="connsiteX3" fmla="*/ 105728 w 211455"/>
                  <a:gd name="connsiteY3" fmla="*/ 306728 h 306727"/>
                  <a:gd name="connsiteX4" fmla="*/ 0 w 211455"/>
                  <a:gd name="connsiteY4" fmla="*/ 153364 h 306727"/>
                  <a:gd name="connsiteX0" fmla="*/ 0 w 211456"/>
                  <a:gd name="connsiteY0" fmla="*/ 153364 h 306728"/>
                  <a:gd name="connsiteX1" fmla="*/ 105728 w 211456"/>
                  <a:gd name="connsiteY1" fmla="*/ 0 h 306728"/>
                  <a:gd name="connsiteX2" fmla="*/ 211456 w 211456"/>
                  <a:gd name="connsiteY2" fmla="*/ 153364 h 306728"/>
                  <a:gd name="connsiteX3" fmla="*/ 105728 w 211456"/>
                  <a:gd name="connsiteY3" fmla="*/ 306728 h 306728"/>
                  <a:gd name="connsiteX4" fmla="*/ 0 w 211456"/>
                  <a:gd name="connsiteY4" fmla="*/ 153364 h 306728"/>
                  <a:gd name="connsiteX0" fmla="*/ 0 w 211456"/>
                  <a:gd name="connsiteY0" fmla="*/ 153364 h 306728"/>
                  <a:gd name="connsiteX1" fmla="*/ 105728 w 211456"/>
                  <a:gd name="connsiteY1" fmla="*/ 0 h 306728"/>
                  <a:gd name="connsiteX2" fmla="*/ 211456 w 211456"/>
                  <a:gd name="connsiteY2" fmla="*/ 153364 h 306728"/>
                  <a:gd name="connsiteX3" fmla="*/ 105728 w 211456"/>
                  <a:gd name="connsiteY3" fmla="*/ 306728 h 306728"/>
                  <a:gd name="connsiteX4" fmla="*/ 0 w 211456"/>
                  <a:gd name="connsiteY4" fmla="*/ 153364 h 30672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11456" h="306728">
                    <a:moveTo>
                      <a:pt x="0" y="153364"/>
                    </a:moveTo>
                    <a:cubicBezTo>
                      <a:pt x="0" y="68663"/>
                      <a:pt x="47336" y="0"/>
                      <a:pt x="105728" y="0"/>
                    </a:cubicBezTo>
                    <a:cubicBezTo>
                      <a:pt x="164120" y="0"/>
                      <a:pt x="211456" y="68663"/>
                      <a:pt x="211456" y="153364"/>
                    </a:cubicBezTo>
                    <a:cubicBezTo>
                      <a:pt x="211456" y="238065"/>
                      <a:pt x="178407" y="285297"/>
                      <a:pt x="105728" y="306728"/>
                    </a:cubicBezTo>
                    <a:cubicBezTo>
                      <a:pt x="37811" y="282915"/>
                      <a:pt x="0" y="238065"/>
                      <a:pt x="0" y="153364"/>
                    </a:cubicBezTo>
                    <a:close/>
                  </a:path>
                </a:pathLst>
              </a:custGeom>
              <a:solidFill>
                <a:srgbClr val="92D050"/>
              </a:solidFill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93" name="楕円 1588">
                <a:extLst>
                  <a:ext uri="{FF2B5EF4-FFF2-40B4-BE49-F238E27FC236}">
                    <a16:creationId xmlns:a16="http://schemas.microsoft.com/office/drawing/2014/main" id="{4A6143FE-A016-4DD3-91D7-BB3FC49F687F}"/>
                  </a:ext>
                </a:extLst>
              </p:cNvPr>
              <p:cNvSpPr/>
              <p:nvPr/>
            </p:nvSpPr>
            <p:spPr>
              <a:xfrm rot="20831437">
                <a:off x="1636396" y="2155898"/>
                <a:ext cx="225742" cy="293955"/>
              </a:xfrm>
              <a:custGeom>
                <a:avLst/>
                <a:gdLst>
                  <a:gd name="connsiteX0" fmla="*/ 0 w 211455"/>
                  <a:gd name="connsiteY0" fmla="*/ 153364 h 306727"/>
                  <a:gd name="connsiteX1" fmla="*/ 105728 w 211455"/>
                  <a:gd name="connsiteY1" fmla="*/ 0 h 306727"/>
                  <a:gd name="connsiteX2" fmla="*/ 211456 w 211455"/>
                  <a:gd name="connsiteY2" fmla="*/ 153364 h 306727"/>
                  <a:gd name="connsiteX3" fmla="*/ 105728 w 211455"/>
                  <a:gd name="connsiteY3" fmla="*/ 306728 h 306727"/>
                  <a:gd name="connsiteX4" fmla="*/ 0 w 211455"/>
                  <a:gd name="connsiteY4" fmla="*/ 153364 h 306727"/>
                  <a:gd name="connsiteX0" fmla="*/ 0 w 211456"/>
                  <a:gd name="connsiteY0" fmla="*/ 153364 h 306728"/>
                  <a:gd name="connsiteX1" fmla="*/ 105728 w 211456"/>
                  <a:gd name="connsiteY1" fmla="*/ 0 h 306728"/>
                  <a:gd name="connsiteX2" fmla="*/ 211456 w 211456"/>
                  <a:gd name="connsiteY2" fmla="*/ 153364 h 306728"/>
                  <a:gd name="connsiteX3" fmla="*/ 105728 w 211456"/>
                  <a:gd name="connsiteY3" fmla="*/ 306728 h 306728"/>
                  <a:gd name="connsiteX4" fmla="*/ 0 w 211456"/>
                  <a:gd name="connsiteY4" fmla="*/ 153364 h 306728"/>
                  <a:gd name="connsiteX0" fmla="*/ 0 w 211456"/>
                  <a:gd name="connsiteY0" fmla="*/ 153364 h 306728"/>
                  <a:gd name="connsiteX1" fmla="*/ 105728 w 211456"/>
                  <a:gd name="connsiteY1" fmla="*/ 0 h 306728"/>
                  <a:gd name="connsiteX2" fmla="*/ 211456 w 211456"/>
                  <a:gd name="connsiteY2" fmla="*/ 153364 h 306728"/>
                  <a:gd name="connsiteX3" fmla="*/ 105728 w 211456"/>
                  <a:gd name="connsiteY3" fmla="*/ 306728 h 306728"/>
                  <a:gd name="connsiteX4" fmla="*/ 0 w 211456"/>
                  <a:gd name="connsiteY4" fmla="*/ 153364 h 30672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11456" h="306728">
                    <a:moveTo>
                      <a:pt x="0" y="153364"/>
                    </a:moveTo>
                    <a:cubicBezTo>
                      <a:pt x="0" y="68663"/>
                      <a:pt x="47336" y="0"/>
                      <a:pt x="105728" y="0"/>
                    </a:cubicBezTo>
                    <a:cubicBezTo>
                      <a:pt x="164120" y="0"/>
                      <a:pt x="211456" y="68663"/>
                      <a:pt x="211456" y="153364"/>
                    </a:cubicBezTo>
                    <a:cubicBezTo>
                      <a:pt x="211456" y="238065"/>
                      <a:pt x="178407" y="285297"/>
                      <a:pt x="105728" y="306728"/>
                    </a:cubicBezTo>
                    <a:cubicBezTo>
                      <a:pt x="37811" y="282915"/>
                      <a:pt x="0" y="238065"/>
                      <a:pt x="0" y="153364"/>
                    </a:cubicBezTo>
                    <a:close/>
                  </a:path>
                </a:pathLst>
              </a:custGeom>
              <a:solidFill>
                <a:srgbClr val="92D050"/>
              </a:solidFill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94" name="楕円 1588">
                <a:extLst>
                  <a:ext uri="{FF2B5EF4-FFF2-40B4-BE49-F238E27FC236}">
                    <a16:creationId xmlns:a16="http://schemas.microsoft.com/office/drawing/2014/main" id="{A0C2360D-B2E0-4C1C-B5AA-BC5D917FBE57}"/>
                  </a:ext>
                </a:extLst>
              </p:cNvPr>
              <p:cNvSpPr/>
              <p:nvPr/>
            </p:nvSpPr>
            <p:spPr>
              <a:xfrm>
                <a:off x="1492047" y="2184754"/>
                <a:ext cx="225742" cy="299585"/>
              </a:xfrm>
              <a:custGeom>
                <a:avLst/>
                <a:gdLst>
                  <a:gd name="connsiteX0" fmla="*/ 0 w 211455"/>
                  <a:gd name="connsiteY0" fmla="*/ 153364 h 306727"/>
                  <a:gd name="connsiteX1" fmla="*/ 105728 w 211455"/>
                  <a:gd name="connsiteY1" fmla="*/ 0 h 306727"/>
                  <a:gd name="connsiteX2" fmla="*/ 211456 w 211455"/>
                  <a:gd name="connsiteY2" fmla="*/ 153364 h 306727"/>
                  <a:gd name="connsiteX3" fmla="*/ 105728 w 211455"/>
                  <a:gd name="connsiteY3" fmla="*/ 306728 h 306727"/>
                  <a:gd name="connsiteX4" fmla="*/ 0 w 211455"/>
                  <a:gd name="connsiteY4" fmla="*/ 153364 h 306727"/>
                  <a:gd name="connsiteX0" fmla="*/ 0 w 211456"/>
                  <a:gd name="connsiteY0" fmla="*/ 153364 h 306728"/>
                  <a:gd name="connsiteX1" fmla="*/ 105728 w 211456"/>
                  <a:gd name="connsiteY1" fmla="*/ 0 h 306728"/>
                  <a:gd name="connsiteX2" fmla="*/ 211456 w 211456"/>
                  <a:gd name="connsiteY2" fmla="*/ 153364 h 306728"/>
                  <a:gd name="connsiteX3" fmla="*/ 105728 w 211456"/>
                  <a:gd name="connsiteY3" fmla="*/ 306728 h 306728"/>
                  <a:gd name="connsiteX4" fmla="*/ 0 w 211456"/>
                  <a:gd name="connsiteY4" fmla="*/ 153364 h 306728"/>
                  <a:gd name="connsiteX0" fmla="*/ 0 w 211456"/>
                  <a:gd name="connsiteY0" fmla="*/ 153364 h 306728"/>
                  <a:gd name="connsiteX1" fmla="*/ 105728 w 211456"/>
                  <a:gd name="connsiteY1" fmla="*/ 0 h 306728"/>
                  <a:gd name="connsiteX2" fmla="*/ 211456 w 211456"/>
                  <a:gd name="connsiteY2" fmla="*/ 153364 h 306728"/>
                  <a:gd name="connsiteX3" fmla="*/ 105728 w 211456"/>
                  <a:gd name="connsiteY3" fmla="*/ 306728 h 306728"/>
                  <a:gd name="connsiteX4" fmla="*/ 0 w 211456"/>
                  <a:gd name="connsiteY4" fmla="*/ 153364 h 30672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11456" h="306728">
                    <a:moveTo>
                      <a:pt x="0" y="153364"/>
                    </a:moveTo>
                    <a:cubicBezTo>
                      <a:pt x="0" y="68663"/>
                      <a:pt x="47336" y="0"/>
                      <a:pt x="105728" y="0"/>
                    </a:cubicBezTo>
                    <a:cubicBezTo>
                      <a:pt x="164120" y="0"/>
                      <a:pt x="211456" y="68663"/>
                      <a:pt x="211456" y="153364"/>
                    </a:cubicBezTo>
                    <a:cubicBezTo>
                      <a:pt x="211456" y="238065"/>
                      <a:pt x="178407" y="285297"/>
                      <a:pt x="105728" y="306728"/>
                    </a:cubicBezTo>
                    <a:cubicBezTo>
                      <a:pt x="37811" y="282915"/>
                      <a:pt x="0" y="238065"/>
                      <a:pt x="0" y="153364"/>
                    </a:cubicBezTo>
                    <a:close/>
                  </a:path>
                </a:pathLst>
              </a:custGeom>
              <a:solidFill>
                <a:srgbClr val="92D050"/>
              </a:solidFill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472" name="グループ化 471">
              <a:extLst>
                <a:ext uri="{FF2B5EF4-FFF2-40B4-BE49-F238E27FC236}">
                  <a16:creationId xmlns:a16="http://schemas.microsoft.com/office/drawing/2014/main" id="{5928248C-4B57-4F07-89A2-09A33EA1C266}"/>
                </a:ext>
              </a:extLst>
            </p:cNvPr>
            <p:cNvGrpSpPr/>
            <p:nvPr/>
          </p:nvGrpSpPr>
          <p:grpSpPr>
            <a:xfrm>
              <a:off x="5269081" y="3192240"/>
              <a:ext cx="337800" cy="233683"/>
              <a:chOff x="1379221" y="2150268"/>
              <a:chExt cx="482917" cy="334071"/>
            </a:xfrm>
          </p:grpSpPr>
          <p:sp>
            <p:nvSpPr>
              <p:cNvPr id="489" name="楕円 1588">
                <a:extLst>
                  <a:ext uri="{FF2B5EF4-FFF2-40B4-BE49-F238E27FC236}">
                    <a16:creationId xmlns:a16="http://schemas.microsoft.com/office/drawing/2014/main" id="{C80B4A04-F2FA-4034-A5B3-8B136F9DC57D}"/>
                  </a:ext>
                </a:extLst>
              </p:cNvPr>
              <p:cNvSpPr/>
              <p:nvPr/>
            </p:nvSpPr>
            <p:spPr>
              <a:xfrm rot="1234559">
                <a:off x="1379221" y="2150268"/>
                <a:ext cx="225742" cy="299585"/>
              </a:xfrm>
              <a:custGeom>
                <a:avLst/>
                <a:gdLst>
                  <a:gd name="connsiteX0" fmla="*/ 0 w 211455"/>
                  <a:gd name="connsiteY0" fmla="*/ 153364 h 306727"/>
                  <a:gd name="connsiteX1" fmla="*/ 105728 w 211455"/>
                  <a:gd name="connsiteY1" fmla="*/ 0 h 306727"/>
                  <a:gd name="connsiteX2" fmla="*/ 211456 w 211455"/>
                  <a:gd name="connsiteY2" fmla="*/ 153364 h 306727"/>
                  <a:gd name="connsiteX3" fmla="*/ 105728 w 211455"/>
                  <a:gd name="connsiteY3" fmla="*/ 306728 h 306727"/>
                  <a:gd name="connsiteX4" fmla="*/ 0 w 211455"/>
                  <a:gd name="connsiteY4" fmla="*/ 153364 h 306727"/>
                  <a:gd name="connsiteX0" fmla="*/ 0 w 211456"/>
                  <a:gd name="connsiteY0" fmla="*/ 153364 h 306728"/>
                  <a:gd name="connsiteX1" fmla="*/ 105728 w 211456"/>
                  <a:gd name="connsiteY1" fmla="*/ 0 h 306728"/>
                  <a:gd name="connsiteX2" fmla="*/ 211456 w 211456"/>
                  <a:gd name="connsiteY2" fmla="*/ 153364 h 306728"/>
                  <a:gd name="connsiteX3" fmla="*/ 105728 w 211456"/>
                  <a:gd name="connsiteY3" fmla="*/ 306728 h 306728"/>
                  <a:gd name="connsiteX4" fmla="*/ 0 w 211456"/>
                  <a:gd name="connsiteY4" fmla="*/ 153364 h 306728"/>
                  <a:gd name="connsiteX0" fmla="*/ 0 w 211456"/>
                  <a:gd name="connsiteY0" fmla="*/ 153364 h 306728"/>
                  <a:gd name="connsiteX1" fmla="*/ 105728 w 211456"/>
                  <a:gd name="connsiteY1" fmla="*/ 0 h 306728"/>
                  <a:gd name="connsiteX2" fmla="*/ 211456 w 211456"/>
                  <a:gd name="connsiteY2" fmla="*/ 153364 h 306728"/>
                  <a:gd name="connsiteX3" fmla="*/ 105728 w 211456"/>
                  <a:gd name="connsiteY3" fmla="*/ 306728 h 306728"/>
                  <a:gd name="connsiteX4" fmla="*/ 0 w 211456"/>
                  <a:gd name="connsiteY4" fmla="*/ 153364 h 30672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11456" h="306728">
                    <a:moveTo>
                      <a:pt x="0" y="153364"/>
                    </a:moveTo>
                    <a:cubicBezTo>
                      <a:pt x="0" y="68663"/>
                      <a:pt x="47336" y="0"/>
                      <a:pt x="105728" y="0"/>
                    </a:cubicBezTo>
                    <a:cubicBezTo>
                      <a:pt x="164120" y="0"/>
                      <a:pt x="211456" y="68663"/>
                      <a:pt x="211456" y="153364"/>
                    </a:cubicBezTo>
                    <a:cubicBezTo>
                      <a:pt x="211456" y="238065"/>
                      <a:pt x="178407" y="285297"/>
                      <a:pt x="105728" y="306728"/>
                    </a:cubicBezTo>
                    <a:cubicBezTo>
                      <a:pt x="37811" y="282915"/>
                      <a:pt x="0" y="238065"/>
                      <a:pt x="0" y="153364"/>
                    </a:cubicBezTo>
                    <a:close/>
                  </a:path>
                </a:pathLst>
              </a:custGeom>
              <a:solidFill>
                <a:srgbClr val="92D050"/>
              </a:solidFill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90" name="楕円 1588">
                <a:extLst>
                  <a:ext uri="{FF2B5EF4-FFF2-40B4-BE49-F238E27FC236}">
                    <a16:creationId xmlns:a16="http://schemas.microsoft.com/office/drawing/2014/main" id="{95656682-A909-48A4-B7E3-DA2BC04AB17E}"/>
                  </a:ext>
                </a:extLst>
              </p:cNvPr>
              <p:cNvSpPr/>
              <p:nvPr/>
            </p:nvSpPr>
            <p:spPr>
              <a:xfrm rot="20831437">
                <a:off x="1636396" y="2155898"/>
                <a:ext cx="225742" cy="293955"/>
              </a:xfrm>
              <a:custGeom>
                <a:avLst/>
                <a:gdLst>
                  <a:gd name="connsiteX0" fmla="*/ 0 w 211455"/>
                  <a:gd name="connsiteY0" fmla="*/ 153364 h 306727"/>
                  <a:gd name="connsiteX1" fmla="*/ 105728 w 211455"/>
                  <a:gd name="connsiteY1" fmla="*/ 0 h 306727"/>
                  <a:gd name="connsiteX2" fmla="*/ 211456 w 211455"/>
                  <a:gd name="connsiteY2" fmla="*/ 153364 h 306727"/>
                  <a:gd name="connsiteX3" fmla="*/ 105728 w 211455"/>
                  <a:gd name="connsiteY3" fmla="*/ 306728 h 306727"/>
                  <a:gd name="connsiteX4" fmla="*/ 0 w 211455"/>
                  <a:gd name="connsiteY4" fmla="*/ 153364 h 306727"/>
                  <a:gd name="connsiteX0" fmla="*/ 0 w 211456"/>
                  <a:gd name="connsiteY0" fmla="*/ 153364 h 306728"/>
                  <a:gd name="connsiteX1" fmla="*/ 105728 w 211456"/>
                  <a:gd name="connsiteY1" fmla="*/ 0 h 306728"/>
                  <a:gd name="connsiteX2" fmla="*/ 211456 w 211456"/>
                  <a:gd name="connsiteY2" fmla="*/ 153364 h 306728"/>
                  <a:gd name="connsiteX3" fmla="*/ 105728 w 211456"/>
                  <a:gd name="connsiteY3" fmla="*/ 306728 h 306728"/>
                  <a:gd name="connsiteX4" fmla="*/ 0 w 211456"/>
                  <a:gd name="connsiteY4" fmla="*/ 153364 h 306728"/>
                  <a:gd name="connsiteX0" fmla="*/ 0 w 211456"/>
                  <a:gd name="connsiteY0" fmla="*/ 153364 h 306728"/>
                  <a:gd name="connsiteX1" fmla="*/ 105728 w 211456"/>
                  <a:gd name="connsiteY1" fmla="*/ 0 h 306728"/>
                  <a:gd name="connsiteX2" fmla="*/ 211456 w 211456"/>
                  <a:gd name="connsiteY2" fmla="*/ 153364 h 306728"/>
                  <a:gd name="connsiteX3" fmla="*/ 105728 w 211456"/>
                  <a:gd name="connsiteY3" fmla="*/ 306728 h 306728"/>
                  <a:gd name="connsiteX4" fmla="*/ 0 w 211456"/>
                  <a:gd name="connsiteY4" fmla="*/ 153364 h 30672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11456" h="306728">
                    <a:moveTo>
                      <a:pt x="0" y="153364"/>
                    </a:moveTo>
                    <a:cubicBezTo>
                      <a:pt x="0" y="68663"/>
                      <a:pt x="47336" y="0"/>
                      <a:pt x="105728" y="0"/>
                    </a:cubicBezTo>
                    <a:cubicBezTo>
                      <a:pt x="164120" y="0"/>
                      <a:pt x="211456" y="68663"/>
                      <a:pt x="211456" y="153364"/>
                    </a:cubicBezTo>
                    <a:cubicBezTo>
                      <a:pt x="211456" y="238065"/>
                      <a:pt x="178407" y="285297"/>
                      <a:pt x="105728" y="306728"/>
                    </a:cubicBezTo>
                    <a:cubicBezTo>
                      <a:pt x="37811" y="282915"/>
                      <a:pt x="0" y="238065"/>
                      <a:pt x="0" y="153364"/>
                    </a:cubicBezTo>
                    <a:close/>
                  </a:path>
                </a:pathLst>
              </a:custGeom>
              <a:solidFill>
                <a:srgbClr val="92D050"/>
              </a:solidFill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91" name="楕円 1588">
                <a:extLst>
                  <a:ext uri="{FF2B5EF4-FFF2-40B4-BE49-F238E27FC236}">
                    <a16:creationId xmlns:a16="http://schemas.microsoft.com/office/drawing/2014/main" id="{883DC9A9-45FF-48D8-BACC-716CBE2DBD49}"/>
                  </a:ext>
                </a:extLst>
              </p:cNvPr>
              <p:cNvSpPr/>
              <p:nvPr/>
            </p:nvSpPr>
            <p:spPr>
              <a:xfrm>
                <a:off x="1492047" y="2184754"/>
                <a:ext cx="225742" cy="299585"/>
              </a:xfrm>
              <a:custGeom>
                <a:avLst/>
                <a:gdLst>
                  <a:gd name="connsiteX0" fmla="*/ 0 w 211455"/>
                  <a:gd name="connsiteY0" fmla="*/ 153364 h 306727"/>
                  <a:gd name="connsiteX1" fmla="*/ 105728 w 211455"/>
                  <a:gd name="connsiteY1" fmla="*/ 0 h 306727"/>
                  <a:gd name="connsiteX2" fmla="*/ 211456 w 211455"/>
                  <a:gd name="connsiteY2" fmla="*/ 153364 h 306727"/>
                  <a:gd name="connsiteX3" fmla="*/ 105728 w 211455"/>
                  <a:gd name="connsiteY3" fmla="*/ 306728 h 306727"/>
                  <a:gd name="connsiteX4" fmla="*/ 0 w 211455"/>
                  <a:gd name="connsiteY4" fmla="*/ 153364 h 306727"/>
                  <a:gd name="connsiteX0" fmla="*/ 0 w 211456"/>
                  <a:gd name="connsiteY0" fmla="*/ 153364 h 306728"/>
                  <a:gd name="connsiteX1" fmla="*/ 105728 w 211456"/>
                  <a:gd name="connsiteY1" fmla="*/ 0 h 306728"/>
                  <a:gd name="connsiteX2" fmla="*/ 211456 w 211456"/>
                  <a:gd name="connsiteY2" fmla="*/ 153364 h 306728"/>
                  <a:gd name="connsiteX3" fmla="*/ 105728 w 211456"/>
                  <a:gd name="connsiteY3" fmla="*/ 306728 h 306728"/>
                  <a:gd name="connsiteX4" fmla="*/ 0 w 211456"/>
                  <a:gd name="connsiteY4" fmla="*/ 153364 h 306728"/>
                  <a:gd name="connsiteX0" fmla="*/ 0 w 211456"/>
                  <a:gd name="connsiteY0" fmla="*/ 153364 h 306728"/>
                  <a:gd name="connsiteX1" fmla="*/ 105728 w 211456"/>
                  <a:gd name="connsiteY1" fmla="*/ 0 h 306728"/>
                  <a:gd name="connsiteX2" fmla="*/ 211456 w 211456"/>
                  <a:gd name="connsiteY2" fmla="*/ 153364 h 306728"/>
                  <a:gd name="connsiteX3" fmla="*/ 105728 w 211456"/>
                  <a:gd name="connsiteY3" fmla="*/ 306728 h 306728"/>
                  <a:gd name="connsiteX4" fmla="*/ 0 w 211456"/>
                  <a:gd name="connsiteY4" fmla="*/ 153364 h 30672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11456" h="306728">
                    <a:moveTo>
                      <a:pt x="0" y="153364"/>
                    </a:moveTo>
                    <a:cubicBezTo>
                      <a:pt x="0" y="68663"/>
                      <a:pt x="47336" y="0"/>
                      <a:pt x="105728" y="0"/>
                    </a:cubicBezTo>
                    <a:cubicBezTo>
                      <a:pt x="164120" y="0"/>
                      <a:pt x="211456" y="68663"/>
                      <a:pt x="211456" y="153364"/>
                    </a:cubicBezTo>
                    <a:cubicBezTo>
                      <a:pt x="211456" y="238065"/>
                      <a:pt x="178407" y="285297"/>
                      <a:pt x="105728" y="306728"/>
                    </a:cubicBezTo>
                    <a:cubicBezTo>
                      <a:pt x="37811" y="282915"/>
                      <a:pt x="0" y="238065"/>
                      <a:pt x="0" y="153364"/>
                    </a:cubicBezTo>
                    <a:close/>
                  </a:path>
                </a:pathLst>
              </a:custGeom>
              <a:solidFill>
                <a:srgbClr val="92D050"/>
              </a:solidFill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473" name="グループ化 472">
              <a:extLst>
                <a:ext uri="{FF2B5EF4-FFF2-40B4-BE49-F238E27FC236}">
                  <a16:creationId xmlns:a16="http://schemas.microsoft.com/office/drawing/2014/main" id="{B50826F1-6FFE-4D65-99B1-0C2B1826B2CA}"/>
                </a:ext>
              </a:extLst>
            </p:cNvPr>
            <p:cNvGrpSpPr/>
            <p:nvPr/>
          </p:nvGrpSpPr>
          <p:grpSpPr>
            <a:xfrm>
              <a:off x="5328477" y="4030440"/>
              <a:ext cx="349330" cy="241659"/>
              <a:chOff x="1379221" y="2150268"/>
              <a:chExt cx="482917" cy="334071"/>
            </a:xfrm>
          </p:grpSpPr>
          <p:sp>
            <p:nvSpPr>
              <p:cNvPr id="486" name="楕円 1588">
                <a:extLst>
                  <a:ext uri="{FF2B5EF4-FFF2-40B4-BE49-F238E27FC236}">
                    <a16:creationId xmlns:a16="http://schemas.microsoft.com/office/drawing/2014/main" id="{AAAE4AD9-7E1F-4910-A23A-1CE064EC0B93}"/>
                  </a:ext>
                </a:extLst>
              </p:cNvPr>
              <p:cNvSpPr/>
              <p:nvPr/>
            </p:nvSpPr>
            <p:spPr>
              <a:xfrm rot="1234559">
                <a:off x="1379221" y="2150268"/>
                <a:ext cx="225742" cy="299585"/>
              </a:xfrm>
              <a:custGeom>
                <a:avLst/>
                <a:gdLst>
                  <a:gd name="connsiteX0" fmla="*/ 0 w 211455"/>
                  <a:gd name="connsiteY0" fmla="*/ 153364 h 306727"/>
                  <a:gd name="connsiteX1" fmla="*/ 105728 w 211455"/>
                  <a:gd name="connsiteY1" fmla="*/ 0 h 306727"/>
                  <a:gd name="connsiteX2" fmla="*/ 211456 w 211455"/>
                  <a:gd name="connsiteY2" fmla="*/ 153364 h 306727"/>
                  <a:gd name="connsiteX3" fmla="*/ 105728 w 211455"/>
                  <a:gd name="connsiteY3" fmla="*/ 306728 h 306727"/>
                  <a:gd name="connsiteX4" fmla="*/ 0 w 211455"/>
                  <a:gd name="connsiteY4" fmla="*/ 153364 h 306727"/>
                  <a:gd name="connsiteX0" fmla="*/ 0 w 211456"/>
                  <a:gd name="connsiteY0" fmla="*/ 153364 h 306728"/>
                  <a:gd name="connsiteX1" fmla="*/ 105728 w 211456"/>
                  <a:gd name="connsiteY1" fmla="*/ 0 h 306728"/>
                  <a:gd name="connsiteX2" fmla="*/ 211456 w 211456"/>
                  <a:gd name="connsiteY2" fmla="*/ 153364 h 306728"/>
                  <a:gd name="connsiteX3" fmla="*/ 105728 w 211456"/>
                  <a:gd name="connsiteY3" fmla="*/ 306728 h 306728"/>
                  <a:gd name="connsiteX4" fmla="*/ 0 w 211456"/>
                  <a:gd name="connsiteY4" fmla="*/ 153364 h 306728"/>
                  <a:gd name="connsiteX0" fmla="*/ 0 w 211456"/>
                  <a:gd name="connsiteY0" fmla="*/ 153364 h 306728"/>
                  <a:gd name="connsiteX1" fmla="*/ 105728 w 211456"/>
                  <a:gd name="connsiteY1" fmla="*/ 0 h 306728"/>
                  <a:gd name="connsiteX2" fmla="*/ 211456 w 211456"/>
                  <a:gd name="connsiteY2" fmla="*/ 153364 h 306728"/>
                  <a:gd name="connsiteX3" fmla="*/ 105728 w 211456"/>
                  <a:gd name="connsiteY3" fmla="*/ 306728 h 306728"/>
                  <a:gd name="connsiteX4" fmla="*/ 0 w 211456"/>
                  <a:gd name="connsiteY4" fmla="*/ 153364 h 30672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11456" h="306728">
                    <a:moveTo>
                      <a:pt x="0" y="153364"/>
                    </a:moveTo>
                    <a:cubicBezTo>
                      <a:pt x="0" y="68663"/>
                      <a:pt x="47336" y="0"/>
                      <a:pt x="105728" y="0"/>
                    </a:cubicBezTo>
                    <a:cubicBezTo>
                      <a:pt x="164120" y="0"/>
                      <a:pt x="211456" y="68663"/>
                      <a:pt x="211456" y="153364"/>
                    </a:cubicBezTo>
                    <a:cubicBezTo>
                      <a:pt x="211456" y="238065"/>
                      <a:pt x="178407" y="285297"/>
                      <a:pt x="105728" y="306728"/>
                    </a:cubicBezTo>
                    <a:cubicBezTo>
                      <a:pt x="37811" y="282915"/>
                      <a:pt x="0" y="238065"/>
                      <a:pt x="0" y="153364"/>
                    </a:cubicBezTo>
                    <a:close/>
                  </a:path>
                </a:pathLst>
              </a:custGeom>
              <a:solidFill>
                <a:srgbClr val="92D050"/>
              </a:solidFill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87" name="楕円 1588">
                <a:extLst>
                  <a:ext uri="{FF2B5EF4-FFF2-40B4-BE49-F238E27FC236}">
                    <a16:creationId xmlns:a16="http://schemas.microsoft.com/office/drawing/2014/main" id="{B42E9438-30B0-4B6E-BB89-A14EE30B9ACC}"/>
                  </a:ext>
                </a:extLst>
              </p:cNvPr>
              <p:cNvSpPr/>
              <p:nvPr/>
            </p:nvSpPr>
            <p:spPr>
              <a:xfrm rot="20831437">
                <a:off x="1636396" y="2155898"/>
                <a:ext cx="225742" cy="293955"/>
              </a:xfrm>
              <a:custGeom>
                <a:avLst/>
                <a:gdLst>
                  <a:gd name="connsiteX0" fmla="*/ 0 w 211455"/>
                  <a:gd name="connsiteY0" fmla="*/ 153364 h 306727"/>
                  <a:gd name="connsiteX1" fmla="*/ 105728 w 211455"/>
                  <a:gd name="connsiteY1" fmla="*/ 0 h 306727"/>
                  <a:gd name="connsiteX2" fmla="*/ 211456 w 211455"/>
                  <a:gd name="connsiteY2" fmla="*/ 153364 h 306727"/>
                  <a:gd name="connsiteX3" fmla="*/ 105728 w 211455"/>
                  <a:gd name="connsiteY3" fmla="*/ 306728 h 306727"/>
                  <a:gd name="connsiteX4" fmla="*/ 0 w 211455"/>
                  <a:gd name="connsiteY4" fmla="*/ 153364 h 306727"/>
                  <a:gd name="connsiteX0" fmla="*/ 0 w 211456"/>
                  <a:gd name="connsiteY0" fmla="*/ 153364 h 306728"/>
                  <a:gd name="connsiteX1" fmla="*/ 105728 w 211456"/>
                  <a:gd name="connsiteY1" fmla="*/ 0 h 306728"/>
                  <a:gd name="connsiteX2" fmla="*/ 211456 w 211456"/>
                  <a:gd name="connsiteY2" fmla="*/ 153364 h 306728"/>
                  <a:gd name="connsiteX3" fmla="*/ 105728 w 211456"/>
                  <a:gd name="connsiteY3" fmla="*/ 306728 h 306728"/>
                  <a:gd name="connsiteX4" fmla="*/ 0 w 211456"/>
                  <a:gd name="connsiteY4" fmla="*/ 153364 h 306728"/>
                  <a:gd name="connsiteX0" fmla="*/ 0 w 211456"/>
                  <a:gd name="connsiteY0" fmla="*/ 153364 h 306728"/>
                  <a:gd name="connsiteX1" fmla="*/ 105728 w 211456"/>
                  <a:gd name="connsiteY1" fmla="*/ 0 h 306728"/>
                  <a:gd name="connsiteX2" fmla="*/ 211456 w 211456"/>
                  <a:gd name="connsiteY2" fmla="*/ 153364 h 306728"/>
                  <a:gd name="connsiteX3" fmla="*/ 105728 w 211456"/>
                  <a:gd name="connsiteY3" fmla="*/ 306728 h 306728"/>
                  <a:gd name="connsiteX4" fmla="*/ 0 w 211456"/>
                  <a:gd name="connsiteY4" fmla="*/ 153364 h 30672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11456" h="306728">
                    <a:moveTo>
                      <a:pt x="0" y="153364"/>
                    </a:moveTo>
                    <a:cubicBezTo>
                      <a:pt x="0" y="68663"/>
                      <a:pt x="47336" y="0"/>
                      <a:pt x="105728" y="0"/>
                    </a:cubicBezTo>
                    <a:cubicBezTo>
                      <a:pt x="164120" y="0"/>
                      <a:pt x="211456" y="68663"/>
                      <a:pt x="211456" y="153364"/>
                    </a:cubicBezTo>
                    <a:cubicBezTo>
                      <a:pt x="211456" y="238065"/>
                      <a:pt x="178407" y="285297"/>
                      <a:pt x="105728" y="306728"/>
                    </a:cubicBezTo>
                    <a:cubicBezTo>
                      <a:pt x="37811" y="282915"/>
                      <a:pt x="0" y="238065"/>
                      <a:pt x="0" y="153364"/>
                    </a:cubicBezTo>
                    <a:close/>
                  </a:path>
                </a:pathLst>
              </a:custGeom>
              <a:solidFill>
                <a:srgbClr val="92D050"/>
              </a:solidFill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88" name="楕円 1588">
                <a:extLst>
                  <a:ext uri="{FF2B5EF4-FFF2-40B4-BE49-F238E27FC236}">
                    <a16:creationId xmlns:a16="http://schemas.microsoft.com/office/drawing/2014/main" id="{60242677-02D1-4252-B6C3-19D36A7EA36E}"/>
                  </a:ext>
                </a:extLst>
              </p:cNvPr>
              <p:cNvSpPr/>
              <p:nvPr/>
            </p:nvSpPr>
            <p:spPr>
              <a:xfrm>
                <a:off x="1492047" y="2184754"/>
                <a:ext cx="225742" cy="299585"/>
              </a:xfrm>
              <a:custGeom>
                <a:avLst/>
                <a:gdLst>
                  <a:gd name="connsiteX0" fmla="*/ 0 w 211455"/>
                  <a:gd name="connsiteY0" fmla="*/ 153364 h 306727"/>
                  <a:gd name="connsiteX1" fmla="*/ 105728 w 211455"/>
                  <a:gd name="connsiteY1" fmla="*/ 0 h 306727"/>
                  <a:gd name="connsiteX2" fmla="*/ 211456 w 211455"/>
                  <a:gd name="connsiteY2" fmla="*/ 153364 h 306727"/>
                  <a:gd name="connsiteX3" fmla="*/ 105728 w 211455"/>
                  <a:gd name="connsiteY3" fmla="*/ 306728 h 306727"/>
                  <a:gd name="connsiteX4" fmla="*/ 0 w 211455"/>
                  <a:gd name="connsiteY4" fmla="*/ 153364 h 306727"/>
                  <a:gd name="connsiteX0" fmla="*/ 0 w 211456"/>
                  <a:gd name="connsiteY0" fmla="*/ 153364 h 306728"/>
                  <a:gd name="connsiteX1" fmla="*/ 105728 w 211456"/>
                  <a:gd name="connsiteY1" fmla="*/ 0 h 306728"/>
                  <a:gd name="connsiteX2" fmla="*/ 211456 w 211456"/>
                  <a:gd name="connsiteY2" fmla="*/ 153364 h 306728"/>
                  <a:gd name="connsiteX3" fmla="*/ 105728 w 211456"/>
                  <a:gd name="connsiteY3" fmla="*/ 306728 h 306728"/>
                  <a:gd name="connsiteX4" fmla="*/ 0 w 211456"/>
                  <a:gd name="connsiteY4" fmla="*/ 153364 h 306728"/>
                  <a:gd name="connsiteX0" fmla="*/ 0 w 211456"/>
                  <a:gd name="connsiteY0" fmla="*/ 153364 h 306728"/>
                  <a:gd name="connsiteX1" fmla="*/ 105728 w 211456"/>
                  <a:gd name="connsiteY1" fmla="*/ 0 h 306728"/>
                  <a:gd name="connsiteX2" fmla="*/ 211456 w 211456"/>
                  <a:gd name="connsiteY2" fmla="*/ 153364 h 306728"/>
                  <a:gd name="connsiteX3" fmla="*/ 105728 w 211456"/>
                  <a:gd name="connsiteY3" fmla="*/ 306728 h 306728"/>
                  <a:gd name="connsiteX4" fmla="*/ 0 w 211456"/>
                  <a:gd name="connsiteY4" fmla="*/ 153364 h 30672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11456" h="306728">
                    <a:moveTo>
                      <a:pt x="0" y="153364"/>
                    </a:moveTo>
                    <a:cubicBezTo>
                      <a:pt x="0" y="68663"/>
                      <a:pt x="47336" y="0"/>
                      <a:pt x="105728" y="0"/>
                    </a:cubicBezTo>
                    <a:cubicBezTo>
                      <a:pt x="164120" y="0"/>
                      <a:pt x="211456" y="68663"/>
                      <a:pt x="211456" y="153364"/>
                    </a:cubicBezTo>
                    <a:cubicBezTo>
                      <a:pt x="211456" y="238065"/>
                      <a:pt x="178407" y="285297"/>
                      <a:pt x="105728" y="306728"/>
                    </a:cubicBezTo>
                    <a:cubicBezTo>
                      <a:pt x="37811" y="282915"/>
                      <a:pt x="0" y="238065"/>
                      <a:pt x="0" y="153364"/>
                    </a:cubicBezTo>
                    <a:close/>
                  </a:path>
                </a:pathLst>
              </a:custGeom>
              <a:solidFill>
                <a:srgbClr val="92D050"/>
              </a:solidFill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474" name="グループ化 473">
              <a:extLst>
                <a:ext uri="{FF2B5EF4-FFF2-40B4-BE49-F238E27FC236}">
                  <a16:creationId xmlns:a16="http://schemas.microsoft.com/office/drawing/2014/main" id="{87864734-1830-4528-9298-1754E3FBB786}"/>
                </a:ext>
              </a:extLst>
            </p:cNvPr>
            <p:cNvGrpSpPr/>
            <p:nvPr/>
          </p:nvGrpSpPr>
          <p:grpSpPr>
            <a:xfrm>
              <a:off x="5969827" y="4481290"/>
              <a:ext cx="349330" cy="241659"/>
              <a:chOff x="1379221" y="2150268"/>
              <a:chExt cx="482917" cy="334071"/>
            </a:xfrm>
          </p:grpSpPr>
          <p:sp>
            <p:nvSpPr>
              <p:cNvPr id="483" name="楕円 1588">
                <a:extLst>
                  <a:ext uri="{FF2B5EF4-FFF2-40B4-BE49-F238E27FC236}">
                    <a16:creationId xmlns:a16="http://schemas.microsoft.com/office/drawing/2014/main" id="{D792D63C-C57A-4FA8-8234-E8EF0F5748DC}"/>
                  </a:ext>
                </a:extLst>
              </p:cNvPr>
              <p:cNvSpPr/>
              <p:nvPr/>
            </p:nvSpPr>
            <p:spPr>
              <a:xfrm rot="1234559">
                <a:off x="1379221" y="2150268"/>
                <a:ext cx="225742" cy="299585"/>
              </a:xfrm>
              <a:custGeom>
                <a:avLst/>
                <a:gdLst>
                  <a:gd name="connsiteX0" fmla="*/ 0 w 211455"/>
                  <a:gd name="connsiteY0" fmla="*/ 153364 h 306727"/>
                  <a:gd name="connsiteX1" fmla="*/ 105728 w 211455"/>
                  <a:gd name="connsiteY1" fmla="*/ 0 h 306727"/>
                  <a:gd name="connsiteX2" fmla="*/ 211456 w 211455"/>
                  <a:gd name="connsiteY2" fmla="*/ 153364 h 306727"/>
                  <a:gd name="connsiteX3" fmla="*/ 105728 w 211455"/>
                  <a:gd name="connsiteY3" fmla="*/ 306728 h 306727"/>
                  <a:gd name="connsiteX4" fmla="*/ 0 w 211455"/>
                  <a:gd name="connsiteY4" fmla="*/ 153364 h 306727"/>
                  <a:gd name="connsiteX0" fmla="*/ 0 w 211456"/>
                  <a:gd name="connsiteY0" fmla="*/ 153364 h 306728"/>
                  <a:gd name="connsiteX1" fmla="*/ 105728 w 211456"/>
                  <a:gd name="connsiteY1" fmla="*/ 0 h 306728"/>
                  <a:gd name="connsiteX2" fmla="*/ 211456 w 211456"/>
                  <a:gd name="connsiteY2" fmla="*/ 153364 h 306728"/>
                  <a:gd name="connsiteX3" fmla="*/ 105728 w 211456"/>
                  <a:gd name="connsiteY3" fmla="*/ 306728 h 306728"/>
                  <a:gd name="connsiteX4" fmla="*/ 0 w 211456"/>
                  <a:gd name="connsiteY4" fmla="*/ 153364 h 306728"/>
                  <a:gd name="connsiteX0" fmla="*/ 0 w 211456"/>
                  <a:gd name="connsiteY0" fmla="*/ 153364 h 306728"/>
                  <a:gd name="connsiteX1" fmla="*/ 105728 w 211456"/>
                  <a:gd name="connsiteY1" fmla="*/ 0 h 306728"/>
                  <a:gd name="connsiteX2" fmla="*/ 211456 w 211456"/>
                  <a:gd name="connsiteY2" fmla="*/ 153364 h 306728"/>
                  <a:gd name="connsiteX3" fmla="*/ 105728 w 211456"/>
                  <a:gd name="connsiteY3" fmla="*/ 306728 h 306728"/>
                  <a:gd name="connsiteX4" fmla="*/ 0 w 211456"/>
                  <a:gd name="connsiteY4" fmla="*/ 153364 h 30672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11456" h="306728">
                    <a:moveTo>
                      <a:pt x="0" y="153364"/>
                    </a:moveTo>
                    <a:cubicBezTo>
                      <a:pt x="0" y="68663"/>
                      <a:pt x="47336" y="0"/>
                      <a:pt x="105728" y="0"/>
                    </a:cubicBezTo>
                    <a:cubicBezTo>
                      <a:pt x="164120" y="0"/>
                      <a:pt x="211456" y="68663"/>
                      <a:pt x="211456" y="153364"/>
                    </a:cubicBezTo>
                    <a:cubicBezTo>
                      <a:pt x="211456" y="238065"/>
                      <a:pt x="178407" y="285297"/>
                      <a:pt x="105728" y="306728"/>
                    </a:cubicBezTo>
                    <a:cubicBezTo>
                      <a:pt x="37811" y="282915"/>
                      <a:pt x="0" y="238065"/>
                      <a:pt x="0" y="153364"/>
                    </a:cubicBezTo>
                    <a:close/>
                  </a:path>
                </a:pathLst>
              </a:custGeom>
              <a:solidFill>
                <a:srgbClr val="92D050"/>
              </a:solidFill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84" name="楕円 1588">
                <a:extLst>
                  <a:ext uri="{FF2B5EF4-FFF2-40B4-BE49-F238E27FC236}">
                    <a16:creationId xmlns:a16="http://schemas.microsoft.com/office/drawing/2014/main" id="{7A9931A9-11D9-4195-BD20-60890B472033}"/>
                  </a:ext>
                </a:extLst>
              </p:cNvPr>
              <p:cNvSpPr/>
              <p:nvPr/>
            </p:nvSpPr>
            <p:spPr>
              <a:xfrm rot="20831437">
                <a:off x="1636396" y="2155898"/>
                <a:ext cx="225742" cy="293955"/>
              </a:xfrm>
              <a:custGeom>
                <a:avLst/>
                <a:gdLst>
                  <a:gd name="connsiteX0" fmla="*/ 0 w 211455"/>
                  <a:gd name="connsiteY0" fmla="*/ 153364 h 306727"/>
                  <a:gd name="connsiteX1" fmla="*/ 105728 w 211455"/>
                  <a:gd name="connsiteY1" fmla="*/ 0 h 306727"/>
                  <a:gd name="connsiteX2" fmla="*/ 211456 w 211455"/>
                  <a:gd name="connsiteY2" fmla="*/ 153364 h 306727"/>
                  <a:gd name="connsiteX3" fmla="*/ 105728 w 211455"/>
                  <a:gd name="connsiteY3" fmla="*/ 306728 h 306727"/>
                  <a:gd name="connsiteX4" fmla="*/ 0 w 211455"/>
                  <a:gd name="connsiteY4" fmla="*/ 153364 h 306727"/>
                  <a:gd name="connsiteX0" fmla="*/ 0 w 211456"/>
                  <a:gd name="connsiteY0" fmla="*/ 153364 h 306728"/>
                  <a:gd name="connsiteX1" fmla="*/ 105728 w 211456"/>
                  <a:gd name="connsiteY1" fmla="*/ 0 h 306728"/>
                  <a:gd name="connsiteX2" fmla="*/ 211456 w 211456"/>
                  <a:gd name="connsiteY2" fmla="*/ 153364 h 306728"/>
                  <a:gd name="connsiteX3" fmla="*/ 105728 w 211456"/>
                  <a:gd name="connsiteY3" fmla="*/ 306728 h 306728"/>
                  <a:gd name="connsiteX4" fmla="*/ 0 w 211456"/>
                  <a:gd name="connsiteY4" fmla="*/ 153364 h 306728"/>
                  <a:gd name="connsiteX0" fmla="*/ 0 w 211456"/>
                  <a:gd name="connsiteY0" fmla="*/ 153364 h 306728"/>
                  <a:gd name="connsiteX1" fmla="*/ 105728 w 211456"/>
                  <a:gd name="connsiteY1" fmla="*/ 0 h 306728"/>
                  <a:gd name="connsiteX2" fmla="*/ 211456 w 211456"/>
                  <a:gd name="connsiteY2" fmla="*/ 153364 h 306728"/>
                  <a:gd name="connsiteX3" fmla="*/ 105728 w 211456"/>
                  <a:gd name="connsiteY3" fmla="*/ 306728 h 306728"/>
                  <a:gd name="connsiteX4" fmla="*/ 0 w 211456"/>
                  <a:gd name="connsiteY4" fmla="*/ 153364 h 30672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11456" h="306728">
                    <a:moveTo>
                      <a:pt x="0" y="153364"/>
                    </a:moveTo>
                    <a:cubicBezTo>
                      <a:pt x="0" y="68663"/>
                      <a:pt x="47336" y="0"/>
                      <a:pt x="105728" y="0"/>
                    </a:cubicBezTo>
                    <a:cubicBezTo>
                      <a:pt x="164120" y="0"/>
                      <a:pt x="211456" y="68663"/>
                      <a:pt x="211456" y="153364"/>
                    </a:cubicBezTo>
                    <a:cubicBezTo>
                      <a:pt x="211456" y="238065"/>
                      <a:pt x="178407" y="285297"/>
                      <a:pt x="105728" y="306728"/>
                    </a:cubicBezTo>
                    <a:cubicBezTo>
                      <a:pt x="37811" y="282915"/>
                      <a:pt x="0" y="238065"/>
                      <a:pt x="0" y="153364"/>
                    </a:cubicBezTo>
                    <a:close/>
                  </a:path>
                </a:pathLst>
              </a:custGeom>
              <a:solidFill>
                <a:srgbClr val="92D050"/>
              </a:solidFill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85" name="楕円 1588">
                <a:extLst>
                  <a:ext uri="{FF2B5EF4-FFF2-40B4-BE49-F238E27FC236}">
                    <a16:creationId xmlns:a16="http://schemas.microsoft.com/office/drawing/2014/main" id="{DC7EF25E-9B34-4137-B84F-051F3160D283}"/>
                  </a:ext>
                </a:extLst>
              </p:cNvPr>
              <p:cNvSpPr/>
              <p:nvPr/>
            </p:nvSpPr>
            <p:spPr>
              <a:xfrm>
                <a:off x="1492047" y="2184754"/>
                <a:ext cx="225742" cy="299585"/>
              </a:xfrm>
              <a:custGeom>
                <a:avLst/>
                <a:gdLst>
                  <a:gd name="connsiteX0" fmla="*/ 0 w 211455"/>
                  <a:gd name="connsiteY0" fmla="*/ 153364 h 306727"/>
                  <a:gd name="connsiteX1" fmla="*/ 105728 w 211455"/>
                  <a:gd name="connsiteY1" fmla="*/ 0 h 306727"/>
                  <a:gd name="connsiteX2" fmla="*/ 211456 w 211455"/>
                  <a:gd name="connsiteY2" fmla="*/ 153364 h 306727"/>
                  <a:gd name="connsiteX3" fmla="*/ 105728 w 211455"/>
                  <a:gd name="connsiteY3" fmla="*/ 306728 h 306727"/>
                  <a:gd name="connsiteX4" fmla="*/ 0 w 211455"/>
                  <a:gd name="connsiteY4" fmla="*/ 153364 h 306727"/>
                  <a:gd name="connsiteX0" fmla="*/ 0 w 211456"/>
                  <a:gd name="connsiteY0" fmla="*/ 153364 h 306728"/>
                  <a:gd name="connsiteX1" fmla="*/ 105728 w 211456"/>
                  <a:gd name="connsiteY1" fmla="*/ 0 h 306728"/>
                  <a:gd name="connsiteX2" fmla="*/ 211456 w 211456"/>
                  <a:gd name="connsiteY2" fmla="*/ 153364 h 306728"/>
                  <a:gd name="connsiteX3" fmla="*/ 105728 w 211456"/>
                  <a:gd name="connsiteY3" fmla="*/ 306728 h 306728"/>
                  <a:gd name="connsiteX4" fmla="*/ 0 w 211456"/>
                  <a:gd name="connsiteY4" fmla="*/ 153364 h 306728"/>
                  <a:gd name="connsiteX0" fmla="*/ 0 w 211456"/>
                  <a:gd name="connsiteY0" fmla="*/ 153364 h 306728"/>
                  <a:gd name="connsiteX1" fmla="*/ 105728 w 211456"/>
                  <a:gd name="connsiteY1" fmla="*/ 0 h 306728"/>
                  <a:gd name="connsiteX2" fmla="*/ 211456 w 211456"/>
                  <a:gd name="connsiteY2" fmla="*/ 153364 h 306728"/>
                  <a:gd name="connsiteX3" fmla="*/ 105728 w 211456"/>
                  <a:gd name="connsiteY3" fmla="*/ 306728 h 306728"/>
                  <a:gd name="connsiteX4" fmla="*/ 0 w 211456"/>
                  <a:gd name="connsiteY4" fmla="*/ 153364 h 30672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11456" h="306728">
                    <a:moveTo>
                      <a:pt x="0" y="153364"/>
                    </a:moveTo>
                    <a:cubicBezTo>
                      <a:pt x="0" y="68663"/>
                      <a:pt x="47336" y="0"/>
                      <a:pt x="105728" y="0"/>
                    </a:cubicBezTo>
                    <a:cubicBezTo>
                      <a:pt x="164120" y="0"/>
                      <a:pt x="211456" y="68663"/>
                      <a:pt x="211456" y="153364"/>
                    </a:cubicBezTo>
                    <a:cubicBezTo>
                      <a:pt x="211456" y="238065"/>
                      <a:pt x="178407" y="285297"/>
                      <a:pt x="105728" y="306728"/>
                    </a:cubicBezTo>
                    <a:cubicBezTo>
                      <a:pt x="37811" y="282915"/>
                      <a:pt x="0" y="238065"/>
                      <a:pt x="0" y="153364"/>
                    </a:cubicBezTo>
                    <a:close/>
                  </a:path>
                </a:pathLst>
              </a:custGeom>
              <a:solidFill>
                <a:srgbClr val="92D050"/>
              </a:solidFill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475" name="グループ化 474">
              <a:extLst>
                <a:ext uri="{FF2B5EF4-FFF2-40B4-BE49-F238E27FC236}">
                  <a16:creationId xmlns:a16="http://schemas.microsoft.com/office/drawing/2014/main" id="{3FD5EF01-9F60-4B97-B837-1470A62F28B3}"/>
                </a:ext>
              </a:extLst>
            </p:cNvPr>
            <p:cNvGrpSpPr/>
            <p:nvPr/>
          </p:nvGrpSpPr>
          <p:grpSpPr>
            <a:xfrm>
              <a:off x="5201477" y="4894040"/>
              <a:ext cx="349330" cy="241659"/>
              <a:chOff x="1379221" y="2150268"/>
              <a:chExt cx="482917" cy="334071"/>
            </a:xfrm>
          </p:grpSpPr>
          <p:sp>
            <p:nvSpPr>
              <p:cNvPr id="480" name="楕円 1588">
                <a:extLst>
                  <a:ext uri="{FF2B5EF4-FFF2-40B4-BE49-F238E27FC236}">
                    <a16:creationId xmlns:a16="http://schemas.microsoft.com/office/drawing/2014/main" id="{DB5C64D1-1832-4186-BB30-50743D5E0E82}"/>
                  </a:ext>
                </a:extLst>
              </p:cNvPr>
              <p:cNvSpPr/>
              <p:nvPr/>
            </p:nvSpPr>
            <p:spPr>
              <a:xfrm rot="1234559">
                <a:off x="1379221" y="2150268"/>
                <a:ext cx="225742" cy="299585"/>
              </a:xfrm>
              <a:custGeom>
                <a:avLst/>
                <a:gdLst>
                  <a:gd name="connsiteX0" fmla="*/ 0 w 211455"/>
                  <a:gd name="connsiteY0" fmla="*/ 153364 h 306727"/>
                  <a:gd name="connsiteX1" fmla="*/ 105728 w 211455"/>
                  <a:gd name="connsiteY1" fmla="*/ 0 h 306727"/>
                  <a:gd name="connsiteX2" fmla="*/ 211456 w 211455"/>
                  <a:gd name="connsiteY2" fmla="*/ 153364 h 306727"/>
                  <a:gd name="connsiteX3" fmla="*/ 105728 w 211455"/>
                  <a:gd name="connsiteY3" fmla="*/ 306728 h 306727"/>
                  <a:gd name="connsiteX4" fmla="*/ 0 w 211455"/>
                  <a:gd name="connsiteY4" fmla="*/ 153364 h 306727"/>
                  <a:gd name="connsiteX0" fmla="*/ 0 w 211456"/>
                  <a:gd name="connsiteY0" fmla="*/ 153364 h 306728"/>
                  <a:gd name="connsiteX1" fmla="*/ 105728 w 211456"/>
                  <a:gd name="connsiteY1" fmla="*/ 0 h 306728"/>
                  <a:gd name="connsiteX2" fmla="*/ 211456 w 211456"/>
                  <a:gd name="connsiteY2" fmla="*/ 153364 h 306728"/>
                  <a:gd name="connsiteX3" fmla="*/ 105728 w 211456"/>
                  <a:gd name="connsiteY3" fmla="*/ 306728 h 306728"/>
                  <a:gd name="connsiteX4" fmla="*/ 0 w 211456"/>
                  <a:gd name="connsiteY4" fmla="*/ 153364 h 306728"/>
                  <a:gd name="connsiteX0" fmla="*/ 0 w 211456"/>
                  <a:gd name="connsiteY0" fmla="*/ 153364 h 306728"/>
                  <a:gd name="connsiteX1" fmla="*/ 105728 w 211456"/>
                  <a:gd name="connsiteY1" fmla="*/ 0 h 306728"/>
                  <a:gd name="connsiteX2" fmla="*/ 211456 w 211456"/>
                  <a:gd name="connsiteY2" fmla="*/ 153364 h 306728"/>
                  <a:gd name="connsiteX3" fmla="*/ 105728 w 211456"/>
                  <a:gd name="connsiteY3" fmla="*/ 306728 h 306728"/>
                  <a:gd name="connsiteX4" fmla="*/ 0 w 211456"/>
                  <a:gd name="connsiteY4" fmla="*/ 153364 h 30672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11456" h="306728">
                    <a:moveTo>
                      <a:pt x="0" y="153364"/>
                    </a:moveTo>
                    <a:cubicBezTo>
                      <a:pt x="0" y="68663"/>
                      <a:pt x="47336" y="0"/>
                      <a:pt x="105728" y="0"/>
                    </a:cubicBezTo>
                    <a:cubicBezTo>
                      <a:pt x="164120" y="0"/>
                      <a:pt x="211456" y="68663"/>
                      <a:pt x="211456" y="153364"/>
                    </a:cubicBezTo>
                    <a:cubicBezTo>
                      <a:pt x="211456" y="238065"/>
                      <a:pt x="178407" y="285297"/>
                      <a:pt x="105728" y="306728"/>
                    </a:cubicBezTo>
                    <a:cubicBezTo>
                      <a:pt x="37811" y="282915"/>
                      <a:pt x="0" y="238065"/>
                      <a:pt x="0" y="153364"/>
                    </a:cubicBezTo>
                    <a:close/>
                  </a:path>
                </a:pathLst>
              </a:custGeom>
              <a:solidFill>
                <a:srgbClr val="92D050"/>
              </a:solidFill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81" name="楕円 1588">
                <a:extLst>
                  <a:ext uri="{FF2B5EF4-FFF2-40B4-BE49-F238E27FC236}">
                    <a16:creationId xmlns:a16="http://schemas.microsoft.com/office/drawing/2014/main" id="{734D56D9-5201-46A6-9FC1-A0547307B3D5}"/>
                  </a:ext>
                </a:extLst>
              </p:cNvPr>
              <p:cNvSpPr/>
              <p:nvPr/>
            </p:nvSpPr>
            <p:spPr>
              <a:xfrm rot="20831437">
                <a:off x="1636396" y="2155898"/>
                <a:ext cx="225742" cy="293955"/>
              </a:xfrm>
              <a:custGeom>
                <a:avLst/>
                <a:gdLst>
                  <a:gd name="connsiteX0" fmla="*/ 0 w 211455"/>
                  <a:gd name="connsiteY0" fmla="*/ 153364 h 306727"/>
                  <a:gd name="connsiteX1" fmla="*/ 105728 w 211455"/>
                  <a:gd name="connsiteY1" fmla="*/ 0 h 306727"/>
                  <a:gd name="connsiteX2" fmla="*/ 211456 w 211455"/>
                  <a:gd name="connsiteY2" fmla="*/ 153364 h 306727"/>
                  <a:gd name="connsiteX3" fmla="*/ 105728 w 211455"/>
                  <a:gd name="connsiteY3" fmla="*/ 306728 h 306727"/>
                  <a:gd name="connsiteX4" fmla="*/ 0 w 211455"/>
                  <a:gd name="connsiteY4" fmla="*/ 153364 h 306727"/>
                  <a:gd name="connsiteX0" fmla="*/ 0 w 211456"/>
                  <a:gd name="connsiteY0" fmla="*/ 153364 h 306728"/>
                  <a:gd name="connsiteX1" fmla="*/ 105728 w 211456"/>
                  <a:gd name="connsiteY1" fmla="*/ 0 h 306728"/>
                  <a:gd name="connsiteX2" fmla="*/ 211456 w 211456"/>
                  <a:gd name="connsiteY2" fmla="*/ 153364 h 306728"/>
                  <a:gd name="connsiteX3" fmla="*/ 105728 w 211456"/>
                  <a:gd name="connsiteY3" fmla="*/ 306728 h 306728"/>
                  <a:gd name="connsiteX4" fmla="*/ 0 w 211456"/>
                  <a:gd name="connsiteY4" fmla="*/ 153364 h 306728"/>
                  <a:gd name="connsiteX0" fmla="*/ 0 w 211456"/>
                  <a:gd name="connsiteY0" fmla="*/ 153364 h 306728"/>
                  <a:gd name="connsiteX1" fmla="*/ 105728 w 211456"/>
                  <a:gd name="connsiteY1" fmla="*/ 0 h 306728"/>
                  <a:gd name="connsiteX2" fmla="*/ 211456 w 211456"/>
                  <a:gd name="connsiteY2" fmla="*/ 153364 h 306728"/>
                  <a:gd name="connsiteX3" fmla="*/ 105728 w 211456"/>
                  <a:gd name="connsiteY3" fmla="*/ 306728 h 306728"/>
                  <a:gd name="connsiteX4" fmla="*/ 0 w 211456"/>
                  <a:gd name="connsiteY4" fmla="*/ 153364 h 30672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11456" h="306728">
                    <a:moveTo>
                      <a:pt x="0" y="153364"/>
                    </a:moveTo>
                    <a:cubicBezTo>
                      <a:pt x="0" y="68663"/>
                      <a:pt x="47336" y="0"/>
                      <a:pt x="105728" y="0"/>
                    </a:cubicBezTo>
                    <a:cubicBezTo>
                      <a:pt x="164120" y="0"/>
                      <a:pt x="211456" y="68663"/>
                      <a:pt x="211456" y="153364"/>
                    </a:cubicBezTo>
                    <a:cubicBezTo>
                      <a:pt x="211456" y="238065"/>
                      <a:pt x="178407" y="285297"/>
                      <a:pt x="105728" y="306728"/>
                    </a:cubicBezTo>
                    <a:cubicBezTo>
                      <a:pt x="37811" y="282915"/>
                      <a:pt x="0" y="238065"/>
                      <a:pt x="0" y="153364"/>
                    </a:cubicBezTo>
                    <a:close/>
                  </a:path>
                </a:pathLst>
              </a:custGeom>
              <a:solidFill>
                <a:srgbClr val="92D050"/>
              </a:solidFill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82" name="楕円 1588">
                <a:extLst>
                  <a:ext uri="{FF2B5EF4-FFF2-40B4-BE49-F238E27FC236}">
                    <a16:creationId xmlns:a16="http://schemas.microsoft.com/office/drawing/2014/main" id="{1005BE8E-7625-4205-A18E-4F8D09B9A6D8}"/>
                  </a:ext>
                </a:extLst>
              </p:cNvPr>
              <p:cNvSpPr/>
              <p:nvPr/>
            </p:nvSpPr>
            <p:spPr>
              <a:xfrm>
                <a:off x="1492047" y="2184754"/>
                <a:ext cx="225742" cy="299585"/>
              </a:xfrm>
              <a:custGeom>
                <a:avLst/>
                <a:gdLst>
                  <a:gd name="connsiteX0" fmla="*/ 0 w 211455"/>
                  <a:gd name="connsiteY0" fmla="*/ 153364 h 306727"/>
                  <a:gd name="connsiteX1" fmla="*/ 105728 w 211455"/>
                  <a:gd name="connsiteY1" fmla="*/ 0 h 306727"/>
                  <a:gd name="connsiteX2" fmla="*/ 211456 w 211455"/>
                  <a:gd name="connsiteY2" fmla="*/ 153364 h 306727"/>
                  <a:gd name="connsiteX3" fmla="*/ 105728 w 211455"/>
                  <a:gd name="connsiteY3" fmla="*/ 306728 h 306727"/>
                  <a:gd name="connsiteX4" fmla="*/ 0 w 211455"/>
                  <a:gd name="connsiteY4" fmla="*/ 153364 h 306727"/>
                  <a:gd name="connsiteX0" fmla="*/ 0 w 211456"/>
                  <a:gd name="connsiteY0" fmla="*/ 153364 h 306728"/>
                  <a:gd name="connsiteX1" fmla="*/ 105728 w 211456"/>
                  <a:gd name="connsiteY1" fmla="*/ 0 h 306728"/>
                  <a:gd name="connsiteX2" fmla="*/ 211456 w 211456"/>
                  <a:gd name="connsiteY2" fmla="*/ 153364 h 306728"/>
                  <a:gd name="connsiteX3" fmla="*/ 105728 w 211456"/>
                  <a:gd name="connsiteY3" fmla="*/ 306728 h 306728"/>
                  <a:gd name="connsiteX4" fmla="*/ 0 w 211456"/>
                  <a:gd name="connsiteY4" fmla="*/ 153364 h 306728"/>
                  <a:gd name="connsiteX0" fmla="*/ 0 w 211456"/>
                  <a:gd name="connsiteY0" fmla="*/ 153364 h 306728"/>
                  <a:gd name="connsiteX1" fmla="*/ 105728 w 211456"/>
                  <a:gd name="connsiteY1" fmla="*/ 0 h 306728"/>
                  <a:gd name="connsiteX2" fmla="*/ 211456 w 211456"/>
                  <a:gd name="connsiteY2" fmla="*/ 153364 h 306728"/>
                  <a:gd name="connsiteX3" fmla="*/ 105728 w 211456"/>
                  <a:gd name="connsiteY3" fmla="*/ 306728 h 306728"/>
                  <a:gd name="connsiteX4" fmla="*/ 0 w 211456"/>
                  <a:gd name="connsiteY4" fmla="*/ 153364 h 30672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11456" h="306728">
                    <a:moveTo>
                      <a:pt x="0" y="153364"/>
                    </a:moveTo>
                    <a:cubicBezTo>
                      <a:pt x="0" y="68663"/>
                      <a:pt x="47336" y="0"/>
                      <a:pt x="105728" y="0"/>
                    </a:cubicBezTo>
                    <a:cubicBezTo>
                      <a:pt x="164120" y="0"/>
                      <a:pt x="211456" y="68663"/>
                      <a:pt x="211456" y="153364"/>
                    </a:cubicBezTo>
                    <a:cubicBezTo>
                      <a:pt x="211456" y="238065"/>
                      <a:pt x="178407" y="285297"/>
                      <a:pt x="105728" y="306728"/>
                    </a:cubicBezTo>
                    <a:cubicBezTo>
                      <a:pt x="37811" y="282915"/>
                      <a:pt x="0" y="238065"/>
                      <a:pt x="0" y="153364"/>
                    </a:cubicBezTo>
                    <a:close/>
                  </a:path>
                </a:pathLst>
              </a:custGeom>
              <a:solidFill>
                <a:srgbClr val="92D050"/>
              </a:solidFill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476" name="グループ化 475">
              <a:extLst>
                <a:ext uri="{FF2B5EF4-FFF2-40B4-BE49-F238E27FC236}">
                  <a16:creationId xmlns:a16="http://schemas.microsoft.com/office/drawing/2014/main" id="{AF2CCA11-6F88-47A6-B24D-FDFC5D901768}"/>
                </a:ext>
              </a:extLst>
            </p:cNvPr>
            <p:cNvGrpSpPr/>
            <p:nvPr/>
          </p:nvGrpSpPr>
          <p:grpSpPr>
            <a:xfrm>
              <a:off x="3975927" y="4100290"/>
              <a:ext cx="349330" cy="241659"/>
              <a:chOff x="1379221" y="2150268"/>
              <a:chExt cx="482917" cy="334071"/>
            </a:xfrm>
          </p:grpSpPr>
          <p:sp>
            <p:nvSpPr>
              <p:cNvPr id="477" name="楕円 1588">
                <a:extLst>
                  <a:ext uri="{FF2B5EF4-FFF2-40B4-BE49-F238E27FC236}">
                    <a16:creationId xmlns:a16="http://schemas.microsoft.com/office/drawing/2014/main" id="{32981AD3-F697-40B7-913D-3AFC03936F76}"/>
                  </a:ext>
                </a:extLst>
              </p:cNvPr>
              <p:cNvSpPr/>
              <p:nvPr/>
            </p:nvSpPr>
            <p:spPr>
              <a:xfrm rot="1234559">
                <a:off x="1379221" y="2150268"/>
                <a:ext cx="225742" cy="299585"/>
              </a:xfrm>
              <a:custGeom>
                <a:avLst/>
                <a:gdLst>
                  <a:gd name="connsiteX0" fmla="*/ 0 w 211455"/>
                  <a:gd name="connsiteY0" fmla="*/ 153364 h 306727"/>
                  <a:gd name="connsiteX1" fmla="*/ 105728 w 211455"/>
                  <a:gd name="connsiteY1" fmla="*/ 0 h 306727"/>
                  <a:gd name="connsiteX2" fmla="*/ 211456 w 211455"/>
                  <a:gd name="connsiteY2" fmla="*/ 153364 h 306727"/>
                  <a:gd name="connsiteX3" fmla="*/ 105728 w 211455"/>
                  <a:gd name="connsiteY3" fmla="*/ 306728 h 306727"/>
                  <a:gd name="connsiteX4" fmla="*/ 0 w 211455"/>
                  <a:gd name="connsiteY4" fmla="*/ 153364 h 306727"/>
                  <a:gd name="connsiteX0" fmla="*/ 0 w 211456"/>
                  <a:gd name="connsiteY0" fmla="*/ 153364 h 306728"/>
                  <a:gd name="connsiteX1" fmla="*/ 105728 w 211456"/>
                  <a:gd name="connsiteY1" fmla="*/ 0 h 306728"/>
                  <a:gd name="connsiteX2" fmla="*/ 211456 w 211456"/>
                  <a:gd name="connsiteY2" fmla="*/ 153364 h 306728"/>
                  <a:gd name="connsiteX3" fmla="*/ 105728 w 211456"/>
                  <a:gd name="connsiteY3" fmla="*/ 306728 h 306728"/>
                  <a:gd name="connsiteX4" fmla="*/ 0 w 211456"/>
                  <a:gd name="connsiteY4" fmla="*/ 153364 h 306728"/>
                  <a:gd name="connsiteX0" fmla="*/ 0 w 211456"/>
                  <a:gd name="connsiteY0" fmla="*/ 153364 h 306728"/>
                  <a:gd name="connsiteX1" fmla="*/ 105728 w 211456"/>
                  <a:gd name="connsiteY1" fmla="*/ 0 h 306728"/>
                  <a:gd name="connsiteX2" fmla="*/ 211456 w 211456"/>
                  <a:gd name="connsiteY2" fmla="*/ 153364 h 306728"/>
                  <a:gd name="connsiteX3" fmla="*/ 105728 w 211456"/>
                  <a:gd name="connsiteY3" fmla="*/ 306728 h 306728"/>
                  <a:gd name="connsiteX4" fmla="*/ 0 w 211456"/>
                  <a:gd name="connsiteY4" fmla="*/ 153364 h 30672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11456" h="306728">
                    <a:moveTo>
                      <a:pt x="0" y="153364"/>
                    </a:moveTo>
                    <a:cubicBezTo>
                      <a:pt x="0" y="68663"/>
                      <a:pt x="47336" y="0"/>
                      <a:pt x="105728" y="0"/>
                    </a:cubicBezTo>
                    <a:cubicBezTo>
                      <a:pt x="164120" y="0"/>
                      <a:pt x="211456" y="68663"/>
                      <a:pt x="211456" y="153364"/>
                    </a:cubicBezTo>
                    <a:cubicBezTo>
                      <a:pt x="211456" y="238065"/>
                      <a:pt x="178407" y="285297"/>
                      <a:pt x="105728" y="306728"/>
                    </a:cubicBezTo>
                    <a:cubicBezTo>
                      <a:pt x="37811" y="282915"/>
                      <a:pt x="0" y="238065"/>
                      <a:pt x="0" y="153364"/>
                    </a:cubicBezTo>
                    <a:close/>
                  </a:path>
                </a:pathLst>
              </a:custGeom>
              <a:solidFill>
                <a:srgbClr val="92D050"/>
              </a:solidFill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78" name="楕円 1588">
                <a:extLst>
                  <a:ext uri="{FF2B5EF4-FFF2-40B4-BE49-F238E27FC236}">
                    <a16:creationId xmlns:a16="http://schemas.microsoft.com/office/drawing/2014/main" id="{4F7322DE-B88E-4D3D-8F10-FDFB9FE23642}"/>
                  </a:ext>
                </a:extLst>
              </p:cNvPr>
              <p:cNvSpPr/>
              <p:nvPr/>
            </p:nvSpPr>
            <p:spPr>
              <a:xfrm rot="20831437">
                <a:off x="1636396" y="2155898"/>
                <a:ext cx="225742" cy="293955"/>
              </a:xfrm>
              <a:custGeom>
                <a:avLst/>
                <a:gdLst>
                  <a:gd name="connsiteX0" fmla="*/ 0 w 211455"/>
                  <a:gd name="connsiteY0" fmla="*/ 153364 h 306727"/>
                  <a:gd name="connsiteX1" fmla="*/ 105728 w 211455"/>
                  <a:gd name="connsiteY1" fmla="*/ 0 h 306727"/>
                  <a:gd name="connsiteX2" fmla="*/ 211456 w 211455"/>
                  <a:gd name="connsiteY2" fmla="*/ 153364 h 306727"/>
                  <a:gd name="connsiteX3" fmla="*/ 105728 w 211455"/>
                  <a:gd name="connsiteY3" fmla="*/ 306728 h 306727"/>
                  <a:gd name="connsiteX4" fmla="*/ 0 w 211455"/>
                  <a:gd name="connsiteY4" fmla="*/ 153364 h 306727"/>
                  <a:gd name="connsiteX0" fmla="*/ 0 w 211456"/>
                  <a:gd name="connsiteY0" fmla="*/ 153364 h 306728"/>
                  <a:gd name="connsiteX1" fmla="*/ 105728 w 211456"/>
                  <a:gd name="connsiteY1" fmla="*/ 0 h 306728"/>
                  <a:gd name="connsiteX2" fmla="*/ 211456 w 211456"/>
                  <a:gd name="connsiteY2" fmla="*/ 153364 h 306728"/>
                  <a:gd name="connsiteX3" fmla="*/ 105728 w 211456"/>
                  <a:gd name="connsiteY3" fmla="*/ 306728 h 306728"/>
                  <a:gd name="connsiteX4" fmla="*/ 0 w 211456"/>
                  <a:gd name="connsiteY4" fmla="*/ 153364 h 306728"/>
                  <a:gd name="connsiteX0" fmla="*/ 0 w 211456"/>
                  <a:gd name="connsiteY0" fmla="*/ 153364 h 306728"/>
                  <a:gd name="connsiteX1" fmla="*/ 105728 w 211456"/>
                  <a:gd name="connsiteY1" fmla="*/ 0 h 306728"/>
                  <a:gd name="connsiteX2" fmla="*/ 211456 w 211456"/>
                  <a:gd name="connsiteY2" fmla="*/ 153364 h 306728"/>
                  <a:gd name="connsiteX3" fmla="*/ 105728 w 211456"/>
                  <a:gd name="connsiteY3" fmla="*/ 306728 h 306728"/>
                  <a:gd name="connsiteX4" fmla="*/ 0 w 211456"/>
                  <a:gd name="connsiteY4" fmla="*/ 153364 h 30672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11456" h="306728">
                    <a:moveTo>
                      <a:pt x="0" y="153364"/>
                    </a:moveTo>
                    <a:cubicBezTo>
                      <a:pt x="0" y="68663"/>
                      <a:pt x="47336" y="0"/>
                      <a:pt x="105728" y="0"/>
                    </a:cubicBezTo>
                    <a:cubicBezTo>
                      <a:pt x="164120" y="0"/>
                      <a:pt x="211456" y="68663"/>
                      <a:pt x="211456" y="153364"/>
                    </a:cubicBezTo>
                    <a:cubicBezTo>
                      <a:pt x="211456" y="238065"/>
                      <a:pt x="178407" y="285297"/>
                      <a:pt x="105728" y="306728"/>
                    </a:cubicBezTo>
                    <a:cubicBezTo>
                      <a:pt x="37811" y="282915"/>
                      <a:pt x="0" y="238065"/>
                      <a:pt x="0" y="153364"/>
                    </a:cubicBezTo>
                    <a:close/>
                  </a:path>
                </a:pathLst>
              </a:custGeom>
              <a:solidFill>
                <a:srgbClr val="92D050"/>
              </a:solidFill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79" name="楕円 1588">
                <a:extLst>
                  <a:ext uri="{FF2B5EF4-FFF2-40B4-BE49-F238E27FC236}">
                    <a16:creationId xmlns:a16="http://schemas.microsoft.com/office/drawing/2014/main" id="{E90CD6BE-D93B-4C0F-BF62-FBEE3FA16855}"/>
                  </a:ext>
                </a:extLst>
              </p:cNvPr>
              <p:cNvSpPr/>
              <p:nvPr/>
            </p:nvSpPr>
            <p:spPr>
              <a:xfrm>
                <a:off x="1492047" y="2184754"/>
                <a:ext cx="225742" cy="299585"/>
              </a:xfrm>
              <a:custGeom>
                <a:avLst/>
                <a:gdLst>
                  <a:gd name="connsiteX0" fmla="*/ 0 w 211455"/>
                  <a:gd name="connsiteY0" fmla="*/ 153364 h 306727"/>
                  <a:gd name="connsiteX1" fmla="*/ 105728 w 211455"/>
                  <a:gd name="connsiteY1" fmla="*/ 0 h 306727"/>
                  <a:gd name="connsiteX2" fmla="*/ 211456 w 211455"/>
                  <a:gd name="connsiteY2" fmla="*/ 153364 h 306727"/>
                  <a:gd name="connsiteX3" fmla="*/ 105728 w 211455"/>
                  <a:gd name="connsiteY3" fmla="*/ 306728 h 306727"/>
                  <a:gd name="connsiteX4" fmla="*/ 0 w 211455"/>
                  <a:gd name="connsiteY4" fmla="*/ 153364 h 306727"/>
                  <a:gd name="connsiteX0" fmla="*/ 0 w 211456"/>
                  <a:gd name="connsiteY0" fmla="*/ 153364 h 306728"/>
                  <a:gd name="connsiteX1" fmla="*/ 105728 w 211456"/>
                  <a:gd name="connsiteY1" fmla="*/ 0 h 306728"/>
                  <a:gd name="connsiteX2" fmla="*/ 211456 w 211456"/>
                  <a:gd name="connsiteY2" fmla="*/ 153364 h 306728"/>
                  <a:gd name="connsiteX3" fmla="*/ 105728 w 211456"/>
                  <a:gd name="connsiteY3" fmla="*/ 306728 h 306728"/>
                  <a:gd name="connsiteX4" fmla="*/ 0 w 211456"/>
                  <a:gd name="connsiteY4" fmla="*/ 153364 h 306728"/>
                  <a:gd name="connsiteX0" fmla="*/ 0 w 211456"/>
                  <a:gd name="connsiteY0" fmla="*/ 153364 h 306728"/>
                  <a:gd name="connsiteX1" fmla="*/ 105728 w 211456"/>
                  <a:gd name="connsiteY1" fmla="*/ 0 h 306728"/>
                  <a:gd name="connsiteX2" fmla="*/ 211456 w 211456"/>
                  <a:gd name="connsiteY2" fmla="*/ 153364 h 306728"/>
                  <a:gd name="connsiteX3" fmla="*/ 105728 w 211456"/>
                  <a:gd name="connsiteY3" fmla="*/ 306728 h 306728"/>
                  <a:gd name="connsiteX4" fmla="*/ 0 w 211456"/>
                  <a:gd name="connsiteY4" fmla="*/ 153364 h 30672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11456" h="306728">
                    <a:moveTo>
                      <a:pt x="0" y="153364"/>
                    </a:moveTo>
                    <a:cubicBezTo>
                      <a:pt x="0" y="68663"/>
                      <a:pt x="47336" y="0"/>
                      <a:pt x="105728" y="0"/>
                    </a:cubicBezTo>
                    <a:cubicBezTo>
                      <a:pt x="164120" y="0"/>
                      <a:pt x="211456" y="68663"/>
                      <a:pt x="211456" y="153364"/>
                    </a:cubicBezTo>
                    <a:cubicBezTo>
                      <a:pt x="211456" y="238065"/>
                      <a:pt x="178407" y="285297"/>
                      <a:pt x="105728" y="306728"/>
                    </a:cubicBezTo>
                    <a:cubicBezTo>
                      <a:pt x="37811" y="282915"/>
                      <a:pt x="0" y="238065"/>
                      <a:pt x="0" y="153364"/>
                    </a:cubicBezTo>
                    <a:close/>
                  </a:path>
                </a:pathLst>
              </a:custGeom>
              <a:solidFill>
                <a:srgbClr val="92D050"/>
              </a:solidFill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</p:grpSp>
    </p:spTree>
    <p:extLst>
      <p:ext uri="{BB962C8B-B14F-4D97-AF65-F5344CB8AC3E}">
        <p14:creationId xmlns:p14="http://schemas.microsoft.com/office/powerpoint/2010/main" val="1367663550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テーマ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3</TotalTime>
  <Words>80</Words>
  <Application>Microsoft Office PowerPoint</Application>
  <PresentationFormat>A4 210 x 297 mm</PresentationFormat>
  <Paragraphs>12</Paragraphs>
  <Slides>2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3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2</vt:i4>
      </vt:variant>
    </vt:vector>
  </HeadingPairs>
  <TitlesOfParts>
    <vt:vector size="6" baseType="lpstr">
      <vt:lpstr>メイリオ</vt:lpstr>
      <vt:lpstr>Arial</vt:lpstr>
      <vt:lpstr>Calibri</vt:lpstr>
      <vt:lpstr>Office テーマ</vt:lpstr>
      <vt:lpstr>PowerPoint プレゼンテーション</vt:lpstr>
      <vt:lpstr>PowerPoint プレゼンテーション</vt:lpstr>
    </vt:vector>
  </TitlesOfParts>
  <Manager>digipot.net</Manager>
  <Company>digipot.net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pptxh22_香川県の花、鳥、木、魚、獣のイラスト</dc:title>
  <dc:subject>pptxh22_香川県の花、鳥、木、魚、獣のイラスト</dc:subject>
  <dc:creator>でじけろお</dc:creator>
  <cp:revision>1</cp:revision>
  <dcterms:created xsi:type="dcterms:W3CDTF">2018-05-20T00:31:01Z</dcterms:created>
  <dcterms:modified xsi:type="dcterms:W3CDTF">2021-05-06T14:20:21Z</dcterms:modified>
  <cp:version>1</cp:version>
</cp:coreProperties>
</file>

<file path=docProps/thumbnail.jpeg>
</file>